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8" r:id="rId3"/>
    <p:sldId id="263" r:id="rId4"/>
    <p:sldId id="271" r:id="rId5"/>
    <p:sldId id="272" r:id="rId6"/>
    <p:sldId id="270" r:id="rId7"/>
    <p:sldId id="269" r:id="rId8"/>
    <p:sldId id="264" r:id="rId9"/>
    <p:sldId id="275" r:id="rId10"/>
    <p:sldId id="274" r:id="rId11"/>
    <p:sldId id="273" r:id="rId12"/>
    <p:sldId id="277" r:id="rId13"/>
    <p:sldId id="278" r:id="rId14"/>
    <p:sldId id="265" r:id="rId15"/>
    <p:sldId id="1728" r:id="rId16"/>
    <p:sldId id="283" r:id="rId17"/>
    <p:sldId id="284" r:id="rId18"/>
    <p:sldId id="1729" r:id="rId19"/>
    <p:sldId id="1677" r:id="rId20"/>
    <p:sldId id="266" r:id="rId21"/>
    <p:sldId id="1732" r:id="rId22"/>
    <p:sldId id="1733" r:id="rId23"/>
    <p:sldId id="1723" r:id="rId24"/>
    <p:sldId id="287" r:id="rId25"/>
    <p:sldId id="1707" r:id="rId26"/>
    <p:sldId id="267" r:id="rId27"/>
    <p:sldId id="281" r:id="rId28"/>
    <p:sldId id="279" r:id="rId29"/>
    <p:sldId id="280" r:id="rId30"/>
    <p:sldId id="282" r:id="rId31"/>
    <p:sldId id="1734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35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8050"/>
    <a:srgbClr val="724411"/>
    <a:srgbClr val="DAC29C"/>
    <a:srgbClr val="D4C19A"/>
    <a:srgbClr val="F8EFD2"/>
    <a:srgbClr val="D51638"/>
    <a:srgbClr val="FFFFFF"/>
    <a:srgbClr val="F1F5F5"/>
    <a:srgbClr val="258A8F"/>
    <a:srgbClr val="67B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100" d="100"/>
          <a:sy n="100" d="100"/>
        </p:scale>
        <p:origin x="355" y="3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8AD1FC4-21CB-4348-BD22-EF26951299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Freeform 47"/>
          <p:cNvSpPr>
            <a:spLocks/>
          </p:cNvSpPr>
          <p:nvPr userDrawn="1"/>
        </p:nvSpPr>
        <p:spPr bwMode="auto">
          <a:xfrm>
            <a:off x="-1588" y="4826208"/>
            <a:ext cx="12206288" cy="2449512"/>
          </a:xfrm>
          <a:custGeom>
            <a:avLst/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副标题 2">
            <a:extLst>
              <a:ext uri="{FF2B5EF4-FFF2-40B4-BE49-F238E27FC236}">
                <a16:creationId xmlns:a16="http://schemas.microsoft.com/office/drawing/2014/main" xmlns="" id="{85C0E610-3596-445B-A6F3-5ECBD0C94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1608" y="2913330"/>
            <a:ext cx="586878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E90124E6-7CD1-401C-BBFF-1794187174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1608" y="1437093"/>
            <a:ext cx="5868784" cy="1476237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DA3B7AFD-707B-4FB1-91C8-82772A8175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61608" y="4417748"/>
            <a:ext cx="586878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5" name="文本占位符 13">
            <a:extLst>
              <a:ext uri="{FF2B5EF4-FFF2-40B4-BE49-F238E27FC236}">
                <a16:creationId xmlns:a16="http://schemas.microsoft.com/office/drawing/2014/main" xmlns="" id="{88F3F5CA-761A-4BFB-8426-9B7E4E49A6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61608" y="4119273"/>
            <a:ext cx="586878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E1A5EAC-0B66-416F-9082-3181AE5809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15B9B05-DC5D-4A91-8337-1A718ABB39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5000">
                <a:srgbClr val="FFFFFF">
                  <a:alpha val="0"/>
                </a:srgbClr>
              </a:gs>
              <a:gs pos="49000">
                <a:srgbClr val="FFFFFF"/>
              </a:gs>
              <a:gs pos="35000">
                <a:schemeClr val="bg1">
                  <a:alpha val="34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FAE8885-908B-4D19-813C-E54C44166CAC}"/>
              </a:ext>
            </a:extLst>
          </p:cNvPr>
          <p:cNvGrpSpPr/>
          <p:nvPr userDrawn="1"/>
        </p:nvGrpSpPr>
        <p:grpSpPr>
          <a:xfrm>
            <a:off x="4445000" y="1112966"/>
            <a:ext cx="3302000" cy="3237946"/>
            <a:chOff x="4138613" y="1468438"/>
            <a:chExt cx="4010025" cy="3932238"/>
          </a:xfrm>
        </p:grpSpPr>
        <p:sp>
          <p:nvSpPr>
            <p:cNvPr id="7" name="Freeform 118">
              <a:extLst>
                <a:ext uri="{FF2B5EF4-FFF2-40B4-BE49-F238E27FC236}">
                  <a16:creationId xmlns:a16="http://schemas.microsoft.com/office/drawing/2014/main" xmlns="" id="{5D3F0D6C-11E7-4D72-A3F8-B064EE0A4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9875" y="1565276"/>
              <a:ext cx="312738" cy="276225"/>
            </a:xfrm>
            <a:custGeom>
              <a:avLst/>
              <a:gdLst>
                <a:gd name="T0" fmla="*/ 11 w 26"/>
                <a:gd name="T1" fmla="*/ 10 h 23"/>
                <a:gd name="T2" fmla="*/ 7 w 26"/>
                <a:gd name="T3" fmla="*/ 3 h 23"/>
                <a:gd name="T4" fmla="*/ 4 w 26"/>
                <a:gd name="T5" fmla="*/ 23 h 23"/>
                <a:gd name="T6" fmla="*/ 11 w 26"/>
                <a:gd name="T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11" y="10"/>
                  </a:moveTo>
                  <a:cubicBezTo>
                    <a:pt x="11" y="10"/>
                    <a:pt x="12" y="5"/>
                    <a:pt x="7" y="3"/>
                  </a:cubicBezTo>
                  <a:cubicBezTo>
                    <a:pt x="0" y="0"/>
                    <a:pt x="2" y="23"/>
                    <a:pt x="4" y="23"/>
                  </a:cubicBezTo>
                  <a:cubicBezTo>
                    <a:pt x="26" y="19"/>
                    <a:pt x="19" y="2"/>
                    <a:pt x="11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9">
              <a:extLst>
                <a:ext uri="{FF2B5EF4-FFF2-40B4-BE49-F238E27FC236}">
                  <a16:creationId xmlns:a16="http://schemas.microsoft.com/office/drawing/2014/main" xmlns="" id="{A5B06BD4-0BD4-4EDA-BAA3-8B63217D8B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3463" y="1636713"/>
              <a:ext cx="554038" cy="541338"/>
            </a:xfrm>
            <a:custGeom>
              <a:avLst/>
              <a:gdLst>
                <a:gd name="T0" fmla="*/ 37 w 46"/>
                <a:gd name="T1" fmla="*/ 14 h 45"/>
                <a:gd name="T2" fmla="*/ 11 w 46"/>
                <a:gd name="T3" fmla="*/ 12 h 45"/>
                <a:gd name="T4" fmla="*/ 32 w 46"/>
                <a:gd name="T5" fmla="*/ 2 h 45"/>
                <a:gd name="T6" fmla="*/ 33 w 46"/>
                <a:gd name="T7" fmla="*/ 12 h 45"/>
                <a:gd name="T8" fmla="*/ 27 w 46"/>
                <a:gd name="T9" fmla="*/ 5 h 45"/>
                <a:gd name="T10" fmla="*/ 39 w 46"/>
                <a:gd name="T11" fmla="*/ 21 h 45"/>
                <a:gd name="T12" fmla="*/ 27 w 46"/>
                <a:gd name="T13" fmla="*/ 35 h 45"/>
                <a:gd name="T14" fmla="*/ 34 w 46"/>
                <a:gd name="T15" fmla="*/ 17 h 45"/>
                <a:gd name="T16" fmla="*/ 18 w 46"/>
                <a:gd name="T17" fmla="*/ 30 h 45"/>
                <a:gd name="T18" fmla="*/ 29 w 46"/>
                <a:gd name="T19" fmla="*/ 8 h 45"/>
                <a:gd name="T20" fmla="*/ 44 w 46"/>
                <a:gd name="T21" fmla="*/ 29 h 45"/>
                <a:gd name="T22" fmla="*/ 7 w 46"/>
                <a:gd name="T23" fmla="*/ 19 h 45"/>
                <a:gd name="T24" fmla="*/ 26 w 46"/>
                <a:gd name="T25" fmla="*/ 11 h 45"/>
                <a:gd name="T26" fmla="*/ 15 w 46"/>
                <a:gd name="T27" fmla="*/ 15 h 45"/>
                <a:gd name="T28" fmla="*/ 21 w 46"/>
                <a:gd name="T29" fmla="*/ 5 h 45"/>
                <a:gd name="T30" fmla="*/ 19 w 46"/>
                <a:gd name="T31" fmla="*/ 14 h 45"/>
                <a:gd name="T32" fmla="*/ 32 w 46"/>
                <a:gd name="T33" fmla="*/ 23 h 45"/>
                <a:gd name="T34" fmla="*/ 26 w 46"/>
                <a:gd name="T35" fmla="*/ 16 h 45"/>
                <a:gd name="T36" fmla="*/ 30 w 46"/>
                <a:gd name="T37" fmla="*/ 33 h 45"/>
                <a:gd name="T38" fmla="*/ 25 w 46"/>
                <a:gd name="T39" fmla="*/ 23 h 45"/>
                <a:gd name="T40" fmla="*/ 33 w 46"/>
                <a:gd name="T41" fmla="*/ 24 h 45"/>
                <a:gd name="T42" fmla="*/ 23 w 46"/>
                <a:gd name="T43" fmla="*/ 27 h 45"/>
                <a:gd name="T44" fmla="*/ 34 w 46"/>
                <a:gd name="T45" fmla="*/ 20 h 45"/>
                <a:gd name="T46" fmla="*/ 27 w 46"/>
                <a:gd name="T47" fmla="*/ 17 h 45"/>
                <a:gd name="T48" fmla="*/ 41 w 46"/>
                <a:gd name="T49" fmla="*/ 17 h 45"/>
                <a:gd name="T50" fmla="*/ 31 w 46"/>
                <a:gd name="T51" fmla="*/ 30 h 45"/>
                <a:gd name="T52" fmla="*/ 25 w 46"/>
                <a:gd name="T53" fmla="*/ 16 h 45"/>
                <a:gd name="T54" fmla="*/ 39 w 46"/>
                <a:gd name="T55" fmla="*/ 25 h 45"/>
                <a:gd name="T56" fmla="*/ 9 w 46"/>
                <a:gd name="T57" fmla="*/ 8 h 45"/>
                <a:gd name="T58" fmla="*/ 21 w 46"/>
                <a:gd name="T59" fmla="*/ 18 h 45"/>
                <a:gd name="T60" fmla="*/ 20 w 46"/>
                <a:gd name="T61" fmla="*/ 19 h 45"/>
                <a:gd name="T62" fmla="*/ 17 w 46"/>
                <a:gd name="T63" fmla="*/ 7 h 45"/>
                <a:gd name="T64" fmla="*/ 21 w 46"/>
                <a:gd name="T65" fmla="*/ 23 h 45"/>
                <a:gd name="T66" fmla="*/ 15 w 46"/>
                <a:gd name="T67" fmla="*/ 42 h 45"/>
                <a:gd name="T68" fmla="*/ 10 w 46"/>
                <a:gd name="T69" fmla="*/ 31 h 45"/>
                <a:gd name="T70" fmla="*/ 28 w 46"/>
                <a:gd name="T71" fmla="*/ 21 h 45"/>
                <a:gd name="T72" fmla="*/ 15 w 46"/>
                <a:gd name="T73" fmla="*/ 29 h 45"/>
                <a:gd name="T74" fmla="*/ 3 w 46"/>
                <a:gd name="T75" fmla="*/ 33 h 45"/>
                <a:gd name="T76" fmla="*/ 15 w 46"/>
                <a:gd name="T77" fmla="*/ 18 h 45"/>
                <a:gd name="T78" fmla="*/ 27 w 46"/>
                <a:gd name="T79" fmla="*/ 41 h 45"/>
                <a:gd name="T80" fmla="*/ 31 w 46"/>
                <a:gd name="T81" fmla="*/ 26 h 45"/>
                <a:gd name="T82" fmla="*/ 19 w 46"/>
                <a:gd name="T83" fmla="*/ 8 h 45"/>
                <a:gd name="T84" fmla="*/ 0 w 46"/>
                <a:gd name="T85" fmla="*/ 17 h 45"/>
                <a:gd name="T86" fmla="*/ 9 w 46"/>
                <a:gd name="T87" fmla="*/ 17 h 45"/>
                <a:gd name="T88" fmla="*/ 39 w 46"/>
                <a:gd name="T89" fmla="*/ 29 h 45"/>
                <a:gd name="T90" fmla="*/ 19 w 46"/>
                <a:gd name="T91" fmla="*/ 38 h 45"/>
                <a:gd name="T92" fmla="*/ 16 w 46"/>
                <a:gd name="T93" fmla="*/ 26 h 45"/>
                <a:gd name="T94" fmla="*/ 22 w 46"/>
                <a:gd name="T95" fmla="*/ 38 h 45"/>
                <a:gd name="T96" fmla="*/ 7 w 46"/>
                <a:gd name="T97" fmla="*/ 24 h 45"/>
                <a:gd name="T98" fmla="*/ 8 w 46"/>
                <a:gd name="T99" fmla="*/ 26 h 45"/>
                <a:gd name="T100" fmla="*/ 8 w 46"/>
                <a:gd name="T101" fmla="*/ 13 h 45"/>
                <a:gd name="T102" fmla="*/ 31 w 46"/>
                <a:gd name="T103" fmla="*/ 37 h 45"/>
                <a:gd name="T104" fmla="*/ 32 w 46"/>
                <a:gd name="T105" fmla="*/ 7 h 45"/>
                <a:gd name="T106" fmla="*/ 36 w 46"/>
                <a:gd name="T107" fmla="*/ 33 h 45"/>
                <a:gd name="T108" fmla="*/ 14 w 46"/>
                <a:gd name="T109" fmla="*/ 25 h 45"/>
                <a:gd name="T110" fmla="*/ 18 w 46"/>
                <a:gd name="T111" fmla="*/ 36 h 45"/>
                <a:gd name="T112" fmla="*/ 13 w 46"/>
                <a:gd name="T113" fmla="*/ 39 h 45"/>
                <a:gd name="T114" fmla="*/ 37 w 46"/>
                <a:gd name="T1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45">
                  <a:moveTo>
                    <a:pt x="37" y="14"/>
                  </a:moveTo>
                  <a:cubicBezTo>
                    <a:pt x="37" y="14"/>
                    <a:pt x="36" y="14"/>
                    <a:pt x="36" y="14"/>
                  </a:cubicBezTo>
                  <a:cubicBezTo>
                    <a:pt x="36" y="14"/>
                    <a:pt x="35" y="14"/>
                    <a:pt x="36" y="13"/>
                  </a:cubicBezTo>
                  <a:cubicBezTo>
                    <a:pt x="36" y="13"/>
                    <a:pt x="36" y="12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ubicBezTo>
                    <a:pt x="37" y="10"/>
                    <a:pt x="38" y="10"/>
                    <a:pt x="39" y="1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4"/>
                    <a:pt x="37" y="14"/>
                    <a:pt x="37" y="14"/>
                  </a:cubicBezTo>
                  <a:close/>
                  <a:moveTo>
                    <a:pt x="11" y="12"/>
                  </a:moveTo>
                  <a:cubicBezTo>
                    <a:pt x="12" y="12"/>
                    <a:pt x="12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4" y="13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10" y="13"/>
                    <a:pt x="10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32" y="2"/>
                  </a:moveTo>
                  <a:cubicBezTo>
                    <a:pt x="32" y="2"/>
                    <a:pt x="32" y="2"/>
                    <a:pt x="31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31" y="4"/>
                    <a:pt x="30" y="3"/>
                    <a:pt x="30" y="3"/>
                  </a:cubicBezTo>
                  <a:cubicBezTo>
                    <a:pt x="30" y="2"/>
                    <a:pt x="30" y="2"/>
                    <a:pt x="30" y="1"/>
                  </a:cubicBezTo>
                  <a:cubicBezTo>
                    <a:pt x="30" y="1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2" y="2"/>
                    <a:pt x="32" y="2"/>
                  </a:cubicBezTo>
                  <a:close/>
                  <a:moveTo>
                    <a:pt x="36" y="9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7" y="7"/>
                    <a:pt x="37" y="7"/>
                  </a:cubicBezTo>
                  <a:cubicBezTo>
                    <a:pt x="37" y="6"/>
                    <a:pt x="38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8"/>
                    <a:pt x="37" y="8"/>
                    <a:pt x="36" y="9"/>
                  </a:cubicBezTo>
                  <a:close/>
                  <a:moveTo>
                    <a:pt x="33" y="12"/>
                  </a:moveTo>
                  <a:cubicBezTo>
                    <a:pt x="33" y="12"/>
                    <a:pt x="33" y="12"/>
                    <a:pt x="33" y="13"/>
                  </a:cubicBezTo>
                  <a:cubicBezTo>
                    <a:pt x="32" y="13"/>
                    <a:pt x="32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2"/>
                  </a:cubicBezTo>
                  <a:cubicBezTo>
                    <a:pt x="31" y="12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2"/>
                    <a:pt x="33" y="12"/>
                  </a:cubicBezTo>
                  <a:close/>
                  <a:moveTo>
                    <a:pt x="27" y="5"/>
                  </a:move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5" y="5"/>
                    <a:pt x="25" y="4"/>
                  </a:cubicBezTo>
                  <a:cubicBezTo>
                    <a:pt x="26" y="4"/>
                    <a:pt x="26" y="3"/>
                    <a:pt x="27" y="4"/>
                  </a:cubicBezTo>
                  <a:cubicBezTo>
                    <a:pt x="27" y="4"/>
                    <a:pt x="27" y="4"/>
                    <a:pt x="27" y="5"/>
                  </a:cubicBezTo>
                  <a:close/>
                  <a:moveTo>
                    <a:pt x="41" y="2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0"/>
                    <a:pt x="41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1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26" y="32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7" y="34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7" y="36"/>
                    <a:pt x="27" y="37"/>
                    <a:pt x="27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6" y="36"/>
                    <a:pt x="25" y="35"/>
                    <a:pt x="25" y="35"/>
                  </a:cubicBezTo>
                  <a:cubicBezTo>
                    <a:pt x="25" y="35"/>
                    <a:pt x="25" y="34"/>
                    <a:pt x="25" y="34"/>
                  </a:cubicBezTo>
                  <a:cubicBezTo>
                    <a:pt x="25" y="34"/>
                    <a:pt x="26" y="33"/>
                    <a:pt x="26" y="33"/>
                  </a:cubicBezTo>
                  <a:cubicBezTo>
                    <a:pt x="26" y="33"/>
                    <a:pt x="26" y="33"/>
                    <a:pt x="26" y="32"/>
                  </a:cubicBezTo>
                  <a:close/>
                  <a:moveTo>
                    <a:pt x="34" y="15"/>
                  </a:moveTo>
                  <a:cubicBezTo>
                    <a:pt x="35" y="15"/>
                    <a:pt x="35" y="15"/>
                    <a:pt x="35" y="16"/>
                  </a:cubicBezTo>
                  <a:cubicBezTo>
                    <a:pt x="35" y="16"/>
                    <a:pt x="35" y="16"/>
                    <a:pt x="34" y="17"/>
                  </a:cubicBezTo>
                  <a:cubicBezTo>
                    <a:pt x="34" y="17"/>
                    <a:pt x="33" y="17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7"/>
                  </a:cubicBezTo>
                  <a:cubicBezTo>
                    <a:pt x="32" y="17"/>
                    <a:pt x="33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lose/>
                  <a:moveTo>
                    <a:pt x="20" y="27"/>
                  </a:moveTo>
                  <a:cubicBezTo>
                    <a:pt x="20" y="27"/>
                    <a:pt x="20" y="28"/>
                    <a:pt x="20" y="28"/>
                  </a:cubicBezTo>
                  <a:cubicBezTo>
                    <a:pt x="20" y="28"/>
                    <a:pt x="20" y="29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7"/>
                    <a:pt x="20" y="27"/>
                  </a:cubicBezTo>
                  <a:close/>
                  <a:moveTo>
                    <a:pt x="30" y="9"/>
                  </a:moveTo>
                  <a:cubicBezTo>
                    <a:pt x="29" y="10"/>
                    <a:pt x="29" y="11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0"/>
                    <a:pt x="28" y="9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9"/>
                    <a:pt x="30" y="9"/>
                    <a:pt x="30" y="9"/>
                  </a:cubicBezTo>
                  <a:close/>
                  <a:moveTo>
                    <a:pt x="44" y="29"/>
                  </a:moveTo>
                  <a:cubicBezTo>
                    <a:pt x="43" y="29"/>
                    <a:pt x="43" y="29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7"/>
                  </a:cubicBezTo>
                  <a:cubicBezTo>
                    <a:pt x="42" y="27"/>
                    <a:pt x="43" y="27"/>
                    <a:pt x="43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8"/>
                    <a:pt x="46" y="28"/>
                  </a:cubicBezTo>
                  <a:cubicBezTo>
                    <a:pt x="46" y="28"/>
                    <a:pt x="45" y="29"/>
                    <a:pt x="45" y="29"/>
                  </a:cubicBezTo>
                  <a:cubicBezTo>
                    <a:pt x="45" y="29"/>
                    <a:pt x="45" y="29"/>
                    <a:pt x="44" y="29"/>
                  </a:cubicBezTo>
                  <a:close/>
                  <a:moveTo>
                    <a:pt x="18" y="22"/>
                  </a:moveTo>
                  <a:cubicBezTo>
                    <a:pt x="18" y="22"/>
                    <a:pt x="17" y="23"/>
                    <a:pt x="16" y="23"/>
                  </a:cubicBezTo>
                  <a:cubicBezTo>
                    <a:pt x="16" y="23"/>
                    <a:pt x="15" y="23"/>
                    <a:pt x="15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1"/>
                    <a:pt x="15" y="21"/>
                    <a:pt x="16" y="21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lose/>
                  <a:moveTo>
                    <a:pt x="4" y="19"/>
                  </a:moveTo>
                  <a:cubicBezTo>
                    <a:pt x="5" y="19"/>
                    <a:pt x="6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7" y="20"/>
                    <a:pt x="6" y="20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26" y="9"/>
                  </a:moveTo>
                  <a:cubicBezTo>
                    <a:pt x="26" y="10"/>
                    <a:pt x="26" y="10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5" y="7"/>
                    <a:pt x="25" y="7"/>
                    <a:pt x="26" y="8"/>
                  </a:cubicBezTo>
                  <a:cubicBezTo>
                    <a:pt x="26" y="8"/>
                    <a:pt x="26" y="9"/>
                    <a:pt x="26" y="9"/>
                  </a:cubicBezTo>
                  <a:close/>
                  <a:moveTo>
                    <a:pt x="18" y="17"/>
                  </a:moveTo>
                  <a:cubicBezTo>
                    <a:pt x="18" y="16"/>
                    <a:pt x="17" y="16"/>
                    <a:pt x="16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6" y="14"/>
                    <a:pt x="17" y="15"/>
                    <a:pt x="18" y="15"/>
                  </a:cubicBezTo>
                  <a:cubicBezTo>
                    <a:pt x="18" y="15"/>
                    <a:pt x="18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lose/>
                  <a:moveTo>
                    <a:pt x="20" y="3"/>
                  </a:moveTo>
                  <a:cubicBezTo>
                    <a:pt x="20" y="3"/>
                    <a:pt x="21" y="3"/>
                    <a:pt x="21" y="4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3"/>
                    <a:pt x="19" y="3"/>
                    <a:pt x="20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9" y="13"/>
                    <a:pt x="19" y="14"/>
                    <a:pt x="19" y="14"/>
                  </a:cubicBezTo>
                  <a:cubicBezTo>
                    <a:pt x="20" y="14"/>
                    <a:pt x="20" y="14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4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28" y="22"/>
                  </a:moveTo>
                  <a:cubicBezTo>
                    <a:pt x="29" y="23"/>
                    <a:pt x="29" y="22"/>
                    <a:pt x="29" y="22"/>
                  </a:cubicBezTo>
                  <a:cubicBezTo>
                    <a:pt x="30" y="21"/>
                    <a:pt x="31" y="21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0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lose/>
                  <a:moveTo>
                    <a:pt x="26" y="18"/>
                  </a:moveTo>
                  <a:cubicBezTo>
                    <a:pt x="26" y="19"/>
                    <a:pt x="26" y="20"/>
                    <a:pt x="26" y="21"/>
                  </a:cubicBezTo>
                  <a:cubicBezTo>
                    <a:pt x="26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0"/>
                  </a:cubicBezTo>
                  <a:cubicBezTo>
                    <a:pt x="24" y="19"/>
                    <a:pt x="25" y="19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6"/>
                    <a:pt x="26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lose/>
                  <a:moveTo>
                    <a:pt x="32" y="35"/>
                  </a:move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4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4"/>
                  </a:cubicBezTo>
                  <a:cubicBezTo>
                    <a:pt x="32" y="34"/>
                    <a:pt x="32" y="34"/>
                    <a:pt x="32" y="35"/>
                  </a:cubicBezTo>
                  <a:close/>
                  <a:moveTo>
                    <a:pt x="25" y="23"/>
                  </a:moveTo>
                  <a:cubicBezTo>
                    <a:pt x="26" y="24"/>
                    <a:pt x="26" y="24"/>
                    <a:pt x="27" y="24"/>
                  </a:cubicBezTo>
                  <a:cubicBezTo>
                    <a:pt x="27" y="25"/>
                    <a:pt x="28" y="25"/>
                    <a:pt x="28" y="26"/>
                  </a:cubicBezTo>
                  <a:cubicBezTo>
                    <a:pt x="28" y="26"/>
                    <a:pt x="28" y="27"/>
                    <a:pt x="28" y="27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6" y="26"/>
                    <a:pt x="26" y="26"/>
                  </a:cubicBezTo>
                  <a:cubicBezTo>
                    <a:pt x="26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lose/>
                  <a:moveTo>
                    <a:pt x="42" y="18"/>
                  </a:moveTo>
                  <a:cubicBezTo>
                    <a:pt x="42" y="18"/>
                    <a:pt x="43" y="17"/>
                    <a:pt x="43" y="17"/>
                  </a:cubicBezTo>
                  <a:cubicBezTo>
                    <a:pt x="43" y="17"/>
                    <a:pt x="44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6" y="17"/>
                    <a:pt x="46" y="17"/>
                    <a:pt x="46" y="18"/>
                  </a:cubicBezTo>
                  <a:cubicBezTo>
                    <a:pt x="46" y="18"/>
                    <a:pt x="46" y="18"/>
                    <a:pt x="45" y="18"/>
                  </a:cubicBezTo>
                  <a:cubicBezTo>
                    <a:pt x="44" y="19"/>
                    <a:pt x="44" y="19"/>
                    <a:pt x="43" y="18"/>
                  </a:cubicBezTo>
                  <a:cubicBezTo>
                    <a:pt x="42" y="18"/>
                    <a:pt x="42" y="19"/>
                    <a:pt x="42" y="18"/>
                  </a:cubicBezTo>
                  <a:close/>
                  <a:moveTo>
                    <a:pt x="35" y="25"/>
                  </a:moveTo>
                  <a:cubicBezTo>
                    <a:pt x="35" y="25"/>
                    <a:pt x="34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3"/>
                    <a:pt x="35" y="23"/>
                  </a:cubicBezTo>
                  <a:cubicBezTo>
                    <a:pt x="35" y="23"/>
                    <a:pt x="36" y="23"/>
                    <a:pt x="37" y="23"/>
                  </a:cubicBezTo>
                  <a:cubicBezTo>
                    <a:pt x="37" y="23"/>
                    <a:pt x="38" y="23"/>
                    <a:pt x="38" y="23"/>
                  </a:cubicBezTo>
                  <a:cubicBezTo>
                    <a:pt x="38" y="23"/>
                    <a:pt x="37" y="24"/>
                    <a:pt x="37" y="24"/>
                  </a:cubicBezTo>
                  <a:cubicBezTo>
                    <a:pt x="37" y="25"/>
                    <a:pt x="36" y="25"/>
                    <a:pt x="35" y="25"/>
                  </a:cubicBezTo>
                  <a:close/>
                  <a:moveTo>
                    <a:pt x="24" y="23"/>
                  </a:moveTo>
                  <a:cubicBezTo>
                    <a:pt x="25" y="24"/>
                    <a:pt x="24" y="24"/>
                    <a:pt x="24" y="24"/>
                  </a:cubicBezTo>
                  <a:cubicBezTo>
                    <a:pt x="24" y="25"/>
                    <a:pt x="23" y="26"/>
                    <a:pt x="23" y="27"/>
                  </a:cubicBezTo>
                  <a:cubicBezTo>
                    <a:pt x="23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5"/>
                    <a:pt x="23" y="24"/>
                  </a:cubicBezTo>
                  <a:cubicBezTo>
                    <a:pt x="24" y="23"/>
                    <a:pt x="24" y="23"/>
                    <a:pt x="24" y="23"/>
                  </a:cubicBezTo>
                  <a:close/>
                  <a:moveTo>
                    <a:pt x="35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5" y="19"/>
                    <a:pt x="36" y="19"/>
                    <a:pt x="37" y="19"/>
                  </a:cubicBezTo>
                  <a:cubicBezTo>
                    <a:pt x="37" y="19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6" y="21"/>
                    <a:pt x="36" y="21"/>
                    <a:pt x="35" y="21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5"/>
                    <a:pt x="30" y="16"/>
                  </a:cubicBezTo>
                  <a:cubicBezTo>
                    <a:pt x="29" y="16"/>
                    <a:pt x="29" y="17"/>
                    <a:pt x="28" y="17"/>
                  </a:cubicBezTo>
                  <a:cubicBezTo>
                    <a:pt x="28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6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lose/>
                  <a:moveTo>
                    <a:pt x="38" y="17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5"/>
                    <a:pt x="39" y="15"/>
                  </a:cubicBezTo>
                  <a:cubicBezTo>
                    <a:pt x="40" y="15"/>
                    <a:pt x="41" y="15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2" y="16"/>
                    <a:pt x="42" y="16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1" y="17"/>
                    <a:pt x="40" y="17"/>
                    <a:pt x="39" y="17"/>
                  </a:cubicBezTo>
                  <a:cubicBezTo>
                    <a:pt x="39" y="17"/>
                    <a:pt x="39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31" y="30"/>
                  </a:moveTo>
                  <a:cubicBezTo>
                    <a:pt x="31" y="30"/>
                    <a:pt x="30" y="31"/>
                    <a:pt x="30" y="31"/>
                  </a:cubicBezTo>
                  <a:cubicBezTo>
                    <a:pt x="30" y="32"/>
                    <a:pt x="29" y="31"/>
                    <a:pt x="29" y="31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9"/>
                    <a:pt x="28" y="28"/>
                    <a:pt x="28" y="28"/>
                  </a:cubicBezTo>
                  <a:cubicBezTo>
                    <a:pt x="29" y="28"/>
                    <a:pt x="30" y="29"/>
                    <a:pt x="30" y="29"/>
                  </a:cubicBezTo>
                  <a:cubicBezTo>
                    <a:pt x="30" y="29"/>
                    <a:pt x="31" y="30"/>
                    <a:pt x="31" y="30"/>
                  </a:cubicBezTo>
                  <a:close/>
                  <a:moveTo>
                    <a:pt x="15" y="9"/>
                  </a:move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5" y="9"/>
                  </a:cubicBezTo>
                  <a:close/>
                  <a:moveTo>
                    <a:pt x="26" y="13"/>
                  </a:moveTo>
                  <a:cubicBezTo>
                    <a:pt x="25" y="13"/>
                    <a:pt x="25" y="14"/>
                    <a:pt x="25" y="14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5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3" y="14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3"/>
                    <a:pt x="25" y="13"/>
                    <a:pt x="26" y="13"/>
                  </a:cubicBezTo>
                  <a:close/>
                  <a:moveTo>
                    <a:pt x="41" y="26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1" y="24"/>
                    <a:pt x="42" y="23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2" y="25"/>
                  </a:cubicBezTo>
                  <a:cubicBezTo>
                    <a:pt x="42" y="26"/>
                    <a:pt x="41" y="26"/>
                    <a:pt x="41" y="26"/>
                  </a:cubicBezTo>
                  <a:close/>
                  <a:moveTo>
                    <a:pt x="11" y="10"/>
                  </a:moveTo>
                  <a:cubicBezTo>
                    <a:pt x="10" y="10"/>
                    <a:pt x="9" y="10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22" y="16"/>
                  </a:moveTo>
                  <a:cubicBezTo>
                    <a:pt x="22" y="16"/>
                    <a:pt x="23" y="17"/>
                    <a:pt x="23" y="18"/>
                  </a:cubicBezTo>
                  <a:cubicBezTo>
                    <a:pt x="23" y="18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8"/>
                    <a:pt x="21" y="18"/>
                  </a:cubicBezTo>
                  <a:cubicBezTo>
                    <a:pt x="20" y="18"/>
                    <a:pt x="20" y="17"/>
                    <a:pt x="21" y="17"/>
                  </a:cubicBezTo>
                  <a:cubicBezTo>
                    <a:pt x="21" y="16"/>
                    <a:pt x="21" y="16"/>
                    <a:pt x="22" y="16"/>
                  </a:cubicBezTo>
                  <a:close/>
                  <a:moveTo>
                    <a:pt x="17" y="18"/>
                  </a:moveTo>
                  <a:cubicBezTo>
                    <a:pt x="17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9" y="18"/>
                    <a:pt x="17" y="18"/>
                  </a:cubicBezTo>
                  <a:close/>
                  <a:moveTo>
                    <a:pt x="17" y="7"/>
                  </a:move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5" y="5"/>
                    <a:pt x="16" y="5"/>
                    <a:pt x="16" y="6"/>
                  </a:cubicBezTo>
                  <a:cubicBezTo>
                    <a:pt x="16" y="6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21" y="21"/>
                  </a:cubicBezTo>
                  <a:cubicBezTo>
                    <a:pt x="21" y="21"/>
                    <a:pt x="22" y="21"/>
                    <a:pt x="23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2"/>
                    <a:pt x="24" y="22"/>
                  </a:cubicBezTo>
                  <a:cubicBezTo>
                    <a:pt x="23" y="22"/>
                    <a:pt x="22" y="23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lose/>
                  <a:moveTo>
                    <a:pt x="35" y="35"/>
                  </a:moveTo>
                  <a:cubicBezTo>
                    <a:pt x="35" y="36"/>
                    <a:pt x="36" y="36"/>
                    <a:pt x="36" y="36"/>
                  </a:cubicBezTo>
                  <a:cubicBezTo>
                    <a:pt x="36" y="36"/>
                    <a:pt x="37" y="36"/>
                    <a:pt x="37" y="37"/>
                  </a:cubicBezTo>
                  <a:cubicBezTo>
                    <a:pt x="38" y="37"/>
                    <a:pt x="38" y="38"/>
                    <a:pt x="38" y="38"/>
                  </a:cubicBezTo>
                  <a:cubicBezTo>
                    <a:pt x="38" y="39"/>
                    <a:pt x="37" y="39"/>
                    <a:pt x="37" y="39"/>
                  </a:cubicBezTo>
                  <a:cubicBezTo>
                    <a:pt x="36" y="38"/>
                    <a:pt x="35" y="37"/>
                    <a:pt x="35" y="36"/>
                  </a:cubicBezTo>
                  <a:cubicBezTo>
                    <a:pt x="35" y="36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16" y="41"/>
                  </a:moveTo>
                  <a:cubicBezTo>
                    <a:pt x="16" y="41"/>
                    <a:pt x="16" y="42"/>
                    <a:pt x="15" y="42"/>
                  </a:cubicBezTo>
                  <a:cubicBezTo>
                    <a:pt x="15" y="43"/>
                    <a:pt x="15" y="43"/>
                    <a:pt x="14" y="44"/>
                  </a:cubicBezTo>
                  <a:cubicBezTo>
                    <a:pt x="14" y="44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4" y="42"/>
                  </a:cubicBezTo>
                  <a:cubicBezTo>
                    <a:pt x="14" y="42"/>
                    <a:pt x="15" y="41"/>
                    <a:pt x="15" y="41"/>
                  </a:cubicBezTo>
                  <a:cubicBezTo>
                    <a:pt x="15" y="41"/>
                    <a:pt x="15" y="41"/>
                    <a:pt x="16" y="41"/>
                  </a:cubicBezTo>
                  <a:close/>
                  <a:moveTo>
                    <a:pt x="8" y="33"/>
                  </a:moveTo>
                  <a:cubicBezTo>
                    <a:pt x="8" y="32"/>
                    <a:pt x="9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2"/>
                    <a:pt x="10" y="33"/>
                    <a:pt x="10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3"/>
                  </a:cubicBezTo>
                  <a:close/>
                  <a:moveTo>
                    <a:pt x="30" y="18"/>
                  </a:moveTo>
                  <a:cubicBezTo>
                    <a:pt x="31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20"/>
                  </a:cubicBezTo>
                  <a:cubicBezTo>
                    <a:pt x="30" y="20"/>
                    <a:pt x="29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7" y="21"/>
                  </a:cubicBezTo>
                  <a:cubicBezTo>
                    <a:pt x="27" y="21"/>
                    <a:pt x="27" y="21"/>
                    <a:pt x="28" y="21"/>
                  </a:cubicBezTo>
                  <a:cubicBezTo>
                    <a:pt x="28" y="20"/>
                    <a:pt x="28" y="20"/>
                    <a:pt x="28" y="19"/>
                  </a:cubicBezTo>
                  <a:cubicBezTo>
                    <a:pt x="29" y="18"/>
                    <a:pt x="29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13" y="33"/>
                  </a:moveTo>
                  <a:cubicBezTo>
                    <a:pt x="12" y="33"/>
                    <a:pt x="12" y="33"/>
                    <a:pt x="12" y="32"/>
                  </a:cubicBezTo>
                  <a:cubicBezTo>
                    <a:pt x="12" y="31"/>
                    <a:pt x="12" y="31"/>
                    <a:pt x="13" y="31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4" y="32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lose/>
                  <a:moveTo>
                    <a:pt x="6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0"/>
                    <a:pt x="6" y="31"/>
                  </a:cubicBezTo>
                  <a:cubicBezTo>
                    <a:pt x="7" y="31"/>
                    <a:pt x="6" y="31"/>
                    <a:pt x="6" y="31"/>
                  </a:cubicBezTo>
                  <a:cubicBezTo>
                    <a:pt x="6" y="32"/>
                    <a:pt x="5" y="33"/>
                    <a:pt x="4" y="33"/>
                  </a:cubicBez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2"/>
                    <a:pt x="3" y="32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31"/>
                    <a:pt x="5" y="31"/>
                    <a:pt x="6" y="30"/>
                  </a:cubicBezTo>
                  <a:cubicBezTo>
                    <a:pt x="6" y="30"/>
                    <a:pt x="6" y="31"/>
                    <a:pt x="6" y="31"/>
                  </a:cubicBezTo>
                  <a:close/>
                  <a:moveTo>
                    <a:pt x="10" y="20"/>
                  </a:moveTo>
                  <a:cubicBezTo>
                    <a:pt x="10" y="19"/>
                    <a:pt x="9" y="19"/>
                    <a:pt x="10" y="19"/>
                  </a:cubicBezTo>
                  <a:cubicBezTo>
                    <a:pt x="10" y="18"/>
                    <a:pt x="10" y="18"/>
                    <a:pt x="11" y="17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3" y="18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1" y="19"/>
                    <a:pt x="11" y="19"/>
                    <a:pt x="10" y="20"/>
                  </a:cubicBezTo>
                  <a:close/>
                  <a:moveTo>
                    <a:pt x="25" y="40"/>
                  </a:moveTo>
                  <a:cubicBezTo>
                    <a:pt x="25" y="40"/>
                    <a:pt x="25" y="39"/>
                    <a:pt x="25" y="39"/>
                  </a:cubicBez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28" y="42"/>
                    <a:pt x="27" y="42"/>
                    <a:pt x="27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2"/>
                    <a:pt x="25" y="41"/>
                    <a:pt x="25" y="40"/>
                  </a:cubicBezTo>
                  <a:close/>
                  <a:moveTo>
                    <a:pt x="32" y="28"/>
                  </a:moveTo>
                  <a:cubicBezTo>
                    <a:pt x="31" y="28"/>
                    <a:pt x="31" y="28"/>
                    <a:pt x="31" y="27"/>
                  </a:cubicBezTo>
                  <a:cubicBezTo>
                    <a:pt x="30" y="27"/>
                    <a:pt x="30" y="27"/>
                    <a:pt x="30" y="26"/>
                  </a:cubicBezTo>
                  <a:cubicBezTo>
                    <a:pt x="30" y="26"/>
                    <a:pt x="29" y="26"/>
                    <a:pt x="29" y="26"/>
                  </a:cubicBezTo>
                  <a:cubicBezTo>
                    <a:pt x="29" y="26"/>
                    <a:pt x="29" y="25"/>
                    <a:pt x="29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0" y="25"/>
                    <a:pt x="31" y="25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3" y="28"/>
                    <a:pt x="33" y="28"/>
                    <a:pt x="32" y="28"/>
                  </a:cubicBezTo>
                  <a:close/>
                  <a:moveTo>
                    <a:pt x="20" y="7"/>
                  </a:moveTo>
                  <a:cubicBezTo>
                    <a:pt x="20" y="8"/>
                    <a:pt x="21" y="8"/>
                    <a:pt x="21" y="8"/>
                  </a:cubicBezTo>
                  <a:cubicBezTo>
                    <a:pt x="22" y="9"/>
                    <a:pt x="22" y="10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0" y="10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19" y="7"/>
                    <a:pt x="19" y="8"/>
                    <a:pt x="20" y="7"/>
                  </a:cubicBezTo>
                  <a:close/>
                  <a:moveTo>
                    <a:pt x="1" y="15"/>
                  </a:move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2" y="17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lose/>
                  <a:moveTo>
                    <a:pt x="8" y="15"/>
                  </a:moveTo>
                  <a:cubicBezTo>
                    <a:pt x="9" y="15"/>
                    <a:pt x="10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35" y="28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7"/>
                    <a:pt x="39" y="28"/>
                  </a:cubicBezTo>
                  <a:cubicBezTo>
                    <a:pt x="39" y="28"/>
                    <a:pt x="39" y="28"/>
                    <a:pt x="40" y="28"/>
                  </a:cubicBezTo>
                  <a:cubicBezTo>
                    <a:pt x="40" y="28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29"/>
                    <a:pt x="37" y="29"/>
                    <a:pt x="36" y="28"/>
                  </a:cubicBezTo>
                  <a:cubicBezTo>
                    <a:pt x="36" y="28"/>
                    <a:pt x="35" y="28"/>
                    <a:pt x="35" y="28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9"/>
                  </a:cubicBezTo>
                  <a:cubicBezTo>
                    <a:pt x="20" y="40"/>
                    <a:pt x="20" y="40"/>
                    <a:pt x="20" y="41"/>
                  </a:cubicBezTo>
                  <a:cubicBezTo>
                    <a:pt x="20" y="41"/>
                    <a:pt x="19" y="42"/>
                    <a:pt x="19" y="43"/>
                  </a:cubicBezTo>
                  <a:cubicBezTo>
                    <a:pt x="18" y="43"/>
                    <a:pt x="18" y="42"/>
                    <a:pt x="18" y="42"/>
                  </a:cubicBezTo>
                  <a:cubicBezTo>
                    <a:pt x="18" y="41"/>
                    <a:pt x="18" y="41"/>
                    <a:pt x="18" y="40"/>
                  </a:cubicBezTo>
                  <a:cubicBezTo>
                    <a:pt x="18" y="40"/>
                    <a:pt x="18" y="39"/>
                    <a:pt x="18" y="39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23" y="31"/>
                  </a:moveTo>
                  <a:cubicBezTo>
                    <a:pt x="23" y="31"/>
                    <a:pt x="23" y="31"/>
                    <a:pt x="24" y="32"/>
                  </a:cubicBezTo>
                  <a:cubicBezTo>
                    <a:pt x="24" y="32"/>
                    <a:pt x="25" y="32"/>
                    <a:pt x="26" y="31"/>
                  </a:cubicBezTo>
                  <a:cubicBezTo>
                    <a:pt x="26" y="30"/>
                    <a:pt x="25" y="29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31"/>
                  </a:cubicBezTo>
                  <a:close/>
                  <a:moveTo>
                    <a:pt x="17" y="27"/>
                  </a:move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7" y="24"/>
                    <a:pt x="18" y="24"/>
                    <a:pt x="20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5"/>
                    <a:pt x="20" y="25"/>
                  </a:cubicBezTo>
                  <a:cubicBezTo>
                    <a:pt x="19" y="25"/>
                    <a:pt x="19" y="26"/>
                    <a:pt x="18" y="26"/>
                  </a:cubicBezTo>
                  <a:cubicBezTo>
                    <a:pt x="18" y="26"/>
                    <a:pt x="17" y="27"/>
                    <a:pt x="17" y="27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8"/>
                    <a:pt x="22" y="38"/>
                  </a:cubicBezTo>
                  <a:cubicBezTo>
                    <a:pt x="21" y="38"/>
                    <a:pt x="21" y="38"/>
                    <a:pt x="21" y="37"/>
                  </a:cubicBezTo>
                  <a:cubicBezTo>
                    <a:pt x="21" y="37"/>
                    <a:pt x="21" y="36"/>
                    <a:pt x="21" y="36"/>
                  </a:cubicBezTo>
                  <a:cubicBezTo>
                    <a:pt x="21" y="35"/>
                    <a:pt x="21" y="34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2" y="33"/>
                    <a:pt x="22" y="3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lose/>
                  <a:moveTo>
                    <a:pt x="8" y="24"/>
                  </a:moveTo>
                  <a:cubicBezTo>
                    <a:pt x="8" y="24"/>
                    <a:pt x="7" y="24"/>
                    <a:pt x="7" y="24"/>
                  </a:cubicBezTo>
                  <a:cubicBezTo>
                    <a:pt x="7" y="23"/>
                    <a:pt x="6" y="23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10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0" y="23"/>
                    <a:pt x="9" y="24"/>
                  </a:cubicBezTo>
                  <a:cubicBezTo>
                    <a:pt x="9" y="24"/>
                    <a:pt x="9" y="24"/>
                    <a:pt x="8" y="24"/>
                  </a:cubicBezTo>
                  <a:close/>
                  <a:moveTo>
                    <a:pt x="8" y="25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5" y="28"/>
                    <a:pt x="4" y="28"/>
                    <a:pt x="4" y="28"/>
                  </a:cubicBezTo>
                  <a:cubicBezTo>
                    <a:pt x="4" y="28"/>
                    <a:pt x="4" y="27"/>
                    <a:pt x="4" y="27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7" y="26"/>
                    <a:pt x="8" y="25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5" y="11"/>
                    <a:pt x="7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4"/>
                    <a:pt x="6" y="14"/>
                  </a:cubicBezTo>
                  <a:cubicBezTo>
                    <a:pt x="5" y="14"/>
                    <a:pt x="4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32" y="41"/>
                  </a:moveTo>
                  <a:cubicBezTo>
                    <a:pt x="31" y="41"/>
                    <a:pt x="31" y="40"/>
                    <a:pt x="30" y="40"/>
                  </a:cubicBezTo>
                  <a:cubicBezTo>
                    <a:pt x="30" y="40"/>
                    <a:pt x="30" y="40"/>
                    <a:pt x="30" y="39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30" y="37"/>
                    <a:pt x="30" y="37"/>
                    <a:pt x="31" y="37"/>
                  </a:cubicBezTo>
                  <a:cubicBezTo>
                    <a:pt x="31" y="38"/>
                    <a:pt x="31" y="38"/>
                    <a:pt x="32" y="38"/>
                  </a:cubicBezTo>
                  <a:cubicBezTo>
                    <a:pt x="33" y="38"/>
                    <a:pt x="33" y="39"/>
                    <a:pt x="33" y="40"/>
                  </a:cubicBezTo>
                  <a:cubicBezTo>
                    <a:pt x="33" y="41"/>
                    <a:pt x="33" y="41"/>
                    <a:pt x="32" y="41"/>
                  </a:cubicBezTo>
                  <a:close/>
                  <a:moveTo>
                    <a:pt x="34" y="6"/>
                  </a:moveTo>
                  <a:cubicBezTo>
                    <a:pt x="34" y="6"/>
                    <a:pt x="35" y="6"/>
                    <a:pt x="35" y="7"/>
                  </a:cubicBezTo>
                  <a:cubicBezTo>
                    <a:pt x="35" y="7"/>
                    <a:pt x="35" y="8"/>
                    <a:pt x="35" y="8"/>
                  </a:cubicBezTo>
                  <a:cubicBezTo>
                    <a:pt x="34" y="9"/>
                    <a:pt x="33" y="9"/>
                    <a:pt x="32" y="10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9"/>
                    <a:pt x="32" y="8"/>
                    <a:pt x="32" y="7"/>
                  </a:cubicBezTo>
                  <a:cubicBezTo>
                    <a:pt x="32" y="7"/>
                    <a:pt x="33" y="7"/>
                    <a:pt x="33" y="6"/>
                  </a:cubicBezTo>
                  <a:cubicBezTo>
                    <a:pt x="33" y="6"/>
                    <a:pt x="34" y="6"/>
                    <a:pt x="34" y="6"/>
                  </a:cubicBezTo>
                  <a:close/>
                  <a:moveTo>
                    <a:pt x="36" y="32"/>
                  </a:move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4" y="30"/>
                  </a:cubicBezTo>
                  <a:cubicBezTo>
                    <a:pt x="33" y="30"/>
                    <a:pt x="33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1"/>
                    <a:pt x="32" y="31"/>
                  </a:cubicBezTo>
                  <a:cubicBezTo>
                    <a:pt x="33" y="32"/>
                    <a:pt x="34" y="32"/>
                    <a:pt x="34" y="33"/>
                  </a:cubicBezTo>
                  <a:cubicBezTo>
                    <a:pt x="35" y="33"/>
                    <a:pt x="35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lose/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6"/>
                    <a:pt x="13" y="27"/>
                    <a:pt x="13" y="27"/>
                  </a:cubicBezTo>
                  <a:cubicBezTo>
                    <a:pt x="12" y="27"/>
                    <a:pt x="12" y="28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5"/>
                    <a:pt x="13" y="25"/>
                    <a:pt x="14" y="25"/>
                  </a:cubicBezTo>
                  <a:close/>
                  <a:moveTo>
                    <a:pt x="43" y="33"/>
                  </a:moveTo>
                  <a:cubicBezTo>
                    <a:pt x="43" y="34"/>
                    <a:pt x="43" y="34"/>
                    <a:pt x="42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0" y="31"/>
                    <a:pt x="41" y="32"/>
                    <a:pt x="42" y="32"/>
                  </a:cubicBezTo>
                  <a:cubicBezTo>
                    <a:pt x="43" y="32"/>
                    <a:pt x="43" y="33"/>
                    <a:pt x="43" y="33"/>
                  </a:cubicBezTo>
                  <a:close/>
                  <a:moveTo>
                    <a:pt x="19" y="35"/>
                  </a:moveTo>
                  <a:cubicBezTo>
                    <a:pt x="19" y="36"/>
                    <a:pt x="19" y="36"/>
                    <a:pt x="18" y="36"/>
                  </a:cubicBezTo>
                  <a:cubicBezTo>
                    <a:pt x="18" y="37"/>
                    <a:pt x="17" y="37"/>
                    <a:pt x="17" y="36"/>
                  </a:cubicBezTo>
                  <a:cubicBezTo>
                    <a:pt x="17" y="36"/>
                    <a:pt x="16" y="36"/>
                    <a:pt x="16" y="36"/>
                  </a:cubicBezTo>
                  <a:cubicBezTo>
                    <a:pt x="16" y="35"/>
                    <a:pt x="16" y="35"/>
                    <a:pt x="17" y="34"/>
                  </a:cubicBezTo>
                  <a:cubicBezTo>
                    <a:pt x="17" y="34"/>
                    <a:pt x="17" y="33"/>
                    <a:pt x="1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lose/>
                  <a:moveTo>
                    <a:pt x="14" y="37"/>
                  </a:moveTo>
                  <a:cubicBezTo>
                    <a:pt x="14" y="38"/>
                    <a:pt x="14" y="39"/>
                    <a:pt x="13" y="39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8"/>
                    <a:pt x="12" y="37"/>
                    <a:pt x="12" y="36"/>
                  </a:cubicBezTo>
                  <a:cubicBezTo>
                    <a:pt x="12" y="36"/>
                    <a:pt x="13" y="36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7"/>
                    <a:pt x="14" y="37"/>
                  </a:cubicBezTo>
                  <a:close/>
                  <a:moveTo>
                    <a:pt x="39" y="43"/>
                  </a:moveTo>
                  <a:cubicBezTo>
                    <a:pt x="39" y="44"/>
                    <a:pt x="39" y="44"/>
                    <a:pt x="38" y="44"/>
                  </a:cubicBezTo>
                  <a:cubicBezTo>
                    <a:pt x="38" y="44"/>
                    <a:pt x="38" y="44"/>
                    <a:pt x="37" y="44"/>
                  </a:cubicBezTo>
                  <a:cubicBezTo>
                    <a:pt x="37" y="43"/>
                    <a:pt x="36" y="43"/>
                    <a:pt x="36" y="43"/>
                  </a:cubicBezTo>
                  <a:cubicBezTo>
                    <a:pt x="36" y="42"/>
                    <a:pt x="35" y="42"/>
                    <a:pt x="35" y="41"/>
                  </a:cubicBezTo>
                  <a:cubicBezTo>
                    <a:pt x="35" y="41"/>
                    <a:pt x="35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1"/>
                    <a:pt x="37" y="41"/>
                  </a:cubicBezTo>
                  <a:cubicBezTo>
                    <a:pt x="38" y="42"/>
                    <a:pt x="38" y="42"/>
                    <a:pt x="39" y="42"/>
                  </a:cubicBezTo>
                  <a:cubicBezTo>
                    <a:pt x="39" y="43"/>
                    <a:pt x="39" y="43"/>
                    <a:pt x="39" y="4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0">
              <a:extLst>
                <a:ext uri="{FF2B5EF4-FFF2-40B4-BE49-F238E27FC236}">
                  <a16:creationId xmlns:a16="http://schemas.microsoft.com/office/drawing/2014/main" xmlns="" id="{26A92BC8-3EEB-42A6-89D0-5AE57B62B9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7238" y="1468438"/>
              <a:ext cx="336550" cy="336550"/>
            </a:xfrm>
            <a:custGeom>
              <a:avLst/>
              <a:gdLst>
                <a:gd name="T0" fmla="*/ 11 w 28"/>
                <a:gd name="T1" fmla="*/ 10 h 28"/>
                <a:gd name="T2" fmla="*/ 13 w 28"/>
                <a:gd name="T3" fmla="*/ 12 h 28"/>
                <a:gd name="T4" fmla="*/ 17 w 28"/>
                <a:gd name="T5" fmla="*/ 14 h 28"/>
                <a:gd name="T6" fmla="*/ 14 w 28"/>
                <a:gd name="T7" fmla="*/ 18 h 28"/>
                <a:gd name="T8" fmla="*/ 16 w 28"/>
                <a:gd name="T9" fmla="*/ 11 h 28"/>
                <a:gd name="T10" fmla="*/ 16 w 28"/>
                <a:gd name="T11" fmla="*/ 13 h 28"/>
                <a:gd name="T12" fmla="*/ 19 w 28"/>
                <a:gd name="T13" fmla="*/ 16 h 28"/>
                <a:gd name="T14" fmla="*/ 13 w 28"/>
                <a:gd name="T15" fmla="*/ 19 h 28"/>
                <a:gd name="T16" fmla="*/ 20 w 28"/>
                <a:gd name="T17" fmla="*/ 13 h 28"/>
                <a:gd name="T18" fmla="*/ 9 w 28"/>
                <a:gd name="T19" fmla="*/ 14 h 28"/>
                <a:gd name="T20" fmla="*/ 15 w 28"/>
                <a:gd name="T21" fmla="*/ 20 h 28"/>
                <a:gd name="T22" fmla="*/ 12 w 28"/>
                <a:gd name="T23" fmla="*/ 19 h 28"/>
                <a:gd name="T24" fmla="*/ 14 w 28"/>
                <a:gd name="T25" fmla="*/ 8 h 28"/>
                <a:gd name="T26" fmla="*/ 9 w 28"/>
                <a:gd name="T27" fmla="*/ 11 h 28"/>
                <a:gd name="T28" fmla="*/ 27 w 28"/>
                <a:gd name="T29" fmla="*/ 15 h 28"/>
                <a:gd name="T30" fmla="*/ 26 w 28"/>
                <a:gd name="T31" fmla="*/ 8 h 28"/>
                <a:gd name="T32" fmla="*/ 1 w 28"/>
                <a:gd name="T33" fmla="*/ 16 h 28"/>
                <a:gd name="T34" fmla="*/ 18 w 28"/>
                <a:gd name="T35" fmla="*/ 28 h 28"/>
                <a:gd name="T36" fmla="*/ 27 w 28"/>
                <a:gd name="T37" fmla="*/ 10 h 28"/>
                <a:gd name="T38" fmla="*/ 14 w 28"/>
                <a:gd name="T39" fmla="*/ 1 h 28"/>
                <a:gd name="T40" fmla="*/ 23 w 28"/>
                <a:gd name="T41" fmla="*/ 19 h 28"/>
                <a:gd name="T42" fmla="*/ 7 w 28"/>
                <a:gd name="T43" fmla="*/ 14 h 28"/>
                <a:gd name="T44" fmla="*/ 10 w 28"/>
                <a:gd name="T45" fmla="*/ 21 h 28"/>
                <a:gd name="T46" fmla="*/ 21 w 28"/>
                <a:gd name="T47" fmla="*/ 20 h 28"/>
                <a:gd name="T48" fmla="*/ 21 w 28"/>
                <a:gd name="T49" fmla="*/ 11 h 28"/>
                <a:gd name="T50" fmla="*/ 16 w 28"/>
                <a:gd name="T51" fmla="*/ 6 h 28"/>
                <a:gd name="T52" fmla="*/ 8 w 28"/>
                <a:gd name="T53" fmla="*/ 9 h 28"/>
                <a:gd name="T54" fmla="*/ 18 w 28"/>
                <a:gd name="T55" fmla="*/ 25 h 28"/>
                <a:gd name="T56" fmla="*/ 14 w 28"/>
                <a:gd name="T57" fmla="*/ 25 h 28"/>
                <a:gd name="T58" fmla="*/ 4 w 28"/>
                <a:gd name="T59" fmla="*/ 17 h 28"/>
                <a:gd name="T60" fmla="*/ 22 w 28"/>
                <a:gd name="T61" fmla="*/ 7 h 28"/>
                <a:gd name="T62" fmla="*/ 11 w 28"/>
                <a:gd name="T63" fmla="*/ 3 h 28"/>
                <a:gd name="T64" fmla="*/ 18 w 28"/>
                <a:gd name="T65" fmla="*/ 3 h 28"/>
                <a:gd name="T66" fmla="*/ 17 w 28"/>
                <a:gd name="T67" fmla="*/ 2 h 28"/>
                <a:gd name="T68" fmla="*/ 7 w 28"/>
                <a:gd name="T69" fmla="*/ 5 h 28"/>
                <a:gd name="T70" fmla="*/ 22 w 28"/>
                <a:gd name="T71" fmla="*/ 10 h 28"/>
                <a:gd name="T72" fmla="*/ 21 w 28"/>
                <a:gd name="T73" fmla="*/ 4 h 28"/>
                <a:gd name="T74" fmla="*/ 6 w 28"/>
                <a:gd name="T75" fmla="*/ 16 h 28"/>
                <a:gd name="T76" fmla="*/ 24 w 28"/>
                <a:gd name="T77" fmla="*/ 6 h 28"/>
                <a:gd name="T78" fmla="*/ 24 w 28"/>
                <a:gd name="T79" fmla="*/ 14 h 28"/>
                <a:gd name="T80" fmla="*/ 17 w 28"/>
                <a:gd name="T81" fmla="*/ 6 h 28"/>
                <a:gd name="T82" fmla="*/ 7 w 28"/>
                <a:gd name="T83" fmla="*/ 11 h 28"/>
                <a:gd name="T84" fmla="*/ 19 w 28"/>
                <a:gd name="T85" fmla="*/ 4 h 28"/>
                <a:gd name="T86" fmla="*/ 12 w 28"/>
                <a:gd name="T87" fmla="*/ 5 h 28"/>
                <a:gd name="T88" fmla="*/ 7 w 28"/>
                <a:gd name="T89" fmla="*/ 8 h 28"/>
                <a:gd name="T90" fmla="*/ 7 w 28"/>
                <a:gd name="T91" fmla="*/ 7 h 28"/>
                <a:gd name="T92" fmla="*/ 17 w 28"/>
                <a:gd name="T93" fmla="*/ 4 h 28"/>
                <a:gd name="T94" fmla="*/ 24 w 28"/>
                <a:gd name="T95" fmla="*/ 19 h 28"/>
                <a:gd name="T96" fmla="*/ 16 w 28"/>
                <a:gd name="T97" fmla="*/ 4 h 28"/>
                <a:gd name="T98" fmla="*/ 8 w 28"/>
                <a:gd name="T99" fmla="*/ 7 h 28"/>
                <a:gd name="T100" fmla="*/ 10 w 28"/>
                <a:gd name="T101" fmla="*/ 22 h 28"/>
                <a:gd name="T102" fmla="*/ 10 w 28"/>
                <a:gd name="T103" fmla="*/ 4 h 28"/>
                <a:gd name="T104" fmla="*/ 21 w 28"/>
                <a:gd name="T105" fmla="*/ 21 h 28"/>
                <a:gd name="T106" fmla="*/ 9 w 28"/>
                <a:gd name="T107" fmla="*/ 23 h 28"/>
                <a:gd name="T108" fmla="*/ 24 w 28"/>
                <a:gd name="T109" fmla="*/ 14 h 28"/>
                <a:gd name="T110" fmla="*/ 24 w 28"/>
                <a:gd name="T111" fmla="*/ 12 h 28"/>
                <a:gd name="T112" fmla="*/ 5 w 28"/>
                <a:gd name="T113" fmla="*/ 11 h 28"/>
                <a:gd name="T114" fmla="*/ 6 w 28"/>
                <a:gd name="T115" fmla="*/ 18 h 28"/>
                <a:gd name="T116" fmla="*/ 23 w 28"/>
                <a:gd name="T117" fmla="*/ 20 h 28"/>
                <a:gd name="T118" fmla="*/ 20 w 28"/>
                <a:gd name="T119" fmla="*/ 20 h 28"/>
                <a:gd name="T120" fmla="*/ 22 w 28"/>
                <a:gd name="T121" fmla="*/ 17 h 28"/>
                <a:gd name="T122" fmla="*/ 14 w 28"/>
                <a:gd name="T123" fmla="*/ 6 h 28"/>
                <a:gd name="T124" fmla="*/ 13 w 28"/>
                <a:gd name="T125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7" y="27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6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9" y="26"/>
                  </a:cubicBezTo>
                  <a:cubicBezTo>
                    <a:pt x="9" y="26"/>
                    <a:pt x="9" y="26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7" y="27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19" y="17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9" y="14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9" y="10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lose/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4"/>
                    <a:pt x="12" y="14"/>
                  </a:cubicBezTo>
                  <a:close/>
                  <a:moveTo>
                    <a:pt x="12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  <a:moveTo>
                    <a:pt x="12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lose/>
                  <a:moveTo>
                    <a:pt x="14" y="13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4" y="1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2"/>
                    <a:pt x="13" y="12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2"/>
                    <a:pt x="17" y="12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8" y="14"/>
                    <a:pt x="18" y="14"/>
                    <a:pt x="19" y="14"/>
                  </a:cubicBezTo>
                  <a:close/>
                  <a:moveTo>
                    <a:pt x="19" y="16"/>
                  </a:moveTo>
                  <a:cubicBezTo>
                    <a:pt x="19" y="16"/>
                    <a:pt x="19" y="16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7" y="15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lose/>
                  <a:moveTo>
                    <a:pt x="18" y="16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6" y="17"/>
                    <a:pt x="17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6"/>
                  </a:cubicBezTo>
                  <a:close/>
                  <a:moveTo>
                    <a:pt x="15" y="16"/>
                  </a:moveTo>
                  <a:cubicBezTo>
                    <a:pt x="15" y="16"/>
                    <a:pt x="14" y="16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8"/>
                    <a:pt x="15" y="19"/>
                  </a:cubicBezTo>
                  <a:cubicBezTo>
                    <a:pt x="15" y="19"/>
                    <a:pt x="15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7"/>
                    <a:pt x="14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7"/>
                    <a:pt x="15" y="16"/>
                  </a:cubicBezTo>
                  <a:close/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lose/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lose/>
                  <a:moveTo>
                    <a:pt x="12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3" y="14"/>
                    <a:pt x="12" y="13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3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lose/>
                  <a:moveTo>
                    <a:pt x="1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5" y="17"/>
                  </a:cubicBezTo>
                  <a:cubicBezTo>
                    <a:pt x="15" y="17"/>
                    <a:pt x="15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9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15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6"/>
                    <a:pt x="12" y="17"/>
                    <a:pt x="12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3" y="18"/>
                    <a:pt x="13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5" y="15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19" y="10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lose/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1" y="9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9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3"/>
                    <a:pt x="20" y="13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lose/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lose/>
                  <a:moveTo>
                    <a:pt x="9" y="13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0" y="10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1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lose/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19" y="16"/>
                    <a:pt x="19" y="16"/>
                  </a:cubicBezTo>
                  <a:cubicBezTo>
                    <a:pt x="19" y="16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6"/>
                    <a:pt x="20" y="16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lose/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1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12" y="19"/>
                    <a:pt x="12" y="19"/>
                  </a:cubicBezTo>
                  <a:close/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19" y="11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0" y="18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4"/>
                  </a:cubicBezTo>
                  <a:close/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2" y="18"/>
                    <a:pt x="12" y="18"/>
                    <a:pt x="13" y="18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3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8"/>
                    <a:pt x="20" y="18"/>
                    <a:pt x="20" y="18"/>
                  </a:cubicBezTo>
                  <a:cubicBezTo>
                    <a:pt x="20" y="18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8"/>
                    <a:pt x="20" y="18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4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1" y="13"/>
                    <a:pt x="20" y="12"/>
                    <a:pt x="20" y="12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1"/>
                    <a:pt x="20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9" y="16"/>
                    <a:pt x="9" y="17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1"/>
                    <a:pt x="14" y="20"/>
                  </a:cubicBezTo>
                  <a:close/>
                  <a:moveTo>
                    <a:pt x="5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2"/>
                  </a:cubicBezTo>
                  <a:cubicBezTo>
                    <a:pt x="5" y="22"/>
                    <a:pt x="5" y="23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5" y="23"/>
                    <a:pt x="5" y="22"/>
                  </a:cubicBezTo>
                  <a:cubicBezTo>
                    <a:pt x="5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2" y="20"/>
                  </a:moveTo>
                  <a:cubicBezTo>
                    <a:pt x="2" y="20"/>
                    <a:pt x="2" y="19"/>
                    <a:pt x="2" y="19"/>
                  </a:cubicBezTo>
                  <a:cubicBezTo>
                    <a:pt x="2" y="19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  <a:moveTo>
                    <a:pt x="0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1" y="14"/>
                    <a:pt x="1" y="14"/>
                    <a:pt x="0" y="14"/>
                  </a:cubicBezTo>
                  <a:close/>
                  <a:moveTo>
                    <a:pt x="27" y="14"/>
                  </a:moveTo>
                  <a:cubicBezTo>
                    <a:pt x="27" y="14"/>
                    <a:pt x="28" y="15"/>
                    <a:pt x="28" y="14"/>
                  </a:cubicBezTo>
                  <a:cubicBezTo>
                    <a:pt x="28" y="14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8" y="14"/>
                    <a:pt x="28" y="14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lose/>
                  <a:moveTo>
                    <a:pt x="26" y="19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6" y="19"/>
                    <a:pt x="26" y="19"/>
                  </a:cubicBezTo>
                  <a:close/>
                  <a:moveTo>
                    <a:pt x="23" y="23"/>
                  </a:moveTo>
                  <a:cubicBezTo>
                    <a:pt x="24" y="23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3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3" y="23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0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8"/>
                    <a:pt x="12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5"/>
                  </a:cubicBezTo>
                  <a:cubicBezTo>
                    <a:pt x="18" y="25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7" y="9"/>
                  </a:cubicBezTo>
                  <a:close/>
                  <a:moveTo>
                    <a:pt x="17" y="2"/>
                  </a:move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7" y="2"/>
                  </a:cubicBezTo>
                  <a:close/>
                  <a:moveTo>
                    <a:pt x="22" y="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2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1" y="2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2"/>
                    <a:pt x="22" y="2"/>
                  </a:cubicBezTo>
                  <a:close/>
                  <a:moveTo>
                    <a:pt x="24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  <a:moveTo>
                    <a:pt x="13" y="1"/>
                  </a:moveTo>
                  <a:cubicBezTo>
                    <a:pt x="13" y="1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4" y="4"/>
                  </a:move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4"/>
                    <a:pt x="5" y="3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23" y="19"/>
                  </a:move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lose/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lose/>
                  <a:moveTo>
                    <a:pt x="19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3"/>
                  </a:cubicBezTo>
                  <a:cubicBezTo>
                    <a:pt x="19" y="23"/>
                    <a:pt x="19" y="23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7" y="24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4" y="22"/>
                    <a:pt x="24" y="22"/>
                  </a:cubicBezTo>
                  <a:cubicBezTo>
                    <a:pt x="24" y="22"/>
                    <a:pt x="25" y="22"/>
                    <a:pt x="25" y="22"/>
                  </a:cubicBezTo>
                  <a:cubicBezTo>
                    <a:pt x="25" y="22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7"/>
                    <a:pt x="8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8" y="21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0"/>
                    <a:pt x="10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7" y="22"/>
                    <a:pt x="17" y="23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20" y="20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9"/>
                  </a:cubicBezTo>
                  <a:cubicBezTo>
                    <a:pt x="21" y="19"/>
                    <a:pt x="21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8"/>
                    <a:pt x="22" y="18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6"/>
                  </a:cubicBezTo>
                  <a:cubicBezTo>
                    <a:pt x="22" y="16"/>
                    <a:pt x="22" y="16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3" y="16"/>
                    <a:pt x="23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22" y="13"/>
                    <a:pt x="22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0"/>
                    <a:pt x="21" y="11"/>
                  </a:cubicBezTo>
                  <a:cubicBezTo>
                    <a:pt x="21" y="11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0" y="8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7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lose/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3"/>
                    <a:pt x="22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19" y="26"/>
                    <a:pt x="19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16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6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lose/>
                  <a:moveTo>
                    <a:pt x="22" y="22"/>
                  </a:moveTo>
                  <a:cubicBezTo>
                    <a:pt x="22" y="22"/>
                    <a:pt x="23" y="22"/>
                    <a:pt x="23" y="22"/>
                  </a:cubicBezTo>
                  <a:cubicBezTo>
                    <a:pt x="23" y="22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4" y="21"/>
                    <a:pt x="24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25" y="18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6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6" y="15"/>
                    <a:pt x="26" y="14"/>
                  </a:cubicBezTo>
                  <a:cubicBezTo>
                    <a:pt x="26" y="14"/>
                    <a:pt x="26" y="14"/>
                    <a:pt x="26" y="15"/>
                  </a:cubicBezTo>
                  <a:cubicBezTo>
                    <a:pt x="26" y="15"/>
                    <a:pt x="26" y="15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7"/>
                    <a:pt x="27" y="17"/>
                    <a:pt x="26" y="17"/>
                  </a:cubicBezTo>
                  <a:cubicBezTo>
                    <a:pt x="26" y="17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7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lose/>
                  <a:moveTo>
                    <a:pt x="25" y="10"/>
                  </a:moveTo>
                  <a:cubicBezTo>
                    <a:pt x="25" y="10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lose/>
                  <a:moveTo>
                    <a:pt x="12" y="25"/>
                  </a:move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1" y="26"/>
                    <a:pt x="11" y="26"/>
                    <a:pt x="10" y="26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lose/>
                  <a:moveTo>
                    <a:pt x="22" y="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5" y="13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lose/>
                  <a:moveTo>
                    <a:pt x="4" y="18"/>
                  </a:moveTo>
                  <a:cubicBezTo>
                    <a:pt x="4" y="19"/>
                    <a:pt x="4" y="19"/>
                    <a:pt x="5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5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6" y="22"/>
                  </a:moveTo>
                  <a:cubicBezTo>
                    <a:pt x="6" y="22"/>
                    <a:pt x="7" y="22"/>
                    <a:pt x="7" y="22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3"/>
                    <a:pt x="9" y="23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lose/>
                  <a:moveTo>
                    <a:pt x="18" y="3"/>
                  </a:moveTo>
                  <a:cubicBezTo>
                    <a:pt x="18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2" y="24"/>
                  </a:moveTo>
                  <a:cubicBezTo>
                    <a:pt x="12" y="24"/>
                    <a:pt x="12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1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lose/>
                  <a:moveTo>
                    <a:pt x="17" y="23"/>
                  </a:moveTo>
                  <a:cubicBezTo>
                    <a:pt x="17" y="22"/>
                    <a:pt x="17" y="22"/>
                    <a:pt x="17" y="21"/>
                  </a:cubicBezTo>
                  <a:cubicBezTo>
                    <a:pt x="18" y="22"/>
                    <a:pt x="18" y="22"/>
                    <a:pt x="19" y="22"/>
                  </a:cubicBezTo>
                  <a:cubicBezTo>
                    <a:pt x="18" y="23"/>
                    <a:pt x="18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lose/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17" y="2"/>
                  </a:moveTo>
                  <a:cubicBezTo>
                    <a:pt x="16" y="2"/>
                    <a:pt x="15" y="1"/>
                    <a:pt x="14" y="2"/>
                  </a:cubicBezTo>
                  <a:cubicBezTo>
                    <a:pt x="14" y="2"/>
                    <a:pt x="14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1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16" y="23"/>
                  </a:moveTo>
                  <a:cubicBezTo>
                    <a:pt x="16" y="23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3" y="12"/>
                  </a:moveTo>
                  <a:cubicBezTo>
                    <a:pt x="24" y="13"/>
                    <a:pt x="24" y="13"/>
                    <a:pt x="24" y="14"/>
                  </a:cubicBezTo>
                  <a:cubicBezTo>
                    <a:pt x="23" y="14"/>
                    <a:pt x="23" y="14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7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12" y="26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lose/>
                  <a:moveTo>
                    <a:pt x="11" y="4"/>
                  </a:move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5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7" y="20"/>
                  </a:moveTo>
                  <a:cubicBezTo>
                    <a:pt x="7" y="19"/>
                    <a:pt x="7" y="19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lose/>
                  <a:moveTo>
                    <a:pt x="23" y="11"/>
                  </a:move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22" y="20"/>
                  </a:move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3"/>
                    <a:pt x="27" y="13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lose/>
                  <a:moveTo>
                    <a:pt x="5" y="15"/>
                  </a:moveTo>
                  <a:cubicBezTo>
                    <a:pt x="5" y="15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lose/>
                  <a:moveTo>
                    <a:pt x="9" y="5"/>
                  </a:move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  <a:moveTo>
                    <a:pt x="21" y="4"/>
                  </a:moveTo>
                  <a:cubicBezTo>
                    <a:pt x="21" y="4"/>
                    <a:pt x="21" y="4"/>
                    <a:pt x="22" y="4"/>
                  </a:cubicBezTo>
                  <a:cubicBezTo>
                    <a:pt x="22" y="3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14" y="27"/>
                  </a:move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5" y="28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lose/>
                  <a:moveTo>
                    <a:pt x="8" y="22"/>
                  </a:moveTo>
                  <a:cubicBezTo>
                    <a:pt x="8" y="22"/>
                    <a:pt x="7" y="22"/>
                    <a:pt x="7" y="22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21" y="4"/>
                  </a:move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lose/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0"/>
                    <a:pt x="8" y="21"/>
                  </a:cubicBezTo>
                  <a:close/>
                  <a:moveTo>
                    <a:pt x="8" y="8"/>
                  </a:move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7" y="17"/>
                  </a:moveTo>
                  <a:cubicBezTo>
                    <a:pt x="7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2" y="23"/>
                  </a:cubicBezTo>
                  <a:cubicBezTo>
                    <a:pt x="13" y="23"/>
                    <a:pt x="13" y="22"/>
                    <a:pt x="13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1" y="8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7"/>
                    <a:pt x="27" y="17"/>
                  </a:cubicBezTo>
                  <a:cubicBezTo>
                    <a:pt x="27" y="17"/>
                    <a:pt x="27" y="17"/>
                    <a:pt x="27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5" y="18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3" y="1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lose/>
                  <a:moveTo>
                    <a:pt x="15" y="23"/>
                  </a:moveTo>
                  <a:cubicBezTo>
                    <a:pt x="15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4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  <a:moveTo>
                    <a:pt x="24" y="6"/>
                  </a:moveTo>
                  <a:cubicBezTo>
                    <a:pt x="25" y="6"/>
                    <a:pt x="25" y="6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6" y="9"/>
                  </a:cubicBezTo>
                  <a:cubicBezTo>
                    <a:pt x="26" y="9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lose/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lose/>
                  <a:moveTo>
                    <a:pt x="5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7"/>
                  </a:cubicBezTo>
                  <a:cubicBezTo>
                    <a:pt x="20" y="7"/>
                    <a:pt x="21" y="8"/>
                    <a:pt x="21" y="8"/>
                  </a:cubicBezTo>
                  <a:cubicBezTo>
                    <a:pt x="21" y="8"/>
                    <a:pt x="21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lose/>
                  <a:moveTo>
                    <a:pt x="24" y="14"/>
                  </a:moveTo>
                  <a:cubicBezTo>
                    <a:pt x="24" y="14"/>
                    <a:pt x="24" y="14"/>
                    <a:pt x="23" y="15"/>
                  </a:cubicBezTo>
                  <a:cubicBezTo>
                    <a:pt x="23" y="15"/>
                    <a:pt x="23" y="15"/>
                    <a:pt x="22" y="14"/>
                  </a:cubicBezTo>
                  <a:cubicBezTo>
                    <a:pt x="23" y="14"/>
                    <a:pt x="23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lose/>
                  <a:moveTo>
                    <a:pt x="25" y="14"/>
                  </a:moveTo>
                  <a:cubicBezTo>
                    <a:pt x="25" y="14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lose/>
                  <a:moveTo>
                    <a:pt x="15" y="5"/>
                  </a:moveTo>
                  <a:cubicBezTo>
                    <a:pt x="15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lose/>
                  <a:moveTo>
                    <a:pt x="23" y="18"/>
                  </a:move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lose/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20" y="5"/>
                  </a:move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lose/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4"/>
                  </a:cubicBezTo>
                  <a:cubicBezTo>
                    <a:pt x="19" y="4"/>
                    <a:pt x="19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lose/>
                  <a:moveTo>
                    <a:pt x="8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2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lose/>
                  <a:moveTo>
                    <a:pt x="19" y="8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20" y="23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2" y="8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lose/>
                  <a:moveTo>
                    <a:pt x="6" y="12"/>
                  </a:move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7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4" y="10"/>
                  </a:moveTo>
                  <a:cubicBezTo>
                    <a:pt x="24" y="10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10" y="21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20" y="23"/>
                  </a:move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lose/>
                  <a:moveTo>
                    <a:pt x="19" y="4"/>
                  </a:moveTo>
                  <a:cubicBezTo>
                    <a:pt x="19" y="4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3" y="9"/>
                  </a:moveTo>
                  <a:cubicBezTo>
                    <a:pt x="23" y="8"/>
                    <a:pt x="24" y="8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10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11" y="24"/>
                  </a:moveTo>
                  <a:cubicBezTo>
                    <a:pt x="11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25" y="11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lose/>
                  <a:moveTo>
                    <a:pt x="25" y="15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5" y="19"/>
                  </a:move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18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25" y="15"/>
                  </a:moveTo>
                  <a:cubicBezTo>
                    <a:pt x="25" y="15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24" y="17"/>
                  </a:moveTo>
                  <a:cubicBezTo>
                    <a:pt x="24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4" y="14"/>
                  </a:moveTo>
                  <a:cubicBezTo>
                    <a:pt x="4" y="14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5" y="22"/>
                  </a:move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lose/>
                  <a:moveTo>
                    <a:pt x="6" y="13"/>
                  </a:moveTo>
                  <a:cubicBezTo>
                    <a:pt x="6" y="13"/>
                    <a:pt x="5" y="14"/>
                    <a:pt x="5" y="14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lose/>
                  <a:moveTo>
                    <a:pt x="14" y="24"/>
                  </a:moveTo>
                  <a:cubicBezTo>
                    <a:pt x="14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4" y="23"/>
                    <a:pt x="14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4" y="4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  <a:moveTo>
                    <a:pt x="10" y="7"/>
                  </a:move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15" y="4"/>
                  </a:moveTo>
                  <a:cubicBezTo>
                    <a:pt x="15" y="4"/>
                    <a:pt x="15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5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  <a:moveTo>
                    <a:pt x="16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22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3" y="5"/>
                  </a:move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14" y="24"/>
                  </a:moveTo>
                  <a:cubicBezTo>
                    <a:pt x="14" y="24"/>
                    <a:pt x="14" y="24"/>
                    <a:pt x="14" y="23"/>
                  </a:cubicBezTo>
                  <a:cubicBezTo>
                    <a:pt x="14" y="23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23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5" y="10"/>
                  </a:move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9" y="6"/>
                  </a:moveTo>
                  <a:cubicBezTo>
                    <a:pt x="9" y="6"/>
                    <a:pt x="9" y="7"/>
                    <a:pt x="9" y="7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lose/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lose/>
                  <a:moveTo>
                    <a:pt x="12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lose/>
                  <a:moveTo>
                    <a:pt x="23" y="8"/>
                  </a:moveTo>
                  <a:cubicBezTo>
                    <a:pt x="23" y="8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3" y="9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24" y="18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24" y="21"/>
                  </a:moveTo>
                  <a:cubicBezTo>
                    <a:pt x="24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5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7" y="10"/>
                  </a:moveTo>
                  <a:cubicBezTo>
                    <a:pt x="7" y="10"/>
                    <a:pt x="7" y="10"/>
                    <a:pt x="6" y="10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lose/>
                  <a:moveTo>
                    <a:pt x="12" y="4"/>
                  </a:move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lose/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  <a:moveTo>
                    <a:pt x="4" y="13"/>
                  </a:moveTo>
                  <a:cubicBezTo>
                    <a:pt x="4" y="13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15" y="5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8" y="6"/>
                  </a:move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19" y="6"/>
                  </a:moveTo>
                  <a:cubicBezTo>
                    <a:pt x="18" y="6"/>
                    <a:pt x="18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lose/>
                  <a:moveTo>
                    <a:pt x="20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lose/>
                  <a:moveTo>
                    <a:pt x="4" y="15"/>
                  </a:move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3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7" y="7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23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23" y="12"/>
                    <a:pt x="23" y="12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7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10" y="22"/>
                  </a:moveTo>
                  <a:cubicBezTo>
                    <a:pt x="10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lose/>
                  <a:moveTo>
                    <a:pt x="25" y="16"/>
                  </a:moveTo>
                  <a:cubicBezTo>
                    <a:pt x="25" y="16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5" y="17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lose/>
                  <a:moveTo>
                    <a:pt x="22" y="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6" y="20"/>
                  </a:moveTo>
                  <a:cubicBezTo>
                    <a:pt x="6" y="20"/>
                    <a:pt x="6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lose/>
                  <a:moveTo>
                    <a:pt x="12" y="23"/>
                  </a:move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lose/>
                  <a:moveTo>
                    <a:pt x="10" y="22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7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3"/>
                  </a:cubicBezTo>
                  <a:cubicBezTo>
                    <a:pt x="9" y="23"/>
                    <a:pt x="8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lose/>
                  <a:moveTo>
                    <a:pt x="6" y="19"/>
                  </a:moveTo>
                  <a:cubicBezTo>
                    <a:pt x="6" y="19"/>
                    <a:pt x="6" y="19"/>
                    <a:pt x="7" y="19"/>
                  </a:cubicBezTo>
                  <a:cubicBezTo>
                    <a:pt x="7" y="19"/>
                    <a:pt x="7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  <a:moveTo>
                    <a:pt x="16" y="5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8" y="6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lose/>
                  <a:moveTo>
                    <a:pt x="14" y="24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3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6"/>
                  </a:move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11" y="24"/>
                  </a:moveTo>
                  <a:cubicBezTo>
                    <a:pt x="11" y="24"/>
                    <a:pt x="11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lose/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6" y="22"/>
                    <a:pt x="6" y="21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1"/>
                    <a:pt x="21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3" y="20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6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lose/>
                  <a:moveTo>
                    <a:pt x="14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lose/>
                  <a:moveTo>
                    <a:pt x="9" y="23"/>
                  </a:move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0" y="22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lose/>
                  <a:moveTo>
                    <a:pt x="17" y="4"/>
                  </a:moveTo>
                  <a:cubicBezTo>
                    <a:pt x="17" y="4"/>
                    <a:pt x="17" y="4"/>
                    <a:pt x="18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lose/>
                  <a:moveTo>
                    <a:pt x="25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24" y="14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lose/>
                  <a:moveTo>
                    <a:pt x="22" y="22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6" y="18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lose/>
                  <a:moveTo>
                    <a:pt x="8" y="21"/>
                  </a:moveTo>
                  <a:cubicBezTo>
                    <a:pt x="8" y="21"/>
                    <a:pt x="9" y="21"/>
                    <a:pt x="9" y="22"/>
                  </a:cubicBez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lose/>
                  <a:moveTo>
                    <a:pt x="15" y="24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lose/>
                  <a:moveTo>
                    <a:pt x="25" y="14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4"/>
                    <a:pt x="24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0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5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16" y="23"/>
                  </a:moveTo>
                  <a:cubicBezTo>
                    <a:pt x="16" y="23"/>
                    <a:pt x="17" y="23"/>
                    <a:pt x="17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lose/>
                  <a:moveTo>
                    <a:pt x="20" y="7"/>
                  </a:moveTo>
                  <a:cubicBezTo>
                    <a:pt x="20" y="7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5" y="10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lose/>
                  <a:moveTo>
                    <a:pt x="6" y="21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lose/>
                  <a:moveTo>
                    <a:pt x="5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16" y="5"/>
                  </a:moveTo>
                  <a:cubicBezTo>
                    <a:pt x="16" y="5"/>
                    <a:pt x="16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2" y="24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lose/>
                  <a:moveTo>
                    <a:pt x="22" y="7"/>
                  </a:moveTo>
                  <a:cubicBezTo>
                    <a:pt x="22" y="7"/>
                    <a:pt x="22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19" y="23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lose/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lose/>
                  <a:moveTo>
                    <a:pt x="6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24" y="19"/>
                  </a:move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lose/>
                  <a:moveTo>
                    <a:pt x="22" y="21"/>
                  </a:move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  <a:moveTo>
                    <a:pt x="2" y="16"/>
                  </a:moveTo>
                  <a:cubicBezTo>
                    <a:pt x="2" y="16"/>
                    <a:pt x="2" y="17"/>
                    <a:pt x="3" y="18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19" y="5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lose/>
                  <a:moveTo>
                    <a:pt x="23" y="17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  <a:moveTo>
                    <a:pt x="20" y="6"/>
                  </a:moveTo>
                  <a:cubicBezTo>
                    <a:pt x="20" y="6"/>
                    <a:pt x="20" y="6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lose/>
                  <a:moveTo>
                    <a:pt x="20" y="7"/>
                  </a:moveTo>
                  <a:cubicBezTo>
                    <a:pt x="20" y="6"/>
                    <a:pt x="20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23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5" y="16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24" y="11"/>
                  </a:moveTo>
                  <a:cubicBezTo>
                    <a:pt x="24" y="11"/>
                    <a:pt x="24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lose/>
                  <a:moveTo>
                    <a:pt x="18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lose/>
                  <a:moveTo>
                    <a:pt x="7" y="11"/>
                  </a:moveTo>
                  <a:cubicBezTo>
                    <a:pt x="7" y="11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lose/>
                  <a:moveTo>
                    <a:pt x="16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lose/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0" y="18"/>
                    <a:pt x="20" y="18"/>
                  </a:cubicBezTo>
                  <a:cubicBezTo>
                    <a:pt x="20" y="18"/>
                    <a:pt x="20" y="18"/>
                    <a:pt x="20" y="19"/>
                  </a:cubicBezTo>
                  <a:close/>
                  <a:moveTo>
                    <a:pt x="7" y="13"/>
                  </a:moveTo>
                  <a:cubicBezTo>
                    <a:pt x="7" y="13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4" y="22"/>
                  </a:moveTo>
                  <a:cubicBezTo>
                    <a:pt x="14" y="22"/>
                    <a:pt x="14" y="21"/>
                    <a:pt x="14" y="21"/>
                  </a:cubicBezTo>
                  <a:cubicBezTo>
                    <a:pt x="14" y="21"/>
                    <a:pt x="15" y="22"/>
                    <a:pt x="15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lose/>
                  <a:moveTo>
                    <a:pt x="18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lose/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1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lose/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lose/>
                  <a:moveTo>
                    <a:pt x="22" y="16"/>
                  </a:move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23" y="10"/>
                  </a:moveTo>
                  <a:cubicBezTo>
                    <a:pt x="22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lose/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lose/>
                  <a:moveTo>
                    <a:pt x="22" y="14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lose/>
                  <a:moveTo>
                    <a:pt x="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lose/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8" y="18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  <a:moveTo>
                    <a:pt x="10" y="8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lose/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3" y="9"/>
                  </a:move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7" y="7"/>
                  </a:moveTo>
                  <a:cubicBezTo>
                    <a:pt x="17" y="7"/>
                    <a:pt x="18" y="8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  <a:moveTo>
                    <a:pt x="13" y="21"/>
                  </a:moveTo>
                  <a:cubicBezTo>
                    <a:pt x="13" y="21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lose/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10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1">
              <a:extLst>
                <a:ext uri="{FF2B5EF4-FFF2-40B4-BE49-F238E27FC236}">
                  <a16:creationId xmlns:a16="http://schemas.microsoft.com/office/drawing/2014/main" xmlns="" id="{3A0951C0-67DC-457B-A259-4D7BAF665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1962151"/>
              <a:ext cx="252413" cy="504825"/>
            </a:xfrm>
            <a:custGeom>
              <a:avLst/>
              <a:gdLst>
                <a:gd name="T0" fmla="*/ 12 w 21"/>
                <a:gd name="T1" fmla="*/ 38 h 42"/>
                <a:gd name="T2" fmla="*/ 13 w 21"/>
                <a:gd name="T3" fmla="*/ 41 h 42"/>
                <a:gd name="T4" fmla="*/ 12 w 21"/>
                <a:gd name="T5" fmla="*/ 40 h 42"/>
                <a:gd name="T6" fmla="*/ 11 w 21"/>
                <a:gd name="T7" fmla="*/ 36 h 42"/>
                <a:gd name="T8" fmla="*/ 11 w 21"/>
                <a:gd name="T9" fmla="*/ 29 h 42"/>
                <a:gd name="T10" fmla="*/ 10 w 21"/>
                <a:gd name="T11" fmla="*/ 35 h 42"/>
                <a:gd name="T12" fmla="*/ 10 w 21"/>
                <a:gd name="T13" fmla="*/ 36 h 42"/>
                <a:gd name="T14" fmla="*/ 10 w 21"/>
                <a:gd name="T15" fmla="*/ 42 h 42"/>
                <a:gd name="T16" fmla="*/ 9 w 21"/>
                <a:gd name="T17" fmla="*/ 39 h 42"/>
                <a:gd name="T18" fmla="*/ 9 w 21"/>
                <a:gd name="T19" fmla="*/ 36 h 42"/>
                <a:gd name="T20" fmla="*/ 8 w 21"/>
                <a:gd name="T21" fmla="*/ 29 h 42"/>
                <a:gd name="T22" fmla="*/ 7 w 21"/>
                <a:gd name="T23" fmla="*/ 38 h 42"/>
                <a:gd name="T24" fmla="*/ 6 w 21"/>
                <a:gd name="T25" fmla="*/ 39 h 42"/>
                <a:gd name="T26" fmla="*/ 6 w 21"/>
                <a:gd name="T27" fmla="*/ 37 h 42"/>
                <a:gd name="T28" fmla="*/ 5 w 21"/>
                <a:gd name="T29" fmla="*/ 29 h 42"/>
                <a:gd name="T30" fmla="*/ 5 w 21"/>
                <a:gd name="T31" fmla="*/ 29 h 42"/>
                <a:gd name="T32" fmla="*/ 2 w 21"/>
                <a:gd name="T33" fmla="*/ 35 h 42"/>
                <a:gd name="T34" fmla="*/ 2 w 21"/>
                <a:gd name="T35" fmla="*/ 39 h 42"/>
                <a:gd name="T36" fmla="*/ 1 w 21"/>
                <a:gd name="T37" fmla="*/ 40 h 42"/>
                <a:gd name="T38" fmla="*/ 1 w 21"/>
                <a:gd name="T39" fmla="*/ 38 h 42"/>
                <a:gd name="T40" fmla="*/ 2 w 21"/>
                <a:gd name="T41" fmla="*/ 30 h 42"/>
                <a:gd name="T42" fmla="*/ 1 w 21"/>
                <a:gd name="T43" fmla="*/ 24 h 42"/>
                <a:gd name="T44" fmla="*/ 4 w 21"/>
                <a:gd name="T45" fmla="*/ 19 h 42"/>
                <a:gd name="T46" fmla="*/ 8 w 21"/>
                <a:gd name="T47" fmla="*/ 17 h 42"/>
                <a:gd name="T48" fmla="*/ 8 w 21"/>
                <a:gd name="T49" fmla="*/ 14 h 42"/>
                <a:gd name="T50" fmla="*/ 5 w 21"/>
                <a:gd name="T51" fmla="*/ 11 h 42"/>
                <a:gd name="T52" fmla="*/ 9 w 21"/>
                <a:gd name="T53" fmla="*/ 12 h 42"/>
                <a:gd name="T54" fmla="*/ 5 w 21"/>
                <a:gd name="T55" fmla="*/ 10 h 42"/>
                <a:gd name="T56" fmla="*/ 2 w 21"/>
                <a:gd name="T57" fmla="*/ 6 h 42"/>
                <a:gd name="T58" fmla="*/ 1 w 21"/>
                <a:gd name="T59" fmla="*/ 2 h 42"/>
                <a:gd name="T60" fmla="*/ 2 w 21"/>
                <a:gd name="T61" fmla="*/ 1 h 42"/>
                <a:gd name="T62" fmla="*/ 2 w 21"/>
                <a:gd name="T63" fmla="*/ 4 h 42"/>
                <a:gd name="T64" fmla="*/ 3 w 21"/>
                <a:gd name="T65" fmla="*/ 2 h 42"/>
                <a:gd name="T66" fmla="*/ 2 w 21"/>
                <a:gd name="T67" fmla="*/ 5 h 42"/>
                <a:gd name="T68" fmla="*/ 4 w 21"/>
                <a:gd name="T69" fmla="*/ 4 h 42"/>
                <a:gd name="T70" fmla="*/ 3 w 21"/>
                <a:gd name="T71" fmla="*/ 5 h 42"/>
                <a:gd name="T72" fmla="*/ 5 w 21"/>
                <a:gd name="T73" fmla="*/ 3 h 42"/>
                <a:gd name="T74" fmla="*/ 6 w 21"/>
                <a:gd name="T75" fmla="*/ 1 h 42"/>
                <a:gd name="T76" fmla="*/ 3 w 21"/>
                <a:gd name="T77" fmla="*/ 7 h 42"/>
                <a:gd name="T78" fmla="*/ 7 w 21"/>
                <a:gd name="T79" fmla="*/ 10 h 42"/>
                <a:gd name="T80" fmla="*/ 8 w 21"/>
                <a:gd name="T81" fmla="*/ 10 h 42"/>
                <a:gd name="T82" fmla="*/ 10 w 21"/>
                <a:gd name="T83" fmla="*/ 11 h 42"/>
                <a:gd name="T84" fmla="*/ 13 w 21"/>
                <a:gd name="T85" fmla="*/ 11 h 42"/>
                <a:gd name="T86" fmla="*/ 15 w 21"/>
                <a:gd name="T87" fmla="*/ 6 h 42"/>
                <a:gd name="T88" fmla="*/ 15 w 21"/>
                <a:gd name="T89" fmla="*/ 8 h 42"/>
                <a:gd name="T90" fmla="*/ 15 w 21"/>
                <a:gd name="T91" fmla="*/ 10 h 42"/>
                <a:gd name="T92" fmla="*/ 18 w 21"/>
                <a:gd name="T93" fmla="*/ 5 h 42"/>
                <a:gd name="T94" fmla="*/ 16 w 21"/>
                <a:gd name="T95" fmla="*/ 0 h 42"/>
                <a:gd name="T96" fmla="*/ 19 w 21"/>
                <a:gd name="T97" fmla="*/ 5 h 42"/>
                <a:gd name="T98" fmla="*/ 19 w 21"/>
                <a:gd name="T99" fmla="*/ 4 h 42"/>
                <a:gd name="T100" fmla="*/ 20 w 21"/>
                <a:gd name="T101" fmla="*/ 5 h 42"/>
                <a:gd name="T102" fmla="*/ 21 w 21"/>
                <a:gd name="T103" fmla="*/ 4 h 42"/>
                <a:gd name="T104" fmla="*/ 20 w 21"/>
                <a:gd name="T105" fmla="*/ 1 h 42"/>
                <a:gd name="T106" fmla="*/ 21 w 21"/>
                <a:gd name="T107" fmla="*/ 4 h 42"/>
                <a:gd name="T108" fmla="*/ 20 w 21"/>
                <a:gd name="T109" fmla="*/ 6 h 42"/>
                <a:gd name="T110" fmla="*/ 15 w 21"/>
                <a:gd name="T111" fmla="*/ 11 h 42"/>
                <a:gd name="T112" fmla="*/ 16 w 21"/>
                <a:gd name="T113" fmla="*/ 12 h 42"/>
                <a:gd name="T114" fmla="*/ 14 w 21"/>
                <a:gd name="T115" fmla="*/ 14 h 42"/>
                <a:gd name="T116" fmla="*/ 14 w 21"/>
                <a:gd name="T117" fmla="*/ 18 h 42"/>
                <a:gd name="T118" fmla="*/ 15 w 21"/>
                <a:gd name="T119" fmla="*/ 25 h 42"/>
                <a:gd name="T120" fmla="*/ 13 w 21"/>
                <a:gd name="T121" fmla="*/ 28 h 42"/>
                <a:gd name="T122" fmla="*/ 12 w 21"/>
                <a:gd name="T12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42">
                  <a:moveTo>
                    <a:pt x="12" y="36"/>
                  </a:moveTo>
                  <a:cubicBezTo>
                    <a:pt x="12" y="36"/>
                    <a:pt x="12" y="38"/>
                    <a:pt x="12" y="38"/>
                  </a:cubicBezTo>
                  <a:cubicBezTo>
                    <a:pt x="12" y="39"/>
                    <a:pt x="12" y="40"/>
                    <a:pt x="13" y="40"/>
                  </a:cubicBezTo>
                  <a:cubicBezTo>
                    <a:pt x="13" y="40"/>
                    <a:pt x="13" y="41"/>
                    <a:pt x="13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1"/>
                    <a:pt x="11" y="40"/>
                    <a:pt x="12" y="40"/>
                  </a:cubicBezTo>
                  <a:cubicBezTo>
                    <a:pt x="12" y="40"/>
                    <a:pt x="12" y="39"/>
                    <a:pt x="11" y="38"/>
                  </a:cubicBezTo>
                  <a:cubicBezTo>
                    <a:pt x="11" y="38"/>
                    <a:pt x="11" y="36"/>
                    <a:pt x="11" y="36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3"/>
                    <a:pt x="11" y="30"/>
                    <a:pt x="11" y="29"/>
                  </a:cubicBezTo>
                  <a:cubicBezTo>
                    <a:pt x="11" y="29"/>
                    <a:pt x="10" y="28"/>
                    <a:pt x="10" y="29"/>
                  </a:cubicBezTo>
                  <a:cubicBezTo>
                    <a:pt x="10" y="29"/>
                    <a:pt x="10" y="34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10" y="37"/>
                    <a:pt x="10" y="41"/>
                    <a:pt x="10" y="41"/>
                  </a:cubicBezTo>
                  <a:cubicBezTo>
                    <a:pt x="10" y="41"/>
                    <a:pt x="11" y="42"/>
                    <a:pt x="10" y="42"/>
                  </a:cubicBezTo>
                  <a:cubicBezTo>
                    <a:pt x="9" y="42"/>
                    <a:pt x="9" y="42"/>
                    <a:pt x="9" y="41"/>
                  </a:cubicBezTo>
                  <a:cubicBezTo>
                    <a:pt x="9" y="40"/>
                    <a:pt x="9" y="39"/>
                    <a:pt x="9" y="39"/>
                  </a:cubicBezTo>
                  <a:cubicBezTo>
                    <a:pt x="9" y="38"/>
                    <a:pt x="9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4"/>
                    <a:pt x="9" y="33"/>
                    <a:pt x="8" y="31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7" y="29"/>
                    <a:pt x="6" y="35"/>
                    <a:pt x="6" y="36"/>
                  </a:cubicBezTo>
                  <a:cubicBezTo>
                    <a:pt x="7" y="37"/>
                    <a:pt x="6" y="38"/>
                    <a:pt x="7" y="38"/>
                  </a:cubicBezTo>
                  <a:cubicBezTo>
                    <a:pt x="7" y="38"/>
                    <a:pt x="7" y="39"/>
                    <a:pt x="7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5" y="39"/>
                    <a:pt x="5" y="39"/>
                    <a:pt x="5" y="38"/>
                  </a:cubicBezTo>
                  <a:cubicBezTo>
                    <a:pt x="5" y="38"/>
                    <a:pt x="6" y="38"/>
                    <a:pt x="6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4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3" y="32"/>
                    <a:pt x="3" y="33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2" y="35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1" y="40"/>
                  </a:cubicBezTo>
                  <a:cubicBezTo>
                    <a:pt x="1" y="39"/>
                    <a:pt x="1" y="39"/>
                    <a:pt x="1" y="38"/>
                  </a:cubicBezTo>
                  <a:cubicBezTo>
                    <a:pt x="1" y="38"/>
                    <a:pt x="1" y="34"/>
                    <a:pt x="1" y="34"/>
                  </a:cubicBezTo>
                  <a:cubicBezTo>
                    <a:pt x="1" y="34"/>
                    <a:pt x="2" y="31"/>
                    <a:pt x="2" y="30"/>
                  </a:cubicBezTo>
                  <a:cubicBezTo>
                    <a:pt x="2" y="28"/>
                    <a:pt x="2" y="27"/>
                    <a:pt x="2" y="27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1" y="22"/>
                    <a:pt x="1" y="22"/>
                    <a:pt x="2" y="21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5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9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7" y="13"/>
                    <a:pt x="6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1"/>
                    <a:pt x="6" y="11"/>
                    <a:pt x="5" y="10"/>
                  </a:cubicBezTo>
                  <a:cubicBezTo>
                    <a:pt x="4" y="10"/>
                    <a:pt x="2" y="8"/>
                    <a:pt x="2" y="7"/>
                  </a:cubicBezTo>
                  <a:cubicBezTo>
                    <a:pt x="2" y="6"/>
                    <a:pt x="2" y="7"/>
                    <a:pt x="2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4" y="4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6"/>
                    <a:pt x="3" y="5"/>
                  </a:cubicBezTo>
                  <a:cubicBezTo>
                    <a:pt x="3" y="5"/>
                    <a:pt x="5" y="3"/>
                    <a:pt x="5" y="3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6" y="1"/>
                    <a:pt x="7" y="1"/>
                    <a:pt x="6" y="1"/>
                  </a:cubicBezTo>
                  <a:cubicBezTo>
                    <a:pt x="6" y="2"/>
                    <a:pt x="5" y="4"/>
                    <a:pt x="4" y="5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0"/>
                  </a:cubicBezTo>
                  <a:cubicBezTo>
                    <a:pt x="7" y="9"/>
                    <a:pt x="7" y="8"/>
                    <a:pt x="7" y="6"/>
                  </a:cubicBezTo>
                  <a:cubicBezTo>
                    <a:pt x="7" y="5"/>
                    <a:pt x="8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2" y="12"/>
                    <a:pt x="13" y="11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5" y="8"/>
                    <a:pt x="15" y="8"/>
                    <a:pt x="15" y="6"/>
                  </a:cubicBezTo>
                  <a:cubicBezTo>
                    <a:pt x="15" y="6"/>
                    <a:pt x="15" y="5"/>
                    <a:pt x="15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7" y="9"/>
                    <a:pt x="17" y="9"/>
                  </a:cubicBezTo>
                  <a:cubicBezTo>
                    <a:pt x="18" y="8"/>
                    <a:pt x="18" y="7"/>
                    <a:pt x="18" y="5"/>
                  </a:cubicBezTo>
                  <a:cubicBezTo>
                    <a:pt x="17" y="4"/>
                    <a:pt x="17" y="2"/>
                    <a:pt x="17" y="2"/>
                  </a:cubicBezTo>
                  <a:cubicBezTo>
                    <a:pt x="17" y="2"/>
                    <a:pt x="16" y="0"/>
                    <a:pt x="16" y="0"/>
                  </a:cubicBezTo>
                  <a:cubicBezTo>
                    <a:pt x="16" y="0"/>
                    <a:pt x="16" y="0"/>
                    <a:pt x="17" y="1"/>
                  </a:cubicBezTo>
                  <a:cubicBezTo>
                    <a:pt x="17" y="1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1"/>
                    <a:pt x="20" y="1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1" y="3"/>
                    <a:pt x="21" y="3"/>
                    <a:pt x="21" y="4"/>
                  </a:cubicBezTo>
                  <a:cubicBezTo>
                    <a:pt x="21" y="4"/>
                    <a:pt x="21" y="5"/>
                    <a:pt x="21" y="6"/>
                  </a:cubicBezTo>
                  <a:cubicBezTo>
                    <a:pt x="21" y="6"/>
                    <a:pt x="20" y="6"/>
                    <a:pt x="20" y="6"/>
                  </a:cubicBezTo>
                  <a:cubicBezTo>
                    <a:pt x="19" y="6"/>
                    <a:pt x="19" y="8"/>
                    <a:pt x="18" y="9"/>
                  </a:cubicBezTo>
                  <a:cubicBezTo>
                    <a:pt x="16" y="10"/>
                    <a:pt x="15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1"/>
                    <a:pt x="17" y="11"/>
                    <a:pt x="16" y="12"/>
                  </a:cubicBezTo>
                  <a:cubicBezTo>
                    <a:pt x="16" y="12"/>
                    <a:pt x="16" y="13"/>
                    <a:pt x="15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4" y="17"/>
                    <a:pt x="14" y="18"/>
                  </a:cubicBezTo>
                  <a:cubicBezTo>
                    <a:pt x="14" y="18"/>
                    <a:pt x="14" y="21"/>
                    <a:pt x="14" y="22"/>
                  </a:cubicBezTo>
                  <a:cubicBezTo>
                    <a:pt x="14" y="22"/>
                    <a:pt x="15" y="24"/>
                    <a:pt x="15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8"/>
                    <a:pt x="13" y="28"/>
                  </a:cubicBezTo>
                  <a:cubicBezTo>
                    <a:pt x="13" y="29"/>
                    <a:pt x="13" y="30"/>
                    <a:pt x="13" y="32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2" y="36"/>
                    <a:pt x="12" y="3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2">
              <a:extLst>
                <a:ext uri="{FF2B5EF4-FFF2-40B4-BE49-F238E27FC236}">
                  <a16:creationId xmlns:a16="http://schemas.microsoft.com/office/drawing/2014/main" xmlns="" id="{6581AA4A-61AD-49DD-9F57-60FAFB1ED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2613" y="2743201"/>
              <a:ext cx="492125" cy="492125"/>
            </a:xfrm>
            <a:custGeom>
              <a:avLst/>
              <a:gdLst>
                <a:gd name="T0" fmla="*/ 19 w 41"/>
                <a:gd name="T1" fmla="*/ 12 h 41"/>
                <a:gd name="T2" fmla="*/ 18 w 41"/>
                <a:gd name="T3" fmla="*/ 7 h 41"/>
                <a:gd name="T4" fmla="*/ 15 w 41"/>
                <a:gd name="T5" fmla="*/ 11 h 41"/>
                <a:gd name="T6" fmla="*/ 10 w 41"/>
                <a:gd name="T7" fmla="*/ 6 h 41"/>
                <a:gd name="T8" fmla="*/ 12 w 41"/>
                <a:gd name="T9" fmla="*/ 12 h 41"/>
                <a:gd name="T10" fmla="*/ 9 w 41"/>
                <a:gd name="T11" fmla="*/ 16 h 41"/>
                <a:gd name="T12" fmla="*/ 8 w 41"/>
                <a:gd name="T13" fmla="*/ 21 h 41"/>
                <a:gd name="T14" fmla="*/ 6 w 41"/>
                <a:gd name="T15" fmla="*/ 24 h 41"/>
                <a:gd name="T16" fmla="*/ 7 w 41"/>
                <a:gd name="T17" fmla="*/ 28 h 41"/>
                <a:gd name="T18" fmla="*/ 13 w 41"/>
                <a:gd name="T19" fmla="*/ 28 h 41"/>
                <a:gd name="T20" fmla="*/ 13 w 41"/>
                <a:gd name="T21" fmla="*/ 29 h 41"/>
                <a:gd name="T22" fmla="*/ 14 w 41"/>
                <a:gd name="T23" fmla="*/ 34 h 41"/>
                <a:gd name="T24" fmla="*/ 17 w 41"/>
                <a:gd name="T25" fmla="*/ 36 h 41"/>
                <a:gd name="T26" fmla="*/ 21 w 41"/>
                <a:gd name="T27" fmla="*/ 33 h 41"/>
                <a:gd name="T28" fmla="*/ 26 w 41"/>
                <a:gd name="T29" fmla="*/ 33 h 41"/>
                <a:gd name="T30" fmla="*/ 29 w 41"/>
                <a:gd name="T31" fmla="*/ 30 h 41"/>
                <a:gd name="T32" fmla="*/ 35 w 41"/>
                <a:gd name="T33" fmla="*/ 32 h 41"/>
                <a:gd name="T34" fmla="*/ 30 w 41"/>
                <a:gd name="T35" fmla="*/ 26 h 41"/>
                <a:gd name="T36" fmla="*/ 34 w 41"/>
                <a:gd name="T37" fmla="*/ 23 h 41"/>
                <a:gd name="T38" fmla="*/ 29 w 41"/>
                <a:gd name="T39" fmla="*/ 22 h 41"/>
                <a:gd name="T40" fmla="*/ 41 w 41"/>
                <a:gd name="T41" fmla="*/ 15 h 41"/>
                <a:gd name="T42" fmla="*/ 27 w 41"/>
                <a:gd name="T43" fmla="*/ 15 h 41"/>
                <a:gd name="T44" fmla="*/ 31 w 41"/>
                <a:gd name="T45" fmla="*/ 11 h 41"/>
                <a:gd name="T46" fmla="*/ 26 w 41"/>
                <a:gd name="T47" fmla="*/ 11 h 41"/>
                <a:gd name="T48" fmla="*/ 28 w 41"/>
                <a:gd name="T49" fmla="*/ 4 h 41"/>
                <a:gd name="T50" fmla="*/ 24 w 41"/>
                <a:gd name="T51" fmla="*/ 22 h 41"/>
                <a:gd name="T52" fmla="*/ 26 w 41"/>
                <a:gd name="T53" fmla="*/ 33 h 41"/>
                <a:gd name="T54" fmla="*/ 21 w 41"/>
                <a:gd name="T55" fmla="*/ 22 h 41"/>
                <a:gd name="T56" fmla="*/ 11 w 41"/>
                <a:gd name="T57" fmla="*/ 31 h 41"/>
                <a:gd name="T58" fmla="*/ 19 w 41"/>
                <a:gd name="T59" fmla="*/ 21 h 41"/>
                <a:gd name="T60" fmla="*/ 8 w 41"/>
                <a:gd name="T61" fmla="*/ 17 h 41"/>
                <a:gd name="T62" fmla="*/ 20 w 41"/>
                <a:gd name="T63" fmla="*/ 19 h 41"/>
                <a:gd name="T64" fmla="*/ 18 w 41"/>
                <a:gd name="T65" fmla="*/ 9 h 41"/>
                <a:gd name="T66" fmla="*/ 23 w 41"/>
                <a:gd name="T67" fmla="*/ 16 h 41"/>
                <a:gd name="T68" fmla="*/ 26 w 41"/>
                <a:gd name="T69" fmla="*/ 15 h 41"/>
                <a:gd name="T70" fmla="*/ 31 w 41"/>
                <a:gd name="T71" fmla="*/ 23 h 41"/>
                <a:gd name="T72" fmla="*/ 5 w 41"/>
                <a:gd name="T73" fmla="*/ 25 h 41"/>
                <a:gd name="T74" fmla="*/ 14 w 41"/>
                <a:gd name="T75" fmla="*/ 20 h 41"/>
                <a:gd name="T76" fmla="*/ 14 w 41"/>
                <a:gd name="T77" fmla="*/ 23 h 41"/>
                <a:gd name="T78" fmla="*/ 9 w 41"/>
                <a:gd name="T79" fmla="*/ 24 h 41"/>
                <a:gd name="T80" fmla="*/ 32 w 41"/>
                <a:gd name="T81" fmla="*/ 32 h 41"/>
                <a:gd name="T82" fmla="*/ 24 w 41"/>
                <a:gd name="T83" fmla="*/ 28 h 41"/>
                <a:gd name="T84" fmla="*/ 26 w 41"/>
                <a:gd name="T85" fmla="*/ 26 h 41"/>
                <a:gd name="T86" fmla="*/ 29 w 41"/>
                <a:gd name="T87" fmla="*/ 29 h 41"/>
                <a:gd name="T88" fmla="*/ 16 w 41"/>
                <a:gd name="T89" fmla="*/ 37 h 41"/>
                <a:gd name="T90" fmla="*/ 17 w 41"/>
                <a:gd name="T91" fmla="*/ 28 h 41"/>
                <a:gd name="T92" fmla="*/ 19 w 41"/>
                <a:gd name="T93" fmla="*/ 27 h 41"/>
                <a:gd name="T94" fmla="*/ 20 w 41"/>
                <a:gd name="T95" fmla="*/ 23 h 41"/>
                <a:gd name="T96" fmla="*/ 9 w 41"/>
                <a:gd name="T97" fmla="*/ 9 h 41"/>
                <a:gd name="T98" fmla="*/ 16 w 41"/>
                <a:gd name="T99" fmla="*/ 14 h 41"/>
                <a:gd name="T100" fmla="*/ 16 w 41"/>
                <a:gd name="T101" fmla="*/ 16 h 41"/>
                <a:gd name="T102" fmla="*/ 12 w 41"/>
                <a:gd name="T103" fmla="*/ 12 h 41"/>
                <a:gd name="T104" fmla="*/ 36 w 41"/>
                <a:gd name="T105" fmla="*/ 16 h 41"/>
                <a:gd name="T106" fmla="*/ 28 w 41"/>
                <a:gd name="T107" fmla="*/ 21 h 41"/>
                <a:gd name="T108" fmla="*/ 27 w 41"/>
                <a:gd name="T109" fmla="*/ 18 h 41"/>
                <a:gd name="T110" fmla="*/ 32 w 41"/>
                <a:gd name="T111" fmla="*/ 17 h 41"/>
                <a:gd name="T112" fmla="*/ 25 w 41"/>
                <a:gd name="T113" fmla="*/ 5 h 41"/>
                <a:gd name="T114" fmla="*/ 24 w 41"/>
                <a:gd name="T115" fmla="*/ 14 h 41"/>
                <a:gd name="T116" fmla="*/ 22 w 41"/>
                <a:gd name="T117" fmla="*/ 13 h 41"/>
                <a:gd name="T118" fmla="*/ 24 w 41"/>
                <a:gd name="T11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" h="41">
                  <a:moveTo>
                    <a:pt x="25" y="3"/>
                  </a:moveTo>
                  <a:cubicBezTo>
                    <a:pt x="24" y="2"/>
                    <a:pt x="23" y="2"/>
                    <a:pt x="23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7"/>
                    <a:pt x="23" y="6"/>
                  </a:cubicBezTo>
                  <a:cubicBezTo>
                    <a:pt x="23" y="4"/>
                    <a:pt x="22" y="4"/>
                    <a:pt x="21" y="4"/>
                  </a:cubicBezTo>
                  <a:cubicBezTo>
                    <a:pt x="20" y="4"/>
                    <a:pt x="21" y="6"/>
                    <a:pt x="21" y="6"/>
                  </a:cubicBezTo>
                  <a:cubicBezTo>
                    <a:pt x="22" y="5"/>
                    <a:pt x="22" y="6"/>
                    <a:pt x="23" y="7"/>
                  </a:cubicBezTo>
                  <a:cubicBezTo>
                    <a:pt x="24" y="7"/>
                    <a:pt x="23" y="8"/>
                    <a:pt x="23" y="9"/>
                  </a:cubicBezTo>
                  <a:cubicBezTo>
                    <a:pt x="23" y="10"/>
                    <a:pt x="22" y="12"/>
                    <a:pt x="21" y="12"/>
                  </a:cubicBezTo>
                  <a:cubicBezTo>
                    <a:pt x="20" y="13"/>
                    <a:pt x="19" y="13"/>
                    <a:pt x="19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20" y="11"/>
                    <a:pt x="20" y="10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0" y="8"/>
                    <a:pt x="20" y="8"/>
                    <a:pt x="20" y="9"/>
                  </a:cubicBezTo>
                  <a:cubicBezTo>
                    <a:pt x="20" y="10"/>
                    <a:pt x="20" y="11"/>
                    <a:pt x="19" y="11"/>
                  </a:cubicBezTo>
                  <a:cubicBezTo>
                    <a:pt x="19" y="11"/>
                    <a:pt x="18" y="10"/>
                    <a:pt x="18" y="10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7"/>
                    <a:pt x="20" y="7"/>
                    <a:pt x="20" y="8"/>
                  </a:cubicBezTo>
                  <a:cubicBezTo>
                    <a:pt x="20" y="6"/>
                    <a:pt x="19" y="6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5" y="7"/>
                    <a:pt x="14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6" y="8"/>
                    <a:pt x="16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7" y="12"/>
                    <a:pt x="16" y="11"/>
                    <a:pt x="15" y="10"/>
                  </a:cubicBezTo>
                  <a:cubicBezTo>
                    <a:pt x="15" y="9"/>
                    <a:pt x="15" y="9"/>
                    <a:pt x="14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7" y="13"/>
                    <a:pt x="17" y="13"/>
                  </a:cubicBezTo>
                  <a:cubicBezTo>
                    <a:pt x="15" y="13"/>
                    <a:pt x="14" y="12"/>
                    <a:pt x="12" y="12"/>
                  </a:cubicBezTo>
                  <a:cubicBezTo>
                    <a:pt x="12" y="11"/>
                    <a:pt x="11" y="10"/>
                    <a:pt x="12" y="10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8"/>
                    <a:pt x="13" y="6"/>
                    <a:pt x="12" y="7"/>
                  </a:cubicBezTo>
                  <a:cubicBezTo>
                    <a:pt x="11" y="7"/>
                    <a:pt x="11" y="8"/>
                    <a:pt x="11" y="9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9" y="6"/>
                    <a:pt x="8" y="6"/>
                    <a:pt x="8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6" y="6"/>
                    <a:pt x="7" y="8"/>
                    <a:pt x="7" y="8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8" y="10"/>
                    <a:pt x="7" y="11"/>
                    <a:pt x="7" y="12"/>
                  </a:cubicBezTo>
                  <a:cubicBezTo>
                    <a:pt x="7" y="13"/>
                    <a:pt x="8" y="13"/>
                    <a:pt x="8" y="12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0" y="11"/>
                    <a:pt x="11" y="12"/>
                    <a:pt x="12" y="12"/>
                  </a:cubicBezTo>
                  <a:cubicBezTo>
                    <a:pt x="13" y="14"/>
                    <a:pt x="13" y="15"/>
                    <a:pt x="14" y="16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6"/>
                    <a:pt x="12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6"/>
                    <a:pt x="12" y="17"/>
                    <a:pt x="11" y="18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6"/>
                    <a:pt x="8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6" y="17"/>
                    <a:pt x="6" y="17"/>
                    <a:pt x="7" y="18"/>
                  </a:cubicBezTo>
                  <a:cubicBezTo>
                    <a:pt x="6" y="19"/>
                    <a:pt x="7" y="20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8"/>
                    <a:pt x="8" y="18"/>
                    <a:pt x="9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0" y="20"/>
                    <a:pt x="9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1" y="21"/>
                    <a:pt x="11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2" y="22"/>
                    <a:pt x="10" y="23"/>
                    <a:pt x="9" y="23"/>
                  </a:cubicBezTo>
                  <a:cubicBezTo>
                    <a:pt x="8" y="24"/>
                    <a:pt x="7" y="24"/>
                    <a:pt x="7" y="23"/>
                  </a:cubicBezTo>
                  <a:cubicBezTo>
                    <a:pt x="6" y="23"/>
                    <a:pt x="5" y="22"/>
                    <a:pt x="6" y="21"/>
                  </a:cubicBezTo>
                  <a:cubicBezTo>
                    <a:pt x="6" y="21"/>
                    <a:pt x="5" y="21"/>
                    <a:pt x="4" y="21"/>
                  </a:cubicBezTo>
                  <a:cubicBezTo>
                    <a:pt x="4" y="22"/>
                    <a:pt x="4" y="23"/>
                    <a:pt x="6" y="23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5" y="24"/>
                    <a:pt x="5" y="24"/>
                    <a:pt x="4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2" y="23"/>
                    <a:pt x="2" y="24"/>
                    <a:pt x="3" y="25"/>
                  </a:cubicBezTo>
                  <a:cubicBezTo>
                    <a:pt x="2" y="25"/>
                    <a:pt x="0" y="26"/>
                    <a:pt x="0" y="26"/>
                  </a:cubicBezTo>
                  <a:cubicBezTo>
                    <a:pt x="1" y="26"/>
                    <a:pt x="2" y="26"/>
                    <a:pt x="3" y="26"/>
                  </a:cubicBezTo>
                  <a:cubicBezTo>
                    <a:pt x="3" y="27"/>
                    <a:pt x="3" y="27"/>
                    <a:pt x="4" y="28"/>
                  </a:cubicBezTo>
                  <a:cubicBezTo>
                    <a:pt x="4" y="27"/>
                    <a:pt x="4" y="26"/>
                    <a:pt x="5" y="26"/>
                  </a:cubicBezTo>
                  <a:cubicBezTo>
                    <a:pt x="5" y="26"/>
                    <a:pt x="6" y="26"/>
                    <a:pt x="6" y="25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5" y="27"/>
                    <a:pt x="5" y="28"/>
                    <a:pt x="6" y="28"/>
                  </a:cubicBezTo>
                  <a:cubicBezTo>
                    <a:pt x="7" y="29"/>
                    <a:pt x="8" y="28"/>
                    <a:pt x="7" y="28"/>
                  </a:cubicBezTo>
                  <a:cubicBezTo>
                    <a:pt x="7" y="27"/>
                    <a:pt x="7" y="26"/>
                    <a:pt x="7" y="26"/>
                  </a:cubicBezTo>
                  <a:cubicBezTo>
                    <a:pt x="8" y="25"/>
                    <a:pt x="8" y="25"/>
                    <a:pt x="9" y="24"/>
                  </a:cubicBezTo>
                  <a:cubicBezTo>
                    <a:pt x="11" y="24"/>
                    <a:pt x="12" y="24"/>
                    <a:pt x="14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7"/>
                    <a:pt x="14" y="27"/>
                    <a:pt x="13" y="26"/>
                  </a:cubicBezTo>
                  <a:cubicBezTo>
                    <a:pt x="13" y="26"/>
                    <a:pt x="12" y="26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0" y="26"/>
                    <a:pt x="9" y="26"/>
                    <a:pt x="10" y="27"/>
                  </a:cubicBezTo>
                  <a:cubicBezTo>
                    <a:pt x="10" y="28"/>
                    <a:pt x="10" y="28"/>
                    <a:pt x="11" y="27"/>
                  </a:cubicBezTo>
                  <a:cubicBezTo>
                    <a:pt x="12" y="26"/>
                    <a:pt x="13" y="26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9"/>
                    <a:pt x="9" y="29"/>
                    <a:pt x="10" y="30"/>
                  </a:cubicBezTo>
                  <a:cubicBezTo>
                    <a:pt x="10" y="30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2"/>
                    <a:pt x="11" y="32"/>
                    <a:pt x="11" y="31"/>
                  </a:cubicBezTo>
                  <a:cubicBezTo>
                    <a:pt x="12" y="32"/>
                    <a:pt x="13" y="32"/>
                    <a:pt x="14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2" y="31"/>
                    <a:pt x="12" y="30"/>
                    <a:pt x="13" y="30"/>
                  </a:cubicBezTo>
                  <a:cubicBezTo>
                    <a:pt x="13" y="29"/>
                    <a:pt x="14" y="29"/>
                    <a:pt x="13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4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5" y="32"/>
                    <a:pt x="15" y="32"/>
                    <a:pt x="15" y="31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6" y="27"/>
                    <a:pt x="16" y="27"/>
                    <a:pt x="16" y="28"/>
                  </a:cubicBezTo>
                  <a:cubicBezTo>
                    <a:pt x="17" y="29"/>
                    <a:pt x="17" y="31"/>
                    <a:pt x="17" y="32"/>
                  </a:cubicBezTo>
                  <a:cubicBezTo>
                    <a:pt x="17" y="33"/>
                    <a:pt x="16" y="34"/>
                    <a:pt x="16" y="34"/>
                  </a:cubicBezTo>
                  <a:cubicBezTo>
                    <a:pt x="15" y="34"/>
                    <a:pt x="14" y="35"/>
                    <a:pt x="14" y="34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6"/>
                    <a:pt x="14" y="36"/>
                    <a:pt x="15" y="35"/>
                  </a:cubicBezTo>
                  <a:cubicBezTo>
                    <a:pt x="16" y="34"/>
                    <a:pt x="17" y="35"/>
                    <a:pt x="16" y="36"/>
                  </a:cubicBezTo>
                  <a:cubicBezTo>
                    <a:pt x="16" y="36"/>
                    <a:pt x="15" y="36"/>
                    <a:pt x="15" y="37"/>
                  </a:cubicBezTo>
                  <a:cubicBezTo>
                    <a:pt x="15" y="37"/>
                    <a:pt x="15" y="37"/>
                    <a:pt x="14" y="37"/>
                  </a:cubicBezTo>
                  <a:cubicBezTo>
                    <a:pt x="14" y="38"/>
                    <a:pt x="14" y="38"/>
                    <a:pt x="15" y="38"/>
                  </a:cubicBezTo>
                  <a:cubicBezTo>
                    <a:pt x="15" y="39"/>
                    <a:pt x="15" y="41"/>
                    <a:pt x="15" y="41"/>
                  </a:cubicBezTo>
                  <a:cubicBezTo>
                    <a:pt x="16" y="40"/>
                    <a:pt x="16" y="40"/>
                    <a:pt x="17" y="39"/>
                  </a:cubicBezTo>
                  <a:cubicBezTo>
                    <a:pt x="17" y="39"/>
                    <a:pt x="18" y="39"/>
                    <a:pt x="18" y="38"/>
                  </a:cubicBezTo>
                  <a:cubicBezTo>
                    <a:pt x="18" y="38"/>
                    <a:pt x="17" y="38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5"/>
                    <a:pt x="18" y="35"/>
                    <a:pt x="18" y="36"/>
                  </a:cubicBezTo>
                  <a:cubicBezTo>
                    <a:pt x="18" y="37"/>
                    <a:pt x="19" y="38"/>
                    <a:pt x="20" y="37"/>
                  </a:cubicBezTo>
                  <a:cubicBezTo>
                    <a:pt x="21" y="37"/>
                    <a:pt x="21" y="35"/>
                    <a:pt x="20" y="36"/>
                  </a:cubicBezTo>
                  <a:cubicBezTo>
                    <a:pt x="19" y="36"/>
                    <a:pt x="19" y="35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1"/>
                    <a:pt x="19" y="30"/>
                    <a:pt x="21" y="29"/>
                  </a:cubicBezTo>
                  <a:cubicBezTo>
                    <a:pt x="21" y="29"/>
                    <a:pt x="22" y="29"/>
                    <a:pt x="22" y="29"/>
                  </a:cubicBezTo>
                  <a:cubicBezTo>
                    <a:pt x="22" y="29"/>
                    <a:pt x="22" y="30"/>
                    <a:pt x="22" y="30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1" y="32"/>
                    <a:pt x="21" y="32"/>
                    <a:pt x="20" y="32"/>
                  </a:cubicBezTo>
                  <a:cubicBezTo>
                    <a:pt x="20" y="33"/>
                    <a:pt x="20" y="33"/>
                    <a:pt x="21" y="33"/>
                  </a:cubicBezTo>
                  <a:cubicBezTo>
                    <a:pt x="21" y="34"/>
                    <a:pt x="22" y="33"/>
                    <a:pt x="21" y="33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2" y="32"/>
                    <a:pt x="23" y="33"/>
                  </a:cubicBezTo>
                  <a:cubicBezTo>
                    <a:pt x="23" y="33"/>
                    <a:pt x="23" y="34"/>
                    <a:pt x="22" y="34"/>
                  </a:cubicBezTo>
                  <a:cubicBezTo>
                    <a:pt x="22" y="34"/>
                    <a:pt x="22" y="34"/>
                    <a:pt x="21" y="34"/>
                  </a:cubicBezTo>
                  <a:cubicBezTo>
                    <a:pt x="22" y="35"/>
                    <a:pt x="22" y="35"/>
                    <a:pt x="23" y="35"/>
                  </a:cubicBezTo>
                  <a:cubicBezTo>
                    <a:pt x="24" y="35"/>
                    <a:pt x="24" y="36"/>
                    <a:pt x="25" y="36"/>
                  </a:cubicBezTo>
                  <a:cubicBezTo>
                    <a:pt x="25" y="36"/>
                    <a:pt x="25" y="34"/>
                    <a:pt x="25" y="34"/>
                  </a:cubicBezTo>
                  <a:cubicBezTo>
                    <a:pt x="26" y="34"/>
                    <a:pt x="27" y="33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1"/>
                    <a:pt x="24" y="30"/>
                    <a:pt x="24" y="30"/>
                  </a:cubicBezTo>
                  <a:cubicBezTo>
                    <a:pt x="25" y="30"/>
                    <a:pt x="25" y="30"/>
                    <a:pt x="26" y="31"/>
                  </a:cubicBezTo>
                  <a:cubicBezTo>
                    <a:pt x="26" y="32"/>
                    <a:pt x="26" y="32"/>
                    <a:pt x="27" y="32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0"/>
                    <a:pt x="25" y="29"/>
                    <a:pt x="24" y="29"/>
                  </a:cubicBezTo>
                  <a:cubicBezTo>
                    <a:pt x="24" y="29"/>
                    <a:pt x="23" y="29"/>
                    <a:pt x="23" y="29"/>
                  </a:cubicBezTo>
                  <a:cubicBezTo>
                    <a:pt x="23" y="28"/>
                    <a:pt x="24" y="28"/>
                    <a:pt x="25" y="28"/>
                  </a:cubicBezTo>
                  <a:cubicBezTo>
                    <a:pt x="26" y="28"/>
                    <a:pt x="27" y="29"/>
                    <a:pt x="29" y="30"/>
                  </a:cubicBezTo>
                  <a:cubicBezTo>
                    <a:pt x="29" y="30"/>
                    <a:pt x="30" y="31"/>
                    <a:pt x="30" y="32"/>
                  </a:cubicBezTo>
                  <a:cubicBezTo>
                    <a:pt x="29" y="32"/>
                    <a:pt x="29" y="33"/>
                    <a:pt x="29" y="33"/>
                  </a:cubicBezTo>
                  <a:cubicBezTo>
                    <a:pt x="28" y="34"/>
                    <a:pt x="29" y="35"/>
                    <a:pt x="29" y="35"/>
                  </a:cubicBezTo>
                  <a:cubicBezTo>
                    <a:pt x="30" y="35"/>
                    <a:pt x="31" y="34"/>
                    <a:pt x="30" y="32"/>
                  </a:cubicBezTo>
                  <a:cubicBezTo>
                    <a:pt x="30" y="31"/>
                    <a:pt x="31" y="31"/>
                    <a:pt x="31" y="32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4"/>
                    <a:pt x="32" y="34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5" y="36"/>
                    <a:pt x="36" y="36"/>
                  </a:cubicBezTo>
                  <a:cubicBezTo>
                    <a:pt x="35" y="35"/>
                    <a:pt x="35" y="34"/>
                    <a:pt x="34" y="33"/>
                  </a:cubicBezTo>
                  <a:cubicBezTo>
                    <a:pt x="35" y="33"/>
                    <a:pt x="35" y="32"/>
                    <a:pt x="35" y="32"/>
                  </a:cubicBezTo>
                  <a:cubicBezTo>
                    <a:pt x="34" y="32"/>
                    <a:pt x="34" y="32"/>
                    <a:pt x="33" y="32"/>
                  </a:cubicBezTo>
                  <a:cubicBezTo>
                    <a:pt x="33" y="31"/>
                    <a:pt x="32" y="31"/>
                    <a:pt x="32" y="31"/>
                  </a:cubicBezTo>
                  <a:cubicBezTo>
                    <a:pt x="31" y="31"/>
                    <a:pt x="31" y="30"/>
                    <a:pt x="32" y="30"/>
                  </a:cubicBezTo>
                  <a:cubicBezTo>
                    <a:pt x="34" y="31"/>
                    <a:pt x="34" y="30"/>
                    <a:pt x="35" y="29"/>
                  </a:cubicBezTo>
                  <a:cubicBezTo>
                    <a:pt x="35" y="29"/>
                    <a:pt x="33" y="28"/>
                    <a:pt x="33" y="29"/>
                  </a:cubicBezTo>
                  <a:cubicBezTo>
                    <a:pt x="33" y="29"/>
                    <a:pt x="32" y="30"/>
                    <a:pt x="31" y="30"/>
                  </a:cubicBezTo>
                  <a:cubicBezTo>
                    <a:pt x="31" y="30"/>
                    <a:pt x="30" y="30"/>
                    <a:pt x="30" y="29"/>
                  </a:cubicBezTo>
                  <a:cubicBezTo>
                    <a:pt x="29" y="28"/>
                    <a:pt x="28" y="26"/>
                    <a:pt x="28" y="25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6"/>
                    <a:pt x="30" y="26"/>
                  </a:cubicBezTo>
                  <a:cubicBezTo>
                    <a:pt x="31" y="26"/>
                    <a:pt x="31" y="26"/>
                    <a:pt x="30" y="27"/>
                  </a:cubicBezTo>
                  <a:cubicBezTo>
                    <a:pt x="31" y="27"/>
                    <a:pt x="31" y="28"/>
                    <a:pt x="32" y="27"/>
                  </a:cubicBezTo>
                  <a:cubicBezTo>
                    <a:pt x="32" y="27"/>
                    <a:pt x="32" y="26"/>
                    <a:pt x="31" y="26"/>
                  </a:cubicBezTo>
                  <a:cubicBezTo>
                    <a:pt x="30" y="25"/>
                    <a:pt x="29" y="25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1" y="25"/>
                    <a:pt x="32" y="25"/>
                  </a:cubicBezTo>
                  <a:cubicBezTo>
                    <a:pt x="32" y="25"/>
                    <a:pt x="33" y="25"/>
                    <a:pt x="33" y="26"/>
                  </a:cubicBezTo>
                  <a:cubicBezTo>
                    <a:pt x="33" y="26"/>
                    <a:pt x="32" y="27"/>
                    <a:pt x="32" y="27"/>
                  </a:cubicBezTo>
                  <a:cubicBezTo>
                    <a:pt x="33" y="27"/>
                    <a:pt x="34" y="26"/>
                    <a:pt x="34" y="25"/>
                  </a:cubicBezTo>
                  <a:cubicBezTo>
                    <a:pt x="35" y="25"/>
                    <a:pt x="35" y="25"/>
                    <a:pt x="36" y="25"/>
                  </a:cubicBezTo>
                  <a:cubicBezTo>
                    <a:pt x="36" y="24"/>
                    <a:pt x="35" y="24"/>
                    <a:pt x="34" y="23"/>
                  </a:cubicBezTo>
                  <a:cubicBezTo>
                    <a:pt x="35" y="22"/>
                    <a:pt x="34" y="22"/>
                    <a:pt x="33" y="21"/>
                  </a:cubicBezTo>
                  <a:cubicBezTo>
                    <a:pt x="34" y="21"/>
                    <a:pt x="34" y="22"/>
                    <a:pt x="33" y="22"/>
                  </a:cubicBezTo>
                  <a:cubicBezTo>
                    <a:pt x="33" y="23"/>
                    <a:pt x="33" y="23"/>
                    <a:pt x="32" y="23"/>
                  </a:cubicBezTo>
                  <a:cubicBezTo>
                    <a:pt x="32" y="22"/>
                    <a:pt x="31" y="23"/>
                    <a:pt x="31" y="23"/>
                  </a:cubicBezTo>
                  <a:cubicBezTo>
                    <a:pt x="31" y="23"/>
                    <a:pt x="30" y="23"/>
                    <a:pt x="30" y="22"/>
                  </a:cubicBezTo>
                  <a:cubicBezTo>
                    <a:pt x="30" y="21"/>
                    <a:pt x="31" y="21"/>
                    <a:pt x="3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0" y="21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19"/>
                    <a:pt x="31" y="19"/>
                    <a:pt x="32" y="18"/>
                  </a:cubicBezTo>
                  <a:cubicBezTo>
                    <a:pt x="33" y="18"/>
                    <a:pt x="34" y="18"/>
                    <a:pt x="34" y="18"/>
                  </a:cubicBezTo>
                  <a:cubicBezTo>
                    <a:pt x="35" y="19"/>
                    <a:pt x="36" y="19"/>
                    <a:pt x="35" y="20"/>
                  </a:cubicBezTo>
                  <a:cubicBezTo>
                    <a:pt x="35" y="21"/>
                    <a:pt x="37" y="21"/>
                    <a:pt x="37" y="20"/>
                  </a:cubicBezTo>
                  <a:cubicBezTo>
                    <a:pt x="37" y="19"/>
                    <a:pt x="37" y="18"/>
                    <a:pt x="35" y="18"/>
                  </a:cubicBezTo>
                  <a:cubicBezTo>
                    <a:pt x="34" y="18"/>
                    <a:pt x="35" y="17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9" y="16"/>
                    <a:pt x="40" y="16"/>
                    <a:pt x="41" y="15"/>
                  </a:cubicBezTo>
                  <a:cubicBezTo>
                    <a:pt x="41" y="15"/>
                    <a:pt x="38" y="15"/>
                    <a:pt x="38" y="15"/>
                  </a:cubicBezTo>
                  <a:cubicBezTo>
                    <a:pt x="38" y="14"/>
                    <a:pt x="38" y="14"/>
                    <a:pt x="37" y="14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6"/>
                    <a:pt x="35" y="16"/>
                  </a:cubicBezTo>
                  <a:cubicBezTo>
                    <a:pt x="35" y="17"/>
                    <a:pt x="34" y="16"/>
                    <a:pt x="35" y="15"/>
                  </a:cubicBezTo>
                  <a:cubicBezTo>
                    <a:pt x="36" y="14"/>
                    <a:pt x="36" y="13"/>
                    <a:pt x="35" y="13"/>
                  </a:cubicBezTo>
                  <a:cubicBezTo>
                    <a:pt x="34" y="12"/>
                    <a:pt x="33" y="13"/>
                    <a:pt x="34" y="14"/>
                  </a:cubicBezTo>
                  <a:cubicBezTo>
                    <a:pt x="34" y="14"/>
                    <a:pt x="34" y="15"/>
                    <a:pt x="34" y="16"/>
                  </a:cubicBezTo>
                  <a:cubicBezTo>
                    <a:pt x="34" y="16"/>
                    <a:pt x="33" y="17"/>
                    <a:pt x="32" y="17"/>
                  </a:cubicBezTo>
                  <a:cubicBezTo>
                    <a:pt x="31" y="17"/>
                    <a:pt x="29" y="17"/>
                    <a:pt x="28" y="16"/>
                  </a:cubicBezTo>
                  <a:cubicBezTo>
                    <a:pt x="27" y="16"/>
                    <a:pt x="27" y="16"/>
                    <a:pt x="27" y="15"/>
                  </a:cubicBezTo>
                  <a:cubicBezTo>
                    <a:pt x="27" y="15"/>
                    <a:pt x="27" y="15"/>
                    <a:pt x="28" y="15"/>
                  </a:cubicBezTo>
                  <a:cubicBezTo>
                    <a:pt x="28" y="15"/>
                    <a:pt x="29" y="15"/>
                    <a:pt x="30" y="15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31" y="15"/>
                    <a:pt x="32" y="15"/>
                    <a:pt x="32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8" y="14"/>
                    <a:pt x="28" y="14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2"/>
                    <a:pt x="31" y="12"/>
                    <a:pt x="31" y="13"/>
                  </a:cubicBezTo>
                  <a:cubicBezTo>
                    <a:pt x="31" y="13"/>
                    <a:pt x="31" y="13"/>
                    <a:pt x="32" y="14"/>
                  </a:cubicBezTo>
                  <a:cubicBezTo>
                    <a:pt x="32" y="13"/>
                    <a:pt x="32" y="12"/>
                    <a:pt x="31" y="11"/>
                  </a:cubicBezTo>
                  <a:cubicBezTo>
                    <a:pt x="31" y="11"/>
                    <a:pt x="32" y="10"/>
                    <a:pt x="32" y="9"/>
                  </a:cubicBezTo>
                  <a:cubicBezTo>
                    <a:pt x="31" y="9"/>
                    <a:pt x="31" y="10"/>
                    <a:pt x="30" y="10"/>
                  </a:cubicBezTo>
                  <a:cubicBezTo>
                    <a:pt x="29" y="9"/>
                    <a:pt x="28" y="9"/>
                    <a:pt x="28" y="10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6" y="13"/>
                    <a:pt x="26" y="12"/>
                    <a:pt x="27" y="11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6" y="12"/>
                    <a:pt x="26" y="13"/>
                    <a:pt x="26" y="13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4" y="12"/>
                    <a:pt x="24" y="11"/>
                    <a:pt x="24" y="9"/>
                  </a:cubicBezTo>
                  <a:cubicBezTo>
                    <a:pt x="24" y="8"/>
                    <a:pt x="25" y="7"/>
                    <a:pt x="25" y="7"/>
                  </a:cubicBezTo>
                  <a:cubicBezTo>
                    <a:pt x="26" y="7"/>
                    <a:pt x="27" y="7"/>
                    <a:pt x="28" y="7"/>
                  </a:cubicBezTo>
                  <a:cubicBezTo>
                    <a:pt x="28" y="8"/>
                    <a:pt x="29" y="7"/>
                    <a:pt x="28" y="6"/>
                  </a:cubicBezTo>
                  <a:cubicBezTo>
                    <a:pt x="28" y="5"/>
                    <a:pt x="27" y="5"/>
                    <a:pt x="26" y="6"/>
                  </a:cubicBezTo>
                  <a:cubicBezTo>
                    <a:pt x="25" y="7"/>
                    <a:pt x="25" y="7"/>
                    <a:pt x="25" y="6"/>
                  </a:cubicBezTo>
                  <a:cubicBezTo>
                    <a:pt x="26" y="6"/>
                    <a:pt x="26" y="5"/>
                    <a:pt x="26" y="5"/>
                  </a:cubicBezTo>
                  <a:cubicBezTo>
                    <a:pt x="26" y="4"/>
                    <a:pt x="27" y="4"/>
                    <a:pt x="28" y="4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6" y="2"/>
                    <a:pt x="26" y="1"/>
                    <a:pt x="26" y="0"/>
                  </a:cubicBezTo>
                  <a:cubicBezTo>
                    <a:pt x="26" y="0"/>
                    <a:pt x="25" y="2"/>
                    <a:pt x="25" y="3"/>
                  </a:cubicBezTo>
                  <a:close/>
                  <a:moveTo>
                    <a:pt x="35" y="25"/>
                  </a:moveTo>
                  <a:cubicBezTo>
                    <a:pt x="34" y="25"/>
                    <a:pt x="34" y="25"/>
                    <a:pt x="33" y="25"/>
                  </a:cubicBezTo>
                  <a:cubicBezTo>
                    <a:pt x="34" y="25"/>
                    <a:pt x="33" y="26"/>
                    <a:pt x="33" y="26"/>
                  </a:cubicBezTo>
                  <a:cubicBezTo>
                    <a:pt x="33" y="25"/>
                    <a:pt x="33" y="25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24"/>
                    <a:pt x="29" y="23"/>
                    <a:pt x="28" y="23"/>
                  </a:cubicBezTo>
                  <a:cubicBezTo>
                    <a:pt x="27" y="23"/>
                    <a:pt x="26" y="23"/>
                    <a:pt x="25" y="24"/>
                  </a:cubicBezTo>
                  <a:cubicBezTo>
                    <a:pt x="25" y="23"/>
                    <a:pt x="24" y="22"/>
                    <a:pt x="24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2" y="24"/>
                  </a:cubicBezTo>
                  <a:cubicBezTo>
                    <a:pt x="22" y="25"/>
                    <a:pt x="23" y="25"/>
                    <a:pt x="23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30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4"/>
                    <a:pt x="24" y="34"/>
                  </a:cubicBezTo>
                  <a:cubicBezTo>
                    <a:pt x="23" y="34"/>
                    <a:pt x="23" y="34"/>
                    <a:pt x="22" y="34"/>
                  </a:cubicBezTo>
                  <a:cubicBezTo>
                    <a:pt x="23" y="34"/>
                    <a:pt x="24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29"/>
                    <a:pt x="22" y="28"/>
                  </a:cubicBezTo>
                  <a:cubicBezTo>
                    <a:pt x="22" y="27"/>
                    <a:pt x="21" y="26"/>
                    <a:pt x="20" y="26"/>
                  </a:cubicBezTo>
                  <a:cubicBezTo>
                    <a:pt x="21" y="25"/>
                    <a:pt x="21" y="25"/>
                    <a:pt x="21" y="24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3"/>
                    <a:pt x="18" y="23"/>
                  </a:cubicBezTo>
                  <a:cubicBezTo>
                    <a:pt x="18" y="24"/>
                    <a:pt x="18" y="25"/>
                    <a:pt x="18" y="25"/>
                  </a:cubicBezTo>
                  <a:cubicBezTo>
                    <a:pt x="17" y="25"/>
                    <a:pt x="16" y="26"/>
                    <a:pt x="15" y="26"/>
                  </a:cubicBezTo>
                  <a:cubicBezTo>
                    <a:pt x="14" y="27"/>
                    <a:pt x="14" y="28"/>
                    <a:pt x="13" y="29"/>
                  </a:cubicBezTo>
                  <a:cubicBezTo>
                    <a:pt x="13" y="29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1" y="30"/>
                    <a:pt x="11" y="30"/>
                  </a:cubicBezTo>
                  <a:cubicBezTo>
                    <a:pt x="10" y="30"/>
                    <a:pt x="10" y="29"/>
                    <a:pt x="10" y="29"/>
                  </a:cubicBezTo>
                  <a:cubicBezTo>
                    <a:pt x="11" y="30"/>
                    <a:pt x="11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8"/>
                    <a:pt x="14" y="27"/>
                    <a:pt x="15" y="26"/>
                  </a:cubicBezTo>
                  <a:cubicBezTo>
                    <a:pt x="16" y="25"/>
                    <a:pt x="16" y="24"/>
                    <a:pt x="16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8" y="20"/>
                    <a:pt x="17" y="20"/>
                  </a:cubicBezTo>
                  <a:cubicBezTo>
                    <a:pt x="17" y="20"/>
                    <a:pt x="16" y="21"/>
                    <a:pt x="16" y="21"/>
                  </a:cubicBezTo>
                  <a:cubicBezTo>
                    <a:pt x="15" y="20"/>
                    <a:pt x="14" y="19"/>
                    <a:pt x="13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7" y="19"/>
                  </a:cubicBezTo>
                  <a:cubicBezTo>
                    <a:pt x="7" y="19"/>
                    <a:pt x="7" y="18"/>
                    <a:pt x="7" y="18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8" y="16"/>
                    <a:pt x="8" y="17"/>
                    <a:pt x="9" y="17"/>
                  </a:cubicBezTo>
                  <a:cubicBezTo>
                    <a:pt x="9" y="17"/>
                    <a:pt x="9" y="17"/>
                    <a:pt x="10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4" y="19"/>
                    <a:pt x="15" y="18"/>
                    <a:pt x="16" y="18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8"/>
                    <a:pt x="19" y="17"/>
                  </a:cubicBezTo>
                  <a:cubicBezTo>
                    <a:pt x="19" y="17"/>
                    <a:pt x="19" y="17"/>
                    <a:pt x="18" y="16"/>
                  </a:cubicBezTo>
                  <a:cubicBezTo>
                    <a:pt x="18" y="15"/>
                    <a:pt x="19" y="14"/>
                    <a:pt x="18" y="13"/>
                  </a:cubicBezTo>
                  <a:cubicBezTo>
                    <a:pt x="18" y="12"/>
                    <a:pt x="18" y="11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7" y="7"/>
                    <a:pt x="17" y="7"/>
                    <a:pt x="18" y="7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1"/>
                    <a:pt x="18" y="12"/>
                    <a:pt x="19" y="13"/>
                  </a:cubicBezTo>
                  <a:cubicBezTo>
                    <a:pt x="19" y="14"/>
                    <a:pt x="20" y="15"/>
                    <a:pt x="21" y="15"/>
                  </a:cubicBezTo>
                  <a:cubicBezTo>
                    <a:pt x="20" y="16"/>
                    <a:pt x="20" y="17"/>
                    <a:pt x="20" y="17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8"/>
                    <a:pt x="23" y="18"/>
                  </a:cubicBezTo>
                  <a:cubicBezTo>
                    <a:pt x="23" y="17"/>
                    <a:pt x="23" y="17"/>
                    <a:pt x="23" y="16"/>
                  </a:cubicBezTo>
                  <a:cubicBezTo>
                    <a:pt x="24" y="16"/>
                    <a:pt x="25" y="16"/>
                    <a:pt x="26" y="15"/>
                  </a:cubicBezTo>
                  <a:cubicBezTo>
                    <a:pt x="27" y="14"/>
                    <a:pt x="28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0"/>
                    <a:pt x="29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3"/>
                    <a:pt x="27" y="14"/>
                    <a:pt x="26" y="15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3" y="19"/>
                    <a:pt x="22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6" y="21"/>
                    <a:pt x="27" y="22"/>
                    <a:pt x="28" y="22"/>
                  </a:cubicBezTo>
                  <a:cubicBezTo>
                    <a:pt x="29" y="23"/>
                    <a:pt x="30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3"/>
                    <a:pt x="34" y="23"/>
                    <a:pt x="34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4" y="24"/>
                    <a:pt x="34" y="24"/>
                    <a:pt x="35" y="25"/>
                  </a:cubicBezTo>
                  <a:close/>
                  <a:moveTo>
                    <a:pt x="2" y="26"/>
                  </a:moveTo>
                  <a:cubicBezTo>
                    <a:pt x="2" y="25"/>
                    <a:pt x="3" y="25"/>
                    <a:pt x="3" y="25"/>
                  </a:cubicBezTo>
                  <a:cubicBezTo>
                    <a:pt x="3" y="25"/>
                    <a:pt x="3" y="24"/>
                    <a:pt x="3" y="24"/>
                  </a:cubicBezTo>
                  <a:cubicBezTo>
                    <a:pt x="3" y="24"/>
                    <a:pt x="3" y="25"/>
                    <a:pt x="4" y="24"/>
                  </a:cubicBezTo>
                  <a:cubicBezTo>
                    <a:pt x="4" y="24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4" y="26"/>
                  </a:cubicBezTo>
                  <a:cubicBezTo>
                    <a:pt x="4" y="26"/>
                    <a:pt x="4" y="26"/>
                    <a:pt x="4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2" y="26"/>
                  </a:cubicBezTo>
                  <a:close/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1" y="23"/>
                    <a:pt x="12" y="23"/>
                  </a:cubicBezTo>
                  <a:cubicBezTo>
                    <a:pt x="12" y="22"/>
                    <a:pt x="13" y="22"/>
                    <a:pt x="13" y="21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4" y="21"/>
                    <a:pt x="13" y="21"/>
                    <a:pt x="13" y="21"/>
                  </a:cubicBezTo>
                  <a:cubicBezTo>
                    <a:pt x="13" y="22"/>
                    <a:pt x="13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5" y="21"/>
                    <a:pt x="14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5" y="21"/>
                    <a:pt x="15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4" y="23"/>
                  </a:cubicBezTo>
                  <a:cubicBezTo>
                    <a:pt x="14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15" y="23"/>
                    <a:pt x="15" y="23"/>
                    <a:pt x="14" y="23"/>
                  </a:cubicBezTo>
                  <a:cubicBezTo>
                    <a:pt x="14" y="23"/>
                    <a:pt x="15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3"/>
                    <a:pt x="13" y="24"/>
                    <a:pt x="14" y="24"/>
                  </a:cubicBezTo>
                  <a:cubicBezTo>
                    <a:pt x="14" y="24"/>
                    <a:pt x="14" y="24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lose/>
                  <a:moveTo>
                    <a:pt x="18" y="21"/>
                  </a:move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5" y="22"/>
                  </a:cubicBezTo>
                  <a:cubicBezTo>
                    <a:pt x="16" y="22"/>
                    <a:pt x="17" y="22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lose/>
                  <a:moveTo>
                    <a:pt x="34" y="34"/>
                  </a:moveTo>
                  <a:cubicBezTo>
                    <a:pt x="34" y="34"/>
                    <a:pt x="33" y="34"/>
                    <a:pt x="33" y="34"/>
                  </a:cubicBezTo>
                  <a:cubicBezTo>
                    <a:pt x="33" y="34"/>
                    <a:pt x="33" y="34"/>
                    <a:pt x="32" y="34"/>
                  </a:cubicBezTo>
                  <a:cubicBezTo>
                    <a:pt x="33" y="34"/>
                    <a:pt x="33" y="34"/>
                    <a:pt x="32" y="33"/>
                  </a:cubicBezTo>
                  <a:cubicBezTo>
                    <a:pt x="32" y="33"/>
                    <a:pt x="32" y="33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3" y="32"/>
                    <a:pt x="33" y="3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4"/>
                    <a:pt x="34" y="34"/>
                  </a:cubicBezTo>
                  <a:close/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7" y="28"/>
                    <a:pt x="27" y="28"/>
                  </a:cubicBezTo>
                  <a:cubicBezTo>
                    <a:pt x="26" y="27"/>
                    <a:pt x="25" y="27"/>
                    <a:pt x="24" y="28"/>
                  </a:cubicBezTo>
                  <a:cubicBezTo>
                    <a:pt x="24" y="28"/>
                    <a:pt x="23" y="28"/>
                    <a:pt x="24" y="27"/>
                  </a:cubicBezTo>
                  <a:cubicBezTo>
                    <a:pt x="24" y="27"/>
                    <a:pt x="24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7"/>
                    <a:pt x="24" y="26"/>
                  </a:cubicBezTo>
                  <a:cubicBezTo>
                    <a:pt x="23" y="26"/>
                    <a:pt x="24" y="26"/>
                    <a:pt x="24" y="26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4" y="26"/>
                    <a:pt x="24" y="25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5" y="25"/>
                    <a:pt x="25" y="25"/>
                  </a:cubicBezTo>
                  <a:cubicBezTo>
                    <a:pt x="25" y="25"/>
                    <a:pt x="26" y="24"/>
                    <a:pt x="26" y="25"/>
                  </a:cubicBezTo>
                  <a:cubicBezTo>
                    <a:pt x="26" y="25"/>
                    <a:pt x="26" y="25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6"/>
                    <a:pt x="27" y="26"/>
                    <a:pt x="27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7" y="25"/>
                  </a:cubicBezTo>
                  <a:cubicBezTo>
                    <a:pt x="27" y="25"/>
                    <a:pt x="27" y="26"/>
                    <a:pt x="28" y="27"/>
                  </a:cubicBezTo>
                  <a:cubicBezTo>
                    <a:pt x="28" y="28"/>
                    <a:pt x="29" y="2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lose/>
                  <a:moveTo>
                    <a:pt x="22" y="23"/>
                  </a:moveTo>
                  <a:cubicBezTo>
                    <a:pt x="23" y="23"/>
                    <a:pt x="23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24" y="25"/>
                    <a:pt x="23" y="24"/>
                    <a:pt x="23" y="24"/>
                  </a:cubicBezTo>
                  <a:cubicBezTo>
                    <a:pt x="23" y="24"/>
                    <a:pt x="22" y="23"/>
                    <a:pt x="22" y="23"/>
                  </a:cubicBezTo>
                  <a:close/>
                  <a:moveTo>
                    <a:pt x="16" y="39"/>
                  </a:moveTo>
                  <a:cubicBezTo>
                    <a:pt x="16" y="39"/>
                    <a:pt x="15" y="38"/>
                    <a:pt x="16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6" y="39"/>
                    <a:pt x="16" y="39"/>
                    <a:pt x="16" y="39"/>
                  </a:cubicBezTo>
                  <a:close/>
                  <a:moveTo>
                    <a:pt x="18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1"/>
                    <a:pt x="18" y="31"/>
                    <a:pt x="18" y="30"/>
                  </a:cubicBezTo>
                  <a:cubicBezTo>
                    <a:pt x="18" y="29"/>
                    <a:pt x="17" y="28"/>
                    <a:pt x="17" y="27"/>
                  </a:cubicBezTo>
                  <a:cubicBezTo>
                    <a:pt x="16" y="27"/>
                    <a:pt x="16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8" y="28"/>
                    <a:pt x="18" y="28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9" y="26"/>
                    <a:pt x="19" y="27"/>
                  </a:cubicBezTo>
                  <a:cubicBezTo>
                    <a:pt x="19" y="27"/>
                    <a:pt x="19" y="27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9" y="26"/>
                    <a:pt x="20" y="27"/>
                    <a:pt x="20" y="28"/>
                  </a:cubicBezTo>
                  <a:cubicBezTo>
                    <a:pt x="20" y="28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8"/>
                    <a:pt x="20" y="28"/>
                    <a:pt x="20" y="28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9"/>
                    <a:pt x="19" y="29"/>
                    <a:pt x="19" y="30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lose/>
                  <a:moveTo>
                    <a:pt x="20" y="23"/>
                  </a:moveTo>
                  <a:cubicBezTo>
                    <a:pt x="20" y="24"/>
                    <a:pt x="20" y="24"/>
                    <a:pt x="20" y="25"/>
                  </a:cubicBezTo>
                  <a:cubicBezTo>
                    <a:pt x="20" y="25"/>
                    <a:pt x="20" y="26"/>
                    <a:pt x="19" y="26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20" y="23"/>
                  </a:cubicBezTo>
                  <a:close/>
                  <a:moveTo>
                    <a:pt x="7" y="7"/>
                  </a:moveTo>
                  <a:cubicBezTo>
                    <a:pt x="7" y="7"/>
                    <a:pt x="8" y="7"/>
                    <a:pt x="8" y="8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7" y="8"/>
                    <a:pt x="7" y="7"/>
                    <a:pt x="7" y="7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3" y="13"/>
                    <a:pt x="14" y="13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7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5" y="17"/>
                    <a:pt x="15" y="17"/>
                    <a:pt x="15" y="16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7"/>
                    <a:pt x="14" y="17"/>
                  </a:cubicBezTo>
                  <a:cubicBezTo>
                    <a:pt x="14" y="16"/>
                    <a:pt x="14" y="15"/>
                    <a:pt x="14" y="14"/>
                  </a:cubicBezTo>
                  <a:cubicBezTo>
                    <a:pt x="13" y="14"/>
                    <a:pt x="13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9" y="19"/>
                  </a:move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7"/>
                    <a:pt x="18" y="18"/>
                    <a:pt x="18" y="17"/>
                  </a:cubicBezTo>
                  <a:cubicBezTo>
                    <a:pt x="19" y="18"/>
                    <a:pt x="19" y="18"/>
                    <a:pt x="19" y="19"/>
                  </a:cubicBezTo>
                  <a:close/>
                  <a:moveTo>
                    <a:pt x="39" y="16"/>
                  </a:moveTo>
                  <a:cubicBezTo>
                    <a:pt x="39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7"/>
                  </a:cubicBezTo>
                  <a:cubicBezTo>
                    <a:pt x="37" y="17"/>
                    <a:pt x="37" y="17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7" y="16"/>
                  </a:cubicBezTo>
                  <a:cubicBezTo>
                    <a:pt x="37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6"/>
                  </a:cubicBezTo>
                  <a:cubicBezTo>
                    <a:pt x="38" y="16"/>
                    <a:pt x="39" y="16"/>
                    <a:pt x="39" y="16"/>
                  </a:cubicBezTo>
                  <a:close/>
                  <a:moveTo>
                    <a:pt x="32" y="17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0" y="18"/>
                    <a:pt x="30" y="19"/>
                  </a:cubicBezTo>
                  <a:cubicBezTo>
                    <a:pt x="29" y="19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6" y="20"/>
                    <a:pt x="27" y="20"/>
                  </a:cubicBezTo>
                  <a:cubicBezTo>
                    <a:pt x="27" y="20"/>
                    <a:pt x="27" y="20"/>
                    <a:pt x="27" y="19"/>
                  </a:cubicBezTo>
                  <a:cubicBezTo>
                    <a:pt x="27" y="20"/>
                    <a:pt x="26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6" y="18"/>
                    <a:pt x="27" y="18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7" y="17"/>
                    <a:pt x="27" y="17"/>
                    <a:pt x="27" y="18"/>
                  </a:cubicBezTo>
                  <a:cubicBezTo>
                    <a:pt x="28" y="18"/>
                    <a:pt x="28" y="18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6"/>
                    <a:pt x="27" y="16"/>
                    <a:pt x="27" y="17"/>
                  </a:cubicBezTo>
                  <a:cubicBezTo>
                    <a:pt x="28" y="17"/>
                    <a:pt x="28" y="18"/>
                    <a:pt x="29" y="18"/>
                  </a:cubicBezTo>
                  <a:cubicBezTo>
                    <a:pt x="30" y="18"/>
                    <a:pt x="31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lose/>
                  <a:moveTo>
                    <a:pt x="23" y="20"/>
                  </a:move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5" y="19"/>
                    <a:pt x="26" y="19"/>
                  </a:cubicBezTo>
                  <a:cubicBezTo>
                    <a:pt x="25" y="19"/>
                    <a:pt x="25" y="19"/>
                    <a:pt x="24" y="20"/>
                  </a:cubicBezTo>
                  <a:cubicBezTo>
                    <a:pt x="24" y="20"/>
                    <a:pt x="23" y="20"/>
                    <a:pt x="23" y="20"/>
                  </a:cubicBezTo>
                  <a:close/>
                  <a:moveTo>
                    <a:pt x="26" y="2"/>
                  </a:moveTo>
                  <a:cubicBezTo>
                    <a:pt x="26" y="2"/>
                    <a:pt x="26" y="3"/>
                    <a:pt x="26" y="3"/>
                  </a:cubicBezTo>
                  <a:cubicBezTo>
                    <a:pt x="26" y="3"/>
                    <a:pt x="26" y="3"/>
                    <a:pt x="27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4"/>
                    <a:pt x="24" y="4"/>
                  </a:cubicBezTo>
                  <a:cubicBezTo>
                    <a:pt x="25" y="3"/>
                    <a:pt x="24" y="3"/>
                    <a:pt x="24" y="3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25" y="3"/>
                    <a:pt x="25" y="2"/>
                    <a:pt x="26" y="2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4" y="13"/>
                    <a:pt x="24" y="13"/>
                    <a:pt x="24" y="14"/>
                  </a:cubicBezTo>
                  <a:cubicBezTo>
                    <a:pt x="25" y="14"/>
                    <a:pt x="25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3"/>
                    <a:pt x="23" y="13"/>
                    <a:pt x="23" y="14"/>
                  </a:cubicBezTo>
                  <a:cubicBezTo>
                    <a:pt x="24" y="14"/>
                    <a:pt x="24" y="14"/>
                    <a:pt x="24" y="15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3" y="15"/>
                    <a:pt x="23" y="14"/>
                    <a:pt x="23" y="14"/>
                  </a:cubicBezTo>
                  <a:cubicBezTo>
                    <a:pt x="23" y="15"/>
                    <a:pt x="22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0" y="14"/>
                    <a:pt x="21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2" y="13"/>
                    <a:pt x="22" y="13"/>
                    <a:pt x="21" y="13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20" y="13"/>
                    <a:pt x="20" y="13"/>
                    <a:pt x="21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3" y="11"/>
                    <a:pt x="23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1" y="18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6"/>
                    <a:pt x="22" y="17"/>
                    <a:pt x="22" y="17"/>
                  </a:cubicBezTo>
                  <a:cubicBezTo>
                    <a:pt x="22" y="17"/>
                    <a:pt x="22" y="18"/>
                    <a:pt x="21" y="1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3">
              <a:extLst>
                <a:ext uri="{FF2B5EF4-FFF2-40B4-BE49-F238E27FC236}">
                  <a16:creationId xmlns:a16="http://schemas.microsoft.com/office/drawing/2014/main" xmlns="" id="{2AD143EB-26AB-4E85-A10C-799C2FBFD5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3263" y="1793876"/>
              <a:ext cx="396875" cy="515938"/>
            </a:xfrm>
            <a:custGeom>
              <a:avLst/>
              <a:gdLst>
                <a:gd name="T0" fmla="*/ 18 w 33"/>
                <a:gd name="T1" fmla="*/ 13 h 43"/>
                <a:gd name="T2" fmla="*/ 11 w 33"/>
                <a:gd name="T3" fmla="*/ 5 h 43"/>
                <a:gd name="T4" fmla="*/ 2 w 33"/>
                <a:gd name="T5" fmla="*/ 11 h 43"/>
                <a:gd name="T6" fmla="*/ 9 w 33"/>
                <a:gd name="T7" fmla="*/ 26 h 43"/>
                <a:gd name="T8" fmla="*/ 23 w 33"/>
                <a:gd name="T9" fmla="*/ 37 h 43"/>
                <a:gd name="T10" fmla="*/ 6 w 33"/>
                <a:gd name="T11" fmla="*/ 17 h 43"/>
                <a:gd name="T12" fmla="*/ 5 w 33"/>
                <a:gd name="T13" fmla="*/ 18 h 43"/>
                <a:gd name="T14" fmla="*/ 8 w 33"/>
                <a:gd name="T15" fmla="*/ 4 h 43"/>
                <a:gd name="T16" fmla="*/ 17 w 33"/>
                <a:gd name="T17" fmla="*/ 16 h 43"/>
                <a:gd name="T18" fmla="*/ 10 w 33"/>
                <a:gd name="T19" fmla="*/ 9 h 43"/>
                <a:gd name="T20" fmla="*/ 2 w 33"/>
                <a:gd name="T21" fmla="*/ 8 h 43"/>
                <a:gd name="T22" fmla="*/ 3 w 33"/>
                <a:gd name="T23" fmla="*/ 11 h 43"/>
                <a:gd name="T24" fmla="*/ 4 w 33"/>
                <a:gd name="T25" fmla="*/ 16 h 43"/>
                <a:gd name="T26" fmla="*/ 6 w 33"/>
                <a:gd name="T27" fmla="*/ 5 h 43"/>
                <a:gd name="T28" fmla="*/ 5 w 33"/>
                <a:gd name="T29" fmla="*/ 21 h 43"/>
                <a:gd name="T30" fmla="*/ 12 w 33"/>
                <a:gd name="T31" fmla="*/ 9 h 43"/>
                <a:gd name="T32" fmla="*/ 14 w 33"/>
                <a:gd name="T33" fmla="*/ 11 h 43"/>
                <a:gd name="T34" fmla="*/ 7 w 33"/>
                <a:gd name="T35" fmla="*/ 16 h 43"/>
                <a:gd name="T36" fmla="*/ 16 w 33"/>
                <a:gd name="T37" fmla="*/ 20 h 43"/>
                <a:gd name="T38" fmla="*/ 17 w 33"/>
                <a:gd name="T39" fmla="*/ 23 h 43"/>
                <a:gd name="T40" fmla="*/ 14 w 33"/>
                <a:gd name="T41" fmla="*/ 25 h 43"/>
                <a:gd name="T42" fmla="*/ 12 w 33"/>
                <a:gd name="T43" fmla="*/ 29 h 43"/>
                <a:gd name="T44" fmla="*/ 15 w 33"/>
                <a:gd name="T45" fmla="*/ 29 h 43"/>
                <a:gd name="T46" fmla="*/ 17 w 33"/>
                <a:gd name="T47" fmla="*/ 31 h 43"/>
                <a:gd name="T48" fmla="*/ 22 w 33"/>
                <a:gd name="T49" fmla="*/ 23 h 43"/>
                <a:gd name="T50" fmla="*/ 24 w 33"/>
                <a:gd name="T51" fmla="*/ 25 h 43"/>
                <a:gd name="T52" fmla="*/ 22 w 33"/>
                <a:gd name="T53" fmla="*/ 28 h 43"/>
                <a:gd name="T54" fmla="*/ 11 w 33"/>
                <a:gd name="T55" fmla="*/ 23 h 43"/>
                <a:gd name="T56" fmla="*/ 10 w 33"/>
                <a:gd name="T57" fmla="*/ 27 h 43"/>
                <a:gd name="T58" fmla="*/ 14 w 33"/>
                <a:gd name="T59" fmla="*/ 20 h 43"/>
                <a:gd name="T60" fmla="*/ 15 w 33"/>
                <a:gd name="T61" fmla="*/ 33 h 43"/>
                <a:gd name="T62" fmla="*/ 17 w 33"/>
                <a:gd name="T63" fmla="*/ 19 h 43"/>
                <a:gd name="T64" fmla="*/ 18 w 33"/>
                <a:gd name="T65" fmla="*/ 32 h 43"/>
                <a:gd name="T66" fmla="*/ 17 w 33"/>
                <a:gd name="T67" fmla="*/ 36 h 43"/>
                <a:gd name="T68" fmla="*/ 21 w 33"/>
                <a:gd name="T69" fmla="*/ 23 h 43"/>
                <a:gd name="T70" fmla="*/ 21 w 33"/>
                <a:gd name="T71" fmla="*/ 36 h 43"/>
                <a:gd name="T72" fmla="*/ 28 w 33"/>
                <a:gd name="T73" fmla="*/ 27 h 43"/>
                <a:gd name="T74" fmla="*/ 28 w 33"/>
                <a:gd name="T75" fmla="*/ 25 h 43"/>
                <a:gd name="T76" fmla="*/ 22 w 33"/>
                <a:gd name="T77" fmla="*/ 29 h 43"/>
                <a:gd name="T78" fmla="*/ 2 w 33"/>
                <a:gd name="T79" fmla="*/ 26 h 43"/>
                <a:gd name="T80" fmla="*/ 22 w 33"/>
                <a:gd name="T81" fmla="*/ 39 h 43"/>
                <a:gd name="T82" fmla="*/ 27 w 33"/>
                <a:gd name="T83" fmla="*/ 34 h 43"/>
                <a:gd name="T84" fmla="*/ 30 w 33"/>
                <a:gd name="T85" fmla="*/ 32 h 43"/>
                <a:gd name="T86" fmla="*/ 32 w 33"/>
                <a:gd name="T87" fmla="*/ 26 h 43"/>
                <a:gd name="T88" fmla="*/ 30 w 33"/>
                <a:gd name="T89" fmla="*/ 17 h 43"/>
                <a:gd name="T90" fmla="*/ 29 w 33"/>
                <a:gd name="T91" fmla="*/ 19 h 43"/>
                <a:gd name="T92" fmla="*/ 23 w 33"/>
                <a:gd name="T93" fmla="*/ 14 h 43"/>
                <a:gd name="T94" fmla="*/ 21 w 33"/>
                <a:gd name="T95" fmla="*/ 12 h 43"/>
                <a:gd name="T96" fmla="*/ 14 w 33"/>
                <a:gd name="T97" fmla="*/ 38 h 43"/>
                <a:gd name="T98" fmla="*/ 15 w 33"/>
                <a:gd name="T99" fmla="*/ 41 h 43"/>
                <a:gd name="T100" fmla="*/ 11 w 33"/>
                <a:gd name="T101" fmla="*/ 37 h 43"/>
                <a:gd name="T102" fmla="*/ 9 w 33"/>
                <a:gd name="T103" fmla="*/ 36 h 43"/>
                <a:gd name="T104" fmla="*/ 3 w 33"/>
                <a:gd name="T105" fmla="*/ 32 h 43"/>
                <a:gd name="T106" fmla="*/ 5 w 33"/>
                <a:gd name="T107" fmla="*/ 31 h 43"/>
                <a:gd name="T108" fmla="*/ 5 w 33"/>
                <a:gd name="T109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" h="43">
                  <a:moveTo>
                    <a:pt x="27" y="29"/>
                  </a:moveTo>
                  <a:cubicBezTo>
                    <a:pt x="31" y="26"/>
                    <a:pt x="30" y="24"/>
                    <a:pt x="26" y="23"/>
                  </a:cubicBezTo>
                  <a:cubicBezTo>
                    <a:pt x="28" y="19"/>
                    <a:pt x="26" y="16"/>
                    <a:pt x="22" y="20"/>
                  </a:cubicBezTo>
                  <a:cubicBezTo>
                    <a:pt x="21" y="18"/>
                    <a:pt x="20" y="17"/>
                    <a:pt x="18" y="16"/>
                  </a:cubicBezTo>
                  <a:cubicBezTo>
                    <a:pt x="18" y="15"/>
                    <a:pt x="19" y="14"/>
                    <a:pt x="18" y="13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1"/>
                    <a:pt x="16" y="11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3" y="6"/>
                    <a:pt x="13" y="5"/>
                    <a:pt x="11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4" y="2"/>
                    <a:pt x="5" y="4"/>
                  </a:cubicBezTo>
                  <a:cubicBezTo>
                    <a:pt x="3" y="4"/>
                    <a:pt x="2" y="6"/>
                    <a:pt x="3" y="7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1" y="9"/>
                    <a:pt x="1" y="11"/>
                    <a:pt x="2" y="11"/>
                  </a:cubicBezTo>
                  <a:cubicBezTo>
                    <a:pt x="1" y="13"/>
                    <a:pt x="0" y="15"/>
                    <a:pt x="3" y="15"/>
                  </a:cubicBezTo>
                  <a:cubicBezTo>
                    <a:pt x="1" y="17"/>
                    <a:pt x="2" y="19"/>
                    <a:pt x="4" y="19"/>
                  </a:cubicBezTo>
                  <a:cubicBezTo>
                    <a:pt x="3" y="20"/>
                    <a:pt x="4" y="22"/>
                    <a:pt x="5" y="21"/>
                  </a:cubicBezTo>
                  <a:cubicBezTo>
                    <a:pt x="5" y="22"/>
                    <a:pt x="5" y="24"/>
                    <a:pt x="8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8" y="27"/>
                    <a:pt x="8" y="26"/>
                    <a:pt x="8" y="27"/>
                  </a:cubicBezTo>
                  <a:cubicBezTo>
                    <a:pt x="5" y="29"/>
                    <a:pt x="8" y="33"/>
                    <a:pt x="11" y="32"/>
                  </a:cubicBezTo>
                  <a:cubicBezTo>
                    <a:pt x="10" y="35"/>
                    <a:pt x="12" y="38"/>
                    <a:pt x="14" y="35"/>
                  </a:cubicBezTo>
                  <a:cubicBezTo>
                    <a:pt x="16" y="39"/>
                    <a:pt x="19" y="39"/>
                    <a:pt x="19" y="35"/>
                  </a:cubicBezTo>
                  <a:cubicBezTo>
                    <a:pt x="20" y="36"/>
                    <a:pt x="21" y="37"/>
                    <a:pt x="23" y="37"/>
                  </a:cubicBezTo>
                  <a:cubicBezTo>
                    <a:pt x="24" y="37"/>
                    <a:pt x="24" y="34"/>
                    <a:pt x="24" y="33"/>
                  </a:cubicBezTo>
                  <a:cubicBezTo>
                    <a:pt x="27" y="34"/>
                    <a:pt x="29" y="32"/>
                    <a:pt x="27" y="29"/>
                  </a:cubicBezTo>
                  <a:close/>
                  <a:moveTo>
                    <a:pt x="9" y="6"/>
                  </a:moveTo>
                  <a:cubicBezTo>
                    <a:pt x="7" y="6"/>
                    <a:pt x="8" y="8"/>
                    <a:pt x="7" y="10"/>
                  </a:cubicBezTo>
                  <a:cubicBezTo>
                    <a:pt x="6" y="12"/>
                    <a:pt x="6" y="15"/>
                    <a:pt x="6" y="17"/>
                  </a:cubicBezTo>
                  <a:cubicBezTo>
                    <a:pt x="7" y="19"/>
                    <a:pt x="7" y="21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9" y="22"/>
                    <a:pt x="8" y="23"/>
                  </a:cubicBezTo>
                  <a:cubicBezTo>
                    <a:pt x="6" y="21"/>
                    <a:pt x="6" y="20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4" y="15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5" y="8"/>
                    <a:pt x="7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11" y="10"/>
                    <a:pt x="17" y="13"/>
                    <a:pt x="18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5"/>
                    <a:pt x="16" y="15"/>
                  </a:cubicBezTo>
                  <a:cubicBezTo>
                    <a:pt x="15" y="14"/>
                    <a:pt x="15" y="14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lose/>
                  <a:moveTo>
                    <a:pt x="4" y="8"/>
                  </a:moveTo>
                  <a:cubicBezTo>
                    <a:pt x="3" y="13"/>
                    <a:pt x="1" y="10"/>
                    <a:pt x="2" y="8"/>
                  </a:cubicBezTo>
                  <a:cubicBezTo>
                    <a:pt x="3" y="8"/>
                    <a:pt x="4" y="8"/>
                    <a:pt x="4" y="8"/>
                  </a:cubicBezTo>
                  <a:close/>
                  <a:moveTo>
                    <a:pt x="3" y="6"/>
                  </a:moveTo>
                  <a:cubicBezTo>
                    <a:pt x="4" y="3"/>
                    <a:pt x="7" y="7"/>
                    <a:pt x="5" y="7"/>
                  </a:cubicBezTo>
                  <a:cubicBezTo>
                    <a:pt x="4" y="7"/>
                    <a:pt x="4" y="6"/>
                    <a:pt x="3" y="6"/>
                  </a:cubicBezTo>
                  <a:close/>
                  <a:moveTo>
                    <a:pt x="3" y="11"/>
                  </a:moveTo>
                  <a:cubicBezTo>
                    <a:pt x="4" y="12"/>
                    <a:pt x="4" y="14"/>
                    <a:pt x="3" y="15"/>
                  </a:cubicBezTo>
                  <a:cubicBezTo>
                    <a:pt x="0" y="16"/>
                    <a:pt x="2" y="12"/>
                    <a:pt x="3" y="11"/>
                  </a:cubicBezTo>
                  <a:close/>
                  <a:moveTo>
                    <a:pt x="4" y="16"/>
                  </a:moveTo>
                  <a:cubicBezTo>
                    <a:pt x="4" y="16"/>
                    <a:pt x="5" y="19"/>
                    <a:pt x="3" y="18"/>
                  </a:cubicBezTo>
                  <a:cubicBezTo>
                    <a:pt x="2" y="17"/>
                    <a:pt x="2" y="16"/>
                    <a:pt x="4" y="16"/>
                  </a:cubicBezTo>
                  <a:close/>
                  <a:moveTo>
                    <a:pt x="6" y="5"/>
                  </a:moveTo>
                  <a:cubicBezTo>
                    <a:pt x="6" y="4"/>
                    <a:pt x="5" y="3"/>
                    <a:pt x="6" y="2"/>
                  </a:cubicBezTo>
                  <a:cubicBezTo>
                    <a:pt x="7" y="1"/>
                    <a:pt x="10" y="0"/>
                    <a:pt x="11" y="3"/>
                  </a:cubicBezTo>
                  <a:cubicBezTo>
                    <a:pt x="11" y="3"/>
                    <a:pt x="11" y="5"/>
                    <a:pt x="10" y="5"/>
                  </a:cubicBezTo>
                  <a:cubicBezTo>
                    <a:pt x="8" y="2"/>
                    <a:pt x="8" y="4"/>
                    <a:pt x="6" y="5"/>
                  </a:cubicBezTo>
                  <a:close/>
                  <a:moveTo>
                    <a:pt x="5" y="22"/>
                  </a:moveTo>
                  <a:cubicBezTo>
                    <a:pt x="6" y="21"/>
                    <a:pt x="7" y="23"/>
                    <a:pt x="7" y="23"/>
                  </a:cubicBezTo>
                  <a:cubicBezTo>
                    <a:pt x="6" y="24"/>
                    <a:pt x="5" y="23"/>
                    <a:pt x="5" y="22"/>
                  </a:cubicBezTo>
                  <a:close/>
                  <a:moveTo>
                    <a:pt x="4" y="19"/>
                  </a:moveTo>
                  <a:cubicBezTo>
                    <a:pt x="5" y="19"/>
                    <a:pt x="5" y="20"/>
                    <a:pt x="5" y="21"/>
                  </a:cubicBezTo>
                  <a:cubicBezTo>
                    <a:pt x="4" y="21"/>
                    <a:pt x="4" y="20"/>
                    <a:pt x="4" y="19"/>
                  </a:cubicBezTo>
                  <a:close/>
                  <a:moveTo>
                    <a:pt x="10" y="7"/>
                  </a:moveTo>
                  <a:cubicBezTo>
                    <a:pt x="12" y="3"/>
                    <a:pt x="13" y="8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  <a:moveTo>
                    <a:pt x="12" y="9"/>
                  </a:moveTo>
                  <a:cubicBezTo>
                    <a:pt x="13" y="8"/>
                    <a:pt x="14" y="8"/>
                    <a:pt x="14" y="9"/>
                  </a:cubicBezTo>
                  <a:cubicBezTo>
                    <a:pt x="14" y="11"/>
                    <a:pt x="13" y="10"/>
                    <a:pt x="12" y="9"/>
                  </a:cubicBezTo>
                  <a:close/>
                  <a:moveTo>
                    <a:pt x="14" y="11"/>
                  </a:moveTo>
                  <a:cubicBezTo>
                    <a:pt x="16" y="10"/>
                    <a:pt x="17" y="11"/>
                    <a:pt x="16" y="12"/>
                  </a:cubicBezTo>
                  <a:cubicBezTo>
                    <a:pt x="15" y="12"/>
                    <a:pt x="15" y="11"/>
                    <a:pt x="14" y="11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3"/>
                    <a:pt x="18" y="15"/>
                  </a:cubicBezTo>
                  <a:cubicBezTo>
                    <a:pt x="17" y="14"/>
                    <a:pt x="18" y="14"/>
                    <a:pt x="17" y="13"/>
                  </a:cubicBezTo>
                  <a:close/>
                  <a:moveTo>
                    <a:pt x="10" y="22"/>
                  </a:moveTo>
                  <a:cubicBezTo>
                    <a:pt x="8" y="20"/>
                    <a:pt x="7" y="20"/>
                    <a:pt x="7" y="16"/>
                  </a:cubicBezTo>
                  <a:cubicBezTo>
                    <a:pt x="7" y="15"/>
                    <a:pt x="7" y="14"/>
                    <a:pt x="7" y="12"/>
                  </a:cubicBezTo>
                  <a:cubicBezTo>
                    <a:pt x="7" y="11"/>
                    <a:pt x="8" y="9"/>
                    <a:pt x="8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3"/>
                    <a:pt x="15" y="15"/>
                    <a:pt x="17" y="17"/>
                  </a:cubicBezTo>
                  <a:cubicBezTo>
                    <a:pt x="16" y="18"/>
                    <a:pt x="15" y="19"/>
                    <a:pt x="16" y="20"/>
                  </a:cubicBezTo>
                  <a:cubicBezTo>
                    <a:pt x="15" y="19"/>
                    <a:pt x="11" y="16"/>
                    <a:pt x="10" y="19"/>
                  </a:cubicBezTo>
                  <a:cubicBezTo>
                    <a:pt x="10" y="21"/>
                    <a:pt x="11" y="21"/>
                    <a:pt x="10" y="22"/>
                  </a:cubicBezTo>
                  <a:close/>
                  <a:moveTo>
                    <a:pt x="20" y="28"/>
                  </a:moveTo>
                  <a:cubicBezTo>
                    <a:pt x="19" y="29"/>
                    <a:pt x="18" y="30"/>
                    <a:pt x="16" y="29"/>
                  </a:cubicBezTo>
                  <a:cubicBezTo>
                    <a:pt x="14" y="28"/>
                    <a:pt x="15" y="25"/>
                    <a:pt x="17" y="23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21" y="24"/>
                    <a:pt x="22" y="26"/>
                    <a:pt x="20" y="28"/>
                  </a:cubicBezTo>
                  <a:close/>
                  <a:moveTo>
                    <a:pt x="14" y="26"/>
                  </a:moveTo>
                  <a:cubicBezTo>
                    <a:pt x="13" y="26"/>
                    <a:pt x="11" y="26"/>
                    <a:pt x="11" y="25"/>
                  </a:cubicBezTo>
                  <a:cubicBezTo>
                    <a:pt x="11" y="24"/>
                    <a:pt x="13" y="25"/>
                    <a:pt x="14" y="25"/>
                  </a:cubicBezTo>
                  <a:cubicBezTo>
                    <a:pt x="14" y="25"/>
                    <a:pt x="14" y="26"/>
                    <a:pt x="14" y="26"/>
                  </a:cubicBezTo>
                  <a:close/>
                  <a:moveTo>
                    <a:pt x="13" y="21"/>
                  </a:moveTo>
                  <a:cubicBezTo>
                    <a:pt x="15" y="21"/>
                    <a:pt x="17" y="22"/>
                    <a:pt x="15" y="24"/>
                  </a:cubicBezTo>
                  <a:cubicBezTo>
                    <a:pt x="14" y="25"/>
                    <a:pt x="13" y="23"/>
                    <a:pt x="13" y="21"/>
                  </a:cubicBezTo>
                  <a:close/>
                  <a:moveTo>
                    <a:pt x="12" y="29"/>
                  </a:moveTo>
                  <a:cubicBezTo>
                    <a:pt x="9" y="31"/>
                    <a:pt x="9" y="28"/>
                    <a:pt x="11" y="27"/>
                  </a:cubicBezTo>
                  <a:cubicBezTo>
                    <a:pt x="12" y="27"/>
                    <a:pt x="13" y="27"/>
                    <a:pt x="14" y="27"/>
                  </a:cubicBezTo>
                  <a:cubicBezTo>
                    <a:pt x="14" y="28"/>
                    <a:pt x="13" y="29"/>
                    <a:pt x="12" y="29"/>
                  </a:cubicBezTo>
                  <a:close/>
                  <a:moveTo>
                    <a:pt x="13" y="33"/>
                  </a:moveTo>
                  <a:cubicBezTo>
                    <a:pt x="12" y="31"/>
                    <a:pt x="14" y="29"/>
                    <a:pt x="15" y="29"/>
                  </a:cubicBezTo>
                  <a:cubicBezTo>
                    <a:pt x="15" y="30"/>
                    <a:pt x="15" y="32"/>
                    <a:pt x="13" y="33"/>
                  </a:cubicBezTo>
                  <a:close/>
                  <a:moveTo>
                    <a:pt x="19" y="19"/>
                  </a:moveTo>
                  <a:cubicBezTo>
                    <a:pt x="20" y="20"/>
                    <a:pt x="20" y="22"/>
                    <a:pt x="18" y="22"/>
                  </a:cubicBezTo>
                  <a:cubicBezTo>
                    <a:pt x="17" y="22"/>
                    <a:pt x="17" y="20"/>
                    <a:pt x="19" y="19"/>
                  </a:cubicBezTo>
                  <a:close/>
                  <a:moveTo>
                    <a:pt x="17" y="31"/>
                  </a:moveTo>
                  <a:cubicBezTo>
                    <a:pt x="18" y="31"/>
                    <a:pt x="18" y="36"/>
                    <a:pt x="16" y="35"/>
                  </a:cubicBezTo>
                  <a:cubicBezTo>
                    <a:pt x="15" y="35"/>
                    <a:pt x="16" y="32"/>
                    <a:pt x="17" y="31"/>
                  </a:cubicBezTo>
                  <a:close/>
                  <a:moveTo>
                    <a:pt x="22" y="23"/>
                  </a:moveTo>
                  <a:cubicBezTo>
                    <a:pt x="21" y="22"/>
                    <a:pt x="23" y="20"/>
                    <a:pt x="24" y="21"/>
                  </a:cubicBezTo>
                  <a:cubicBezTo>
                    <a:pt x="24" y="22"/>
                    <a:pt x="23" y="23"/>
                    <a:pt x="22" y="23"/>
                  </a:cubicBezTo>
                  <a:close/>
                  <a:moveTo>
                    <a:pt x="19" y="30"/>
                  </a:moveTo>
                  <a:cubicBezTo>
                    <a:pt x="20" y="30"/>
                    <a:pt x="23" y="33"/>
                    <a:pt x="22" y="33"/>
                  </a:cubicBezTo>
                  <a:cubicBezTo>
                    <a:pt x="20" y="33"/>
                    <a:pt x="20" y="31"/>
                    <a:pt x="19" y="30"/>
                  </a:cubicBezTo>
                  <a:close/>
                  <a:moveTo>
                    <a:pt x="22" y="25"/>
                  </a:moveTo>
                  <a:cubicBezTo>
                    <a:pt x="22" y="25"/>
                    <a:pt x="24" y="25"/>
                    <a:pt x="24" y="25"/>
                  </a:cubicBezTo>
                  <a:cubicBezTo>
                    <a:pt x="25" y="25"/>
                    <a:pt x="26" y="25"/>
                    <a:pt x="26" y="26"/>
                  </a:cubicBezTo>
                  <a:cubicBezTo>
                    <a:pt x="25" y="26"/>
                    <a:pt x="23" y="26"/>
                    <a:pt x="22" y="25"/>
                  </a:cubicBezTo>
                  <a:close/>
                  <a:moveTo>
                    <a:pt x="22" y="28"/>
                  </a:moveTo>
                  <a:cubicBezTo>
                    <a:pt x="23" y="28"/>
                    <a:pt x="25" y="29"/>
                    <a:pt x="25" y="30"/>
                  </a:cubicBezTo>
                  <a:cubicBezTo>
                    <a:pt x="24" y="30"/>
                    <a:pt x="22" y="29"/>
                    <a:pt x="22" y="28"/>
                  </a:cubicBezTo>
                  <a:close/>
                  <a:moveTo>
                    <a:pt x="14" y="24"/>
                  </a:moveTo>
                  <a:cubicBezTo>
                    <a:pt x="9" y="23"/>
                    <a:pt x="9" y="24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5"/>
                    <a:pt x="8" y="25"/>
                    <a:pt x="8" y="24"/>
                  </a:cubicBezTo>
                  <a:cubicBezTo>
                    <a:pt x="8" y="23"/>
                    <a:pt x="9" y="22"/>
                    <a:pt x="11" y="23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4" y="24"/>
                    <a:pt x="13" y="24"/>
                    <a:pt x="14" y="24"/>
                  </a:cubicBezTo>
                  <a:close/>
                  <a:moveTo>
                    <a:pt x="12" y="30"/>
                  </a:moveTo>
                  <a:cubicBezTo>
                    <a:pt x="10" y="33"/>
                    <a:pt x="8" y="31"/>
                    <a:pt x="7" y="30"/>
                  </a:cubicBezTo>
                  <a:cubicBezTo>
                    <a:pt x="6" y="28"/>
                    <a:pt x="9" y="27"/>
                    <a:pt x="10" y="27"/>
                  </a:cubicBezTo>
                  <a:cubicBezTo>
                    <a:pt x="10" y="27"/>
                    <a:pt x="10" y="27"/>
                    <a:pt x="9" y="28"/>
                  </a:cubicBezTo>
                  <a:cubicBezTo>
                    <a:pt x="9" y="29"/>
                    <a:pt x="9" y="30"/>
                    <a:pt x="10" y="31"/>
                  </a:cubicBezTo>
                  <a:cubicBezTo>
                    <a:pt x="11" y="31"/>
                    <a:pt x="11" y="30"/>
                    <a:pt x="12" y="30"/>
                  </a:cubicBezTo>
                  <a:close/>
                  <a:moveTo>
                    <a:pt x="12" y="23"/>
                  </a:moveTo>
                  <a:cubicBezTo>
                    <a:pt x="10" y="22"/>
                    <a:pt x="10" y="17"/>
                    <a:pt x="14" y="20"/>
                  </a:cubicBezTo>
                  <a:cubicBezTo>
                    <a:pt x="15" y="20"/>
                    <a:pt x="15" y="21"/>
                    <a:pt x="16" y="21"/>
                  </a:cubicBez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2" y="22"/>
                    <a:pt x="12" y="23"/>
                  </a:cubicBezTo>
                  <a:close/>
                  <a:moveTo>
                    <a:pt x="12" y="31"/>
                  </a:moveTo>
                  <a:cubicBezTo>
                    <a:pt x="12" y="33"/>
                    <a:pt x="13" y="34"/>
                    <a:pt x="15" y="33"/>
                  </a:cubicBezTo>
                  <a:cubicBezTo>
                    <a:pt x="13" y="39"/>
                    <a:pt x="8" y="34"/>
                    <a:pt x="12" y="31"/>
                  </a:cubicBezTo>
                  <a:close/>
                  <a:moveTo>
                    <a:pt x="19" y="17"/>
                  </a:moveTo>
                  <a:cubicBezTo>
                    <a:pt x="22" y="18"/>
                    <a:pt x="21" y="22"/>
                    <a:pt x="20" y="22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0"/>
                    <a:pt x="19" y="17"/>
                    <a:pt x="17" y="19"/>
                  </a:cubicBezTo>
                  <a:cubicBezTo>
                    <a:pt x="17" y="20"/>
                    <a:pt x="17" y="21"/>
                    <a:pt x="17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7" y="18"/>
                    <a:pt x="18" y="17"/>
                    <a:pt x="19" y="17"/>
                  </a:cubicBezTo>
                  <a:close/>
                  <a:moveTo>
                    <a:pt x="18" y="32"/>
                  </a:moveTo>
                  <a:cubicBezTo>
                    <a:pt x="19" y="32"/>
                    <a:pt x="18" y="33"/>
                    <a:pt x="19" y="33"/>
                  </a:cubicBezTo>
                  <a:cubicBezTo>
                    <a:pt x="19" y="34"/>
                    <a:pt x="18" y="38"/>
                    <a:pt x="16" y="37"/>
                  </a:cubicBezTo>
                  <a:cubicBezTo>
                    <a:pt x="14" y="36"/>
                    <a:pt x="15" y="34"/>
                    <a:pt x="15" y="33"/>
                  </a:cubicBezTo>
                  <a:cubicBezTo>
                    <a:pt x="16" y="33"/>
                    <a:pt x="15" y="33"/>
                    <a:pt x="15" y="34"/>
                  </a:cubicBezTo>
                  <a:cubicBezTo>
                    <a:pt x="15" y="35"/>
                    <a:pt x="16" y="36"/>
                    <a:pt x="17" y="36"/>
                  </a:cubicBezTo>
                  <a:cubicBezTo>
                    <a:pt x="18" y="36"/>
                    <a:pt x="18" y="33"/>
                    <a:pt x="18" y="32"/>
                  </a:cubicBezTo>
                  <a:close/>
                  <a:moveTo>
                    <a:pt x="23" y="20"/>
                  </a:moveTo>
                  <a:cubicBezTo>
                    <a:pt x="24" y="17"/>
                    <a:pt x="28" y="19"/>
                    <a:pt x="26" y="23"/>
                  </a:cubicBezTo>
                  <a:cubicBezTo>
                    <a:pt x="25" y="23"/>
                    <a:pt x="24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5" y="21"/>
                    <a:pt x="24" y="20"/>
                    <a:pt x="23" y="20"/>
                  </a:cubicBezTo>
                  <a:close/>
                  <a:moveTo>
                    <a:pt x="22" y="31"/>
                  </a:moveTo>
                  <a:cubicBezTo>
                    <a:pt x="23" y="32"/>
                    <a:pt x="24" y="34"/>
                    <a:pt x="23" y="36"/>
                  </a:cubicBezTo>
                  <a:cubicBezTo>
                    <a:pt x="23" y="36"/>
                    <a:pt x="22" y="36"/>
                    <a:pt x="21" y="36"/>
                  </a:cubicBezTo>
                  <a:cubicBezTo>
                    <a:pt x="20" y="35"/>
                    <a:pt x="18" y="30"/>
                    <a:pt x="19" y="30"/>
                  </a:cubicBezTo>
                  <a:cubicBezTo>
                    <a:pt x="20" y="31"/>
                    <a:pt x="19" y="34"/>
                    <a:pt x="22" y="34"/>
                  </a:cubicBezTo>
                  <a:cubicBezTo>
                    <a:pt x="23" y="33"/>
                    <a:pt x="22" y="32"/>
                    <a:pt x="22" y="31"/>
                  </a:cubicBezTo>
                  <a:close/>
                  <a:moveTo>
                    <a:pt x="28" y="25"/>
                  </a:moveTo>
                  <a:cubicBezTo>
                    <a:pt x="29" y="25"/>
                    <a:pt x="28" y="27"/>
                    <a:pt x="28" y="27"/>
                  </a:cubicBezTo>
                  <a:cubicBezTo>
                    <a:pt x="26" y="28"/>
                    <a:pt x="24" y="27"/>
                    <a:pt x="23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6" y="27"/>
                    <a:pt x="26" y="26"/>
                  </a:cubicBezTo>
                  <a:cubicBezTo>
                    <a:pt x="27" y="25"/>
                    <a:pt x="26" y="25"/>
                    <a:pt x="25" y="24"/>
                  </a:cubicBezTo>
                  <a:cubicBezTo>
                    <a:pt x="26" y="24"/>
                    <a:pt x="27" y="24"/>
                    <a:pt x="28" y="25"/>
                  </a:cubicBezTo>
                  <a:close/>
                  <a:moveTo>
                    <a:pt x="24" y="28"/>
                  </a:moveTo>
                  <a:cubicBezTo>
                    <a:pt x="26" y="28"/>
                    <a:pt x="28" y="31"/>
                    <a:pt x="27" y="32"/>
                  </a:cubicBezTo>
                  <a:cubicBezTo>
                    <a:pt x="26" y="33"/>
                    <a:pt x="24" y="32"/>
                    <a:pt x="23" y="31"/>
                  </a:cubicBezTo>
                  <a:cubicBezTo>
                    <a:pt x="22" y="30"/>
                    <a:pt x="21" y="29"/>
                    <a:pt x="21" y="28"/>
                  </a:cubicBezTo>
                  <a:cubicBezTo>
                    <a:pt x="22" y="28"/>
                    <a:pt x="22" y="29"/>
                    <a:pt x="22" y="29"/>
                  </a:cubicBezTo>
                  <a:cubicBezTo>
                    <a:pt x="25" y="32"/>
                    <a:pt x="26" y="31"/>
                    <a:pt x="25" y="29"/>
                  </a:cubicBezTo>
                  <a:cubicBezTo>
                    <a:pt x="24" y="28"/>
                    <a:pt x="24" y="28"/>
                    <a:pt x="24" y="28"/>
                  </a:cubicBezTo>
                  <a:close/>
                  <a:moveTo>
                    <a:pt x="2" y="26"/>
                  </a:moveTo>
                  <a:cubicBezTo>
                    <a:pt x="2" y="25"/>
                    <a:pt x="4" y="25"/>
                    <a:pt x="4" y="26"/>
                  </a:cubicBezTo>
                  <a:cubicBezTo>
                    <a:pt x="3" y="27"/>
                    <a:pt x="2" y="27"/>
                    <a:pt x="2" y="26"/>
                  </a:cubicBezTo>
                  <a:close/>
                  <a:moveTo>
                    <a:pt x="24" y="37"/>
                  </a:moveTo>
                  <a:cubicBezTo>
                    <a:pt x="24" y="36"/>
                    <a:pt x="25" y="37"/>
                    <a:pt x="25" y="37"/>
                  </a:cubicBezTo>
                  <a:cubicBezTo>
                    <a:pt x="24" y="38"/>
                    <a:pt x="23" y="38"/>
                    <a:pt x="24" y="37"/>
                  </a:cubicBezTo>
                  <a:close/>
                  <a:moveTo>
                    <a:pt x="21" y="38"/>
                  </a:moveTo>
                  <a:cubicBezTo>
                    <a:pt x="22" y="37"/>
                    <a:pt x="23" y="39"/>
                    <a:pt x="22" y="39"/>
                  </a:cubicBezTo>
                  <a:cubicBezTo>
                    <a:pt x="21" y="39"/>
                    <a:pt x="21" y="39"/>
                    <a:pt x="21" y="38"/>
                  </a:cubicBezTo>
                  <a:close/>
                  <a:moveTo>
                    <a:pt x="23" y="40"/>
                  </a:moveTo>
                  <a:cubicBezTo>
                    <a:pt x="24" y="38"/>
                    <a:pt x="25" y="39"/>
                    <a:pt x="24" y="40"/>
                  </a:cubicBezTo>
                  <a:cubicBezTo>
                    <a:pt x="24" y="41"/>
                    <a:pt x="23" y="41"/>
                    <a:pt x="23" y="40"/>
                  </a:cubicBezTo>
                  <a:close/>
                  <a:moveTo>
                    <a:pt x="27" y="34"/>
                  </a:moveTo>
                  <a:cubicBezTo>
                    <a:pt x="28" y="33"/>
                    <a:pt x="29" y="34"/>
                    <a:pt x="28" y="35"/>
                  </a:cubicBezTo>
                  <a:cubicBezTo>
                    <a:pt x="28" y="35"/>
                    <a:pt x="26" y="35"/>
                    <a:pt x="27" y="34"/>
                  </a:cubicBezTo>
                  <a:close/>
                  <a:moveTo>
                    <a:pt x="30" y="32"/>
                  </a:moveTo>
                  <a:cubicBezTo>
                    <a:pt x="29" y="33"/>
                    <a:pt x="28" y="31"/>
                    <a:pt x="29" y="31"/>
                  </a:cubicBezTo>
                  <a:cubicBezTo>
                    <a:pt x="30" y="30"/>
                    <a:pt x="31" y="32"/>
                    <a:pt x="30" y="32"/>
                  </a:cubicBezTo>
                  <a:close/>
                  <a:moveTo>
                    <a:pt x="31" y="26"/>
                  </a:moveTo>
                  <a:cubicBezTo>
                    <a:pt x="32" y="27"/>
                    <a:pt x="32" y="28"/>
                    <a:pt x="31" y="28"/>
                  </a:cubicBezTo>
                  <a:cubicBezTo>
                    <a:pt x="29" y="28"/>
                    <a:pt x="30" y="26"/>
                    <a:pt x="31" y="26"/>
                  </a:cubicBezTo>
                  <a:close/>
                  <a:moveTo>
                    <a:pt x="32" y="25"/>
                  </a:moveTo>
                  <a:cubicBezTo>
                    <a:pt x="31" y="24"/>
                    <a:pt x="31" y="25"/>
                    <a:pt x="32" y="26"/>
                  </a:cubicBezTo>
                  <a:cubicBezTo>
                    <a:pt x="32" y="26"/>
                    <a:pt x="33" y="25"/>
                    <a:pt x="32" y="25"/>
                  </a:cubicBezTo>
                  <a:close/>
                  <a:moveTo>
                    <a:pt x="30" y="24"/>
                  </a:moveTo>
                  <a:cubicBezTo>
                    <a:pt x="30" y="23"/>
                    <a:pt x="31" y="24"/>
                    <a:pt x="31" y="24"/>
                  </a:cubicBezTo>
                  <a:cubicBezTo>
                    <a:pt x="31" y="25"/>
                    <a:pt x="29" y="25"/>
                    <a:pt x="30" y="24"/>
                  </a:cubicBezTo>
                  <a:close/>
                  <a:moveTo>
                    <a:pt x="30" y="17"/>
                  </a:moveTo>
                  <a:cubicBezTo>
                    <a:pt x="31" y="17"/>
                    <a:pt x="31" y="19"/>
                    <a:pt x="30" y="18"/>
                  </a:cubicBezTo>
                  <a:cubicBezTo>
                    <a:pt x="29" y="18"/>
                    <a:pt x="29" y="16"/>
                    <a:pt x="30" y="17"/>
                  </a:cubicBezTo>
                  <a:close/>
                  <a:moveTo>
                    <a:pt x="29" y="19"/>
                  </a:moveTo>
                  <a:cubicBezTo>
                    <a:pt x="30" y="20"/>
                    <a:pt x="28" y="20"/>
                    <a:pt x="28" y="20"/>
                  </a:cubicBezTo>
                  <a:cubicBezTo>
                    <a:pt x="27" y="19"/>
                    <a:pt x="29" y="18"/>
                    <a:pt x="29" y="19"/>
                  </a:cubicBezTo>
                  <a:close/>
                  <a:moveTo>
                    <a:pt x="27" y="16"/>
                  </a:moveTo>
                  <a:cubicBezTo>
                    <a:pt x="28" y="16"/>
                    <a:pt x="28" y="18"/>
                    <a:pt x="27" y="18"/>
                  </a:cubicBezTo>
                  <a:cubicBezTo>
                    <a:pt x="26" y="17"/>
                    <a:pt x="26" y="16"/>
                    <a:pt x="27" y="16"/>
                  </a:cubicBezTo>
                  <a:close/>
                  <a:moveTo>
                    <a:pt x="21" y="15"/>
                  </a:moveTo>
                  <a:cubicBezTo>
                    <a:pt x="21" y="14"/>
                    <a:pt x="22" y="14"/>
                    <a:pt x="23" y="14"/>
                  </a:cubicBezTo>
                  <a:cubicBezTo>
                    <a:pt x="23" y="15"/>
                    <a:pt x="22" y="17"/>
                    <a:pt x="21" y="15"/>
                  </a:cubicBezTo>
                  <a:close/>
                  <a:moveTo>
                    <a:pt x="19" y="13"/>
                  </a:moveTo>
                  <a:cubicBezTo>
                    <a:pt x="20" y="13"/>
                    <a:pt x="20" y="14"/>
                    <a:pt x="19" y="15"/>
                  </a:cubicBezTo>
                  <a:cubicBezTo>
                    <a:pt x="19" y="15"/>
                    <a:pt x="18" y="13"/>
                    <a:pt x="19" y="13"/>
                  </a:cubicBezTo>
                  <a:close/>
                  <a:moveTo>
                    <a:pt x="21" y="12"/>
                  </a:moveTo>
                  <a:cubicBezTo>
                    <a:pt x="21" y="11"/>
                    <a:pt x="23" y="12"/>
                    <a:pt x="22" y="13"/>
                  </a:cubicBezTo>
                  <a:cubicBezTo>
                    <a:pt x="21" y="14"/>
                    <a:pt x="20" y="12"/>
                    <a:pt x="21" y="12"/>
                  </a:cubicBezTo>
                  <a:close/>
                  <a:moveTo>
                    <a:pt x="14" y="40"/>
                  </a:moveTo>
                  <a:cubicBezTo>
                    <a:pt x="13" y="39"/>
                    <a:pt x="13" y="3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40"/>
                    <a:pt x="14" y="40"/>
                  </a:cubicBezTo>
                  <a:close/>
                  <a:moveTo>
                    <a:pt x="18" y="39"/>
                  </a:moveTo>
                  <a:cubicBezTo>
                    <a:pt x="18" y="39"/>
                    <a:pt x="17" y="40"/>
                    <a:pt x="16" y="39"/>
                  </a:cubicBezTo>
                  <a:cubicBezTo>
                    <a:pt x="16" y="38"/>
                    <a:pt x="17" y="38"/>
                    <a:pt x="18" y="39"/>
                  </a:cubicBezTo>
                  <a:close/>
                  <a:moveTo>
                    <a:pt x="15" y="41"/>
                  </a:moveTo>
                  <a:cubicBezTo>
                    <a:pt x="14" y="41"/>
                    <a:pt x="15" y="43"/>
                    <a:pt x="16" y="42"/>
                  </a:cubicBezTo>
                  <a:cubicBezTo>
                    <a:pt x="17" y="41"/>
                    <a:pt x="16" y="40"/>
                    <a:pt x="15" y="41"/>
                  </a:cubicBezTo>
                  <a:close/>
                  <a:moveTo>
                    <a:pt x="11" y="37"/>
                  </a:moveTo>
                  <a:cubicBezTo>
                    <a:pt x="12" y="37"/>
                    <a:pt x="10" y="39"/>
                    <a:pt x="9" y="38"/>
                  </a:cubicBezTo>
                  <a:cubicBezTo>
                    <a:pt x="9" y="37"/>
                    <a:pt x="10" y="36"/>
                    <a:pt x="11" y="37"/>
                  </a:cubicBezTo>
                  <a:close/>
                  <a:moveTo>
                    <a:pt x="7" y="37"/>
                  </a:moveTo>
                  <a:cubicBezTo>
                    <a:pt x="8" y="36"/>
                    <a:pt x="9" y="38"/>
                    <a:pt x="8" y="38"/>
                  </a:cubicBezTo>
                  <a:cubicBezTo>
                    <a:pt x="7" y="39"/>
                    <a:pt x="6" y="38"/>
                    <a:pt x="7" y="37"/>
                  </a:cubicBezTo>
                  <a:close/>
                  <a:moveTo>
                    <a:pt x="7" y="35"/>
                  </a:moveTo>
                  <a:cubicBezTo>
                    <a:pt x="8" y="34"/>
                    <a:pt x="10" y="35"/>
                    <a:pt x="9" y="36"/>
                  </a:cubicBezTo>
                  <a:cubicBezTo>
                    <a:pt x="8" y="37"/>
                    <a:pt x="7" y="35"/>
                    <a:pt x="7" y="35"/>
                  </a:cubicBezTo>
                  <a:close/>
                  <a:moveTo>
                    <a:pt x="6" y="32"/>
                  </a:moveTo>
                  <a:cubicBezTo>
                    <a:pt x="6" y="32"/>
                    <a:pt x="7" y="31"/>
                    <a:pt x="7" y="32"/>
                  </a:cubicBezTo>
                  <a:cubicBezTo>
                    <a:pt x="7" y="33"/>
                    <a:pt x="6" y="33"/>
                    <a:pt x="6" y="32"/>
                  </a:cubicBezTo>
                  <a:close/>
                  <a:moveTo>
                    <a:pt x="3" y="32"/>
                  </a:moveTo>
                  <a:cubicBezTo>
                    <a:pt x="4" y="31"/>
                    <a:pt x="5" y="32"/>
                    <a:pt x="4" y="33"/>
                  </a:cubicBezTo>
                  <a:cubicBezTo>
                    <a:pt x="4" y="34"/>
                    <a:pt x="3" y="33"/>
                    <a:pt x="3" y="32"/>
                  </a:cubicBezTo>
                  <a:close/>
                  <a:moveTo>
                    <a:pt x="5" y="31"/>
                  </a:moveTo>
                  <a:cubicBezTo>
                    <a:pt x="5" y="31"/>
                    <a:pt x="5" y="29"/>
                    <a:pt x="6" y="30"/>
                  </a:cubicBezTo>
                  <a:cubicBezTo>
                    <a:pt x="7" y="30"/>
                    <a:pt x="6" y="31"/>
                    <a:pt x="5" y="31"/>
                  </a:cubicBezTo>
                  <a:close/>
                  <a:moveTo>
                    <a:pt x="5" y="27"/>
                  </a:moveTo>
                  <a:cubicBezTo>
                    <a:pt x="6" y="28"/>
                    <a:pt x="5" y="29"/>
                    <a:pt x="4" y="27"/>
                  </a:cubicBezTo>
                  <a:cubicBezTo>
                    <a:pt x="4" y="27"/>
                    <a:pt x="5" y="26"/>
                    <a:pt x="5" y="27"/>
                  </a:cubicBezTo>
                  <a:close/>
                  <a:moveTo>
                    <a:pt x="5" y="24"/>
                  </a:moveTo>
                  <a:cubicBezTo>
                    <a:pt x="6" y="24"/>
                    <a:pt x="6" y="25"/>
                    <a:pt x="5" y="25"/>
                  </a:cubicBezTo>
                  <a:cubicBezTo>
                    <a:pt x="4" y="25"/>
                    <a:pt x="4" y="24"/>
                    <a:pt x="5" y="2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4">
              <a:extLst>
                <a:ext uri="{FF2B5EF4-FFF2-40B4-BE49-F238E27FC236}">
                  <a16:creationId xmlns:a16="http://schemas.microsoft.com/office/drawing/2014/main" xmlns="" id="{5944F616-235E-4D61-99E6-47C846A81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8700" y="2093913"/>
              <a:ext cx="468313" cy="468313"/>
            </a:xfrm>
            <a:custGeom>
              <a:avLst/>
              <a:gdLst>
                <a:gd name="T0" fmla="*/ 31 w 39"/>
                <a:gd name="T1" fmla="*/ 32 h 39"/>
                <a:gd name="T2" fmla="*/ 38 w 39"/>
                <a:gd name="T3" fmla="*/ 35 h 39"/>
                <a:gd name="T4" fmla="*/ 36 w 39"/>
                <a:gd name="T5" fmla="*/ 34 h 39"/>
                <a:gd name="T6" fmla="*/ 27 w 39"/>
                <a:gd name="T7" fmla="*/ 29 h 39"/>
                <a:gd name="T8" fmla="*/ 25 w 39"/>
                <a:gd name="T9" fmla="*/ 23 h 39"/>
                <a:gd name="T10" fmla="*/ 27 w 39"/>
                <a:gd name="T11" fmla="*/ 20 h 39"/>
                <a:gd name="T12" fmla="*/ 24 w 39"/>
                <a:gd name="T13" fmla="*/ 22 h 39"/>
                <a:gd name="T14" fmla="*/ 11 w 39"/>
                <a:gd name="T15" fmla="*/ 13 h 39"/>
                <a:gd name="T16" fmla="*/ 12 w 39"/>
                <a:gd name="T17" fmla="*/ 10 h 39"/>
                <a:gd name="T18" fmla="*/ 13 w 39"/>
                <a:gd name="T19" fmla="*/ 9 h 39"/>
                <a:gd name="T20" fmla="*/ 16 w 39"/>
                <a:gd name="T21" fmla="*/ 5 h 39"/>
                <a:gd name="T22" fmla="*/ 13 w 39"/>
                <a:gd name="T23" fmla="*/ 9 h 39"/>
                <a:gd name="T24" fmla="*/ 13 w 39"/>
                <a:gd name="T25" fmla="*/ 7 h 39"/>
                <a:gd name="T26" fmla="*/ 15 w 39"/>
                <a:gd name="T27" fmla="*/ 3 h 39"/>
                <a:gd name="T28" fmla="*/ 14 w 39"/>
                <a:gd name="T29" fmla="*/ 4 h 39"/>
                <a:gd name="T30" fmla="*/ 13 w 39"/>
                <a:gd name="T31" fmla="*/ 6 h 39"/>
                <a:gd name="T32" fmla="*/ 13 w 39"/>
                <a:gd name="T33" fmla="*/ 2 h 39"/>
                <a:gd name="T34" fmla="*/ 13 w 39"/>
                <a:gd name="T35" fmla="*/ 4 h 39"/>
                <a:gd name="T36" fmla="*/ 10 w 39"/>
                <a:gd name="T37" fmla="*/ 7 h 39"/>
                <a:gd name="T38" fmla="*/ 10 w 39"/>
                <a:gd name="T39" fmla="*/ 3 h 39"/>
                <a:gd name="T40" fmla="*/ 10 w 39"/>
                <a:gd name="T41" fmla="*/ 1 h 39"/>
                <a:gd name="T42" fmla="*/ 10 w 39"/>
                <a:gd name="T43" fmla="*/ 5 h 39"/>
                <a:gd name="T44" fmla="*/ 8 w 39"/>
                <a:gd name="T45" fmla="*/ 6 h 39"/>
                <a:gd name="T46" fmla="*/ 7 w 39"/>
                <a:gd name="T47" fmla="*/ 5 h 39"/>
                <a:gd name="T48" fmla="*/ 6 w 39"/>
                <a:gd name="T49" fmla="*/ 5 h 39"/>
                <a:gd name="T50" fmla="*/ 6 w 39"/>
                <a:gd name="T51" fmla="*/ 3 h 39"/>
                <a:gd name="T52" fmla="*/ 8 w 39"/>
                <a:gd name="T53" fmla="*/ 8 h 39"/>
                <a:gd name="T54" fmla="*/ 9 w 39"/>
                <a:gd name="T55" fmla="*/ 10 h 39"/>
                <a:gd name="T56" fmla="*/ 3 w 39"/>
                <a:gd name="T57" fmla="*/ 10 h 39"/>
                <a:gd name="T58" fmla="*/ 6 w 39"/>
                <a:gd name="T59" fmla="*/ 15 h 39"/>
                <a:gd name="T60" fmla="*/ 0 w 39"/>
                <a:gd name="T61" fmla="*/ 27 h 39"/>
                <a:gd name="T62" fmla="*/ 10 w 39"/>
                <a:gd name="T63" fmla="*/ 34 h 39"/>
                <a:gd name="T64" fmla="*/ 8 w 39"/>
                <a:gd name="T65" fmla="*/ 32 h 39"/>
                <a:gd name="T66" fmla="*/ 2 w 39"/>
                <a:gd name="T67" fmla="*/ 29 h 39"/>
                <a:gd name="T68" fmla="*/ 21 w 39"/>
                <a:gd name="T69" fmla="*/ 29 h 39"/>
                <a:gd name="T70" fmla="*/ 37 w 39"/>
                <a:gd name="T71" fmla="*/ 39 h 39"/>
                <a:gd name="T72" fmla="*/ 36 w 39"/>
                <a:gd name="T73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39">
                  <a:moveTo>
                    <a:pt x="35" y="36"/>
                  </a:moveTo>
                  <a:cubicBezTo>
                    <a:pt x="34" y="35"/>
                    <a:pt x="32" y="33"/>
                    <a:pt x="31" y="32"/>
                  </a:cubicBezTo>
                  <a:cubicBezTo>
                    <a:pt x="33" y="34"/>
                    <a:pt x="35" y="36"/>
                    <a:pt x="38" y="37"/>
                  </a:cubicBezTo>
                  <a:cubicBezTo>
                    <a:pt x="39" y="36"/>
                    <a:pt x="38" y="35"/>
                    <a:pt x="38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4"/>
                    <a:pt x="36" y="34"/>
                  </a:cubicBezTo>
                  <a:cubicBezTo>
                    <a:pt x="34" y="33"/>
                    <a:pt x="32" y="31"/>
                    <a:pt x="31" y="30"/>
                  </a:cubicBezTo>
                  <a:cubicBezTo>
                    <a:pt x="30" y="29"/>
                    <a:pt x="28" y="30"/>
                    <a:pt x="27" y="29"/>
                  </a:cubicBezTo>
                  <a:cubicBezTo>
                    <a:pt x="26" y="28"/>
                    <a:pt x="27" y="26"/>
                    <a:pt x="26" y="24"/>
                  </a:cubicBezTo>
                  <a:cubicBezTo>
                    <a:pt x="26" y="24"/>
                    <a:pt x="25" y="23"/>
                    <a:pt x="25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7" y="21"/>
                    <a:pt x="27" y="21"/>
                    <a:pt x="27" y="20"/>
                  </a:cubicBezTo>
                  <a:cubicBezTo>
                    <a:pt x="26" y="20"/>
                    <a:pt x="26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0" y="21"/>
                    <a:pt x="13" y="22"/>
                    <a:pt x="10" y="20"/>
                  </a:cubicBezTo>
                  <a:cubicBezTo>
                    <a:pt x="9" y="17"/>
                    <a:pt x="11" y="13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2"/>
                    <a:pt x="16" y="10"/>
                    <a:pt x="12" y="10"/>
                  </a:cubicBezTo>
                  <a:cubicBezTo>
                    <a:pt x="11" y="10"/>
                    <a:pt x="11" y="11"/>
                    <a:pt x="11" y="11"/>
                  </a:cubicBezTo>
                  <a:cubicBezTo>
                    <a:pt x="11" y="10"/>
                    <a:pt x="11" y="11"/>
                    <a:pt x="13" y="9"/>
                  </a:cubicBezTo>
                  <a:cubicBezTo>
                    <a:pt x="13" y="9"/>
                    <a:pt x="14" y="9"/>
                    <a:pt x="14" y="8"/>
                  </a:cubicBezTo>
                  <a:cubicBezTo>
                    <a:pt x="15" y="7"/>
                    <a:pt x="15" y="6"/>
                    <a:pt x="16" y="5"/>
                  </a:cubicBezTo>
                  <a:cubicBezTo>
                    <a:pt x="17" y="3"/>
                    <a:pt x="15" y="5"/>
                    <a:pt x="15" y="6"/>
                  </a:cubicBezTo>
                  <a:cubicBezTo>
                    <a:pt x="14" y="7"/>
                    <a:pt x="14" y="8"/>
                    <a:pt x="13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2" y="8"/>
                    <a:pt x="13" y="7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4" y="4"/>
                    <a:pt x="15" y="3"/>
                    <a:pt x="15" y="3"/>
                  </a:cubicBezTo>
                  <a:cubicBezTo>
                    <a:pt x="16" y="2"/>
                    <a:pt x="15" y="2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3"/>
                    <a:pt x="14" y="3"/>
                    <a:pt x="13" y="2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9"/>
                    <a:pt x="10" y="8"/>
                    <a:pt x="10" y="7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9" y="6"/>
                    <a:pt x="10" y="7"/>
                    <a:pt x="9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9" y="8"/>
                    <a:pt x="9" y="9"/>
                    <a:pt x="11" y="9"/>
                  </a:cubicBezTo>
                  <a:cubicBezTo>
                    <a:pt x="11" y="9"/>
                    <a:pt x="10" y="10"/>
                    <a:pt x="9" y="10"/>
                  </a:cubicBezTo>
                  <a:cubicBezTo>
                    <a:pt x="8" y="10"/>
                    <a:pt x="6" y="10"/>
                    <a:pt x="5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1" y="10"/>
                    <a:pt x="1" y="12"/>
                    <a:pt x="4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4" y="20"/>
                    <a:pt x="4" y="24"/>
                    <a:pt x="5" y="26"/>
                  </a:cubicBezTo>
                  <a:cubicBezTo>
                    <a:pt x="3" y="27"/>
                    <a:pt x="1" y="26"/>
                    <a:pt x="0" y="27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3" y="31"/>
                    <a:pt x="7" y="33"/>
                    <a:pt x="10" y="34"/>
                  </a:cubicBezTo>
                  <a:cubicBezTo>
                    <a:pt x="11" y="33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5" y="31"/>
                    <a:pt x="4" y="29"/>
                    <a:pt x="2" y="29"/>
                  </a:cubicBezTo>
                  <a:cubicBezTo>
                    <a:pt x="4" y="28"/>
                    <a:pt x="8" y="31"/>
                    <a:pt x="10" y="29"/>
                  </a:cubicBezTo>
                  <a:cubicBezTo>
                    <a:pt x="14" y="29"/>
                    <a:pt x="18" y="29"/>
                    <a:pt x="21" y="29"/>
                  </a:cubicBezTo>
                  <a:cubicBezTo>
                    <a:pt x="23" y="30"/>
                    <a:pt x="27" y="31"/>
                    <a:pt x="30" y="32"/>
                  </a:cubicBezTo>
                  <a:cubicBezTo>
                    <a:pt x="32" y="34"/>
                    <a:pt x="34" y="37"/>
                    <a:pt x="37" y="39"/>
                  </a:cubicBezTo>
                  <a:cubicBezTo>
                    <a:pt x="38" y="39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7"/>
                    <a:pt x="35" y="36"/>
                    <a:pt x="35" y="3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5">
              <a:extLst>
                <a:ext uri="{FF2B5EF4-FFF2-40B4-BE49-F238E27FC236}">
                  <a16:creationId xmlns:a16="http://schemas.microsoft.com/office/drawing/2014/main" xmlns="" id="{B3C3295B-EF4B-47D2-B249-239CB345B3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8475" y="1768476"/>
              <a:ext cx="204788" cy="193675"/>
            </a:xfrm>
            <a:custGeom>
              <a:avLst/>
              <a:gdLst>
                <a:gd name="T0" fmla="*/ 0 w 17"/>
                <a:gd name="T1" fmla="*/ 2 h 16"/>
                <a:gd name="T2" fmla="*/ 9 w 17"/>
                <a:gd name="T3" fmla="*/ 1 h 16"/>
                <a:gd name="T4" fmla="*/ 9 w 17"/>
                <a:gd name="T5" fmla="*/ 1 h 16"/>
                <a:gd name="T6" fmla="*/ 9 w 17"/>
                <a:gd name="T7" fmla="*/ 8 h 16"/>
                <a:gd name="T8" fmla="*/ 2 w 17"/>
                <a:gd name="T9" fmla="*/ 8 h 16"/>
                <a:gd name="T10" fmla="*/ 0 w 17"/>
                <a:gd name="T11" fmla="*/ 2 h 16"/>
                <a:gd name="T12" fmla="*/ 9 w 17"/>
                <a:gd name="T13" fmla="*/ 1 h 16"/>
                <a:gd name="T14" fmla="*/ 17 w 17"/>
                <a:gd name="T15" fmla="*/ 0 h 16"/>
                <a:gd name="T16" fmla="*/ 16 w 17"/>
                <a:gd name="T17" fmla="*/ 7 h 16"/>
                <a:gd name="T18" fmla="*/ 10 w 17"/>
                <a:gd name="T19" fmla="*/ 7 h 16"/>
                <a:gd name="T20" fmla="*/ 9 w 17"/>
                <a:gd name="T21" fmla="*/ 1 h 16"/>
                <a:gd name="T22" fmla="*/ 16 w 17"/>
                <a:gd name="T23" fmla="*/ 8 h 16"/>
                <a:gd name="T24" fmla="*/ 15 w 17"/>
                <a:gd name="T25" fmla="*/ 16 h 16"/>
                <a:gd name="T26" fmla="*/ 11 w 17"/>
                <a:gd name="T27" fmla="*/ 16 h 16"/>
                <a:gd name="T28" fmla="*/ 10 w 17"/>
                <a:gd name="T29" fmla="*/ 9 h 16"/>
                <a:gd name="T30" fmla="*/ 16 w 17"/>
                <a:gd name="T31" fmla="*/ 8 h 16"/>
                <a:gd name="T32" fmla="*/ 9 w 17"/>
                <a:gd name="T33" fmla="*/ 16 h 16"/>
                <a:gd name="T34" fmla="*/ 4 w 17"/>
                <a:gd name="T35" fmla="*/ 16 h 16"/>
                <a:gd name="T36" fmla="*/ 2 w 17"/>
                <a:gd name="T37" fmla="*/ 10 h 16"/>
                <a:gd name="T38" fmla="*/ 9 w 17"/>
                <a:gd name="T39" fmla="*/ 9 h 16"/>
                <a:gd name="T40" fmla="*/ 9 w 17"/>
                <a:gd name="T4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6">
                  <a:moveTo>
                    <a:pt x="0" y="2"/>
                  </a:moveTo>
                  <a:cubicBezTo>
                    <a:pt x="3" y="2"/>
                    <a:pt x="6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9" y="1"/>
                  </a:moveTo>
                  <a:cubicBezTo>
                    <a:pt x="9" y="1"/>
                    <a:pt x="14" y="1"/>
                    <a:pt x="17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1"/>
                    <a:pt x="9" y="1"/>
                    <a:pt x="9" y="1"/>
                  </a:cubicBezTo>
                  <a:close/>
                  <a:moveTo>
                    <a:pt x="16" y="8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9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9" y="16"/>
                  </a:ln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6">
              <a:extLst>
                <a:ext uri="{FF2B5EF4-FFF2-40B4-BE49-F238E27FC236}">
                  <a16:creationId xmlns:a16="http://schemas.microsoft.com/office/drawing/2014/main" xmlns="" id="{37F2F49B-4B3A-4FC9-B627-AF6307703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88" y="1709738"/>
              <a:ext cx="169863" cy="252413"/>
            </a:xfrm>
            <a:custGeom>
              <a:avLst/>
              <a:gdLst>
                <a:gd name="T0" fmla="*/ 8 w 14"/>
                <a:gd name="T1" fmla="*/ 6 h 21"/>
                <a:gd name="T2" fmla="*/ 8 w 14"/>
                <a:gd name="T3" fmla="*/ 21 h 21"/>
                <a:gd name="T4" fmla="*/ 10 w 14"/>
                <a:gd name="T5" fmla="*/ 21 h 21"/>
                <a:gd name="T6" fmla="*/ 8 w 14"/>
                <a:gd name="T7" fmla="*/ 6 h 21"/>
                <a:gd name="T8" fmla="*/ 14 w 14"/>
                <a:gd name="T9" fmla="*/ 2 h 21"/>
                <a:gd name="T10" fmla="*/ 10 w 14"/>
                <a:gd name="T11" fmla="*/ 0 h 21"/>
                <a:gd name="T12" fmla="*/ 8 w 14"/>
                <a:gd name="T13" fmla="*/ 6 h 21"/>
                <a:gd name="T14" fmla="*/ 8 w 14"/>
                <a:gd name="T15" fmla="*/ 6 h 21"/>
                <a:gd name="T16" fmla="*/ 4 w 14"/>
                <a:gd name="T17" fmla="*/ 0 h 21"/>
                <a:gd name="T18" fmla="*/ 0 w 14"/>
                <a:gd name="T19" fmla="*/ 3 h 21"/>
                <a:gd name="T20" fmla="*/ 8 w 14"/>
                <a:gd name="T2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1">
                  <a:moveTo>
                    <a:pt x="8" y="6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2" y="1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2"/>
                    <a:pt x="0" y="3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7">
              <a:extLst>
                <a:ext uri="{FF2B5EF4-FFF2-40B4-BE49-F238E27FC236}">
                  <a16:creationId xmlns:a16="http://schemas.microsoft.com/office/drawing/2014/main" xmlns="" id="{2988D0C9-F61D-4C23-8DE1-B0E6763E8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288" y="1852613"/>
              <a:ext cx="168275" cy="36513"/>
            </a:xfrm>
            <a:custGeom>
              <a:avLst/>
              <a:gdLst>
                <a:gd name="T0" fmla="*/ 0 w 106"/>
                <a:gd name="T1" fmla="*/ 8 h 23"/>
                <a:gd name="T2" fmla="*/ 0 w 106"/>
                <a:gd name="T3" fmla="*/ 23 h 23"/>
                <a:gd name="T4" fmla="*/ 106 w 106"/>
                <a:gd name="T5" fmla="*/ 8 h 23"/>
                <a:gd name="T6" fmla="*/ 106 w 106"/>
                <a:gd name="T7" fmla="*/ 0 h 23"/>
                <a:gd name="T8" fmla="*/ 0 w 106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23">
                  <a:moveTo>
                    <a:pt x="0" y="8"/>
                  </a:moveTo>
                  <a:lnTo>
                    <a:pt x="0" y="23"/>
                  </a:lnTo>
                  <a:lnTo>
                    <a:pt x="106" y="8"/>
                  </a:lnTo>
                  <a:lnTo>
                    <a:pt x="10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8">
              <a:extLst>
                <a:ext uri="{FF2B5EF4-FFF2-40B4-BE49-F238E27FC236}">
                  <a16:creationId xmlns:a16="http://schemas.microsoft.com/office/drawing/2014/main" xmlns="" id="{2D55970F-AC15-42D5-912D-44D1F0347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825" y="2070101"/>
              <a:ext cx="144463" cy="192088"/>
            </a:xfrm>
            <a:custGeom>
              <a:avLst/>
              <a:gdLst>
                <a:gd name="T0" fmla="*/ 0 w 12"/>
                <a:gd name="T1" fmla="*/ 9 h 16"/>
                <a:gd name="T2" fmla="*/ 0 w 12"/>
                <a:gd name="T3" fmla="*/ 9 h 16"/>
                <a:gd name="T4" fmla="*/ 0 w 12"/>
                <a:gd name="T5" fmla="*/ 9 h 16"/>
                <a:gd name="T6" fmla="*/ 0 w 12"/>
                <a:gd name="T7" fmla="*/ 9 h 16"/>
                <a:gd name="T8" fmla="*/ 7 w 12"/>
                <a:gd name="T9" fmla="*/ 11 h 16"/>
                <a:gd name="T10" fmla="*/ 10 w 12"/>
                <a:gd name="T11" fmla="*/ 13 h 16"/>
                <a:gd name="T12" fmla="*/ 11 w 12"/>
                <a:gd name="T13" fmla="*/ 16 h 16"/>
                <a:gd name="T14" fmla="*/ 11 w 12"/>
                <a:gd name="T15" fmla="*/ 15 h 16"/>
                <a:gd name="T16" fmla="*/ 11 w 12"/>
                <a:gd name="T17" fmla="*/ 12 h 16"/>
                <a:gd name="T18" fmla="*/ 12 w 12"/>
                <a:gd name="T19" fmla="*/ 8 h 16"/>
                <a:gd name="T20" fmla="*/ 11 w 12"/>
                <a:gd name="T21" fmla="*/ 1 h 16"/>
                <a:gd name="T22" fmla="*/ 9 w 12"/>
                <a:gd name="T23" fmla="*/ 0 h 16"/>
                <a:gd name="T24" fmla="*/ 9 w 12"/>
                <a:gd name="T25" fmla="*/ 0 h 16"/>
                <a:gd name="T26" fmla="*/ 4 w 12"/>
                <a:gd name="T27" fmla="*/ 3 h 16"/>
                <a:gd name="T28" fmla="*/ 0 w 12"/>
                <a:gd name="T2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6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5" y="10"/>
                    <a:pt x="7" y="11"/>
                  </a:cubicBezTo>
                  <a:cubicBezTo>
                    <a:pt x="8" y="11"/>
                    <a:pt x="9" y="12"/>
                    <a:pt x="10" y="13"/>
                  </a:cubicBezTo>
                  <a:cubicBezTo>
                    <a:pt x="10" y="14"/>
                    <a:pt x="11" y="15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3"/>
                    <a:pt x="11" y="12"/>
                  </a:cubicBezTo>
                  <a:cubicBezTo>
                    <a:pt x="11" y="11"/>
                    <a:pt x="12" y="9"/>
                    <a:pt x="12" y="8"/>
                  </a:cubicBezTo>
                  <a:cubicBezTo>
                    <a:pt x="12" y="4"/>
                    <a:pt x="11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5"/>
                    <a:pt x="1" y="7"/>
                    <a:pt x="0" y="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9">
              <a:extLst>
                <a:ext uri="{FF2B5EF4-FFF2-40B4-BE49-F238E27FC236}">
                  <a16:creationId xmlns:a16="http://schemas.microsoft.com/office/drawing/2014/main" xmlns="" id="{D4DEA0EC-F9DE-4B83-A0F6-3BC85D5AA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5775" y="2009776"/>
              <a:ext cx="60325" cy="47625"/>
            </a:xfrm>
            <a:custGeom>
              <a:avLst/>
              <a:gdLst>
                <a:gd name="T0" fmla="*/ 0 w 5"/>
                <a:gd name="T1" fmla="*/ 4 h 4"/>
                <a:gd name="T2" fmla="*/ 0 w 5"/>
                <a:gd name="T3" fmla="*/ 4 h 4"/>
                <a:gd name="T4" fmla="*/ 2 w 5"/>
                <a:gd name="T5" fmla="*/ 4 h 4"/>
                <a:gd name="T6" fmla="*/ 2 w 5"/>
                <a:gd name="T7" fmla="*/ 4 h 4"/>
                <a:gd name="T8" fmla="*/ 4 w 5"/>
                <a:gd name="T9" fmla="*/ 3 h 4"/>
                <a:gd name="T10" fmla="*/ 4 w 5"/>
                <a:gd name="T11" fmla="*/ 1 h 4"/>
                <a:gd name="T12" fmla="*/ 4 w 5"/>
                <a:gd name="T13" fmla="*/ 1 h 4"/>
                <a:gd name="T14" fmla="*/ 4 w 5"/>
                <a:gd name="T15" fmla="*/ 1 h 4"/>
                <a:gd name="T16" fmla="*/ 3 w 5"/>
                <a:gd name="T17" fmla="*/ 1 h 4"/>
                <a:gd name="T18" fmla="*/ 3 w 5"/>
                <a:gd name="T19" fmla="*/ 0 h 4"/>
                <a:gd name="T20" fmla="*/ 2 w 5"/>
                <a:gd name="T21" fmla="*/ 0 h 4"/>
                <a:gd name="T22" fmla="*/ 2 w 5"/>
                <a:gd name="T23" fmla="*/ 0 h 4"/>
                <a:gd name="T24" fmla="*/ 2 w 5"/>
                <a:gd name="T25" fmla="*/ 0 h 4"/>
                <a:gd name="T26" fmla="*/ 2 w 5"/>
                <a:gd name="T27" fmla="*/ 0 h 4"/>
                <a:gd name="T28" fmla="*/ 1 w 5"/>
                <a:gd name="T29" fmla="*/ 1 h 4"/>
                <a:gd name="T30" fmla="*/ 0 w 5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0">
              <a:extLst>
                <a:ext uri="{FF2B5EF4-FFF2-40B4-BE49-F238E27FC236}">
                  <a16:creationId xmlns:a16="http://schemas.microsoft.com/office/drawing/2014/main" xmlns="" id="{9AF2942E-4B4E-4EC7-9AC8-4D0A74BC3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963" y="1912938"/>
              <a:ext cx="60325" cy="96838"/>
            </a:xfrm>
            <a:custGeom>
              <a:avLst/>
              <a:gdLst>
                <a:gd name="T0" fmla="*/ 0 w 5"/>
                <a:gd name="T1" fmla="*/ 1 h 8"/>
                <a:gd name="T2" fmla="*/ 0 w 5"/>
                <a:gd name="T3" fmla="*/ 1 h 8"/>
                <a:gd name="T4" fmla="*/ 0 w 5"/>
                <a:gd name="T5" fmla="*/ 1 h 8"/>
                <a:gd name="T6" fmla="*/ 2 w 5"/>
                <a:gd name="T7" fmla="*/ 2 h 8"/>
                <a:gd name="T8" fmla="*/ 5 w 5"/>
                <a:gd name="T9" fmla="*/ 7 h 8"/>
                <a:gd name="T10" fmla="*/ 5 w 5"/>
                <a:gd name="T11" fmla="*/ 7 h 8"/>
                <a:gd name="T12" fmla="*/ 5 w 5"/>
                <a:gd name="T13" fmla="*/ 8 h 8"/>
                <a:gd name="T14" fmla="*/ 5 w 5"/>
                <a:gd name="T15" fmla="*/ 8 h 8"/>
                <a:gd name="T16" fmla="*/ 5 w 5"/>
                <a:gd name="T17" fmla="*/ 8 h 8"/>
                <a:gd name="T18" fmla="*/ 5 w 5"/>
                <a:gd name="T19" fmla="*/ 8 h 8"/>
                <a:gd name="T20" fmla="*/ 5 w 5"/>
                <a:gd name="T21" fmla="*/ 8 h 8"/>
                <a:gd name="T22" fmla="*/ 4 w 5"/>
                <a:gd name="T23" fmla="*/ 8 h 8"/>
                <a:gd name="T24" fmla="*/ 4 w 5"/>
                <a:gd name="T25" fmla="*/ 7 h 8"/>
                <a:gd name="T26" fmla="*/ 3 w 5"/>
                <a:gd name="T27" fmla="*/ 6 h 8"/>
                <a:gd name="T28" fmla="*/ 1 w 5"/>
                <a:gd name="T29" fmla="*/ 5 h 8"/>
                <a:gd name="T30" fmla="*/ 0 w 5"/>
                <a:gd name="T31" fmla="*/ 3 h 8"/>
                <a:gd name="T32" fmla="*/ 0 w 5"/>
                <a:gd name="T3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8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2"/>
                    <a:pt x="2" y="2"/>
                  </a:cubicBezTo>
                  <a:cubicBezTo>
                    <a:pt x="3" y="4"/>
                    <a:pt x="4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1">
              <a:extLst>
                <a:ext uri="{FF2B5EF4-FFF2-40B4-BE49-F238E27FC236}">
                  <a16:creationId xmlns:a16="http://schemas.microsoft.com/office/drawing/2014/main" xmlns="" id="{9A541C8D-99CB-4AFE-B7F0-8B0332DEB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0" y="2020888"/>
              <a:ext cx="84138" cy="25400"/>
            </a:xfrm>
            <a:custGeom>
              <a:avLst/>
              <a:gdLst>
                <a:gd name="T0" fmla="*/ 0 w 7"/>
                <a:gd name="T1" fmla="*/ 1 h 2"/>
                <a:gd name="T2" fmla="*/ 3 w 7"/>
                <a:gd name="T3" fmla="*/ 2 h 2"/>
                <a:gd name="T4" fmla="*/ 5 w 7"/>
                <a:gd name="T5" fmla="*/ 2 h 2"/>
                <a:gd name="T6" fmla="*/ 7 w 7"/>
                <a:gd name="T7" fmla="*/ 1 h 2"/>
                <a:gd name="T8" fmla="*/ 5 w 7"/>
                <a:gd name="T9" fmla="*/ 1 h 2"/>
                <a:gd name="T10" fmla="*/ 2 w 7"/>
                <a:gd name="T11" fmla="*/ 0 h 2"/>
                <a:gd name="T12" fmla="*/ 0 w 7"/>
                <a:gd name="T13" fmla="*/ 1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6" y="2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2">
              <a:extLst>
                <a:ext uri="{FF2B5EF4-FFF2-40B4-BE49-F238E27FC236}">
                  <a16:creationId xmlns:a16="http://schemas.microsoft.com/office/drawing/2014/main" xmlns="" id="{0465B6B9-342D-4B2F-A263-9836B6E3C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288" y="2046288"/>
              <a:ext cx="120650" cy="131763"/>
            </a:xfrm>
            <a:custGeom>
              <a:avLst/>
              <a:gdLst>
                <a:gd name="T0" fmla="*/ 0 w 10"/>
                <a:gd name="T1" fmla="*/ 2 h 11"/>
                <a:gd name="T2" fmla="*/ 0 w 10"/>
                <a:gd name="T3" fmla="*/ 2 h 11"/>
                <a:gd name="T4" fmla="*/ 1 w 10"/>
                <a:gd name="T5" fmla="*/ 0 h 11"/>
                <a:gd name="T6" fmla="*/ 2 w 10"/>
                <a:gd name="T7" fmla="*/ 0 h 11"/>
                <a:gd name="T8" fmla="*/ 6 w 10"/>
                <a:gd name="T9" fmla="*/ 1 h 11"/>
                <a:gd name="T10" fmla="*/ 8 w 10"/>
                <a:gd name="T11" fmla="*/ 1 h 11"/>
                <a:gd name="T12" fmla="*/ 9 w 10"/>
                <a:gd name="T13" fmla="*/ 0 h 11"/>
                <a:gd name="T14" fmla="*/ 9 w 10"/>
                <a:gd name="T15" fmla="*/ 1 h 11"/>
                <a:gd name="T16" fmla="*/ 8 w 10"/>
                <a:gd name="T17" fmla="*/ 3 h 11"/>
                <a:gd name="T18" fmla="*/ 7 w 10"/>
                <a:gd name="T19" fmla="*/ 4 h 11"/>
                <a:gd name="T20" fmla="*/ 7 w 10"/>
                <a:gd name="T21" fmla="*/ 5 h 11"/>
                <a:gd name="T22" fmla="*/ 6 w 10"/>
                <a:gd name="T23" fmla="*/ 6 h 11"/>
                <a:gd name="T24" fmla="*/ 6 w 10"/>
                <a:gd name="T25" fmla="*/ 7 h 11"/>
                <a:gd name="T26" fmla="*/ 7 w 10"/>
                <a:gd name="T27" fmla="*/ 8 h 11"/>
                <a:gd name="T28" fmla="*/ 6 w 10"/>
                <a:gd name="T29" fmla="*/ 10 h 11"/>
                <a:gd name="T30" fmla="*/ 3 w 10"/>
                <a:gd name="T31" fmla="*/ 11 h 11"/>
                <a:gd name="T32" fmla="*/ 2 w 10"/>
                <a:gd name="T33" fmla="*/ 10 h 11"/>
                <a:gd name="T34" fmla="*/ 1 w 10"/>
                <a:gd name="T35" fmla="*/ 9 h 11"/>
                <a:gd name="T36" fmla="*/ 1 w 10"/>
                <a:gd name="T37" fmla="*/ 8 h 11"/>
                <a:gd name="T38" fmla="*/ 1 w 10"/>
                <a:gd name="T39" fmla="*/ 5 h 11"/>
                <a:gd name="T40" fmla="*/ 0 w 10"/>
                <a:gd name="T41" fmla="*/ 3 h 11"/>
                <a:gd name="T42" fmla="*/ 0 w 10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1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1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3">
              <a:extLst>
                <a:ext uri="{FF2B5EF4-FFF2-40B4-BE49-F238E27FC236}">
                  <a16:creationId xmlns:a16="http://schemas.microsoft.com/office/drawing/2014/main" xmlns="" id="{6A7E6D6A-7984-4326-8ED3-C74542C23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988" y="2165351"/>
              <a:ext cx="47625" cy="109538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6 h 9"/>
                <a:gd name="T4" fmla="*/ 4 w 4"/>
                <a:gd name="T5" fmla="*/ 9 h 9"/>
                <a:gd name="T6" fmla="*/ 3 w 4"/>
                <a:gd name="T7" fmla="*/ 5 h 9"/>
                <a:gd name="T8" fmla="*/ 3 w 4"/>
                <a:gd name="T9" fmla="*/ 5 h 9"/>
                <a:gd name="T10" fmla="*/ 4 w 4"/>
                <a:gd name="T11" fmla="*/ 6 h 9"/>
                <a:gd name="T12" fmla="*/ 4 w 4"/>
                <a:gd name="T13" fmla="*/ 6 h 9"/>
                <a:gd name="T14" fmla="*/ 3 w 4"/>
                <a:gd name="T15" fmla="*/ 4 h 9"/>
                <a:gd name="T16" fmla="*/ 3 w 4"/>
                <a:gd name="T17" fmla="*/ 3 h 9"/>
                <a:gd name="T18" fmla="*/ 3 w 4"/>
                <a:gd name="T19" fmla="*/ 2 h 9"/>
                <a:gd name="T20" fmla="*/ 1 w 4"/>
                <a:gd name="T21" fmla="*/ 1 h 9"/>
                <a:gd name="T22" fmla="*/ 0 w 4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1"/>
                    <a:pt x="1" y="4"/>
                    <a:pt x="1" y="6"/>
                  </a:cubicBezTo>
                  <a:cubicBezTo>
                    <a:pt x="2" y="7"/>
                    <a:pt x="3" y="9"/>
                    <a:pt x="4" y="9"/>
                  </a:cubicBezTo>
                  <a:cubicBezTo>
                    <a:pt x="3" y="8"/>
                    <a:pt x="3" y="7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4">
              <a:extLst>
                <a:ext uri="{FF2B5EF4-FFF2-40B4-BE49-F238E27FC236}">
                  <a16:creationId xmlns:a16="http://schemas.microsoft.com/office/drawing/2014/main" xmlns="" id="{4C91AACB-6ED7-4886-A541-DA0968642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2190751"/>
              <a:ext cx="168275" cy="107950"/>
            </a:xfrm>
            <a:custGeom>
              <a:avLst/>
              <a:gdLst>
                <a:gd name="T0" fmla="*/ 0 w 14"/>
                <a:gd name="T1" fmla="*/ 3 h 9"/>
                <a:gd name="T2" fmla="*/ 0 w 14"/>
                <a:gd name="T3" fmla="*/ 1 h 9"/>
                <a:gd name="T4" fmla="*/ 3 w 14"/>
                <a:gd name="T5" fmla="*/ 0 h 9"/>
                <a:gd name="T6" fmla="*/ 10 w 14"/>
                <a:gd name="T7" fmla="*/ 2 h 9"/>
                <a:gd name="T8" fmla="*/ 13 w 14"/>
                <a:gd name="T9" fmla="*/ 4 h 9"/>
                <a:gd name="T10" fmla="*/ 14 w 14"/>
                <a:gd name="T11" fmla="*/ 7 h 9"/>
                <a:gd name="T12" fmla="*/ 14 w 14"/>
                <a:gd name="T13" fmla="*/ 9 h 9"/>
                <a:gd name="T14" fmla="*/ 8 w 14"/>
                <a:gd name="T15" fmla="*/ 3 h 9"/>
                <a:gd name="T16" fmla="*/ 4 w 14"/>
                <a:gd name="T17" fmla="*/ 2 h 9"/>
                <a:gd name="T18" fmla="*/ 0 w 14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">
                  <a:moveTo>
                    <a:pt x="0" y="3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3" y="0"/>
                    <a:pt x="3" y="0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3" y="5"/>
                    <a:pt x="14" y="6"/>
                    <a:pt x="14" y="7"/>
                  </a:cubicBezTo>
                  <a:cubicBezTo>
                    <a:pt x="14" y="7"/>
                    <a:pt x="14" y="9"/>
                    <a:pt x="14" y="9"/>
                  </a:cubicBezTo>
                  <a:cubicBezTo>
                    <a:pt x="12" y="7"/>
                    <a:pt x="11" y="5"/>
                    <a:pt x="8" y="3"/>
                  </a:cubicBezTo>
                  <a:cubicBezTo>
                    <a:pt x="7" y="3"/>
                    <a:pt x="6" y="2"/>
                    <a:pt x="4" y="2"/>
                  </a:cubicBezTo>
                  <a:cubicBezTo>
                    <a:pt x="3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5">
              <a:extLst>
                <a:ext uri="{FF2B5EF4-FFF2-40B4-BE49-F238E27FC236}">
                  <a16:creationId xmlns:a16="http://schemas.microsoft.com/office/drawing/2014/main" xmlns="" id="{B189D8CA-D1A4-4EE3-B384-76806D0F5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2238376"/>
              <a:ext cx="157163" cy="71438"/>
            </a:xfrm>
            <a:custGeom>
              <a:avLst/>
              <a:gdLst>
                <a:gd name="T0" fmla="*/ 0 w 13"/>
                <a:gd name="T1" fmla="*/ 0 h 6"/>
                <a:gd name="T2" fmla="*/ 6 w 13"/>
                <a:gd name="T3" fmla="*/ 5 h 6"/>
                <a:gd name="T4" fmla="*/ 10 w 13"/>
                <a:gd name="T5" fmla="*/ 6 h 6"/>
                <a:gd name="T6" fmla="*/ 12 w 13"/>
                <a:gd name="T7" fmla="*/ 6 h 6"/>
                <a:gd name="T8" fmla="*/ 13 w 13"/>
                <a:gd name="T9" fmla="*/ 6 h 6"/>
                <a:gd name="T10" fmla="*/ 13 w 13"/>
                <a:gd name="T11" fmla="*/ 6 h 6"/>
                <a:gd name="T12" fmla="*/ 13 w 13"/>
                <a:gd name="T13" fmla="*/ 5 h 6"/>
                <a:gd name="T14" fmla="*/ 12 w 13"/>
                <a:gd name="T15" fmla="*/ 5 h 6"/>
                <a:gd name="T16" fmla="*/ 11 w 13"/>
                <a:gd name="T17" fmla="*/ 5 h 6"/>
                <a:gd name="T18" fmla="*/ 2 w 13"/>
                <a:gd name="T19" fmla="*/ 2 h 6"/>
                <a:gd name="T20" fmla="*/ 0 w 13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6">
                  <a:moveTo>
                    <a:pt x="0" y="0"/>
                  </a:moveTo>
                  <a:cubicBezTo>
                    <a:pt x="1" y="2"/>
                    <a:pt x="4" y="4"/>
                    <a:pt x="6" y="5"/>
                  </a:cubicBezTo>
                  <a:cubicBezTo>
                    <a:pt x="7" y="6"/>
                    <a:pt x="8" y="6"/>
                    <a:pt x="10" y="6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6" y="5"/>
                    <a:pt x="4" y="4"/>
                    <a:pt x="2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6">
              <a:extLst>
                <a:ext uri="{FF2B5EF4-FFF2-40B4-BE49-F238E27FC236}">
                  <a16:creationId xmlns:a16="http://schemas.microsoft.com/office/drawing/2014/main" xmlns="" id="{F8C6AE00-4AC8-4E64-856F-66A739ECA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2225676"/>
              <a:ext cx="23813" cy="3651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1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7">
              <a:extLst>
                <a:ext uri="{FF2B5EF4-FFF2-40B4-BE49-F238E27FC236}">
                  <a16:creationId xmlns:a16="http://schemas.microsoft.com/office/drawing/2014/main" xmlns="" id="{50CA7CCA-8DE4-4E5E-AB9C-901134EF5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9875" y="2081213"/>
              <a:ext cx="155575" cy="73025"/>
            </a:xfrm>
            <a:custGeom>
              <a:avLst/>
              <a:gdLst>
                <a:gd name="T0" fmla="*/ 0 w 13"/>
                <a:gd name="T1" fmla="*/ 1 h 6"/>
                <a:gd name="T2" fmla="*/ 1 w 13"/>
                <a:gd name="T3" fmla="*/ 3 h 6"/>
                <a:gd name="T4" fmla="*/ 3 w 13"/>
                <a:gd name="T5" fmla="*/ 3 h 6"/>
                <a:gd name="T6" fmla="*/ 3 w 13"/>
                <a:gd name="T7" fmla="*/ 3 h 6"/>
                <a:gd name="T8" fmla="*/ 1 w 13"/>
                <a:gd name="T9" fmla="*/ 6 h 6"/>
                <a:gd name="T10" fmla="*/ 7 w 13"/>
                <a:gd name="T11" fmla="*/ 5 h 6"/>
                <a:gd name="T12" fmla="*/ 10 w 13"/>
                <a:gd name="T13" fmla="*/ 4 h 6"/>
                <a:gd name="T14" fmla="*/ 10 w 13"/>
                <a:gd name="T15" fmla="*/ 4 h 6"/>
                <a:gd name="T16" fmla="*/ 11 w 13"/>
                <a:gd name="T17" fmla="*/ 2 h 6"/>
                <a:gd name="T18" fmla="*/ 13 w 13"/>
                <a:gd name="T19" fmla="*/ 1 h 6"/>
                <a:gd name="T20" fmla="*/ 12 w 13"/>
                <a:gd name="T21" fmla="*/ 0 h 6"/>
                <a:gd name="T22" fmla="*/ 10 w 13"/>
                <a:gd name="T23" fmla="*/ 1 h 6"/>
                <a:gd name="T24" fmla="*/ 7 w 13"/>
                <a:gd name="T25" fmla="*/ 1 h 6"/>
                <a:gd name="T26" fmla="*/ 3 w 13"/>
                <a:gd name="T27" fmla="*/ 2 h 6"/>
                <a:gd name="T28" fmla="*/ 0 w 13"/>
                <a:gd name="T2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6">
                  <a:moveTo>
                    <a:pt x="0" y="1"/>
                  </a:moveTo>
                  <a:cubicBezTo>
                    <a:pt x="0" y="2"/>
                    <a:pt x="0" y="2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5"/>
                    <a:pt x="1" y="6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8" y="5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3"/>
                    <a:pt x="11" y="2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2" y="2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8">
              <a:extLst>
                <a:ext uri="{FF2B5EF4-FFF2-40B4-BE49-F238E27FC236}">
                  <a16:creationId xmlns:a16="http://schemas.microsoft.com/office/drawing/2014/main" xmlns="" id="{0A7294CF-D3D8-4057-A54A-A676F91CC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825" y="1936751"/>
              <a:ext cx="120650" cy="144463"/>
            </a:xfrm>
            <a:custGeom>
              <a:avLst/>
              <a:gdLst>
                <a:gd name="T0" fmla="*/ 0 w 10"/>
                <a:gd name="T1" fmla="*/ 8 h 12"/>
                <a:gd name="T2" fmla="*/ 4 w 10"/>
                <a:gd name="T3" fmla="*/ 12 h 12"/>
                <a:gd name="T4" fmla="*/ 6 w 10"/>
                <a:gd name="T5" fmla="*/ 11 h 12"/>
                <a:gd name="T6" fmla="*/ 7 w 10"/>
                <a:gd name="T7" fmla="*/ 10 h 12"/>
                <a:gd name="T8" fmla="*/ 8 w 10"/>
                <a:gd name="T9" fmla="*/ 10 h 12"/>
                <a:gd name="T10" fmla="*/ 10 w 10"/>
                <a:gd name="T11" fmla="*/ 7 h 12"/>
                <a:gd name="T12" fmla="*/ 10 w 10"/>
                <a:gd name="T13" fmla="*/ 6 h 12"/>
                <a:gd name="T14" fmla="*/ 10 w 10"/>
                <a:gd name="T15" fmla="*/ 6 h 12"/>
                <a:gd name="T16" fmla="*/ 9 w 10"/>
                <a:gd name="T17" fmla="*/ 5 h 12"/>
                <a:gd name="T18" fmla="*/ 7 w 10"/>
                <a:gd name="T19" fmla="*/ 4 h 12"/>
                <a:gd name="T20" fmla="*/ 6 w 10"/>
                <a:gd name="T21" fmla="*/ 1 h 12"/>
                <a:gd name="T22" fmla="*/ 6 w 10"/>
                <a:gd name="T23" fmla="*/ 0 h 12"/>
                <a:gd name="T24" fmla="*/ 5 w 10"/>
                <a:gd name="T25" fmla="*/ 2 h 12"/>
                <a:gd name="T26" fmla="*/ 4 w 10"/>
                <a:gd name="T27" fmla="*/ 3 h 12"/>
                <a:gd name="T28" fmla="*/ 4 w 10"/>
                <a:gd name="T29" fmla="*/ 4 h 12"/>
                <a:gd name="T30" fmla="*/ 3 w 10"/>
                <a:gd name="T31" fmla="*/ 4 h 12"/>
                <a:gd name="T32" fmla="*/ 3 w 10"/>
                <a:gd name="T33" fmla="*/ 4 h 12"/>
                <a:gd name="T34" fmla="*/ 3 w 10"/>
                <a:gd name="T35" fmla="*/ 4 h 12"/>
                <a:gd name="T36" fmla="*/ 0 w 10"/>
                <a:gd name="T3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2">
                  <a:moveTo>
                    <a:pt x="0" y="8"/>
                  </a:moveTo>
                  <a:cubicBezTo>
                    <a:pt x="1" y="10"/>
                    <a:pt x="2" y="11"/>
                    <a:pt x="4" y="12"/>
                  </a:cubicBezTo>
                  <a:cubicBezTo>
                    <a:pt x="5" y="12"/>
                    <a:pt x="5" y="12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9"/>
                    <a:pt x="9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9">
              <a:extLst>
                <a:ext uri="{FF2B5EF4-FFF2-40B4-BE49-F238E27FC236}">
                  <a16:creationId xmlns:a16="http://schemas.microsoft.com/office/drawing/2014/main" xmlns="" id="{7584EEE7-250B-4654-8867-1569D75918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42188" y="2611438"/>
              <a:ext cx="649288" cy="649288"/>
            </a:xfrm>
            <a:custGeom>
              <a:avLst/>
              <a:gdLst>
                <a:gd name="T0" fmla="*/ 20 w 54"/>
                <a:gd name="T1" fmla="*/ 18 h 54"/>
                <a:gd name="T2" fmla="*/ 24 w 54"/>
                <a:gd name="T3" fmla="*/ 23 h 54"/>
                <a:gd name="T4" fmla="*/ 33 w 54"/>
                <a:gd name="T5" fmla="*/ 26 h 54"/>
                <a:gd name="T6" fmla="*/ 27 w 54"/>
                <a:gd name="T7" fmla="*/ 35 h 54"/>
                <a:gd name="T8" fmla="*/ 30 w 54"/>
                <a:gd name="T9" fmla="*/ 20 h 54"/>
                <a:gd name="T10" fmla="*/ 31 w 54"/>
                <a:gd name="T11" fmla="*/ 25 h 54"/>
                <a:gd name="T12" fmla="*/ 37 w 54"/>
                <a:gd name="T13" fmla="*/ 30 h 54"/>
                <a:gd name="T14" fmla="*/ 25 w 54"/>
                <a:gd name="T15" fmla="*/ 37 h 54"/>
                <a:gd name="T16" fmla="*/ 38 w 54"/>
                <a:gd name="T17" fmla="*/ 24 h 54"/>
                <a:gd name="T18" fmla="*/ 16 w 54"/>
                <a:gd name="T19" fmla="*/ 27 h 54"/>
                <a:gd name="T20" fmla="*/ 28 w 54"/>
                <a:gd name="T21" fmla="*/ 38 h 54"/>
                <a:gd name="T22" fmla="*/ 22 w 54"/>
                <a:gd name="T23" fmla="*/ 37 h 54"/>
                <a:gd name="T24" fmla="*/ 26 w 54"/>
                <a:gd name="T25" fmla="*/ 15 h 54"/>
                <a:gd name="T26" fmla="*/ 17 w 54"/>
                <a:gd name="T27" fmla="*/ 20 h 54"/>
                <a:gd name="T28" fmla="*/ 52 w 54"/>
                <a:gd name="T29" fmla="*/ 28 h 54"/>
                <a:gd name="T30" fmla="*/ 50 w 54"/>
                <a:gd name="T31" fmla="*/ 15 h 54"/>
                <a:gd name="T32" fmla="*/ 2 w 54"/>
                <a:gd name="T33" fmla="*/ 31 h 54"/>
                <a:gd name="T34" fmla="*/ 34 w 54"/>
                <a:gd name="T35" fmla="*/ 54 h 54"/>
                <a:gd name="T36" fmla="*/ 51 w 54"/>
                <a:gd name="T37" fmla="*/ 18 h 54"/>
                <a:gd name="T38" fmla="*/ 26 w 54"/>
                <a:gd name="T39" fmla="*/ 1 h 54"/>
                <a:gd name="T40" fmla="*/ 45 w 54"/>
                <a:gd name="T41" fmla="*/ 37 h 54"/>
                <a:gd name="T42" fmla="*/ 12 w 54"/>
                <a:gd name="T43" fmla="*/ 26 h 54"/>
                <a:gd name="T44" fmla="*/ 19 w 54"/>
                <a:gd name="T45" fmla="*/ 40 h 54"/>
                <a:gd name="T46" fmla="*/ 40 w 54"/>
                <a:gd name="T47" fmla="*/ 38 h 54"/>
                <a:gd name="T48" fmla="*/ 39 w 54"/>
                <a:gd name="T49" fmla="*/ 21 h 54"/>
                <a:gd name="T50" fmla="*/ 30 w 54"/>
                <a:gd name="T51" fmla="*/ 11 h 54"/>
                <a:gd name="T52" fmla="*/ 15 w 54"/>
                <a:gd name="T53" fmla="*/ 17 h 54"/>
                <a:gd name="T54" fmla="*/ 33 w 54"/>
                <a:gd name="T55" fmla="*/ 48 h 54"/>
                <a:gd name="T56" fmla="*/ 27 w 54"/>
                <a:gd name="T57" fmla="*/ 48 h 54"/>
                <a:gd name="T58" fmla="*/ 7 w 54"/>
                <a:gd name="T59" fmla="*/ 32 h 54"/>
                <a:gd name="T60" fmla="*/ 42 w 54"/>
                <a:gd name="T61" fmla="*/ 12 h 54"/>
                <a:gd name="T62" fmla="*/ 21 w 54"/>
                <a:gd name="T63" fmla="*/ 6 h 54"/>
                <a:gd name="T64" fmla="*/ 33 w 54"/>
                <a:gd name="T65" fmla="*/ 6 h 54"/>
                <a:gd name="T66" fmla="*/ 32 w 54"/>
                <a:gd name="T67" fmla="*/ 3 h 54"/>
                <a:gd name="T68" fmla="*/ 12 w 54"/>
                <a:gd name="T69" fmla="*/ 9 h 54"/>
                <a:gd name="T70" fmla="*/ 43 w 54"/>
                <a:gd name="T71" fmla="*/ 18 h 54"/>
                <a:gd name="T72" fmla="*/ 41 w 54"/>
                <a:gd name="T73" fmla="*/ 6 h 54"/>
                <a:gd name="T74" fmla="*/ 11 w 54"/>
                <a:gd name="T75" fmla="*/ 31 h 54"/>
                <a:gd name="T76" fmla="*/ 46 w 54"/>
                <a:gd name="T77" fmla="*/ 11 h 54"/>
                <a:gd name="T78" fmla="*/ 45 w 54"/>
                <a:gd name="T79" fmla="*/ 26 h 54"/>
                <a:gd name="T80" fmla="*/ 31 w 54"/>
                <a:gd name="T81" fmla="*/ 11 h 54"/>
                <a:gd name="T82" fmla="*/ 12 w 54"/>
                <a:gd name="T83" fmla="*/ 21 h 54"/>
                <a:gd name="T84" fmla="*/ 36 w 54"/>
                <a:gd name="T85" fmla="*/ 8 h 54"/>
                <a:gd name="T86" fmla="*/ 22 w 54"/>
                <a:gd name="T87" fmla="*/ 9 h 54"/>
                <a:gd name="T88" fmla="*/ 12 w 54"/>
                <a:gd name="T89" fmla="*/ 14 h 54"/>
                <a:gd name="T90" fmla="*/ 13 w 54"/>
                <a:gd name="T91" fmla="*/ 13 h 54"/>
                <a:gd name="T92" fmla="*/ 33 w 54"/>
                <a:gd name="T93" fmla="*/ 7 h 54"/>
                <a:gd name="T94" fmla="*/ 47 w 54"/>
                <a:gd name="T95" fmla="*/ 36 h 54"/>
                <a:gd name="T96" fmla="*/ 30 w 54"/>
                <a:gd name="T97" fmla="*/ 7 h 54"/>
                <a:gd name="T98" fmla="*/ 15 w 54"/>
                <a:gd name="T99" fmla="*/ 13 h 54"/>
                <a:gd name="T100" fmla="*/ 19 w 54"/>
                <a:gd name="T101" fmla="*/ 43 h 54"/>
                <a:gd name="T102" fmla="*/ 19 w 54"/>
                <a:gd name="T103" fmla="*/ 8 h 54"/>
                <a:gd name="T104" fmla="*/ 39 w 54"/>
                <a:gd name="T105" fmla="*/ 40 h 54"/>
                <a:gd name="T106" fmla="*/ 16 w 54"/>
                <a:gd name="T107" fmla="*/ 44 h 54"/>
                <a:gd name="T108" fmla="*/ 45 w 54"/>
                <a:gd name="T109" fmla="*/ 26 h 54"/>
                <a:gd name="T110" fmla="*/ 47 w 54"/>
                <a:gd name="T111" fmla="*/ 23 h 54"/>
                <a:gd name="T112" fmla="*/ 9 w 54"/>
                <a:gd name="T113" fmla="*/ 22 h 54"/>
                <a:gd name="T114" fmla="*/ 10 w 54"/>
                <a:gd name="T115" fmla="*/ 34 h 54"/>
                <a:gd name="T116" fmla="*/ 44 w 54"/>
                <a:gd name="T117" fmla="*/ 38 h 54"/>
                <a:gd name="T118" fmla="*/ 37 w 54"/>
                <a:gd name="T119" fmla="*/ 37 h 54"/>
                <a:gd name="T120" fmla="*/ 42 w 54"/>
                <a:gd name="T121" fmla="*/ 32 h 54"/>
                <a:gd name="T122" fmla="*/ 26 w 54"/>
                <a:gd name="T123" fmla="*/ 11 h 54"/>
                <a:gd name="T124" fmla="*/ 24 w 54"/>
                <a:gd name="T125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" h="54">
                  <a:moveTo>
                    <a:pt x="14" y="51"/>
                  </a:moveTo>
                  <a:cubicBezTo>
                    <a:pt x="14" y="50"/>
                    <a:pt x="15" y="50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9"/>
                    <a:pt x="15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6" y="51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5" y="52"/>
                    <a:pt x="15" y="52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5" y="49"/>
                  </a:cubicBezTo>
                  <a:cubicBezTo>
                    <a:pt x="15" y="49"/>
                    <a:pt x="15" y="50"/>
                    <a:pt x="15" y="50"/>
                  </a:cubicBezTo>
                  <a:cubicBezTo>
                    <a:pt x="15" y="50"/>
                    <a:pt x="15" y="50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lose/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7"/>
                    <a:pt x="39" y="27"/>
                  </a:cubicBezTo>
                  <a:cubicBezTo>
                    <a:pt x="39" y="27"/>
                    <a:pt x="40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39" y="30"/>
                    <a:pt x="39" y="31"/>
                    <a:pt x="38" y="31"/>
                  </a:cubicBezTo>
                  <a:cubicBezTo>
                    <a:pt x="38" y="32"/>
                    <a:pt x="38" y="32"/>
                    <a:pt x="37" y="33"/>
                  </a:cubicBezTo>
                  <a:cubicBezTo>
                    <a:pt x="37" y="33"/>
                    <a:pt x="37" y="33"/>
                    <a:pt x="37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5" y="35"/>
                    <a:pt x="35" y="35"/>
                  </a:cubicBezTo>
                  <a:cubicBezTo>
                    <a:pt x="35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3" y="36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7"/>
                    <a:pt x="31" y="38"/>
                    <a:pt x="31" y="38"/>
                  </a:cubicBezTo>
                  <a:cubicBezTo>
                    <a:pt x="31" y="38"/>
                    <a:pt x="30" y="38"/>
                    <a:pt x="30" y="38"/>
                  </a:cubicBezTo>
                  <a:cubicBezTo>
                    <a:pt x="29" y="38"/>
                    <a:pt x="29" y="38"/>
                    <a:pt x="28" y="39"/>
                  </a:cubicBezTo>
                  <a:cubicBezTo>
                    <a:pt x="28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5" y="38"/>
                    <a:pt x="24" y="38"/>
                    <a:pt x="24" y="38"/>
                  </a:cubicBezTo>
                  <a:cubicBezTo>
                    <a:pt x="24" y="38"/>
                    <a:pt x="23" y="38"/>
                    <a:pt x="23" y="38"/>
                  </a:cubicBezTo>
                  <a:cubicBezTo>
                    <a:pt x="23" y="38"/>
                    <a:pt x="23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1"/>
                    <a:pt x="17" y="31"/>
                  </a:cubicBezTo>
                  <a:cubicBezTo>
                    <a:pt x="16" y="31"/>
                    <a:pt x="16" y="30"/>
                    <a:pt x="16" y="30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8"/>
                    <a:pt x="16" y="27"/>
                    <a:pt x="16" y="26"/>
                  </a:cubicBez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7" y="23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8" y="21"/>
                    <a:pt x="18" y="20"/>
                    <a:pt x="18" y="19"/>
                  </a:cubicBezTo>
                  <a:cubicBezTo>
                    <a:pt x="19" y="19"/>
                    <a:pt x="19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2" y="17"/>
                    <a:pt x="22" y="17"/>
                    <a:pt x="23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30" y="16"/>
                    <a:pt x="30" y="17"/>
                  </a:cubicBezTo>
                  <a:cubicBezTo>
                    <a:pt x="30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3" y="17"/>
                  </a:cubicBezTo>
                  <a:cubicBezTo>
                    <a:pt x="33" y="17"/>
                    <a:pt x="34" y="17"/>
                    <a:pt x="34" y="18"/>
                  </a:cubicBezTo>
                  <a:cubicBezTo>
                    <a:pt x="34" y="18"/>
                    <a:pt x="35" y="18"/>
                    <a:pt x="35" y="19"/>
                  </a:cubicBezTo>
                  <a:cubicBezTo>
                    <a:pt x="36" y="19"/>
                    <a:pt x="36" y="19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lose/>
                  <a:moveTo>
                    <a:pt x="24" y="27"/>
                  </a:moveTo>
                  <a:cubicBezTo>
                    <a:pt x="24" y="27"/>
                    <a:pt x="24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7"/>
                    <a:pt x="21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20" y="28"/>
                    <a:pt x="20" y="28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2" y="28"/>
                    <a:pt x="22" y="27"/>
                    <a:pt x="23" y="27"/>
                  </a:cubicBezTo>
                  <a:cubicBezTo>
                    <a:pt x="23" y="27"/>
                    <a:pt x="23" y="27"/>
                    <a:pt x="24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8"/>
                    <a:pt x="20" y="28"/>
                  </a:cubicBezTo>
                  <a:cubicBezTo>
                    <a:pt x="21" y="28"/>
                    <a:pt x="21" y="27"/>
                    <a:pt x="22" y="27"/>
                  </a:cubicBezTo>
                  <a:close/>
                  <a:moveTo>
                    <a:pt x="23" y="24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19" y="24"/>
                    <a:pt x="20" y="24"/>
                    <a:pt x="20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1" y="24"/>
                    <a:pt x="22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4"/>
                    <a:pt x="23" y="24"/>
                  </a:cubicBezTo>
                  <a:close/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4"/>
                  </a:cubicBezTo>
                  <a:cubicBezTo>
                    <a:pt x="21" y="24"/>
                    <a:pt x="22" y="24"/>
                    <a:pt x="22" y="24"/>
                  </a:cubicBezTo>
                  <a:close/>
                  <a:moveTo>
                    <a:pt x="25" y="24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4" y="21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2"/>
                    <a:pt x="24" y="22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4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4" y="21"/>
                    <a:pt x="24" y="21"/>
                  </a:cubicBezTo>
                  <a:cubicBezTo>
                    <a:pt x="24" y="21"/>
                    <a:pt x="24" y="21"/>
                    <a:pt x="23" y="21"/>
                  </a:cubicBezTo>
                  <a:cubicBezTo>
                    <a:pt x="24" y="22"/>
                    <a:pt x="24" y="22"/>
                    <a:pt x="25" y="23"/>
                  </a:cubicBezTo>
                  <a:close/>
                  <a:moveTo>
                    <a:pt x="28" y="19"/>
                  </a:moveTo>
                  <a:cubicBezTo>
                    <a:pt x="28" y="19"/>
                    <a:pt x="28" y="19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19"/>
                    <a:pt x="26" y="19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1"/>
                    <a:pt x="27" y="21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9" y="22"/>
                    <a:pt x="29" y="22"/>
                  </a:cubicBezTo>
                  <a:cubicBezTo>
                    <a:pt x="29" y="22"/>
                    <a:pt x="29" y="21"/>
                    <a:pt x="29" y="21"/>
                  </a:cubicBezTo>
                  <a:cubicBezTo>
                    <a:pt x="29" y="20"/>
                    <a:pt x="28" y="20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7" y="22"/>
                    <a:pt x="27" y="22"/>
                    <a:pt x="28" y="22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1"/>
                    <a:pt x="28" y="21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0"/>
                    <a:pt x="27" y="20"/>
                    <a:pt x="27" y="20"/>
                  </a:cubicBezTo>
                  <a:close/>
                  <a:moveTo>
                    <a:pt x="31" y="24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3" y="23"/>
                    <a:pt x="33" y="23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1"/>
                  </a:cubicBezTo>
                  <a:cubicBezTo>
                    <a:pt x="33" y="21"/>
                    <a:pt x="32" y="21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2"/>
                    <a:pt x="31" y="22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lose/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3" y="22"/>
                    <a:pt x="33" y="22"/>
                  </a:cubicBezTo>
                  <a:cubicBezTo>
                    <a:pt x="33" y="22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2" y="23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5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3" y="26"/>
                    <a:pt x="33" y="26"/>
                    <a:pt x="34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35" y="27"/>
                    <a:pt x="35" y="27"/>
                    <a:pt x="36" y="27"/>
                  </a:cubicBezTo>
                  <a:close/>
                  <a:moveTo>
                    <a:pt x="36" y="26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4" y="26"/>
                    <a:pt x="35" y="26"/>
                    <a:pt x="36" y="26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5" y="29"/>
                  </a:cubicBezTo>
                  <a:cubicBezTo>
                    <a:pt x="35" y="29"/>
                    <a:pt x="34" y="29"/>
                    <a:pt x="34" y="28"/>
                  </a:cubicBezTo>
                  <a:cubicBezTo>
                    <a:pt x="33" y="28"/>
                    <a:pt x="33" y="28"/>
                    <a:pt x="32" y="27"/>
                  </a:cubicBezTo>
                  <a:cubicBezTo>
                    <a:pt x="32" y="27"/>
                    <a:pt x="32" y="27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3" y="28"/>
                    <a:pt x="33" y="29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2"/>
                    <a:pt x="34" y="32"/>
                  </a:cubicBezTo>
                  <a:cubicBezTo>
                    <a:pt x="34" y="32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lose/>
                  <a:moveTo>
                    <a:pt x="34" y="31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30"/>
                    <a:pt x="34" y="30"/>
                    <a:pt x="34" y="31"/>
                  </a:cubicBezTo>
                  <a:close/>
                  <a:moveTo>
                    <a:pt x="30" y="31"/>
                  </a:move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1" y="33"/>
                    <a:pt x="31" y="33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1"/>
                    <a:pt x="30" y="31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30" y="32"/>
                    <a:pt x="30" y="33"/>
                    <a:pt x="30" y="33"/>
                  </a:cubicBezTo>
                  <a:cubicBezTo>
                    <a:pt x="30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3"/>
                  </a:cubicBezTo>
                  <a:cubicBezTo>
                    <a:pt x="30" y="33"/>
                    <a:pt x="30" y="33"/>
                    <a:pt x="30" y="32"/>
                  </a:cubicBezTo>
                  <a:cubicBezTo>
                    <a:pt x="30" y="32"/>
                    <a:pt x="30" y="31"/>
                    <a:pt x="30" y="31"/>
                  </a:cubicBezTo>
                  <a:close/>
                  <a:moveTo>
                    <a:pt x="28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6" y="33"/>
                    <a:pt x="26" y="33"/>
                  </a:cubicBezTo>
                  <a:cubicBezTo>
                    <a:pt x="26" y="34"/>
                    <a:pt x="26" y="34"/>
                    <a:pt x="26" y="35"/>
                  </a:cubicBezTo>
                  <a:cubicBezTo>
                    <a:pt x="26" y="35"/>
                    <a:pt x="27" y="35"/>
                    <a:pt x="27" y="35"/>
                  </a:cubicBezTo>
                  <a:cubicBezTo>
                    <a:pt x="27" y="35"/>
                    <a:pt x="28" y="36"/>
                    <a:pt x="28" y="36"/>
                  </a:cubicBezTo>
                  <a:cubicBezTo>
                    <a:pt x="28" y="36"/>
                    <a:pt x="28" y="36"/>
                    <a:pt x="29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3"/>
                    <a:pt x="27" y="32"/>
                  </a:cubicBezTo>
                  <a:cubicBezTo>
                    <a:pt x="27" y="34"/>
                    <a:pt x="28" y="34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4"/>
                    <a:pt x="27" y="33"/>
                    <a:pt x="28" y="31"/>
                  </a:cubicBezTo>
                  <a:close/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0"/>
                    <a:pt x="24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29"/>
                    <a:pt x="25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30"/>
                  </a:cubicBezTo>
                  <a:cubicBezTo>
                    <a:pt x="22" y="30"/>
                    <a:pt x="22" y="30"/>
                    <a:pt x="21" y="30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2"/>
                    <a:pt x="21" y="32"/>
                  </a:cubicBezTo>
                  <a:close/>
                  <a:moveTo>
                    <a:pt x="23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2" y="30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2" y="31"/>
                  </a:cubicBezTo>
                  <a:cubicBezTo>
                    <a:pt x="22" y="31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34" y="21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0" y="18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1" y="21"/>
                    <a:pt x="31" y="21"/>
                    <a:pt x="30" y="22"/>
                  </a:cubicBezTo>
                  <a:cubicBezTo>
                    <a:pt x="30" y="22"/>
                    <a:pt x="30" y="23"/>
                    <a:pt x="30" y="23"/>
                  </a:cubicBezTo>
                  <a:cubicBezTo>
                    <a:pt x="29" y="23"/>
                    <a:pt x="29" y="24"/>
                    <a:pt x="29" y="24"/>
                  </a:cubicBezTo>
                  <a:cubicBezTo>
                    <a:pt x="28" y="25"/>
                    <a:pt x="28" y="25"/>
                    <a:pt x="28" y="26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5"/>
                  </a:cubicBezTo>
                  <a:cubicBezTo>
                    <a:pt x="30" y="25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24"/>
                    <a:pt x="33" y="24"/>
                    <a:pt x="33" y="24"/>
                  </a:cubicBezTo>
                  <a:cubicBezTo>
                    <a:pt x="34" y="24"/>
                    <a:pt x="35" y="23"/>
                    <a:pt x="35" y="23"/>
                  </a:cubicBezTo>
                  <a:cubicBezTo>
                    <a:pt x="36" y="23"/>
                    <a:pt x="36" y="23"/>
                    <a:pt x="36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6" y="22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2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lose/>
                  <a:moveTo>
                    <a:pt x="23" y="19"/>
                  </a:move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5" y="20"/>
                    <a:pt x="25" y="20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3"/>
                    <a:pt x="27" y="23"/>
                    <a:pt x="27" y="23"/>
                  </a:cubicBezTo>
                  <a:cubicBezTo>
                    <a:pt x="27" y="24"/>
                    <a:pt x="27" y="24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5"/>
                    <a:pt x="28" y="25"/>
                    <a:pt x="28" y="24"/>
                  </a:cubicBezTo>
                  <a:cubicBezTo>
                    <a:pt x="28" y="24"/>
                    <a:pt x="28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2"/>
                    <a:pt x="30" y="21"/>
                    <a:pt x="30" y="20"/>
                  </a:cubicBezTo>
                  <a:cubicBezTo>
                    <a:pt x="30" y="20"/>
                    <a:pt x="30" y="19"/>
                    <a:pt x="29" y="19"/>
                  </a:cubicBezTo>
                  <a:cubicBezTo>
                    <a:pt x="29" y="19"/>
                    <a:pt x="29" y="18"/>
                    <a:pt x="29" y="18"/>
                  </a:cubicBezTo>
                  <a:cubicBezTo>
                    <a:pt x="28" y="18"/>
                    <a:pt x="28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6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4" y="18"/>
                    <a:pt x="24" y="18"/>
                  </a:cubicBezTo>
                  <a:cubicBezTo>
                    <a:pt x="24" y="18"/>
                    <a:pt x="23" y="18"/>
                    <a:pt x="23" y="19"/>
                  </a:cubicBezTo>
                  <a:close/>
                  <a:moveTo>
                    <a:pt x="20" y="34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21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4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2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5" y="30"/>
                    <a:pt x="25" y="30"/>
                    <a:pt x="26" y="30"/>
                  </a:cubicBezTo>
                  <a:cubicBezTo>
                    <a:pt x="26" y="29"/>
                    <a:pt x="26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5" y="28"/>
                    <a:pt x="24" y="28"/>
                  </a:cubicBezTo>
                  <a:cubicBezTo>
                    <a:pt x="24" y="28"/>
                    <a:pt x="23" y="28"/>
                    <a:pt x="23" y="28"/>
                  </a:cubicBezTo>
                  <a:cubicBezTo>
                    <a:pt x="23" y="29"/>
                    <a:pt x="22" y="29"/>
                    <a:pt x="22" y="29"/>
                  </a:cubicBezTo>
                  <a:cubicBezTo>
                    <a:pt x="21" y="29"/>
                    <a:pt x="21" y="29"/>
                    <a:pt x="20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19" y="31"/>
                    <a:pt x="19" y="32"/>
                    <a:pt x="19" y="32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4"/>
                    <a:pt x="20" y="34"/>
                  </a:cubicBezTo>
                  <a:close/>
                  <a:moveTo>
                    <a:pt x="26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6"/>
                  </a:cubicBezTo>
                  <a:cubicBezTo>
                    <a:pt x="24" y="26"/>
                    <a:pt x="23" y="26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19" y="26"/>
                    <a:pt x="19" y="2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9" y="31"/>
                    <a:pt x="19" y="31"/>
                  </a:cubicBezTo>
                  <a:cubicBezTo>
                    <a:pt x="19" y="31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1"/>
                    <a:pt x="19" y="31"/>
                  </a:cubicBezTo>
                  <a:cubicBezTo>
                    <a:pt x="19" y="31"/>
                    <a:pt x="19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1" y="29"/>
                    <a:pt x="21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4" y="28"/>
                    <a:pt x="24" y="28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7"/>
                  </a:cubicBezTo>
                  <a:close/>
                  <a:moveTo>
                    <a:pt x="38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37" y="28"/>
                    <a:pt x="37" y="28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7" y="27"/>
                    <a:pt x="37" y="27"/>
                  </a:cubicBezTo>
                  <a:cubicBezTo>
                    <a:pt x="37" y="26"/>
                    <a:pt x="37" y="26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6" y="24"/>
                  </a:cubicBezTo>
                  <a:cubicBezTo>
                    <a:pt x="36" y="24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5" y="24"/>
                    <a:pt x="35" y="24"/>
                  </a:cubicBezTo>
                  <a:cubicBezTo>
                    <a:pt x="34" y="24"/>
                    <a:pt x="34" y="24"/>
                    <a:pt x="33" y="24"/>
                  </a:cubicBezTo>
                  <a:cubicBezTo>
                    <a:pt x="33" y="24"/>
                    <a:pt x="33" y="24"/>
                    <a:pt x="32" y="24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3" y="26"/>
                    <a:pt x="34" y="27"/>
                    <a:pt x="34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35" y="28"/>
                    <a:pt x="35" y="28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8" y="29"/>
                  </a:cubicBezTo>
                  <a:close/>
                  <a:moveTo>
                    <a:pt x="31" y="35"/>
                  </a:move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0"/>
                  </a:cubicBezTo>
                  <a:cubicBezTo>
                    <a:pt x="26" y="31"/>
                    <a:pt x="26" y="32"/>
                    <a:pt x="26" y="33"/>
                  </a:cubicBezTo>
                  <a:cubicBezTo>
                    <a:pt x="26" y="33"/>
                    <a:pt x="26" y="34"/>
                    <a:pt x="26" y="34"/>
                  </a:cubicBezTo>
                  <a:cubicBezTo>
                    <a:pt x="26" y="35"/>
                    <a:pt x="26" y="35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6"/>
                    <a:pt x="27" y="36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7"/>
                  </a:cubicBezTo>
                  <a:cubicBezTo>
                    <a:pt x="28" y="36"/>
                    <a:pt x="28" y="36"/>
                    <a:pt x="29" y="36"/>
                  </a:cubicBezTo>
                  <a:cubicBezTo>
                    <a:pt x="29" y="37"/>
                    <a:pt x="29" y="37"/>
                    <a:pt x="29" y="36"/>
                  </a:cubicBezTo>
                  <a:cubicBezTo>
                    <a:pt x="29" y="36"/>
                    <a:pt x="29" y="36"/>
                    <a:pt x="30" y="36"/>
                  </a:cubicBezTo>
                  <a:cubicBezTo>
                    <a:pt x="30" y="36"/>
                    <a:pt x="30" y="36"/>
                    <a:pt x="31" y="36"/>
                  </a:cubicBezTo>
                  <a:cubicBezTo>
                    <a:pt x="31" y="36"/>
                    <a:pt x="31" y="36"/>
                    <a:pt x="31" y="35"/>
                  </a:cubicBezTo>
                  <a:close/>
                  <a:moveTo>
                    <a:pt x="32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0"/>
                    <a:pt x="32" y="30"/>
                    <a:pt x="31" y="29"/>
                  </a:cubicBezTo>
                  <a:cubicBezTo>
                    <a:pt x="31" y="29"/>
                    <a:pt x="31" y="28"/>
                    <a:pt x="31" y="28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30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9" y="31"/>
                    <a:pt x="29" y="32"/>
                    <a:pt x="29" y="32"/>
                  </a:cubicBezTo>
                  <a:cubicBezTo>
                    <a:pt x="29" y="33"/>
                    <a:pt x="29" y="33"/>
                    <a:pt x="30" y="34"/>
                  </a:cubicBezTo>
                  <a:cubicBezTo>
                    <a:pt x="30" y="34"/>
                    <a:pt x="31" y="35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lose/>
                  <a:moveTo>
                    <a:pt x="30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1" y="28"/>
                    <a:pt x="31" y="28"/>
                  </a:cubicBezTo>
                  <a:cubicBezTo>
                    <a:pt x="31" y="28"/>
                    <a:pt x="31" y="28"/>
                    <a:pt x="32" y="28"/>
                  </a:cubicBezTo>
                  <a:cubicBezTo>
                    <a:pt x="32" y="29"/>
                    <a:pt x="32" y="30"/>
                    <a:pt x="32" y="30"/>
                  </a:cubicBezTo>
                  <a:cubicBezTo>
                    <a:pt x="32" y="31"/>
                    <a:pt x="32" y="31"/>
                    <a:pt x="32" y="32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3" y="33"/>
                    <a:pt x="34" y="33"/>
                    <a:pt x="34" y="34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1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37" y="30"/>
                    <a:pt x="37" y="30"/>
                    <a:pt x="37" y="29"/>
                  </a:cubicBezTo>
                  <a:cubicBezTo>
                    <a:pt x="36" y="29"/>
                    <a:pt x="36" y="29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26" y="26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6" y="22"/>
                    <a:pt x="26" y="22"/>
                    <a:pt x="26" y="21"/>
                  </a:cubicBezTo>
                  <a:cubicBezTo>
                    <a:pt x="25" y="21"/>
                    <a:pt x="25" y="20"/>
                    <a:pt x="24" y="20"/>
                  </a:cubicBezTo>
                  <a:cubicBezTo>
                    <a:pt x="24" y="19"/>
                    <a:pt x="23" y="19"/>
                    <a:pt x="22" y="19"/>
                  </a:cubicBezTo>
                  <a:cubicBezTo>
                    <a:pt x="22" y="19"/>
                    <a:pt x="22" y="19"/>
                    <a:pt x="22" y="18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21" y="20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1"/>
                    <a:pt x="20" y="21"/>
                    <a:pt x="21" y="21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1"/>
                    <a:pt x="23" y="22"/>
                    <a:pt x="23" y="22"/>
                  </a:cubicBezTo>
                  <a:cubicBezTo>
                    <a:pt x="24" y="23"/>
                    <a:pt x="24" y="23"/>
                    <a:pt x="24" y="24"/>
                  </a:cubicBezTo>
                  <a:cubicBezTo>
                    <a:pt x="24" y="24"/>
                    <a:pt x="25" y="25"/>
                    <a:pt x="25" y="26"/>
                  </a:cubicBezTo>
                  <a:cubicBezTo>
                    <a:pt x="25" y="26"/>
                    <a:pt x="26" y="26"/>
                    <a:pt x="26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23" y="23"/>
                    <a:pt x="23" y="23"/>
                    <a:pt x="23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1" y="21"/>
                    <a:pt x="21" y="21"/>
                    <a:pt x="20" y="21"/>
                  </a:cubicBezTo>
                  <a:cubicBezTo>
                    <a:pt x="20" y="21"/>
                    <a:pt x="20" y="22"/>
                    <a:pt x="19" y="22"/>
                  </a:cubicBezTo>
                  <a:cubicBezTo>
                    <a:pt x="19" y="22"/>
                    <a:pt x="19" y="22"/>
                    <a:pt x="18" y="22"/>
                  </a:cubicBezTo>
                  <a:cubicBezTo>
                    <a:pt x="19" y="23"/>
                    <a:pt x="19" y="24"/>
                    <a:pt x="18" y="24"/>
                  </a:cubicBezTo>
                  <a:cubicBezTo>
                    <a:pt x="18" y="25"/>
                    <a:pt x="18" y="25"/>
                    <a:pt x="18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5"/>
                    <a:pt x="20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4" y="25"/>
                    <a:pt x="24" y="26"/>
                  </a:cubicBezTo>
                  <a:cubicBezTo>
                    <a:pt x="24" y="26"/>
                    <a:pt x="24" y="26"/>
                    <a:pt x="25" y="26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6" y="30"/>
                    <a:pt x="25" y="31"/>
                    <a:pt x="25" y="31"/>
                  </a:cubicBezTo>
                  <a:cubicBezTo>
                    <a:pt x="24" y="31"/>
                    <a:pt x="23" y="32"/>
                    <a:pt x="23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2" y="34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5" y="36"/>
                    <a:pt x="26" y="36"/>
                    <a:pt x="26" y="36"/>
                  </a:cubicBezTo>
                  <a:cubicBezTo>
                    <a:pt x="25" y="35"/>
                    <a:pt x="25" y="33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5" y="32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2"/>
                    <a:pt x="24" y="32"/>
                    <a:pt x="24" y="32"/>
                  </a:cubicBezTo>
                  <a:cubicBezTo>
                    <a:pt x="24" y="32"/>
                    <a:pt x="24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5"/>
                    <a:pt x="23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4"/>
                    <a:pt x="24" y="34"/>
                  </a:cubicBezTo>
                  <a:cubicBezTo>
                    <a:pt x="24" y="34"/>
                    <a:pt x="24" y="33"/>
                    <a:pt x="24" y="33"/>
                  </a:cubicBezTo>
                  <a:cubicBezTo>
                    <a:pt x="24" y="33"/>
                    <a:pt x="25" y="33"/>
                    <a:pt x="25" y="33"/>
                  </a:cubicBezTo>
                  <a:cubicBezTo>
                    <a:pt x="25" y="33"/>
                    <a:pt x="25" y="32"/>
                    <a:pt x="25" y="32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6" y="20"/>
                    <a:pt x="36" y="19"/>
                    <a:pt x="35" y="19"/>
                  </a:cubicBezTo>
                  <a:close/>
                  <a:moveTo>
                    <a:pt x="35" y="19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4" y="18"/>
                    <a:pt x="34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4" y="20"/>
                    <a:pt x="34" y="20"/>
                  </a:cubicBezTo>
                  <a:cubicBezTo>
                    <a:pt x="34" y="20"/>
                    <a:pt x="34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17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6"/>
                    <a:pt x="18" y="25"/>
                  </a:cubicBezTo>
                  <a:cubicBezTo>
                    <a:pt x="18" y="25"/>
                    <a:pt x="18" y="25"/>
                    <a:pt x="17" y="25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lose/>
                  <a:moveTo>
                    <a:pt x="27" y="38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6" y="36"/>
                    <a:pt x="26" y="36"/>
                    <a:pt x="26" y="37"/>
                  </a:cubicBezTo>
                  <a:cubicBezTo>
                    <a:pt x="26" y="37"/>
                    <a:pt x="25" y="37"/>
                    <a:pt x="25" y="37"/>
                  </a:cubicBezTo>
                  <a:cubicBezTo>
                    <a:pt x="25" y="37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8"/>
                    <a:pt x="26" y="38"/>
                    <a:pt x="27" y="38"/>
                  </a:cubicBezTo>
                  <a:close/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3" y="19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4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lose/>
                  <a:moveTo>
                    <a:pt x="38" y="24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3"/>
                    <a:pt x="38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8" y="25"/>
                    <a:pt x="38" y="24"/>
                  </a:cubicBezTo>
                  <a:close/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7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7"/>
                    <a:pt x="38" y="27"/>
                  </a:cubicBezTo>
                  <a:cubicBezTo>
                    <a:pt x="38" y="27"/>
                    <a:pt x="38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lose/>
                  <a:moveTo>
                    <a:pt x="31" y="17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8"/>
                    <a:pt x="31" y="18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3" y="17"/>
                  </a:cubicBezTo>
                  <a:cubicBezTo>
                    <a:pt x="32" y="17"/>
                    <a:pt x="32" y="17"/>
                    <a:pt x="31" y="17"/>
                  </a:cubicBezTo>
                  <a:close/>
                  <a:moveTo>
                    <a:pt x="35" y="35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4" y="35"/>
                    <a:pt x="34" y="35"/>
                    <a:pt x="34" y="34"/>
                  </a:cubicBezTo>
                  <a:cubicBezTo>
                    <a:pt x="34" y="34"/>
                    <a:pt x="34" y="34"/>
                    <a:pt x="33" y="34"/>
                  </a:cubicBezTo>
                  <a:cubicBezTo>
                    <a:pt x="33" y="34"/>
                    <a:pt x="33" y="35"/>
                    <a:pt x="33" y="35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6"/>
                    <a:pt x="34" y="35"/>
                  </a:cubicBezTo>
                  <a:cubicBezTo>
                    <a:pt x="34" y="35"/>
                    <a:pt x="34" y="35"/>
                    <a:pt x="35" y="35"/>
                  </a:cubicBezTo>
                  <a:close/>
                  <a:moveTo>
                    <a:pt x="36" y="33"/>
                  </a:move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5" y="33"/>
                  </a:cubicBezTo>
                  <a:cubicBezTo>
                    <a:pt x="35" y="33"/>
                    <a:pt x="35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8" y="23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7" y="23"/>
                    <a:pt x="17" y="24"/>
                  </a:cubicBezTo>
                  <a:close/>
                  <a:moveTo>
                    <a:pt x="19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lose/>
                  <a:moveTo>
                    <a:pt x="19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3"/>
                    <a:pt x="19" y="33"/>
                  </a:cubicBezTo>
                  <a:cubicBezTo>
                    <a:pt x="19" y="32"/>
                    <a:pt x="18" y="32"/>
                    <a:pt x="18" y="33"/>
                  </a:cubicBezTo>
                  <a:cubicBezTo>
                    <a:pt x="18" y="33"/>
                    <a:pt x="18" y="34"/>
                    <a:pt x="19" y="34"/>
                  </a:cubicBezTo>
                  <a:close/>
                  <a:moveTo>
                    <a:pt x="38" y="31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7" y="30"/>
                  </a:cubicBezTo>
                  <a:cubicBezTo>
                    <a:pt x="37" y="30"/>
                    <a:pt x="37" y="30"/>
                    <a:pt x="37" y="31"/>
                  </a:cubicBezTo>
                  <a:cubicBezTo>
                    <a:pt x="36" y="31"/>
                    <a:pt x="37" y="32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1"/>
                    <a:pt x="38" y="31"/>
                  </a:cubicBezTo>
                  <a:close/>
                  <a:moveTo>
                    <a:pt x="16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6" y="26"/>
                    <a:pt x="16" y="27"/>
                  </a:cubicBezTo>
                  <a:close/>
                  <a:moveTo>
                    <a:pt x="34" y="33"/>
                  </a:move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5" y="34"/>
                  </a:cubicBezTo>
                  <a:cubicBezTo>
                    <a:pt x="35" y="34"/>
                    <a:pt x="35" y="33"/>
                    <a:pt x="35" y="33"/>
                  </a:cubicBezTo>
                  <a:cubicBezTo>
                    <a:pt x="35" y="33"/>
                    <a:pt x="35" y="33"/>
                    <a:pt x="34" y="33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7" y="17"/>
                    <a:pt x="27" y="17"/>
                    <a:pt x="27" y="16"/>
                  </a:cubicBezTo>
                  <a:close/>
                  <a:moveTo>
                    <a:pt x="21" y="19"/>
                  </a:move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1" y="19"/>
                  </a:cubicBezTo>
                  <a:close/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29" y="18"/>
                  </a:cubicBezTo>
                  <a:cubicBezTo>
                    <a:pt x="29" y="18"/>
                    <a:pt x="29" y="17"/>
                    <a:pt x="29" y="17"/>
                  </a:cubicBezTo>
                  <a:close/>
                  <a:moveTo>
                    <a:pt x="31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8"/>
                    <a:pt x="30" y="38"/>
                  </a:cubicBezTo>
                  <a:cubicBezTo>
                    <a:pt x="30" y="38"/>
                    <a:pt x="30" y="38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0" y="37"/>
                    <a:pt x="31" y="36"/>
                  </a:cubicBezTo>
                  <a:close/>
                  <a:moveTo>
                    <a:pt x="23" y="37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3" y="37"/>
                    <a:pt x="23" y="37"/>
                    <a:pt x="23" y="37"/>
                  </a:cubicBezTo>
                  <a:close/>
                  <a:moveTo>
                    <a:pt x="28" y="38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8"/>
                    <a:pt x="27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7"/>
                    <a:pt x="31" y="37"/>
                  </a:cubicBezTo>
                  <a:cubicBezTo>
                    <a:pt x="32" y="37"/>
                    <a:pt x="32" y="37"/>
                    <a:pt x="33" y="36"/>
                  </a:cubicBezTo>
                  <a:close/>
                  <a:moveTo>
                    <a:pt x="37" y="21"/>
                  </a:moveTo>
                  <a:cubicBezTo>
                    <a:pt x="37" y="21"/>
                    <a:pt x="37" y="21"/>
                    <a:pt x="37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8" y="30"/>
                    <a:pt x="18" y="29"/>
                    <a:pt x="17" y="29"/>
                  </a:cubicBezTo>
                  <a:cubicBezTo>
                    <a:pt x="17" y="29"/>
                    <a:pt x="17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lose/>
                  <a:moveTo>
                    <a:pt x="25" y="17"/>
                  </a:move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6"/>
                    <a:pt x="25" y="17"/>
                  </a:cubicBezTo>
                  <a:cubicBezTo>
                    <a:pt x="25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lose/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7" y="31"/>
                    <a:pt x="17" y="31"/>
                  </a:cubicBezTo>
                  <a:close/>
                  <a:moveTo>
                    <a:pt x="38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9" y="29"/>
                    <a:pt x="39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7" y="29"/>
                    <a:pt x="37" y="29"/>
                  </a:cubicBezTo>
                  <a:cubicBezTo>
                    <a:pt x="37" y="29"/>
                    <a:pt x="37" y="30"/>
                    <a:pt x="37" y="30"/>
                  </a:cubicBezTo>
                  <a:cubicBezTo>
                    <a:pt x="37" y="30"/>
                    <a:pt x="37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8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1" y="18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30" y="17"/>
                    <a:pt x="30" y="17"/>
                  </a:cubicBezTo>
                  <a:close/>
                  <a:moveTo>
                    <a:pt x="17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9" y="21"/>
                    <a:pt x="18" y="21"/>
                    <a:pt x="18" y="21"/>
                  </a:cubicBezTo>
                  <a:cubicBezTo>
                    <a:pt x="18" y="21"/>
                    <a:pt x="18" y="21"/>
                    <a:pt x="17" y="22"/>
                  </a:cubicBezTo>
                  <a:close/>
                  <a:moveTo>
                    <a:pt x="19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1" y="36"/>
                    <a:pt x="21" y="35"/>
                  </a:cubicBezTo>
                  <a:cubicBezTo>
                    <a:pt x="21" y="35"/>
                    <a:pt x="21" y="35"/>
                    <a:pt x="20" y="34"/>
                  </a:cubicBezTo>
                  <a:cubicBezTo>
                    <a:pt x="20" y="34"/>
                    <a:pt x="20" y="34"/>
                    <a:pt x="19" y="34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6"/>
                    <a:pt x="22" y="36"/>
                    <a:pt x="22" y="36"/>
                  </a:cubicBezTo>
                  <a:cubicBezTo>
                    <a:pt x="22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7"/>
                    <a:pt x="22" y="37"/>
                  </a:cubicBezTo>
                  <a:close/>
                  <a:moveTo>
                    <a:pt x="39" y="27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8"/>
                    <a:pt x="39" y="28"/>
                    <a:pt x="39" y="27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3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4"/>
                    <a:pt x="23" y="34"/>
                    <a:pt x="24" y="34"/>
                  </a:cubicBezTo>
                  <a:close/>
                  <a:moveTo>
                    <a:pt x="16" y="31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7" y="34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6"/>
                  </a:cubicBezTo>
                  <a:cubicBezTo>
                    <a:pt x="19" y="36"/>
                    <a:pt x="19" y="36"/>
                    <a:pt x="19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1" y="37"/>
                    <a:pt x="21" y="38"/>
                  </a:cubicBezTo>
                  <a:cubicBezTo>
                    <a:pt x="21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9"/>
                    <a:pt x="24" y="39"/>
                    <a:pt x="25" y="39"/>
                  </a:cubicBezTo>
                  <a:cubicBezTo>
                    <a:pt x="25" y="39"/>
                    <a:pt x="26" y="40"/>
                    <a:pt x="26" y="40"/>
                  </a:cubicBezTo>
                  <a:cubicBezTo>
                    <a:pt x="26" y="39"/>
                    <a:pt x="27" y="40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29" y="39"/>
                    <a:pt x="30" y="39"/>
                    <a:pt x="31" y="39"/>
                  </a:cubicBezTo>
                  <a:cubicBezTo>
                    <a:pt x="31" y="38"/>
                    <a:pt x="32" y="38"/>
                    <a:pt x="32" y="38"/>
                  </a:cubicBezTo>
                  <a:cubicBezTo>
                    <a:pt x="33" y="38"/>
                    <a:pt x="33" y="38"/>
                    <a:pt x="34" y="37"/>
                  </a:cubicBezTo>
                  <a:cubicBezTo>
                    <a:pt x="34" y="37"/>
                    <a:pt x="35" y="36"/>
                    <a:pt x="36" y="36"/>
                  </a:cubicBezTo>
                  <a:cubicBezTo>
                    <a:pt x="37" y="35"/>
                    <a:pt x="37" y="35"/>
                    <a:pt x="38" y="34"/>
                  </a:cubicBezTo>
                  <a:cubicBezTo>
                    <a:pt x="38" y="34"/>
                    <a:pt x="39" y="33"/>
                    <a:pt x="39" y="33"/>
                  </a:cubicBezTo>
                  <a:cubicBezTo>
                    <a:pt x="39" y="32"/>
                    <a:pt x="39" y="32"/>
                    <a:pt x="40" y="32"/>
                  </a:cubicBezTo>
                  <a:cubicBezTo>
                    <a:pt x="40" y="32"/>
                    <a:pt x="40" y="31"/>
                    <a:pt x="40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7"/>
                  </a:cubicBezTo>
                  <a:cubicBezTo>
                    <a:pt x="40" y="27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4"/>
                  </a:cubicBezTo>
                  <a:cubicBezTo>
                    <a:pt x="40" y="24"/>
                    <a:pt x="40" y="24"/>
                    <a:pt x="40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2"/>
                    <a:pt x="39" y="22"/>
                  </a:cubicBezTo>
                  <a:cubicBezTo>
                    <a:pt x="39" y="22"/>
                    <a:pt x="39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8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8"/>
                    <a:pt x="37" y="18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4" y="17"/>
                  </a:cubicBezTo>
                  <a:cubicBezTo>
                    <a:pt x="34" y="16"/>
                    <a:pt x="34" y="16"/>
                    <a:pt x="33" y="16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5"/>
                    <a:pt x="31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7" y="15"/>
                    <a:pt x="27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2" y="16"/>
                  </a:cubicBezTo>
                  <a:cubicBezTo>
                    <a:pt x="22" y="16"/>
                    <a:pt x="22" y="16"/>
                    <a:pt x="21" y="16"/>
                  </a:cubicBezTo>
                  <a:cubicBezTo>
                    <a:pt x="21" y="16"/>
                    <a:pt x="21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8"/>
                    <a:pt x="18" y="18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5" y="25"/>
                    <a:pt x="14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8"/>
                    <a:pt x="14" y="28"/>
                  </a:cubicBezTo>
                  <a:cubicBezTo>
                    <a:pt x="14" y="28"/>
                    <a:pt x="15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2"/>
                  </a:cubicBezTo>
                  <a:cubicBezTo>
                    <a:pt x="16" y="31"/>
                    <a:pt x="16" y="31"/>
                    <a:pt x="16" y="31"/>
                  </a:cubicBezTo>
                  <a:close/>
                  <a:moveTo>
                    <a:pt x="27" y="39"/>
                  </a:move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8" y="39"/>
                    <a:pt x="28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6" y="35"/>
                    <a:pt x="36" y="35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8" y="34"/>
                    <a:pt x="38" y="33"/>
                    <a:pt x="38" y="33"/>
                  </a:cubicBezTo>
                  <a:cubicBezTo>
                    <a:pt x="39" y="33"/>
                    <a:pt x="39" y="32"/>
                    <a:pt x="39" y="32"/>
                  </a:cubicBezTo>
                  <a:cubicBezTo>
                    <a:pt x="39" y="31"/>
                    <a:pt x="40" y="30"/>
                    <a:pt x="40" y="30"/>
                  </a:cubicBezTo>
                  <a:cubicBezTo>
                    <a:pt x="40" y="29"/>
                    <a:pt x="40" y="29"/>
                    <a:pt x="40" y="28"/>
                  </a:cubicBezTo>
                  <a:cubicBezTo>
                    <a:pt x="40" y="28"/>
                    <a:pt x="40" y="27"/>
                    <a:pt x="40" y="27"/>
                  </a:cubicBezTo>
                  <a:cubicBezTo>
                    <a:pt x="40" y="26"/>
                    <a:pt x="39" y="25"/>
                    <a:pt x="39" y="24"/>
                  </a:cubicBezTo>
                  <a:cubicBezTo>
                    <a:pt x="39" y="24"/>
                    <a:pt x="39" y="23"/>
                    <a:pt x="39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8" y="20"/>
                    <a:pt x="37" y="20"/>
                    <a:pt x="37" y="19"/>
                  </a:cubicBezTo>
                  <a:cubicBezTo>
                    <a:pt x="37" y="19"/>
                    <a:pt x="37" y="19"/>
                    <a:pt x="36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0" y="16"/>
                    <a:pt x="30" y="16"/>
                  </a:cubicBezTo>
                  <a:cubicBezTo>
                    <a:pt x="30" y="16"/>
                    <a:pt x="29" y="16"/>
                    <a:pt x="29" y="15"/>
                  </a:cubicBezTo>
                  <a:cubicBezTo>
                    <a:pt x="29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5" y="15"/>
                    <a:pt x="24" y="15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16"/>
                    <a:pt x="21" y="17"/>
                    <a:pt x="21" y="17"/>
                  </a:cubicBezTo>
                  <a:cubicBezTo>
                    <a:pt x="20" y="17"/>
                    <a:pt x="19" y="18"/>
                    <a:pt x="19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1"/>
                    <a:pt x="16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6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6" y="30"/>
                  </a:cubicBezTo>
                  <a:cubicBezTo>
                    <a:pt x="16" y="31"/>
                    <a:pt x="16" y="31"/>
                    <a:pt x="16" y="32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8" y="34"/>
                    <a:pt x="18" y="35"/>
                    <a:pt x="19" y="36"/>
                  </a:cubicBezTo>
                  <a:cubicBezTo>
                    <a:pt x="20" y="36"/>
                    <a:pt x="20" y="36"/>
                    <a:pt x="21" y="37"/>
                  </a:cubicBezTo>
                  <a:cubicBezTo>
                    <a:pt x="21" y="37"/>
                    <a:pt x="21" y="37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5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7" y="39"/>
                  </a:cubicBezTo>
                  <a:close/>
                  <a:moveTo>
                    <a:pt x="10" y="42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9" y="44"/>
                    <a:pt x="9" y="44"/>
                  </a:cubicBezTo>
                  <a:cubicBezTo>
                    <a:pt x="9" y="44"/>
                    <a:pt x="9" y="45"/>
                    <a:pt x="9" y="45"/>
                  </a:cubicBezTo>
                  <a:cubicBezTo>
                    <a:pt x="9" y="45"/>
                    <a:pt x="9" y="46"/>
                    <a:pt x="9" y="46"/>
                  </a:cubicBezTo>
                  <a:cubicBezTo>
                    <a:pt x="9" y="46"/>
                    <a:pt x="9" y="46"/>
                    <a:pt x="8" y="46"/>
                  </a:cubicBezTo>
                  <a:cubicBezTo>
                    <a:pt x="9" y="45"/>
                    <a:pt x="9" y="44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5"/>
                    <a:pt x="7" y="44"/>
                  </a:cubicBezTo>
                  <a:cubicBezTo>
                    <a:pt x="7" y="44"/>
                    <a:pt x="8" y="43"/>
                    <a:pt x="9" y="43"/>
                  </a:cubicBezTo>
                  <a:cubicBezTo>
                    <a:pt x="8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8" y="42"/>
                    <a:pt x="8" y="42"/>
                  </a:cubicBezTo>
                  <a:cubicBezTo>
                    <a:pt x="8" y="42"/>
                    <a:pt x="9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lose/>
                  <a:moveTo>
                    <a:pt x="3" y="39"/>
                  </a:moveTo>
                  <a:cubicBezTo>
                    <a:pt x="3" y="38"/>
                    <a:pt x="4" y="37"/>
                    <a:pt x="4" y="36"/>
                  </a:cubicBezTo>
                  <a:cubicBezTo>
                    <a:pt x="3" y="36"/>
                    <a:pt x="3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6"/>
                    <a:pt x="3" y="36"/>
                    <a:pt x="4" y="36"/>
                  </a:cubicBezTo>
                  <a:cubicBezTo>
                    <a:pt x="4" y="36"/>
                    <a:pt x="4" y="36"/>
                    <a:pt x="4" y="35"/>
                  </a:cubicBezTo>
                  <a:cubicBezTo>
                    <a:pt x="3" y="35"/>
                    <a:pt x="3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5"/>
                    <a:pt x="4" y="35"/>
                    <a:pt x="4" y="35"/>
                  </a:cubicBezTo>
                  <a:cubicBezTo>
                    <a:pt x="4" y="35"/>
                    <a:pt x="5" y="35"/>
                    <a:pt x="5" y="35"/>
                  </a:cubicBezTo>
                  <a:cubicBezTo>
                    <a:pt x="5" y="35"/>
                    <a:pt x="5" y="35"/>
                    <a:pt x="5" y="36"/>
                  </a:cubicBezTo>
                  <a:cubicBezTo>
                    <a:pt x="5" y="36"/>
                    <a:pt x="4" y="36"/>
                    <a:pt x="4" y="37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3" y="39"/>
                  </a:cubicBezTo>
                  <a:close/>
                  <a:moveTo>
                    <a:pt x="0" y="26"/>
                  </a:moveTo>
                  <a:cubicBezTo>
                    <a:pt x="1" y="26"/>
                    <a:pt x="1" y="26"/>
                    <a:pt x="2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2" y="25"/>
                    <a:pt x="2" y="25"/>
                    <a:pt x="2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3" y="26"/>
                    <a:pt x="3" y="26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1" y="26"/>
                    <a:pt x="1" y="26"/>
                    <a:pt x="0" y="26"/>
                  </a:cubicBezTo>
                  <a:close/>
                  <a:moveTo>
                    <a:pt x="52" y="27"/>
                  </a:moveTo>
                  <a:cubicBezTo>
                    <a:pt x="52" y="27"/>
                    <a:pt x="54" y="28"/>
                    <a:pt x="54" y="27"/>
                  </a:cubicBezTo>
                  <a:cubicBezTo>
                    <a:pt x="54" y="27"/>
                    <a:pt x="54" y="28"/>
                    <a:pt x="54" y="28"/>
                  </a:cubicBezTo>
                  <a:cubicBezTo>
                    <a:pt x="54" y="28"/>
                    <a:pt x="53" y="28"/>
                    <a:pt x="53" y="28"/>
                  </a:cubicBezTo>
                  <a:cubicBezTo>
                    <a:pt x="53" y="28"/>
                    <a:pt x="52" y="28"/>
                    <a:pt x="52" y="28"/>
                  </a:cubicBezTo>
                  <a:cubicBezTo>
                    <a:pt x="53" y="28"/>
                    <a:pt x="53" y="28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8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3" y="26"/>
                    <a:pt x="53" y="26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2" y="27"/>
                    <a:pt x="52" y="27"/>
                    <a:pt x="52" y="27"/>
                  </a:cubicBezTo>
                  <a:close/>
                  <a:moveTo>
                    <a:pt x="50" y="37"/>
                  </a:moveTo>
                  <a:cubicBezTo>
                    <a:pt x="50" y="37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0" y="38"/>
                    <a:pt x="50" y="38"/>
                  </a:cubicBezTo>
                  <a:cubicBezTo>
                    <a:pt x="50" y="38"/>
                    <a:pt x="50" y="37"/>
                    <a:pt x="50" y="37"/>
                  </a:cubicBezTo>
                  <a:cubicBezTo>
                    <a:pt x="50" y="37"/>
                    <a:pt x="49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6"/>
                    <a:pt x="49" y="36"/>
                    <a:pt x="50" y="36"/>
                  </a:cubicBezTo>
                  <a:cubicBezTo>
                    <a:pt x="50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35"/>
                    <a:pt x="52" y="36"/>
                    <a:pt x="52" y="36"/>
                  </a:cubicBezTo>
                  <a:cubicBezTo>
                    <a:pt x="52" y="36"/>
                    <a:pt x="51" y="36"/>
                    <a:pt x="51" y="36"/>
                  </a:cubicBezTo>
                  <a:cubicBezTo>
                    <a:pt x="51" y="36"/>
                    <a:pt x="51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2" y="37"/>
                    <a:pt x="52" y="37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1" y="38"/>
                    <a:pt x="51" y="37"/>
                    <a:pt x="51" y="37"/>
                  </a:cubicBezTo>
                  <a:cubicBezTo>
                    <a:pt x="51" y="37"/>
                    <a:pt x="50" y="37"/>
                    <a:pt x="50" y="37"/>
                  </a:cubicBezTo>
                  <a:close/>
                  <a:moveTo>
                    <a:pt x="45" y="45"/>
                  </a:moveTo>
                  <a:cubicBezTo>
                    <a:pt x="45" y="45"/>
                    <a:pt x="45" y="45"/>
                    <a:pt x="46" y="4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5" y="45"/>
                    <a:pt x="44" y="45"/>
                  </a:cubicBezTo>
                  <a:cubicBezTo>
                    <a:pt x="44" y="45"/>
                    <a:pt x="44" y="46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4" y="46"/>
                    <a:pt x="44" y="46"/>
                  </a:cubicBezTo>
                  <a:cubicBezTo>
                    <a:pt x="44" y="46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4"/>
                    <a:pt x="46" y="44"/>
                  </a:cubicBezTo>
                  <a:cubicBezTo>
                    <a:pt x="46" y="44"/>
                    <a:pt x="46" y="44"/>
                    <a:pt x="47" y="44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lose/>
                  <a:moveTo>
                    <a:pt x="52" y="18"/>
                  </a:moveTo>
                  <a:cubicBezTo>
                    <a:pt x="52" y="18"/>
                    <a:pt x="52" y="18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6"/>
                    <a:pt x="50" y="16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4"/>
                    <a:pt x="50" y="14"/>
                    <a:pt x="49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8" y="12"/>
                    <a:pt x="48" y="12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6" y="11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cubicBezTo>
                    <a:pt x="45" y="10"/>
                    <a:pt x="45" y="10"/>
                    <a:pt x="45" y="9"/>
                  </a:cubicBezTo>
                  <a:cubicBezTo>
                    <a:pt x="45" y="9"/>
                    <a:pt x="45" y="9"/>
                    <a:pt x="45" y="8"/>
                  </a:cubicBezTo>
                  <a:cubicBezTo>
                    <a:pt x="45" y="8"/>
                    <a:pt x="44" y="8"/>
                    <a:pt x="44" y="7"/>
                  </a:cubicBezTo>
                  <a:cubicBezTo>
                    <a:pt x="44" y="7"/>
                    <a:pt x="43" y="6"/>
                    <a:pt x="43" y="6"/>
                  </a:cubicBezTo>
                  <a:cubicBezTo>
                    <a:pt x="43" y="6"/>
                    <a:pt x="42" y="6"/>
                    <a:pt x="42" y="6"/>
                  </a:cubicBezTo>
                  <a:cubicBezTo>
                    <a:pt x="42" y="6"/>
                    <a:pt x="41" y="5"/>
                    <a:pt x="41" y="6"/>
                  </a:cubicBezTo>
                  <a:cubicBezTo>
                    <a:pt x="40" y="6"/>
                    <a:pt x="40" y="6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6"/>
                  </a:cubicBezTo>
                  <a:cubicBezTo>
                    <a:pt x="40" y="6"/>
                    <a:pt x="39" y="6"/>
                    <a:pt x="39" y="5"/>
                  </a:cubicBezTo>
                  <a:cubicBezTo>
                    <a:pt x="39" y="5"/>
                    <a:pt x="38" y="4"/>
                    <a:pt x="38" y="3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2"/>
                    <a:pt x="32" y="2"/>
                    <a:pt x="31" y="1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6" y="4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1" y="7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9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6" y="13"/>
                    <a:pt x="5" y="14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4" y="17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2" y="29"/>
                    <a:pt x="2" y="30"/>
                    <a:pt x="2" y="31"/>
                  </a:cubicBezTo>
                  <a:cubicBezTo>
                    <a:pt x="2" y="32"/>
                    <a:pt x="2" y="33"/>
                    <a:pt x="4" y="34"/>
                  </a:cubicBezTo>
                  <a:cubicBezTo>
                    <a:pt x="4" y="34"/>
                    <a:pt x="4" y="35"/>
                    <a:pt x="5" y="35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6" y="35"/>
                    <a:pt x="5" y="35"/>
                    <a:pt x="5" y="36"/>
                  </a:cubicBezTo>
                  <a:cubicBezTo>
                    <a:pt x="5" y="36"/>
                    <a:pt x="5" y="37"/>
                    <a:pt x="5" y="38"/>
                  </a:cubicBezTo>
                  <a:cubicBezTo>
                    <a:pt x="5" y="38"/>
                    <a:pt x="5" y="39"/>
                    <a:pt x="5" y="39"/>
                  </a:cubicBezTo>
                  <a:cubicBezTo>
                    <a:pt x="6" y="40"/>
                    <a:pt x="6" y="40"/>
                    <a:pt x="7" y="41"/>
                  </a:cubicBezTo>
                  <a:cubicBezTo>
                    <a:pt x="7" y="41"/>
                    <a:pt x="8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3"/>
                    <a:pt x="10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10" y="44"/>
                    <a:pt x="10" y="45"/>
                    <a:pt x="10" y="45"/>
                  </a:cubicBezTo>
                  <a:cubicBezTo>
                    <a:pt x="11" y="46"/>
                    <a:pt x="11" y="46"/>
                    <a:pt x="12" y="47"/>
                  </a:cubicBezTo>
                  <a:cubicBezTo>
                    <a:pt x="12" y="47"/>
                    <a:pt x="12" y="48"/>
                    <a:pt x="13" y="48"/>
                  </a:cubicBezTo>
                  <a:cubicBezTo>
                    <a:pt x="13" y="48"/>
                    <a:pt x="13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6" y="48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1"/>
                    <a:pt x="18" y="51"/>
                    <a:pt x="19" y="51"/>
                  </a:cubicBezTo>
                  <a:cubicBezTo>
                    <a:pt x="19" y="51"/>
                    <a:pt x="19" y="52"/>
                    <a:pt x="20" y="52"/>
                  </a:cubicBezTo>
                  <a:cubicBezTo>
                    <a:pt x="20" y="52"/>
                    <a:pt x="21" y="52"/>
                    <a:pt x="21" y="52"/>
                  </a:cubicBezTo>
                  <a:cubicBezTo>
                    <a:pt x="21" y="52"/>
                    <a:pt x="22" y="51"/>
                    <a:pt x="22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49"/>
                    <a:pt x="25" y="49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50"/>
                    <a:pt x="24" y="50"/>
                  </a:cubicBezTo>
                  <a:cubicBezTo>
                    <a:pt x="24" y="51"/>
                    <a:pt x="23" y="51"/>
                    <a:pt x="23" y="52"/>
                  </a:cubicBezTo>
                  <a:cubicBezTo>
                    <a:pt x="23" y="52"/>
                    <a:pt x="23" y="52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4" y="52"/>
                    <a:pt x="24" y="52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2"/>
                    <a:pt x="25" y="52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4" y="53"/>
                    <a:pt x="24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5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1"/>
                    <a:pt x="25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6" y="50"/>
                    <a:pt x="26" y="51"/>
                  </a:cubicBezTo>
                  <a:cubicBezTo>
                    <a:pt x="26" y="51"/>
                    <a:pt x="26" y="52"/>
                    <a:pt x="27" y="52"/>
                  </a:cubicBezTo>
                  <a:cubicBezTo>
                    <a:pt x="27" y="52"/>
                    <a:pt x="28" y="52"/>
                    <a:pt x="28" y="52"/>
                  </a:cubicBezTo>
                  <a:cubicBezTo>
                    <a:pt x="28" y="53"/>
                    <a:pt x="29" y="53"/>
                    <a:pt x="29" y="53"/>
                  </a:cubicBezTo>
                  <a:cubicBezTo>
                    <a:pt x="30" y="53"/>
                    <a:pt x="31" y="53"/>
                    <a:pt x="31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9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4" y="50"/>
                    <a:pt x="34" y="50"/>
                    <a:pt x="34" y="51"/>
                  </a:cubicBezTo>
                  <a:cubicBezTo>
                    <a:pt x="34" y="51"/>
                    <a:pt x="34" y="51"/>
                    <a:pt x="34" y="52"/>
                  </a:cubicBezTo>
                  <a:cubicBezTo>
                    <a:pt x="34" y="52"/>
                    <a:pt x="34" y="53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34" y="52"/>
                    <a:pt x="34" y="52"/>
                  </a:cubicBezTo>
                  <a:cubicBezTo>
                    <a:pt x="34" y="52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1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2"/>
                    <a:pt x="35" y="51"/>
                  </a:cubicBezTo>
                  <a:cubicBezTo>
                    <a:pt x="35" y="51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6" y="51"/>
                    <a:pt x="36" y="51"/>
                    <a:pt x="37" y="51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6" y="51"/>
                    <a:pt x="35" y="50"/>
                    <a:pt x="35" y="49"/>
                  </a:cubicBezTo>
                  <a:cubicBezTo>
                    <a:pt x="35" y="49"/>
                    <a:pt x="34" y="49"/>
                    <a:pt x="34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9"/>
                    <a:pt x="35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7" y="50"/>
                    <a:pt x="37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1" y="50"/>
                    <a:pt x="41" y="50"/>
                  </a:cubicBezTo>
                  <a:cubicBezTo>
                    <a:pt x="41" y="49"/>
                    <a:pt x="41" y="49"/>
                    <a:pt x="42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8"/>
                    <a:pt x="43" y="48"/>
                  </a:cubicBezTo>
                  <a:cubicBezTo>
                    <a:pt x="43" y="48"/>
                    <a:pt x="43" y="48"/>
                    <a:pt x="43" y="47"/>
                  </a:cubicBezTo>
                  <a:cubicBezTo>
                    <a:pt x="43" y="47"/>
                    <a:pt x="43" y="47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5"/>
                    <a:pt x="43" y="44"/>
                    <a:pt x="43" y="44"/>
                  </a:cubicBezTo>
                  <a:cubicBezTo>
                    <a:pt x="44" y="44"/>
                    <a:pt x="45" y="44"/>
                    <a:pt x="45" y="44"/>
                  </a:cubicBezTo>
                  <a:cubicBezTo>
                    <a:pt x="46" y="44"/>
                    <a:pt x="47" y="43"/>
                    <a:pt x="48" y="42"/>
                  </a:cubicBezTo>
                  <a:cubicBezTo>
                    <a:pt x="48" y="42"/>
                    <a:pt x="48" y="41"/>
                    <a:pt x="49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9" y="39"/>
                    <a:pt x="49" y="39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6"/>
                    <a:pt x="49" y="36"/>
                  </a:cubicBezTo>
                  <a:cubicBezTo>
                    <a:pt x="49" y="36"/>
                    <a:pt x="50" y="35"/>
                    <a:pt x="50" y="35"/>
                  </a:cubicBezTo>
                  <a:cubicBezTo>
                    <a:pt x="51" y="34"/>
                    <a:pt x="51" y="34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2"/>
                    <a:pt x="52" y="31"/>
                    <a:pt x="52" y="31"/>
                  </a:cubicBezTo>
                  <a:cubicBezTo>
                    <a:pt x="52" y="31"/>
                    <a:pt x="52" y="30"/>
                    <a:pt x="52" y="30"/>
                  </a:cubicBezTo>
                  <a:cubicBezTo>
                    <a:pt x="52" y="29"/>
                    <a:pt x="52" y="29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1" y="27"/>
                    <a:pt x="51" y="26"/>
                    <a:pt x="51" y="26"/>
                  </a:cubicBezTo>
                  <a:cubicBezTo>
                    <a:pt x="51" y="26"/>
                    <a:pt x="52" y="26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4"/>
                    <a:pt x="52" y="24"/>
                  </a:cubicBezTo>
                  <a:cubicBezTo>
                    <a:pt x="52" y="24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19"/>
                    <a:pt x="51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1" y="18"/>
                  </a:cubicBezTo>
                  <a:cubicBezTo>
                    <a:pt x="51" y="18"/>
                    <a:pt x="51" y="18"/>
                    <a:pt x="52" y="18"/>
                  </a:cubicBezTo>
                  <a:cubicBezTo>
                    <a:pt x="52" y="18"/>
                    <a:pt x="52" y="18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8"/>
                    <a:pt x="52" y="18"/>
                    <a:pt x="52" y="18"/>
                  </a:cubicBezTo>
                  <a:close/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lose/>
                  <a:moveTo>
                    <a:pt x="42" y="3"/>
                  </a:moveTo>
                  <a:cubicBezTo>
                    <a:pt x="43" y="4"/>
                    <a:pt x="43" y="4"/>
                    <a:pt x="42" y="4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40" y="2"/>
                    <a:pt x="40" y="2"/>
                    <a:pt x="40" y="3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1" y="2"/>
                    <a:pt x="41" y="3"/>
                    <a:pt x="41" y="3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4"/>
                    <a:pt x="42" y="4"/>
                    <a:pt x="42" y="3"/>
                  </a:cubicBezTo>
                  <a:close/>
                  <a:moveTo>
                    <a:pt x="47" y="9"/>
                  </a:moveTo>
                  <a:cubicBezTo>
                    <a:pt x="47" y="9"/>
                    <a:pt x="48" y="8"/>
                    <a:pt x="48" y="8"/>
                  </a:cubicBezTo>
                  <a:cubicBezTo>
                    <a:pt x="48" y="8"/>
                    <a:pt x="48" y="9"/>
                    <a:pt x="48" y="9"/>
                  </a:cubicBezTo>
                  <a:cubicBezTo>
                    <a:pt x="48" y="9"/>
                    <a:pt x="47" y="9"/>
                    <a:pt x="47" y="10"/>
                  </a:cubicBezTo>
                  <a:cubicBezTo>
                    <a:pt x="48" y="10"/>
                    <a:pt x="48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0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6" y="10"/>
                    <a:pt x="45" y="10"/>
                  </a:cubicBezTo>
                  <a:cubicBezTo>
                    <a:pt x="45" y="11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0"/>
                    <a:pt x="46" y="9"/>
                    <a:pt x="46" y="9"/>
                  </a:cubicBezTo>
                  <a:cubicBezTo>
                    <a:pt x="46" y="9"/>
                    <a:pt x="46" y="9"/>
                    <a:pt x="47" y="8"/>
                  </a:cubicBezTo>
                  <a:cubicBezTo>
                    <a:pt x="47" y="8"/>
                    <a:pt x="47" y="8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5" y="1"/>
                    <a:pt x="24" y="1"/>
                    <a:pt x="24" y="0"/>
                  </a:cubicBezTo>
                  <a:close/>
                  <a:moveTo>
                    <a:pt x="14" y="4"/>
                  </a:move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6" y="3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8" y="8"/>
                  </a:moveTo>
                  <a:cubicBezTo>
                    <a:pt x="8" y="8"/>
                    <a:pt x="8" y="7"/>
                    <a:pt x="9" y="8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10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9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3" y="16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lose/>
                  <a:moveTo>
                    <a:pt x="45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3" y="37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4" y="37"/>
                    <a:pt x="44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6"/>
                    <a:pt x="44" y="36"/>
                    <a:pt x="43" y="36"/>
                  </a:cubicBezTo>
                  <a:cubicBezTo>
                    <a:pt x="43" y="36"/>
                    <a:pt x="43" y="35"/>
                    <a:pt x="44" y="35"/>
                  </a:cubicBezTo>
                  <a:cubicBezTo>
                    <a:pt x="44" y="35"/>
                    <a:pt x="44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17" y="44"/>
                  </a:moveTo>
                  <a:cubicBezTo>
                    <a:pt x="16" y="44"/>
                    <a:pt x="16" y="44"/>
                    <a:pt x="16" y="45"/>
                  </a:cubicBezTo>
                  <a:cubicBezTo>
                    <a:pt x="16" y="45"/>
                    <a:pt x="16" y="45"/>
                    <a:pt x="15" y="45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4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6"/>
                  </a:cubicBezTo>
                  <a:cubicBezTo>
                    <a:pt x="18" y="46"/>
                    <a:pt x="17" y="46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lose/>
                  <a:moveTo>
                    <a:pt x="35" y="46"/>
                  </a:moveTo>
                  <a:cubicBezTo>
                    <a:pt x="36" y="46"/>
                    <a:pt x="36" y="45"/>
                    <a:pt x="36" y="45"/>
                  </a:cubicBezTo>
                  <a:cubicBezTo>
                    <a:pt x="36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6" y="47"/>
                    <a:pt x="36" y="46"/>
                    <a:pt x="36" y="46"/>
                  </a:cubicBezTo>
                  <a:cubicBezTo>
                    <a:pt x="36" y="46"/>
                    <a:pt x="36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7"/>
                    <a:pt x="35" y="47"/>
                  </a:cubicBezTo>
                  <a:cubicBezTo>
                    <a:pt x="35" y="47"/>
                    <a:pt x="34" y="48"/>
                    <a:pt x="34" y="47"/>
                  </a:cubicBezTo>
                  <a:cubicBezTo>
                    <a:pt x="34" y="47"/>
                    <a:pt x="33" y="47"/>
                    <a:pt x="33" y="47"/>
                  </a:cubicBezTo>
                  <a:cubicBezTo>
                    <a:pt x="34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lose/>
                  <a:moveTo>
                    <a:pt x="48" y="40"/>
                  </a:moveTo>
                  <a:cubicBezTo>
                    <a:pt x="48" y="40"/>
                    <a:pt x="49" y="40"/>
                    <a:pt x="49" y="40"/>
                  </a:cubicBezTo>
                  <a:cubicBezTo>
                    <a:pt x="49" y="40"/>
                    <a:pt x="49" y="40"/>
                    <a:pt x="48" y="40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2"/>
                    <a:pt x="47" y="42"/>
                    <a:pt x="46" y="43"/>
                  </a:cubicBezTo>
                  <a:cubicBezTo>
                    <a:pt x="46" y="43"/>
                    <a:pt x="46" y="43"/>
                    <a:pt x="45" y="43"/>
                  </a:cubicBezTo>
                  <a:cubicBezTo>
                    <a:pt x="45" y="43"/>
                    <a:pt x="44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4" y="43"/>
                    <a:pt x="44" y="43"/>
                  </a:cubicBezTo>
                  <a:cubicBezTo>
                    <a:pt x="44" y="43"/>
                    <a:pt x="45" y="43"/>
                    <a:pt x="46" y="42"/>
                  </a:cubicBezTo>
                  <a:cubicBezTo>
                    <a:pt x="46" y="42"/>
                    <a:pt x="47" y="42"/>
                    <a:pt x="47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lose/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2" y="25"/>
                    <a:pt x="12" y="24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1" y="26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0" y="26"/>
                    <a:pt x="9" y="26"/>
                  </a:cubicBezTo>
                  <a:cubicBezTo>
                    <a:pt x="9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30"/>
                  </a:cubicBezTo>
                  <a:cubicBezTo>
                    <a:pt x="11" y="30"/>
                    <a:pt x="12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4" y="32"/>
                    <a:pt x="14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4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3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6" y="36"/>
                    <a:pt x="17" y="36"/>
                    <a:pt x="17" y="36"/>
                  </a:cubicBezTo>
                  <a:cubicBezTo>
                    <a:pt x="17" y="37"/>
                    <a:pt x="17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40"/>
                  </a:cubicBezTo>
                  <a:cubicBezTo>
                    <a:pt x="18" y="40"/>
                    <a:pt x="18" y="40"/>
                    <a:pt x="17" y="40"/>
                  </a:cubicBezTo>
                  <a:cubicBezTo>
                    <a:pt x="17" y="40"/>
                    <a:pt x="17" y="41"/>
                    <a:pt x="17" y="41"/>
                  </a:cubicBezTo>
                  <a:cubicBezTo>
                    <a:pt x="18" y="41"/>
                    <a:pt x="18" y="41"/>
                    <a:pt x="18" y="40"/>
                  </a:cubicBezTo>
                  <a:cubicBezTo>
                    <a:pt x="18" y="40"/>
                    <a:pt x="18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1" y="42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0"/>
                    <a:pt x="21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2" y="42"/>
                    <a:pt x="22" y="43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3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0"/>
                    <a:pt x="25" y="41"/>
                    <a:pt x="25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25" y="43"/>
                    <a:pt x="25" y="43"/>
                    <a:pt x="26" y="44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6" y="43"/>
                    <a:pt x="27" y="43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2"/>
                    <a:pt x="26" y="42"/>
                  </a:cubicBezTo>
                  <a:cubicBezTo>
                    <a:pt x="26" y="42"/>
                    <a:pt x="26" y="41"/>
                    <a:pt x="26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29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0"/>
                    <a:pt x="30" y="40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0" y="41"/>
                    <a:pt x="30" y="42"/>
                  </a:cubicBezTo>
                  <a:cubicBezTo>
                    <a:pt x="31" y="42"/>
                    <a:pt x="32" y="43"/>
                    <a:pt x="32" y="44"/>
                  </a:cubicBezTo>
                  <a:cubicBezTo>
                    <a:pt x="32" y="43"/>
                    <a:pt x="32" y="42"/>
                    <a:pt x="32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1"/>
                    <a:pt x="33" y="41"/>
                  </a:cubicBezTo>
                  <a:cubicBezTo>
                    <a:pt x="34" y="41"/>
                    <a:pt x="34" y="41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9"/>
                    <a:pt x="34" y="38"/>
                    <a:pt x="34" y="38"/>
                  </a:cubicBezTo>
                  <a:cubicBezTo>
                    <a:pt x="34" y="38"/>
                    <a:pt x="35" y="37"/>
                    <a:pt x="3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8" y="39"/>
                    <a:pt x="38" y="39"/>
                    <a:pt x="37" y="38"/>
                  </a:cubicBezTo>
                  <a:cubicBezTo>
                    <a:pt x="37" y="38"/>
                    <a:pt x="36" y="38"/>
                    <a:pt x="36" y="37"/>
                  </a:cubicBezTo>
                  <a:cubicBezTo>
                    <a:pt x="36" y="37"/>
                    <a:pt x="36" y="36"/>
                    <a:pt x="37" y="36"/>
                  </a:cubicBezTo>
                  <a:cubicBezTo>
                    <a:pt x="37" y="36"/>
                    <a:pt x="37" y="37"/>
                    <a:pt x="38" y="37"/>
                  </a:cubicBezTo>
                  <a:cubicBezTo>
                    <a:pt x="38" y="37"/>
                    <a:pt x="38" y="37"/>
                    <a:pt x="38" y="38"/>
                  </a:cubicBezTo>
                  <a:cubicBezTo>
                    <a:pt x="39" y="38"/>
                    <a:pt x="40" y="38"/>
                    <a:pt x="40" y="38"/>
                  </a:cubicBezTo>
                  <a:cubicBezTo>
                    <a:pt x="40" y="37"/>
                    <a:pt x="40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5"/>
                    <a:pt x="40" y="36"/>
                  </a:cubicBezTo>
                  <a:cubicBezTo>
                    <a:pt x="40" y="36"/>
                    <a:pt x="41" y="36"/>
                    <a:pt x="41" y="36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5"/>
                    <a:pt x="40" y="34"/>
                    <a:pt x="40" y="34"/>
                  </a:cubicBezTo>
                  <a:cubicBezTo>
                    <a:pt x="40" y="34"/>
                    <a:pt x="40" y="34"/>
                    <a:pt x="40" y="33"/>
                  </a:cubicBezTo>
                  <a:cubicBezTo>
                    <a:pt x="40" y="33"/>
                    <a:pt x="40" y="33"/>
                    <a:pt x="41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4"/>
                    <a:pt x="42" y="34"/>
                    <a:pt x="43" y="34"/>
                  </a:cubicBezTo>
                  <a:cubicBezTo>
                    <a:pt x="43" y="34"/>
                    <a:pt x="43" y="34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3"/>
                  </a:cubicBezTo>
                  <a:cubicBezTo>
                    <a:pt x="41" y="33"/>
                    <a:pt x="41" y="33"/>
                    <a:pt x="41" y="32"/>
                  </a:cubicBezTo>
                  <a:cubicBezTo>
                    <a:pt x="40" y="32"/>
                    <a:pt x="41" y="32"/>
                    <a:pt x="41" y="31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1"/>
                    <a:pt x="44" y="31"/>
                  </a:cubicBezTo>
                  <a:cubicBezTo>
                    <a:pt x="43" y="31"/>
                    <a:pt x="43" y="30"/>
                    <a:pt x="42" y="30"/>
                  </a:cubicBezTo>
                  <a:cubicBezTo>
                    <a:pt x="42" y="30"/>
                    <a:pt x="42" y="30"/>
                    <a:pt x="41" y="31"/>
                  </a:cubicBezTo>
                  <a:cubicBezTo>
                    <a:pt x="41" y="31"/>
                    <a:pt x="41" y="31"/>
                    <a:pt x="41" y="30"/>
                  </a:cubicBez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2" y="29"/>
                    <a:pt x="42" y="29"/>
                  </a:cubicBezTo>
                  <a:cubicBezTo>
                    <a:pt x="42" y="29"/>
                    <a:pt x="42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4" y="28"/>
                    <a:pt x="44" y="28"/>
                  </a:cubicBezTo>
                  <a:cubicBezTo>
                    <a:pt x="43" y="28"/>
                    <a:pt x="43" y="28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0" y="27"/>
                    <a:pt x="41" y="27"/>
                  </a:cubicBezTo>
                  <a:cubicBezTo>
                    <a:pt x="41" y="27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6"/>
                  </a:cubicBezTo>
                  <a:cubicBezTo>
                    <a:pt x="43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6"/>
                    <a:pt x="43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6"/>
                    <a:pt x="42" y="26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0" y="25"/>
                    <a:pt x="41" y="24"/>
                    <a:pt x="41" y="24"/>
                  </a:cubicBezTo>
                  <a:cubicBezTo>
                    <a:pt x="41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5"/>
                  </a:cubicBezTo>
                  <a:cubicBezTo>
                    <a:pt x="42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4" y="23"/>
                    <a:pt x="44" y="23"/>
                  </a:cubicBezTo>
                  <a:cubicBezTo>
                    <a:pt x="43" y="23"/>
                    <a:pt x="42" y="23"/>
                    <a:pt x="42" y="23"/>
                  </a:cubicBezTo>
                  <a:cubicBezTo>
                    <a:pt x="41" y="24"/>
                    <a:pt x="41" y="24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1"/>
                    <a:pt x="42" y="21"/>
                    <a:pt x="43" y="20"/>
                  </a:cubicBezTo>
                  <a:cubicBezTo>
                    <a:pt x="42" y="20"/>
                    <a:pt x="41" y="20"/>
                    <a:pt x="41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0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0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6"/>
                    <a:pt x="39" y="16"/>
                    <a:pt x="40" y="16"/>
                  </a:cubicBezTo>
                  <a:cubicBezTo>
                    <a:pt x="40" y="16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8" y="16"/>
                    <a:pt x="38" y="16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7"/>
                    <a:pt x="37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4"/>
                    <a:pt x="38" y="14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4"/>
                    <a:pt x="37" y="14"/>
                    <a:pt x="36" y="14"/>
                  </a:cubicBezTo>
                  <a:cubicBezTo>
                    <a:pt x="36" y="14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6" y="13"/>
                    <a:pt x="36" y="12"/>
                  </a:cubicBezTo>
                  <a:cubicBezTo>
                    <a:pt x="35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33" y="14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2" y="14"/>
                    <a:pt x="32" y="14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3" y="12"/>
                    <a:pt x="33" y="11"/>
                  </a:cubicBezTo>
                  <a:cubicBezTo>
                    <a:pt x="33" y="11"/>
                    <a:pt x="32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2"/>
                    <a:pt x="31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29" y="10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3"/>
                    <a:pt x="28" y="13"/>
                  </a:cubicBezTo>
                  <a:cubicBezTo>
                    <a:pt x="28" y="13"/>
                    <a:pt x="27" y="12"/>
                    <a:pt x="27" y="12"/>
                  </a:cubicBezTo>
                  <a:cubicBezTo>
                    <a:pt x="27" y="12"/>
                    <a:pt x="27" y="12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7" y="10"/>
                    <a:pt x="27" y="9"/>
                  </a:cubicBezTo>
                  <a:cubicBezTo>
                    <a:pt x="27" y="9"/>
                    <a:pt x="27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5" y="10"/>
                  </a:cubicBezTo>
                  <a:cubicBezTo>
                    <a:pt x="25" y="10"/>
                    <a:pt x="25" y="10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10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1"/>
                    <a:pt x="22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1"/>
                    <a:pt x="19" y="11"/>
                  </a:cubicBezTo>
                  <a:cubicBezTo>
                    <a:pt x="19" y="12"/>
                    <a:pt x="19" y="13"/>
                    <a:pt x="19" y="14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3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6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7"/>
                    <a:pt x="15" y="17"/>
                  </a:cubicBezTo>
                  <a:cubicBezTo>
                    <a:pt x="15" y="17"/>
                    <a:pt x="15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8"/>
                  </a:cubicBezTo>
                  <a:cubicBezTo>
                    <a:pt x="17" y="18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4" y="17"/>
                    <a:pt x="13" y="17"/>
                    <a:pt x="12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9"/>
                  </a:cubicBezTo>
                  <a:cubicBezTo>
                    <a:pt x="15" y="19"/>
                    <a:pt x="15" y="19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2" y="19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4" y="21"/>
                  </a:cubicBezTo>
                  <a:cubicBezTo>
                    <a:pt x="14" y="21"/>
                    <a:pt x="14" y="21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1" y="21"/>
                    <a:pt x="10" y="21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3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10" y="23"/>
                    <a:pt x="10" y="24"/>
                    <a:pt x="9" y="24"/>
                  </a:cubicBezTo>
                  <a:close/>
                  <a:moveTo>
                    <a:pt x="33" y="47"/>
                  </a:moveTo>
                  <a:cubicBezTo>
                    <a:pt x="34" y="48"/>
                    <a:pt x="34" y="48"/>
                    <a:pt x="35" y="48"/>
                  </a:cubicBezTo>
                  <a:cubicBezTo>
                    <a:pt x="35" y="47"/>
                    <a:pt x="35" y="47"/>
                    <a:pt x="36" y="46"/>
                  </a:cubicBezTo>
                  <a:cubicBezTo>
                    <a:pt x="36" y="47"/>
                    <a:pt x="36" y="47"/>
                    <a:pt x="37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9" y="46"/>
                    <a:pt x="39" y="45"/>
                  </a:cubicBezTo>
                  <a:cubicBezTo>
                    <a:pt x="39" y="45"/>
                    <a:pt x="39" y="45"/>
                    <a:pt x="39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3"/>
                    <a:pt x="41" y="43"/>
                  </a:cubicBezTo>
                  <a:cubicBezTo>
                    <a:pt x="41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5"/>
                    <a:pt x="42" y="45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1" y="48"/>
                    <a:pt x="41" y="48"/>
                    <a:pt x="40" y="48"/>
                  </a:cubicBezTo>
                  <a:cubicBezTo>
                    <a:pt x="40" y="49"/>
                    <a:pt x="39" y="49"/>
                    <a:pt x="39" y="49"/>
                  </a:cubicBezTo>
                  <a:cubicBezTo>
                    <a:pt x="39" y="49"/>
                    <a:pt x="38" y="49"/>
                    <a:pt x="38" y="49"/>
                  </a:cubicBezTo>
                  <a:cubicBezTo>
                    <a:pt x="38" y="49"/>
                    <a:pt x="38" y="50"/>
                    <a:pt x="37" y="50"/>
                  </a:cubicBezTo>
                  <a:cubicBezTo>
                    <a:pt x="37" y="50"/>
                    <a:pt x="37" y="50"/>
                    <a:pt x="37" y="49"/>
                  </a:cubicBezTo>
                  <a:cubicBezTo>
                    <a:pt x="36" y="49"/>
                    <a:pt x="35" y="49"/>
                    <a:pt x="35" y="49"/>
                  </a:cubicBezTo>
                  <a:cubicBezTo>
                    <a:pt x="35" y="49"/>
                    <a:pt x="35" y="48"/>
                    <a:pt x="34" y="48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33" y="48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lose/>
                  <a:moveTo>
                    <a:pt x="8" y="19"/>
                  </a:moveTo>
                  <a:cubicBezTo>
                    <a:pt x="7" y="19"/>
                    <a:pt x="7" y="19"/>
                    <a:pt x="7" y="20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7" y="21"/>
                    <a:pt x="6" y="21"/>
                    <a:pt x="6" y="21"/>
                  </a:cubicBezTo>
                  <a:cubicBezTo>
                    <a:pt x="6" y="21"/>
                    <a:pt x="6" y="21"/>
                    <a:pt x="6" y="22"/>
                  </a:cubicBezTo>
                  <a:cubicBezTo>
                    <a:pt x="5" y="22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5" y="26"/>
                    <a:pt x="5" y="26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5" y="19"/>
                    <a:pt x="5" y="18"/>
                  </a:cubicBezTo>
                  <a:cubicBezTo>
                    <a:pt x="5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31" y="48"/>
                  </a:moveTo>
                  <a:cubicBezTo>
                    <a:pt x="32" y="48"/>
                    <a:pt x="32" y="48"/>
                    <a:pt x="33" y="48"/>
                  </a:cubicBezTo>
                  <a:cubicBezTo>
                    <a:pt x="33" y="48"/>
                    <a:pt x="33" y="48"/>
                    <a:pt x="33" y="49"/>
                  </a:cubicBezTo>
                  <a:cubicBezTo>
                    <a:pt x="33" y="49"/>
                    <a:pt x="33" y="49"/>
                    <a:pt x="32" y="49"/>
                  </a:cubicBezTo>
                  <a:cubicBezTo>
                    <a:pt x="32" y="49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1" y="50"/>
                    <a:pt x="31" y="51"/>
                  </a:cubicBezTo>
                  <a:cubicBezTo>
                    <a:pt x="31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7" y="51"/>
                  </a:cubicBezTo>
                  <a:cubicBezTo>
                    <a:pt x="27" y="51"/>
                    <a:pt x="26" y="50"/>
                    <a:pt x="26" y="50"/>
                  </a:cubicBezTo>
                  <a:cubicBezTo>
                    <a:pt x="25" y="49"/>
                    <a:pt x="25" y="49"/>
                    <a:pt x="25" y="48"/>
                  </a:cubicBezTo>
                  <a:cubicBezTo>
                    <a:pt x="25" y="48"/>
                    <a:pt x="25" y="48"/>
                    <a:pt x="26" y="48"/>
                  </a:cubicBezTo>
                  <a:cubicBezTo>
                    <a:pt x="26" y="49"/>
                    <a:pt x="26" y="49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8" y="48"/>
                    <a:pt x="28" y="49"/>
                  </a:cubicBezTo>
                  <a:cubicBezTo>
                    <a:pt x="28" y="49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9"/>
                    <a:pt x="30" y="49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42" y="42"/>
                  </a:moveTo>
                  <a:cubicBezTo>
                    <a:pt x="43" y="42"/>
                    <a:pt x="43" y="42"/>
                    <a:pt x="44" y="42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39"/>
                    <a:pt x="46" y="39"/>
                    <a:pt x="46" y="38"/>
                  </a:cubicBezTo>
                  <a:cubicBezTo>
                    <a:pt x="46" y="38"/>
                    <a:pt x="46" y="37"/>
                    <a:pt x="46" y="37"/>
                  </a:cubicBezTo>
                  <a:cubicBezTo>
                    <a:pt x="46" y="37"/>
                    <a:pt x="46" y="37"/>
                    <a:pt x="47" y="37"/>
                  </a:cubicBezTo>
                  <a:cubicBezTo>
                    <a:pt x="47" y="37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8" y="36"/>
                    <a:pt x="48" y="36"/>
                  </a:cubicBezTo>
                  <a:cubicBezTo>
                    <a:pt x="48" y="36"/>
                    <a:pt x="48" y="37"/>
                    <a:pt x="48" y="37"/>
                  </a:cubicBezTo>
                  <a:cubicBezTo>
                    <a:pt x="48" y="37"/>
                    <a:pt x="48" y="38"/>
                    <a:pt x="48" y="38"/>
                  </a:cubicBezTo>
                  <a:cubicBezTo>
                    <a:pt x="49" y="39"/>
                    <a:pt x="48" y="40"/>
                    <a:pt x="48" y="41"/>
                  </a:cubicBezTo>
                  <a:cubicBezTo>
                    <a:pt x="47" y="41"/>
                    <a:pt x="46" y="42"/>
                    <a:pt x="45" y="42"/>
                  </a:cubicBezTo>
                  <a:cubicBezTo>
                    <a:pt x="45" y="42"/>
                    <a:pt x="44" y="42"/>
                    <a:pt x="44" y="42"/>
                  </a:cubicBezTo>
                  <a:cubicBezTo>
                    <a:pt x="44" y="43"/>
                    <a:pt x="43" y="42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lose/>
                  <a:moveTo>
                    <a:pt x="47" y="34"/>
                  </a:move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49" y="31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8"/>
                    <a:pt x="49" y="28"/>
                    <a:pt x="49" y="27"/>
                  </a:cubicBezTo>
                  <a:cubicBezTo>
                    <a:pt x="49" y="27"/>
                    <a:pt x="50" y="27"/>
                    <a:pt x="50" y="28"/>
                  </a:cubicBezTo>
                  <a:cubicBezTo>
                    <a:pt x="50" y="28"/>
                    <a:pt x="51" y="29"/>
                    <a:pt x="51" y="30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1" y="32"/>
                    <a:pt x="51" y="32"/>
                    <a:pt x="51" y="33"/>
                  </a:cubicBezTo>
                  <a:cubicBezTo>
                    <a:pt x="50" y="33"/>
                    <a:pt x="50" y="34"/>
                    <a:pt x="50" y="34"/>
                  </a:cubicBezTo>
                  <a:cubicBezTo>
                    <a:pt x="50" y="34"/>
                    <a:pt x="50" y="34"/>
                    <a:pt x="49" y="34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7" y="34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lose/>
                  <a:moveTo>
                    <a:pt x="6" y="27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8"/>
                  </a:cubicBezTo>
                  <a:cubicBezTo>
                    <a:pt x="4" y="28"/>
                    <a:pt x="4" y="29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1"/>
                    <a:pt x="4" y="31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4"/>
                    <a:pt x="5" y="34"/>
                    <a:pt x="6" y="35"/>
                  </a:cubicBezTo>
                  <a:cubicBezTo>
                    <a:pt x="6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1"/>
                    <a:pt x="6" y="31"/>
                    <a:pt x="6" y="30"/>
                  </a:cubicBezTo>
                  <a:cubicBezTo>
                    <a:pt x="6" y="30"/>
                    <a:pt x="6" y="30"/>
                    <a:pt x="5" y="30"/>
                  </a:cubicBezTo>
                  <a:cubicBezTo>
                    <a:pt x="5" y="30"/>
                    <a:pt x="5" y="29"/>
                    <a:pt x="6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8"/>
                    <a:pt x="5" y="28"/>
                  </a:cubicBezTo>
                  <a:cubicBezTo>
                    <a:pt x="5" y="28"/>
                    <a:pt x="5" y="27"/>
                    <a:pt x="6" y="27"/>
                  </a:cubicBezTo>
                  <a:close/>
                  <a:moveTo>
                    <a:pt x="47" y="18"/>
                  </a:moveTo>
                  <a:cubicBezTo>
                    <a:pt x="47" y="18"/>
                    <a:pt x="47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3" y="14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4"/>
                    <a:pt x="48" y="14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48" y="18"/>
                    <a:pt x="48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23" y="47"/>
                  </a:moveTo>
                  <a:cubicBezTo>
                    <a:pt x="23" y="48"/>
                    <a:pt x="24" y="48"/>
                    <a:pt x="24" y="48"/>
                  </a:cubicBezTo>
                  <a:cubicBezTo>
                    <a:pt x="24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0"/>
                  </a:cubicBezTo>
                  <a:cubicBezTo>
                    <a:pt x="22" y="50"/>
                    <a:pt x="21" y="50"/>
                    <a:pt x="21" y="50"/>
                  </a:cubicBezTo>
                  <a:cubicBezTo>
                    <a:pt x="20" y="50"/>
                    <a:pt x="20" y="50"/>
                    <a:pt x="19" y="50"/>
                  </a:cubicBezTo>
                  <a:cubicBezTo>
                    <a:pt x="19" y="49"/>
                    <a:pt x="18" y="49"/>
                    <a:pt x="18" y="49"/>
                  </a:cubicBezTo>
                  <a:cubicBezTo>
                    <a:pt x="18" y="48"/>
                    <a:pt x="18" y="48"/>
                    <a:pt x="18" y="47"/>
                  </a:cubicBezTo>
                  <a:cubicBezTo>
                    <a:pt x="18" y="47"/>
                    <a:pt x="18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9" y="47"/>
                    <a:pt x="19" y="47"/>
                  </a:cubicBezTo>
                  <a:cubicBezTo>
                    <a:pt x="20" y="47"/>
                    <a:pt x="20" y="47"/>
                    <a:pt x="21" y="47"/>
                  </a:cubicBezTo>
                  <a:cubicBezTo>
                    <a:pt x="21" y="47"/>
                    <a:pt x="21" y="48"/>
                    <a:pt x="21" y="48"/>
                  </a:cubicBezTo>
                  <a:cubicBezTo>
                    <a:pt x="22" y="48"/>
                    <a:pt x="22" y="48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lose/>
                  <a:moveTo>
                    <a:pt x="41" y="12"/>
                  </a:moveTo>
                  <a:cubicBezTo>
                    <a:pt x="41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9" y="9"/>
                    <a:pt x="39" y="9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2" y="7"/>
                    <a:pt x="42" y="8"/>
                  </a:cubicBezTo>
                  <a:cubicBezTo>
                    <a:pt x="42" y="8"/>
                    <a:pt x="42" y="8"/>
                    <a:pt x="43" y="9"/>
                  </a:cubicBezTo>
                  <a:cubicBezTo>
                    <a:pt x="43" y="9"/>
                    <a:pt x="43" y="9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3" y="11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48" y="24"/>
                  </a:moveTo>
                  <a:cubicBezTo>
                    <a:pt x="48" y="24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2"/>
                    <a:pt x="48" y="22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1"/>
                    <a:pt x="48" y="20"/>
                    <a:pt x="48" y="20"/>
                  </a:cubicBezTo>
                  <a:cubicBezTo>
                    <a:pt x="48" y="20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8" y="19"/>
                  </a:cubicBezTo>
                  <a:cubicBezTo>
                    <a:pt x="48" y="19"/>
                    <a:pt x="49" y="19"/>
                    <a:pt x="49" y="20"/>
                  </a:cubicBezTo>
                  <a:cubicBezTo>
                    <a:pt x="50" y="20"/>
                    <a:pt x="50" y="21"/>
                    <a:pt x="51" y="22"/>
                  </a:cubicBezTo>
                  <a:cubicBezTo>
                    <a:pt x="51" y="22"/>
                    <a:pt x="51" y="23"/>
                    <a:pt x="51" y="23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0" y="25"/>
                    <a:pt x="50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8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5"/>
                    <a:pt x="49" y="25"/>
                  </a:cubicBezTo>
                  <a:cubicBezTo>
                    <a:pt x="49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lose/>
                  <a:moveTo>
                    <a:pt x="7" y="35"/>
                  </a:moveTo>
                  <a:cubicBezTo>
                    <a:pt x="7" y="36"/>
                    <a:pt x="7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8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1"/>
                    <a:pt x="9" y="41"/>
                    <a:pt x="9" y="41"/>
                  </a:cubicBezTo>
                  <a:cubicBezTo>
                    <a:pt x="8" y="41"/>
                    <a:pt x="7" y="40"/>
                    <a:pt x="7" y="40"/>
                  </a:cubicBezTo>
                  <a:cubicBezTo>
                    <a:pt x="7" y="39"/>
                    <a:pt x="7" y="38"/>
                    <a:pt x="6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6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1" y="4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3" y="3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0" y="6"/>
                    <a:pt x="20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1" y="41"/>
                  </a:moveTo>
                  <a:cubicBezTo>
                    <a:pt x="12" y="42"/>
                    <a:pt x="12" y="42"/>
                    <a:pt x="13" y="4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4"/>
                    <a:pt x="14" y="44"/>
                    <a:pt x="15" y="43"/>
                  </a:cubicBezTo>
                  <a:cubicBezTo>
                    <a:pt x="14" y="44"/>
                    <a:pt x="15" y="45"/>
                    <a:pt x="15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7" y="46"/>
                    <a:pt x="16" y="46"/>
                    <a:pt x="16" y="47"/>
                  </a:cubicBezTo>
                  <a:cubicBezTo>
                    <a:pt x="15" y="47"/>
                    <a:pt x="15" y="47"/>
                    <a:pt x="14" y="47"/>
                  </a:cubicBezTo>
                  <a:cubicBezTo>
                    <a:pt x="14" y="46"/>
                    <a:pt x="13" y="46"/>
                    <a:pt x="13" y="46"/>
                  </a:cubicBezTo>
                  <a:cubicBezTo>
                    <a:pt x="13" y="45"/>
                    <a:pt x="12" y="45"/>
                    <a:pt x="12" y="45"/>
                  </a:cubicBezTo>
                  <a:cubicBezTo>
                    <a:pt x="11" y="44"/>
                    <a:pt x="11" y="44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2"/>
                    <a:pt x="11" y="42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lose/>
                  <a:moveTo>
                    <a:pt x="15" y="10"/>
                  </a:moveTo>
                  <a:cubicBezTo>
                    <a:pt x="15" y="10"/>
                    <a:pt x="15" y="10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lose/>
                  <a:moveTo>
                    <a:pt x="31" y="6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4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6" y="4"/>
                    <a:pt x="26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3"/>
                    <a:pt x="31" y="4"/>
                    <a:pt x="32" y="4"/>
                  </a:cubicBezTo>
                  <a:cubicBezTo>
                    <a:pt x="32" y="4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1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33" y="6"/>
                  </a:moveTo>
                  <a:cubicBezTo>
                    <a:pt x="33" y="6"/>
                    <a:pt x="33" y="5"/>
                    <a:pt x="33" y="5"/>
                  </a:cubicBezTo>
                  <a:cubicBezTo>
                    <a:pt x="33" y="5"/>
                    <a:pt x="34" y="4"/>
                    <a:pt x="34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8" y="5"/>
                    <a:pt x="38" y="6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8" y="8"/>
                  </a:cubicBezTo>
                  <a:cubicBezTo>
                    <a:pt x="38" y="7"/>
                    <a:pt x="37" y="7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5" y="7"/>
                    <a:pt x="35" y="7"/>
                  </a:cubicBezTo>
                  <a:cubicBezTo>
                    <a:pt x="35" y="6"/>
                    <a:pt x="35" y="6"/>
                    <a:pt x="34" y="6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lose/>
                  <a:moveTo>
                    <a:pt x="36" y="39"/>
                  </a:moveTo>
                  <a:cubicBezTo>
                    <a:pt x="36" y="39"/>
                    <a:pt x="36" y="40"/>
                    <a:pt x="37" y="40"/>
                  </a:cubicBezTo>
                  <a:cubicBezTo>
                    <a:pt x="37" y="40"/>
                    <a:pt x="38" y="40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7" y="42"/>
                    <a:pt x="36" y="43"/>
                  </a:cubicBezTo>
                  <a:cubicBezTo>
                    <a:pt x="36" y="42"/>
                    <a:pt x="36" y="40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lose/>
                  <a:moveTo>
                    <a:pt x="22" y="46"/>
                  </a:move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2" y="46"/>
                    <a:pt x="22" y="45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1" y="44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0" y="46"/>
                  </a:cubicBezTo>
                  <a:cubicBezTo>
                    <a:pt x="20" y="45"/>
                    <a:pt x="21" y="45"/>
                    <a:pt x="21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0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6"/>
                    <a:pt x="20" y="45"/>
                  </a:cubicBezTo>
                  <a:cubicBezTo>
                    <a:pt x="20" y="45"/>
                    <a:pt x="19" y="45"/>
                    <a:pt x="19" y="45"/>
                  </a:cubicBezTo>
                  <a:cubicBezTo>
                    <a:pt x="20" y="45"/>
                    <a:pt x="20" y="44"/>
                    <a:pt x="20" y="43"/>
                  </a:cubicBezTo>
                  <a:cubicBezTo>
                    <a:pt x="20" y="43"/>
                    <a:pt x="20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2" y="44"/>
                    <a:pt x="22" y="44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5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lose/>
                  <a:moveTo>
                    <a:pt x="33" y="44"/>
                  </a:moveTo>
                  <a:cubicBezTo>
                    <a:pt x="33" y="43"/>
                    <a:pt x="33" y="42"/>
                    <a:pt x="33" y="41"/>
                  </a:cubicBezTo>
                  <a:cubicBezTo>
                    <a:pt x="34" y="41"/>
                    <a:pt x="35" y="42"/>
                    <a:pt x="35" y="43"/>
                  </a:cubicBezTo>
                  <a:cubicBezTo>
                    <a:pt x="34" y="43"/>
                    <a:pt x="34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lose/>
                  <a:moveTo>
                    <a:pt x="11" y="44"/>
                  </a:moveTo>
                  <a:cubicBezTo>
                    <a:pt x="11" y="44"/>
                    <a:pt x="11" y="44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6"/>
                    <a:pt x="12" y="46"/>
                    <a:pt x="1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3" y="47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6" y="47"/>
                    <a:pt x="16" y="47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3" y="48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6"/>
                    <a:pt x="11" y="46"/>
                  </a:cubicBezTo>
                  <a:cubicBezTo>
                    <a:pt x="11" y="46"/>
                    <a:pt x="11" y="46"/>
                    <a:pt x="11" y="45"/>
                  </a:cubicBezTo>
                  <a:cubicBezTo>
                    <a:pt x="11" y="45"/>
                    <a:pt x="11" y="45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40"/>
                    <a:pt x="40" y="39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1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40"/>
                    <a:pt x="39" y="41"/>
                  </a:cubicBezTo>
                  <a:close/>
                  <a:moveTo>
                    <a:pt x="32" y="4"/>
                  </a:moveTo>
                  <a:cubicBezTo>
                    <a:pt x="31" y="2"/>
                    <a:pt x="28" y="2"/>
                    <a:pt x="27" y="3"/>
                  </a:cubicBezTo>
                  <a:cubicBezTo>
                    <a:pt x="27" y="3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1"/>
                    <a:pt x="31" y="2"/>
                  </a:cubicBezTo>
                  <a:cubicBezTo>
                    <a:pt x="31" y="2"/>
                    <a:pt x="31" y="2"/>
                    <a:pt x="32" y="3"/>
                  </a:cubicBezTo>
                  <a:cubicBezTo>
                    <a:pt x="32" y="3"/>
                    <a:pt x="32" y="3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lose/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1"/>
                    <a:pt x="33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18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4" y="3"/>
                    <a:pt x="24" y="3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29" y="45"/>
                  </a:moveTo>
                  <a:cubicBezTo>
                    <a:pt x="30" y="44"/>
                    <a:pt x="30" y="43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1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3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5"/>
                    <a:pt x="30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2" y="23"/>
                  </a:moveTo>
                  <a:cubicBezTo>
                    <a:pt x="42" y="22"/>
                    <a:pt x="43" y="21"/>
                    <a:pt x="44" y="20"/>
                  </a:cubicBezTo>
                  <a:cubicBezTo>
                    <a:pt x="44" y="21"/>
                    <a:pt x="44" y="22"/>
                    <a:pt x="44" y="23"/>
                  </a:cubicBezTo>
                  <a:cubicBezTo>
                    <a:pt x="44" y="23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lose/>
                  <a:moveTo>
                    <a:pt x="45" y="23"/>
                  </a:moveTo>
                  <a:cubicBezTo>
                    <a:pt x="45" y="24"/>
                    <a:pt x="45" y="25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2" y="25"/>
                    <a:pt x="42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4"/>
                    <a:pt x="43" y="24"/>
                    <a:pt x="44" y="24"/>
                  </a:cubicBezTo>
                  <a:cubicBezTo>
                    <a:pt x="44" y="24"/>
                    <a:pt x="44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3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19" y="51"/>
                    <a:pt x="19" y="51"/>
                    <a:pt x="18" y="51"/>
                  </a:cubicBezTo>
                  <a:cubicBezTo>
                    <a:pt x="18" y="50"/>
                    <a:pt x="18" y="50"/>
                    <a:pt x="18" y="49"/>
                  </a:cubicBezTo>
                  <a:cubicBezTo>
                    <a:pt x="18" y="49"/>
                    <a:pt x="17" y="49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9" y="50"/>
                    <a:pt x="19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10"/>
                    <a:pt x="20" y="10"/>
                  </a:cubicBezTo>
                  <a:cubicBezTo>
                    <a:pt x="20" y="10"/>
                    <a:pt x="20" y="10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lose/>
                  <a:moveTo>
                    <a:pt x="42" y="43"/>
                  </a:moveTo>
                  <a:cubicBezTo>
                    <a:pt x="43" y="43"/>
                    <a:pt x="43" y="43"/>
                    <a:pt x="43" y="44"/>
                  </a:cubicBezTo>
                  <a:cubicBezTo>
                    <a:pt x="43" y="44"/>
                    <a:pt x="43" y="44"/>
                    <a:pt x="43" y="45"/>
                  </a:cubicBezTo>
                  <a:cubicBezTo>
                    <a:pt x="43" y="45"/>
                    <a:pt x="43" y="46"/>
                    <a:pt x="43" y="46"/>
                  </a:cubicBezTo>
                  <a:cubicBezTo>
                    <a:pt x="43" y="47"/>
                    <a:pt x="42" y="47"/>
                    <a:pt x="42" y="48"/>
                  </a:cubicBezTo>
                  <a:cubicBezTo>
                    <a:pt x="42" y="48"/>
                    <a:pt x="41" y="49"/>
                    <a:pt x="41" y="49"/>
                  </a:cubicBezTo>
                  <a:cubicBezTo>
                    <a:pt x="40" y="49"/>
                    <a:pt x="40" y="49"/>
                    <a:pt x="40" y="50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1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2" y="47"/>
                    <a:pt x="42" y="47"/>
                  </a:cubicBezTo>
                  <a:cubicBezTo>
                    <a:pt x="42" y="46"/>
                    <a:pt x="42" y="46"/>
                    <a:pt x="42" y="45"/>
                  </a:cubicBezTo>
                  <a:cubicBezTo>
                    <a:pt x="43" y="45"/>
                    <a:pt x="42" y="44"/>
                    <a:pt x="43" y="44"/>
                  </a:cubicBezTo>
                  <a:cubicBezTo>
                    <a:pt x="43" y="43"/>
                    <a:pt x="43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lose/>
                  <a:moveTo>
                    <a:pt x="29" y="47"/>
                  </a:moveTo>
                  <a:cubicBezTo>
                    <a:pt x="30" y="47"/>
                    <a:pt x="32" y="47"/>
                    <a:pt x="33" y="47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8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9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lose/>
                  <a:moveTo>
                    <a:pt x="13" y="37"/>
                  </a:moveTo>
                  <a:cubicBezTo>
                    <a:pt x="12" y="37"/>
                    <a:pt x="12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3" y="35"/>
                    <a:pt x="14" y="35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4" y="20"/>
                  </a:moveTo>
                  <a:cubicBezTo>
                    <a:pt x="43" y="20"/>
                    <a:pt x="43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19"/>
                    <a:pt x="41" y="19"/>
                  </a:cubicBezTo>
                  <a:cubicBezTo>
                    <a:pt x="41" y="19"/>
                    <a:pt x="41" y="19"/>
                    <a:pt x="42" y="19"/>
                  </a:cubicBezTo>
                  <a:cubicBezTo>
                    <a:pt x="42" y="19"/>
                    <a:pt x="42" y="1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8"/>
                    <a:pt x="42" y="18"/>
                    <a:pt x="43" y="18"/>
                  </a:cubicBezTo>
                  <a:cubicBezTo>
                    <a:pt x="43" y="18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lose/>
                  <a:moveTo>
                    <a:pt x="41" y="38"/>
                  </a:moveTo>
                  <a:cubicBezTo>
                    <a:pt x="41" y="38"/>
                    <a:pt x="40" y="37"/>
                    <a:pt x="40" y="36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lose/>
                  <a:moveTo>
                    <a:pt x="49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20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3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1" y="21"/>
                    <a:pt x="51" y="20"/>
                    <a:pt x="50" y="19"/>
                  </a:cubicBezTo>
                  <a:cubicBezTo>
                    <a:pt x="50" y="19"/>
                    <a:pt x="50" y="19"/>
                    <a:pt x="49" y="19"/>
                  </a:cubicBezTo>
                  <a:close/>
                  <a:moveTo>
                    <a:pt x="9" y="29"/>
                  </a:moveTo>
                  <a:cubicBezTo>
                    <a:pt x="9" y="29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lose/>
                  <a:moveTo>
                    <a:pt x="17" y="9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1"/>
                    <a:pt x="17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9"/>
                    <a:pt x="17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4" y="7"/>
                    <a:pt x="44" y="8"/>
                  </a:cubicBezTo>
                  <a:cubicBezTo>
                    <a:pt x="44" y="8"/>
                    <a:pt x="44" y="9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0"/>
                    <a:pt x="44" y="9"/>
                    <a:pt x="43" y="8"/>
                  </a:cubicBezTo>
                  <a:cubicBezTo>
                    <a:pt x="42" y="7"/>
                    <a:pt x="42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27" y="51"/>
                  </a:moveTo>
                  <a:cubicBezTo>
                    <a:pt x="27" y="51"/>
                    <a:pt x="28" y="52"/>
                    <a:pt x="28" y="52"/>
                  </a:cubicBezTo>
                  <a:cubicBezTo>
                    <a:pt x="28" y="52"/>
                    <a:pt x="29" y="52"/>
                    <a:pt x="29" y="52"/>
                  </a:cubicBezTo>
                  <a:cubicBezTo>
                    <a:pt x="30" y="52"/>
                    <a:pt x="30" y="52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3"/>
                    <a:pt x="29" y="53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lose/>
                  <a:moveTo>
                    <a:pt x="14" y="42"/>
                  </a:moveTo>
                  <a:cubicBezTo>
                    <a:pt x="14" y="42"/>
                    <a:pt x="14" y="42"/>
                    <a:pt x="13" y="41"/>
                  </a:cubicBezTo>
                  <a:cubicBezTo>
                    <a:pt x="14" y="41"/>
                    <a:pt x="14" y="41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3" y="41"/>
                    <a:pt x="13" y="41"/>
                  </a:cubicBezTo>
                  <a:cubicBezTo>
                    <a:pt x="13" y="41"/>
                    <a:pt x="13" y="41"/>
                    <a:pt x="12" y="40"/>
                  </a:cubicBezTo>
                  <a:cubicBezTo>
                    <a:pt x="13" y="40"/>
                    <a:pt x="13" y="39"/>
                    <a:pt x="13" y="39"/>
                  </a:cubicBezTo>
                  <a:cubicBezTo>
                    <a:pt x="13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5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1"/>
                    <a:pt x="14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lose/>
                  <a:moveTo>
                    <a:pt x="39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8" y="5"/>
                    <a:pt x="38" y="5"/>
                  </a:cubicBezTo>
                  <a:cubicBezTo>
                    <a:pt x="37" y="5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ubicBezTo>
                    <a:pt x="35" y="3"/>
                    <a:pt x="36" y="3"/>
                    <a:pt x="36" y="3"/>
                  </a:cubicBezTo>
                  <a:cubicBezTo>
                    <a:pt x="37" y="3"/>
                    <a:pt x="37" y="4"/>
                    <a:pt x="38" y="4"/>
                  </a:cubicBezTo>
                  <a:cubicBezTo>
                    <a:pt x="38" y="4"/>
                    <a:pt x="39" y="5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lose/>
                  <a:moveTo>
                    <a:pt x="15" y="40"/>
                  </a:move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5" y="37"/>
                    <a:pt x="15" y="37"/>
                    <a:pt x="14" y="38"/>
                  </a:cubicBezTo>
                  <a:cubicBezTo>
                    <a:pt x="14" y="38"/>
                    <a:pt x="14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8"/>
                    <a:pt x="14" y="39"/>
                    <a:pt x="15" y="40"/>
                  </a:cubicBezTo>
                  <a:close/>
                  <a:moveTo>
                    <a:pt x="14" y="14"/>
                  </a:moveTo>
                  <a:cubicBezTo>
                    <a:pt x="15" y="14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6" y="15"/>
                    <a:pt x="15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0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30"/>
                    <a:pt x="11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lose/>
                  <a:moveTo>
                    <a:pt x="13" y="33"/>
                  </a:moveTo>
                  <a:cubicBezTo>
                    <a:pt x="12" y="33"/>
                    <a:pt x="12" y="34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2"/>
                    <a:pt x="11" y="32"/>
                    <a:pt x="12" y="33"/>
                  </a:cubicBezTo>
                  <a:cubicBezTo>
                    <a:pt x="12" y="33"/>
                    <a:pt x="12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lose/>
                  <a:moveTo>
                    <a:pt x="25" y="45"/>
                  </a:moveTo>
                  <a:cubicBezTo>
                    <a:pt x="24" y="44"/>
                    <a:pt x="24" y="44"/>
                    <a:pt x="23" y="44"/>
                  </a:cubicBezTo>
                  <a:cubicBezTo>
                    <a:pt x="23" y="43"/>
                    <a:pt x="24" y="43"/>
                    <a:pt x="25" y="42"/>
                  </a:cubicBezTo>
                  <a:cubicBezTo>
                    <a:pt x="25" y="43"/>
                    <a:pt x="25" y="44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lose/>
                  <a:moveTo>
                    <a:pt x="41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0" y="16"/>
                    <a:pt x="40" y="17"/>
                    <a:pt x="39" y="17"/>
                  </a:cubicBezTo>
                  <a:cubicBezTo>
                    <a:pt x="39" y="17"/>
                    <a:pt x="39" y="17"/>
                    <a:pt x="40" y="17"/>
                  </a:cubicBezTo>
                  <a:cubicBezTo>
                    <a:pt x="40" y="17"/>
                    <a:pt x="41" y="17"/>
                    <a:pt x="41" y="17"/>
                  </a:cubicBezTo>
                  <a:cubicBezTo>
                    <a:pt x="41" y="17"/>
                    <a:pt x="42" y="17"/>
                    <a:pt x="42" y="17"/>
                  </a:cubicBezTo>
                  <a:cubicBezTo>
                    <a:pt x="42" y="16"/>
                    <a:pt x="41" y="16"/>
                    <a:pt x="41" y="15"/>
                  </a:cubicBezTo>
                  <a:close/>
                  <a:moveTo>
                    <a:pt x="51" y="29"/>
                  </a:moveTo>
                  <a:cubicBezTo>
                    <a:pt x="52" y="29"/>
                    <a:pt x="52" y="30"/>
                    <a:pt x="52" y="31"/>
                  </a:cubicBezTo>
                  <a:cubicBezTo>
                    <a:pt x="52" y="31"/>
                    <a:pt x="52" y="32"/>
                    <a:pt x="52" y="32"/>
                  </a:cubicBezTo>
                  <a:cubicBezTo>
                    <a:pt x="52" y="33"/>
                    <a:pt x="51" y="33"/>
                    <a:pt x="51" y="34"/>
                  </a:cubicBezTo>
                  <a:cubicBezTo>
                    <a:pt x="51" y="34"/>
                    <a:pt x="51" y="34"/>
                    <a:pt x="50" y="34"/>
                  </a:cubicBezTo>
                  <a:cubicBezTo>
                    <a:pt x="50" y="35"/>
                    <a:pt x="50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1" y="34"/>
                    <a:pt x="51" y="33"/>
                    <a:pt x="51" y="33"/>
                  </a:cubicBezTo>
                  <a:cubicBezTo>
                    <a:pt x="51" y="33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0"/>
                  </a:cubicBezTo>
                  <a:cubicBezTo>
                    <a:pt x="51" y="30"/>
                    <a:pt x="51" y="30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44" y="31"/>
                  </a:moveTo>
                  <a:cubicBezTo>
                    <a:pt x="44" y="31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8"/>
                    <a:pt x="45" y="28"/>
                  </a:cubicBezTo>
                  <a:cubicBezTo>
                    <a:pt x="45" y="29"/>
                    <a:pt x="44" y="30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lose/>
                  <a:moveTo>
                    <a:pt x="29" y="45"/>
                  </a:moveTo>
                  <a:cubicBezTo>
                    <a:pt x="28" y="45"/>
                    <a:pt x="27" y="45"/>
                    <a:pt x="26" y="44"/>
                  </a:cubicBezTo>
                  <a:cubicBezTo>
                    <a:pt x="26" y="44"/>
                    <a:pt x="26" y="44"/>
                    <a:pt x="27" y="44"/>
                  </a:cubicBezTo>
                  <a:cubicBezTo>
                    <a:pt x="27" y="44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28" y="43"/>
                    <a:pt x="28" y="43"/>
                    <a:pt x="28" y="44"/>
                  </a:cubicBezTo>
                  <a:cubicBezTo>
                    <a:pt x="28" y="44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6" y="11"/>
                  </a:moveTo>
                  <a:cubicBezTo>
                    <a:pt x="47" y="12"/>
                    <a:pt x="47" y="12"/>
                    <a:pt x="48" y="12"/>
                  </a:cubicBezTo>
                  <a:cubicBezTo>
                    <a:pt x="48" y="12"/>
                    <a:pt x="48" y="12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9" y="14"/>
                    <a:pt x="49" y="15"/>
                    <a:pt x="49" y="15"/>
                  </a:cubicBezTo>
                  <a:cubicBezTo>
                    <a:pt x="49" y="16"/>
                    <a:pt x="49" y="16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9" y="15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7" y="12"/>
                  </a:cubicBezTo>
                  <a:cubicBezTo>
                    <a:pt x="47" y="12"/>
                    <a:pt x="47" y="12"/>
                    <a:pt x="46" y="12"/>
                  </a:cubicBezTo>
                  <a:cubicBezTo>
                    <a:pt x="46" y="12"/>
                    <a:pt x="46" y="12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10"/>
                    <a:pt x="24" y="11"/>
                    <a:pt x="23" y="11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9"/>
                    <a:pt x="10" y="29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lose/>
                  <a:moveTo>
                    <a:pt x="10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7" y="13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7" y="12"/>
                    <a:pt x="7" y="11"/>
                    <a:pt x="8" y="11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8" y="16"/>
                  </a:moveTo>
                  <a:cubicBezTo>
                    <a:pt x="38" y="15"/>
                    <a:pt x="38" y="14"/>
                    <a:pt x="38" y="13"/>
                  </a:cubicBezTo>
                  <a:cubicBezTo>
                    <a:pt x="39" y="14"/>
                    <a:pt x="40" y="14"/>
                    <a:pt x="40" y="15"/>
                  </a:cubicBezTo>
                  <a:cubicBezTo>
                    <a:pt x="40" y="15"/>
                    <a:pt x="39" y="15"/>
                    <a:pt x="39" y="15"/>
                  </a:cubicBezTo>
                  <a:cubicBezTo>
                    <a:pt x="38" y="15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lose/>
                  <a:moveTo>
                    <a:pt x="45" y="26"/>
                  </a:moveTo>
                  <a:cubicBezTo>
                    <a:pt x="45" y="27"/>
                    <a:pt x="45" y="27"/>
                    <a:pt x="45" y="28"/>
                  </a:cubicBezTo>
                  <a:cubicBezTo>
                    <a:pt x="44" y="28"/>
                    <a:pt x="43" y="28"/>
                    <a:pt x="43" y="27"/>
                  </a:cubicBezTo>
                  <a:cubicBezTo>
                    <a:pt x="43" y="27"/>
                    <a:pt x="44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lose/>
                  <a:moveTo>
                    <a:pt x="47" y="26"/>
                  </a:moveTo>
                  <a:cubicBezTo>
                    <a:pt x="47" y="26"/>
                    <a:pt x="47" y="25"/>
                    <a:pt x="47" y="25"/>
                  </a:cubicBezTo>
                  <a:cubicBezTo>
                    <a:pt x="47" y="24"/>
                    <a:pt x="48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8" y="24"/>
                    <a:pt x="48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4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6"/>
                    <a:pt x="48" y="26"/>
                    <a:pt x="48" y="26"/>
                  </a:cubicBez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lose/>
                  <a:moveTo>
                    <a:pt x="29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8" y="11"/>
                    <a:pt x="28" y="11"/>
                  </a:cubicBezTo>
                  <a:cubicBezTo>
                    <a:pt x="28" y="10"/>
                    <a:pt x="27" y="10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lose/>
                  <a:moveTo>
                    <a:pt x="44" y="41"/>
                  </a:moveTo>
                  <a:cubicBezTo>
                    <a:pt x="44" y="42"/>
                    <a:pt x="44" y="42"/>
                    <a:pt x="43" y="42"/>
                  </a:cubicBezTo>
                  <a:cubicBezTo>
                    <a:pt x="43" y="42"/>
                    <a:pt x="42" y="42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1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lose/>
                  <a:moveTo>
                    <a:pt x="44" y="34"/>
                  </a:moveTo>
                  <a:cubicBezTo>
                    <a:pt x="43" y="33"/>
                    <a:pt x="43" y="33"/>
                    <a:pt x="42" y="32"/>
                  </a:cubicBezTo>
                  <a:cubicBezTo>
                    <a:pt x="43" y="32"/>
                    <a:pt x="44" y="31"/>
                    <a:pt x="44" y="31"/>
                  </a:cubicBez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3" y="34"/>
                  </a:moveTo>
                  <a:cubicBezTo>
                    <a:pt x="44" y="34"/>
                    <a:pt x="43" y="35"/>
                    <a:pt x="43" y="35"/>
                  </a:cubicBezTo>
                  <a:cubicBezTo>
                    <a:pt x="43" y="35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1" y="34"/>
                    <a:pt x="41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lose/>
                  <a:moveTo>
                    <a:pt x="14" y="14"/>
                  </a:moveTo>
                  <a:cubicBezTo>
                    <a:pt x="14" y="15"/>
                    <a:pt x="15" y="16"/>
                    <a:pt x="15" y="17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38" y="10"/>
                  </a:moveTo>
                  <a:cubicBezTo>
                    <a:pt x="38" y="9"/>
                    <a:pt x="39" y="9"/>
                    <a:pt x="39" y="9"/>
                  </a:cubicBezTo>
                  <a:cubicBezTo>
                    <a:pt x="40" y="9"/>
                    <a:pt x="40" y="9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6" y="9"/>
                  </a:moveTo>
                  <a:cubicBezTo>
                    <a:pt x="36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7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lose/>
                  <a:moveTo>
                    <a:pt x="20" y="43"/>
                  </a:moveTo>
                  <a:cubicBezTo>
                    <a:pt x="21" y="42"/>
                    <a:pt x="21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2" y="43"/>
                  </a:cubicBezTo>
                  <a:cubicBezTo>
                    <a:pt x="22" y="43"/>
                    <a:pt x="22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1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lose/>
                  <a:moveTo>
                    <a:pt x="15" y="40"/>
                  </a:moveTo>
                  <a:cubicBezTo>
                    <a:pt x="16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1"/>
                  </a:cubicBezTo>
                  <a:cubicBezTo>
                    <a:pt x="17" y="41"/>
                    <a:pt x="17" y="41"/>
                    <a:pt x="16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lose/>
                  <a:moveTo>
                    <a:pt x="36" y="14"/>
                  </a:moveTo>
                  <a:cubicBezTo>
                    <a:pt x="36" y="14"/>
                    <a:pt x="36" y="14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3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lose/>
                  <a:moveTo>
                    <a:pt x="37" y="44"/>
                  </a:moveTo>
                  <a:cubicBezTo>
                    <a:pt x="37" y="44"/>
                    <a:pt x="37" y="43"/>
                    <a:pt x="36" y="43"/>
                  </a:cubicBezTo>
                  <a:cubicBezTo>
                    <a:pt x="36" y="43"/>
                    <a:pt x="36" y="43"/>
                    <a:pt x="37" y="43"/>
                  </a:cubicBezTo>
                  <a:cubicBezTo>
                    <a:pt x="37" y="43"/>
                    <a:pt x="37" y="43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lose/>
                  <a:moveTo>
                    <a:pt x="43" y="14"/>
                  </a:moveTo>
                  <a:cubicBezTo>
                    <a:pt x="42" y="14"/>
                    <a:pt x="42" y="13"/>
                    <a:pt x="4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lose/>
                  <a:moveTo>
                    <a:pt x="11" y="23"/>
                  </a:moveTo>
                  <a:cubicBezTo>
                    <a:pt x="11" y="23"/>
                    <a:pt x="10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2"/>
                    <a:pt x="11" y="22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lose/>
                  <a:moveTo>
                    <a:pt x="12" y="21"/>
                  </a:moveTo>
                  <a:cubicBezTo>
                    <a:pt x="12" y="21"/>
                    <a:pt x="11" y="20"/>
                    <a:pt x="10" y="20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1" y="19"/>
                    <a:pt x="12" y="20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  <a:moveTo>
                    <a:pt x="45" y="18"/>
                  </a:moveTo>
                  <a:cubicBezTo>
                    <a:pt x="45" y="18"/>
                    <a:pt x="46" y="18"/>
                    <a:pt x="46" y="17"/>
                  </a:cubicBezTo>
                  <a:cubicBezTo>
                    <a:pt x="46" y="17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lose/>
                  <a:moveTo>
                    <a:pt x="46" y="20"/>
                  </a:moveTo>
                  <a:cubicBezTo>
                    <a:pt x="47" y="19"/>
                    <a:pt x="47" y="20"/>
                    <a:pt x="48" y="20"/>
                  </a:cubicBezTo>
                  <a:cubicBezTo>
                    <a:pt x="48" y="20"/>
                    <a:pt x="48" y="21"/>
                    <a:pt x="48" y="21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lose/>
                  <a:moveTo>
                    <a:pt x="33" y="5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5"/>
                    <a:pt x="32" y="5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3" y="6"/>
                  </a:cubicBezTo>
                  <a:cubicBezTo>
                    <a:pt x="33" y="6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lose/>
                  <a:moveTo>
                    <a:pt x="19" y="41"/>
                  </a:move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2"/>
                    <a:pt x="18" y="42"/>
                    <a:pt x="17" y="42"/>
                  </a:cubicBezTo>
                  <a:cubicBezTo>
                    <a:pt x="17" y="42"/>
                    <a:pt x="17" y="41"/>
                    <a:pt x="17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lose/>
                  <a:moveTo>
                    <a:pt x="39" y="44"/>
                  </a:moveTo>
                  <a:cubicBezTo>
                    <a:pt x="39" y="44"/>
                    <a:pt x="39" y="44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1" y="44"/>
                  </a:cubicBezTo>
                  <a:cubicBezTo>
                    <a:pt x="41" y="44"/>
                    <a:pt x="41" y="44"/>
                    <a:pt x="40" y="44"/>
                  </a:cubicBezTo>
                  <a:cubicBezTo>
                    <a:pt x="40" y="44"/>
                    <a:pt x="40" y="44"/>
                    <a:pt x="40" y="45"/>
                  </a:cubicBezTo>
                  <a:cubicBezTo>
                    <a:pt x="40" y="45"/>
                    <a:pt x="39" y="45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7" y="22"/>
                  </a:moveTo>
                  <a:cubicBezTo>
                    <a:pt x="7" y="22"/>
                    <a:pt x="7" y="22"/>
                    <a:pt x="7" y="23"/>
                  </a:cubicBezTo>
                  <a:cubicBezTo>
                    <a:pt x="7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lose/>
                  <a:moveTo>
                    <a:pt x="36" y="8"/>
                  </a:moveTo>
                  <a:cubicBezTo>
                    <a:pt x="37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7"/>
                    <a:pt x="35" y="7"/>
                  </a:cubicBezTo>
                  <a:cubicBezTo>
                    <a:pt x="35" y="7"/>
                    <a:pt x="35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44" y="16"/>
                  </a:moveTo>
                  <a:cubicBezTo>
                    <a:pt x="45" y="16"/>
                    <a:pt x="45" y="16"/>
                    <a:pt x="46" y="16"/>
                  </a:cubicBezTo>
                  <a:cubicBezTo>
                    <a:pt x="46" y="16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4" y="17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9"/>
                    <a:pt x="7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21" y="46"/>
                  </a:moveTo>
                  <a:cubicBezTo>
                    <a:pt x="22" y="46"/>
                    <a:pt x="22" y="46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lose/>
                  <a:moveTo>
                    <a:pt x="47" y="22"/>
                  </a:moveTo>
                  <a:cubicBezTo>
                    <a:pt x="47" y="22"/>
                    <a:pt x="47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3"/>
                  </a:cubicBezTo>
                  <a:cubicBezTo>
                    <a:pt x="49" y="23"/>
                    <a:pt x="48" y="23"/>
                    <a:pt x="48" y="23"/>
                  </a:cubicBezTo>
                  <a:cubicBezTo>
                    <a:pt x="48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lose/>
                  <a:moveTo>
                    <a:pt x="47" y="29"/>
                  </a:move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30"/>
                    <a:pt x="48" y="3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7" y="31"/>
                    <a:pt x="47" y="31"/>
                  </a:cubicBezTo>
                  <a:cubicBezTo>
                    <a:pt x="47" y="31"/>
                    <a:pt x="47" y="30"/>
                    <a:pt x="47" y="30"/>
                  </a:cubicBezTo>
                  <a:cubicBezTo>
                    <a:pt x="47" y="30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20" y="8"/>
                  </a:moveTo>
                  <a:cubicBezTo>
                    <a:pt x="21" y="8"/>
                    <a:pt x="21" y="7"/>
                    <a:pt x="21" y="7"/>
                  </a:cubicBezTo>
                  <a:cubicBezTo>
                    <a:pt x="21" y="8"/>
                    <a:pt x="21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lose/>
                  <a:moveTo>
                    <a:pt x="9" y="35"/>
                  </a:moveTo>
                  <a:cubicBezTo>
                    <a:pt x="8" y="35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7" y="36"/>
                  </a:cubicBezTo>
                  <a:cubicBezTo>
                    <a:pt x="7" y="36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34" y="10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3" y="10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lose/>
                  <a:moveTo>
                    <a:pt x="26" y="6"/>
                  </a:moveTo>
                  <a:cubicBezTo>
                    <a:pt x="26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7" y="5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7" y="6"/>
                    <a:pt x="2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lose/>
                  <a:moveTo>
                    <a:pt x="47" y="28"/>
                  </a:move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8" y="27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lose/>
                  <a:moveTo>
                    <a:pt x="46" y="33"/>
                  </a:move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47" y="34"/>
                    <a:pt x="48" y="35"/>
                  </a:cubicBezTo>
                  <a:cubicBezTo>
                    <a:pt x="48" y="35"/>
                    <a:pt x="48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lose/>
                  <a:moveTo>
                    <a:pt x="7" y="27"/>
                  </a:moveTo>
                  <a:cubicBezTo>
                    <a:pt x="7" y="27"/>
                    <a:pt x="7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12" y="13"/>
                  </a:moveTo>
                  <a:cubicBezTo>
                    <a:pt x="13" y="13"/>
                    <a:pt x="14" y="14"/>
                    <a:pt x="14" y="14"/>
                  </a:cubicBezTo>
                  <a:cubicBezTo>
                    <a:pt x="14" y="14"/>
                    <a:pt x="14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  <a:moveTo>
                    <a:pt x="9" y="42"/>
                  </a:move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0"/>
                    <a:pt x="6" y="40"/>
                  </a:cubicBezTo>
                  <a:cubicBezTo>
                    <a:pt x="6" y="40"/>
                    <a:pt x="6" y="39"/>
                    <a:pt x="6" y="39"/>
                  </a:cubicBezTo>
                  <a:cubicBezTo>
                    <a:pt x="6" y="39"/>
                    <a:pt x="6" y="38"/>
                    <a:pt x="5" y="38"/>
                  </a:cubicBezTo>
                  <a:cubicBezTo>
                    <a:pt x="5" y="37"/>
                    <a:pt x="5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0"/>
                    <a:pt x="7" y="41"/>
                    <a:pt x="9" y="41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lose/>
                  <a:moveTo>
                    <a:pt x="11" y="25"/>
                  </a:moveTo>
                  <a:cubicBezTo>
                    <a:pt x="10" y="25"/>
                    <a:pt x="10" y="26"/>
                    <a:pt x="9" y="26"/>
                  </a:cubicBezTo>
                  <a:cubicBezTo>
                    <a:pt x="9" y="26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lose/>
                  <a:moveTo>
                    <a:pt x="26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6"/>
                    <a:pt x="25" y="46"/>
                  </a:cubicBezTo>
                  <a:cubicBezTo>
                    <a:pt x="25" y="46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6" y="45"/>
                    <a:pt x="26" y="45"/>
                  </a:cubicBezTo>
                  <a:cubicBezTo>
                    <a:pt x="26" y="45"/>
                    <a:pt x="26" y="46"/>
                    <a:pt x="26" y="46"/>
                  </a:cubicBezTo>
                  <a:cubicBezTo>
                    <a:pt x="26" y="46"/>
                    <a:pt x="25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lose/>
                  <a:moveTo>
                    <a:pt x="29" y="6"/>
                  </a:moveTo>
                  <a:cubicBezTo>
                    <a:pt x="28" y="6"/>
                    <a:pt x="28" y="6"/>
                    <a:pt x="27" y="6"/>
                  </a:cubicBezTo>
                  <a:cubicBezTo>
                    <a:pt x="27" y="6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19" y="14"/>
                  </a:moveTo>
                  <a:cubicBezTo>
                    <a:pt x="18" y="13"/>
                    <a:pt x="18" y="13"/>
                    <a:pt x="17" y="13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19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17" y="9"/>
                  </a:moveTo>
                  <a:cubicBezTo>
                    <a:pt x="17" y="9"/>
                    <a:pt x="16" y="10"/>
                    <a:pt x="16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31" y="47"/>
                  </a:move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6"/>
                    <a:pt x="30" y="46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lose/>
                  <a:moveTo>
                    <a:pt x="13" y="13"/>
                  </a:moveTo>
                  <a:cubicBezTo>
                    <a:pt x="12" y="13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  <a:moveTo>
                    <a:pt x="21" y="7"/>
                  </a:moveTo>
                  <a:cubicBezTo>
                    <a:pt x="21" y="7"/>
                    <a:pt x="21" y="6"/>
                    <a:pt x="22" y="6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22" y="6"/>
                    <a:pt x="23" y="6"/>
                    <a:pt x="22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lose/>
                  <a:moveTo>
                    <a:pt x="42" y="41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3"/>
                    <a:pt x="42" y="43"/>
                  </a:cubicBezTo>
                  <a:cubicBezTo>
                    <a:pt x="42" y="43"/>
                    <a:pt x="42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0" y="43"/>
                  </a:cubicBezTo>
                  <a:cubicBezTo>
                    <a:pt x="41" y="42"/>
                    <a:pt x="41" y="42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lose/>
                  <a:moveTo>
                    <a:pt x="25" y="9"/>
                  </a:moveTo>
                  <a:cubicBezTo>
                    <a:pt x="25" y="9"/>
                    <a:pt x="26" y="9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6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43" y="14"/>
                  </a:moveTo>
                  <a:cubicBezTo>
                    <a:pt x="43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5"/>
                  </a:cubicBezTo>
                  <a:cubicBezTo>
                    <a:pt x="45" y="15"/>
                    <a:pt x="44" y="15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lose/>
                  <a:moveTo>
                    <a:pt x="10" y="16"/>
                  </a:move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lose/>
                  <a:moveTo>
                    <a:pt x="26" y="47"/>
                  </a:moveTo>
                  <a:cubicBezTo>
                    <a:pt x="26" y="46"/>
                    <a:pt x="26" y="46"/>
                    <a:pt x="26" y="45"/>
                  </a:cubicBezTo>
                  <a:cubicBezTo>
                    <a:pt x="26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lose/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3" y="43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4" y="42"/>
                    <a:pt x="14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8"/>
                    <a:pt x="26" y="8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34" y="8"/>
                  </a:moveTo>
                  <a:cubicBezTo>
                    <a:pt x="34" y="8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4" y="6"/>
                    <a:pt x="34" y="6"/>
                  </a:cubicBezTo>
                  <a:cubicBezTo>
                    <a:pt x="34" y="6"/>
                    <a:pt x="35" y="6"/>
                    <a:pt x="35" y="7"/>
                  </a:cubicBezTo>
                  <a:cubicBezTo>
                    <a:pt x="34" y="7"/>
                    <a:pt x="34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9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8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  <a:moveTo>
                    <a:pt x="44" y="38"/>
                  </a:moveTo>
                  <a:cubicBezTo>
                    <a:pt x="44" y="38"/>
                    <a:pt x="44" y="38"/>
                    <a:pt x="45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6" y="37"/>
                    <a:pt x="46" y="38"/>
                    <a:pt x="46" y="38"/>
                  </a:cubicBezTo>
                  <a:cubicBezTo>
                    <a:pt x="46" y="38"/>
                    <a:pt x="46" y="38"/>
                    <a:pt x="45" y="38"/>
                  </a:cubicBezTo>
                  <a:cubicBezTo>
                    <a:pt x="45" y="39"/>
                    <a:pt x="45" y="38"/>
                    <a:pt x="45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lose/>
                  <a:moveTo>
                    <a:pt x="8" y="19"/>
                  </a:move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1"/>
                    <a:pt x="15" y="11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7" y="11"/>
                    <a:pt x="17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42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lose/>
                  <a:moveTo>
                    <a:pt x="23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8"/>
                    <a:pt x="25" y="48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8"/>
                    <a:pt x="23" y="48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lose/>
                  <a:moveTo>
                    <a:pt x="44" y="15"/>
                  </a:move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42" y="17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6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7" y="27"/>
                  </a:moveTo>
                  <a:cubicBezTo>
                    <a:pt x="7" y="27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45" y="39"/>
                  </a:moveTo>
                  <a:cubicBezTo>
                    <a:pt x="45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3" y="39"/>
                    <a:pt x="43" y="39"/>
                    <a:pt x="44" y="39"/>
                  </a:cubicBezTo>
                  <a:cubicBezTo>
                    <a:pt x="44" y="39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lose/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3"/>
                  </a:cubicBezTo>
                  <a:cubicBezTo>
                    <a:pt x="8" y="23"/>
                    <a:pt x="8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lose/>
                  <a:moveTo>
                    <a:pt x="21" y="10"/>
                  </a:moveTo>
                  <a:cubicBezTo>
                    <a:pt x="21" y="11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20" y="11"/>
                    <a:pt x="19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lose/>
                  <a:moveTo>
                    <a:pt x="13" y="19"/>
                  </a:moveTo>
                  <a:cubicBezTo>
                    <a:pt x="13" y="18"/>
                    <a:pt x="12" y="18"/>
                    <a:pt x="11" y="18"/>
                  </a:cubicBezTo>
                  <a:cubicBezTo>
                    <a:pt x="11" y="18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23" y="7"/>
                  </a:moveTo>
                  <a:cubicBezTo>
                    <a:pt x="23" y="6"/>
                    <a:pt x="23" y="6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1" y="36"/>
                  </a:moveTo>
                  <a:cubicBezTo>
                    <a:pt x="11" y="36"/>
                    <a:pt x="10" y="37"/>
                    <a:pt x="10" y="37"/>
                  </a:cubicBezTo>
                  <a:cubicBezTo>
                    <a:pt x="10" y="37"/>
                    <a:pt x="10" y="37"/>
                    <a:pt x="9" y="36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  <a:moveTo>
                    <a:pt x="7" y="25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lose/>
                  <a:moveTo>
                    <a:pt x="29" y="8"/>
                  </a:moveTo>
                  <a:cubicBezTo>
                    <a:pt x="29" y="8"/>
                    <a:pt x="29" y="8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8"/>
                    <a:pt x="30" y="9"/>
                  </a:cubicBezTo>
                  <a:cubicBezTo>
                    <a:pt x="29" y="9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lose/>
                  <a:moveTo>
                    <a:pt x="14" y="11"/>
                  </a:move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35" y="10"/>
                  </a:move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5" y="9"/>
                    <a:pt x="35" y="8"/>
                  </a:cubicBezTo>
                  <a:cubicBezTo>
                    <a:pt x="35" y="8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  <a:moveTo>
                    <a:pt x="24" y="7"/>
                  </a:moveTo>
                  <a:cubicBezTo>
                    <a:pt x="24" y="7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3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8" y="10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1"/>
                    <a:pt x="37" y="11"/>
                    <a:pt x="37" y="11"/>
                  </a:cubicBezTo>
                  <a:cubicBezTo>
                    <a:pt x="37" y="12"/>
                    <a:pt x="37" y="12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lose/>
                  <a:moveTo>
                    <a:pt x="7" y="28"/>
                  </a:moveTo>
                  <a:cubicBezTo>
                    <a:pt x="7" y="28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lose/>
                  <a:moveTo>
                    <a:pt x="43" y="39"/>
                  </a:moveTo>
                  <a:cubicBezTo>
                    <a:pt x="43" y="39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7"/>
                  </a:cubicBezTo>
                  <a:cubicBezTo>
                    <a:pt x="42" y="37"/>
                    <a:pt x="42" y="37"/>
                    <a:pt x="43" y="37"/>
                  </a:cubicBezTo>
                  <a:cubicBezTo>
                    <a:pt x="43" y="38"/>
                    <a:pt x="43" y="38"/>
                    <a:pt x="44" y="38"/>
                  </a:cubicBezTo>
                  <a:cubicBezTo>
                    <a:pt x="44" y="38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lose/>
                  <a:moveTo>
                    <a:pt x="45" y="30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6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1"/>
                  </a:cubicBezTo>
                  <a:cubicBezTo>
                    <a:pt x="46" y="31"/>
                    <a:pt x="45" y="31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lose/>
                  <a:moveTo>
                    <a:pt x="33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3" y="46"/>
                    <a:pt x="33" y="46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lose/>
                  <a:moveTo>
                    <a:pt x="15" y="13"/>
                  </a:moveTo>
                  <a:cubicBezTo>
                    <a:pt x="14" y="13"/>
                    <a:pt x="14" y="12"/>
                    <a:pt x="13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45" y="22"/>
                  </a:moveTo>
                  <a:cubicBezTo>
                    <a:pt x="45" y="22"/>
                    <a:pt x="46" y="21"/>
                    <a:pt x="46" y="21"/>
                  </a:cubicBezTo>
                  <a:cubicBezTo>
                    <a:pt x="46" y="21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lose/>
                  <a:moveTo>
                    <a:pt x="13" y="12"/>
                  </a:moveTo>
                  <a:cubicBezTo>
                    <a:pt x="14" y="13"/>
                    <a:pt x="14" y="13"/>
                    <a:pt x="15" y="13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9" y="43"/>
                  </a:moveTo>
                  <a:cubicBezTo>
                    <a:pt x="19" y="43"/>
                    <a:pt x="19" y="43"/>
                    <a:pt x="20" y="43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19" y="44"/>
                    <a:pt x="19" y="44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5"/>
                    <a:pt x="18" y="45"/>
                  </a:cubicBezTo>
                  <a:cubicBezTo>
                    <a:pt x="18" y="44"/>
                    <a:pt x="19" y="44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lose/>
                  <a:moveTo>
                    <a:pt x="47" y="31"/>
                  </a:moveTo>
                  <a:cubicBezTo>
                    <a:pt x="47" y="31"/>
                    <a:pt x="47" y="31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47" y="32"/>
                    <a:pt x="47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lose/>
                  <a:moveTo>
                    <a:pt x="41" y="13"/>
                  </a:moveTo>
                  <a:cubicBezTo>
                    <a:pt x="41" y="13"/>
                    <a:pt x="42" y="13"/>
                    <a:pt x="42" y="13"/>
                  </a:cubicBezTo>
                  <a:cubicBezTo>
                    <a:pt x="42" y="13"/>
                    <a:pt x="42" y="14"/>
                    <a:pt x="42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5"/>
                    <a:pt x="40" y="15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lose/>
                  <a:moveTo>
                    <a:pt x="11" y="38"/>
                  </a:moveTo>
                  <a:cubicBezTo>
                    <a:pt x="11" y="38"/>
                    <a:pt x="12" y="38"/>
                    <a:pt x="12" y="37"/>
                  </a:cubicBezTo>
                  <a:cubicBezTo>
                    <a:pt x="12" y="37"/>
                    <a:pt x="12" y="38"/>
                    <a:pt x="13" y="38"/>
                  </a:cubicBezTo>
                  <a:cubicBezTo>
                    <a:pt x="13" y="38"/>
                    <a:pt x="13" y="38"/>
                    <a:pt x="12" y="38"/>
                  </a:cubicBezTo>
                  <a:cubicBezTo>
                    <a:pt x="12" y="38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lose/>
                  <a:moveTo>
                    <a:pt x="23" y="44"/>
                  </a:moveTo>
                  <a:cubicBezTo>
                    <a:pt x="23" y="44"/>
                    <a:pt x="23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3" y="45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3" y="46"/>
                    <a:pt x="23" y="45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lose/>
                  <a:moveTo>
                    <a:pt x="19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5"/>
                    <a:pt x="12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lose/>
                  <a:moveTo>
                    <a:pt x="10" y="17"/>
                  </a:moveTo>
                  <a:cubicBezTo>
                    <a:pt x="10" y="17"/>
                    <a:pt x="10" y="16"/>
                    <a:pt x="10" y="16"/>
                  </a:cubicBezTo>
                  <a:cubicBezTo>
                    <a:pt x="11" y="16"/>
                    <a:pt x="11" y="16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lose/>
                  <a:moveTo>
                    <a:pt x="16" y="12"/>
                  </a:moveTo>
                  <a:cubicBezTo>
                    <a:pt x="16" y="12"/>
                    <a:pt x="16" y="13"/>
                    <a:pt x="16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lose/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4"/>
                    <a:pt x="38" y="43"/>
                    <a:pt x="38" y="43"/>
                  </a:cubicBezTo>
                  <a:cubicBezTo>
                    <a:pt x="38" y="43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lose/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5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lose/>
                  <a:moveTo>
                    <a:pt x="17" y="42"/>
                  </a:moveTo>
                  <a:cubicBezTo>
                    <a:pt x="17" y="42"/>
                    <a:pt x="16" y="43"/>
                    <a:pt x="16" y="43"/>
                  </a:cubicBezTo>
                  <a:cubicBezTo>
                    <a:pt x="16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1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lose/>
                  <a:moveTo>
                    <a:pt x="12" y="36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1" y="37"/>
                    <a:pt x="11" y="37"/>
                  </a:cubicBezTo>
                  <a:cubicBezTo>
                    <a:pt x="11" y="37"/>
                    <a:pt x="11" y="37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lose/>
                  <a:moveTo>
                    <a:pt x="30" y="9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7"/>
                    <a:pt x="31" y="7"/>
                    <a:pt x="31" y="7"/>
                  </a:cubicBezTo>
                  <a:cubicBezTo>
                    <a:pt x="31" y="7"/>
                    <a:pt x="31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lose/>
                  <a:moveTo>
                    <a:pt x="19" y="8"/>
                  </a:moveTo>
                  <a:cubicBezTo>
                    <a:pt x="19" y="8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  <a:moveTo>
                    <a:pt x="10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4" y="11"/>
                  </a:moveTo>
                  <a:cubicBezTo>
                    <a:pt x="14" y="11"/>
                    <a:pt x="14" y="11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27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7"/>
                  </a:cubicBezTo>
                  <a:cubicBezTo>
                    <a:pt x="28" y="47"/>
                    <a:pt x="28" y="47"/>
                    <a:pt x="27" y="47"/>
                  </a:cubicBezTo>
                  <a:cubicBezTo>
                    <a:pt x="27" y="46"/>
                    <a:pt x="28" y="46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lose/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lose/>
                  <a:moveTo>
                    <a:pt x="25" y="47"/>
                  </a:moveTo>
                  <a:cubicBezTo>
                    <a:pt x="26" y="47"/>
                    <a:pt x="26" y="47"/>
                    <a:pt x="27" y="47"/>
                  </a:cubicBezTo>
                  <a:cubicBezTo>
                    <a:pt x="27" y="48"/>
                    <a:pt x="27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lose/>
                  <a:moveTo>
                    <a:pt x="44" y="33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5" y="32"/>
                    <a:pt x="45" y="32"/>
                  </a:cubicBezTo>
                  <a:cubicBezTo>
                    <a:pt x="45" y="32"/>
                    <a:pt x="45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lose/>
                  <a:moveTo>
                    <a:pt x="8" y="32"/>
                  </a:moveTo>
                  <a:cubicBezTo>
                    <a:pt x="8" y="32"/>
                    <a:pt x="8" y="33"/>
                    <a:pt x="8" y="33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2"/>
                    <a:pt x="7" y="32"/>
                  </a:cubicBezTo>
                  <a:cubicBezTo>
                    <a:pt x="7" y="32"/>
                    <a:pt x="7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lose/>
                  <a:moveTo>
                    <a:pt x="7" y="30"/>
                  </a:move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1"/>
                    <a:pt x="39" y="41"/>
                  </a:cubicBezTo>
                  <a:cubicBezTo>
                    <a:pt x="39" y="41"/>
                    <a:pt x="39" y="41"/>
                    <a:pt x="39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40" y="41"/>
                    <a:pt x="40" y="41"/>
                  </a:cubicBezTo>
                  <a:cubicBezTo>
                    <a:pt x="40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20" y="46"/>
                  </a:moveTo>
                  <a:cubicBezTo>
                    <a:pt x="20" y="47"/>
                    <a:pt x="20" y="47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lose/>
                  <a:moveTo>
                    <a:pt x="13" y="41"/>
                  </a:moveTo>
                  <a:cubicBezTo>
                    <a:pt x="13" y="41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1"/>
                    <a:pt x="12" y="41"/>
                  </a:cubicBezTo>
                  <a:cubicBezTo>
                    <a:pt x="12" y="41"/>
                    <a:pt x="12" y="41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40" y="42"/>
                    <a:pt x="40" y="42"/>
                  </a:cubicBezTo>
                  <a:cubicBezTo>
                    <a:pt x="40" y="43"/>
                    <a:pt x="40" y="43"/>
                    <a:pt x="39" y="43"/>
                  </a:cubicBezTo>
                  <a:cubicBezTo>
                    <a:pt x="39" y="42"/>
                    <a:pt x="39" y="42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lose/>
                  <a:moveTo>
                    <a:pt x="8" y="33"/>
                  </a:moveTo>
                  <a:cubicBezTo>
                    <a:pt x="8" y="33"/>
                    <a:pt x="8" y="33"/>
                    <a:pt x="9" y="33"/>
                  </a:cubicBezTo>
                  <a:cubicBezTo>
                    <a:pt x="9" y="33"/>
                    <a:pt x="9" y="32"/>
                    <a:pt x="9" y="32"/>
                  </a:cubicBezTo>
                  <a:cubicBezTo>
                    <a:pt x="10" y="32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3"/>
                    <a:pt x="9" y="33"/>
                    <a:pt x="8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lose/>
                  <a:moveTo>
                    <a:pt x="42" y="38"/>
                  </a:moveTo>
                  <a:cubicBezTo>
                    <a:pt x="42" y="38"/>
                    <a:pt x="42" y="38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40"/>
                    <a:pt x="43" y="40"/>
                  </a:cubicBezTo>
                  <a:cubicBezTo>
                    <a:pt x="42" y="40"/>
                    <a:pt x="42" y="39"/>
                    <a:pt x="41" y="39"/>
                  </a:cubicBezTo>
                  <a:cubicBezTo>
                    <a:pt x="42" y="39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lose/>
                  <a:moveTo>
                    <a:pt x="10" y="39"/>
                  </a:moveTo>
                  <a:cubicBezTo>
                    <a:pt x="9" y="39"/>
                    <a:pt x="9" y="39"/>
                    <a:pt x="9" y="38"/>
                  </a:cubicBezTo>
                  <a:cubicBezTo>
                    <a:pt x="9" y="38"/>
                    <a:pt x="9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lose/>
                  <a:moveTo>
                    <a:pt x="27" y="47"/>
                  </a:moveTo>
                  <a:cubicBezTo>
                    <a:pt x="28" y="47"/>
                    <a:pt x="28" y="47"/>
                    <a:pt x="29" y="47"/>
                  </a:cubicBezTo>
                  <a:cubicBezTo>
                    <a:pt x="29" y="48"/>
                    <a:pt x="29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16" y="44"/>
                  </a:move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8" y="42"/>
                    <a:pt x="18" y="42"/>
                  </a:cubicBezTo>
                  <a:cubicBezTo>
                    <a:pt x="18" y="43"/>
                    <a:pt x="17" y="43"/>
                    <a:pt x="17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lose/>
                  <a:moveTo>
                    <a:pt x="7" y="23"/>
                  </a:moveTo>
                  <a:cubicBezTo>
                    <a:pt x="8" y="23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33" y="7"/>
                  </a:moveTo>
                  <a:cubicBezTo>
                    <a:pt x="33" y="7"/>
                    <a:pt x="33" y="8"/>
                    <a:pt x="33" y="8"/>
                  </a:cubicBezTo>
                  <a:cubicBezTo>
                    <a:pt x="33" y="8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  <a:moveTo>
                    <a:pt x="9" y="35"/>
                  </a:moveTo>
                  <a:cubicBezTo>
                    <a:pt x="9" y="36"/>
                    <a:pt x="9" y="36"/>
                    <a:pt x="10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  <a:cubicBezTo>
                    <a:pt x="8" y="36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lose/>
                  <a:moveTo>
                    <a:pt x="41" y="12"/>
                  </a:moveTo>
                  <a:cubicBezTo>
                    <a:pt x="41" y="13"/>
                    <a:pt x="41" y="13"/>
                    <a:pt x="40" y="13"/>
                  </a:cubicBezTo>
                  <a:cubicBezTo>
                    <a:pt x="40" y="13"/>
                    <a:pt x="40" y="13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39" y="13"/>
                  </a:cubicBezTo>
                  <a:cubicBezTo>
                    <a:pt x="39" y="13"/>
                    <a:pt x="40" y="13"/>
                    <a:pt x="40" y="13"/>
                  </a:cubicBezTo>
                  <a:cubicBezTo>
                    <a:pt x="40" y="13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47" y="25"/>
                  </a:move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5" y="26"/>
                  </a:cubicBezTo>
                  <a:cubicBezTo>
                    <a:pt x="45" y="26"/>
                    <a:pt x="45" y="25"/>
                    <a:pt x="45" y="25"/>
                  </a:cubicBezTo>
                  <a:cubicBezTo>
                    <a:pt x="45" y="25"/>
                    <a:pt x="46" y="25"/>
                    <a:pt x="46" y="25"/>
                  </a:cubicBezTo>
                  <a:cubicBezTo>
                    <a:pt x="46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lose/>
                  <a:moveTo>
                    <a:pt x="46" y="34"/>
                  </a:moveTo>
                  <a:cubicBezTo>
                    <a:pt x="46" y="34"/>
                    <a:pt x="46" y="34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3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lose/>
                  <a:moveTo>
                    <a:pt x="26" y="7"/>
                  </a:moveTo>
                  <a:cubicBezTo>
                    <a:pt x="26" y="7"/>
                    <a:pt x="26" y="6"/>
                    <a:pt x="26" y="6"/>
                  </a:cubicBezTo>
                  <a:cubicBezTo>
                    <a:pt x="26" y="7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lose/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2" y="46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33" y="45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lose/>
                  <a:moveTo>
                    <a:pt x="45" y="27"/>
                  </a:moveTo>
                  <a:cubicBezTo>
                    <a:pt x="45" y="27"/>
                    <a:pt x="45" y="27"/>
                    <a:pt x="45" y="26"/>
                  </a:cubicBezTo>
                  <a:cubicBezTo>
                    <a:pt x="46" y="26"/>
                    <a:pt x="46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6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lose/>
                  <a:moveTo>
                    <a:pt x="41" y="41"/>
                  </a:moveTo>
                  <a:cubicBezTo>
                    <a:pt x="41" y="41"/>
                    <a:pt x="40" y="41"/>
                    <a:pt x="40" y="40"/>
                  </a:cubicBezTo>
                  <a:cubicBezTo>
                    <a:pt x="40" y="40"/>
                    <a:pt x="40" y="40"/>
                    <a:pt x="41" y="40"/>
                  </a:cubicBezTo>
                  <a:cubicBezTo>
                    <a:pt x="41" y="40"/>
                    <a:pt x="41" y="40"/>
                    <a:pt x="42" y="41"/>
                  </a:cubicBezTo>
                  <a:cubicBezTo>
                    <a:pt x="42" y="41"/>
                    <a:pt x="42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lose/>
                  <a:moveTo>
                    <a:pt x="10" y="34"/>
                  </a:move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5"/>
                    <a:pt x="10" y="35"/>
                  </a:cubicBezTo>
                  <a:cubicBezTo>
                    <a:pt x="10" y="35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lose/>
                  <a:moveTo>
                    <a:pt x="15" y="41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2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3"/>
                    <a:pt x="15" y="42"/>
                    <a:pt x="15" y="42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29" y="45"/>
                  </a:moveTo>
                  <a:cubicBezTo>
                    <a:pt x="29" y="45"/>
                    <a:pt x="29" y="46"/>
                    <a:pt x="29" y="46"/>
                  </a:cubicBezTo>
                  <a:cubicBezTo>
                    <a:pt x="29" y="46"/>
                    <a:pt x="29" y="46"/>
                    <a:pt x="29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9" y="47"/>
                    <a:pt x="28" y="47"/>
                  </a:cubicBezTo>
                  <a:cubicBezTo>
                    <a:pt x="28" y="47"/>
                    <a:pt x="28" y="46"/>
                    <a:pt x="28" y="46"/>
                  </a:cubicBezTo>
                  <a:cubicBezTo>
                    <a:pt x="28" y="46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lose/>
                  <a:moveTo>
                    <a:pt x="47" y="28"/>
                  </a:move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6" y="28"/>
                    <a:pt x="46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7"/>
                    <a:pt x="46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6" y="24"/>
                  </a:cubicBezTo>
                  <a:cubicBezTo>
                    <a:pt x="46" y="24"/>
                    <a:pt x="46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5"/>
                    <a:pt x="46" y="25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lose/>
                  <a:moveTo>
                    <a:pt x="37" y="45"/>
                  </a:moveTo>
                  <a:cubicBezTo>
                    <a:pt x="38" y="45"/>
                    <a:pt x="38" y="44"/>
                    <a:pt x="38" y="44"/>
                  </a:cubicBezTo>
                  <a:cubicBezTo>
                    <a:pt x="39" y="44"/>
                    <a:pt x="39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47" y="23"/>
                  </a:moveTo>
                  <a:cubicBezTo>
                    <a:pt x="47" y="23"/>
                    <a:pt x="46" y="23"/>
                    <a:pt x="46" y="23"/>
                  </a:cubicBezTo>
                  <a:cubicBezTo>
                    <a:pt x="46" y="23"/>
                    <a:pt x="45" y="24"/>
                    <a:pt x="45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3"/>
                    <a:pt x="46" y="23"/>
                  </a:cubicBezTo>
                  <a:cubicBezTo>
                    <a:pt x="46" y="23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lose/>
                  <a:moveTo>
                    <a:pt x="10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5"/>
                    <a:pt x="11" y="15"/>
                  </a:cubicBezTo>
                  <a:cubicBezTo>
                    <a:pt x="11" y="15"/>
                    <a:pt x="11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lose/>
                  <a:moveTo>
                    <a:pt x="31" y="45"/>
                  </a:moveTo>
                  <a:cubicBezTo>
                    <a:pt x="31" y="45"/>
                    <a:pt x="31" y="45"/>
                    <a:pt x="32" y="45"/>
                  </a:cubicBezTo>
                  <a:cubicBezTo>
                    <a:pt x="32" y="45"/>
                    <a:pt x="32" y="45"/>
                    <a:pt x="32" y="46"/>
                  </a:cubicBezTo>
                  <a:cubicBezTo>
                    <a:pt x="32" y="46"/>
                    <a:pt x="32" y="46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lose/>
                  <a:moveTo>
                    <a:pt x="39" y="13"/>
                  </a:moveTo>
                  <a:cubicBezTo>
                    <a:pt x="39" y="12"/>
                    <a:pt x="39" y="12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9" y="18"/>
                  </a:moveTo>
                  <a:cubicBezTo>
                    <a:pt x="9" y="18"/>
                    <a:pt x="9" y="18"/>
                    <a:pt x="10" y="17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0" y="19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lose/>
                  <a:moveTo>
                    <a:pt x="34" y="44"/>
                  </a:move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5" y="45"/>
                    <a:pt x="35" y="46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5"/>
                    <a:pt x="34" y="45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lose/>
                  <a:moveTo>
                    <a:pt x="10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40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lose/>
                  <a:moveTo>
                    <a:pt x="35" y="44"/>
                  </a:moveTo>
                  <a:cubicBezTo>
                    <a:pt x="35" y="44"/>
                    <a:pt x="35" y="43"/>
                    <a:pt x="35" y="43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6" y="45"/>
                    <a:pt x="36" y="45"/>
                    <a:pt x="35" y="45"/>
                  </a:cubicBezTo>
                  <a:cubicBezTo>
                    <a:pt x="35" y="45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lose/>
                  <a:moveTo>
                    <a:pt x="44" y="20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4" y="19"/>
                  </a:cubicBezTo>
                  <a:cubicBezTo>
                    <a:pt x="44" y="19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lose/>
                  <a:moveTo>
                    <a:pt x="44" y="21"/>
                  </a:moveTo>
                  <a:cubicBezTo>
                    <a:pt x="44" y="21"/>
                    <a:pt x="44" y="21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5" y="20"/>
                  </a:cubicBezTo>
                  <a:cubicBezTo>
                    <a:pt x="45" y="19"/>
                    <a:pt x="45" y="20"/>
                    <a:pt x="45" y="19"/>
                  </a:cubicBezTo>
                  <a:cubicBezTo>
                    <a:pt x="45" y="19"/>
                    <a:pt x="45" y="19"/>
                    <a:pt x="46" y="19"/>
                  </a:cubicBezTo>
                  <a:cubicBezTo>
                    <a:pt x="46" y="19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0"/>
                    <a:pt x="45" y="20"/>
                    <a:pt x="44" y="20"/>
                  </a:cubicBezTo>
                  <a:cubicBezTo>
                    <a:pt x="44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  <a:moveTo>
                    <a:pt x="31" y="9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9"/>
                  </a:cubicBezTo>
                  <a:cubicBezTo>
                    <a:pt x="32" y="9"/>
                    <a:pt x="32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lose/>
                  <a:moveTo>
                    <a:pt x="24" y="45"/>
                  </a:moveTo>
                  <a:cubicBezTo>
                    <a:pt x="24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4" y="46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lose/>
                  <a:moveTo>
                    <a:pt x="42" y="14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5" y="17"/>
                  </a:moveTo>
                  <a:cubicBezTo>
                    <a:pt x="45" y="17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4" y="18"/>
                    <a:pt x="44" y="18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lose/>
                  <a:moveTo>
                    <a:pt x="36" y="43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37" y="43"/>
                    <a:pt x="37" y="44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4"/>
                    <a:pt x="36" y="44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lose/>
                  <a:moveTo>
                    <a:pt x="10" y="34"/>
                  </a:moveTo>
                  <a:cubicBezTo>
                    <a:pt x="10" y="34"/>
                    <a:pt x="9" y="35"/>
                    <a:pt x="9" y="35"/>
                  </a:cubicBezTo>
                  <a:cubicBezTo>
                    <a:pt x="9" y="35"/>
                    <a:pt x="9" y="34"/>
                    <a:pt x="8" y="34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lose/>
                  <a:moveTo>
                    <a:pt x="12" y="39"/>
                  </a:moveTo>
                  <a:cubicBezTo>
                    <a:pt x="12" y="39"/>
                    <a:pt x="13" y="39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9"/>
                    <a:pt x="13" y="39"/>
                  </a:cubicBezTo>
                  <a:cubicBezTo>
                    <a:pt x="13" y="39"/>
                    <a:pt x="13" y="39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lose/>
                  <a:moveTo>
                    <a:pt x="45" y="36"/>
                  </a:moveTo>
                  <a:cubicBezTo>
                    <a:pt x="45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lose/>
                  <a:moveTo>
                    <a:pt x="42" y="40"/>
                  </a:moveTo>
                  <a:cubicBezTo>
                    <a:pt x="42" y="40"/>
                    <a:pt x="41" y="40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9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lose/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lose/>
                  <a:moveTo>
                    <a:pt x="3" y="30"/>
                  </a:moveTo>
                  <a:cubicBezTo>
                    <a:pt x="3" y="31"/>
                    <a:pt x="3" y="33"/>
                    <a:pt x="4" y="34"/>
                  </a:cubicBezTo>
                  <a:cubicBezTo>
                    <a:pt x="3" y="33"/>
                    <a:pt x="2" y="32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lose/>
                  <a:moveTo>
                    <a:pt x="3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6" y="10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lose/>
                  <a:moveTo>
                    <a:pt x="45" y="31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6" y="31"/>
                    <a:pt x="46" y="32"/>
                    <a:pt x="46" y="32"/>
                  </a:cubicBezTo>
                  <a:cubicBezTo>
                    <a:pt x="46" y="32"/>
                    <a:pt x="45" y="32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39" y="11"/>
                  </a:moveTo>
                  <a:cubicBezTo>
                    <a:pt x="38" y="11"/>
                    <a:pt x="38" y="11"/>
                    <a:pt x="38" y="12"/>
                  </a:cubicBezTo>
                  <a:cubicBezTo>
                    <a:pt x="37" y="12"/>
                    <a:pt x="37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0"/>
                    <a:pt x="38" y="10"/>
                  </a:cubicBezTo>
                  <a:cubicBezTo>
                    <a:pt x="38" y="10"/>
                    <a:pt x="38" y="10"/>
                    <a:pt x="39" y="10"/>
                  </a:cubicBezTo>
                  <a:cubicBezTo>
                    <a:pt x="39" y="10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lose/>
                  <a:moveTo>
                    <a:pt x="38" y="12"/>
                  </a:moveTo>
                  <a:cubicBezTo>
                    <a:pt x="38" y="12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8" y="13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lose/>
                  <a:moveTo>
                    <a:pt x="44" y="37"/>
                  </a:moveTo>
                  <a:cubicBezTo>
                    <a:pt x="44" y="38"/>
                    <a:pt x="44" y="38"/>
                    <a:pt x="44" y="38"/>
                  </a:cubicBezTo>
                  <a:cubicBezTo>
                    <a:pt x="43" y="38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lose/>
                  <a:moveTo>
                    <a:pt x="9" y="31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lose/>
                  <a:moveTo>
                    <a:pt x="46" y="21"/>
                  </a:moveTo>
                  <a:cubicBezTo>
                    <a:pt x="46" y="21"/>
                    <a:pt x="45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5" y="21"/>
                  </a:cubicBezTo>
                  <a:cubicBezTo>
                    <a:pt x="45" y="21"/>
                    <a:pt x="45" y="21"/>
                    <a:pt x="46" y="20"/>
                  </a:cubicBezTo>
                  <a:cubicBezTo>
                    <a:pt x="46" y="20"/>
                    <a:pt x="46" y="20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lose/>
                  <a:moveTo>
                    <a:pt x="47" y="29"/>
                  </a:moveTo>
                  <a:cubicBezTo>
                    <a:pt x="46" y="29"/>
                    <a:pt x="46" y="29"/>
                    <a:pt x="45" y="29"/>
                  </a:cubicBezTo>
                  <a:cubicBezTo>
                    <a:pt x="45" y="29"/>
                    <a:pt x="45" y="29"/>
                    <a:pt x="46" y="29"/>
                  </a:cubicBezTo>
                  <a:cubicBezTo>
                    <a:pt x="46" y="29"/>
                    <a:pt x="46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7" y="25"/>
                  </a:moveTo>
                  <a:cubicBezTo>
                    <a:pt x="7" y="25"/>
                    <a:pt x="7" y="25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lose/>
                  <a:moveTo>
                    <a:pt x="40" y="21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lose/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lose/>
                  <a:moveTo>
                    <a:pt x="35" y="39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8"/>
                    <a:pt x="35" y="39"/>
                    <a:pt x="35" y="39"/>
                  </a:cubicBezTo>
                  <a:close/>
                  <a:moveTo>
                    <a:pt x="14" y="21"/>
                  </a:moveTo>
                  <a:cubicBezTo>
                    <a:pt x="13" y="21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37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8"/>
                    <a:pt x="37" y="38"/>
                  </a:cubicBezTo>
                  <a:cubicBezTo>
                    <a:pt x="37" y="38"/>
                    <a:pt x="37" y="38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9" y="35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lose/>
                  <a:moveTo>
                    <a:pt x="13" y="24"/>
                  </a:moveTo>
                  <a:cubicBezTo>
                    <a:pt x="12" y="24"/>
                    <a:pt x="12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27" y="41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8" y="41"/>
                    <a:pt x="27" y="41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lose/>
                  <a:moveTo>
                    <a:pt x="39" y="18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8"/>
                    <a:pt x="39" y="19"/>
                    <a:pt x="39" y="19"/>
                  </a:cubicBezTo>
                  <a:cubicBezTo>
                    <a:pt x="39" y="19"/>
                    <a:pt x="39" y="18"/>
                    <a:pt x="39" y="18"/>
                  </a:cubicBezTo>
                  <a:close/>
                  <a:moveTo>
                    <a:pt x="14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37"/>
                    <a:pt x="17" y="36"/>
                    <a:pt x="16" y="36"/>
                  </a:cubicBezTo>
                  <a:close/>
                  <a:moveTo>
                    <a:pt x="35" y="14"/>
                  </a:moveTo>
                  <a:cubicBezTo>
                    <a:pt x="35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  <a:moveTo>
                    <a:pt x="42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lose/>
                  <a:moveTo>
                    <a:pt x="42" y="32"/>
                  </a:move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0" y="23"/>
                    <a:pt x="40" y="23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3" y="18"/>
                  </a:moveTo>
                  <a:cubicBezTo>
                    <a:pt x="43" y="18"/>
                    <a:pt x="43" y="18"/>
                    <a:pt x="43" y="17"/>
                  </a:cubicBezTo>
                  <a:cubicBezTo>
                    <a:pt x="43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lose/>
                  <a:moveTo>
                    <a:pt x="24" y="11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18" y="16"/>
                  </a:move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lose/>
                  <a:moveTo>
                    <a:pt x="37" y="17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lose/>
                  <a:moveTo>
                    <a:pt x="41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1" y="28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lose/>
                  <a:moveTo>
                    <a:pt x="22" y="41"/>
                  </a:move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1"/>
                  </a:cubicBezTo>
                  <a:cubicBezTo>
                    <a:pt x="13" y="31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29"/>
                    <a:pt x="12" y="29"/>
                  </a:cubicBezTo>
                  <a:cubicBezTo>
                    <a:pt x="12" y="29"/>
                    <a:pt x="13" y="29"/>
                    <a:pt x="13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26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lose/>
                  <a:moveTo>
                    <a:pt x="40" y="33"/>
                  </a:move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9" y="1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lose/>
                  <a:moveTo>
                    <a:pt x="29" y="41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lose/>
                  <a:moveTo>
                    <a:pt x="5" y="18"/>
                  </a:moveTo>
                  <a:cubicBezTo>
                    <a:pt x="4" y="18"/>
                    <a:pt x="4" y="19"/>
                    <a:pt x="4" y="19"/>
                  </a:cubicBezTo>
                  <a:cubicBezTo>
                    <a:pt x="4" y="19"/>
                    <a:pt x="4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9" y="40"/>
                  </a:moveTo>
                  <a:cubicBezTo>
                    <a:pt x="19" y="40"/>
                    <a:pt x="19" y="39"/>
                    <a:pt x="20" y="39"/>
                  </a:cubicBezTo>
                  <a:cubicBezTo>
                    <a:pt x="20" y="39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4" y="14"/>
                  </a:cubicBezTo>
                  <a:cubicBezTo>
                    <a:pt x="33" y="14"/>
                    <a:pt x="34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24" y="41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lose/>
                  <a:moveTo>
                    <a:pt x="32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lose/>
                  <a:moveTo>
                    <a:pt x="1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lose/>
                  <a:moveTo>
                    <a:pt x="49" y="37"/>
                  </a:moveTo>
                  <a:cubicBezTo>
                    <a:pt x="49" y="38"/>
                    <a:pt x="49" y="38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8"/>
                    <a:pt x="49" y="38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46" y="32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lose/>
                  <a:moveTo>
                    <a:pt x="50" y="19"/>
                  </a:moveTo>
                  <a:cubicBezTo>
                    <a:pt x="50" y="18"/>
                    <a:pt x="50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0">
              <a:extLst>
                <a:ext uri="{FF2B5EF4-FFF2-40B4-BE49-F238E27FC236}">
                  <a16:creationId xmlns:a16="http://schemas.microsoft.com/office/drawing/2014/main" xmlns="" id="{B1828560-2F7E-44E5-BAAD-5C70633F2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263" y="1793876"/>
              <a:ext cx="241300" cy="396875"/>
            </a:xfrm>
            <a:custGeom>
              <a:avLst/>
              <a:gdLst>
                <a:gd name="T0" fmla="*/ 2 w 20"/>
                <a:gd name="T1" fmla="*/ 33 h 33"/>
                <a:gd name="T2" fmla="*/ 2 w 20"/>
                <a:gd name="T3" fmla="*/ 26 h 33"/>
                <a:gd name="T4" fmla="*/ 3 w 20"/>
                <a:gd name="T5" fmla="*/ 26 h 33"/>
                <a:gd name="T6" fmla="*/ 6 w 20"/>
                <a:gd name="T7" fmla="*/ 30 h 33"/>
                <a:gd name="T8" fmla="*/ 7 w 20"/>
                <a:gd name="T9" fmla="*/ 31 h 33"/>
                <a:gd name="T10" fmla="*/ 4 w 20"/>
                <a:gd name="T11" fmla="*/ 27 h 33"/>
                <a:gd name="T12" fmla="*/ 4 w 20"/>
                <a:gd name="T13" fmla="*/ 24 h 33"/>
                <a:gd name="T14" fmla="*/ 6 w 20"/>
                <a:gd name="T15" fmla="*/ 22 h 33"/>
                <a:gd name="T16" fmla="*/ 12 w 20"/>
                <a:gd name="T17" fmla="*/ 21 h 33"/>
                <a:gd name="T18" fmla="*/ 14 w 20"/>
                <a:gd name="T19" fmla="*/ 23 h 33"/>
                <a:gd name="T20" fmla="*/ 15 w 20"/>
                <a:gd name="T21" fmla="*/ 31 h 33"/>
                <a:gd name="T22" fmla="*/ 15 w 20"/>
                <a:gd name="T23" fmla="*/ 30 h 33"/>
                <a:gd name="T24" fmla="*/ 16 w 20"/>
                <a:gd name="T25" fmla="*/ 29 h 33"/>
                <a:gd name="T26" fmla="*/ 17 w 20"/>
                <a:gd name="T27" fmla="*/ 29 h 33"/>
                <a:gd name="T28" fmla="*/ 16 w 20"/>
                <a:gd name="T29" fmla="*/ 23 h 33"/>
                <a:gd name="T30" fmla="*/ 16 w 20"/>
                <a:gd name="T31" fmla="*/ 20 h 33"/>
                <a:gd name="T32" fmla="*/ 17 w 20"/>
                <a:gd name="T33" fmla="*/ 8 h 33"/>
                <a:gd name="T34" fmla="*/ 18 w 20"/>
                <a:gd name="T35" fmla="*/ 6 h 33"/>
                <a:gd name="T36" fmla="*/ 20 w 20"/>
                <a:gd name="T37" fmla="*/ 4 h 33"/>
                <a:gd name="T38" fmla="*/ 20 w 20"/>
                <a:gd name="T39" fmla="*/ 4 h 33"/>
                <a:gd name="T40" fmla="*/ 20 w 20"/>
                <a:gd name="T41" fmla="*/ 1 h 33"/>
                <a:gd name="T42" fmla="*/ 19 w 20"/>
                <a:gd name="T43" fmla="*/ 1 h 33"/>
                <a:gd name="T44" fmla="*/ 17 w 20"/>
                <a:gd name="T45" fmla="*/ 1 h 33"/>
                <a:gd name="T46" fmla="*/ 19 w 20"/>
                <a:gd name="T47" fmla="*/ 2 h 33"/>
                <a:gd name="T48" fmla="*/ 19 w 20"/>
                <a:gd name="T49" fmla="*/ 2 h 33"/>
                <a:gd name="T50" fmla="*/ 19 w 20"/>
                <a:gd name="T51" fmla="*/ 4 h 33"/>
                <a:gd name="T52" fmla="*/ 18 w 20"/>
                <a:gd name="T53" fmla="*/ 6 h 33"/>
                <a:gd name="T54" fmla="*/ 17 w 20"/>
                <a:gd name="T55" fmla="*/ 7 h 33"/>
                <a:gd name="T56" fmla="*/ 17 w 20"/>
                <a:gd name="T57" fmla="*/ 5 h 33"/>
                <a:gd name="T58" fmla="*/ 16 w 20"/>
                <a:gd name="T59" fmla="*/ 7 h 33"/>
                <a:gd name="T60" fmla="*/ 15 w 20"/>
                <a:gd name="T61" fmla="*/ 8 h 33"/>
                <a:gd name="T62" fmla="*/ 14 w 20"/>
                <a:gd name="T63" fmla="*/ 7 h 33"/>
                <a:gd name="T64" fmla="*/ 13 w 20"/>
                <a:gd name="T65" fmla="*/ 5 h 33"/>
                <a:gd name="T66" fmla="*/ 14 w 20"/>
                <a:gd name="T67" fmla="*/ 7 h 33"/>
                <a:gd name="T68" fmla="*/ 13 w 20"/>
                <a:gd name="T69" fmla="*/ 7 h 33"/>
                <a:gd name="T70" fmla="*/ 13 w 20"/>
                <a:gd name="T71" fmla="*/ 7 h 33"/>
                <a:gd name="T72" fmla="*/ 9 w 20"/>
                <a:gd name="T73" fmla="*/ 3 h 33"/>
                <a:gd name="T74" fmla="*/ 9 w 20"/>
                <a:gd name="T75" fmla="*/ 2 h 33"/>
                <a:gd name="T76" fmla="*/ 9 w 20"/>
                <a:gd name="T77" fmla="*/ 4 h 33"/>
                <a:gd name="T78" fmla="*/ 8 w 20"/>
                <a:gd name="T79" fmla="*/ 3 h 33"/>
                <a:gd name="T80" fmla="*/ 9 w 20"/>
                <a:gd name="T81" fmla="*/ 5 h 33"/>
                <a:gd name="T82" fmla="*/ 14 w 20"/>
                <a:gd name="T83" fmla="*/ 9 h 33"/>
                <a:gd name="T84" fmla="*/ 14 w 20"/>
                <a:gd name="T85" fmla="*/ 11 h 33"/>
                <a:gd name="T86" fmla="*/ 12 w 20"/>
                <a:gd name="T87" fmla="*/ 13 h 33"/>
                <a:gd name="T88" fmla="*/ 7 w 20"/>
                <a:gd name="T89" fmla="*/ 15 h 33"/>
                <a:gd name="T90" fmla="*/ 0 w 20"/>
                <a:gd name="T91" fmla="*/ 17 h 33"/>
                <a:gd name="T92" fmla="*/ 0 w 20"/>
                <a:gd name="T93" fmla="*/ 18 h 33"/>
                <a:gd name="T94" fmla="*/ 2 w 20"/>
                <a:gd name="T95" fmla="*/ 21 h 33"/>
                <a:gd name="T96" fmla="*/ 1 w 20"/>
                <a:gd name="T97" fmla="*/ 25 h 33"/>
                <a:gd name="T98" fmla="*/ 1 w 20"/>
                <a:gd name="T9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" h="33">
                  <a:moveTo>
                    <a:pt x="1" y="32"/>
                  </a:moveTo>
                  <a:cubicBezTo>
                    <a:pt x="1" y="33"/>
                    <a:pt x="1" y="33"/>
                    <a:pt x="2" y="33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0"/>
                    <a:pt x="2" y="27"/>
                    <a:pt x="2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4" y="27"/>
                    <a:pt x="5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1"/>
                    <a:pt x="6" y="30"/>
                    <a:pt x="6" y="30"/>
                  </a:cubicBezTo>
                  <a:cubicBezTo>
                    <a:pt x="6" y="29"/>
                    <a:pt x="5" y="27"/>
                    <a:pt x="4" y="27"/>
                  </a:cubicBezTo>
                  <a:cubicBezTo>
                    <a:pt x="4" y="27"/>
                    <a:pt x="4" y="26"/>
                    <a:pt x="4" y="26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9" y="23"/>
                    <a:pt x="11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2" y="21"/>
                    <a:pt x="13" y="21"/>
                    <a:pt x="13" y="22"/>
                  </a:cubicBezTo>
                  <a:cubicBezTo>
                    <a:pt x="13" y="22"/>
                    <a:pt x="14" y="23"/>
                    <a:pt x="14" y="23"/>
                  </a:cubicBezTo>
                  <a:cubicBezTo>
                    <a:pt x="14" y="24"/>
                    <a:pt x="15" y="28"/>
                    <a:pt x="15" y="30"/>
                  </a:cubicBezTo>
                  <a:cubicBezTo>
                    <a:pt x="14" y="30"/>
                    <a:pt x="15" y="31"/>
                    <a:pt x="15" y="31"/>
                  </a:cubicBezTo>
                  <a:cubicBezTo>
                    <a:pt x="15" y="31"/>
                    <a:pt x="15" y="31"/>
                    <a:pt x="16" y="30"/>
                  </a:cubicBezTo>
                  <a:cubicBezTo>
                    <a:pt x="16" y="30"/>
                    <a:pt x="15" y="30"/>
                    <a:pt x="15" y="30"/>
                  </a:cubicBezTo>
                  <a:cubicBezTo>
                    <a:pt x="15" y="29"/>
                    <a:pt x="15" y="24"/>
                    <a:pt x="15" y="23"/>
                  </a:cubicBezTo>
                  <a:cubicBezTo>
                    <a:pt x="17" y="30"/>
                    <a:pt x="15" y="28"/>
                    <a:pt x="16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6" y="26"/>
                    <a:pt x="16" y="23"/>
                    <a:pt x="16" y="23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8" y="19"/>
                    <a:pt x="18" y="12"/>
                    <a:pt x="18" y="10"/>
                  </a:cubicBezTo>
                  <a:cubicBezTo>
                    <a:pt x="18" y="9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0" y="4"/>
                    <a:pt x="20" y="4"/>
                  </a:cubicBezTo>
                  <a:cubicBezTo>
                    <a:pt x="19" y="4"/>
                    <a:pt x="20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19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2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2"/>
                    <a:pt x="19" y="1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9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5"/>
                  </a:cubicBezTo>
                  <a:cubicBezTo>
                    <a:pt x="17" y="5"/>
                    <a:pt x="17" y="4"/>
                    <a:pt x="17" y="5"/>
                  </a:cubicBezTo>
                  <a:cubicBezTo>
                    <a:pt x="17" y="6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5" y="8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3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1" y="7"/>
                    <a:pt x="10" y="7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10" y="1"/>
                    <a:pt x="10" y="2"/>
                    <a:pt x="9" y="2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10" y="7"/>
                    <a:pt x="11" y="7"/>
                    <a:pt x="13" y="8"/>
                  </a:cubicBezTo>
                  <a:cubicBezTo>
                    <a:pt x="13" y="8"/>
                    <a:pt x="13" y="8"/>
                    <a:pt x="14" y="9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4" y="10"/>
                    <a:pt x="14" y="11"/>
                    <a:pt x="14" y="11"/>
                  </a:cubicBezTo>
                  <a:cubicBezTo>
                    <a:pt x="14" y="11"/>
                    <a:pt x="14" y="12"/>
                    <a:pt x="14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1" y="13"/>
                    <a:pt x="10" y="14"/>
                    <a:pt x="10" y="14"/>
                  </a:cubicBezTo>
                  <a:cubicBezTo>
                    <a:pt x="9" y="15"/>
                    <a:pt x="7" y="14"/>
                    <a:pt x="7" y="15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2" y="16"/>
                    <a:pt x="1" y="16"/>
                    <a:pt x="0" y="17"/>
                  </a:cubicBezTo>
                  <a:cubicBezTo>
                    <a:pt x="0" y="17"/>
                    <a:pt x="0" y="19"/>
                    <a:pt x="0" y="19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8"/>
                    <a:pt x="0" y="19"/>
                    <a:pt x="1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3" y="22"/>
                    <a:pt x="2" y="23"/>
                  </a:cubicBezTo>
                  <a:cubicBezTo>
                    <a:pt x="2" y="24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7"/>
                    <a:pt x="1" y="27"/>
                    <a:pt x="1" y="28"/>
                  </a:cubicBezTo>
                  <a:cubicBezTo>
                    <a:pt x="1" y="28"/>
                    <a:pt x="1" y="32"/>
                    <a:pt x="1" y="3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1">
              <a:extLst>
                <a:ext uri="{FF2B5EF4-FFF2-40B4-BE49-F238E27FC236}">
                  <a16:creationId xmlns:a16="http://schemas.microsoft.com/office/drawing/2014/main" xmlns="" id="{A6E55DFC-D7C4-4BE9-8602-EFFB98E0F6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4638" y="1973263"/>
              <a:ext cx="288925" cy="301625"/>
            </a:xfrm>
            <a:custGeom>
              <a:avLst/>
              <a:gdLst>
                <a:gd name="T0" fmla="*/ 0 w 24"/>
                <a:gd name="T1" fmla="*/ 12 h 25"/>
                <a:gd name="T2" fmla="*/ 8 w 24"/>
                <a:gd name="T3" fmla="*/ 6 h 25"/>
                <a:gd name="T4" fmla="*/ 8 w 24"/>
                <a:gd name="T5" fmla="*/ 6 h 25"/>
                <a:gd name="T6" fmla="*/ 12 w 24"/>
                <a:gd name="T7" fmla="*/ 13 h 25"/>
                <a:gd name="T8" fmla="*/ 5 w 24"/>
                <a:gd name="T9" fmla="*/ 18 h 25"/>
                <a:gd name="T10" fmla="*/ 0 w 24"/>
                <a:gd name="T11" fmla="*/ 12 h 25"/>
                <a:gd name="T12" fmla="*/ 9 w 24"/>
                <a:gd name="T13" fmla="*/ 6 h 25"/>
                <a:gd name="T14" fmla="*/ 14 w 24"/>
                <a:gd name="T15" fmla="*/ 12 h 25"/>
                <a:gd name="T16" fmla="*/ 20 w 24"/>
                <a:gd name="T17" fmla="*/ 8 h 25"/>
                <a:gd name="T18" fmla="*/ 17 w 24"/>
                <a:gd name="T19" fmla="*/ 0 h 25"/>
                <a:gd name="T20" fmla="*/ 9 w 24"/>
                <a:gd name="T21" fmla="*/ 6 h 25"/>
                <a:gd name="T22" fmla="*/ 21 w 24"/>
                <a:gd name="T23" fmla="*/ 9 h 25"/>
                <a:gd name="T24" fmla="*/ 24 w 24"/>
                <a:gd name="T25" fmla="*/ 18 h 25"/>
                <a:gd name="T26" fmla="*/ 19 w 24"/>
                <a:gd name="T27" fmla="*/ 21 h 25"/>
                <a:gd name="T28" fmla="*/ 14 w 24"/>
                <a:gd name="T29" fmla="*/ 13 h 25"/>
                <a:gd name="T30" fmla="*/ 21 w 24"/>
                <a:gd name="T31" fmla="*/ 9 h 25"/>
                <a:gd name="T32" fmla="*/ 17 w 24"/>
                <a:gd name="T33" fmla="*/ 22 h 25"/>
                <a:gd name="T34" fmla="*/ 13 w 24"/>
                <a:gd name="T35" fmla="*/ 14 h 25"/>
                <a:gd name="T36" fmla="*/ 6 w 24"/>
                <a:gd name="T37" fmla="*/ 19 h 25"/>
                <a:gd name="T38" fmla="*/ 12 w 24"/>
                <a:gd name="T39" fmla="*/ 25 h 25"/>
                <a:gd name="T40" fmla="*/ 17 w 24"/>
                <a:gd name="T4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25">
                  <a:moveTo>
                    <a:pt x="0" y="12"/>
                  </a:moveTo>
                  <a:cubicBezTo>
                    <a:pt x="3" y="10"/>
                    <a:pt x="6" y="8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9" y="6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2"/>
                    <a:pt x="9" y="5"/>
                    <a:pt x="9" y="6"/>
                  </a:cubicBezTo>
                  <a:close/>
                  <a:moveTo>
                    <a:pt x="21" y="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1" y="9"/>
                    <a:pt x="21" y="9"/>
                    <a:pt x="21" y="9"/>
                  </a:cubicBezTo>
                  <a:close/>
                  <a:moveTo>
                    <a:pt x="17" y="22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7" y="22"/>
                  </a:ln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2">
              <a:extLst>
                <a:ext uri="{FF2B5EF4-FFF2-40B4-BE49-F238E27FC236}">
                  <a16:creationId xmlns:a16="http://schemas.microsoft.com/office/drawing/2014/main" xmlns="" id="{10279892-938F-47F1-AABD-DE866B10F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825" y="1936751"/>
              <a:ext cx="265113" cy="301625"/>
            </a:xfrm>
            <a:custGeom>
              <a:avLst/>
              <a:gdLst>
                <a:gd name="T0" fmla="*/ 10 w 22"/>
                <a:gd name="T1" fmla="*/ 9 h 25"/>
                <a:gd name="T2" fmla="*/ 19 w 22"/>
                <a:gd name="T3" fmla="*/ 25 h 25"/>
                <a:gd name="T4" fmla="*/ 22 w 22"/>
                <a:gd name="T5" fmla="*/ 24 h 25"/>
                <a:gd name="T6" fmla="*/ 11 w 22"/>
                <a:gd name="T7" fmla="*/ 9 h 25"/>
                <a:gd name="T8" fmla="*/ 15 w 22"/>
                <a:gd name="T9" fmla="*/ 0 h 25"/>
                <a:gd name="T10" fmla="*/ 9 w 22"/>
                <a:gd name="T11" fmla="*/ 1 h 25"/>
                <a:gd name="T12" fmla="*/ 11 w 22"/>
                <a:gd name="T13" fmla="*/ 9 h 25"/>
                <a:gd name="T14" fmla="*/ 10 w 22"/>
                <a:gd name="T15" fmla="*/ 9 h 25"/>
                <a:gd name="T16" fmla="*/ 2 w 22"/>
                <a:gd name="T17" fmla="*/ 5 h 25"/>
                <a:gd name="T18" fmla="*/ 0 w 22"/>
                <a:gd name="T19" fmla="*/ 10 h 25"/>
                <a:gd name="T20" fmla="*/ 10 w 22"/>
                <a:gd name="T2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5">
                  <a:moveTo>
                    <a:pt x="10" y="9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1" y="1"/>
                    <a:pt x="9" y="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1" y="8"/>
                    <a:pt x="0" y="10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3">
              <a:extLst>
                <a:ext uri="{FF2B5EF4-FFF2-40B4-BE49-F238E27FC236}">
                  <a16:creationId xmlns:a16="http://schemas.microsoft.com/office/drawing/2014/main" xmlns="" id="{31ED02E4-6D28-4289-AEAA-E9E5C9201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963" y="2070101"/>
              <a:ext cx="193675" cy="131763"/>
            </a:xfrm>
            <a:custGeom>
              <a:avLst/>
              <a:gdLst>
                <a:gd name="T0" fmla="*/ 0 w 122"/>
                <a:gd name="T1" fmla="*/ 76 h 83"/>
                <a:gd name="T2" fmla="*/ 8 w 122"/>
                <a:gd name="T3" fmla="*/ 83 h 83"/>
                <a:gd name="T4" fmla="*/ 122 w 122"/>
                <a:gd name="T5" fmla="*/ 7 h 83"/>
                <a:gd name="T6" fmla="*/ 114 w 122"/>
                <a:gd name="T7" fmla="*/ 0 h 83"/>
                <a:gd name="T8" fmla="*/ 0 w 122"/>
                <a:gd name="T9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83">
                  <a:moveTo>
                    <a:pt x="0" y="76"/>
                  </a:moveTo>
                  <a:lnTo>
                    <a:pt x="8" y="83"/>
                  </a:lnTo>
                  <a:lnTo>
                    <a:pt x="122" y="7"/>
                  </a:lnTo>
                  <a:lnTo>
                    <a:pt x="114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4">
              <a:extLst>
                <a:ext uri="{FF2B5EF4-FFF2-40B4-BE49-F238E27FC236}">
                  <a16:creationId xmlns:a16="http://schemas.microsoft.com/office/drawing/2014/main" xmlns="" id="{78F255F7-0990-40E7-8E66-571818DD9D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7013" y="1565276"/>
              <a:ext cx="565150" cy="396875"/>
            </a:xfrm>
            <a:custGeom>
              <a:avLst/>
              <a:gdLst>
                <a:gd name="T0" fmla="*/ 31 w 47"/>
                <a:gd name="T1" fmla="*/ 21 h 33"/>
                <a:gd name="T2" fmla="*/ 40 w 47"/>
                <a:gd name="T3" fmla="*/ 16 h 33"/>
                <a:gd name="T4" fmla="*/ 37 w 47"/>
                <a:gd name="T5" fmla="*/ 6 h 33"/>
                <a:gd name="T6" fmla="*/ 20 w 47"/>
                <a:gd name="T7" fmla="*/ 7 h 33"/>
                <a:gd name="T8" fmla="*/ 5 w 47"/>
                <a:gd name="T9" fmla="*/ 18 h 33"/>
                <a:gd name="T10" fmla="*/ 30 w 47"/>
                <a:gd name="T11" fmla="*/ 8 h 33"/>
                <a:gd name="T12" fmla="*/ 30 w 47"/>
                <a:gd name="T13" fmla="*/ 6 h 33"/>
                <a:gd name="T14" fmla="*/ 42 w 47"/>
                <a:gd name="T15" fmla="*/ 13 h 33"/>
                <a:gd name="T16" fmla="*/ 28 w 47"/>
                <a:gd name="T17" fmla="*/ 18 h 33"/>
                <a:gd name="T18" fmla="*/ 37 w 47"/>
                <a:gd name="T19" fmla="*/ 14 h 33"/>
                <a:gd name="T20" fmla="*/ 40 w 47"/>
                <a:gd name="T21" fmla="*/ 7 h 33"/>
                <a:gd name="T22" fmla="*/ 36 w 47"/>
                <a:gd name="T23" fmla="*/ 7 h 33"/>
                <a:gd name="T24" fmla="*/ 32 w 47"/>
                <a:gd name="T25" fmla="*/ 6 h 33"/>
                <a:gd name="T26" fmla="*/ 42 w 47"/>
                <a:gd name="T27" fmla="*/ 11 h 33"/>
                <a:gd name="T28" fmla="*/ 27 w 47"/>
                <a:gd name="T29" fmla="*/ 5 h 33"/>
                <a:gd name="T30" fmla="*/ 36 w 47"/>
                <a:gd name="T31" fmla="*/ 16 h 33"/>
                <a:gd name="T32" fmla="*/ 34 w 47"/>
                <a:gd name="T33" fmla="*/ 18 h 33"/>
                <a:gd name="T34" fmla="*/ 31 w 47"/>
                <a:gd name="T35" fmla="*/ 9 h 33"/>
                <a:gd name="T36" fmla="*/ 24 w 47"/>
                <a:gd name="T37" fmla="*/ 16 h 33"/>
                <a:gd name="T38" fmla="*/ 20 w 47"/>
                <a:gd name="T39" fmla="*/ 16 h 33"/>
                <a:gd name="T40" fmla="*/ 20 w 47"/>
                <a:gd name="T41" fmla="*/ 13 h 33"/>
                <a:gd name="T42" fmla="*/ 16 w 47"/>
                <a:gd name="T43" fmla="*/ 10 h 33"/>
                <a:gd name="T44" fmla="*/ 16 w 47"/>
                <a:gd name="T45" fmla="*/ 13 h 33"/>
                <a:gd name="T46" fmla="*/ 13 w 47"/>
                <a:gd name="T47" fmla="*/ 14 h 33"/>
                <a:gd name="T48" fmla="*/ 19 w 47"/>
                <a:gd name="T49" fmla="*/ 21 h 33"/>
                <a:gd name="T50" fmla="*/ 17 w 47"/>
                <a:gd name="T51" fmla="*/ 23 h 33"/>
                <a:gd name="T52" fmla="*/ 15 w 47"/>
                <a:gd name="T53" fmla="*/ 20 h 33"/>
                <a:gd name="T54" fmla="*/ 23 w 47"/>
                <a:gd name="T55" fmla="*/ 10 h 33"/>
                <a:gd name="T56" fmla="*/ 19 w 47"/>
                <a:gd name="T57" fmla="*/ 9 h 33"/>
                <a:gd name="T58" fmla="*/ 25 w 47"/>
                <a:gd name="T59" fmla="*/ 15 h 33"/>
                <a:gd name="T60" fmla="*/ 12 w 47"/>
                <a:gd name="T61" fmla="*/ 11 h 33"/>
                <a:gd name="T62" fmla="*/ 24 w 47"/>
                <a:gd name="T63" fmla="*/ 18 h 33"/>
                <a:gd name="T64" fmla="*/ 12 w 47"/>
                <a:gd name="T65" fmla="*/ 15 h 33"/>
                <a:gd name="T66" fmla="*/ 8 w 47"/>
                <a:gd name="T67" fmla="*/ 13 h 33"/>
                <a:gd name="T68" fmla="*/ 19 w 47"/>
                <a:gd name="T69" fmla="*/ 21 h 33"/>
                <a:gd name="T70" fmla="*/ 7 w 47"/>
                <a:gd name="T71" fmla="*/ 17 h 33"/>
                <a:gd name="T72" fmla="*/ 13 w 47"/>
                <a:gd name="T73" fmla="*/ 26 h 33"/>
                <a:gd name="T74" fmla="*/ 16 w 47"/>
                <a:gd name="T75" fmla="*/ 27 h 33"/>
                <a:gd name="T76" fmla="*/ 13 w 47"/>
                <a:gd name="T77" fmla="*/ 20 h 33"/>
                <a:gd name="T78" fmla="*/ 23 w 47"/>
                <a:gd name="T79" fmla="*/ 1 h 33"/>
                <a:gd name="T80" fmla="*/ 3 w 47"/>
                <a:gd name="T81" fmla="*/ 16 h 33"/>
                <a:gd name="T82" fmla="*/ 7 w 47"/>
                <a:gd name="T83" fmla="*/ 23 h 33"/>
                <a:gd name="T84" fmla="*/ 8 w 47"/>
                <a:gd name="T85" fmla="*/ 27 h 33"/>
                <a:gd name="T86" fmla="*/ 13 w 47"/>
                <a:gd name="T87" fmla="*/ 30 h 33"/>
                <a:gd name="T88" fmla="*/ 23 w 47"/>
                <a:gd name="T89" fmla="*/ 32 h 33"/>
                <a:gd name="T90" fmla="*/ 21 w 47"/>
                <a:gd name="T91" fmla="*/ 30 h 33"/>
                <a:gd name="T92" fmla="*/ 28 w 47"/>
                <a:gd name="T93" fmla="*/ 25 h 33"/>
                <a:gd name="T94" fmla="*/ 31 w 47"/>
                <a:gd name="T95" fmla="*/ 24 h 33"/>
                <a:gd name="T96" fmla="*/ 7 w 47"/>
                <a:gd name="T97" fmla="*/ 10 h 33"/>
                <a:gd name="T98" fmla="*/ 4 w 47"/>
                <a:gd name="T99" fmla="*/ 9 h 33"/>
                <a:gd name="T100" fmla="*/ 9 w 47"/>
                <a:gd name="T101" fmla="*/ 6 h 33"/>
                <a:gd name="T102" fmla="*/ 10 w 47"/>
                <a:gd name="T103" fmla="*/ 5 h 33"/>
                <a:gd name="T104" fmla="*/ 16 w 47"/>
                <a:gd name="T105" fmla="*/ 0 h 33"/>
                <a:gd name="T106" fmla="*/ 17 w 47"/>
                <a:gd name="T107" fmla="*/ 2 h 33"/>
                <a:gd name="T108" fmla="*/ 22 w 47"/>
                <a:gd name="T10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" h="33">
                  <a:moveTo>
                    <a:pt x="12" y="24"/>
                  </a:moveTo>
                  <a:cubicBezTo>
                    <a:pt x="13" y="29"/>
                    <a:pt x="16" y="29"/>
                    <a:pt x="18" y="25"/>
                  </a:cubicBezTo>
                  <a:cubicBezTo>
                    <a:pt x="21" y="29"/>
                    <a:pt x="25" y="27"/>
                    <a:pt x="22" y="22"/>
                  </a:cubicBezTo>
                  <a:cubicBezTo>
                    <a:pt x="25" y="23"/>
                    <a:pt x="26" y="22"/>
                    <a:pt x="27" y="20"/>
                  </a:cubicBezTo>
                  <a:cubicBezTo>
                    <a:pt x="28" y="20"/>
                    <a:pt x="29" y="21"/>
                    <a:pt x="31" y="21"/>
                  </a:cubicBezTo>
                  <a:cubicBezTo>
                    <a:pt x="31" y="21"/>
                    <a:pt x="31" y="20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4" y="19"/>
                    <a:pt x="34" y="19"/>
                    <a:pt x="34" y="18"/>
                  </a:cubicBezTo>
                  <a:cubicBezTo>
                    <a:pt x="36" y="19"/>
                    <a:pt x="37" y="19"/>
                    <a:pt x="37" y="17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2" y="17"/>
                    <a:pt x="45" y="18"/>
                    <a:pt x="46" y="15"/>
                  </a:cubicBezTo>
                  <a:cubicBezTo>
                    <a:pt x="47" y="12"/>
                    <a:pt x="46" y="11"/>
                    <a:pt x="43" y="10"/>
                  </a:cubicBezTo>
                  <a:cubicBezTo>
                    <a:pt x="44" y="9"/>
                    <a:pt x="42" y="7"/>
                    <a:pt x="41" y="8"/>
                  </a:cubicBezTo>
                  <a:cubicBezTo>
                    <a:pt x="41" y="7"/>
                    <a:pt x="41" y="7"/>
                    <a:pt x="40" y="6"/>
                  </a:cubicBezTo>
                  <a:cubicBezTo>
                    <a:pt x="40" y="5"/>
                    <a:pt x="38" y="4"/>
                    <a:pt x="37" y="6"/>
                  </a:cubicBezTo>
                  <a:cubicBezTo>
                    <a:pt x="36" y="4"/>
                    <a:pt x="34" y="2"/>
                    <a:pt x="33" y="5"/>
                  </a:cubicBezTo>
                  <a:cubicBezTo>
                    <a:pt x="32" y="3"/>
                    <a:pt x="30" y="3"/>
                    <a:pt x="29" y="4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25" y="5"/>
                    <a:pt x="23" y="4"/>
                    <a:pt x="23" y="7"/>
                  </a:cubicBezTo>
                  <a:cubicBezTo>
                    <a:pt x="21" y="6"/>
                    <a:pt x="21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18" y="2"/>
                    <a:pt x="14" y="5"/>
                    <a:pt x="13" y="7"/>
                  </a:cubicBezTo>
                  <a:cubicBezTo>
                    <a:pt x="11" y="5"/>
                    <a:pt x="8" y="7"/>
                    <a:pt x="9" y="10"/>
                  </a:cubicBezTo>
                  <a:cubicBezTo>
                    <a:pt x="5" y="10"/>
                    <a:pt x="5" y="13"/>
                    <a:pt x="8" y="15"/>
                  </a:cubicBezTo>
                  <a:cubicBezTo>
                    <a:pt x="7" y="15"/>
                    <a:pt x="5" y="16"/>
                    <a:pt x="5" y="18"/>
                  </a:cubicBezTo>
                  <a:cubicBezTo>
                    <a:pt x="5" y="19"/>
                    <a:pt x="8" y="20"/>
                    <a:pt x="9" y="21"/>
                  </a:cubicBezTo>
                  <a:cubicBezTo>
                    <a:pt x="7" y="23"/>
                    <a:pt x="8" y="26"/>
                    <a:pt x="12" y="24"/>
                  </a:cubicBezTo>
                  <a:close/>
                  <a:moveTo>
                    <a:pt x="40" y="13"/>
                  </a:moveTo>
                  <a:cubicBezTo>
                    <a:pt x="40" y="12"/>
                    <a:pt x="38" y="12"/>
                    <a:pt x="36" y="10"/>
                  </a:cubicBezTo>
                  <a:cubicBezTo>
                    <a:pt x="35" y="9"/>
                    <a:pt x="32" y="8"/>
                    <a:pt x="30" y="8"/>
                  </a:cubicBezTo>
                  <a:cubicBezTo>
                    <a:pt x="28" y="8"/>
                    <a:pt x="26" y="7"/>
                    <a:pt x="25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9"/>
                    <a:pt x="24" y="7"/>
                  </a:cubicBezTo>
                  <a:cubicBezTo>
                    <a:pt x="26" y="6"/>
                    <a:pt x="27" y="6"/>
                    <a:pt x="30" y="6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2" y="6"/>
                    <a:pt x="33" y="6"/>
                    <a:pt x="33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9" y="9"/>
                    <a:pt x="39" y="9"/>
                    <a:pt x="42" y="12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1" y="14"/>
                    <a:pt x="40" y="14"/>
                  </a:cubicBezTo>
                  <a:cubicBezTo>
                    <a:pt x="35" y="15"/>
                    <a:pt x="31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29" y="18"/>
                  </a:cubicBezTo>
                  <a:cubicBezTo>
                    <a:pt x="30" y="17"/>
                    <a:pt x="30" y="17"/>
                    <a:pt x="32" y="1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5"/>
                    <a:pt x="34" y="14"/>
                    <a:pt x="35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8" y="13"/>
                    <a:pt x="39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lose/>
                  <a:moveTo>
                    <a:pt x="40" y="9"/>
                  </a:moveTo>
                  <a:cubicBezTo>
                    <a:pt x="35" y="6"/>
                    <a:pt x="39" y="5"/>
                    <a:pt x="40" y="7"/>
                  </a:cubicBezTo>
                  <a:cubicBezTo>
                    <a:pt x="40" y="7"/>
                    <a:pt x="40" y="8"/>
                    <a:pt x="40" y="9"/>
                  </a:cubicBezTo>
                  <a:close/>
                  <a:moveTo>
                    <a:pt x="42" y="8"/>
                  </a:moveTo>
                  <a:cubicBezTo>
                    <a:pt x="45" y="10"/>
                    <a:pt x="40" y="12"/>
                    <a:pt x="40" y="9"/>
                  </a:cubicBezTo>
                  <a:cubicBezTo>
                    <a:pt x="40" y="8"/>
                    <a:pt x="41" y="8"/>
                    <a:pt x="42" y="8"/>
                  </a:cubicBezTo>
                  <a:close/>
                  <a:moveTo>
                    <a:pt x="36" y="7"/>
                  </a:moveTo>
                  <a:cubicBezTo>
                    <a:pt x="36" y="7"/>
                    <a:pt x="33" y="6"/>
                    <a:pt x="33" y="6"/>
                  </a:cubicBezTo>
                  <a:cubicBezTo>
                    <a:pt x="33" y="2"/>
                    <a:pt x="37" y="5"/>
                    <a:pt x="36" y="7"/>
                  </a:cubicBezTo>
                  <a:close/>
                  <a:moveTo>
                    <a:pt x="32" y="6"/>
                  </a:moveTo>
                  <a:cubicBezTo>
                    <a:pt x="31" y="6"/>
                    <a:pt x="28" y="6"/>
                    <a:pt x="30" y="4"/>
                  </a:cubicBezTo>
                  <a:cubicBezTo>
                    <a:pt x="31" y="4"/>
                    <a:pt x="32" y="4"/>
                    <a:pt x="32" y="6"/>
                  </a:cubicBezTo>
                  <a:close/>
                  <a:moveTo>
                    <a:pt x="42" y="11"/>
                  </a:moveTo>
                  <a:cubicBezTo>
                    <a:pt x="43" y="11"/>
                    <a:pt x="44" y="11"/>
                    <a:pt x="45" y="12"/>
                  </a:cubicBezTo>
                  <a:cubicBezTo>
                    <a:pt x="46" y="13"/>
                    <a:pt x="46" y="16"/>
                    <a:pt x="43" y="16"/>
                  </a:cubicBezTo>
                  <a:cubicBezTo>
                    <a:pt x="42" y="16"/>
                    <a:pt x="41" y="17"/>
                    <a:pt x="40" y="15"/>
                  </a:cubicBezTo>
                  <a:cubicBezTo>
                    <a:pt x="44" y="15"/>
                    <a:pt x="43" y="14"/>
                    <a:pt x="42" y="11"/>
                  </a:cubicBezTo>
                  <a:close/>
                  <a:moveTo>
                    <a:pt x="26" y="6"/>
                  </a:moveTo>
                  <a:cubicBezTo>
                    <a:pt x="26" y="6"/>
                    <a:pt x="24" y="7"/>
                    <a:pt x="24" y="6"/>
                  </a:cubicBezTo>
                  <a:cubicBezTo>
                    <a:pt x="23" y="5"/>
                    <a:pt x="25" y="5"/>
                    <a:pt x="26" y="6"/>
                  </a:cubicBezTo>
                  <a:close/>
                  <a:moveTo>
                    <a:pt x="29" y="5"/>
                  </a:moveTo>
                  <a:cubicBezTo>
                    <a:pt x="28" y="6"/>
                    <a:pt x="27" y="6"/>
                    <a:pt x="27" y="5"/>
                  </a:cubicBezTo>
                  <a:cubicBezTo>
                    <a:pt x="26" y="4"/>
                    <a:pt x="28" y="4"/>
                    <a:pt x="29" y="5"/>
                  </a:cubicBezTo>
                  <a:close/>
                  <a:moveTo>
                    <a:pt x="39" y="15"/>
                  </a:moveTo>
                  <a:cubicBezTo>
                    <a:pt x="42" y="18"/>
                    <a:pt x="37" y="18"/>
                    <a:pt x="37" y="16"/>
                  </a:cubicBezTo>
                  <a:cubicBezTo>
                    <a:pt x="38" y="15"/>
                    <a:pt x="38" y="15"/>
                    <a:pt x="39" y="15"/>
                  </a:cubicBezTo>
                  <a:close/>
                  <a:moveTo>
                    <a:pt x="36" y="16"/>
                  </a:moveTo>
                  <a:cubicBezTo>
                    <a:pt x="37" y="17"/>
                    <a:pt x="36" y="18"/>
                    <a:pt x="35" y="18"/>
                  </a:cubicBezTo>
                  <a:cubicBezTo>
                    <a:pt x="34" y="18"/>
                    <a:pt x="35" y="17"/>
                    <a:pt x="36" y="16"/>
                  </a:cubicBezTo>
                  <a:close/>
                  <a:moveTo>
                    <a:pt x="34" y="18"/>
                  </a:moveTo>
                  <a:cubicBezTo>
                    <a:pt x="34" y="19"/>
                    <a:pt x="33" y="20"/>
                    <a:pt x="32" y="19"/>
                  </a:cubicBezTo>
                  <a:cubicBezTo>
                    <a:pt x="32" y="18"/>
                    <a:pt x="33" y="18"/>
                    <a:pt x="34" y="18"/>
                  </a:cubicBezTo>
                  <a:close/>
                  <a:moveTo>
                    <a:pt x="31" y="19"/>
                  </a:moveTo>
                  <a:cubicBezTo>
                    <a:pt x="31" y="20"/>
                    <a:pt x="30" y="21"/>
                    <a:pt x="29" y="20"/>
                  </a:cubicBezTo>
                  <a:cubicBezTo>
                    <a:pt x="29" y="20"/>
                    <a:pt x="30" y="20"/>
                    <a:pt x="31" y="19"/>
                  </a:cubicBezTo>
                  <a:close/>
                  <a:moveTo>
                    <a:pt x="24" y="10"/>
                  </a:moveTo>
                  <a:cubicBezTo>
                    <a:pt x="26" y="9"/>
                    <a:pt x="27" y="8"/>
                    <a:pt x="31" y="9"/>
                  </a:cubicBezTo>
                  <a:cubicBezTo>
                    <a:pt x="32" y="9"/>
                    <a:pt x="33" y="9"/>
                    <a:pt x="34" y="10"/>
                  </a:cubicBezTo>
                  <a:cubicBezTo>
                    <a:pt x="36" y="11"/>
                    <a:pt x="37" y="12"/>
                    <a:pt x="38" y="13"/>
                  </a:cubicBezTo>
                  <a:cubicBezTo>
                    <a:pt x="37" y="13"/>
                    <a:pt x="36" y="13"/>
                    <a:pt x="35" y="13"/>
                  </a:cubicBezTo>
                  <a:cubicBezTo>
                    <a:pt x="32" y="14"/>
                    <a:pt x="30" y="17"/>
                    <a:pt x="27" y="18"/>
                  </a:cubicBezTo>
                  <a:cubicBezTo>
                    <a:pt x="26" y="17"/>
                    <a:pt x="26" y="16"/>
                    <a:pt x="24" y="16"/>
                  </a:cubicBezTo>
                  <a:cubicBezTo>
                    <a:pt x="25" y="16"/>
                    <a:pt x="29" y="13"/>
                    <a:pt x="26" y="11"/>
                  </a:cubicBezTo>
                  <a:cubicBezTo>
                    <a:pt x="25" y="10"/>
                    <a:pt x="25" y="11"/>
                    <a:pt x="24" y="10"/>
                  </a:cubicBezTo>
                  <a:close/>
                  <a:moveTo>
                    <a:pt x="15" y="18"/>
                  </a:moveTo>
                  <a:cubicBezTo>
                    <a:pt x="14" y="17"/>
                    <a:pt x="14" y="15"/>
                    <a:pt x="15" y="14"/>
                  </a:cubicBezTo>
                  <a:cubicBezTo>
                    <a:pt x="17" y="12"/>
                    <a:pt x="20" y="14"/>
                    <a:pt x="20" y="16"/>
                  </a:cubicBezTo>
                  <a:cubicBezTo>
                    <a:pt x="21" y="17"/>
                    <a:pt x="20" y="18"/>
                    <a:pt x="20" y="18"/>
                  </a:cubicBezTo>
                  <a:cubicBezTo>
                    <a:pt x="19" y="21"/>
                    <a:pt x="16" y="21"/>
                    <a:pt x="15" y="18"/>
                  </a:cubicBezTo>
                  <a:close/>
                  <a:moveTo>
                    <a:pt x="19" y="12"/>
                  </a:moveTo>
                  <a:cubicBezTo>
                    <a:pt x="19" y="11"/>
                    <a:pt x="20" y="10"/>
                    <a:pt x="21" y="10"/>
                  </a:cubicBezTo>
                  <a:cubicBezTo>
                    <a:pt x="21" y="11"/>
                    <a:pt x="20" y="12"/>
                    <a:pt x="20" y="13"/>
                  </a:cubicBezTo>
                  <a:cubicBezTo>
                    <a:pt x="19" y="13"/>
                    <a:pt x="18" y="13"/>
                    <a:pt x="19" y="12"/>
                  </a:cubicBezTo>
                  <a:close/>
                  <a:moveTo>
                    <a:pt x="24" y="14"/>
                  </a:moveTo>
                  <a:cubicBezTo>
                    <a:pt x="23" y="15"/>
                    <a:pt x="21" y="17"/>
                    <a:pt x="21" y="15"/>
                  </a:cubicBezTo>
                  <a:cubicBezTo>
                    <a:pt x="20" y="13"/>
                    <a:pt x="22" y="12"/>
                    <a:pt x="24" y="14"/>
                  </a:cubicBezTo>
                  <a:close/>
                  <a:moveTo>
                    <a:pt x="16" y="10"/>
                  </a:moveTo>
                  <a:cubicBezTo>
                    <a:pt x="15" y="6"/>
                    <a:pt x="18" y="7"/>
                    <a:pt x="18" y="10"/>
                  </a:cubicBezTo>
                  <a:cubicBezTo>
                    <a:pt x="18" y="11"/>
                    <a:pt x="18" y="11"/>
                    <a:pt x="17" y="12"/>
                  </a:cubicBezTo>
                  <a:cubicBezTo>
                    <a:pt x="16" y="12"/>
                    <a:pt x="16" y="11"/>
                    <a:pt x="16" y="10"/>
                  </a:cubicBezTo>
                  <a:close/>
                  <a:moveTo>
                    <a:pt x="12" y="10"/>
                  </a:moveTo>
                  <a:cubicBezTo>
                    <a:pt x="14" y="9"/>
                    <a:pt x="15" y="11"/>
                    <a:pt x="16" y="13"/>
                  </a:cubicBezTo>
                  <a:cubicBezTo>
                    <a:pt x="14" y="13"/>
                    <a:pt x="12" y="11"/>
                    <a:pt x="12" y="10"/>
                  </a:cubicBezTo>
                  <a:close/>
                  <a:moveTo>
                    <a:pt x="24" y="19"/>
                  </a:moveTo>
                  <a:cubicBezTo>
                    <a:pt x="23" y="21"/>
                    <a:pt x="20" y="19"/>
                    <a:pt x="21" y="18"/>
                  </a:cubicBezTo>
                  <a:cubicBezTo>
                    <a:pt x="22" y="17"/>
                    <a:pt x="24" y="18"/>
                    <a:pt x="24" y="19"/>
                  </a:cubicBezTo>
                  <a:close/>
                  <a:moveTo>
                    <a:pt x="13" y="14"/>
                  </a:moveTo>
                  <a:cubicBezTo>
                    <a:pt x="12" y="15"/>
                    <a:pt x="8" y="13"/>
                    <a:pt x="9" y="12"/>
                  </a:cubicBezTo>
                  <a:cubicBezTo>
                    <a:pt x="10" y="11"/>
                    <a:pt x="12" y="13"/>
                    <a:pt x="13" y="14"/>
                  </a:cubicBezTo>
                  <a:close/>
                  <a:moveTo>
                    <a:pt x="19" y="21"/>
                  </a:moveTo>
                  <a:cubicBezTo>
                    <a:pt x="21" y="21"/>
                    <a:pt x="22" y="23"/>
                    <a:pt x="21" y="24"/>
                  </a:cubicBezTo>
                  <a:cubicBezTo>
                    <a:pt x="19" y="24"/>
                    <a:pt x="19" y="22"/>
                    <a:pt x="19" y="21"/>
                  </a:cubicBezTo>
                  <a:close/>
                  <a:moveTo>
                    <a:pt x="13" y="17"/>
                  </a:moveTo>
                  <a:cubicBezTo>
                    <a:pt x="13" y="18"/>
                    <a:pt x="9" y="19"/>
                    <a:pt x="9" y="18"/>
                  </a:cubicBezTo>
                  <a:cubicBezTo>
                    <a:pt x="9" y="17"/>
                    <a:pt x="12" y="17"/>
                    <a:pt x="13" y="17"/>
                  </a:cubicBezTo>
                  <a:close/>
                  <a:moveTo>
                    <a:pt x="17" y="21"/>
                  </a:moveTo>
                  <a:cubicBezTo>
                    <a:pt x="18" y="22"/>
                    <a:pt x="17" y="23"/>
                    <a:pt x="17" y="23"/>
                  </a:cubicBezTo>
                  <a:cubicBezTo>
                    <a:pt x="17" y="24"/>
                    <a:pt x="16" y="25"/>
                    <a:pt x="15" y="25"/>
                  </a:cubicBezTo>
                  <a:cubicBezTo>
                    <a:pt x="15" y="24"/>
                    <a:pt x="16" y="22"/>
                    <a:pt x="17" y="21"/>
                  </a:cubicBezTo>
                  <a:close/>
                  <a:moveTo>
                    <a:pt x="15" y="20"/>
                  </a:moveTo>
                  <a:cubicBezTo>
                    <a:pt x="14" y="21"/>
                    <a:pt x="12" y="23"/>
                    <a:pt x="11" y="22"/>
                  </a:cubicBezTo>
                  <a:cubicBezTo>
                    <a:pt x="11" y="21"/>
                    <a:pt x="13" y="20"/>
                    <a:pt x="15" y="20"/>
                  </a:cubicBezTo>
                  <a:close/>
                  <a:moveTo>
                    <a:pt x="20" y="13"/>
                  </a:moveTo>
                  <a:cubicBezTo>
                    <a:pt x="23" y="9"/>
                    <a:pt x="22" y="8"/>
                    <a:pt x="20" y="10"/>
                  </a:cubicBezTo>
                  <a:cubicBezTo>
                    <a:pt x="20" y="9"/>
                    <a:pt x="19" y="9"/>
                    <a:pt x="20" y="8"/>
                  </a:cubicBezTo>
                  <a:cubicBezTo>
                    <a:pt x="21" y="8"/>
                    <a:pt x="21" y="7"/>
                    <a:pt x="22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3"/>
                    <a:pt x="21" y="13"/>
                    <a:pt x="20" y="13"/>
                  </a:cubicBezTo>
                  <a:close/>
                  <a:moveTo>
                    <a:pt x="15" y="9"/>
                  </a:moveTo>
                  <a:cubicBezTo>
                    <a:pt x="13" y="7"/>
                    <a:pt x="15" y="5"/>
                    <a:pt x="17" y="5"/>
                  </a:cubicBezTo>
                  <a:cubicBezTo>
                    <a:pt x="19" y="5"/>
                    <a:pt x="20" y="8"/>
                    <a:pt x="19" y="9"/>
                  </a:cubicBezTo>
                  <a:cubicBezTo>
                    <a:pt x="19" y="8"/>
                    <a:pt x="19" y="8"/>
                    <a:pt x="18" y="7"/>
                  </a:cubicBezTo>
                  <a:cubicBezTo>
                    <a:pt x="17" y="7"/>
                    <a:pt x="16" y="6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lose/>
                  <a:moveTo>
                    <a:pt x="22" y="12"/>
                  </a:moveTo>
                  <a:cubicBezTo>
                    <a:pt x="24" y="10"/>
                    <a:pt x="29" y="12"/>
                    <a:pt x="25" y="15"/>
                  </a:cubicBezTo>
                  <a:cubicBezTo>
                    <a:pt x="24" y="15"/>
                    <a:pt x="24" y="16"/>
                    <a:pt x="23" y="16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4" y="12"/>
                    <a:pt x="23" y="12"/>
                    <a:pt x="22" y="12"/>
                  </a:cubicBezTo>
                  <a:close/>
                  <a:moveTo>
                    <a:pt x="14" y="9"/>
                  </a:moveTo>
                  <a:cubicBezTo>
                    <a:pt x="12" y="8"/>
                    <a:pt x="11" y="9"/>
                    <a:pt x="12" y="11"/>
                  </a:cubicBezTo>
                  <a:cubicBezTo>
                    <a:pt x="6" y="8"/>
                    <a:pt x="12" y="5"/>
                    <a:pt x="14" y="9"/>
                  </a:cubicBezTo>
                  <a:close/>
                  <a:moveTo>
                    <a:pt x="26" y="20"/>
                  </a:moveTo>
                  <a:cubicBezTo>
                    <a:pt x="24" y="23"/>
                    <a:pt x="21" y="21"/>
                    <a:pt x="20" y="20"/>
                  </a:cubicBezTo>
                  <a:cubicBezTo>
                    <a:pt x="20" y="20"/>
                    <a:pt x="20" y="20"/>
                    <a:pt x="20" y="19"/>
                  </a:cubicBezTo>
                  <a:cubicBezTo>
                    <a:pt x="22" y="22"/>
                    <a:pt x="26" y="20"/>
                    <a:pt x="24" y="18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6" y="18"/>
                    <a:pt x="27" y="19"/>
                    <a:pt x="26" y="20"/>
                  </a:cubicBezTo>
                  <a:close/>
                  <a:moveTo>
                    <a:pt x="12" y="15"/>
                  </a:moveTo>
                  <a:cubicBezTo>
                    <a:pt x="11" y="15"/>
                    <a:pt x="11" y="15"/>
                    <a:pt x="10" y="15"/>
                  </a:cubicBezTo>
                  <a:cubicBezTo>
                    <a:pt x="9" y="15"/>
                    <a:pt x="5" y="13"/>
                    <a:pt x="7" y="11"/>
                  </a:cubicBezTo>
                  <a:cubicBezTo>
                    <a:pt x="9" y="9"/>
                    <a:pt x="10" y="12"/>
                    <a:pt x="11" y="12"/>
                  </a:cubicBezTo>
                  <a:cubicBezTo>
                    <a:pt x="11" y="12"/>
                    <a:pt x="12" y="12"/>
                    <a:pt x="10" y="12"/>
                  </a:cubicBezTo>
                  <a:cubicBezTo>
                    <a:pt x="9" y="11"/>
                    <a:pt x="8" y="12"/>
                    <a:pt x="8" y="13"/>
                  </a:cubicBezTo>
                  <a:cubicBezTo>
                    <a:pt x="8" y="13"/>
                    <a:pt x="11" y="15"/>
                    <a:pt x="12" y="15"/>
                  </a:cubicBezTo>
                  <a:close/>
                  <a:moveTo>
                    <a:pt x="22" y="23"/>
                  </a:moveTo>
                  <a:cubicBezTo>
                    <a:pt x="24" y="25"/>
                    <a:pt x="21" y="29"/>
                    <a:pt x="19" y="26"/>
                  </a:cubicBezTo>
                  <a:cubicBezTo>
                    <a:pt x="18" y="25"/>
                    <a:pt x="17" y="23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2"/>
                    <a:pt x="19" y="23"/>
                    <a:pt x="19" y="23"/>
                  </a:cubicBezTo>
                  <a:cubicBezTo>
                    <a:pt x="20" y="25"/>
                    <a:pt x="22" y="25"/>
                    <a:pt x="22" y="23"/>
                  </a:cubicBezTo>
                  <a:close/>
                  <a:moveTo>
                    <a:pt x="11" y="19"/>
                  </a:moveTo>
                  <a:cubicBezTo>
                    <a:pt x="10" y="20"/>
                    <a:pt x="7" y="20"/>
                    <a:pt x="6" y="18"/>
                  </a:cubicBezTo>
                  <a:cubicBezTo>
                    <a:pt x="6" y="18"/>
                    <a:pt x="6" y="17"/>
                    <a:pt x="7" y="17"/>
                  </a:cubicBezTo>
                  <a:cubicBezTo>
                    <a:pt x="8" y="15"/>
                    <a:pt x="13" y="16"/>
                    <a:pt x="13" y="16"/>
                  </a:cubicBezTo>
                  <a:cubicBezTo>
                    <a:pt x="12" y="17"/>
                    <a:pt x="9" y="15"/>
                    <a:pt x="8" y="18"/>
                  </a:cubicBezTo>
                  <a:cubicBezTo>
                    <a:pt x="9" y="19"/>
                    <a:pt x="10" y="19"/>
                    <a:pt x="11" y="19"/>
                  </a:cubicBezTo>
                  <a:close/>
                  <a:moveTo>
                    <a:pt x="16" y="27"/>
                  </a:moveTo>
                  <a:cubicBezTo>
                    <a:pt x="15" y="28"/>
                    <a:pt x="14" y="27"/>
                    <a:pt x="13" y="26"/>
                  </a:cubicBezTo>
                  <a:cubicBezTo>
                    <a:pt x="13" y="24"/>
                    <a:pt x="14" y="22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4" y="24"/>
                    <a:pt x="15" y="25"/>
                  </a:cubicBezTo>
                  <a:cubicBezTo>
                    <a:pt x="15" y="26"/>
                    <a:pt x="16" y="25"/>
                    <a:pt x="17" y="24"/>
                  </a:cubicBezTo>
                  <a:cubicBezTo>
                    <a:pt x="17" y="25"/>
                    <a:pt x="17" y="26"/>
                    <a:pt x="16" y="27"/>
                  </a:cubicBezTo>
                  <a:close/>
                  <a:moveTo>
                    <a:pt x="13" y="22"/>
                  </a:moveTo>
                  <a:cubicBezTo>
                    <a:pt x="13" y="24"/>
                    <a:pt x="9" y="25"/>
                    <a:pt x="9" y="24"/>
                  </a:cubicBezTo>
                  <a:cubicBezTo>
                    <a:pt x="8" y="22"/>
                    <a:pt x="10" y="20"/>
                    <a:pt x="11" y="20"/>
                  </a:cubicBezTo>
                  <a:cubicBezTo>
                    <a:pt x="12" y="20"/>
                    <a:pt x="14" y="19"/>
                    <a:pt x="14" y="19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0" y="22"/>
                    <a:pt x="10" y="24"/>
                    <a:pt x="12" y="23"/>
                  </a:cubicBezTo>
                  <a:cubicBezTo>
                    <a:pt x="13" y="22"/>
                    <a:pt x="13" y="22"/>
                    <a:pt x="13" y="22"/>
                  </a:cubicBezTo>
                  <a:close/>
                  <a:moveTo>
                    <a:pt x="23" y="1"/>
                  </a:moveTo>
                  <a:cubicBezTo>
                    <a:pt x="23" y="2"/>
                    <a:pt x="23" y="3"/>
                    <a:pt x="22" y="2"/>
                  </a:cubicBezTo>
                  <a:cubicBezTo>
                    <a:pt x="21" y="2"/>
                    <a:pt x="22" y="0"/>
                    <a:pt x="23" y="1"/>
                  </a:cubicBezTo>
                  <a:close/>
                  <a:moveTo>
                    <a:pt x="5" y="19"/>
                  </a:moveTo>
                  <a:cubicBezTo>
                    <a:pt x="6" y="20"/>
                    <a:pt x="4" y="20"/>
                    <a:pt x="4" y="20"/>
                  </a:cubicBezTo>
                  <a:cubicBezTo>
                    <a:pt x="4" y="19"/>
                    <a:pt x="5" y="18"/>
                    <a:pt x="5" y="19"/>
                  </a:cubicBezTo>
                  <a:close/>
                  <a:moveTo>
                    <a:pt x="4" y="16"/>
                  </a:moveTo>
                  <a:cubicBezTo>
                    <a:pt x="6" y="17"/>
                    <a:pt x="3" y="17"/>
                    <a:pt x="3" y="16"/>
                  </a:cubicBezTo>
                  <a:cubicBezTo>
                    <a:pt x="3" y="16"/>
                    <a:pt x="4" y="15"/>
                    <a:pt x="4" y="16"/>
                  </a:cubicBezTo>
                  <a:close/>
                  <a:moveTo>
                    <a:pt x="2" y="17"/>
                  </a:moveTo>
                  <a:cubicBezTo>
                    <a:pt x="1" y="17"/>
                    <a:pt x="0" y="18"/>
                    <a:pt x="1" y="19"/>
                  </a:cubicBezTo>
                  <a:cubicBezTo>
                    <a:pt x="2" y="19"/>
                    <a:pt x="3" y="18"/>
                    <a:pt x="2" y="17"/>
                  </a:cubicBezTo>
                  <a:close/>
                  <a:moveTo>
                    <a:pt x="7" y="23"/>
                  </a:moveTo>
                  <a:cubicBezTo>
                    <a:pt x="8" y="24"/>
                    <a:pt x="6" y="25"/>
                    <a:pt x="6" y="24"/>
                  </a:cubicBezTo>
                  <a:cubicBezTo>
                    <a:pt x="5" y="23"/>
                    <a:pt x="6" y="22"/>
                    <a:pt x="7" y="23"/>
                  </a:cubicBezTo>
                  <a:close/>
                  <a:moveTo>
                    <a:pt x="8" y="27"/>
                  </a:moveTo>
                  <a:cubicBezTo>
                    <a:pt x="7" y="26"/>
                    <a:pt x="9" y="25"/>
                    <a:pt x="9" y="26"/>
                  </a:cubicBezTo>
                  <a:cubicBezTo>
                    <a:pt x="10" y="28"/>
                    <a:pt x="8" y="28"/>
                    <a:pt x="8" y="27"/>
                  </a:cubicBezTo>
                  <a:close/>
                  <a:moveTo>
                    <a:pt x="13" y="29"/>
                  </a:moveTo>
                  <a:cubicBezTo>
                    <a:pt x="13" y="30"/>
                    <a:pt x="11" y="30"/>
                    <a:pt x="12" y="29"/>
                  </a:cubicBezTo>
                  <a:cubicBezTo>
                    <a:pt x="12" y="27"/>
                    <a:pt x="14" y="28"/>
                    <a:pt x="13" y="29"/>
                  </a:cubicBezTo>
                  <a:close/>
                  <a:moveTo>
                    <a:pt x="14" y="31"/>
                  </a:moveTo>
                  <a:cubicBezTo>
                    <a:pt x="15" y="30"/>
                    <a:pt x="14" y="30"/>
                    <a:pt x="13" y="30"/>
                  </a:cubicBezTo>
                  <a:cubicBezTo>
                    <a:pt x="13" y="31"/>
                    <a:pt x="14" y="32"/>
                    <a:pt x="14" y="31"/>
                  </a:cubicBezTo>
                  <a:close/>
                  <a:moveTo>
                    <a:pt x="16" y="29"/>
                  </a:moveTo>
                  <a:cubicBezTo>
                    <a:pt x="17" y="29"/>
                    <a:pt x="16" y="31"/>
                    <a:pt x="15" y="30"/>
                  </a:cubicBezTo>
                  <a:cubicBezTo>
                    <a:pt x="14" y="30"/>
                    <a:pt x="15" y="28"/>
                    <a:pt x="16" y="29"/>
                  </a:cubicBezTo>
                  <a:close/>
                  <a:moveTo>
                    <a:pt x="23" y="32"/>
                  </a:moveTo>
                  <a:cubicBezTo>
                    <a:pt x="24" y="31"/>
                    <a:pt x="23" y="30"/>
                    <a:pt x="22" y="31"/>
                  </a:cubicBezTo>
                  <a:cubicBezTo>
                    <a:pt x="21" y="31"/>
                    <a:pt x="22" y="33"/>
                    <a:pt x="23" y="32"/>
                  </a:cubicBezTo>
                  <a:close/>
                  <a:moveTo>
                    <a:pt x="21" y="30"/>
                  </a:moveTo>
                  <a:cubicBezTo>
                    <a:pt x="20" y="30"/>
                    <a:pt x="20" y="29"/>
                    <a:pt x="21" y="28"/>
                  </a:cubicBezTo>
                  <a:cubicBezTo>
                    <a:pt x="22" y="28"/>
                    <a:pt x="22" y="30"/>
                    <a:pt x="21" y="30"/>
                  </a:cubicBezTo>
                  <a:close/>
                  <a:moveTo>
                    <a:pt x="24" y="29"/>
                  </a:moveTo>
                  <a:cubicBezTo>
                    <a:pt x="24" y="30"/>
                    <a:pt x="22" y="29"/>
                    <a:pt x="23" y="28"/>
                  </a:cubicBezTo>
                  <a:cubicBezTo>
                    <a:pt x="24" y="27"/>
                    <a:pt x="25" y="28"/>
                    <a:pt x="24" y="29"/>
                  </a:cubicBezTo>
                  <a:close/>
                  <a:moveTo>
                    <a:pt x="27" y="23"/>
                  </a:moveTo>
                  <a:cubicBezTo>
                    <a:pt x="28" y="23"/>
                    <a:pt x="28" y="24"/>
                    <a:pt x="28" y="25"/>
                  </a:cubicBezTo>
                  <a:cubicBezTo>
                    <a:pt x="27" y="25"/>
                    <a:pt x="25" y="24"/>
                    <a:pt x="27" y="23"/>
                  </a:cubicBezTo>
                  <a:close/>
                  <a:moveTo>
                    <a:pt x="30" y="22"/>
                  </a:moveTo>
                  <a:cubicBezTo>
                    <a:pt x="30" y="22"/>
                    <a:pt x="28" y="22"/>
                    <a:pt x="28" y="21"/>
                  </a:cubicBezTo>
                  <a:cubicBezTo>
                    <a:pt x="29" y="21"/>
                    <a:pt x="30" y="21"/>
                    <a:pt x="30" y="22"/>
                  </a:cubicBezTo>
                  <a:close/>
                  <a:moveTo>
                    <a:pt x="31" y="24"/>
                  </a:moveTo>
                  <a:cubicBezTo>
                    <a:pt x="31" y="25"/>
                    <a:pt x="30" y="26"/>
                    <a:pt x="29" y="25"/>
                  </a:cubicBezTo>
                  <a:cubicBezTo>
                    <a:pt x="29" y="23"/>
                    <a:pt x="30" y="23"/>
                    <a:pt x="31" y="24"/>
                  </a:cubicBezTo>
                  <a:close/>
                  <a:moveTo>
                    <a:pt x="5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6" y="10"/>
                    <a:pt x="5" y="9"/>
                    <a:pt x="5" y="8"/>
                  </a:cubicBezTo>
                  <a:close/>
                  <a:moveTo>
                    <a:pt x="5" y="12"/>
                  </a:moveTo>
                  <a:cubicBezTo>
                    <a:pt x="4" y="13"/>
                    <a:pt x="3" y="11"/>
                    <a:pt x="5" y="11"/>
                  </a:cubicBezTo>
                  <a:cubicBezTo>
                    <a:pt x="6" y="11"/>
                    <a:pt x="6" y="12"/>
                    <a:pt x="5" y="12"/>
                  </a:cubicBezTo>
                  <a:close/>
                  <a:moveTo>
                    <a:pt x="4" y="9"/>
                  </a:moveTo>
                  <a:cubicBezTo>
                    <a:pt x="4" y="8"/>
                    <a:pt x="2" y="9"/>
                    <a:pt x="2" y="10"/>
                  </a:cubicBezTo>
                  <a:cubicBezTo>
                    <a:pt x="3" y="11"/>
                    <a:pt x="4" y="10"/>
                    <a:pt x="4" y="9"/>
                  </a:cubicBezTo>
                  <a:close/>
                  <a:moveTo>
                    <a:pt x="9" y="6"/>
                  </a:moveTo>
                  <a:cubicBezTo>
                    <a:pt x="8" y="7"/>
                    <a:pt x="7" y="5"/>
                    <a:pt x="8" y="5"/>
                  </a:cubicBezTo>
                  <a:cubicBezTo>
                    <a:pt x="10" y="5"/>
                    <a:pt x="10" y="6"/>
                    <a:pt x="9" y="6"/>
                  </a:cubicBezTo>
                  <a:close/>
                  <a:moveTo>
                    <a:pt x="10" y="3"/>
                  </a:moveTo>
                  <a:cubicBezTo>
                    <a:pt x="10" y="3"/>
                    <a:pt x="9" y="4"/>
                    <a:pt x="8" y="3"/>
                  </a:cubicBezTo>
                  <a:cubicBezTo>
                    <a:pt x="8" y="2"/>
                    <a:pt x="9" y="2"/>
                    <a:pt x="10" y="3"/>
                  </a:cubicBezTo>
                  <a:close/>
                  <a:moveTo>
                    <a:pt x="12" y="4"/>
                  </a:moveTo>
                  <a:cubicBezTo>
                    <a:pt x="12" y="4"/>
                    <a:pt x="11" y="6"/>
                    <a:pt x="10" y="5"/>
                  </a:cubicBezTo>
                  <a:cubicBezTo>
                    <a:pt x="10" y="4"/>
                    <a:pt x="11" y="3"/>
                    <a:pt x="12" y="4"/>
                  </a:cubicBezTo>
                  <a:close/>
                  <a:moveTo>
                    <a:pt x="15" y="3"/>
                  </a:moveTo>
                  <a:cubicBezTo>
                    <a:pt x="16" y="3"/>
                    <a:pt x="15" y="5"/>
                    <a:pt x="14" y="4"/>
                  </a:cubicBezTo>
                  <a:cubicBezTo>
                    <a:pt x="14" y="4"/>
                    <a:pt x="14" y="2"/>
                    <a:pt x="15" y="3"/>
                  </a:cubicBezTo>
                  <a:close/>
                  <a:moveTo>
                    <a:pt x="16" y="0"/>
                  </a:moveTo>
                  <a:cubicBezTo>
                    <a:pt x="16" y="0"/>
                    <a:pt x="14" y="0"/>
                    <a:pt x="15" y="1"/>
                  </a:cubicBezTo>
                  <a:cubicBezTo>
                    <a:pt x="15" y="2"/>
                    <a:pt x="16" y="2"/>
                    <a:pt x="16" y="0"/>
                  </a:cubicBezTo>
                  <a:close/>
                  <a:moveTo>
                    <a:pt x="17" y="2"/>
                  </a:moveTo>
                  <a:cubicBezTo>
                    <a:pt x="17" y="2"/>
                    <a:pt x="18" y="3"/>
                    <a:pt x="18" y="3"/>
                  </a:cubicBezTo>
                  <a:cubicBezTo>
                    <a:pt x="17" y="4"/>
                    <a:pt x="16" y="3"/>
                    <a:pt x="17" y="2"/>
                  </a:cubicBezTo>
                  <a:close/>
                  <a:moveTo>
                    <a:pt x="21" y="4"/>
                  </a:moveTo>
                  <a:cubicBezTo>
                    <a:pt x="20" y="4"/>
                    <a:pt x="19" y="3"/>
                    <a:pt x="20" y="2"/>
                  </a:cubicBezTo>
                  <a:cubicBezTo>
                    <a:pt x="21" y="3"/>
                    <a:pt x="21" y="3"/>
                    <a:pt x="21" y="4"/>
                  </a:cubicBezTo>
                  <a:close/>
                  <a:moveTo>
                    <a:pt x="23" y="4"/>
                  </a:moveTo>
                  <a:cubicBezTo>
                    <a:pt x="23" y="6"/>
                    <a:pt x="22" y="5"/>
                    <a:pt x="22" y="4"/>
                  </a:cubicBezTo>
                  <a:cubicBezTo>
                    <a:pt x="22" y="3"/>
                    <a:pt x="24" y="4"/>
                    <a:pt x="23" y="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5">
              <a:extLst>
                <a:ext uri="{FF2B5EF4-FFF2-40B4-BE49-F238E27FC236}">
                  <a16:creationId xmlns:a16="http://schemas.microsoft.com/office/drawing/2014/main" xmlns="" id="{6E6F1DA6-CEDB-4450-A73C-BEED7B9B7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63" y="2117726"/>
              <a:ext cx="204788" cy="300038"/>
            </a:xfrm>
            <a:custGeom>
              <a:avLst/>
              <a:gdLst>
                <a:gd name="T0" fmla="*/ 4 w 17"/>
                <a:gd name="T1" fmla="*/ 6 h 25"/>
                <a:gd name="T2" fmla="*/ 0 w 17"/>
                <a:gd name="T3" fmla="*/ 9 h 25"/>
                <a:gd name="T4" fmla="*/ 5 w 17"/>
                <a:gd name="T5" fmla="*/ 14 h 25"/>
                <a:gd name="T6" fmla="*/ 3 w 17"/>
                <a:gd name="T7" fmla="*/ 18 h 25"/>
                <a:gd name="T8" fmla="*/ 6 w 17"/>
                <a:gd name="T9" fmla="*/ 19 h 25"/>
                <a:gd name="T10" fmla="*/ 5 w 17"/>
                <a:gd name="T11" fmla="*/ 21 h 25"/>
                <a:gd name="T12" fmla="*/ 5 w 17"/>
                <a:gd name="T13" fmla="*/ 25 h 25"/>
                <a:gd name="T14" fmla="*/ 8 w 17"/>
                <a:gd name="T15" fmla="*/ 24 h 25"/>
                <a:gd name="T16" fmla="*/ 14 w 17"/>
                <a:gd name="T17" fmla="*/ 23 h 25"/>
                <a:gd name="T18" fmla="*/ 10 w 17"/>
                <a:gd name="T19" fmla="*/ 17 h 25"/>
                <a:gd name="T20" fmla="*/ 8 w 17"/>
                <a:gd name="T21" fmla="*/ 12 h 25"/>
                <a:gd name="T22" fmla="*/ 8 w 17"/>
                <a:gd name="T23" fmla="*/ 10 h 25"/>
                <a:gd name="T24" fmla="*/ 7 w 17"/>
                <a:gd name="T25" fmla="*/ 7 h 25"/>
                <a:gd name="T26" fmla="*/ 7 w 17"/>
                <a:gd name="T27" fmla="*/ 7 h 25"/>
                <a:gd name="T28" fmla="*/ 8 w 17"/>
                <a:gd name="T29" fmla="*/ 10 h 25"/>
                <a:gd name="T30" fmla="*/ 9 w 17"/>
                <a:gd name="T31" fmla="*/ 12 h 25"/>
                <a:gd name="T32" fmla="*/ 10 w 17"/>
                <a:gd name="T33" fmla="*/ 17 h 25"/>
                <a:gd name="T34" fmla="*/ 14 w 17"/>
                <a:gd name="T35" fmla="*/ 23 h 25"/>
                <a:gd name="T36" fmla="*/ 14 w 17"/>
                <a:gd name="T37" fmla="*/ 22 h 25"/>
                <a:gd name="T38" fmla="*/ 17 w 17"/>
                <a:gd name="T39" fmla="*/ 20 h 25"/>
                <a:gd name="T40" fmla="*/ 17 w 17"/>
                <a:gd name="T41" fmla="*/ 19 h 25"/>
                <a:gd name="T42" fmla="*/ 16 w 17"/>
                <a:gd name="T43" fmla="*/ 13 h 25"/>
                <a:gd name="T44" fmla="*/ 15 w 17"/>
                <a:gd name="T45" fmla="*/ 12 h 25"/>
                <a:gd name="T46" fmla="*/ 16 w 17"/>
                <a:gd name="T47" fmla="*/ 10 h 25"/>
                <a:gd name="T48" fmla="*/ 12 w 17"/>
                <a:gd name="T49" fmla="*/ 8 h 25"/>
                <a:gd name="T50" fmla="*/ 11 w 17"/>
                <a:gd name="T51" fmla="*/ 4 h 25"/>
                <a:gd name="T52" fmla="*/ 7 w 17"/>
                <a:gd name="T53" fmla="*/ 4 h 25"/>
                <a:gd name="T54" fmla="*/ 3 w 17"/>
                <a:gd name="T55" fmla="*/ 0 h 25"/>
                <a:gd name="T56" fmla="*/ 4 w 17"/>
                <a:gd name="T5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25">
                  <a:moveTo>
                    <a:pt x="4" y="6"/>
                  </a:moveTo>
                  <a:cubicBezTo>
                    <a:pt x="3" y="7"/>
                    <a:pt x="2" y="8"/>
                    <a:pt x="0" y="9"/>
                  </a:cubicBezTo>
                  <a:cubicBezTo>
                    <a:pt x="4" y="9"/>
                    <a:pt x="5" y="14"/>
                    <a:pt x="5" y="14"/>
                  </a:cubicBezTo>
                  <a:cubicBezTo>
                    <a:pt x="5" y="16"/>
                    <a:pt x="4" y="17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6" y="19"/>
                    <a:pt x="5" y="20"/>
                    <a:pt x="5" y="21"/>
                  </a:cubicBezTo>
                  <a:cubicBezTo>
                    <a:pt x="7" y="21"/>
                    <a:pt x="6" y="24"/>
                    <a:pt x="5" y="25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2"/>
                    <a:pt x="12" y="22"/>
                    <a:pt x="14" y="23"/>
                  </a:cubicBezTo>
                  <a:cubicBezTo>
                    <a:pt x="12" y="21"/>
                    <a:pt x="11" y="19"/>
                    <a:pt x="10" y="17"/>
                  </a:cubicBezTo>
                  <a:cubicBezTo>
                    <a:pt x="9" y="15"/>
                    <a:pt x="9" y="14"/>
                    <a:pt x="8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9"/>
                    <a:pt x="8" y="10"/>
                  </a:cubicBezTo>
                  <a:cubicBezTo>
                    <a:pt x="8" y="11"/>
                    <a:pt x="8" y="11"/>
                    <a:pt x="9" y="12"/>
                  </a:cubicBezTo>
                  <a:cubicBezTo>
                    <a:pt x="9" y="14"/>
                    <a:pt x="10" y="15"/>
                    <a:pt x="10" y="17"/>
                  </a:cubicBezTo>
                  <a:cubicBezTo>
                    <a:pt x="11" y="19"/>
                    <a:pt x="13" y="21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1"/>
                    <a:pt x="16" y="20"/>
                    <a:pt x="17" y="20"/>
                  </a:cubicBezTo>
                  <a:cubicBezTo>
                    <a:pt x="16" y="20"/>
                    <a:pt x="16" y="19"/>
                    <a:pt x="17" y="19"/>
                  </a:cubicBezTo>
                  <a:cubicBezTo>
                    <a:pt x="15" y="18"/>
                    <a:pt x="15" y="15"/>
                    <a:pt x="16" y="13"/>
                  </a:cubicBezTo>
                  <a:cubicBezTo>
                    <a:pt x="16" y="14"/>
                    <a:pt x="15" y="13"/>
                    <a:pt x="15" y="12"/>
                  </a:cubicBezTo>
                  <a:cubicBezTo>
                    <a:pt x="15" y="12"/>
                    <a:pt x="16" y="10"/>
                    <a:pt x="16" y="10"/>
                  </a:cubicBezTo>
                  <a:cubicBezTo>
                    <a:pt x="15" y="10"/>
                    <a:pt x="13" y="9"/>
                    <a:pt x="12" y="8"/>
                  </a:cubicBezTo>
                  <a:cubicBezTo>
                    <a:pt x="11" y="7"/>
                    <a:pt x="11" y="6"/>
                    <a:pt x="11" y="4"/>
                  </a:cubicBezTo>
                  <a:cubicBezTo>
                    <a:pt x="10" y="5"/>
                    <a:pt x="8" y="5"/>
                    <a:pt x="7" y="4"/>
                  </a:cubicBezTo>
                  <a:cubicBezTo>
                    <a:pt x="5" y="3"/>
                    <a:pt x="4" y="2"/>
                    <a:pt x="3" y="0"/>
                  </a:cubicBezTo>
                  <a:cubicBezTo>
                    <a:pt x="4" y="2"/>
                    <a:pt x="4" y="4"/>
                    <a:pt x="4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7">
              <a:extLst>
                <a:ext uri="{FF2B5EF4-FFF2-40B4-BE49-F238E27FC236}">
                  <a16:creationId xmlns:a16="http://schemas.microsoft.com/office/drawing/2014/main" xmlns="" id="{F6579E36-4C71-4FA0-AB8B-A29894171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50" y="2117726"/>
              <a:ext cx="204788" cy="300038"/>
            </a:xfrm>
            <a:custGeom>
              <a:avLst/>
              <a:gdLst>
                <a:gd name="T0" fmla="*/ 9 w 17"/>
                <a:gd name="T1" fmla="*/ 13 h 25"/>
                <a:gd name="T2" fmla="*/ 6 w 17"/>
                <a:gd name="T3" fmla="*/ 17 h 25"/>
                <a:gd name="T4" fmla="*/ 4 w 17"/>
                <a:gd name="T5" fmla="*/ 19 h 25"/>
                <a:gd name="T6" fmla="*/ 3 w 17"/>
                <a:gd name="T7" fmla="*/ 21 h 25"/>
                <a:gd name="T8" fmla="*/ 3 w 17"/>
                <a:gd name="T9" fmla="*/ 21 h 25"/>
                <a:gd name="T10" fmla="*/ 3 w 17"/>
                <a:gd name="T11" fmla="*/ 21 h 25"/>
                <a:gd name="T12" fmla="*/ 4 w 17"/>
                <a:gd name="T13" fmla="*/ 23 h 25"/>
                <a:gd name="T14" fmla="*/ 4 w 17"/>
                <a:gd name="T15" fmla="*/ 25 h 25"/>
                <a:gd name="T16" fmla="*/ 11 w 17"/>
                <a:gd name="T17" fmla="*/ 24 h 25"/>
                <a:gd name="T18" fmla="*/ 13 w 17"/>
                <a:gd name="T19" fmla="*/ 18 h 25"/>
                <a:gd name="T20" fmla="*/ 16 w 17"/>
                <a:gd name="T21" fmla="*/ 15 h 25"/>
                <a:gd name="T22" fmla="*/ 17 w 17"/>
                <a:gd name="T23" fmla="*/ 11 h 25"/>
                <a:gd name="T24" fmla="*/ 17 w 17"/>
                <a:gd name="T25" fmla="*/ 0 h 25"/>
                <a:gd name="T26" fmla="*/ 5 w 17"/>
                <a:gd name="T27" fmla="*/ 5 h 25"/>
                <a:gd name="T28" fmla="*/ 5 w 17"/>
                <a:gd name="T29" fmla="*/ 10 h 25"/>
                <a:gd name="T30" fmla="*/ 2 w 17"/>
                <a:gd name="T31" fmla="*/ 11 h 25"/>
                <a:gd name="T32" fmla="*/ 3 w 17"/>
                <a:gd name="T33" fmla="*/ 14 h 25"/>
                <a:gd name="T34" fmla="*/ 1 w 17"/>
                <a:gd name="T35" fmla="*/ 14 h 25"/>
                <a:gd name="T36" fmla="*/ 0 w 17"/>
                <a:gd name="T37" fmla="*/ 17 h 25"/>
                <a:gd name="T38" fmla="*/ 0 w 17"/>
                <a:gd name="T39" fmla="*/ 20 h 25"/>
                <a:gd name="T40" fmla="*/ 3 w 17"/>
                <a:gd name="T41" fmla="*/ 21 h 25"/>
                <a:gd name="T42" fmla="*/ 3 w 17"/>
                <a:gd name="T43" fmla="*/ 21 h 25"/>
                <a:gd name="T44" fmla="*/ 3 w 17"/>
                <a:gd name="T45" fmla="*/ 20 h 25"/>
                <a:gd name="T46" fmla="*/ 4 w 17"/>
                <a:gd name="T47" fmla="*/ 19 h 25"/>
                <a:gd name="T48" fmla="*/ 5 w 17"/>
                <a:gd name="T49" fmla="*/ 18 h 25"/>
                <a:gd name="T50" fmla="*/ 6 w 17"/>
                <a:gd name="T51" fmla="*/ 17 h 25"/>
                <a:gd name="T52" fmla="*/ 9 w 17"/>
                <a:gd name="T53" fmla="*/ 13 h 25"/>
                <a:gd name="T54" fmla="*/ 12 w 17"/>
                <a:gd name="T55" fmla="*/ 8 h 25"/>
                <a:gd name="T56" fmla="*/ 12 w 17"/>
                <a:gd name="T57" fmla="*/ 8 h 25"/>
                <a:gd name="T58" fmla="*/ 9 w 17"/>
                <a:gd name="T5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25">
                  <a:moveTo>
                    <a:pt x="9" y="13"/>
                  </a:moveTo>
                  <a:cubicBezTo>
                    <a:pt x="8" y="14"/>
                    <a:pt x="8" y="16"/>
                    <a:pt x="6" y="17"/>
                  </a:cubicBezTo>
                  <a:cubicBezTo>
                    <a:pt x="6" y="18"/>
                    <a:pt x="5" y="18"/>
                    <a:pt x="4" y="19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5" y="24"/>
                    <a:pt x="4" y="25"/>
                    <a:pt x="4" y="25"/>
                  </a:cubicBezTo>
                  <a:cubicBezTo>
                    <a:pt x="5" y="25"/>
                    <a:pt x="6" y="21"/>
                    <a:pt x="11" y="24"/>
                  </a:cubicBezTo>
                  <a:cubicBezTo>
                    <a:pt x="9" y="23"/>
                    <a:pt x="10" y="18"/>
                    <a:pt x="13" y="18"/>
                  </a:cubicBezTo>
                  <a:cubicBezTo>
                    <a:pt x="12" y="16"/>
                    <a:pt x="14" y="14"/>
                    <a:pt x="16" y="15"/>
                  </a:cubicBezTo>
                  <a:cubicBezTo>
                    <a:pt x="14" y="14"/>
                    <a:pt x="15" y="11"/>
                    <a:pt x="17" y="11"/>
                  </a:cubicBezTo>
                  <a:cubicBezTo>
                    <a:pt x="13" y="11"/>
                    <a:pt x="15" y="3"/>
                    <a:pt x="17" y="0"/>
                  </a:cubicBezTo>
                  <a:cubicBezTo>
                    <a:pt x="16" y="2"/>
                    <a:pt x="6" y="8"/>
                    <a:pt x="5" y="5"/>
                  </a:cubicBezTo>
                  <a:cubicBezTo>
                    <a:pt x="4" y="6"/>
                    <a:pt x="6" y="9"/>
                    <a:pt x="5" y="10"/>
                  </a:cubicBezTo>
                  <a:cubicBezTo>
                    <a:pt x="5" y="11"/>
                    <a:pt x="3" y="12"/>
                    <a:pt x="2" y="11"/>
                  </a:cubicBezTo>
                  <a:cubicBezTo>
                    <a:pt x="2" y="11"/>
                    <a:pt x="3" y="13"/>
                    <a:pt x="3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6"/>
                    <a:pt x="2" y="16"/>
                    <a:pt x="0" y="17"/>
                  </a:cubicBezTo>
                  <a:cubicBezTo>
                    <a:pt x="0" y="18"/>
                    <a:pt x="2" y="19"/>
                    <a:pt x="0" y="20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0"/>
                  </a:cubicBezTo>
                  <a:cubicBezTo>
                    <a:pt x="3" y="20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7" y="15"/>
                    <a:pt x="8" y="14"/>
                    <a:pt x="9" y="13"/>
                  </a:cubicBezTo>
                  <a:cubicBezTo>
                    <a:pt x="10" y="11"/>
                    <a:pt x="11" y="10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9">
              <a:extLst>
                <a:ext uri="{FF2B5EF4-FFF2-40B4-BE49-F238E27FC236}">
                  <a16:creationId xmlns:a16="http://schemas.microsoft.com/office/drawing/2014/main" xmlns="" id="{934E1360-AC7E-44D7-A804-7DB6C06EC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2393951"/>
              <a:ext cx="71438" cy="96838"/>
            </a:xfrm>
            <a:custGeom>
              <a:avLst/>
              <a:gdLst>
                <a:gd name="T0" fmla="*/ 0 w 6"/>
                <a:gd name="T1" fmla="*/ 4 h 8"/>
                <a:gd name="T2" fmla="*/ 0 w 6"/>
                <a:gd name="T3" fmla="*/ 7 h 8"/>
                <a:gd name="T4" fmla="*/ 3 w 6"/>
                <a:gd name="T5" fmla="*/ 8 h 8"/>
                <a:gd name="T6" fmla="*/ 6 w 6"/>
                <a:gd name="T7" fmla="*/ 7 h 8"/>
                <a:gd name="T8" fmla="*/ 6 w 6"/>
                <a:gd name="T9" fmla="*/ 4 h 8"/>
                <a:gd name="T10" fmla="*/ 5 w 6"/>
                <a:gd name="T11" fmla="*/ 3 h 8"/>
                <a:gd name="T12" fmla="*/ 5 w 6"/>
                <a:gd name="T13" fmla="*/ 2 h 8"/>
                <a:gd name="T14" fmla="*/ 5 w 6"/>
                <a:gd name="T15" fmla="*/ 1 h 8"/>
                <a:gd name="T16" fmla="*/ 1 w 6"/>
                <a:gd name="T17" fmla="*/ 1 h 8"/>
                <a:gd name="T18" fmla="*/ 1 w 6"/>
                <a:gd name="T19" fmla="*/ 2 h 8"/>
                <a:gd name="T20" fmla="*/ 0 w 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8"/>
                    <a:pt x="6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4"/>
                    <a:pt x="6" y="4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0">
              <a:extLst>
                <a:ext uri="{FF2B5EF4-FFF2-40B4-BE49-F238E27FC236}">
                  <a16:creationId xmlns:a16="http://schemas.microsoft.com/office/drawing/2014/main" xmlns="" id="{163ACA69-3415-43BA-A373-D85851202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2443163"/>
              <a:ext cx="60325" cy="58738"/>
            </a:xfrm>
            <a:custGeom>
              <a:avLst/>
              <a:gdLst>
                <a:gd name="T0" fmla="*/ 0 w 5"/>
                <a:gd name="T1" fmla="*/ 3 h 5"/>
                <a:gd name="T2" fmla="*/ 1 w 5"/>
                <a:gd name="T3" fmla="*/ 5 h 5"/>
                <a:gd name="T4" fmla="*/ 3 w 5"/>
                <a:gd name="T5" fmla="*/ 5 h 5"/>
                <a:gd name="T6" fmla="*/ 5 w 5"/>
                <a:gd name="T7" fmla="*/ 4 h 5"/>
                <a:gd name="T8" fmla="*/ 5 w 5"/>
                <a:gd name="T9" fmla="*/ 0 h 5"/>
                <a:gd name="T10" fmla="*/ 2 w 5"/>
                <a:gd name="T11" fmla="*/ 2 h 5"/>
                <a:gd name="T12" fmla="*/ 1 w 5"/>
                <a:gd name="T13" fmla="*/ 2 h 5"/>
                <a:gd name="T14" fmla="*/ 1 w 5"/>
                <a:gd name="T15" fmla="*/ 2 h 5"/>
                <a:gd name="T16" fmla="*/ 1 w 5"/>
                <a:gd name="T17" fmla="*/ 1 h 5"/>
                <a:gd name="T18" fmla="*/ 0 w 5"/>
                <a:gd name="T19" fmla="*/ 1 h 5"/>
                <a:gd name="T20" fmla="*/ 0 w 5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1"/>
                    <a:pt x="5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1">
              <a:extLst>
                <a:ext uri="{FF2B5EF4-FFF2-40B4-BE49-F238E27FC236}">
                  <a16:creationId xmlns:a16="http://schemas.microsoft.com/office/drawing/2014/main" xmlns="" id="{CE3A8395-07F0-44C0-B00A-343D7231F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038" y="2370138"/>
              <a:ext cx="73025" cy="84138"/>
            </a:xfrm>
            <a:custGeom>
              <a:avLst/>
              <a:gdLst>
                <a:gd name="T0" fmla="*/ 0 w 6"/>
                <a:gd name="T1" fmla="*/ 4 h 7"/>
                <a:gd name="T2" fmla="*/ 1 w 6"/>
                <a:gd name="T3" fmla="*/ 6 h 7"/>
                <a:gd name="T4" fmla="*/ 3 w 6"/>
                <a:gd name="T5" fmla="*/ 7 h 7"/>
                <a:gd name="T6" fmla="*/ 6 w 6"/>
                <a:gd name="T7" fmla="*/ 5 h 7"/>
                <a:gd name="T8" fmla="*/ 6 w 6"/>
                <a:gd name="T9" fmla="*/ 5 h 7"/>
                <a:gd name="T10" fmla="*/ 6 w 6"/>
                <a:gd name="T11" fmla="*/ 4 h 7"/>
                <a:gd name="T12" fmla="*/ 6 w 6"/>
                <a:gd name="T13" fmla="*/ 3 h 7"/>
                <a:gd name="T14" fmla="*/ 5 w 6"/>
                <a:gd name="T15" fmla="*/ 1 h 7"/>
                <a:gd name="T16" fmla="*/ 3 w 6"/>
                <a:gd name="T17" fmla="*/ 0 h 7"/>
                <a:gd name="T18" fmla="*/ 3 w 6"/>
                <a:gd name="T19" fmla="*/ 0 h 7"/>
                <a:gd name="T20" fmla="*/ 1 w 6"/>
                <a:gd name="T21" fmla="*/ 2 h 7"/>
                <a:gd name="T22" fmla="*/ 0 w 6"/>
                <a:gd name="T23" fmla="*/ 3 h 7"/>
                <a:gd name="T24" fmla="*/ 0 w 6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0" y="4"/>
                  </a:moveTo>
                  <a:cubicBezTo>
                    <a:pt x="0" y="5"/>
                    <a:pt x="1" y="5"/>
                    <a:pt x="1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2">
              <a:extLst>
                <a:ext uri="{FF2B5EF4-FFF2-40B4-BE49-F238E27FC236}">
                  <a16:creationId xmlns:a16="http://schemas.microsoft.com/office/drawing/2014/main" xmlns="" id="{4EC2462D-0CC5-418A-8057-A4101B810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275" y="2562226"/>
              <a:ext cx="169863" cy="180975"/>
            </a:xfrm>
            <a:custGeom>
              <a:avLst/>
              <a:gdLst>
                <a:gd name="T0" fmla="*/ 12 w 14"/>
                <a:gd name="T1" fmla="*/ 15 h 15"/>
                <a:gd name="T2" fmla="*/ 12 w 14"/>
                <a:gd name="T3" fmla="*/ 14 h 15"/>
                <a:gd name="T4" fmla="*/ 12 w 14"/>
                <a:gd name="T5" fmla="*/ 14 h 15"/>
                <a:gd name="T6" fmla="*/ 12 w 14"/>
                <a:gd name="T7" fmla="*/ 14 h 15"/>
                <a:gd name="T8" fmla="*/ 6 w 14"/>
                <a:gd name="T9" fmla="*/ 10 h 15"/>
                <a:gd name="T10" fmla="*/ 3 w 14"/>
                <a:gd name="T11" fmla="*/ 9 h 15"/>
                <a:gd name="T12" fmla="*/ 0 w 14"/>
                <a:gd name="T13" fmla="*/ 10 h 15"/>
                <a:gd name="T14" fmla="*/ 1 w 14"/>
                <a:gd name="T15" fmla="*/ 9 h 15"/>
                <a:gd name="T16" fmla="*/ 2 w 14"/>
                <a:gd name="T17" fmla="*/ 8 h 15"/>
                <a:gd name="T18" fmla="*/ 5 w 14"/>
                <a:gd name="T19" fmla="*/ 4 h 15"/>
                <a:gd name="T20" fmla="*/ 11 w 14"/>
                <a:gd name="T21" fmla="*/ 0 h 15"/>
                <a:gd name="T22" fmla="*/ 13 w 14"/>
                <a:gd name="T23" fmla="*/ 1 h 15"/>
                <a:gd name="T24" fmla="*/ 13 w 14"/>
                <a:gd name="T25" fmla="*/ 1 h 15"/>
                <a:gd name="T26" fmla="*/ 14 w 14"/>
                <a:gd name="T27" fmla="*/ 7 h 15"/>
                <a:gd name="T28" fmla="*/ 12 w 1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5">
                  <a:moveTo>
                    <a:pt x="12" y="15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8" y="11"/>
                    <a:pt x="6" y="10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1" y="10"/>
                    <a:pt x="0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4" y="7"/>
                    <a:pt x="4" y="5"/>
                    <a:pt x="5" y="4"/>
                  </a:cubicBezTo>
                  <a:cubicBezTo>
                    <a:pt x="8" y="2"/>
                    <a:pt x="10" y="0"/>
                    <a:pt x="11" y="0"/>
                  </a:cubicBezTo>
                  <a:cubicBezTo>
                    <a:pt x="12" y="0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6"/>
                    <a:pt x="14" y="7"/>
                  </a:cubicBezTo>
                  <a:cubicBezTo>
                    <a:pt x="14" y="10"/>
                    <a:pt x="13" y="12"/>
                    <a:pt x="12" y="1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3">
              <a:extLst>
                <a:ext uri="{FF2B5EF4-FFF2-40B4-BE49-F238E27FC236}">
                  <a16:creationId xmlns:a16="http://schemas.microsoft.com/office/drawing/2014/main" xmlns="" id="{60085449-4939-46F4-A114-94F9412AA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2514601"/>
              <a:ext cx="36513" cy="47625"/>
            </a:xfrm>
            <a:custGeom>
              <a:avLst/>
              <a:gdLst>
                <a:gd name="T0" fmla="*/ 2 w 3"/>
                <a:gd name="T1" fmla="*/ 4 h 4"/>
                <a:gd name="T2" fmla="*/ 2 w 3"/>
                <a:gd name="T3" fmla="*/ 4 h 4"/>
                <a:gd name="T4" fmla="*/ 0 w 3"/>
                <a:gd name="T5" fmla="*/ 4 h 4"/>
                <a:gd name="T6" fmla="*/ 0 w 3"/>
                <a:gd name="T7" fmla="*/ 3 h 4"/>
                <a:gd name="T8" fmla="*/ 0 w 3"/>
                <a:gd name="T9" fmla="*/ 1 h 4"/>
                <a:gd name="T10" fmla="*/ 1 w 3"/>
                <a:gd name="T11" fmla="*/ 0 h 4"/>
                <a:gd name="T12" fmla="*/ 1 w 3"/>
                <a:gd name="T13" fmla="*/ 0 h 4"/>
                <a:gd name="T14" fmla="*/ 1 w 3"/>
                <a:gd name="T15" fmla="*/ 0 h 4"/>
                <a:gd name="T16" fmla="*/ 2 w 3"/>
                <a:gd name="T17" fmla="*/ 1 h 4"/>
                <a:gd name="T18" fmla="*/ 3 w 3"/>
                <a:gd name="T19" fmla="*/ 0 h 4"/>
                <a:gd name="T20" fmla="*/ 3 w 3"/>
                <a:gd name="T21" fmla="*/ 1 h 4"/>
                <a:gd name="T22" fmla="*/ 3 w 3"/>
                <a:gd name="T23" fmla="*/ 1 h 4"/>
                <a:gd name="T24" fmla="*/ 3 w 3"/>
                <a:gd name="T25" fmla="*/ 1 h 4"/>
                <a:gd name="T26" fmla="*/ 3 w 3"/>
                <a:gd name="T27" fmla="*/ 1 h 4"/>
                <a:gd name="T28" fmla="*/ 3 w 3"/>
                <a:gd name="T29" fmla="*/ 2 h 4"/>
                <a:gd name="T30" fmla="*/ 2 w 3"/>
                <a:gd name="T3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4">
              <a:extLst>
                <a:ext uri="{FF2B5EF4-FFF2-40B4-BE49-F238E27FC236}">
                  <a16:creationId xmlns:a16="http://schemas.microsoft.com/office/drawing/2014/main" xmlns="" id="{C7E9D35B-E793-453F-B51E-A124CD5E3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50" y="2490788"/>
              <a:ext cx="96838" cy="36513"/>
            </a:xfrm>
            <a:custGeom>
              <a:avLst/>
              <a:gdLst>
                <a:gd name="T0" fmla="*/ 8 w 8"/>
                <a:gd name="T1" fmla="*/ 2 h 3"/>
                <a:gd name="T2" fmla="*/ 8 w 8"/>
                <a:gd name="T3" fmla="*/ 1 h 3"/>
                <a:gd name="T4" fmla="*/ 8 w 8"/>
                <a:gd name="T5" fmla="*/ 1 h 3"/>
                <a:gd name="T6" fmla="*/ 6 w 8"/>
                <a:gd name="T7" fmla="*/ 0 h 3"/>
                <a:gd name="T8" fmla="*/ 1 w 8"/>
                <a:gd name="T9" fmla="*/ 1 h 3"/>
                <a:gd name="T10" fmla="*/ 0 w 8"/>
                <a:gd name="T11" fmla="*/ 2 h 3"/>
                <a:gd name="T12" fmla="*/ 0 w 8"/>
                <a:gd name="T13" fmla="*/ 2 h 3"/>
                <a:gd name="T14" fmla="*/ 0 w 8"/>
                <a:gd name="T15" fmla="*/ 2 h 3"/>
                <a:gd name="T16" fmla="*/ 0 w 8"/>
                <a:gd name="T17" fmla="*/ 2 h 3"/>
                <a:gd name="T18" fmla="*/ 0 w 8"/>
                <a:gd name="T19" fmla="*/ 2 h 3"/>
                <a:gd name="T20" fmla="*/ 0 w 8"/>
                <a:gd name="T21" fmla="*/ 2 h 3"/>
                <a:gd name="T22" fmla="*/ 1 w 8"/>
                <a:gd name="T23" fmla="*/ 2 h 3"/>
                <a:gd name="T24" fmla="*/ 1 w 8"/>
                <a:gd name="T25" fmla="*/ 3 h 3"/>
                <a:gd name="T26" fmla="*/ 2 w 8"/>
                <a:gd name="T27" fmla="*/ 3 h 3"/>
                <a:gd name="T28" fmla="*/ 4 w 8"/>
                <a:gd name="T29" fmla="*/ 3 h 3"/>
                <a:gd name="T30" fmla="*/ 7 w 8"/>
                <a:gd name="T31" fmla="*/ 2 h 3"/>
                <a:gd name="T32" fmla="*/ 8 w 8"/>
                <a:gd name="T3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5">
              <a:extLst>
                <a:ext uri="{FF2B5EF4-FFF2-40B4-BE49-F238E27FC236}">
                  <a16:creationId xmlns:a16="http://schemas.microsoft.com/office/drawing/2014/main" xmlns="" id="{859B725E-7980-4359-8A8B-32987217E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0" y="2454276"/>
              <a:ext cx="58738" cy="60325"/>
            </a:xfrm>
            <a:custGeom>
              <a:avLst/>
              <a:gdLst>
                <a:gd name="T0" fmla="*/ 5 w 5"/>
                <a:gd name="T1" fmla="*/ 5 h 5"/>
                <a:gd name="T2" fmla="*/ 2 w 5"/>
                <a:gd name="T3" fmla="*/ 3 h 5"/>
                <a:gd name="T4" fmla="*/ 1 w 5"/>
                <a:gd name="T5" fmla="*/ 2 h 5"/>
                <a:gd name="T6" fmla="*/ 0 w 5"/>
                <a:gd name="T7" fmla="*/ 0 h 5"/>
                <a:gd name="T8" fmla="*/ 2 w 5"/>
                <a:gd name="T9" fmla="*/ 1 h 5"/>
                <a:gd name="T10" fmla="*/ 4 w 5"/>
                <a:gd name="T11" fmla="*/ 3 h 5"/>
                <a:gd name="T12" fmla="*/ 5 w 5"/>
                <a:gd name="T13" fmla="*/ 5 h 5"/>
                <a:gd name="T14" fmla="*/ 5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4" y="5"/>
                    <a:pt x="3" y="4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6">
              <a:extLst>
                <a:ext uri="{FF2B5EF4-FFF2-40B4-BE49-F238E27FC236}">
                  <a16:creationId xmlns:a16="http://schemas.microsoft.com/office/drawing/2014/main" xmlns="" id="{D9057E80-7F77-41B1-B377-3952FC815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975" y="2454276"/>
              <a:ext cx="120650" cy="144463"/>
            </a:xfrm>
            <a:custGeom>
              <a:avLst/>
              <a:gdLst>
                <a:gd name="T0" fmla="*/ 10 w 10"/>
                <a:gd name="T1" fmla="*/ 9 h 12"/>
                <a:gd name="T2" fmla="*/ 10 w 10"/>
                <a:gd name="T3" fmla="*/ 9 h 12"/>
                <a:gd name="T4" fmla="*/ 10 w 10"/>
                <a:gd name="T5" fmla="*/ 6 h 12"/>
                <a:gd name="T6" fmla="*/ 10 w 10"/>
                <a:gd name="T7" fmla="*/ 5 h 12"/>
                <a:gd name="T8" fmla="*/ 7 w 10"/>
                <a:gd name="T9" fmla="*/ 3 h 12"/>
                <a:gd name="T10" fmla="*/ 6 w 10"/>
                <a:gd name="T11" fmla="*/ 2 h 12"/>
                <a:gd name="T12" fmla="*/ 5 w 10"/>
                <a:gd name="T13" fmla="*/ 0 h 12"/>
                <a:gd name="T14" fmla="*/ 4 w 10"/>
                <a:gd name="T15" fmla="*/ 1 h 12"/>
                <a:gd name="T16" fmla="*/ 5 w 10"/>
                <a:gd name="T17" fmla="*/ 3 h 12"/>
                <a:gd name="T18" fmla="*/ 4 w 10"/>
                <a:gd name="T19" fmla="*/ 5 h 12"/>
                <a:gd name="T20" fmla="*/ 3 w 10"/>
                <a:gd name="T21" fmla="*/ 5 h 12"/>
                <a:gd name="T22" fmla="*/ 3 w 10"/>
                <a:gd name="T23" fmla="*/ 6 h 12"/>
                <a:gd name="T24" fmla="*/ 2 w 10"/>
                <a:gd name="T25" fmla="*/ 6 h 12"/>
                <a:gd name="T26" fmla="*/ 1 w 10"/>
                <a:gd name="T27" fmla="*/ 7 h 12"/>
                <a:gd name="T28" fmla="*/ 0 w 10"/>
                <a:gd name="T29" fmla="*/ 9 h 12"/>
                <a:gd name="T30" fmla="*/ 1 w 10"/>
                <a:gd name="T31" fmla="*/ 11 h 12"/>
                <a:gd name="T32" fmla="*/ 3 w 10"/>
                <a:gd name="T33" fmla="*/ 12 h 12"/>
                <a:gd name="T34" fmla="*/ 4 w 10"/>
                <a:gd name="T35" fmla="*/ 12 h 12"/>
                <a:gd name="T36" fmla="*/ 5 w 10"/>
                <a:gd name="T37" fmla="*/ 11 h 12"/>
                <a:gd name="T38" fmla="*/ 7 w 10"/>
                <a:gd name="T39" fmla="*/ 10 h 12"/>
                <a:gd name="T40" fmla="*/ 9 w 10"/>
                <a:gd name="T41" fmla="*/ 9 h 12"/>
                <a:gd name="T42" fmla="*/ 10 w 10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2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9" y="5"/>
                    <a:pt x="8" y="4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6" y="11"/>
                    <a:pt x="6" y="10"/>
                    <a:pt x="7" y="10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7">
              <a:extLst>
                <a:ext uri="{FF2B5EF4-FFF2-40B4-BE49-F238E27FC236}">
                  <a16:creationId xmlns:a16="http://schemas.microsoft.com/office/drawing/2014/main" xmlns="" id="{F531523D-B34A-4713-9BA6-E66BD1B43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538" y="2598738"/>
              <a:ext cx="119063" cy="47625"/>
            </a:xfrm>
            <a:custGeom>
              <a:avLst/>
              <a:gdLst>
                <a:gd name="T0" fmla="*/ 10 w 10"/>
                <a:gd name="T1" fmla="*/ 1 h 4"/>
                <a:gd name="T2" fmla="*/ 4 w 10"/>
                <a:gd name="T3" fmla="*/ 3 h 4"/>
                <a:gd name="T4" fmla="*/ 0 w 10"/>
                <a:gd name="T5" fmla="*/ 4 h 4"/>
                <a:gd name="T6" fmla="*/ 4 w 10"/>
                <a:gd name="T7" fmla="*/ 2 h 4"/>
                <a:gd name="T8" fmla="*/ 3 w 10"/>
                <a:gd name="T9" fmla="*/ 1 h 4"/>
                <a:gd name="T10" fmla="*/ 3 w 10"/>
                <a:gd name="T11" fmla="*/ 1 h 4"/>
                <a:gd name="T12" fmla="*/ 2 w 10"/>
                <a:gd name="T13" fmla="*/ 1 h 4"/>
                <a:gd name="T14" fmla="*/ 4 w 10"/>
                <a:gd name="T15" fmla="*/ 1 h 4"/>
                <a:gd name="T16" fmla="*/ 6 w 10"/>
                <a:gd name="T17" fmla="*/ 0 h 4"/>
                <a:gd name="T18" fmla="*/ 6 w 10"/>
                <a:gd name="T19" fmla="*/ 0 h 4"/>
                <a:gd name="T20" fmla="*/ 8 w 10"/>
                <a:gd name="T21" fmla="*/ 1 h 4"/>
                <a:gd name="T22" fmla="*/ 10 w 10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8" y="2"/>
                    <a:pt x="6" y="3"/>
                    <a:pt x="4" y="3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1"/>
                    <a:pt x="9" y="1"/>
                    <a:pt x="1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8">
              <a:extLst>
                <a:ext uri="{FF2B5EF4-FFF2-40B4-BE49-F238E27FC236}">
                  <a16:creationId xmlns:a16="http://schemas.microsoft.com/office/drawing/2014/main" xmlns="" id="{3CBF1C90-BD82-420E-983E-AC092F732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350" y="2682876"/>
              <a:ext cx="179388" cy="96838"/>
            </a:xfrm>
            <a:custGeom>
              <a:avLst/>
              <a:gdLst>
                <a:gd name="T0" fmla="*/ 14 w 15"/>
                <a:gd name="T1" fmla="*/ 8 h 8"/>
                <a:gd name="T2" fmla="*/ 15 w 15"/>
                <a:gd name="T3" fmla="*/ 7 h 8"/>
                <a:gd name="T4" fmla="*/ 14 w 15"/>
                <a:gd name="T5" fmla="*/ 4 h 8"/>
                <a:gd name="T6" fmla="*/ 8 w 15"/>
                <a:gd name="T7" fmla="*/ 1 h 8"/>
                <a:gd name="T8" fmla="*/ 5 w 15"/>
                <a:gd name="T9" fmla="*/ 0 h 8"/>
                <a:gd name="T10" fmla="*/ 1 w 15"/>
                <a:gd name="T11" fmla="*/ 1 h 8"/>
                <a:gd name="T12" fmla="*/ 0 w 15"/>
                <a:gd name="T13" fmla="*/ 2 h 8"/>
                <a:gd name="T14" fmla="*/ 8 w 15"/>
                <a:gd name="T15" fmla="*/ 3 h 8"/>
                <a:gd name="T16" fmla="*/ 11 w 15"/>
                <a:gd name="T17" fmla="*/ 5 h 8"/>
                <a:gd name="T18" fmla="*/ 14 w 15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8">
                  <a:moveTo>
                    <a:pt x="14" y="8"/>
                  </a:moveTo>
                  <a:cubicBezTo>
                    <a:pt x="14" y="8"/>
                    <a:pt x="15" y="8"/>
                    <a:pt x="15" y="7"/>
                  </a:cubicBezTo>
                  <a:cubicBezTo>
                    <a:pt x="15" y="7"/>
                    <a:pt x="14" y="5"/>
                    <a:pt x="14" y="4"/>
                  </a:cubicBezTo>
                  <a:cubicBezTo>
                    <a:pt x="13" y="3"/>
                    <a:pt x="10" y="1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3" y="2"/>
                    <a:pt x="5" y="2"/>
                    <a:pt x="8" y="3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2" y="6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9">
              <a:extLst>
                <a:ext uri="{FF2B5EF4-FFF2-40B4-BE49-F238E27FC236}">
                  <a16:creationId xmlns:a16="http://schemas.microsoft.com/office/drawing/2014/main" xmlns="" id="{E884BC25-7E05-4C80-A9D9-340589207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350" y="2719388"/>
              <a:ext cx="155575" cy="84138"/>
            </a:xfrm>
            <a:custGeom>
              <a:avLst/>
              <a:gdLst>
                <a:gd name="T0" fmla="*/ 13 w 13"/>
                <a:gd name="T1" fmla="*/ 6 h 7"/>
                <a:gd name="T2" fmla="*/ 5 w 13"/>
                <a:gd name="T3" fmla="*/ 5 h 7"/>
                <a:gd name="T4" fmla="*/ 2 w 13"/>
                <a:gd name="T5" fmla="*/ 3 h 7"/>
                <a:gd name="T6" fmla="*/ 1 w 13"/>
                <a:gd name="T7" fmla="*/ 2 h 7"/>
                <a:gd name="T8" fmla="*/ 0 w 13"/>
                <a:gd name="T9" fmla="*/ 1 h 7"/>
                <a:gd name="T10" fmla="*/ 0 w 13"/>
                <a:gd name="T11" fmla="*/ 0 h 7"/>
                <a:gd name="T12" fmla="*/ 1 w 13"/>
                <a:gd name="T13" fmla="*/ 0 h 7"/>
                <a:gd name="T14" fmla="*/ 1 w 13"/>
                <a:gd name="T15" fmla="*/ 1 h 7"/>
                <a:gd name="T16" fmla="*/ 2 w 13"/>
                <a:gd name="T17" fmla="*/ 2 h 7"/>
                <a:gd name="T18" fmla="*/ 11 w 13"/>
                <a:gd name="T19" fmla="*/ 6 h 7"/>
                <a:gd name="T20" fmla="*/ 13 w 13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1" y="7"/>
                    <a:pt x="7" y="6"/>
                    <a:pt x="5" y="5"/>
                  </a:cubicBezTo>
                  <a:cubicBezTo>
                    <a:pt x="4" y="5"/>
                    <a:pt x="3" y="4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6" y="5"/>
                    <a:pt x="8" y="6"/>
                    <a:pt x="11" y="6"/>
                  </a:cubicBezTo>
                  <a:lnTo>
                    <a:pt x="13" y="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0">
              <a:extLst>
                <a:ext uri="{FF2B5EF4-FFF2-40B4-BE49-F238E27FC236}">
                  <a16:creationId xmlns:a16="http://schemas.microsoft.com/office/drawing/2014/main" xmlns="" id="{3AD969E7-320D-4358-81A5-6BEA881D4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2719388"/>
              <a:ext cx="36513" cy="36513"/>
            </a:xfrm>
            <a:custGeom>
              <a:avLst/>
              <a:gdLst>
                <a:gd name="T0" fmla="*/ 3 w 3"/>
                <a:gd name="T1" fmla="*/ 2 h 3"/>
                <a:gd name="T2" fmla="*/ 0 w 3"/>
                <a:gd name="T3" fmla="*/ 0 h 3"/>
                <a:gd name="T4" fmla="*/ 0 w 3"/>
                <a:gd name="T5" fmla="*/ 1 h 3"/>
                <a:gd name="T6" fmla="*/ 0 w 3"/>
                <a:gd name="T7" fmla="*/ 3 h 3"/>
                <a:gd name="T8" fmla="*/ 2 w 3"/>
                <a:gd name="T9" fmla="*/ 3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1">
              <a:extLst>
                <a:ext uri="{FF2B5EF4-FFF2-40B4-BE49-F238E27FC236}">
                  <a16:creationId xmlns:a16="http://schemas.microsoft.com/office/drawing/2014/main" xmlns="" id="{EE664650-976A-4EBB-BFB6-AAE327E43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2646363"/>
              <a:ext cx="107950" cy="133350"/>
            </a:xfrm>
            <a:custGeom>
              <a:avLst/>
              <a:gdLst>
                <a:gd name="T0" fmla="*/ 9 w 9"/>
                <a:gd name="T1" fmla="*/ 10 h 11"/>
                <a:gd name="T2" fmla="*/ 7 w 9"/>
                <a:gd name="T3" fmla="*/ 10 h 11"/>
                <a:gd name="T4" fmla="*/ 5 w 9"/>
                <a:gd name="T5" fmla="*/ 8 h 11"/>
                <a:gd name="T6" fmla="*/ 5 w 9"/>
                <a:gd name="T7" fmla="*/ 8 h 11"/>
                <a:gd name="T8" fmla="*/ 5 w 9"/>
                <a:gd name="T9" fmla="*/ 11 h 11"/>
                <a:gd name="T10" fmla="*/ 1 w 9"/>
                <a:gd name="T11" fmla="*/ 7 h 11"/>
                <a:gd name="T12" fmla="*/ 0 w 9"/>
                <a:gd name="T13" fmla="*/ 3 h 11"/>
                <a:gd name="T14" fmla="*/ 0 w 9"/>
                <a:gd name="T15" fmla="*/ 3 h 11"/>
                <a:gd name="T16" fmla="*/ 1 w 9"/>
                <a:gd name="T17" fmla="*/ 2 h 11"/>
                <a:gd name="T18" fmla="*/ 1 w 9"/>
                <a:gd name="T19" fmla="*/ 0 h 11"/>
                <a:gd name="T20" fmla="*/ 2 w 9"/>
                <a:gd name="T21" fmla="*/ 0 h 11"/>
                <a:gd name="T22" fmla="*/ 2 w 9"/>
                <a:gd name="T23" fmla="*/ 1 h 11"/>
                <a:gd name="T24" fmla="*/ 4 w 9"/>
                <a:gd name="T25" fmla="*/ 4 h 11"/>
                <a:gd name="T26" fmla="*/ 6 w 9"/>
                <a:gd name="T27" fmla="*/ 8 h 11"/>
                <a:gd name="T28" fmla="*/ 9 w 9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1">
                  <a:moveTo>
                    <a:pt x="9" y="10"/>
                  </a:moveTo>
                  <a:cubicBezTo>
                    <a:pt x="8" y="10"/>
                    <a:pt x="8" y="10"/>
                    <a:pt x="7" y="10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4" y="10"/>
                    <a:pt x="5" y="11"/>
                  </a:cubicBezTo>
                  <a:cubicBezTo>
                    <a:pt x="3" y="10"/>
                    <a:pt x="2" y="8"/>
                    <a:pt x="1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7" y="8"/>
                    <a:pt x="8" y="9"/>
                    <a:pt x="9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2">
              <a:extLst>
                <a:ext uri="{FF2B5EF4-FFF2-40B4-BE49-F238E27FC236}">
                  <a16:creationId xmlns:a16="http://schemas.microsoft.com/office/drawing/2014/main" xmlns="" id="{673084C2-D3E7-44DE-BF94-8A98EF140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2527301"/>
              <a:ext cx="107950" cy="119063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9 h 10"/>
                <a:gd name="T4" fmla="*/ 1 w 9"/>
                <a:gd name="T5" fmla="*/ 7 h 10"/>
                <a:gd name="T6" fmla="*/ 1 w 9"/>
                <a:gd name="T7" fmla="*/ 5 h 10"/>
                <a:gd name="T8" fmla="*/ 0 w 9"/>
                <a:gd name="T9" fmla="*/ 4 h 10"/>
                <a:gd name="T10" fmla="*/ 2 w 9"/>
                <a:gd name="T11" fmla="*/ 1 h 10"/>
                <a:gd name="T12" fmla="*/ 2 w 9"/>
                <a:gd name="T13" fmla="*/ 1 h 10"/>
                <a:gd name="T14" fmla="*/ 2 w 9"/>
                <a:gd name="T15" fmla="*/ 1 h 10"/>
                <a:gd name="T16" fmla="*/ 3 w 9"/>
                <a:gd name="T17" fmla="*/ 1 h 10"/>
                <a:gd name="T18" fmla="*/ 5 w 9"/>
                <a:gd name="T19" fmla="*/ 1 h 10"/>
                <a:gd name="T20" fmla="*/ 8 w 9"/>
                <a:gd name="T21" fmla="*/ 1 h 10"/>
                <a:gd name="T22" fmla="*/ 9 w 9"/>
                <a:gd name="T23" fmla="*/ 0 h 10"/>
                <a:gd name="T24" fmla="*/ 9 w 9"/>
                <a:gd name="T25" fmla="*/ 2 h 10"/>
                <a:gd name="T26" fmla="*/ 8 w 9"/>
                <a:gd name="T27" fmla="*/ 3 h 10"/>
                <a:gd name="T28" fmla="*/ 8 w 9"/>
                <a:gd name="T29" fmla="*/ 4 h 10"/>
                <a:gd name="T30" fmla="*/ 8 w 9"/>
                <a:gd name="T31" fmla="*/ 4 h 10"/>
                <a:gd name="T32" fmla="*/ 8 w 9"/>
                <a:gd name="T33" fmla="*/ 5 h 10"/>
                <a:gd name="T34" fmla="*/ 8 w 9"/>
                <a:gd name="T35" fmla="*/ 5 h 10"/>
                <a:gd name="T36" fmla="*/ 6 w 9"/>
                <a:gd name="T3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3" y="10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3">
              <a:extLst>
                <a:ext uri="{FF2B5EF4-FFF2-40B4-BE49-F238E27FC236}">
                  <a16:creationId xmlns:a16="http://schemas.microsoft.com/office/drawing/2014/main" xmlns="" id="{C6D4C2A4-60FC-4803-9E09-D32D1A120F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7825" y="3705226"/>
              <a:ext cx="588963" cy="565150"/>
            </a:xfrm>
            <a:custGeom>
              <a:avLst/>
              <a:gdLst>
                <a:gd name="T0" fmla="*/ 39 w 49"/>
                <a:gd name="T1" fmla="*/ 14 h 47"/>
                <a:gd name="T2" fmla="*/ 12 w 49"/>
                <a:gd name="T3" fmla="*/ 13 h 47"/>
                <a:gd name="T4" fmla="*/ 34 w 49"/>
                <a:gd name="T5" fmla="*/ 2 h 47"/>
                <a:gd name="T6" fmla="*/ 36 w 49"/>
                <a:gd name="T7" fmla="*/ 12 h 47"/>
                <a:gd name="T8" fmla="*/ 29 w 49"/>
                <a:gd name="T9" fmla="*/ 5 h 47"/>
                <a:gd name="T10" fmla="*/ 42 w 49"/>
                <a:gd name="T11" fmla="*/ 22 h 47"/>
                <a:gd name="T12" fmla="*/ 29 w 49"/>
                <a:gd name="T13" fmla="*/ 36 h 47"/>
                <a:gd name="T14" fmla="*/ 37 w 49"/>
                <a:gd name="T15" fmla="*/ 17 h 47"/>
                <a:gd name="T16" fmla="*/ 19 w 49"/>
                <a:gd name="T17" fmla="*/ 31 h 47"/>
                <a:gd name="T18" fmla="*/ 31 w 49"/>
                <a:gd name="T19" fmla="*/ 9 h 47"/>
                <a:gd name="T20" fmla="*/ 47 w 49"/>
                <a:gd name="T21" fmla="*/ 30 h 47"/>
                <a:gd name="T22" fmla="*/ 7 w 49"/>
                <a:gd name="T23" fmla="*/ 20 h 47"/>
                <a:gd name="T24" fmla="*/ 28 w 49"/>
                <a:gd name="T25" fmla="*/ 11 h 47"/>
                <a:gd name="T26" fmla="*/ 16 w 49"/>
                <a:gd name="T27" fmla="*/ 16 h 47"/>
                <a:gd name="T28" fmla="*/ 23 w 49"/>
                <a:gd name="T29" fmla="*/ 5 h 47"/>
                <a:gd name="T30" fmla="*/ 21 w 49"/>
                <a:gd name="T31" fmla="*/ 14 h 47"/>
                <a:gd name="T32" fmla="*/ 34 w 49"/>
                <a:gd name="T33" fmla="*/ 24 h 47"/>
                <a:gd name="T34" fmla="*/ 27 w 49"/>
                <a:gd name="T35" fmla="*/ 17 h 47"/>
                <a:gd name="T36" fmla="*/ 32 w 49"/>
                <a:gd name="T37" fmla="*/ 35 h 47"/>
                <a:gd name="T38" fmla="*/ 27 w 49"/>
                <a:gd name="T39" fmla="*/ 24 h 47"/>
                <a:gd name="T40" fmla="*/ 36 w 49"/>
                <a:gd name="T41" fmla="*/ 25 h 47"/>
                <a:gd name="T42" fmla="*/ 25 w 49"/>
                <a:gd name="T43" fmla="*/ 28 h 47"/>
                <a:gd name="T44" fmla="*/ 37 w 49"/>
                <a:gd name="T45" fmla="*/ 21 h 47"/>
                <a:gd name="T46" fmla="*/ 29 w 49"/>
                <a:gd name="T47" fmla="*/ 17 h 47"/>
                <a:gd name="T48" fmla="*/ 44 w 49"/>
                <a:gd name="T49" fmla="*/ 18 h 47"/>
                <a:gd name="T50" fmla="*/ 33 w 49"/>
                <a:gd name="T51" fmla="*/ 31 h 47"/>
                <a:gd name="T52" fmla="*/ 26 w 49"/>
                <a:gd name="T53" fmla="*/ 16 h 47"/>
                <a:gd name="T54" fmla="*/ 42 w 49"/>
                <a:gd name="T55" fmla="*/ 26 h 47"/>
                <a:gd name="T56" fmla="*/ 10 w 49"/>
                <a:gd name="T57" fmla="*/ 8 h 47"/>
                <a:gd name="T58" fmla="*/ 22 w 49"/>
                <a:gd name="T59" fmla="*/ 19 h 47"/>
                <a:gd name="T60" fmla="*/ 22 w 49"/>
                <a:gd name="T61" fmla="*/ 20 h 47"/>
                <a:gd name="T62" fmla="*/ 18 w 49"/>
                <a:gd name="T63" fmla="*/ 8 h 47"/>
                <a:gd name="T64" fmla="*/ 23 w 49"/>
                <a:gd name="T65" fmla="*/ 24 h 47"/>
                <a:gd name="T66" fmla="*/ 17 w 49"/>
                <a:gd name="T67" fmla="*/ 44 h 47"/>
                <a:gd name="T68" fmla="*/ 11 w 49"/>
                <a:gd name="T69" fmla="*/ 32 h 47"/>
                <a:gd name="T70" fmla="*/ 30 w 49"/>
                <a:gd name="T71" fmla="*/ 22 h 47"/>
                <a:gd name="T72" fmla="*/ 16 w 49"/>
                <a:gd name="T73" fmla="*/ 31 h 47"/>
                <a:gd name="T74" fmla="*/ 4 w 49"/>
                <a:gd name="T75" fmla="*/ 35 h 47"/>
                <a:gd name="T76" fmla="*/ 16 w 49"/>
                <a:gd name="T77" fmla="*/ 19 h 47"/>
                <a:gd name="T78" fmla="*/ 29 w 49"/>
                <a:gd name="T79" fmla="*/ 43 h 47"/>
                <a:gd name="T80" fmla="*/ 34 w 49"/>
                <a:gd name="T81" fmla="*/ 27 h 47"/>
                <a:gd name="T82" fmla="*/ 20 w 49"/>
                <a:gd name="T83" fmla="*/ 8 h 47"/>
                <a:gd name="T84" fmla="*/ 1 w 49"/>
                <a:gd name="T85" fmla="*/ 17 h 47"/>
                <a:gd name="T86" fmla="*/ 10 w 49"/>
                <a:gd name="T87" fmla="*/ 17 h 47"/>
                <a:gd name="T88" fmla="*/ 42 w 49"/>
                <a:gd name="T89" fmla="*/ 31 h 47"/>
                <a:gd name="T90" fmla="*/ 21 w 49"/>
                <a:gd name="T91" fmla="*/ 39 h 47"/>
                <a:gd name="T92" fmla="*/ 17 w 49"/>
                <a:gd name="T93" fmla="*/ 28 h 47"/>
                <a:gd name="T94" fmla="*/ 23 w 49"/>
                <a:gd name="T95" fmla="*/ 40 h 47"/>
                <a:gd name="T96" fmla="*/ 8 w 49"/>
                <a:gd name="T97" fmla="*/ 25 h 47"/>
                <a:gd name="T98" fmla="*/ 9 w 49"/>
                <a:gd name="T99" fmla="*/ 27 h 47"/>
                <a:gd name="T100" fmla="*/ 9 w 49"/>
                <a:gd name="T101" fmla="*/ 13 h 47"/>
                <a:gd name="T102" fmla="*/ 33 w 49"/>
                <a:gd name="T103" fmla="*/ 39 h 47"/>
                <a:gd name="T104" fmla="*/ 34 w 49"/>
                <a:gd name="T105" fmla="*/ 8 h 47"/>
                <a:gd name="T106" fmla="*/ 38 w 49"/>
                <a:gd name="T107" fmla="*/ 35 h 47"/>
                <a:gd name="T108" fmla="*/ 15 w 49"/>
                <a:gd name="T109" fmla="*/ 26 h 47"/>
                <a:gd name="T110" fmla="*/ 20 w 49"/>
                <a:gd name="T111" fmla="*/ 38 h 47"/>
                <a:gd name="T112" fmla="*/ 14 w 49"/>
                <a:gd name="T113" fmla="*/ 41 h 47"/>
                <a:gd name="T114" fmla="*/ 40 w 49"/>
                <a:gd name="T115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" h="47"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2"/>
                    <a:pt x="39" y="12"/>
                    <a:pt x="39" y="11"/>
                  </a:cubicBezTo>
                  <a:cubicBezTo>
                    <a:pt x="40" y="11"/>
                    <a:pt x="41" y="10"/>
                    <a:pt x="41" y="11"/>
                  </a:cubicBezTo>
                  <a:cubicBezTo>
                    <a:pt x="42" y="11"/>
                    <a:pt x="42" y="11"/>
                    <a:pt x="42" y="12"/>
                  </a:cubicBezTo>
                  <a:cubicBezTo>
                    <a:pt x="42" y="12"/>
                    <a:pt x="42" y="13"/>
                    <a:pt x="42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1" y="14"/>
                    <a:pt x="40" y="14"/>
                    <a:pt x="39" y="14"/>
                  </a:cubicBezTo>
                  <a:close/>
                  <a:moveTo>
                    <a:pt x="12" y="13"/>
                  </a:moveTo>
                  <a:cubicBezTo>
                    <a:pt x="13" y="13"/>
                    <a:pt x="14" y="13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3" y="15"/>
                    <a:pt x="12" y="14"/>
                    <a:pt x="12" y="14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  <a:moveTo>
                    <a:pt x="34" y="2"/>
                  </a:moveTo>
                  <a:cubicBezTo>
                    <a:pt x="34" y="2"/>
                    <a:pt x="34" y="2"/>
                    <a:pt x="34" y="3"/>
                  </a:cubicBezTo>
                  <a:cubicBezTo>
                    <a:pt x="33" y="3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4"/>
                  </a:cubicBezTo>
                  <a:cubicBezTo>
                    <a:pt x="33" y="4"/>
                    <a:pt x="32" y="3"/>
                    <a:pt x="32" y="3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2" y="1"/>
                    <a:pt x="33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1"/>
                    <a:pt x="34" y="2"/>
                    <a:pt x="34" y="2"/>
                  </a:cubicBezTo>
                  <a:close/>
                  <a:moveTo>
                    <a:pt x="39" y="9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8"/>
                    <a:pt x="39" y="8"/>
                    <a:pt x="39" y="7"/>
                  </a:cubicBezTo>
                  <a:cubicBezTo>
                    <a:pt x="40" y="6"/>
                    <a:pt x="40" y="6"/>
                    <a:pt x="41" y="6"/>
                  </a:cubicBezTo>
                  <a:cubicBezTo>
                    <a:pt x="41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1" y="8"/>
                    <a:pt x="41" y="8"/>
                  </a:cubicBezTo>
                  <a:cubicBezTo>
                    <a:pt x="41" y="8"/>
                    <a:pt x="41" y="8"/>
                    <a:pt x="40" y="8"/>
                  </a:cubicBezTo>
                  <a:cubicBezTo>
                    <a:pt x="40" y="8"/>
                    <a:pt x="39" y="9"/>
                    <a:pt x="39" y="9"/>
                  </a:cubicBezTo>
                  <a:close/>
                  <a:moveTo>
                    <a:pt x="36" y="12"/>
                  </a:moveTo>
                  <a:cubicBezTo>
                    <a:pt x="36" y="13"/>
                    <a:pt x="36" y="13"/>
                    <a:pt x="35" y="13"/>
                  </a:cubicBezTo>
                  <a:cubicBezTo>
                    <a:pt x="35" y="14"/>
                    <a:pt x="34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4"/>
                  </a:cubicBezTo>
                  <a:cubicBezTo>
                    <a:pt x="33" y="14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5" y="11"/>
                    <a:pt x="35" y="12"/>
                    <a:pt x="35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29" y="5"/>
                  </a:moveTo>
                  <a:cubicBezTo>
                    <a:pt x="29" y="6"/>
                    <a:pt x="29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7" y="6"/>
                    <a:pt x="27" y="5"/>
                    <a:pt x="27" y="4"/>
                  </a:cubicBezTo>
                  <a:cubicBezTo>
                    <a:pt x="27" y="4"/>
                    <a:pt x="28" y="3"/>
                    <a:pt x="29" y="4"/>
                  </a:cubicBezTo>
                  <a:cubicBezTo>
                    <a:pt x="29" y="4"/>
                    <a:pt x="29" y="4"/>
                    <a:pt x="29" y="5"/>
                  </a:cubicBezTo>
                  <a:close/>
                  <a:moveTo>
                    <a:pt x="43" y="23"/>
                  </a:moveTo>
                  <a:cubicBezTo>
                    <a:pt x="43" y="23"/>
                    <a:pt x="42" y="23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1"/>
                    <a:pt x="43" y="21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6" y="21"/>
                    <a:pt x="46" y="21"/>
                  </a:cubicBezTo>
                  <a:cubicBezTo>
                    <a:pt x="46" y="21"/>
                    <a:pt x="45" y="22"/>
                    <a:pt x="45" y="22"/>
                  </a:cubicBezTo>
                  <a:cubicBezTo>
                    <a:pt x="44" y="22"/>
                    <a:pt x="44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lose/>
                  <a:moveTo>
                    <a:pt x="28" y="34"/>
                  </a:move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6"/>
                    <a:pt x="29" y="36"/>
                  </a:cubicBezTo>
                  <a:cubicBezTo>
                    <a:pt x="29" y="37"/>
                    <a:pt x="29" y="37"/>
                    <a:pt x="29" y="38"/>
                  </a:cubicBezTo>
                  <a:cubicBezTo>
                    <a:pt x="29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5"/>
                    <a:pt x="27" y="35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lose/>
                  <a:moveTo>
                    <a:pt x="37" y="16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4" y="17"/>
                    <a:pt x="35" y="16"/>
                    <a:pt x="36" y="16"/>
                  </a:cubicBezTo>
                  <a:cubicBezTo>
                    <a:pt x="36" y="16"/>
                    <a:pt x="37" y="16"/>
                    <a:pt x="37" y="16"/>
                  </a:cubicBezTo>
                  <a:close/>
                  <a:moveTo>
                    <a:pt x="22" y="28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2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19" y="32"/>
                    <a:pt x="19" y="31"/>
                    <a:pt x="19" y="31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29"/>
                    <a:pt x="21" y="29"/>
                    <a:pt x="22" y="28"/>
                  </a:cubicBezTo>
                  <a:close/>
                  <a:moveTo>
                    <a:pt x="32" y="10"/>
                  </a:moveTo>
                  <a:cubicBezTo>
                    <a:pt x="32" y="11"/>
                    <a:pt x="31" y="12"/>
                    <a:pt x="31" y="12"/>
                  </a:cubicBezTo>
                  <a:cubicBezTo>
                    <a:pt x="31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1"/>
                    <a:pt x="30" y="10"/>
                    <a:pt x="30" y="9"/>
                  </a:cubicBezTo>
                  <a:cubicBezTo>
                    <a:pt x="30" y="9"/>
                    <a:pt x="30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9"/>
                    <a:pt x="32" y="9"/>
                    <a:pt x="32" y="10"/>
                  </a:cubicBezTo>
                  <a:close/>
                  <a:moveTo>
                    <a:pt x="47" y="30"/>
                  </a:moveTo>
                  <a:cubicBezTo>
                    <a:pt x="46" y="30"/>
                    <a:pt x="45" y="30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5" y="29"/>
                  </a:cubicBezTo>
                  <a:cubicBezTo>
                    <a:pt x="45" y="29"/>
                    <a:pt x="45" y="28"/>
                    <a:pt x="46" y="28"/>
                  </a:cubicBezTo>
                  <a:cubicBezTo>
                    <a:pt x="47" y="28"/>
                    <a:pt x="47" y="28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7" y="30"/>
                    <a:pt x="47" y="30"/>
                  </a:cubicBezTo>
                  <a:close/>
                  <a:moveTo>
                    <a:pt x="20" y="23"/>
                  </a:move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3"/>
                    <a:pt x="15" y="23"/>
                    <a:pt x="16" y="23"/>
                  </a:cubicBezTo>
                  <a:cubicBezTo>
                    <a:pt x="16" y="22"/>
                    <a:pt x="17" y="22"/>
                    <a:pt x="18" y="22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5" y="20"/>
                  </a:moveTo>
                  <a:cubicBezTo>
                    <a:pt x="6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1"/>
                    <a:pt x="7" y="21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2"/>
                    <a:pt x="4" y="21"/>
                    <a:pt x="4" y="21"/>
                  </a:cubicBezTo>
                  <a:cubicBezTo>
                    <a:pt x="4" y="21"/>
                    <a:pt x="4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lose/>
                  <a:moveTo>
                    <a:pt x="28" y="10"/>
                  </a:moveTo>
                  <a:cubicBezTo>
                    <a:pt x="28" y="10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6" y="10"/>
                  </a:cubicBezTo>
                  <a:cubicBezTo>
                    <a:pt x="26" y="10"/>
                    <a:pt x="25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8" y="9"/>
                    <a:pt x="28" y="10"/>
                  </a:cubicBezTo>
                  <a:close/>
                  <a:moveTo>
                    <a:pt x="20" y="17"/>
                  </a:moveTo>
                  <a:cubicBezTo>
                    <a:pt x="19" y="17"/>
                    <a:pt x="18" y="17"/>
                    <a:pt x="17" y="17"/>
                  </a:cubicBezTo>
                  <a:cubicBezTo>
                    <a:pt x="17" y="17"/>
                    <a:pt x="16" y="16"/>
                    <a:pt x="16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5"/>
                    <a:pt x="18" y="15"/>
                    <a:pt x="19" y="16"/>
                  </a:cubicBezTo>
                  <a:cubicBezTo>
                    <a:pt x="19" y="16"/>
                    <a:pt x="20" y="16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lose/>
                  <a:moveTo>
                    <a:pt x="21" y="3"/>
                  </a:moveTo>
                  <a:cubicBezTo>
                    <a:pt x="22" y="3"/>
                    <a:pt x="22" y="3"/>
                    <a:pt x="22" y="4"/>
                  </a:cubicBezTo>
                  <a:cubicBezTo>
                    <a:pt x="23" y="4"/>
                    <a:pt x="23" y="5"/>
                    <a:pt x="23" y="5"/>
                  </a:cubicBezTo>
                  <a:cubicBezTo>
                    <a:pt x="23" y="5"/>
                    <a:pt x="23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7"/>
                    <a:pt x="24" y="7"/>
                    <a:pt x="23" y="7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20" y="4"/>
                    <a:pt x="21" y="3"/>
                    <a:pt x="21" y="3"/>
                  </a:cubicBezTo>
                  <a:close/>
                  <a:moveTo>
                    <a:pt x="21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19" y="13"/>
                    <a:pt x="19" y="13"/>
                    <a:pt x="20" y="14"/>
                  </a:cubicBezTo>
                  <a:cubicBezTo>
                    <a:pt x="20" y="14"/>
                    <a:pt x="21" y="14"/>
                    <a:pt x="21" y="14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2" y="13"/>
                  </a:cubicBezTo>
                  <a:cubicBezTo>
                    <a:pt x="22" y="13"/>
                    <a:pt x="21" y="12"/>
                    <a:pt x="21" y="12"/>
                  </a:cubicBezTo>
                  <a:close/>
                  <a:moveTo>
                    <a:pt x="30" y="23"/>
                  </a:moveTo>
                  <a:cubicBezTo>
                    <a:pt x="31" y="24"/>
                    <a:pt x="31" y="23"/>
                    <a:pt x="31" y="23"/>
                  </a:cubicBezTo>
                  <a:cubicBezTo>
                    <a:pt x="32" y="22"/>
                    <a:pt x="33" y="22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4"/>
                    <a:pt x="31" y="24"/>
                    <a:pt x="30" y="24"/>
                  </a:cubicBezTo>
                  <a:cubicBezTo>
                    <a:pt x="30" y="24"/>
                    <a:pt x="30" y="24"/>
                    <a:pt x="30" y="23"/>
                  </a:cubicBezTo>
                  <a:close/>
                  <a:moveTo>
                    <a:pt x="28" y="19"/>
                  </a:moveTo>
                  <a:cubicBezTo>
                    <a:pt x="28" y="20"/>
                    <a:pt x="28" y="21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6" y="22"/>
                    <a:pt x="26" y="21"/>
                  </a:cubicBezTo>
                  <a:cubicBezTo>
                    <a:pt x="26" y="20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8"/>
                  </a:cubicBezTo>
                  <a:cubicBezTo>
                    <a:pt x="28" y="18"/>
                    <a:pt x="28" y="18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5" y="37"/>
                  </a:moveTo>
                  <a:cubicBezTo>
                    <a:pt x="35" y="37"/>
                    <a:pt x="34" y="38"/>
                    <a:pt x="34" y="38"/>
                  </a:cubicBezTo>
                  <a:cubicBezTo>
                    <a:pt x="34" y="38"/>
                    <a:pt x="33" y="38"/>
                    <a:pt x="33" y="37"/>
                  </a:cubicBezTo>
                  <a:cubicBezTo>
                    <a:pt x="32" y="37"/>
                    <a:pt x="32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5"/>
                    <a:pt x="32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5"/>
                    <a:pt x="35" y="36"/>
                    <a:pt x="35" y="37"/>
                  </a:cubicBezTo>
                  <a:close/>
                  <a:moveTo>
                    <a:pt x="27" y="24"/>
                  </a:moveTo>
                  <a:cubicBezTo>
                    <a:pt x="28" y="25"/>
                    <a:pt x="28" y="25"/>
                    <a:pt x="29" y="25"/>
                  </a:cubicBezTo>
                  <a:cubicBezTo>
                    <a:pt x="29" y="26"/>
                    <a:pt x="30" y="26"/>
                    <a:pt x="30" y="27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0" y="28"/>
                    <a:pt x="29" y="28"/>
                    <a:pt x="29" y="28"/>
                  </a:cubicBezTo>
                  <a:cubicBezTo>
                    <a:pt x="28" y="28"/>
                    <a:pt x="28" y="28"/>
                    <a:pt x="28" y="27"/>
                  </a:cubicBezTo>
                  <a:cubicBezTo>
                    <a:pt x="28" y="26"/>
                    <a:pt x="27" y="26"/>
                    <a:pt x="27" y="25"/>
                  </a:cubicBezTo>
                  <a:cubicBezTo>
                    <a:pt x="27" y="25"/>
                    <a:pt x="27" y="25"/>
                    <a:pt x="27" y="24"/>
                  </a:cubicBezTo>
                  <a:close/>
                  <a:moveTo>
                    <a:pt x="45" y="19"/>
                  </a:moveTo>
                  <a:cubicBezTo>
                    <a:pt x="45" y="19"/>
                    <a:pt x="45" y="18"/>
                    <a:pt x="46" y="18"/>
                  </a:cubicBezTo>
                  <a:cubicBezTo>
                    <a:pt x="46" y="17"/>
                    <a:pt x="47" y="17"/>
                    <a:pt x="47" y="17"/>
                  </a:cubicBezTo>
                  <a:cubicBezTo>
                    <a:pt x="48" y="17"/>
                    <a:pt x="48" y="18"/>
                    <a:pt x="48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8" y="19"/>
                  </a:cubicBezTo>
                  <a:cubicBezTo>
                    <a:pt x="47" y="19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lose/>
                  <a:moveTo>
                    <a:pt x="38" y="26"/>
                  </a:moveTo>
                  <a:cubicBezTo>
                    <a:pt x="37" y="26"/>
                    <a:pt x="36" y="26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6" y="25"/>
                  </a:cubicBezTo>
                  <a:cubicBezTo>
                    <a:pt x="36" y="25"/>
                    <a:pt x="36" y="25"/>
                    <a:pt x="37" y="24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6"/>
                    <a:pt x="39" y="26"/>
                    <a:pt x="38" y="26"/>
                  </a:cubicBezTo>
                  <a:close/>
                  <a:moveTo>
                    <a:pt x="26" y="24"/>
                  </a:moveTo>
                  <a:cubicBezTo>
                    <a:pt x="26" y="25"/>
                    <a:pt x="26" y="25"/>
                    <a:pt x="26" y="25"/>
                  </a:cubicBezTo>
                  <a:cubicBezTo>
                    <a:pt x="26" y="26"/>
                    <a:pt x="25" y="27"/>
                    <a:pt x="25" y="28"/>
                  </a:cubicBezTo>
                  <a:cubicBezTo>
                    <a:pt x="25" y="28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3" y="27"/>
                    <a:pt x="24" y="26"/>
                    <a:pt x="25" y="25"/>
                  </a:cubicBezTo>
                  <a:cubicBezTo>
                    <a:pt x="26" y="24"/>
                    <a:pt x="26" y="24"/>
                    <a:pt x="26" y="24"/>
                  </a:cubicBezTo>
                  <a:close/>
                  <a:moveTo>
                    <a:pt x="37" y="22"/>
                  </a:moveTo>
                  <a:cubicBezTo>
                    <a:pt x="37" y="22"/>
                    <a:pt x="36" y="22"/>
                    <a:pt x="36" y="22"/>
                  </a:cubicBezTo>
                  <a:cubicBezTo>
                    <a:pt x="36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6" y="22"/>
                    <a:pt x="36" y="21"/>
                    <a:pt x="37" y="21"/>
                  </a:cubicBezTo>
                  <a:cubicBezTo>
                    <a:pt x="38" y="20"/>
                    <a:pt x="38" y="20"/>
                    <a:pt x="39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1"/>
                    <a:pt x="39" y="22"/>
                  </a:cubicBezTo>
                  <a:cubicBezTo>
                    <a:pt x="39" y="22"/>
                    <a:pt x="38" y="22"/>
                    <a:pt x="37" y="22"/>
                  </a:cubicBezTo>
                  <a:close/>
                  <a:moveTo>
                    <a:pt x="31" y="15"/>
                  </a:moveTo>
                  <a:cubicBezTo>
                    <a:pt x="31" y="15"/>
                    <a:pt x="31" y="15"/>
                    <a:pt x="32" y="15"/>
                  </a:cubicBezTo>
                  <a:cubicBezTo>
                    <a:pt x="32" y="15"/>
                    <a:pt x="32" y="16"/>
                    <a:pt x="32" y="16"/>
                  </a:cubicBezTo>
                  <a:cubicBezTo>
                    <a:pt x="31" y="17"/>
                    <a:pt x="31" y="18"/>
                    <a:pt x="30" y="18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0" y="15"/>
                    <a:pt x="31" y="15"/>
                    <a:pt x="31" y="15"/>
                  </a:cubicBezTo>
                  <a:close/>
                  <a:moveTo>
                    <a:pt x="41" y="18"/>
                  </a:moveTo>
                  <a:cubicBezTo>
                    <a:pt x="41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7"/>
                    <a:pt x="41" y="16"/>
                    <a:pt x="42" y="16"/>
                  </a:cubicBezTo>
                  <a:cubicBezTo>
                    <a:pt x="43" y="16"/>
                    <a:pt x="43" y="16"/>
                    <a:pt x="44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3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lose/>
                  <a:moveTo>
                    <a:pt x="33" y="31"/>
                  </a:moveTo>
                  <a:cubicBezTo>
                    <a:pt x="33" y="32"/>
                    <a:pt x="32" y="32"/>
                    <a:pt x="32" y="33"/>
                  </a:cubicBezTo>
                  <a:cubicBezTo>
                    <a:pt x="32" y="33"/>
                    <a:pt x="31" y="33"/>
                    <a:pt x="31" y="32"/>
                  </a:cubicBezTo>
                  <a:cubicBezTo>
                    <a:pt x="30" y="32"/>
                    <a:pt x="30" y="31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29"/>
                    <a:pt x="32" y="30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16" y="9"/>
                  </a:moveTo>
                  <a:cubicBezTo>
                    <a:pt x="17" y="9"/>
                    <a:pt x="18" y="10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7" y="12"/>
                    <a:pt x="16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lose/>
                  <a:moveTo>
                    <a:pt x="27" y="14"/>
                  </a:moveTo>
                  <a:cubicBezTo>
                    <a:pt x="27" y="14"/>
                    <a:pt x="27" y="14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6"/>
                  </a:cubicBezTo>
                  <a:cubicBezTo>
                    <a:pt x="26" y="16"/>
                    <a:pt x="26" y="15"/>
                    <a:pt x="25" y="15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6" y="12"/>
                    <a:pt x="27" y="12"/>
                    <a:pt x="27" y="13"/>
                  </a:cubicBezTo>
                  <a:cubicBezTo>
                    <a:pt x="27" y="13"/>
                    <a:pt x="27" y="13"/>
                    <a:pt x="27" y="14"/>
                  </a:cubicBezTo>
                  <a:close/>
                  <a:moveTo>
                    <a:pt x="44" y="27"/>
                  </a:moveTo>
                  <a:cubicBezTo>
                    <a:pt x="43" y="27"/>
                    <a:pt x="42" y="27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2" y="26"/>
                    <a:pt x="42" y="26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4" y="25"/>
                    <a:pt x="45" y="25"/>
                    <a:pt x="45" y="25"/>
                  </a:cubicBezTo>
                  <a:cubicBezTo>
                    <a:pt x="46" y="25"/>
                    <a:pt x="46" y="26"/>
                    <a:pt x="46" y="26"/>
                  </a:cubicBezTo>
                  <a:cubicBezTo>
                    <a:pt x="46" y="26"/>
                    <a:pt x="45" y="26"/>
                    <a:pt x="45" y="27"/>
                  </a:cubicBezTo>
                  <a:cubicBezTo>
                    <a:pt x="45" y="27"/>
                    <a:pt x="44" y="27"/>
                    <a:pt x="44" y="27"/>
                  </a:cubicBezTo>
                  <a:close/>
                  <a:moveTo>
                    <a:pt x="12" y="11"/>
                  </a:moveTo>
                  <a:cubicBezTo>
                    <a:pt x="11" y="11"/>
                    <a:pt x="10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2" y="10"/>
                    <a:pt x="13" y="10"/>
                  </a:cubicBezTo>
                  <a:cubicBezTo>
                    <a:pt x="13" y="10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lose/>
                  <a:moveTo>
                    <a:pt x="23" y="17"/>
                  </a:moveTo>
                  <a:cubicBezTo>
                    <a:pt x="24" y="17"/>
                    <a:pt x="25" y="18"/>
                    <a:pt x="25" y="18"/>
                  </a:cubicBezTo>
                  <a:cubicBezTo>
                    <a:pt x="25" y="19"/>
                    <a:pt x="25" y="19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4" y="20"/>
                  </a:cubicBezTo>
                  <a:cubicBezTo>
                    <a:pt x="24" y="20"/>
                    <a:pt x="24" y="20"/>
                    <a:pt x="23" y="20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3" y="17"/>
                    <a:pt x="23" y="17"/>
                  </a:cubicBezTo>
                  <a:close/>
                  <a:moveTo>
                    <a:pt x="19" y="19"/>
                  </a:moveTo>
                  <a:cubicBezTo>
                    <a:pt x="18" y="19"/>
                    <a:pt x="18" y="19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8" y="21"/>
                    <a:pt x="19" y="21"/>
                    <a:pt x="20" y="21"/>
                  </a:cubicBezTo>
                  <a:cubicBezTo>
                    <a:pt x="20" y="21"/>
                    <a:pt x="21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19"/>
                    <a:pt x="20" y="19"/>
                    <a:pt x="19" y="19"/>
                  </a:cubicBezTo>
                  <a:close/>
                  <a:moveTo>
                    <a:pt x="18" y="8"/>
                  </a:moveTo>
                  <a:cubicBezTo>
                    <a:pt x="18" y="7"/>
                    <a:pt x="17" y="7"/>
                    <a:pt x="17" y="7"/>
                  </a:cubicBezTo>
                  <a:cubicBezTo>
                    <a:pt x="16" y="7"/>
                    <a:pt x="15" y="7"/>
                    <a:pt x="15" y="6"/>
                  </a:cubicBezTo>
                  <a:cubicBezTo>
                    <a:pt x="14" y="6"/>
                    <a:pt x="14" y="5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7" y="5"/>
                    <a:pt x="17" y="5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lose/>
                  <a:moveTo>
                    <a:pt x="23" y="24"/>
                  </a:moveTo>
                  <a:cubicBezTo>
                    <a:pt x="22" y="24"/>
                    <a:pt x="22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3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3"/>
                  </a:cubicBezTo>
                  <a:cubicBezTo>
                    <a:pt x="25" y="23"/>
                    <a:pt x="24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lose/>
                  <a:moveTo>
                    <a:pt x="37" y="37"/>
                  </a:moveTo>
                  <a:cubicBezTo>
                    <a:pt x="37" y="37"/>
                    <a:pt x="38" y="38"/>
                    <a:pt x="38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40" y="39"/>
                    <a:pt x="41" y="40"/>
                    <a:pt x="40" y="40"/>
                  </a:cubicBezTo>
                  <a:cubicBezTo>
                    <a:pt x="40" y="41"/>
                    <a:pt x="40" y="41"/>
                    <a:pt x="39" y="41"/>
                  </a:cubicBezTo>
                  <a:cubicBezTo>
                    <a:pt x="38" y="40"/>
                    <a:pt x="37" y="39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lose/>
                  <a:moveTo>
                    <a:pt x="17" y="42"/>
                  </a:moveTo>
                  <a:cubicBezTo>
                    <a:pt x="17" y="43"/>
                    <a:pt x="17" y="44"/>
                    <a:pt x="17" y="44"/>
                  </a:cubicBezTo>
                  <a:cubicBezTo>
                    <a:pt x="16" y="45"/>
                    <a:pt x="16" y="45"/>
                    <a:pt x="16" y="46"/>
                  </a:cubicBezTo>
                  <a:cubicBezTo>
                    <a:pt x="16" y="46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3" y="47"/>
                    <a:pt x="13" y="46"/>
                    <a:pt x="14" y="46"/>
                  </a:cubicBezTo>
                  <a:cubicBezTo>
                    <a:pt x="14" y="45"/>
                    <a:pt x="15" y="45"/>
                    <a:pt x="15" y="44"/>
                  </a:cubicBezTo>
                  <a:cubicBezTo>
                    <a:pt x="16" y="44"/>
                    <a:pt x="16" y="43"/>
                    <a:pt x="16" y="43"/>
                  </a:cubicBezTo>
                  <a:cubicBezTo>
                    <a:pt x="17" y="43"/>
                    <a:pt x="17" y="43"/>
                    <a:pt x="17" y="42"/>
                  </a:cubicBezTo>
                  <a:close/>
                  <a:moveTo>
                    <a:pt x="9" y="35"/>
                  </a:moveTo>
                  <a:cubicBezTo>
                    <a:pt x="9" y="34"/>
                    <a:pt x="10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3"/>
                    <a:pt x="11" y="34"/>
                    <a:pt x="11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9" y="36"/>
                    <a:pt x="9" y="36"/>
                    <a:pt x="9" y="35"/>
                  </a:cubicBezTo>
                  <a:close/>
                  <a:moveTo>
                    <a:pt x="32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21"/>
                    <a:pt x="31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1" y="19"/>
                    <a:pt x="31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lose/>
                  <a:moveTo>
                    <a:pt x="14" y="35"/>
                  </a:moveTo>
                  <a:cubicBezTo>
                    <a:pt x="14" y="35"/>
                    <a:pt x="13" y="34"/>
                    <a:pt x="13" y="34"/>
                  </a:cubicBezTo>
                  <a:cubicBezTo>
                    <a:pt x="13" y="33"/>
                    <a:pt x="14" y="32"/>
                    <a:pt x="14" y="32"/>
                  </a:cubicBezTo>
                  <a:cubicBezTo>
                    <a:pt x="15" y="32"/>
                    <a:pt x="16" y="32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2"/>
                    <a:pt x="17" y="32"/>
                  </a:cubicBezTo>
                  <a:cubicBezTo>
                    <a:pt x="16" y="32"/>
                    <a:pt x="16" y="33"/>
                    <a:pt x="15" y="34"/>
                  </a:cubicBezTo>
                  <a:cubicBezTo>
                    <a:pt x="15" y="34"/>
                    <a:pt x="15" y="35"/>
                    <a:pt x="14" y="35"/>
                  </a:cubicBezTo>
                  <a:close/>
                  <a:moveTo>
                    <a:pt x="6" y="32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4"/>
                    <a:pt x="3" y="34"/>
                    <a:pt x="3" y="33"/>
                  </a:cubicBezTo>
                  <a:cubicBezTo>
                    <a:pt x="4" y="33"/>
                    <a:pt x="4" y="33"/>
                    <a:pt x="4" y="32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lose/>
                  <a:moveTo>
                    <a:pt x="11" y="20"/>
                  </a:moveTo>
                  <a:cubicBezTo>
                    <a:pt x="11" y="20"/>
                    <a:pt x="10" y="20"/>
                    <a:pt x="11" y="20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2" y="20"/>
                    <a:pt x="12" y="20"/>
                    <a:pt x="11" y="20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1"/>
                    <a:pt x="29" y="42"/>
                    <a:pt x="29" y="43"/>
                  </a:cubicBezTo>
                  <a:cubicBezTo>
                    <a:pt x="29" y="44"/>
                    <a:pt x="29" y="44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4"/>
                    <a:pt x="27" y="43"/>
                    <a:pt x="27" y="42"/>
                  </a:cubicBezTo>
                  <a:close/>
                  <a:moveTo>
                    <a:pt x="34" y="29"/>
                  </a:moveTo>
                  <a:cubicBezTo>
                    <a:pt x="34" y="29"/>
                    <a:pt x="33" y="29"/>
                    <a:pt x="33" y="2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6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4" y="27"/>
                    <a:pt x="34" y="27"/>
                    <a:pt x="35" y="27"/>
                  </a:cubicBezTo>
                  <a:cubicBezTo>
                    <a:pt x="35" y="27"/>
                    <a:pt x="35" y="28"/>
                    <a:pt x="35" y="29"/>
                  </a:cubicBezTo>
                  <a:cubicBezTo>
                    <a:pt x="35" y="29"/>
                    <a:pt x="35" y="29"/>
                    <a:pt x="34" y="29"/>
                  </a:cubicBezTo>
                  <a:close/>
                  <a:moveTo>
                    <a:pt x="21" y="8"/>
                  </a:moveTo>
                  <a:cubicBezTo>
                    <a:pt x="22" y="8"/>
                    <a:pt x="22" y="8"/>
                    <a:pt x="23" y="9"/>
                  </a:cubicBezTo>
                  <a:cubicBezTo>
                    <a:pt x="23" y="9"/>
                    <a:pt x="24" y="10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1" y="8"/>
                    <a:pt x="21" y="8"/>
                  </a:cubicBezTo>
                  <a:close/>
                  <a:moveTo>
                    <a:pt x="2" y="15"/>
                  </a:moveTo>
                  <a:cubicBezTo>
                    <a:pt x="3" y="15"/>
                    <a:pt x="3" y="15"/>
                    <a:pt x="3" y="16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9" y="15"/>
                  </a:moveTo>
                  <a:cubicBezTo>
                    <a:pt x="10" y="15"/>
                    <a:pt x="11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0" y="17"/>
                  </a:cubicBezTo>
                  <a:cubicBezTo>
                    <a:pt x="10" y="17"/>
                    <a:pt x="9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37" y="29"/>
                  </a:moveTo>
                  <a:cubicBezTo>
                    <a:pt x="38" y="29"/>
                    <a:pt x="38" y="28"/>
                    <a:pt x="39" y="28"/>
                  </a:cubicBezTo>
                  <a:cubicBezTo>
                    <a:pt x="40" y="28"/>
                    <a:pt x="40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0" y="30"/>
                    <a:pt x="39" y="30"/>
                    <a:pt x="38" y="30"/>
                  </a:cubicBezTo>
                  <a:cubicBezTo>
                    <a:pt x="38" y="30"/>
                    <a:pt x="38" y="29"/>
                    <a:pt x="37" y="29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0"/>
                    <a:pt x="21" y="41"/>
                  </a:cubicBezTo>
                  <a:cubicBezTo>
                    <a:pt x="21" y="41"/>
                    <a:pt x="21" y="42"/>
                    <a:pt x="22" y="43"/>
                  </a:cubicBezTo>
                  <a:cubicBezTo>
                    <a:pt x="22" y="43"/>
                    <a:pt x="21" y="44"/>
                    <a:pt x="20" y="45"/>
                  </a:cubicBezTo>
                  <a:cubicBezTo>
                    <a:pt x="20" y="45"/>
                    <a:pt x="19" y="44"/>
                    <a:pt x="19" y="44"/>
                  </a:cubicBezTo>
                  <a:cubicBezTo>
                    <a:pt x="19" y="43"/>
                    <a:pt x="19" y="43"/>
                    <a:pt x="19" y="42"/>
                  </a:cubicBezTo>
                  <a:cubicBezTo>
                    <a:pt x="19" y="42"/>
                    <a:pt x="20" y="41"/>
                    <a:pt x="20" y="40"/>
                  </a:cubicBezTo>
                  <a:cubicBezTo>
                    <a:pt x="20" y="40"/>
                    <a:pt x="20" y="40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close/>
                  <a:moveTo>
                    <a:pt x="25" y="32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7" y="33"/>
                    <a:pt x="27" y="33"/>
                  </a:cubicBezTo>
                  <a:cubicBezTo>
                    <a:pt x="28" y="31"/>
                    <a:pt x="27" y="30"/>
                    <a:pt x="26" y="29"/>
                  </a:cubicBezTo>
                  <a:cubicBezTo>
                    <a:pt x="26" y="29"/>
                    <a:pt x="26" y="29"/>
                    <a:pt x="26" y="30"/>
                  </a:cubicBezTo>
                  <a:cubicBezTo>
                    <a:pt x="26" y="30"/>
                    <a:pt x="25" y="30"/>
                    <a:pt x="25" y="30"/>
                  </a:cubicBezTo>
                  <a:cubicBezTo>
                    <a:pt x="25" y="31"/>
                    <a:pt x="25" y="31"/>
                    <a:pt x="25" y="32"/>
                  </a:cubicBezTo>
                  <a:close/>
                  <a:moveTo>
                    <a:pt x="18" y="28"/>
                  </a:moveTo>
                  <a:cubicBezTo>
                    <a:pt x="18" y="28"/>
                    <a:pt x="17" y="28"/>
                    <a:pt x="17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5"/>
                    <a:pt x="20" y="25"/>
                    <a:pt x="21" y="25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21" y="26"/>
                    <a:pt x="20" y="27"/>
                    <a:pt x="19" y="27"/>
                  </a:cubicBezTo>
                  <a:cubicBezTo>
                    <a:pt x="19" y="28"/>
                    <a:pt x="18" y="28"/>
                    <a:pt x="18" y="28"/>
                  </a:cubicBezTo>
                  <a:close/>
                  <a:moveTo>
                    <a:pt x="25" y="38"/>
                  </a:moveTo>
                  <a:cubicBezTo>
                    <a:pt x="25" y="39"/>
                    <a:pt x="24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2" y="38"/>
                    <a:pt x="22" y="37"/>
                  </a:cubicBezTo>
                  <a:cubicBezTo>
                    <a:pt x="23" y="37"/>
                    <a:pt x="23" y="36"/>
                    <a:pt x="23" y="35"/>
                  </a:cubicBezTo>
                  <a:cubicBezTo>
                    <a:pt x="23" y="35"/>
                    <a:pt x="23" y="35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5" y="37"/>
                    <a:pt x="25" y="38"/>
                    <a:pt x="25" y="38"/>
                  </a:cubicBezTo>
                  <a:close/>
                  <a:moveTo>
                    <a:pt x="9" y="25"/>
                  </a:moveTo>
                  <a:cubicBezTo>
                    <a:pt x="9" y="25"/>
                    <a:pt x="8" y="25"/>
                    <a:pt x="8" y="25"/>
                  </a:cubicBezTo>
                  <a:cubicBezTo>
                    <a:pt x="8" y="25"/>
                    <a:pt x="7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3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1" y="25"/>
                    <a:pt x="10" y="25"/>
                  </a:cubicBezTo>
                  <a:cubicBezTo>
                    <a:pt x="10" y="25"/>
                    <a:pt x="10" y="25"/>
                    <a:pt x="9" y="25"/>
                  </a:cubicBezTo>
                  <a:close/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29"/>
                    <a:pt x="4" y="28"/>
                    <a:pt x="5" y="28"/>
                  </a:cubicBezTo>
                  <a:cubicBezTo>
                    <a:pt x="5" y="28"/>
                    <a:pt x="6" y="27"/>
                    <a:pt x="6" y="27"/>
                  </a:cubicBezTo>
                  <a:cubicBezTo>
                    <a:pt x="7" y="27"/>
                    <a:pt x="8" y="27"/>
                    <a:pt x="9" y="27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lose/>
                  <a:moveTo>
                    <a:pt x="34" y="43"/>
                  </a:move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39"/>
                  </a:cubicBezTo>
                  <a:cubicBezTo>
                    <a:pt x="32" y="39"/>
                    <a:pt x="32" y="39"/>
                    <a:pt x="33" y="39"/>
                  </a:cubicBezTo>
                  <a:cubicBezTo>
                    <a:pt x="33" y="40"/>
                    <a:pt x="33" y="40"/>
                    <a:pt x="34" y="40"/>
                  </a:cubicBezTo>
                  <a:cubicBezTo>
                    <a:pt x="35" y="40"/>
                    <a:pt x="35" y="41"/>
                    <a:pt x="35" y="42"/>
                  </a:cubicBezTo>
                  <a:cubicBezTo>
                    <a:pt x="35" y="43"/>
                    <a:pt x="35" y="43"/>
                    <a:pt x="34" y="43"/>
                  </a:cubicBezTo>
                  <a:close/>
                  <a:moveTo>
                    <a:pt x="36" y="6"/>
                  </a:moveTo>
                  <a:cubicBezTo>
                    <a:pt x="37" y="6"/>
                    <a:pt x="37" y="6"/>
                    <a:pt x="37" y="7"/>
                  </a:cubicBezTo>
                  <a:cubicBezTo>
                    <a:pt x="38" y="7"/>
                    <a:pt x="37" y="8"/>
                    <a:pt x="37" y="8"/>
                  </a:cubicBezTo>
                  <a:cubicBezTo>
                    <a:pt x="36" y="9"/>
                    <a:pt x="35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35" y="7"/>
                    <a:pt x="35" y="7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lose/>
                  <a:moveTo>
                    <a:pt x="39" y="34"/>
                  </a:moveTo>
                  <a:cubicBezTo>
                    <a:pt x="39" y="33"/>
                    <a:pt x="38" y="33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6" y="32"/>
                    <a:pt x="35" y="31"/>
                    <a:pt x="35" y="31"/>
                  </a:cubicBezTo>
                  <a:cubicBezTo>
                    <a:pt x="34" y="31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7" y="35"/>
                  </a:cubicBezTo>
                  <a:cubicBezTo>
                    <a:pt x="37" y="35"/>
                    <a:pt x="38" y="35"/>
                    <a:pt x="38" y="35"/>
                  </a:cubicBezTo>
                  <a:cubicBezTo>
                    <a:pt x="38" y="34"/>
                    <a:pt x="39" y="34"/>
                    <a:pt x="39" y="34"/>
                  </a:cubicBezTo>
                  <a:close/>
                  <a:moveTo>
                    <a:pt x="15" y="26"/>
                  </a:move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5" y="27"/>
                    <a:pt x="15" y="28"/>
                    <a:pt x="14" y="28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12" y="30"/>
                    <a:pt x="11" y="30"/>
                    <a:pt x="11" y="29"/>
                  </a:cubicBezTo>
                  <a:cubicBezTo>
                    <a:pt x="11" y="29"/>
                    <a:pt x="11" y="29"/>
                    <a:pt x="11" y="28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3" y="26"/>
                    <a:pt x="14" y="26"/>
                    <a:pt x="15" y="26"/>
                  </a:cubicBezTo>
                  <a:close/>
                  <a:moveTo>
                    <a:pt x="46" y="35"/>
                  </a:moveTo>
                  <a:cubicBezTo>
                    <a:pt x="46" y="35"/>
                    <a:pt x="45" y="36"/>
                    <a:pt x="45" y="36"/>
                  </a:cubicBezTo>
                  <a:cubicBezTo>
                    <a:pt x="44" y="36"/>
                    <a:pt x="44" y="36"/>
                    <a:pt x="43" y="35"/>
                  </a:cubicBezTo>
                  <a:cubicBezTo>
                    <a:pt x="43" y="35"/>
                    <a:pt x="42" y="35"/>
                    <a:pt x="42" y="34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41" y="33"/>
                    <a:pt x="41" y="32"/>
                    <a:pt x="42" y="33"/>
                  </a:cubicBezTo>
                  <a:cubicBezTo>
                    <a:pt x="43" y="33"/>
                    <a:pt x="44" y="33"/>
                    <a:pt x="45" y="33"/>
                  </a:cubicBezTo>
                  <a:cubicBezTo>
                    <a:pt x="46" y="34"/>
                    <a:pt x="46" y="34"/>
                    <a:pt x="46" y="35"/>
                  </a:cubicBezTo>
                  <a:close/>
                  <a:moveTo>
                    <a:pt x="20" y="37"/>
                  </a:moveTo>
                  <a:cubicBezTo>
                    <a:pt x="20" y="37"/>
                    <a:pt x="20" y="38"/>
                    <a:pt x="20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18" y="35"/>
                    <a:pt x="18" y="34"/>
                    <a:pt x="19" y="34"/>
                  </a:cubicBezTo>
                  <a:cubicBezTo>
                    <a:pt x="19" y="34"/>
                    <a:pt x="19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6"/>
                  </a:cubicBezTo>
                  <a:cubicBezTo>
                    <a:pt x="20" y="36"/>
                    <a:pt x="20" y="36"/>
                    <a:pt x="20" y="37"/>
                  </a:cubicBezTo>
                  <a:close/>
                  <a:moveTo>
                    <a:pt x="15" y="39"/>
                  </a:moveTo>
                  <a:cubicBezTo>
                    <a:pt x="15" y="40"/>
                    <a:pt x="15" y="41"/>
                    <a:pt x="14" y="41"/>
                  </a:cubicBezTo>
                  <a:cubicBezTo>
                    <a:pt x="14" y="42"/>
                    <a:pt x="13" y="42"/>
                    <a:pt x="13" y="42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4" y="38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8"/>
                    <a:pt x="15" y="38"/>
                    <a:pt x="15" y="39"/>
                  </a:cubicBezTo>
                  <a:close/>
                  <a:moveTo>
                    <a:pt x="41" y="45"/>
                  </a:moveTo>
                  <a:cubicBezTo>
                    <a:pt x="41" y="46"/>
                    <a:pt x="41" y="46"/>
                    <a:pt x="41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5"/>
                    <a:pt x="38" y="45"/>
                  </a:cubicBezTo>
                  <a:cubicBezTo>
                    <a:pt x="38" y="44"/>
                    <a:pt x="38" y="44"/>
                    <a:pt x="38" y="43"/>
                  </a:cubicBezTo>
                  <a:cubicBezTo>
                    <a:pt x="37" y="43"/>
                    <a:pt x="38" y="42"/>
                    <a:pt x="38" y="42"/>
                  </a:cubicBezTo>
                  <a:cubicBezTo>
                    <a:pt x="38" y="42"/>
                    <a:pt x="38" y="42"/>
                    <a:pt x="39" y="42"/>
                  </a:cubicBezTo>
                  <a:cubicBezTo>
                    <a:pt x="39" y="42"/>
                    <a:pt x="39" y="43"/>
                    <a:pt x="40" y="43"/>
                  </a:cubicBezTo>
                  <a:cubicBezTo>
                    <a:pt x="40" y="43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4">
              <a:extLst>
                <a:ext uri="{FF2B5EF4-FFF2-40B4-BE49-F238E27FC236}">
                  <a16:creationId xmlns:a16="http://schemas.microsoft.com/office/drawing/2014/main" xmlns="" id="{54628737-9071-4522-B6B8-CB8D80EAD6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675" y="1912938"/>
              <a:ext cx="241300" cy="217488"/>
            </a:xfrm>
            <a:custGeom>
              <a:avLst/>
              <a:gdLst>
                <a:gd name="T0" fmla="*/ 0 w 20"/>
                <a:gd name="T1" fmla="*/ 2 h 18"/>
                <a:gd name="T2" fmla="*/ 9 w 20"/>
                <a:gd name="T3" fmla="*/ 1 h 18"/>
                <a:gd name="T4" fmla="*/ 9 w 20"/>
                <a:gd name="T5" fmla="*/ 1 h 18"/>
                <a:gd name="T6" fmla="*/ 10 w 20"/>
                <a:gd name="T7" fmla="*/ 8 h 18"/>
                <a:gd name="T8" fmla="*/ 1 w 20"/>
                <a:gd name="T9" fmla="*/ 9 h 18"/>
                <a:gd name="T10" fmla="*/ 0 w 20"/>
                <a:gd name="T11" fmla="*/ 2 h 18"/>
                <a:gd name="T12" fmla="*/ 10 w 20"/>
                <a:gd name="T13" fmla="*/ 1 h 18"/>
                <a:gd name="T14" fmla="*/ 20 w 20"/>
                <a:gd name="T15" fmla="*/ 0 h 18"/>
                <a:gd name="T16" fmla="*/ 19 w 20"/>
                <a:gd name="T17" fmla="*/ 8 h 18"/>
                <a:gd name="T18" fmla="*/ 11 w 20"/>
                <a:gd name="T19" fmla="*/ 8 h 18"/>
                <a:gd name="T20" fmla="*/ 10 w 20"/>
                <a:gd name="T21" fmla="*/ 1 h 18"/>
                <a:gd name="T22" fmla="*/ 19 w 20"/>
                <a:gd name="T23" fmla="*/ 9 h 18"/>
                <a:gd name="T24" fmla="*/ 18 w 20"/>
                <a:gd name="T25" fmla="*/ 18 h 18"/>
                <a:gd name="T26" fmla="*/ 12 w 20"/>
                <a:gd name="T27" fmla="*/ 18 h 18"/>
                <a:gd name="T28" fmla="*/ 11 w 20"/>
                <a:gd name="T29" fmla="*/ 10 h 18"/>
                <a:gd name="T30" fmla="*/ 19 w 20"/>
                <a:gd name="T31" fmla="*/ 9 h 18"/>
                <a:gd name="T32" fmla="*/ 10 w 20"/>
                <a:gd name="T33" fmla="*/ 18 h 18"/>
                <a:gd name="T34" fmla="*/ 3 w 20"/>
                <a:gd name="T35" fmla="*/ 18 h 18"/>
                <a:gd name="T36" fmla="*/ 2 w 20"/>
                <a:gd name="T37" fmla="*/ 11 h 18"/>
                <a:gd name="T38" fmla="*/ 10 w 20"/>
                <a:gd name="T39" fmla="*/ 10 h 18"/>
                <a:gd name="T40" fmla="*/ 10 w 20"/>
                <a:gd name="T4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18">
                  <a:moveTo>
                    <a:pt x="0" y="2"/>
                  </a:moveTo>
                  <a:cubicBezTo>
                    <a:pt x="3" y="1"/>
                    <a:pt x="6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0" y="1"/>
                  </a:moveTo>
                  <a:cubicBezTo>
                    <a:pt x="10" y="0"/>
                    <a:pt x="15" y="0"/>
                    <a:pt x="20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1"/>
                    <a:pt x="10" y="1"/>
                    <a:pt x="10" y="1"/>
                  </a:cubicBezTo>
                  <a:close/>
                  <a:moveTo>
                    <a:pt x="19" y="9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10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0" y="18"/>
                  </a:ln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65">
              <a:extLst>
                <a:ext uri="{FF2B5EF4-FFF2-40B4-BE49-F238E27FC236}">
                  <a16:creationId xmlns:a16="http://schemas.microsoft.com/office/drawing/2014/main" xmlns="" id="{3DCD159F-9A98-40A6-B1DF-0DD3362BC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8675" y="1828801"/>
              <a:ext cx="204788" cy="301625"/>
            </a:xfrm>
            <a:custGeom>
              <a:avLst/>
              <a:gdLst>
                <a:gd name="T0" fmla="*/ 9 w 17"/>
                <a:gd name="T1" fmla="*/ 8 h 25"/>
                <a:gd name="T2" fmla="*/ 10 w 17"/>
                <a:gd name="T3" fmla="*/ 25 h 25"/>
                <a:gd name="T4" fmla="*/ 12 w 17"/>
                <a:gd name="T5" fmla="*/ 25 h 25"/>
                <a:gd name="T6" fmla="*/ 10 w 17"/>
                <a:gd name="T7" fmla="*/ 8 h 25"/>
                <a:gd name="T8" fmla="*/ 17 w 17"/>
                <a:gd name="T9" fmla="*/ 3 h 25"/>
                <a:gd name="T10" fmla="*/ 13 w 17"/>
                <a:gd name="T11" fmla="*/ 0 h 25"/>
                <a:gd name="T12" fmla="*/ 10 w 17"/>
                <a:gd name="T13" fmla="*/ 8 h 25"/>
                <a:gd name="T14" fmla="*/ 9 w 17"/>
                <a:gd name="T15" fmla="*/ 8 h 25"/>
                <a:gd name="T16" fmla="*/ 5 w 17"/>
                <a:gd name="T17" fmla="*/ 0 h 25"/>
                <a:gd name="T18" fmla="*/ 0 w 17"/>
                <a:gd name="T19" fmla="*/ 4 h 25"/>
                <a:gd name="T20" fmla="*/ 9 w 17"/>
                <a:gd name="T2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5">
                  <a:moveTo>
                    <a:pt x="9" y="8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4" y="1"/>
                    <a:pt x="13" y="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3"/>
                    <a:pt x="0" y="4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6">
              <a:extLst>
                <a:ext uri="{FF2B5EF4-FFF2-40B4-BE49-F238E27FC236}">
                  <a16:creationId xmlns:a16="http://schemas.microsoft.com/office/drawing/2014/main" xmlns="" id="{B2F5E82D-49B6-4425-AB27-258B66DE8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375" y="2009776"/>
              <a:ext cx="215900" cy="36513"/>
            </a:xfrm>
            <a:custGeom>
              <a:avLst/>
              <a:gdLst>
                <a:gd name="T0" fmla="*/ 0 w 136"/>
                <a:gd name="T1" fmla="*/ 7 h 23"/>
                <a:gd name="T2" fmla="*/ 7 w 136"/>
                <a:gd name="T3" fmla="*/ 23 h 23"/>
                <a:gd name="T4" fmla="*/ 136 w 136"/>
                <a:gd name="T5" fmla="*/ 7 h 23"/>
                <a:gd name="T6" fmla="*/ 136 w 136"/>
                <a:gd name="T7" fmla="*/ 0 h 23"/>
                <a:gd name="T8" fmla="*/ 0 w 136"/>
                <a:gd name="T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3">
                  <a:moveTo>
                    <a:pt x="0" y="7"/>
                  </a:moveTo>
                  <a:lnTo>
                    <a:pt x="7" y="23"/>
                  </a:lnTo>
                  <a:lnTo>
                    <a:pt x="136" y="7"/>
                  </a:lnTo>
                  <a:lnTo>
                    <a:pt x="13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7">
              <a:extLst>
                <a:ext uri="{FF2B5EF4-FFF2-40B4-BE49-F238E27FC236}">
                  <a16:creationId xmlns:a16="http://schemas.microsoft.com/office/drawing/2014/main" xmlns="" id="{306E8CB7-E27C-4901-9FAC-70832C9AA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6488" y="1504951"/>
              <a:ext cx="155575" cy="192088"/>
            </a:xfrm>
            <a:custGeom>
              <a:avLst/>
              <a:gdLst>
                <a:gd name="T0" fmla="*/ 3 w 13"/>
                <a:gd name="T1" fmla="*/ 12 h 16"/>
                <a:gd name="T2" fmla="*/ 0 w 13"/>
                <a:gd name="T3" fmla="*/ 3 h 16"/>
                <a:gd name="T4" fmla="*/ 10 w 13"/>
                <a:gd name="T5" fmla="*/ 0 h 16"/>
                <a:gd name="T6" fmla="*/ 13 w 13"/>
                <a:gd name="T7" fmla="*/ 10 h 16"/>
                <a:gd name="T8" fmla="*/ 11 w 13"/>
                <a:gd name="T9" fmla="*/ 12 h 16"/>
                <a:gd name="T10" fmla="*/ 9 w 13"/>
                <a:gd name="T11" fmla="*/ 10 h 16"/>
                <a:gd name="T12" fmla="*/ 11 w 13"/>
                <a:gd name="T13" fmla="*/ 8 h 16"/>
                <a:gd name="T14" fmla="*/ 11 w 13"/>
                <a:gd name="T15" fmla="*/ 8 h 16"/>
                <a:gd name="T16" fmla="*/ 10 w 13"/>
                <a:gd name="T17" fmla="*/ 2 h 16"/>
                <a:gd name="T18" fmla="*/ 2 w 13"/>
                <a:gd name="T19" fmla="*/ 7 h 16"/>
                <a:gd name="T20" fmla="*/ 4 w 13"/>
                <a:gd name="T21" fmla="*/ 14 h 16"/>
                <a:gd name="T22" fmla="*/ 2 w 13"/>
                <a:gd name="T23" fmla="*/ 16 h 16"/>
                <a:gd name="T24" fmla="*/ 0 w 13"/>
                <a:gd name="T25" fmla="*/ 14 h 16"/>
                <a:gd name="T26" fmla="*/ 2 w 13"/>
                <a:gd name="T27" fmla="*/ 12 h 16"/>
                <a:gd name="T28" fmla="*/ 3 w 13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6">
                  <a:moveTo>
                    <a:pt x="3" y="1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3" y="7"/>
                    <a:pt x="13" y="10"/>
                  </a:cubicBezTo>
                  <a:cubicBezTo>
                    <a:pt x="13" y="11"/>
                    <a:pt x="12" y="12"/>
                    <a:pt x="11" y="12"/>
                  </a:cubicBezTo>
                  <a:cubicBezTo>
                    <a:pt x="10" y="12"/>
                    <a:pt x="9" y="11"/>
                    <a:pt x="9" y="10"/>
                  </a:cubicBezTo>
                  <a:cubicBezTo>
                    <a:pt x="9" y="9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4" y="12"/>
                    <a:pt x="4" y="14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13"/>
                    <a:pt x="1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68">
              <a:extLst>
                <a:ext uri="{FF2B5EF4-FFF2-40B4-BE49-F238E27FC236}">
                  <a16:creationId xmlns:a16="http://schemas.microsoft.com/office/drawing/2014/main" xmlns="" id="{D252A1E2-3D59-4EFB-9090-C2D53F080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1541463"/>
              <a:ext cx="120650" cy="119063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4" y="5"/>
                    <a:pt x="5" y="5"/>
                    <a:pt x="5" y="0"/>
                  </a:cubicBezTo>
                  <a:cubicBezTo>
                    <a:pt x="5" y="5"/>
                    <a:pt x="5" y="5"/>
                    <a:pt x="10" y="5"/>
                  </a:cubicBezTo>
                  <a:cubicBezTo>
                    <a:pt x="5" y="5"/>
                    <a:pt x="5" y="6"/>
                    <a:pt x="5" y="10"/>
                  </a:cubicBezTo>
                  <a:cubicBezTo>
                    <a:pt x="5" y="6"/>
                    <a:pt x="4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9">
              <a:extLst>
                <a:ext uri="{FF2B5EF4-FFF2-40B4-BE49-F238E27FC236}">
                  <a16:creationId xmlns:a16="http://schemas.microsoft.com/office/drawing/2014/main" xmlns="" id="{85225F9B-4913-48C8-BAB0-C5200F31B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2093913"/>
              <a:ext cx="119063" cy="107950"/>
            </a:xfrm>
            <a:custGeom>
              <a:avLst/>
              <a:gdLst>
                <a:gd name="T0" fmla="*/ 0 w 10"/>
                <a:gd name="T1" fmla="*/ 5 h 9"/>
                <a:gd name="T2" fmla="*/ 5 w 10"/>
                <a:gd name="T3" fmla="*/ 0 h 9"/>
                <a:gd name="T4" fmla="*/ 10 w 10"/>
                <a:gd name="T5" fmla="*/ 5 h 9"/>
                <a:gd name="T6" fmla="*/ 5 w 10"/>
                <a:gd name="T7" fmla="*/ 9 h 9"/>
                <a:gd name="T8" fmla="*/ 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4" y="5"/>
                    <a:pt x="5" y="4"/>
                    <a:pt x="5" y="0"/>
                  </a:cubicBezTo>
                  <a:cubicBezTo>
                    <a:pt x="5" y="4"/>
                    <a:pt x="5" y="5"/>
                    <a:pt x="10" y="5"/>
                  </a:cubicBezTo>
                  <a:cubicBezTo>
                    <a:pt x="5" y="5"/>
                    <a:pt x="5" y="5"/>
                    <a:pt x="5" y="9"/>
                  </a:cubicBezTo>
                  <a:cubicBezTo>
                    <a:pt x="5" y="5"/>
                    <a:pt x="4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0">
              <a:extLst>
                <a:ext uri="{FF2B5EF4-FFF2-40B4-BE49-F238E27FC236}">
                  <a16:creationId xmlns:a16="http://schemas.microsoft.com/office/drawing/2014/main" xmlns="" id="{2588B359-9F92-4902-8240-DE3F95B67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5550" y="1492251"/>
              <a:ext cx="180975" cy="157163"/>
            </a:xfrm>
            <a:custGeom>
              <a:avLst/>
              <a:gdLst>
                <a:gd name="T0" fmla="*/ 9 w 15"/>
                <a:gd name="T1" fmla="*/ 6 h 13"/>
                <a:gd name="T2" fmla="*/ 11 w 15"/>
                <a:gd name="T3" fmla="*/ 1 h 13"/>
                <a:gd name="T4" fmla="*/ 13 w 15"/>
                <a:gd name="T5" fmla="*/ 13 h 13"/>
                <a:gd name="T6" fmla="*/ 9 w 15"/>
                <a:gd name="T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3">
                  <a:moveTo>
                    <a:pt x="9" y="6"/>
                  </a:moveTo>
                  <a:cubicBezTo>
                    <a:pt x="9" y="6"/>
                    <a:pt x="9" y="2"/>
                    <a:pt x="11" y="1"/>
                  </a:cubicBezTo>
                  <a:cubicBezTo>
                    <a:pt x="15" y="0"/>
                    <a:pt x="14" y="13"/>
                    <a:pt x="13" y="13"/>
                  </a:cubicBezTo>
                  <a:cubicBezTo>
                    <a:pt x="0" y="10"/>
                    <a:pt x="5" y="1"/>
                    <a:pt x="9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71">
              <a:extLst>
                <a:ext uri="{FF2B5EF4-FFF2-40B4-BE49-F238E27FC236}">
                  <a16:creationId xmlns:a16="http://schemas.microsoft.com/office/drawing/2014/main" xmlns="" id="{DCBDF80C-FCD4-4EDA-AA8C-36F573FBA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0" y="1828801"/>
              <a:ext cx="119063" cy="120650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5"/>
                    <a:pt x="5" y="0"/>
                  </a:cubicBezTo>
                  <a:cubicBezTo>
                    <a:pt x="5" y="5"/>
                    <a:pt x="6" y="5"/>
                    <a:pt x="10" y="5"/>
                  </a:cubicBezTo>
                  <a:cubicBezTo>
                    <a:pt x="6" y="5"/>
                    <a:pt x="5" y="6"/>
                    <a:pt x="5" y="10"/>
                  </a:cubicBezTo>
                  <a:cubicBezTo>
                    <a:pt x="5" y="6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2">
              <a:extLst>
                <a:ext uri="{FF2B5EF4-FFF2-40B4-BE49-F238E27FC236}">
                  <a16:creationId xmlns:a16="http://schemas.microsoft.com/office/drawing/2014/main" xmlns="" id="{CEA8C158-9387-49F5-A8DE-8D921A351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4700" y="2286001"/>
              <a:ext cx="288925" cy="528638"/>
            </a:xfrm>
            <a:custGeom>
              <a:avLst/>
              <a:gdLst>
                <a:gd name="T0" fmla="*/ 3 w 24"/>
                <a:gd name="T1" fmla="*/ 14 h 44"/>
                <a:gd name="T2" fmla="*/ 1 w 24"/>
                <a:gd name="T3" fmla="*/ 14 h 44"/>
                <a:gd name="T4" fmla="*/ 6 w 24"/>
                <a:gd name="T5" fmla="*/ 21 h 44"/>
                <a:gd name="T6" fmla="*/ 7 w 24"/>
                <a:gd name="T7" fmla="*/ 28 h 44"/>
                <a:gd name="T8" fmla="*/ 8 w 24"/>
                <a:gd name="T9" fmla="*/ 35 h 44"/>
                <a:gd name="T10" fmla="*/ 9 w 24"/>
                <a:gd name="T11" fmla="*/ 39 h 44"/>
                <a:gd name="T12" fmla="*/ 6 w 24"/>
                <a:gd name="T13" fmla="*/ 37 h 44"/>
                <a:gd name="T14" fmla="*/ 3 w 24"/>
                <a:gd name="T15" fmla="*/ 34 h 44"/>
                <a:gd name="T16" fmla="*/ 6 w 24"/>
                <a:gd name="T17" fmla="*/ 39 h 44"/>
                <a:gd name="T18" fmla="*/ 12 w 24"/>
                <a:gd name="T19" fmla="*/ 43 h 44"/>
                <a:gd name="T20" fmla="*/ 19 w 24"/>
                <a:gd name="T21" fmla="*/ 41 h 44"/>
                <a:gd name="T22" fmla="*/ 22 w 24"/>
                <a:gd name="T23" fmla="*/ 44 h 44"/>
                <a:gd name="T24" fmla="*/ 19 w 24"/>
                <a:gd name="T25" fmla="*/ 39 h 44"/>
                <a:gd name="T26" fmla="*/ 18 w 24"/>
                <a:gd name="T27" fmla="*/ 38 h 44"/>
                <a:gd name="T28" fmla="*/ 19 w 24"/>
                <a:gd name="T29" fmla="*/ 33 h 44"/>
                <a:gd name="T30" fmla="*/ 22 w 24"/>
                <a:gd name="T31" fmla="*/ 30 h 44"/>
                <a:gd name="T32" fmla="*/ 22 w 24"/>
                <a:gd name="T33" fmla="*/ 29 h 44"/>
                <a:gd name="T34" fmla="*/ 20 w 24"/>
                <a:gd name="T35" fmla="*/ 27 h 44"/>
                <a:gd name="T36" fmla="*/ 19 w 24"/>
                <a:gd name="T37" fmla="*/ 30 h 44"/>
                <a:gd name="T38" fmla="*/ 18 w 24"/>
                <a:gd name="T39" fmla="*/ 26 h 44"/>
                <a:gd name="T40" fmla="*/ 18 w 24"/>
                <a:gd name="T41" fmla="*/ 34 h 44"/>
                <a:gd name="T42" fmla="*/ 14 w 24"/>
                <a:gd name="T43" fmla="*/ 42 h 44"/>
                <a:gd name="T44" fmla="*/ 18 w 24"/>
                <a:gd name="T45" fmla="*/ 37 h 44"/>
                <a:gd name="T46" fmla="*/ 15 w 24"/>
                <a:gd name="T47" fmla="*/ 38 h 44"/>
                <a:gd name="T48" fmla="*/ 15 w 24"/>
                <a:gd name="T49" fmla="*/ 26 h 44"/>
                <a:gd name="T50" fmla="*/ 21 w 24"/>
                <a:gd name="T51" fmla="*/ 19 h 44"/>
                <a:gd name="T52" fmla="*/ 19 w 24"/>
                <a:gd name="T53" fmla="*/ 19 h 44"/>
                <a:gd name="T54" fmla="*/ 20 w 24"/>
                <a:gd name="T55" fmla="*/ 16 h 44"/>
                <a:gd name="T56" fmla="*/ 18 w 24"/>
                <a:gd name="T57" fmla="*/ 18 h 44"/>
                <a:gd name="T58" fmla="*/ 18 w 24"/>
                <a:gd name="T59" fmla="*/ 16 h 44"/>
                <a:gd name="T60" fmla="*/ 17 w 24"/>
                <a:gd name="T61" fmla="*/ 17 h 44"/>
                <a:gd name="T62" fmla="*/ 17 w 24"/>
                <a:gd name="T63" fmla="*/ 20 h 44"/>
                <a:gd name="T64" fmla="*/ 14 w 24"/>
                <a:gd name="T65" fmla="*/ 25 h 44"/>
                <a:gd name="T66" fmla="*/ 13 w 24"/>
                <a:gd name="T67" fmla="*/ 31 h 44"/>
                <a:gd name="T68" fmla="*/ 14 w 24"/>
                <a:gd name="T69" fmla="*/ 40 h 44"/>
                <a:gd name="T70" fmla="*/ 12 w 24"/>
                <a:gd name="T71" fmla="*/ 42 h 44"/>
                <a:gd name="T72" fmla="*/ 11 w 24"/>
                <a:gd name="T73" fmla="*/ 42 h 44"/>
                <a:gd name="T74" fmla="*/ 12 w 24"/>
                <a:gd name="T75" fmla="*/ 34 h 44"/>
                <a:gd name="T76" fmla="*/ 11 w 24"/>
                <a:gd name="T77" fmla="*/ 32 h 44"/>
                <a:gd name="T78" fmla="*/ 10 w 24"/>
                <a:gd name="T79" fmla="*/ 38 h 44"/>
                <a:gd name="T80" fmla="*/ 9 w 24"/>
                <a:gd name="T81" fmla="*/ 31 h 44"/>
                <a:gd name="T82" fmla="*/ 9 w 24"/>
                <a:gd name="T83" fmla="*/ 25 h 44"/>
                <a:gd name="T84" fmla="*/ 11 w 24"/>
                <a:gd name="T85" fmla="*/ 17 h 44"/>
                <a:gd name="T86" fmla="*/ 12 w 24"/>
                <a:gd name="T87" fmla="*/ 9 h 44"/>
                <a:gd name="T88" fmla="*/ 12 w 24"/>
                <a:gd name="T89" fmla="*/ 1 h 44"/>
                <a:gd name="T90" fmla="*/ 12 w 24"/>
                <a:gd name="T91" fmla="*/ 2 h 44"/>
                <a:gd name="T92" fmla="*/ 9 w 24"/>
                <a:gd name="T93" fmla="*/ 2 h 44"/>
                <a:gd name="T94" fmla="*/ 8 w 24"/>
                <a:gd name="T95" fmla="*/ 2 h 44"/>
                <a:gd name="T96" fmla="*/ 6 w 24"/>
                <a:gd name="T97" fmla="*/ 3 h 44"/>
                <a:gd name="T98" fmla="*/ 7 w 24"/>
                <a:gd name="T99" fmla="*/ 6 h 44"/>
                <a:gd name="T100" fmla="*/ 10 w 24"/>
                <a:gd name="T101" fmla="*/ 7 h 44"/>
                <a:gd name="T102" fmla="*/ 11 w 24"/>
                <a:gd name="T103" fmla="*/ 15 h 44"/>
                <a:gd name="T104" fmla="*/ 9 w 24"/>
                <a:gd name="T105" fmla="*/ 22 h 44"/>
                <a:gd name="T106" fmla="*/ 7 w 24"/>
                <a:gd name="T107" fmla="*/ 22 h 44"/>
                <a:gd name="T108" fmla="*/ 6 w 24"/>
                <a:gd name="T109" fmla="*/ 18 h 44"/>
                <a:gd name="T110" fmla="*/ 6 w 24"/>
                <a:gd name="T111" fmla="*/ 10 h 44"/>
                <a:gd name="T112" fmla="*/ 6 w 24"/>
                <a:gd name="T113" fmla="*/ 12 h 44"/>
                <a:gd name="T114" fmla="*/ 4 w 24"/>
                <a:gd name="T115" fmla="*/ 10 h 44"/>
                <a:gd name="T116" fmla="*/ 8 w 24"/>
                <a:gd name="T117" fmla="*/ 1 h 44"/>
                <a:gd name="T118" fmla="*/ 11 w 24"/>
                <a:gd name="T11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44">
                  <a:moveTo>
                    <a:pt x="3" y="12"/>
                  </a:moveTo>
                  <a:cubicBezTo>
                    <a:pt x="3" y="12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3"/>
                    <a:pt x="2" y="13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2" y="15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5"/>
                    <a:pt x="5" y="16"/>
                  </a:cubicBezTo>
                  <a:cubicBezTo>
                    <a:pt x="5" y="16"/>
                    <a:pt x="5" y="15"/>
                    <a:pt x="4" y="15"/>
                  </a:cubicBezTo>
                  <a:cubicBezTo>
                    <a:pt x="4" y="16"/>
                    <a:pt x="5" y="16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8"/>
                    <a:pt x="6" y="20"/>
                    <a:pt x="6" y="21"/>
                  </a:cubicBezTo>
                  <a:cubicBezTo>
                    <a:pt x="6" y="21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8" y="29"/>
                    <a:pt x="7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7" y="32"/>
                    <a:pt x="8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8" y="34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8" y="37"/>
                    <a:pt x="9" y="37"/>
                  </a:cubicBezTo>
                  <a:cubicBezTo>
                    <a:pt x="9" y="37"/>
                    <a:pt x="9" y="37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40"/>
                    <a:pt x="10" y="40"/>
                    <a:pt x="10" y="41"/>
                  </a:cubicBezTo>
                  <a:cubicBezTo>
                    <a:pt x="10" y="41"/>
                    <a:pt x="10" y="41"/>
                    <a:pt x="9" y="41"/>
                  </a:cubicBezTo>
                  <a:cubicBezTo>
                    <a:pt x="9" y="40"/>
                    <a:pt x="9" y="39"/>
                    <a:pt x="8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6"/>
                    <a:pt x="6" y="36"/>
                  </a:cubicBezTo>
                  <a:cubicBezTo>
                    <a:pt x="6" y="36"/>
                    <a:pt x="6" y="36"/>
                    <a:pt x="6" y="37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3" y="35"/>
                    <a:pt x="3" y="35"/>
                  </a:cubicBezTo>
                  <a:cubicBezTo>
                    <a:pt x="4" y="36"/>
                    <a:pt x="4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6" y="38"/>
                    <a:pt x="5" y="37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6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8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10" y="41"/>
                    <a:pt x="10" y="42"/>
                  </a:cubicBezTo>
                  <a:cubicBezTo>
                    <a:pt x="10" y="42"/>
                    <a:pt x="10" y="42"/>
                    <a:pt x="11" y="43"/>
                  </a:cubicBezTo>
                  <a:cubicBezTo>
                    <a:pt x="11" y="43"/>
                    <a:pt x="11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6" y="43"/>
                    <a:pt x="16" y="42"/>
                  </a:cubicBezTo>
                  <a:cubicBezTo>
                    <a:pt x="17" y="42"/>
                    <a:pt x="17" y="42"/>
                    <a:pt x="18" y="42"/>
                  </a:cubicBezTo>
                  <a:cubicBezTo>
                    <a:pt x="18" y="42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20" y="42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2" y="42"/>
                    <a:pt x="22" y="42"/>
                  </a:cubicBezTo>
                  <a:cubicBezTo>
                    <a:pt x="22" y="42"/>
                    <a:pt x="22" y="42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4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2" y="41"/>
                    <a:pt x="21" y="41"/>
                  </a:cubicBezTo>
                  <a:cubicBezTo>
                    <a:pt x="22" y="41"/>
                    <a:pt x="22" y="41"/>
                    <a:pt x="23" y="41"/>
                  </a:cubicBezTo>
                  <a:cubicBezTo>
                    <a:pt x="22" y="41"/>
                    <a:pt x="22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1"/>
                  </a:cubicBezTo>
                  <a:cubicBezTo>
                    <a:pt x="18" y="41"/>
                    <a:pt x="18" y="41"/>
                    <a:pt x="17" y="42"/>
                  </a:cubicBezTo>
                  <a:cubicBezTo>
                    <a:pt x="17" y="42"/>
                    <a:pt x="17" y="42"/>
                    <a:pt x="16" y="42"/>
                  </a:cubicBezTo>
                  <a:cubicBezTo>
                    <a:pt x="16" y="42"/>
                    <a:pt x="17" y="42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20" y="39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18" y="37"/>
                    <a:pt x="19" y="36"/>
                    <a:pt x="19" y="36"/>
                  </a:cubicBezTo>
                  <a:cubicBezTo>
                    <a:pt x="19" y="35"/>
                    <a:pt x="19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3"/>
                  </a:cubicBezTo>
                  <a:cubicBezTo>
                    <a:pt x="20" y="33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9" y="33"/>
                    <a:pt x="19" y="33"/>
                    <a:pt x="19" y="32"/>
                  </a:cubicBezTo>
                  <a:cubicBezTo>
                    <a:pt x="19" y="32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2"/>
                    <a:pt x="22" y="32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3" y="30"/>
                    <a:pt x="22" y="30"/>
                  </a:cubicBezTo>
                  <a:cubicBezTo>
                    <a:pt x="22" y="31"/>
                    <a:pt x="22" y="31"/>
                    <a:pt x="22" y="32"/>
                  </a:cubicBezTo>
                  <a:cubicBezTo>
                    <a:pt x="21" y="32"/>
                    <a:pt x="20" y="31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2" y="31"/>
                    <a:pt x="22" y="31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3" y="27"/>
                    <a:pt x="23" y="28"/>
                    <a:pt x="23" y="28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1" y="31"/>
                    <a:pt x="21" y="30"/>
                    <a:pt x="20" y="30"/>
                  </a:cubicBezTo>
                  <a:cubicBezTo>
                    <a:pt x="21" y="30"/>
                    <a:pt x="22" y="30"/>
                    <a:pt x="22" y="29"/>
                  </a:cubicBezTo>
                  <a:cubicBezTo>
                    <a:pt x="22" y="29"/>
                    <a:pt x="23" y="28"/>
                    <a:pt x="22" y="28"/>
                  </a:cubicBezTo>
                  <a:cubicBezTo>
                    <a:pt x="21" y="28"/>
                    <a:pt x="21" y="29"/>
                    <a:pt x="22" y="29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1" y="29"/>
                    <a:pt x="21" y="29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cubicBezTo>
                    <a:pt x="21" y="27"/>
                    <a:pt x="21" y="27"/>
                    <a:pt x="21" y="28"/>
                  </a:cubicBezTo>
                  <a:cubicBezTo>
                    <a:pt x="20" y="28"/>
                    <a:pt x="21" y="28"/>
                    <a:pt x="21" y="28"/>
                  </a:cubicBezTo>
                  <a:cubicBezTo>
                    <a:pt x="21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29"/>
                    <a:pt x="20" y="29"/>
                    <a:pt x="20" y="30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8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7"/>
                    <a:pt x="17" y="27"/>
                  </a:cubicBezTo>
                  <a:cubicBezTo>
                    <a:pt x="18" y="27"/>
                    <a:pt x="17" y="28"/>
                    <a:pt x="17" y="28"/>
                  </a:cubicBezTo>
                  <a:cubicBezTo>
                    <a:pt x="17" y="29"/>
                    <a:pt x="17" y="29"/>
                    <a:pt x="18" y="29"/>
                  </a:cubicBezTo>
                  <a:cubicBezTo>
                    <a:pt x="18" y="30"/>
                    <a:pt x="18" y="31"/>
                    <a:pt x="19" y="30"/>
                  </a:cubicBezTo>
                  <a:cubicBezTo>
                    <a:pt x="19" y="31"/>
                    <a:pt x="19" y="32"/>
                    <a:pt x="19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5"/>
                    <a:pt x="19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4"/>
                    <a:pt x="18" y="34"/>
                  </a:cubicBezTo>
                  <a:cubicBezTo>
                    <a:pt x="18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7"/>
                    <a:pt x="18" y="38"/>
                    <a:pt x="17" y="39"/>
                  </a:cubicBezTo>
                  <a:cubicBezTo>
                    <a:pt x="17" y="40"/>
                    <a:pt x="17" y="40"/>
                    <a:pt x="17" y="41"/>
                  </a:cubicBezTo>
                  <a:cubicBezTo>
                    <a:pt x="17" y="41"/>
                    <a:pt x="16" y="41"/>
                    <a:pt x="16" y="41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5" y="43"/>
                    <a:pt x="14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4" y="42"/>
                    <a:pt x="14" y="41"/>
                    <a:pt x="14" y="41"/>
                  </a:cubicBezTo>
                  <a:cubicBezTo>
                    <a:pt x="14" y="41"/>
                    <a:pt x="15" y="42"/>
                    <a:pt x="15" y="41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1"/>
                    <a:pt x="15" y="41"/>
                    <a:pt x="15" y="41"/>
                  </a:cubicBezTo>
                  <a:cubicBezTo>
                    <a:pt x="15" y="41"/>
                    <a:pt x="15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6" y="39"/>
                    <a:pt x="16" y="39"/>
                  </a:cubicBezTo>
                  <a:cubicBezTo>
                    <a:pt x="16" y="39"/>
                    <a:pt x="17" y="38"/>
                    <a:pt x="18" y="38"/>
                  </a:cubicBezTo>
                  <a:cubicBezTo>
                    <a:pt x="18" y="38"/>
                    <a:pt x="18" y="37"/>
                    <a:pt x="18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7"/>
                    <a:pt x="17" y="37"/>
                    <a:pt x="16" y="37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1"/>
                    <a:pt x="14" y="41"/>
                  </a:cubicBezTo>
                  <a:cubicBezTo>
                    <a:pt x="14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7"/>
                    <a:pt x="15" y="36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4"/>
                    <a:pt x="16" y="34"/>
                    <a:pt x="16" y="34"/>
                  </a:cubicBezTo>
                  <a:cubicBezTo>
                    <a:pt x="16" y="34"/>
                    <a:pt x="16" y="34"/>
                    <a:pt x="15" y="34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1"/>
                  </a:cubicBezTo>
                  <a:cubicBezTo>
                    <a:pt x="15" y="31"/>
                    <a:pt x="15" y="30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9"/>
                    <a:pt x="19" y="20"/>
                    <a:pt x="19" y="20"/>
                  </a:cubicBezTo>
                  <a:cubicBezTo>
                    <a:pt x="20" y="20"/>
                    <a:pt x="20" y="20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8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0" y="19"/>
                  </a:cubicBezTo>
                  <a:cubicBezTo>
                    <a:pt x="20" y="20"/>
                    <a:pt x="19" y="20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9" y="20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8"/>
                    <a:pt x="20" y="18"/>
                    <a:pt x="19" y="18"/>
                  </a:cubicBezTo>
                  <a:cubicBezTo>
                    <a:pt x="19" y="19"/>
                    <a:pt x="19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7"/>
                    <a:pt x="20" y="17"/>
                  </a:cubicBezTo>
                  <a:cubicBezTo>
                    <a:pt x="20" y="16"/>
                    <a:pt x="21" y="15"/>
                    <a:pt x="20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20" y="15"/>
                    <a:pt x="20" y="17"/>
                    <a:pt x="19" y="17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8" y="17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19" y="14"/>
                    <a:pt x="19" y="14"/>
                  </a:cubicBezTo>
                  <a:cubicBezTo>
                    <a:pt x="19" y="14"/>
                    <a:pt x="18" y="15"/>
                    <a:pt x="19" y="15"/>
                  </a:cubicBezTo>
                  <a:cubicBezTo>
                    <a:pt x="18" y="16"/>
                    <a:pt x="18" y="17"/>
                    <a:pt x="18" y="18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6"/>
                    <a:pt x="17" y="15"/>
                    <a:pt x="18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7"/>
                  </a:cubicBezTo>
                  <a:cubicBezTo>
                    <a:pt x="16" y="17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7" y="16"/>
                    <a:pt x="17" y="15"/>
                  </a:cubicBezTo>
                  <a:cubicBezTo>
                    <a:pt x="17" y="15"/>
                    <a:pt x="17" y="15"/>
                    <a:pt x="17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9"/>
                    <a:pt x="17" y="19"/>
                    <a:pt x="17" y="20"/>
                  </a:cubicBezTo>
                  <a:cubicBezTo>
                    <a:pt x="17" y="20"/>
                    <a:pt x="17" y="20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3"/>
                    <a:pt x="15" y="23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6"/>
                    <a:pt x="15" y="26"/>
                  </a:cubicBezTo>
                  <a:cubicBezTo>
                    <a:pt x="14" y="27"/>
                    <a:pt x="15" y="28"/>
                    <a:pt x="14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30"/>
                  </a:cubicBezTo>
                  <a:cubicBezTo>
                    <a:pt x="14" y="30"/>
                    <a:pt x="14" y="31"/>
                    <a:pt x="14" y="31"/>
                  </a:cubicBezTo>
                  <a:cubicBezTo>
                    <a:pt x="14" y="31"/>
                    <a:pt x="14" y="30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2"/>
                    <a:pt x="14" y="32"/>
                    <a:pt x="15" y="32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4"/>
                    <a:pt x="15" y="36"/>
                    <a:pt x="15" y="38"/>
                  </a:cubicBezTo>
                  <a:cubicBezTo>
                    <a:pt x="15" y="38"/>
                    <a:pt x="15" y="39"/>
                    <a:pt x="14" y="39"/>
                  </a:cubicBezTo>
                  <a:cubicBezTo>
                    <a:pt x="14" y="39"/>
                    <a:pt x="14" y="38"/>
                    <a:pt x="14" y="38"/>
                  </a:cubicBezTo>
                  <a:cubicBezTo>
                    <a:pt x="14" y="38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1"/>
                    <a:pt x="13" y="41"/>
                  </a:cubicBezTo>
                  <a:cubicBezTo>
                    <a:pt x="13" y="41"/>
                    <a:pt x="13" y="41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1" y="41"/>
                    <a:pt x="12" y="41"/>
                    <a:pt x="12" y="40"/>
                  </a:cubicBezTo>
                  <a:cubicBezTo>
                    <a:pt x="12" y="40"/>
                    <a:pt x="13" y="40"/>
                    <a:pt x="13" y="39"/>
                  </a:cubicBezTo>
                  <a:cubicBezTo>
                    <a:pt x="12" y="39"/>
                    <a:pt x="12" y="40"/>
                    <a:pt x="12" y="40"/>
                  </a:cubicBezTo>
                  <a:cubicBezTo>
                    <a:pt x="12" y="39"/>
                    <a:pt x="12" y="39"/>
                    <a:pt x="12" y="38"/>
                  </a:cubicBezTo>
                  <a:cubicBezTo>
                    <a:pt x="12" y="38"/>
                    <a:pt x="12" y="38"/>
                    <a:pt x="12" y="39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0" y="40"/>
                    <a:pt x="11" y="40"/>
                    <a:pt x="11" y="41"/>
                  </a:cubicBezTo>
                  <a:cubicBezTo>
                    <a:pt x="11" y="41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10" y="39"/>
                    <a:pt x="9" y="39"/>
                    <a:pt x="9" y="39"/>
                  </a:cubicBezTo>
                  <a:cubicBezTo>
                    <a:pt x="10" y="39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2" y="37"/>
                  </a:cubicBezTo>
                  <a:cubicBezTo>
                    <a:pt x="12" y="37"/>
                    <a:pt x="12" y="36"/>
                    <a:pt x="13" y="36"/>
                  </a:cubicBezTo>
                  <a:cubicBezTo>
                    <a:pt x="13" y="36"/>
                    <a:pt x="13" y="36"/>
                    <a:pt x="13" y="35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2" y="36"/>
                    <a:pt x="12" y="35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3" y="32"/>
                    <a:pt x="12" y="32"/>
                  </a:cubicBezTo>
                  <a:cubicBezTo>
                    <a:pt x="12" y="32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1" y="32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1"/>
                    <a:pt x="12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1" y="34"/>
                    <a:pt x="1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1" y="37"/>
                    <a:pt x="11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5"/>
                    <a:pt x="9" y="36"/>
                  </a:cubicBezTo>
                  <a:cubicBezTo>
                    <a:pt x="9" y="35"/>
                    <a:pt x="9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1"/>
                  </a:cubicBez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8" y="31"/>
                    <a:pt x="8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8" y="32"/>
                    <a:pt x="8" y="31"/>
                    <a:pt x="8" y="31"/>
                  </a:cubicBezTo>
                  <a:cubicBezTo>
                    <a:pt x="8" y="31"/>
                    <a:pt x="8" y="29"/>
                    <a:pt x="8" y="28"/>
                  </a:cubicBezTo>
                  <a:cubicBezTo>
                    <a:pt x="8" y="28"/>
                    <a:pt x="8" y="28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10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4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1"/>
                  </a:cubicBezTo>
                  <a:cubicBezTo>
                    <a:pt x="10" y="21"/>
                    <a:pt x="10" y="21"/>
                    <a:pt x="11" y="20"/>
                  </a:cubicBezTo>
                  <a:cubicBezTo>
                    <a:pt x="11" y="20"/>
                    <a:pt x="11" y="19"/>
                    <a:pt x="11" y="19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6"/>
                    <a:pt x="13" y="15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8"/>
                    <a:pt x="13" y="8"/>
                    <a:pt x="13" y="7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6"/>
                    <a:pt x="11" y="6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5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1" y="2"/>
                    <a:pt x="12" y="3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11" y="4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7"/>
                    <a:pt x="7" y="7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8"/>
                  </a:cubicBezTo>
                  <a:cubicBezTo>
                    <a:pt x="11" y="18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3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0"/>
                    <a:pt x="7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5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2"/>
                    <a:pt x="6" y="11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5" y="13"/>
                    <a:pt x="5" y="13"/>
                    <a:pt x="6" y="12"/>
                  </a:cubicBezTo>
                  <a:cubicBezTo>
                    <a:pt x="6" y="12"/>
                    <a:pt x="6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5" y="12"/>
                    <a:pt x="5" y="12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1"/>
                    <a:pt x="4" y="12"/>
                    <a:pt x="3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1" y="18"/>
                  </a:cubicBezTo>
                  <a:close/>
                  <a:moveTo>
                    <a:pt x="11" y="34"/>
                  </a:move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lose/>
                  <a:moveTo>
                    <a:pt x="12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3">
              <a:extLst>
                <a:ext uri="{FF2B5EF4-FFF2-40B4-BE49-F238E27FC236}">
                  <a16:creationId xmlns:a16="http://schemas.microsoft.com/office/drawing/2014/main" xmlns="" id="{A803D382-563A-4D50-9305-E0FE624A4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275" y="3260726"/>
              <a:ext cx="312738" cy="276225"/>
            </a:xfrm>
            <a:custGeom>
              <a:avLst/>
              <a:gdLst>
                <a:gd name="T0" fmla="*/ 22 w 26"/>
                <a:gd name="T1" fmla="*/ 17 h 23"/>
                <a:gd name="T2" fmla="*/ 23 w 26"/>
                <a:gd name="T3" fmla="*/ 11 h 23"/>
                <a:gd name="T4" fmla="*/ 15 w 26"/>
                <a:gd name="T5" fmla="*/ 9 h 23"/>
                <a:gd name="T6" fmla="*/ 14 w 26"/>
                <a:gd name="T7" fmla="*/ 5 h 23"/>
                <a:gd name="T8" fmla="*/ 12 w 26"/>
                <a:gd name="T9" fmla="*/ 6 h 23"/>
                <a:gd name="T10" fmla="*/ 11 w 26"/>
                <a:gd name="T11" fmla="*/ 3 h 23"/>
                <a:gd name="T12" fmla="*/ 8 w 26"/>
                <a:gd name="T13" fmla="*/ 0 h 23"/>
                <a:gd name="T14" fmla="*/ 6 w 26"/>
                <a:gd name="T15" fmla="*/ 2 h 23"/>
                <a:gd name="T16" fmla="*/ 1 w 26"/>
                <a:gd name="T17" fmla="*/ 7 h 23"/>
                <a:gd name="T18" fmla="*/ 9 w 26"/>
                <a:gd name="T19" fmla="*/ 11 h 23"/>
                <a:gd name="T20" fmla="*/ 14 w 26"/>
                <a:gd name="T21" fmla="*/ 14 h 23"/>
                <a:gd name="T22" fmla="*/ 16 w 26"/>
                <a:gd name="T23" fmla="*/ 15 h 23"/>
                <a:gd name="T24" fmla="*/ 18 w 26"/>
                <a:gd name="T25" fmla="*/ 17 h 23"/>
                <a:gd name="T26" fmla="*/ 18 w 26"/>
                <a:gd name="T27" fmla="*/ 17 h 23"/>
                <a:gd name="T28" fmla="*/ 16 w 26"/>
                <a:gd name="T29" fmla="*/ 16 h 23"/>
                <a:gd name="T30" fmla="*/ 13 w 26"/>
                <a:gd name="T31" fmla="*/ 14 h 23"/>
                <a:gd name="T32" fmla="*/ 8 w 26"/>
                <a:gd name="T33" fmla="*/ 11 h 23"/>
                <a:gd name="T34" fmla="*/ 1 w 26"/>
                <a:gd name="T35" fmla="*/ 8 h 23"/>
                <a:gd name="T36" fmla="*/ 2 w 26"/>
                <a:gd name="T37" fmla="*/ 9 h 23"/>
                <a:gd name="T38" fmla="*/ 0 w 26"/>
                <a:gd name="T39" fmla="*/ 12 h 23"/>
                <a:gd name="T40" fmla="*/ 1 w 26"/>
                <a:gd name="T41" fmla="*/ 14 h 23"/>
                <a:gd name="T42" fmla="*/ 5 w 26"/>
                <a:gd name="T43" fmla="*/ 18 h 23"/>
                <a:gd name="T44" fmla="*/ 7 w 26"/>
                <a:gd name="T45" fmla="*/ 18 h 23"/>
                <a:gd name="T46" fmla="*/ 8 w 26"/>
                <a:gd name="T47" fmla="*/ 22 h 23"/>
                <a:gd name="T48" fmla="*/ 13 w 26"/>
                <a:gd name="T49" fmla="*/ 20 h 23"/>
                <a:gd name="T50" fmla="*/ 16 w 26"/>
                <a:gd name="T51" fmla="*/ 23 h 23"/>
                <a:gd name="T52" fmla="*/ 21 w 26"/>
                <a:gd name="T53" fmla="*/ 20 h 23"/>
                <a:gd name="T54" fmla="*/ 26 w 26"/>
                <a:gd name="T55" fmla="*/ 21 h 23"/>
                <a:gd name="T56" fmla="*/ 22 w 26"/>
                <a:gd name="T5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" h="23">
                  <a:moveTo>
                    <a:pt x="22" y="17"/>
                  </a:moveTo>
                  <a:cubicBezTo>
                    <a:pt x="21" y="15"/>
                    <a:pt x="22" y="13"/>
                    <a:pt x="23" y="11"/>
                  </a:cubicBezTo>
                  <a:cubicBezTo>
                    <a:pt x="19" y="14"/>
                    <a:pt x="16" y="10"/>
                    <a:pt x="15" y="9"/>
                  </a:cubicBezTo>
                  <a:cubicBezTo>
                    <a:pt x="15" y="8"/>
                    <a:pt x="15" y="6"/>
                    <a:pt x="14" y="5"/>
                  </a:cubicBezTo>
                  <a:cubicBezTo>
                    <a:pt x="14" y="6"/>
                    <a:pt x="13" y="7"/>
                    <a:pt x="12" y="6"/>
                  </a:cubicBezTo>
                  <a:cubicBezTo>
                    <a:pt x="11" y="6"/>
                    <a:pt x="11" y="4"/>
                    <a:pt x="11" y="3"/>
                  </a:cubicBezTo>
                  <a:cubicBezTo>
                    <a:pt x="8" y="5"/>
                    <a:pt x="8" y="1"/>
                    <a:pt x="8" y="0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6"/>
                    <a:pt x="4" y="8"/>
                    <a:pt x="1" y="7"/>
                  </a:cubicBezTo>
                  <a:cubicBezTo>
                    <a:pt x="4" y="8"/>
                    <a:pt x="6" y="10"/>
                    <a:pt x="9" y="11"/>
                  </a:cubicBezTo>
                  <a:cubicBezTo>
                    <a:pt x="10" y="12"/>
                    <a:pt x="12" y="13"/>
                    <a:pt x="14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7" y="16"/>
                    <a:pt x="17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6" y="16"/>
                    <a:pt x="16" y="16"/>
                  </a:cubicBezTo>
                  <a:cubicBezTo>
                    <a:pt x="15" y="15"/>
                    <a:pt x="14" y="15"/>
                    <a:pt x="13" y="14"/>
                  </a:cubicBezTo>
                  <a:cubicBezTo>
                    <a:pt x="12" y="13"/>
                    <a:pt x="10" y="12"/>
                    <a:pt x="8" y="11"/>
                  </a:cubicBezTo>
                  <a:cubicBezTo>
                    <a:pt x="6" y="10"/>
                    <a:pt x="4" y="9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1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3" y="14"/>
                    <a:pt x="5" y="16"/>
                    <a:pt x="5" y="18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9" y="20"/>
                    <a:pt x="12" y="20"/>
                    <a:pt x="13" y="20"/>
                  </a:cubicBezTo>
                  <a:cubicBezTo>
                    <a:pt x="15" y="21"/>
                    <a:pt x="16" y="21"/>
                    <a:pt x="16" y="23"/>
                  </a:cubicBezTo>
                  <a:cubicBezTo>
                    <a:pt x="16" y="21"/>
                    <a:pt x="19" y="20"/>
                    <a:pt x="21" y="20"/>
                  </a:cubicBezTo>
                  <a:cubicBezTo>
                    <a:pt x="23" y="20"/>
                    <a:pt x="25" y="20"/>
                    <a:pt x="26" y="21"/>
                  </a:cubicBezTo>
                  <a:cubicBezTo>
                    <a:pt x="25" y="20"/>
                    <a:pt x="23" y="19"/>
                    <a:pt x="22" y="1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5">
              <a:extLst>
                <a:ext uri="{FF2B5EF4-FFF2-40B4-BE49-F238E27FC236}">
                  <a16:creationId xmlns:a16="http://schemas.microsoft.com/office/drawing/2014/main" xmlns="" id="{78D53638-2FF7-49F0-9F41-8EB54388B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3392488"/>
              <a:ext cx="217488" cy="373063"/>
            </a:xfrm>
            <a:custGeom>
              <a:avLst/>
              <a:gdLst>
                <a:gd name="T0" fmla="*/ 9 w 18"/>
                <a:gd name="T1" fmla="*/ 14 h 31"/>
                <a:gd name="T2" fmla="*/ 9 w 18"/>
                <a:gd name="T3" fmla="*/ 9 h 31"/>
                <a:gd name="T4" fmla="*/ 9 w 18"/>
                <a:gd name="T5" fmla="*/ 5 h 31"/>
                <a:gd name="T6" fmla="*/ 9 w 18"/>
                <a:gd name="T7" fmla="*/ 3 h 31"/>
                <a:gd name="T8" fmla="*/ 9 w 18"/>
                <a:gd name="T9" fmla="*/ 3 h 31"/>
                <a:gd name="T10" fmla="*/ 9 w 18"/>
                <a:gd name="T11" fmla="*/ 2 h 31"/>
                <a:gd name="T12" fmla="*/ 6 w 18"/>
                <a:gd name="T13" fmla="*/ 2 h 31"/>
                <a:gd name="T14" fmla="*/ 5 w 18"/>
                <a:gd name="T15" fmla="*/ 0 h 31"/>
                <a:gd name="T16" fmla="*/ 0 w 18"/>
                <a:gd name="T17" fmla="*/ 5 h 31"/>
                <a:gd name="T18" fmla="*/ 2 w 18"/>
                <a:gd name="T19" fmla="*/ 12 h 31"/>
                <a:gd name="T20" fmla="*/ 1 w 18"/>
                <a:gd name="T21" fmla="*/ 17 h 31"/>
                <a:gd name="T22" fmla="*/ 3 w 18"/>
                <a:gd name="T23" fmla="*/ 22 h 31"/>
                <a:gd name="T24" fmla="*/ 11 w 18"/>
                <a:gd name="T25" fmla="*/ 31 h 31"/>
                <a:gd name="T26" fmla="*/ 18 w 18"/>
                <a:gd name="T27" fmla="*/ 18 h 31"/>
                <a:gd name="T28" fmla="*/ 14 w 18"/>
                <a:gd name="T29" fmla="*/ 14 h 31"/>
                <a:gd name="T30" fmla="*/ 17 w 18"/>
                <a:gd name="T31" fmla="*/ 12 h 31"/>
                <a:gd name="T32" fmla="*/ 14 w 18"/>
                <a:gd name="T33" fmla="*/ 9 h 31"/>
                <a:gd name="T34" fmla="*/ 16 w 18"/>
                <a:gd name="T35" fmla="*/ 8 h 31"/>
                <a:gd name="T36" fmla="*/ 14 w 18"/>
                <a:gd name="T37" fmla="*/ 4 h 31"/>
                <a:gd name="T38" fmla="*/ 12 w 18"/>
                <a:gd name="T39" fmla="*/ 2 h 31"/>
                <a:gd name="T40" fmla="*/ 9 w 18"/>
                <a:gd name="T41" fmla="*/ 2 h 31"/>
                <a:gd name="T42" fmla="*/ 9 w 18"/>
                <a:gd name="T43" fmla="*/ 3 h 31"/>
                <a:gd name="T44" fmla="*/ 9 w 18"/>
                <a:gd name="T45" fmla="*/ 3 h 31"/>
                <a:gd name="T46" fmla="*/ 9 w 18"/>
                <a:gd name="T47" fmla="*/ 5 h 31"/>
                <a:gd name="T48" fmla="*/ 9 w 18"/>
                <a:gd name="T49" fmla="*/ 7 h 31"/>
                <a:gd name="T50" fmla="*/ 9 w 18"/>
                <a:gd name="T51" fmla="*/ 9 h 31"/>
                <a:gd name="T52" fmla="*/ 9 w 18"/>
                <a:gd name="T53" fmla="*/ 14 h 31"/>
                <a:gd name="T54" fmla="*/ 9 w 18"/>
                <a:gd name="T55" fmla="*/ 20 h 31"/>
                <a:gd name="T56" fmla="*/ 9 w 18"/>
                <a:gd name="T57" fmla="*/ 21 h 31"/>
                <a:gd name="T58" fmla="*/ 9 w 18"/>
                <a:gd name="T5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31">
                  <a:moveTo>
                    <a:pt x="9" y="14"/>
                  </a:moveTo>
                  <a:cubicBezTo>
                    <a:pt x="9" y="12"/>
                    <a:pt x="8" y="11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1"/>
                    <a:pt x="6" y="5"/>
                    <a:pt x="0" y="5"/>
                  </a:cubicBezTo>
                  <a:cubicBezTo>
                    <a:pt x="2" y="5"/>
                    <a:pt x="5" y="11"/>
                    <a:pt x="2" y="12"/>
                  </a:cubicBezTo>
                  <a:cubicBezTo>
                    <a:pt x="4" y="13"/>
                    <a:pt x="3" y="17"/>
                    <a:pt x="1" y="17"/>
                  </a:cubicBezTo>
                  <a:cubicBezTo>
                    <a:pt x="4" y="17"/>
                    <a:pt x="4" y="20"/>
                    <a:pt x="3" y="22"/>
                  </a:cubicBezTo>
                  <a:cubicBezTo>
                    <a:pt x="7" y="19"/>
                    <a:pt x="10" y="28"/>
                    <a:pt x="11" y="31"/>
                  </a:cubicBezTo>
                  <a:cubicBezTo>
                    <a:pt x="11" y="29"/>
                    <a:pt x="15" y="17"/>
                    <a:pt x="18" y="18"/>
                  </a:cubicBezTo>
                  <a:cubicBezTo>
                    <a:pt x="18" y="18"/>
                    <a:pt x="15" y="15"/>
                    <a:pt x="14" y="14"/>
                  </a:cubicBezTo>
                  <a:cubicBezTo>
                    <a:pt x="14" y="13"/>
                    <a:pt x="15" y="11"/>
                    <a:pt x="17" y="12"/>
                  </a:cubicBezTo>
                  <a:cubicBezTo>
                    <a:pt x="16" y="11"/>
                    <a:pt x="14" y="10"/>
                    <a:pt x="14" y="9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4" y="6"/>
                    <a:pt x="13" y="6"/>
                    <a:pt x="14" y="4"/>
                  </a:cubicBezTo>
                  <a:cubicBezTo>
                    <a:pt x="14" y="4"/>
                    <a:pt x="11" y="4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9" y="19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lnTo>
                    <a:pt x="9" y="14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77">
              <a:extLst>
                <a:ext uri="{FF2B5EF4-FFF2-40B4-BE49-F238E27FC236}">
                  <a16:creationId xmlns:a16="http://schemas.microsoft.com/office/drawing/2014/main" xmlns="" id="{BA52F1CC-5F59-41BD-9F9D-050B00E11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6650" y="3235326"/>
              <a:ext cx="107950" cy="96838"/>
            </a:xfrm>
            <a:custGeom>
              <a:avLst/>
              <a:gdLst>
                <a:gd name="T0" fmla="*/ 8 w 9"/>
                <a:gd name="T1" fmla="*/ 2 h 8"/>
                <a:gd name="T2" fmla="*/ 5 w 9"/>
                <a:gd name="T3" fmla="*/ 0 h 8"/>
                <a:gd name="T4" fmla="*/ 2 w 9"/>
                <a:gd name="T5" fmla="*/ 1 h 8"/>
                <a:gd name="T6" fmla="*/ 0 w 9"/>
                <a:gd name="T7" fmla="*/ 4 h 8"/>
                <a:gd name="T8" fmla="*/ 2 w 9"/>
                <a:gd name="T9" fmla="*/ 6 h 8"/>
                <a:gd name="T10" fmla="*/ 3 w 9"/>
                <a:gd name="T11" fmla="*/ 7 h 8"/>
                <a:gd name="T12" fmla="*/ 4 w 9"/>
                <a:gd name="T13" fmla="*/ 7 h 8"/>
                <a:gd name="T14" fmla="*/ 5 w 9"/>
                <a:gd name="T15" fmla="*/ 8 h 8"/>
                <a:gd name="T16" fmla="*/ 9 w 9"/>
                <a:gd name="T17" fmla="*/ 5 h 8"/>
                <a:gd name="T18" fmla="*/ 9 w 9"/>
                <a:gd name="T19" fmla="*/ 5 h 8"/>
                <a:gd name="T20" fmla="*/ 8 w 9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1" y="2"/>
                    <a:pt x="0" y="4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7" y="8"/>
                    <a:pt x="8" y="7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78">
              <a:extLst>
                <a:ext uri="{FF2B5EF4-FFF2-40B4-BE49-F238E27FC236}">
                  <a16:creationId xmlns:a16="http://schemas.microsoft.com/office/drawing/2014/main" xmlns="" id="{30E2E4F9-34B3-4F6F-BE6E-BF62A75DF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625" y="3271838"/>
              <a:ext cx="84138" cy="84138"/>
            </a:xfrm>
            <a:custGeom>
              <a:avLst/>
              <a:gdLst>
                <a:gd name="T0" fmla="*/ 5 w 7"/>
                <a:gd name="T1" fmla="*/ 1 h 7"/>
                <a:gd name="T2" fmla="*/ 3 w 7"/>
                <a:gd name="T3" fmla="*/ 0 h 7"/>
                <a:gd name="T4" fmla="*/ 1 w 7"/>
                <a:gd name="T5" fmla="*/ 2 h 7"/>
                <a:gd name="T6" fmla="*/ 0 w 7"/>
                <a:gd name="T7" fmla="*/ 4 h 7"/>
                <a:gd name="T8" fmla="*/ 3 w 7"/>
                <a:gd name="T9" fmla="*/ 7 h 7"/>
                <a:gd name="T10" fmla="*/ 4 w 7"/>
                <a:gd name="T11" fmla="*/ 4 h 7"/>
                <a:gd name="T12" fmla="*/ 5 w 7"/>
                <a:gd name="T13" fmla="*/ 3 h 7"/>
                <a:gd name="T14" fmla="*/ 5 w 7"/>
                <a:gd name="T15" fmla="*/ 3 h 7"/>
                <a:gd name="T16" fmla="*/ 6 w 7"/>
                <a:gd name="T17" fmla="*/ 3 h 7"/>
                <a:gd name="T18" fmla="*/ 7 w 7"/>
                <a:gd name="T19" fmla="*/ 3 h 7"/>
                <a:gd name="T20" fmla="*/ 5 w 7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5"/>
                    <a:pt x="1" y="6"/>
                    <a:pt x="3" y="7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79">
              <a:extLst>
                <a:ext uri="{FF2B5EF4-FFF2-40B4-BE49-F238E27FC236}">
                  <a16:creationId xmlns:a16="http://schemas.microsoft.com/office/drawing/2014/main" xmlns="" id="{FDAD30EC-1239-414E-A34F-7FAA8512F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2838" y="3319463"/>
              <a:ext cx="84138" cy="96838"/>
            </a:xfrm>
            <a:custGeom>
              <a:avLst/>
              <a:gdLst>
                <a:gd name="T0" fmla="*/ 5 w 7"/>
                <a:gd name="T1" fmla="*/ 1 h 8"/>
                <a:gd name="T2" fmla="*/ 3 w 7"/>
                <a:gd name="T3" fmla="*/ 0 h 8"/>
                <a:gd name="T4" fmla="*/ 1 w 7"/>
                <a:gd name="T5" fmla="*/ 1 h 8"/>
                <a:gd name="T6" fmla="*/ 0 w 7"/>
                <a:gd name="T7" fmla="*/ 4 h 8"/>
                <a:gd name="T8" fmla="*/ 0 w 7"/>
                <a:gd name="T9" fmla="*/ 5 h 8"/>
                <a:gd name="T10" fmla="*/ 0 w 7"/>
                <a:gd name="T11" fmla="*/ 6 h 8"/>
                <a:gd name="T12" fmla="*/ 1 w 7"/>
                <a:gd name="T13" fmla="*/ 7 h 8"/>
                <a:gd name="T14" fmla="*/ 4 w 7"/>
                <a:gd name="T15" fmla="*/ 7 h 8"/>
                <a:gd name="T16" fmla="*/ 5 w 7"/>
                <a:gd name="T17" fmla="*/ 7 h 8"/>
                <a:gd name="T18" fmla="*/ 6 w 7"/>
                <a:gd name="T19" fmla="*/ 6 h 8"/>
                <a:gd name="T20" fmla="*/ 6 w 7"/>
                <a:gd name="T21" fmla="*/ 4 h 8"/>
                <a:gd name="T22" fmla="*/ 6 w 7"/>
                <a:gd name="T23" fmla="*/ 2 h 8"/>
                <a:gd name="T24" fmla="*/ 5 w 7"/>
                <a:gd name="T2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8">
                  <a:moveTo>
                    <a:pt x="5" y="1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7" y="5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80">
              <a:extLst>
                <a:ext uri="{FF2B5EF4-FFF2-40B4-BE49-F238E27FC236}">
                  <a16:creationId xmlns:a16="http://schemas.microsoft.com/office/drawing/2014/main" xmlns="" id="{D079D2CA-7BA7-4D62-A7C9-D0DE9389D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3163888"/>
              <a:ext cx="239713" cy="300038"/>
            </a:xfrm>
            <a:custGeom>
              <a:avLst/>
              <a:gdLst>
                <a:gd name="T0" fmla="*/ 4 w 20"/>
                <a:gd name="T1" fmla="*/ 19 h 25"/>
                <a:gd name="T2" fmla="*/ 0 w 20"/>
                <a:gd name="T3" fmla="*/ 6 h 25"/>
                <a:gd name="T4" fmla="*/ 16 w 20"/>
                <a:gd name="T5" fmla="*/ 0 h 25"/>
                <a:gd name="T6" fmla="*/ 20 w 20"/>
                <a:gd name="T7" fmla="*/ 16 h 25"/>
                <a:gd name="T8" fmla="*/ 17 w 20"/>
                <a:gd name="T9" fmla="*/ 19 h 25"/>
                <a:gd name="T10" fmla="*/ 14 w 20"/>
                <a:gd name="T11" fmla="*/ 16 h 25"/>
                <a:gd name="T12" fmla="*/ 17 w 20"/>
                <a:gd name="T13" fmla="*/ 13 h 25"/>
                <a:gd name="T14" fmla="*/ 18 w 20"/>
                <a:gd name="T15" fmla="*/ 14 h 25"/>
                <a:gd name="T16" fmla="*/ 16 w 20"/>
                <a:gd name="T17" fmla="*/ 4 h 25"/>
                <a:gd name="T18" fmla="*/ 3 w 20"/>
                <a:gd name="T19" fmla="*/ 11 h 25"/>
                <a:gd name="T20" fmla="*/ 7 w 20"/>
                <a:gd name="T21" fmla="*/ 22 h 25"/>
                <a:gd name="T22" fmla="*/ 4 w 20"/>
                <a:gd name="T23" fmla="*/ 25 h 25"/>
                <a:gd name="T24" fmla="*/ 0 w 20"/>
                <a:gd name="T25" fmla="*/ 22 h 25"/>
                <a:gd name="T26" fmla="*/ 4 w 20"/>
                <a:gd name="T27" fmla="*/ 19 h 25"/>
                <a:gd name="T28" fmla="*/ 4 w 20"/>
                <a:gd name="T2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4" y="19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5"/>
                    <a:pt x="20" y="12"/>
                    <a:pt x="20" y="16"/>
                  </a:cubicBezTo>
                  <a:cubicBezTo>
                    <a:pt x="20" y="18"/>
                    <a:pt x="19" y="19"/>
                    <a:pt x="17" y="19"/>
                  </a:cubicBezTo>
                  <a:cubicBezTo>
                    <a:pt x="16" y="19"/>
                    <a:pt x="14" y="18"/>
                    <a:pt x="14" y="16"/>
                  </a:cubicBezTo>
                  <a:cubicBezTo>
                    <a:pt x="14" y="15"/>
                    <a:pt x="16" y="13"/>
                    <a:pt x="17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7" y="20"/>
                    <a:pt x="7" y="22"/>
                  </a:cubicBezTo>
                  <a:cubicBezTo>
                    <a:pt x="7" y="24"/>
                    <a:pt x="5" y="25"/>
                    <a:pt x="4" y="25"/>
                  </a:cubicBezTo>
                  <a:cubicBezTo>
                    <a:pt x="2" y="25"/>
                    <a:pt x="0" y="24"/>
                    <a:pt x="0" y="22"/>
                  </a:cubicBezTo>
                  <a:cubicBezTo>
                    <a:pt x="0" y="21"/>
                    <a:pt x="2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81">
              <a:extLst>
                <a:ext uri="{FF2B5EF4-FFF2-40B4-BE49-F238E27FC236}">
                  <a16:creationId xmlns:a16="http://schemas.microsoft.com/office/drawing/2014/main" xmlns="" id="{7706F574-703C-4E56-9049-09D92040C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3163" y="2417763"/>
              <a:ext cx="239713" cy="204788"/>
            </a:xfrm>
            <a:custGeom>
              <a:avLst/>
              <a:gdLst>
                <a:gd name="T0" fmla="*/ 9 w 20"/>
                <a:gd name="T1" fmla="*/ 7 h 17"/>
                <a:gd name="T2" fmla="*/ 5 w 20"/>
                <a:gd name="T3" fmla="*/ 4 h 17"/>
                <a:gd name="T4" fmla="*/ 8 w 20"/>
                <a:gd name="T5" fmla="*/ 17 h 17"/>
                <a:gd name="T6" fmla="*/ 9 w 20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7">
                  <a:moveTo>
                    <a:pt x="9" y="7"/>
                  </a:moveTo>
                  <a:cubicBezTo>
                    <a:pt x="9" y="7"/>
                    <a:pt x="8" y="4"/>
                    <a:pt x="5" y="4"/>
                  </a:cubicBezTo>
                  <a:cubicBezTo>
                    <a:pt x="0" y="4"/>
                    <a:pt x="6" y="17"/>
                    <a:pt x="8" y="17"/>
                  </a:cubicBezTo>
                  <a:cubicBezTo>
                    <a:pt x="20" y="9"/>
                    <a:pt x="11" y="0"/>
                    <a:pt x="9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2">
              <a:extLst>
                <a:ext uri="{FF2B5EF4-FFF2-40B4-BE49-F238E27FC236}">
                  <a16:creationId xmlns:a16="http://schemas.microsoft.com/office/drawing/2014/main" xmlns="" id="{4681A024-FFF6-4E2C-8A05-9B2AB9C8B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1763" y="3392488"/>
              <a:ext cx="396875" cy="349250"/>
            </a:xfrm>
            <a:custGeom>
              <a:avLst/>
              <a:gdLst>
                <a:gd name="T0" fmla="*/ 16 w 33"/>
                <a:gd name="T1" fmla="*/ 13 h 29"/>
                <a:gd name="T2" fmla="*/ 7 w 33"/>
                <a:gd name="T3" fmla="*/ 11 h 29"/>
                <a:gd name="T4" fmla="*/ 22 w 33"/>
                <a:gd name="T5" fmla="*/ 27 h 29"/>
                <a:gd name="T6" fmla="*/ 16 w 33"/>
                <a:gd name="T7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9">
                  <a:moveTo>
                    <a:pt x="16" y="13"/>
                  </a:moveTo>
                  <a:cubicBezTo>
                    <a:pt x="16" y="13"/>
                    <a:pt x="11" y="9"/>
                    <a:pt x="7" y="11"/>
                  </a:cubicBezTo>
                  <a:cubicBezTo>
                    <a:pt x="0" y="16"/>
                    <a:pt x="21" y="29"/>
                    <a:pt x="22" y="27"/>
                  </a:cubicBezTo>
                  <a:cubicBezTo>
                    <a:pt x="33" y="5"/>
                    <a:pt x="14" y="0"/>
                    <a:pt x="16" y="1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3">
              <a:extLst>
                <a:ext uri="{FF2B5EF4-FFF2-40B4-BE49-F238E27FC236}">
                  <a16:creationId xmlns:a16="http://schemas.microsoft.com/office/drawing/2014/main" xmlns="" id="{8A0330E2-C486-4F67-9DA6-50D38DFF8B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1700" y="4906963"/>
              <a:ext cx="854075" cy="481013"/>
            </a:xfrm>
            <a:custGeom>
              <a:avLst/>
              <a:gdLst>
                <a:gd name="T0" fmla="*/ 64 w 71"/>
                <a:gd name="T1" fmla="*/ 19 h 40"/>
                <a:gd name="T2" fmla="*/ 56 w 71"/>
                <a:gd name="T3" fmla="*/ 23 h 40"/>
                <a:gd name="T4" fmla="*/ 51 w 71"/>
                <a:gd name="T5" fmla="*/ 27 h 40"/>
                <a:gd name="T6" fmla="*/ 35 w 71"/>
                <a:gd name="T7" fmla="*/ 38 h 40"/>
                <a:gd name="T8" fmla="*/ 15 w 71"/>
                <a:gd name="T9" fmla="*/ 32 h 40"/>
                <a:gd name="T10" fmla="*/ 6 w 71"/>
                <a:gd name="T11" fmla="*/ 27 h 40"/>
                <a:gd name="T12" fmla="*/ 2 w 71"/>
                <a:gd name="T13" fmla="*/ 21 h 40"/>
                <a:gd name="T14" fmla="*/ 9 w 71"/>
                <a:gd name="T15" fmla="*/ 23 h 40"/>
                <a:gd name="T16" fmla="*/ 4 w 71"/>
                <a:gd name="T17" fmla="*/ 12 h 40"/>
                <a:gd name="T18" fmla="*/ 7 w 71"/>
                <a:gd name="T19" fmla="*/ 11 h 40"/>
                <a:gd name="T20" fmla="*/ 8 w 71"/>
                <a:gd name="T21" fmla="*/ 12 h 40"/>
                <a:gd name="T22" fmla="*/ 13 w 71"/>
                <a:gd name="T23" fmla="*/ 8 h 40"/>
                <a:gd name="T24" fmla="*/ 15 w 71"/>
                <a:gd name="T25" fmla="*/ 9 h 40"/>
                <a:gd name="T26" fmla="*/ 20 w 71"/>
                <a:gd name="T27" fmla="*/ 9 h 40"/>
                <a:gd name="T28" fmla="*/ 13 w 71"/>
                <a:gd name="T29" fmla="*/ 22 h 40"/>
                <a:gd name="T30" fmla="*/ 14 w 71"/>
                <a:gd name="T31" fmla="*/ 18 h 40"/>
                <a:gd name="T32" fmla="*/ 16 w 71"/>
                <a:gd name="T33" fmla="*/ 18 h 40"/>
                <a:gd name="T34" fmla="*/ 21 w 71"/>
                <a:gd name="T35" fmla="*/ 13 h 40"/>
                <a:gd name="T36" fmla="*/ 22 w 71"/>
                <a:gd name="T37" fmla="*/ 1 h 40"/>
                <a:gd name="T38" fmla="*/ 26 w 71"/>
                <a:gd name="T39" fmla="*/ 9 h 40"/>
                <a:gd name="T40" fmla="*/ 30 w 71"/>
                <a:gd name="T41" fmla="*/ 7 h 40"/>
                <a:gd name="T42" fmla="*/ 20 w 71"/>
                <a:gd name="T43" fmla="*/ 17 h 40"/>
                <a:gd name="T44" fmla="*/ 17 w 71"/>
                <a:gd name="T45" fmla="*/ 25 h 40"/>
                <a:gd name="T46" fmla="*/ 21 w 71"/>
                <a:gd name="T47" fmla="*/ 29 h 40"/>
                <a:gd name="T48" fmla="*/ 24 w 71"/>
                <a:gd name="T49" fmla="*/ 22 h 40"/>
                <a:gd name="T50" fmla="*/ 24 w 71"/>
                <a:gd name="T51" fmla="*/ 26 h 40"/>
                <a:gd name="T52" fmla="*/ 27 w 71"/>
                <a:gd name="T53" fmla="*/ 26 h 40"/>
                <a:gd name="T54" fmla="*/ 33 w 71"/>
                <a:gd name="T55" fmla="*/ 22 h 40"/>
                <a:gd name="T56" fmla="*/ 28 w 71"/>
                <a:gd name="T57" fmla="*/ 16 h 40"/>
                <a:gd name="T58" fmla="*/ 34 w 71"/>
                <a:gd name="T59" fmla="*/ 20 h 40"/>
                <a:gd name="T60" fmla="*/ 33 w 71"/>
                <a:gd name="T61" fmla="*/ 8 h 40"/>
                <a:gd name="T62" fmla="*/ 37 w 71"/>
                <a:gd name="T63" fmla="*/ 14 h 40"/>
                <a:gd name="T64" fmla="*/ 37 w 71"/>
                <a:gd name="T65" fmla="*/ 16 h 40"/>
                <a:gd name="T66" fmla="*/ 29 w 71"/>
                <a:gd name="T67" fmla="*/ 31 h 40"/>
                <a:gd name="T68" fmla="*/ 24 w 71"/>
                <a:gd name="T69" fmla="*/ 34 h 40"/>
                <a:gd name="T70" fmla="*/ 33 w 71"/>
                <a:gd name="T71" fmla="*/ 37 h 40"/>
                <a:gd name="T72" fmla="*/ 34 w 71"/>
                <a:gd name="T73" fmla="*/ 34 h 40"/>
                <a:gd name="T74" fmla="*/ 34 w 71"/>
                <a:gd name="T75" fmla="*/ 31 h 40"/>
                <a:gd name="T76" fmla="*/ 40 w 71"/>
                <a:gd name="T77" fmla="*/ 26 h 40"/>
                <a:gd name="T78" fmla="*/ 42 w 71"/>
                <a:gd name="T79" fmla="*/ 24 h 40"/>
                <a:gd name="T80" fmla="*/ 39 w 71"/>
                <a:gd name="T81" fmla="*/ 20 h 40"/>
                <a:gd name="T82" fmla="*/ 40 w 71"/>
                <a:gd name="T83" fmla="*/ 15 h 40"/>
                <a:gd name="T84" fmla="*/ 45 w 71"/>
                <a:gd name="T85" fmla="*/ 11 h 40"/>
                <a:gd name="T86" fmla="*/ 48 w 71"/>
                <a:gd name="T87" fmla="*/ 12 h 40"/>
                <a:gd name="T88" fmla="*/ 51 w 71"/>
                <a:gd name="T89" fmla="*/ 12 h 40"/>
                <a:gd name="T90" fmla="*/ 57 w 71"/>
                <a:gd name="T91" fmla="*/ 8 h 40"/>
                <a:gd name="T92" fmla="*/ 54 w 71"/>
                <a:gd name="T93" fmla="*/ 12 h 40"/>
                <a:gd name="T94" fmla="*/ 53 w 71"/>
                <a:gd name="T95" fmla="*/ 21 h 40"/>
                <a:gd name="T96" fmla="*/ 62 w 71"/>
                <a:gd name="T97" fmla="*/ 18 h 40"/>
                <a:gd name="T98" fmla="*/ 64 w 71"/>
                <a:gd name="T99" fmla="*/ 15 h 40"/>
                <a:gd name="T100" fmla="*/ 68 w 71"/>
                <a:gd name="T101" fmla="*/ 12 h 40"/>
                <a:gd name="T102" fmla="*/ 46 w 71"/>
                <a:gd name="T103" fmla="*/ 19 h 40"/>
                <a:gd name="T104" fmla="*/ 49 w 71"/>
                <a:gd name="T105" fmla="*/ 23 h 40"/>
                <a:gd name="T106" fmla="*/ 51 w 71"/>
                <a:gd name="T107" fmla="*/ 25 h 40"/>
                <a:gd name="T108" fmla="*/ 5 w 71"/>
                <a:gd name="T109" fmla="*/ 19 h 40"/>
                <a:gd name="T110" fmla="*/ 61 w 71"/>
                <a:gd name="T111" fmla="*/ 20 h 40"/>
                <a:gd name="T112" fmla="*/ 20 w 71"/>
                <a:gd name="T113" fmla="*/ 33 h 40"/>
                <a:gd name="T114" fmla="*/ 26 w 71"/>
                <a:gd name="T11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" h="40">
                  <a:moveTo>
                    <a:pt x="64" y="16"/>
                  </a:moveTo>
                  <a:cubicBezTo>
                    <a:pt x="64" y="17"/>
                    <a:pt x="64" y="18"/>
                    <a:pt x="64" y="18"/>
                  </a:cubicBezTo>
                  <a:cubicBezTo>
                    <a:pt x="65" y="18"/>
                    <a:pt x="66" y="18"/>
                    <a:pt x="66" y="17"/>
                  </a:cubicBezTo>
                  <a:cubicBezTo>
                    <a:pt x="66" y="17"/>
                    <a:pt x="65" y="17"/>
                    <a:pt x="65" y="17"/>
                  </a:cubicBezTo>
                  <a:cubicBezTo>
                    <a:pt x="64" y="16"/>
                    <a:pt x="65" y="16"/>
                    <a:pt x="65" y="15"/>
                  </a:cubicBezTo>
                  <a:cubicBezTo>
                    <a:pt x="67" y="15"/>
                    <a:pt x="68" y="15"/>
                    <a:pt x="69" y="15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8"/>
                    <a:pt x="68" y="17"/>
                    <a:pt x="67" y="17"/>
                  </a:cubicBezTo>
                  <a:cubicBezTo>
                    <a:pt x="67" y="18"/>
                    <a:pt x="65" y="19"/>
                    <a:pt x="64" y="19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1"/>
                    <a:pt x="65" y="21"/>
                    <a:pt x="66" y="20"/>
                  </a:cubicBezTo>
                  <a:cubicBezTo>
                    <a:pt x="66" y="20"/>
                    <a:pt x="66" y="20"/>
                    <a:pt x="67" y="20"/>
                  </a:cubicBezTo>
                  <a:cubicBezTo>
                    <a:pt x="67" y="21"/>
                    <a:pt x="66" y="21"/>
                    <a:pt x="65" y="21"/>
                  </a:cubicBezTo>
                  <a:cubicBezTo>
                    <a:pt x="65" y="21"/>
                    <a:pt x="64" y="21"/>
                    <a:pt x="64" y="21"/>
                  </a:cubicBezTo>
                  <a:cubicBezTo>
                    <a:pt x="64" y="21"/>
                    <a:pt x="64" y="21"/>
                    <a:pt x="63" y="21"/>
                  </a:cubicBezTo>
                  <a:cubicBezTo>
                    <a:pt x="63" y="21"/>
                    <a:pt x="63" y="22"/>
                    <a:pt x="62" y="22"/>
                  </a:cubicBezTo>
                  <a:cubicBezTo>
                    <a:pt x="61" y="22"/>
                    <a:pt x="59" y="23"/>
                    <a:pt x="58" y="23"/>
                  </a:cubicBezTo>
                  <a:cubicBezTo>
                    <a:pt x="58" y="23"/>
                    <a:pt x="57" y="23"/>
                    <a:pt x="56" y="23"/>
                  </a:cubicBezTo>
                  <a:cubicBezTo>
                    <a:pt x="56" y="23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4" y="24"/>
                    <a:pt x="54" y="24"/>
                  </a:cubicBezTo>
                  <a:cubicBezTo>
                    <a:pt x="54" y="24"/>
                    <a:pt x="54" y="24"/>
                    <a:pt x="53" y="24"/>
                  </a:cubicBezTo>
                  <a:cubicBezTo>
                    <a:pt x="52" y="24"/>
                    <a:pt x="52" y="25"/>
                    <a:pt x="51" y="26"/>
                  </a:cubicBezTo>
                  <a:cubicBezTo>
                    <a:pt x="52" y="26"/>
                    <a:pt x="53" y="26"/>
                    <a:pt x="54" y="26"/>
                  </a:cubicBezTo>
                  <a:cubicBezTo>
                    <a:pt x="54" y="25"/>
                    <a:pt x="55" y="25"/>
                    <a:pt x="55" y="25"/>
                  </a:cubicBezTo>
                  <a:cubicBezTo>
                    <a:pt x="55" y="26"/>
                    <a:pt x="54" y="26"/>
                    <a:pt x="54" y="26"/>
                  </a:cubicBezTo>
                  <a:cubicBezTo>
                    <a:pt x="53" y="26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8"/>
                    <a:pt x="49" y="28"/>
                    <a:pt x="48" y="29"/>
                  </a:cubicBezTo>
                  <a:cubicBezTo>
                    <a:pt x="46" y="29"/>
                    <a:pt x="44" y="29"/>
                    <a:pt x="43" y="30"/>
                  </a:cubicBezTo>
                  <a:cubicBezTo>
                    <a:pt x="43" y="31"/>
                    <a:pt x="42" y="33"/>
                    <a:pt x="41" y="34"/>
                  </a:cubicBezTo>
                  <a:cubicBezTo>
                    <a:pt x="41" y="35"/>
                    <a:pt x="40" y="35"/>
                    <a:pt x="39" y="36"/>
                  </a:cubicBezTo>
                  <a:cubicBezTo>
                    <a:pt x="39" y="36"/>
                    <a:pt x="38" y="37"/>
                    <a:pt x="38" y="37"/>
                  </a:cubicBezTo>
                  <a:cubicBezTo>
                    <a:pt x="37" y="37"/>
                    <a:pt x="37" y="37"/>
                    <a:pt x="36" y="38"/>
                  </a:cubicBezTo>
                  <a:cubicBezTo>
                    <a:pt x="36" y="38"/>
                    <a:pt x="36" y="38"/>
                    <a:pt x="35" y="38"/>
                  </a:cubicBezTo>
                  <a:cubicBezTo>
                    <a:pt x="35" y="39"/>
                    <a:pt x="33" y="39"/>
                    <a:pt x="32" y="39"/>
                  </a:cubicBezTo>
                  <a:cubicBezTo>
                    <a:pt x="31" y="39"/>
                    <a:pt x="30" y="39"/>
                    <a:pt x="28" y="40"/>
                  </a:cubicBezTo>
                  <a:cubicBezTo>
                    <a:pt x="28" y="40"/>
                    <a:pt x="27" y="40"/>
                    <a:pt x="27" y="40"/>
                  </a:cubicBezTo>
                  <a:cubicBezTo>
                    <a:pt x="26" y="39"/>
                    <a:pt x="25" y="39"/>
                    <a:pt x="25" y="39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2" y="36"/>
                    <a:pt x="21" y="35"/>
                    <a:pt x="20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7" y="33"/>
                  </a:cubicBezTo>
                  <a:cubicBezTo>
                    <a:pt x="16" y="33"/>
                    <a:pt x="15" y="33"/>
                    <a:pt x="15" y="32"/>
                  </a:cubicBezTo>
                  <a:cubicBezTo>
                    <a:pt x="15" y="32"/>
                    <a:pt x="15" y="32"/>
                    <a:pt x="14" y="32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2" y="31"/>
                    <a:pt x="12" y="32"/>
                    <a:pt x="11" y="32"/>
                  </a:cubicBezTo>
                  <a:cubicBezTo>
                    <a:pt x="11" y="32"/>
                    <a:pt x="10" y="32"/>
                    <a:pt x="10" y="31"/>
                  </a:cubicBezTo>
                  <a:cubicBezTo>
                    <a:pt x="10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9" y="28"/>
                    <a:pt x="7" y="29"/>
                    <a:pt x="6" y="28"/>
                  </a:cubicBezTo>
                  <a:cubicBezTo>
                    <a:pt x="6" y="28"/>
                    <a:pt x="6" y="27"/>
                    <a:pt x="6" y="27"/>
                  </a:cubicBezTo>
                  <a:cubicBezTo>
                    <a:pt x="7" y="27"/>
                    <a:pt x="6" y="27"/>
                    <a:pt x="6" y="27"/>
                  </a:cubicBezTo>
                  <a:cubicBezTo>
                    <a:pt x="7" y="28"/>
                    <a:pt x="9" y="28"/>
                    <a:pt x="10" y="27"/>
                  </a:cubicBezTo>
                  <a:cubicBezTo>
                    <a:pt x="9" y="26"/>
                    <a:pt x="9" y="25"/>
                    <a:pt x="9" y="24"/>
                  </a:cubicBezTo>
                  <a:cubicBezTo>
                    <a:pt x="8" y="24"/>
                    <a:pt x="7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3" y="24"/>
                    <a:pt x="2" y="24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4" y="23"/>
                    <a:pt x="3" y="22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6" y="19"/>
                    <a:pt x="7" y="20"/>
                    <a:pt x="6" y="21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4" y="22"/>
                    <a:pt x="5" y="22"/>
                    <a:pt x="6" y="23"/>
                  </a:cubicBezTo>
                  <a:cubicBezTo>
                    <a:pt x="6" y="23"/>
                    <a:pt x="7" y="23"/>
                    <a:pt x="7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2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8" y="20"/>
                    <a:pt x="7" y="18"/>
                    <a:pt x="7" y="16"/>
                  </a:cubicBezTo>
                  <a:cubicBezTo>
                    <a:pt x="7" y="15"/>
                    <a:pt x="6" y="16"/>
                    <a:pt x="6" y="15"/>
                  </a:cubicBezTo>
                  <a:cubicBezTo>
                    <a:pt x="6" y="14"/>
                    <a:pt x="5" y="14"/>
                    <a:pt x="4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3" y="9"/>
                    <a:pt x="2" y="10"/>
                    <a:pt x="1" y="9"/>
                  </a:cubicBezTo>
                  <a:cubicBezTo>
                    <a:pt x="0" y="9"/>
                    <a:pt x="0" y="8"/>
                    <a:pt x="1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7"/>
                    <a:pt x="3" y="6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6" y="9"/>
                    <a:pt x="5" y="9"/>
                  </a:cubicBezTo>
                  <a:cubicBezTo>
                    <a:pt x="4" y="11"/>
                    <a:pt x="5" y="12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0"/>
                    <a:pt x="8" y="9"/>
                    <a:pt x="8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10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5"/>
                    <a:pt x="8" y="17"/>
                    <a:pt x="9" y="19"/>
                  </a:cubicBezTo>
                  <a:cubicBezTo>
                    <a:pt x="9" y="17"/>
                    <a:pt x="9" y="16"/>
                    <a:pt x="10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3" y="7"/>
                    <a:pt x="14" y="6"/>
                    <a:pt x="14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3"/>
                    <a:pt x="14" y="3"/>
                    <a:pt x="15" y="3"/>
                  </a:cubicBezTo>
                  <a:cubicBezTo>
                    <a:pt x="15" y="3"/>
                    <a:pt x="15" y="3"/>
                    <a:pt x="16" y="3"/>
                  </a:cubicBezTo>
                  <a:cubicBezTo>
                    <a:pt x="16" y="4"/>
                    <a:pt x="17" y="5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5" y="7"/>
                    <a:pt x="14" y="8"/>
                    <a:pt x="13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5"/>
                    <a:pt x="19" y="5"/>
                    <a:pt x="20" y="5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7"/>
                    <a:pt x="20" y="7"/>
                    <a:pt x="19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8" y="10"/>
                    <a:pt x="19" y="9"/>
                    <a:pt x="20" y="9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19" y="10"/>
                    <a:pt x="18" y="10"/>
                    <a:pt x="17" y="10"/>
                  </a:cubicBezTo>
                  <a:cubicBezTo>
                    <a:pt x="16" y="10"/>
                    <a:pt x="14" y="10"/>
                    <a:pt x="12" y="10"/>
                  </a:cubicBezTo>
                  <a:cubicBezTo>
                    <a:pt x="11" y="12"/>
                    <a:pt x="10" y="15"/>
                    <a:pt x="10" y="18"/>
                  </a:cubicBezTo>
                  <a:cubicBezTo>
                    <a:pt x="10" y="19"/>
                    <a:pt x="10" y="21"/>
                    <a:pt x="10" y="22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12" y="26"/>
                    <a:pt x="14" y="24"/>
                    <a:pt x="15" y="24"/>
                  </a:cubicBezTo>
                  <a:cubicBezTo>
                    <a:pt x="15" y="24"/>
                    <a:pt x="14" y="23"/>
                    <a:pt x="13" y="23"/>
                  </a:cubicBezTo>
                  <a:cubicBezTo>
                    <a:pt x="13" y="23"/>
                    <a:pt x="13" y="22"/>
                    <a:pt x="13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4" y="23"/>
                    <a:pt x="15" y="23"/>
                    <a:pt x="15" y="24"/>
                  </a:cubicBezTo>
                  <a:cubicBezTo>
                    <a:pt x="16" y="23"/>
                    <a:pt x="16" y="23"/>
                    <a:pt x="17" y="23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7" y="20"/>
                    <a:pt x="16" y="20"/>
                    <a:pt x="16" y="19"/>
                  </a:cubicBezTo>
                  <a:cubicBezTo>
                    <a:pt x="15" y="20"/>
                    <a:pt x="13" y="19"/>
                    <a:pt x="13" y="18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5" y="19"/>
                    <a:pt x="15" y="18"/>
                    <a:pt x="15" y="18"/>
                  </a:cubicBezTo>
                  <a:cubicBezTo>
                    <a:pt x="15" y="18"/>
                    <a:pt x="15" y="18"/>
                    <a:pt x="14" y="18"/>
                  </a:cubicBezTo>
                  <a:cubicBezTo>
                    <a:pt x="14" y="17"/>
                    <a:pt x="14" y="17"/>
                    <a:pt x="14" y="16"/>
                  </a:cubicBezTo>
                  <a:cubicBezTo>
                    <a:pt x="14" y="16"/>
                    <a:pt x="14" y="15"/>
                    <a:pt x="14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5" y="13"/>
                    <a:pt x="16" y="13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5" y="16"/>
                    <a:pt x="15" y="15"/>
                    <a:pt x="15" y="16"/>
                  </a:cubicBezTo>
                  <a:cubicBezTo>
                    <a:pt x="15" y="16"/>
                    <a:pt x="15" y="17"/>
                    <a:pt x="16" y="18"/>
                  </a:cubicBezTo>
                  <a:cubicBezTo>
                    <a:pt x="16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6"/>
                    <a:pt x="19" y="15"/>
                    <a:pt x="20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9" y="12"/>
                    <a:pt x="20" y="11"/>
                    <a:pt x="21" y="11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4" y="14"/>
                    <a:pt x="25" y="13"/>
                  </a:cubicBezTo>
                  <a:cubicBezTo>
                    <a:pt x="26" y="13"/>
                    <a:pt x="26" y="11"/>
                    <a:pt x="26" y="10"/>
                  </a:cubicBezTo>
                  <a:cubicBezTo>
                    <a:pt x="24" y="9"/>
                    <a:pt x="23" y="8"/>
                    <a:pt x="22" y="6"/>
                  </a:cubicBezTo>
                  <a:cubicBezTo>
                    <a:pt x="22" y="5"/>
                    <a:pt x="22" y="4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1" y="1"/>
                    <a:pt x="21" y="1"/>
                    <a:pt x="22" y="1"/>
                  </a:cubicBezTo>
                  <a:cubicBezTo>
                    <a:pt x="23" y="1"/>
                    <a:pt x="25" y="0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5" y="3"/>
                    <a:pt x="25" y="3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ubicBezTo>
                    <a:pt x="23" y="5"/>
                    <a:pt x="24" y="7"/>
                    <a:pt x="24" y="7"/>
                  </a:cubicBezTo>
                  <a:cubicBezTo>
                    <a:pt x="24" y="8"/>
                    <a:pt x="25" y="8"/>
                    <a:pt x="25" y="8"/>
                  </a:cubicBezTo>
                  <a:cubicBezTo>
                    <a:pt x="26" y="8"/>
                    <a:pt x="26" y="9"/>
                    <a:pt x="26" y="9"/>
                  </a:cubicBezTo>
                  <a:cubicBezTo>
                    <a:pt x="27" y="8"/>
                    <a:pt x="27" y="7"/>
                    <a:pt x="27" y="6"/>
                  </a:cubicBezTo>
                  <a:cubicBezTo>
                    <a:pt x="27" y="6"/>
                    <a:pt x="26" y="6"/>
                    <a:pt x="26" y="6"/>
                  </a:cubicBezTo>
                  <a:cubicBezTo>
                    <a:pt x="25" y="5"/>
                    <a:pt x="28" y="3"/>
                    <a:pt x="29" y="4"/>
                  </a:cubicBezTo>
                  <a:cubicBezTo>
                    <a:pt x="29" y="4"/>
                    <a:pt x="30" y="5"/>
                    <a:pt x="30" y="5"/>
                  </a:cubicBezTo>
                  <a:cubicBezTo>
                    <a:pt x="30" y="6"/>
                    <a:pt x="28" y="6"/>
                    <a:pt x="28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8" y="9"/>
                    <a:pt x="28" y="8"/>
                    <a:pt x="29" y="8"/>
                  </a:cubicBezTo>
                  <a:cubicBezTo>
                    <a:pt x="29" y="8"/>
                    <a:pt x="29" y="7"/>
                    <a:pt x="30" y="7"/>
                  </a:cubicBezTo>
                  <a:cubicBezTo>
                    <a:pt x="30" y="8"/>
                    <a:pt x="29" y="9"/>
                    <a:pt x="28" y="9"/>
                  </a:cubicBezTo>
                  <a:cubicBezTo>
                    <a:pt x="28" y="10"/>
                    <a:pt x="28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8" y="12"/>
                    <a:pt x="29" y="11"/>
                    <a:pt x="30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29" y="12"/>
                    <a:pt x="28" y="12"/>
                    <a:pt x="27" y="12"/>
                  </a:cubicBezTo>
                  <a:cubicBezTo>
                    <a:pt x="27" y="13"/>
                    <a:pt x="26" y="14"/>
                    <a:pt x="25" y="15"/>
                  </a:cubicBezTo>
                  <a:cubicBezTo>
                    <a:pt x="24" y="16"/>
                    <a:pt x="22" y="17"/>
                    <a:pt x="20" y="17"/>
                  </a:cubicBezTo>
                  <a:cubicBezTo>
                    <a:pt x="20" y="18"/>
                    <a:pt x="19" y="19"/>
                    <a:pt x="19" y="20"/>
                  </a:cubicBezTo>
                  <a:cubicBezTo>
                    <a:pt x="19" y="21"/>
                    <a:pt x="19" y="22"/>
                    <a:pt x="18" y="23"/>
                  </a:cubicBezTo>
                  <a:cubicBezTo>
                    <a:pt x="17" y="24"/>
                    <a:pt x="16" y="24"/>
                    <a:pt x="15" y="25"/>
                  </a:cubicBezTo>
                  <a:cubicBezTo>
                    <a:pt x="14" y="26"/>
                    <a:pt x="13" y="26"/>
                    <a:pt x="11" y="26"/>
                  </a:cubicBezTo>
                  <a:cubicBezTo>
                    <a:pt x="11" y="26"/>
                    <a:pt x="10" y="26"/>
                    <a:pt x="10" y="26"/>
                  </a:cubicBezTo>
                  <a:cubicBezTo>
                    <a:pt x="11" y="28"/>
                    <a:pt x="12" y="29"/>
                    <a:pt x="14" y="30"/>
                  </a:cubicBezTo>
                  <a:cubicBezTo>
                    <a:pt x="16" y="30"/>
                    <a:pt x="17" y="29"/>
                    <a:pt x="17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6" y="26"/>
                    <a:pt x="16" y="26"/>
                    <a:pt x="17" y="25"/>
                  </a:cubicBezTo>
                  <a:cubicBezTo>
                    <a:pt x="17" y="25"/>
                    <a:pt x="19" y="24"/>
                    <a:pt x="20" y="25"/>
                  </a:cubicBezTo>
                  <a:cubicBezTo>
                    <a:pt x="20" y="25"/>
                    <a:pt x="20" y="26"/>
                    <a:pt x="20" y="26"/>
                  </a:cubicBezTo>
                  <a:cubicBezTo>
                    <a:pt x="20" y="26"/>
                    <a:pt x="20" y="26"/>
                    <a:pt x="19" y="27"/>
                  </a:cubicBezTo>
                  <a:cubicBezTo>
                    <a:pt x="19" y="27"/>
                    <a:pt x="19" y="26"/>
                    <a:pt x="19" y="27"/>
                  </a:cubicBezTo>
                  <a:cubicBezTo>
                    <a:pt x="19" y="26"/>
                    <a:pt x="18" y="27"/>
                    <a:pt x="18" y="27"/>
                  </a:cubicBezTo>
                  <a:cubicBezTo>
                    <a:pt x="18" y="29"/>
                    <a:pt x="17" y="31"/>
                    <a:pt x="14" y="31"/>
                  </a:cubicBezTo>
                  <a:cubicBezTo>
                    <a:pt x="15" y="31"/>
                    <a:pt x="17" y="31"/>
                    <a:pt x="18" y="31"/>
                  </a:cubicBezTo>
                  <a:cubicBezTo>
                    <a:pt x="18" y="31"/>
                    <a:pt x="19" y="30"/>
                    <a:pt x="19" y="30"/>
                  </a:cubicBezTo>
                  <a:cubicBezTo>
                    <a:pt x="20" y="30"/>
                    <a:pt x="21" y="29"/>
                    <a:pt x="21" y="29"/>
                  </a:cubicBezTo>
                  <a:cubicBezTo>
                    <a:pt x="21" y="28"/>
                    <a:pt x="20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9"/>
                    <a:pt x="23" y="27"/>
                    <a:pt x="23" y="27"/>
                  </a:cubicBezTo>
                  <a:cubicBezTo>
                    <a:pt x="23" y="27"/>
                    <a:pt x="23" y="26"/>
                    <a:pt x="23" y="26"/>
                  </a:cubicBezTo>
                  <a:cubicBezTo>
                    <a:pt x="23" y="25"/>
                    <a:pt x="22" y="25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3" y="25"/>
                    <a:pt x="23" y="25"/>
                  </a:cubicBezTo>
                  <a:cubicBezTo>
                    <a:pt x="24" y="24"/>
                    <a:pt x="24" y="23"/>
                    <a:pt x="24" y="22"/>
                  </a:cubicBezTo>
                  <a:cubicBezTo>
                    <a:pt x="24" y="22"/>
                    <a:pt x="23" y="22"/>
                    <a:pt x="22" y="22"/>
                  </a:cubicBezTo>
                  <a:cubicBezTo>
                    <a:pt x="23" y="21"/>
                    <a:pt x="23" y="21"/>
                    <a:pt x="24" y="20"/>
                  </a:cubicBezTo>
                  <a:cubicBezTo>
                    <a:pt x="24" y="20"/>
                    <a:pt x="24" y="20"/>
                    <a:pt x="25" y="20"/>
                  </a:cubicBezTo>
                  <a:cubicBezTo>
                    <a:pt x="26" y="20"/>
                    <a:pt x="27" y="20"/>
                    <a:pt x="27" y="21"/>
                  </a:cubicBezTo>
                  <a:cubicBezTo>
                    <a:pt x="27" y="21"/>
                    <a:pt x="27" y="21"/>
                    <a:pt x="28" y="21"/>
                  </a:cubicBezTo>
                  <a:cubicBezTo>
                    <a:pt x="27" y="22"/>
                    <a:pt x="26" y="22"/>
                    <a:pt x="25" y="22"/>
                  </a:cubicBezTo>
                  <a:cubicBezTo>
                    <a:pt x="25" y="23"/>
                    <a:pt x="25" y="24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25" y="31"/>
                    <a:pt x="29" y="31"/>
                    <a:pt x="30" y="29"/>
                  </a:cubicBezTo>
                  <a:cubicBezTo>
                    <a:pt x="30" y="28"/>
                    <a:pt x="29" y="29"/>
                    <a:pt x="28" y="28"/>
                  </a:cubicBezTo>
                  <a:cubicBezTo>
                    <a:pt x="28" y="28"/>
                    <a:pt x="28" y="28"/>
                    <a:pt x="27" y="28"/>
                  </a:cubicBezTo>
                  <a:cubicBezTo>
                    <a:pt x="27" y="28"/>
                    <a:pt x="27" y="27"/>
                    <a:pt x="27" y="27"/>
                  </a:cubicBezTo>
                  <a:cubicBezTo>
                    <a:pt x="27" y="27"/>
                    <a:pt x="28" y="27"/>
                    <a:pt x="28" y="28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9" y="24"/>
                    <a:pt x="30" y="24"/>
                  </a:cubicBezTo>
                  <a:cubicBezTo>
                    <a:pt x="30" y="24"/>
                    <a:pt x="31" y="25"/>
                    <a:pt x="30" y="26"/>
                  </a:cubicBezTo>
                  <a:cubicBezTo>
                    <a:pt x="30" y="26"/>
                    <a:pt x="29" y="26"/>
                    <a:pt x="28" y="26"/>
                  </a:cubicBezTo>
                  <a:cubicBezTo>
                    <a:pt x="28" y="26"/>
                    <a:pt x="29" y="27"/>
                    <a:pt x="29" y="27"/>
                  </a:cubicBezTo>
                  <a:cubicBezTo>
                    <a:pt x="29" y="28"/>
                    <a:pt x="30" y="28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2" y="27"/>
                    <a:pt x="33" y="26"/>
                    <a:pt x="33" y="26"/>
                  </a:cubicBezTo>
                  <a:cubicBezTo>
                    <a:pt x="33" y="25"/>
                    <a:pt x="33" y="23"/>
                    <a:pt x="33" y="22"/>
                  </a:cubicBezTo>
                  <a:cubicBezTo>
                    <a:pt x="33" y="22"/>
                    <a:pt x="34" y="22"/>
                    <a:pt x="34" y="21"/>
                  </a:cubicBezTo>
                  <a:cubicBezTo>
                    <a:pt x="33" y="20"/>
                    <a:pt x="32" y="20"/>
                    <a:pt x="32" y="20"/>
                  </a:cubicBezTo>
                  <a:cubicBezTo>
                    <a:pt x="31" y="20"/>
                    <a:pt x="30" y="19"/>
                    <a:pt x="29" y="19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8"/>
                    <a:pt x="30" y="19"/>
                    <a:pt x="31" y="19"/>
                  </a:cubicBezTo>
                  <a:cubicBezTo>
                    <a:pt x="31" y="18"/>
                    <a:pt x="31" y="17"/>
                    <a:pt x="30" y="16"/>
                  </a:cubicBezTo>
                  <a:cubicBezTo>
                    <a:pt x="30" y="16"/>
                    <a:pt x="29" y="17"/>
                    <a:pt x="29" y="17"/>
                  </a:cubicBezTo>
                  <a:cubicBezTo>
                    <a:pt x="29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5"/>
                  </a:cubicBezTo>
                  <a:cubicBezTo>
                    <a:pt x="28" y="15"/>
                    <a:pt x="30" y="14"/>
                    <a:pt x="31" y="14"/>
                  </a:cubicBezTo>
                  <a:cubicBezTo>
                    <a:pt x="32" y="14"/>
                    <a:pt x="32" y="15"/>
                    <a:pt x="33" y="15"/>
                  </a:cubicBezTo>
                  <a:cubicBezTo>
                    <a:pt x="33" y="16"/>
                    <a:pt x="33" y="15"/>
                    <a:pt x="33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6"/>
                    <a:pt x="32" y="16"/>
                    <a:pt x="31" y="16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20"/>
                    <a:pt x="33" y="20"/>
                    <a:pt x="34" y="20"/>
                  </a:cubicBezTo>
                  <a:cubicBezTo>
                    <a:pt x="35" y="18"/>
                    <a:pt x="34" y="16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3"/>
                    <a:pt x="34" y="13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3" y="10"/>
                    <a:pt x="33" y="10"/>
                  </a:cubicBezTo>
                  <a:cubicBezTo>
                    <a:pt x="33" y="11"/>
                    <a:pt x="34" y="11"/>
                    <a:pt x="34" y="11"/>
                  </a:cubicBezTo>
                  <a:cubicBezTo>
                    <a:pt x="35" y="10"/>
                    <a:pt x="35" y="9"/>
                    <a:pt x="34" y="8"/>
                  </a:cubicBezTo>
                  <a:cubicBezTo>
                    <a:pt x="34" y="8"/>
                    <a:pt x="33" y="8"/>
                    <a:pt x="33" y="8"/>
                  </a:cubicBezTo>
                  <a:cubicBezTo>
                    <a:pt x="32" y="8"/>
                    <a:pt x="33" y="7"/>
                    <a:pt x="34" y="6"/>
                  </a:cubicBezTo>
                  <a:cubicBezTo>
                    <a:pt x="34" y="6"/>
                    <a:pt x="36" y="6"/>
                    <a:pt x="36" y="6"/>
                  </a:cubicBezTo>
                  <a:cubicBezTo>
                    <a:pt x="37" y="6"/>
                    <a:pt x="37" y="7"/>
                    <a:pt x="38" y="8"/>
                  </a:cubicBezTo>
                  <a:cubicBezTo>
                    <a:pt x="37" y="9"/>
                    <a:pt x="36" y="8"/>
                    <a:pt x="35" y="8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5" y="10"/>
                    <a:pt x="36" y="11"/>
                    <a:pt x="36" y="12"/>
                  </a:cubicBezTo>
                  <a:cubicBezTo>
                    <a:pt x="35" y="12"/>
                    <a:pt x="35" y="13"/>
                    <a:pt x="35" y="15"/>
                  </a:cubicBezTo>
                  <a:cubicBezTo>
                    <a:pt x="35" y="15"/>
                    <a:pt x="35" y="15"/>
                    <a:pt x="35" y="16"/>
                  </a:cubicBezTo>
                  <a:cubicBezTo>
                    <a:pt x="36" y="16"/>
                    <a:pt x="37" y="15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ubicBezTo>
                    <a:pt x="37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8" y="10"/>
                    <a:pt x="39" y="10"/>
                    <a:pt x="39" y="10"/>
                  </a:cubicBezTo>
                  <a:cubicBezTo>
                    <a:pt x="39" y="11"/>
                    <a:pt x="40" y="11"/>
                    <a:pt x="40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8" y="12"/>
                    <a:pt x="38" y="13"/>
                    <a:pt x="38" y="14"/>
                  </a:cubicBezTo>
                  <a:cubicBezTo>
                    <a:pt x="38" y="14"/>
                    <a:pt x="37" y="15"/>
                    <a:pt x="37" y="16"/>
                  </a:cubicBezTo>
                  <a:cubicBezTo>
                    <a:pt x="36" y="16"/>
                    <a:pt x="36" y="16"/>
                    <a:pt x="35" y="17"/>
                  </a:cubicBezTo>
                  <a:cubicBezTo>
                    <a:pt x="35" y="20"/>
                    <a:pt x="34" y="22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4"/>
                    <a:pt x="35" y="25"/>
                    <a:pt x="34" y="25"/>
                  </a:cubicBezTo>
                  <a:cubicBezTo>
                    <a:pt x="33" y="26"/>
                    <a:pt x="33" y="28"/>
                    <a:pt x="32" y="29"/>
                  </a:cubicBezTo>
                  <a:cubicBezTo>
                    <a:pt x="32" y="29"/>
                    <a:pt x="32" y="29"/>
                    <a:pt x="31" y="29"/>
                  </a:cubicBezTo>
                  <a:cubicBezTo>
                    <a:pt x="31" y="29"/>
                    <a:pt x="31" y="30"/>
                    <a:pt x="31" y="30"/>
                  </a:cubicBezTo>
                  <a:cubicBezTo>
                    <a:pt x="31" y="30"/>
                    <a:pt x="29" y="31"/>
                    <a:pt x="29" y="31"/>
                  </a:cubicBezTo>
                  <a:cubicBezTo>
                    <a:pt x="28" y="31"/>
                    <a:pt x="27" y="31"/>
                    <a:pt x="27" y="31"/>
                  </a:cubicBezTo>
                  <a:cubicBezTo>
                    <a:pt x="27" y="31"/>
                    <a:pt x="27" y="32"/>
                    <a:pt x="28" y="32"/>
                  </a:cubicBezTo>
                  <a:cubicBezTo>
                    <a:pt x="29" y="32"/>
                    <a:pt x="30" y="31"/>
                    <a:pt x="31" y="31"/>
                  </a:cubicBezTo>
                  <a:cubicBezTo>
                    <a:pt x="31" y="32"/>
                    <a:pt x="30" y="32"/>
                    <a:pt x="30" y="32"/>
                  </a:cubicBezTo>
                  <a:cubicBezTo>
                    <a:pt x="29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3"/>
                  </a:cubicBezTo>
                  <a:cubicBezTo>
                    <a:pt x="27" y="33"/>
                    <a:pt x="27" y="33"/>
                    <a:pt x="26" y="34"/>
                  </a:cubicBezTo>
                  <a:cubicBezTo>
                    <a:pt x="26" y="34"/>
                    <a:pt x="26" y="33"/>
                    <a:pt x="25" y="33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5" y="35"/>
                    <a:pt x="26" y="35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8" y="34"/>
                    <a:pt x="28" y="34"/>
                    <a:pt x="27" y="35"/>
                  </a:cubicBezTo>
                  <a:cubicBezTo>
                    <a:pt x="27" y="35"/>
                    <a:pt x="25" y="35"/>
                    <a:pt x="24" y="35"/>
                  </a:cubicBezTo>
                  <a:cubicBezTo>
                    <a:pt x="23" y="35"/>
                    <a:pt x="23" y="35"/>
                    <a:pt x="23" y="36"/>
                  </a:cubicBezTo>
                  <a:cubicBezTo>
                    <a:pt x="23" y="36"/>
                    <a:pt x="23" y="37"/>
                    <a:pt x="24" y="37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7" y="38"/>
                    <a:pt x="30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6"/>
                    <a:pt x="31" y="36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0" y="33"/>
                  </a:cubicBezTo>
                  <a:cubicBezTo>
                    <a:pt x="31" y="32"/>
                    <a:pt x="33" y="33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5"/>
                    <a:pt x="32" y="36"/>
                  </a:cubicBezTo>
                  <a:cubicBezTo>
                    <a:pt x="32" y="36"/>
                    <a:pt x="33" y="35"/>
                    <a:pt x="33" y="35"/>
                  </a:cubicBezTo>
                  <a:cubicBezTo>
                    <a:pt x="33" y="35"/>
                    <a:pt x="34" y="34"/>
                    <a:pt x="34" y="34"/>
                  </a:cubicBezTo>
                  <a:cubicBezTo>
                    <a:pt x="34" y="34"/>
                    <a:pt x="34" y="33"/>
                    <a:pt x="34" y="33"/>
                  </a:cubicBezTo>
                  <a:cubicBezTo>
                    <a:pt x="34" y="33"/>
                    <a:pt x="34" y="34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4" y="37"/>
                    <a:pt x="35" y="37"/>
                  </a:cubicBezTo>
                  <a:cubicBezTo>
                    <a:pt x="37" y="36"/>
                    <a:pt x="39" y="36"/>
                    <a:pt x="40" y="34"/>
                  </a:cubicBezTo>
                  <a:cubicBezTo>
                    <a:pt x="39" y="34"/>
                    <a:pt x="36" y="35"/>
                    <a:pt x="36" y="33"/>
                  </a:cubicBezTo>
                  <a:cubicBezTo>
                    <a:pt x="35" y="33"/>
                    <a:pt x="36" y="32"/>
                    <a:pt x="35" y="32"/>
                  </a:cubicBezTo>
                  <a:cubicBezTo>
                    <a:pt x="35" y="32"/>
                    <a:pt x="34" y="32"/>
                    <a:pt x="34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5" y="29"/>
                    <a:pt x="36" y="30"/>
                  </a:cubicBezTo>
                  <a:cubicBezTo>
                    <a:pt x="37" y="30"/>
                    <a:pt x="38" y="30"/>
                    <a:pt x="38" y="30"/>
                  </a:cubicBezTo>
                  <a:cubicBezTo>
                    <a:pt x="38" y="31"/>
                    <a:pt x="37" y="31"/>
                    <a:pt x="36" y="31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2"/>
                    <a:pt x="38" y="32"/>
                    <a:pt x="38" y="32"/>
                  </a:cubicBezTo>
                  <a:cubicBezTo>
                    <a:pt x="40" y="32"/>
                    <a:pt x="40" y="28"/>
                    <a:pt x="38" y="27"/>
                  </a:cubicBezTo>
                  <a:cubicBezTo>
                    <a:pt x="38" y="27"/>
                    <a:pt x="37" y="27"/>
                    <a:pt x="37" y="27"/>
                  </a:cubicBezTo>
                  <a:cubicBezTo>
                    <a:pt x="36" y="27"/>
                    <a:pt x="37" y="26"/>
                    <a:pt x="37" y="26"/>
                  </a:cubicBezTo>
                  <a:cubicBezTo>
                    <a:pt x="38" y="25"/>
                    <a:pt x="40" y="25"/>
                    <a:pt x="40" y="26"/>
                  </a:cubicBezTo>
                  <a:cubicBezTo>
                    <a:pt x="41" y="26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2"/>
                    <a:pt x="39" y="33"/>
                  </a:cubicBezTo>
                  <a:cubicBezTo>
                    <a:pt x="40" y="33"/>
                    <a:pt x="40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2"/>
                    <a:pt x="41" y="31"/>
                    <a:pt x="42" y="30"/>
                  </a:cubicBezTo>
                  <a:cubicBezTo>
                    <a:pt x="42" y="29"/>
                    <a:pt x="42" y="27"/>
                    <a:pt x="42" y="25"/>
                  </a:cubicBezTo>
                  <a:cubicBezTo>
                    <a:pt x="42" y="25"/>
                    <a:pt x="40" y="25"/>
                    <a:pt x="41" y="24"/>
                  </a:cubicBezTo>
                  <a:cubicBezTo>
                    <a:pt x="41" y="24"/>
                    <a:pt x="42" y="25"/>
                    <a:pt x="42" y="24"/>
                  </a:cubicBezTo>
                  <a:cubicBezTo>
                    <a:pt x="43" y="24"/>
                    <a:pt x="42" y="24"/>
                    <a:pt x="43" y="23"/>
                  </a:cubicBezTo>
                  <a:cubicBezTo>
                    <a:pt x="42" y="22"/>
                    <a:pt x="40" y="22"/>
                    <a:pt x="40" y="22"/>
                  </a:cubicBezTo>
                  <a:cubicBezTo>
                    <a:pt x="39" y="22"/>
                    <a:pt x="37" y="22"/>
                    <a:pt x="37" y="21"/>
                  </a:cubicBezTo>
                  <a:cubicBezTo>
                    <a:pt x="38" y="22"/>
                    <a:pt x="38" y="22"/>
                    <a:pt x="39" y="21"/>
                  </a:cubicBezTo>
                  <a:cubicBezTo>
                    <a:pt x="39" y="21"/>
                    <a:pt x="38" y="20"/>
                    <a:pt x="38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7" y="17"/>
                    <a:pt x="40" y="17"/>
                    <a:pt x="41" y="17"/>
                  </a:cubicBez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0" y="19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3" y="20"/>
                    <a:pt x="42" y="18"/>
                    <a:pt x="42" y="17"/>
                  </a:cubicBezTo>
                  <a:cubicBezTo>
                    <a:pt x="42" y="17"/>
                    <a:pt x="41" y="17"/>
                    <a:pt x="40" y="16"/>
                  </a:cubicBezTo>
                  <a:cubicBezTo>
                    <a:pt x="40" y="16"/>
                    <a:pt x="40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5"/>
                    <a:pt x="39" y="13"/>
                    <a:pt x="40" y="13"/>
                  </a:cubicBezTo>
                  <a:cubicBezTo>
                    <a:pt x="41" y="14"/>
                    <a:pt x="41" y="14"/>
                    <a:pt x="41" y="15"/>
                  </a:cubicBezTo>
                  <a:cubicBezTo>
                    <a:pt x="41" y="15"/>
                    <a:pt x="41" y="15"/>
                    <a:pt x="40" y="15"/>
                  </a:cubicBezTo>
                  <a:cubicBezTo>
                    <a:pt x="40" y="16"/>
                    <a:pt x="42" y="16"/>
                    <a:pt x="42" y="16"/>
                  </a:cubicBezTo>
                  <a:cubicBezTo>
                    <a:pt x="42" y="14"/>
                    <a:pt x="42" y="12"/>
                    <a:pt x="42" y="10"/>
                  </a:cubicBezTo>
                  <a:cubicBezTo>
                    <a:pt x="42" y="9"/>
                    <a:pt x="41" y="10"/>
                    <a:pt x="41" y="10"/>
                  </a:cubicBezTo>
                  <a:cubicBezTo>
                    <a:pt x="41" y="9"/>
                    <a:pt x="42" y="8"/>
                    <a:pt x="42" y="7"/>
                  </a:cubicBezTo>
                  <a:cubicBezTo>
                    <a:pt x="43" y="7"/>
                    <a:pt x="43" y="8"/>
                    <a:pt x="44" y="8"/>
                  </a:cubicBezTo>
                  <a:cubicBezTo>
                    <a:pt x="44" y="8"/>
                    <a:pt x="45" y="8"/>
                    <a:pt x="45" y="9"/>
                  </a:cubicBezTo>
                  <a:cubicBezTo>
                    <a:pt x="44" y="9"/>
                    <a:pt x="44" y="9"/>
                    <a:pt x="43" y="10"/>
                  </a:cubicBezTo>
                  <a:cubicBezTo>
                    <a:pt x="43" y="11"/>
                    <a:pt x="43" y="12"/>
                    <a:pt x="43" y="13"/>
                  </a:cubicBezTo>
                  <a:cubicBezTo>
                    <a:pt x="44" y="13"/>
                    <a:pt x="45" y="13"/>
                    <a:pt x="45" y="11"/>
                  </a:cubicBezTo>
                  <a:cubicBezTo>
                    <a:pt x="45" y="11"/>
                    <a:pt x="44" y="11"/>
                    <a:pt x="44" y="10"/>
                  </a:cubicBezTo>
                  <a:cubicBezTo>
                    <a:pt x="45" y="10"/>
                    <a:pt x="46" y="10"/>
                    <a:pt x="47" y="10"/>
                  </a:cubicBezTo>
                  <a:cubicBezTo>
                    <a:pt x="48" y="11"/>
                    <a:pt x="48" y="12"/>
                    <a:pt x="47" y="12"/>
                  </a:cubicBezTo>
                  <a:cubicBezTo>
                    <a:pt x="47" y="12"/>
                    <a:pt x="46" y="12"/>
                    <a:pt x="46" y="11"/>
                  </a:cubicBezTo>
                  <a:cubicBezTo>
                    <a:pt x="46" y="13"/>
                    <a:pt x="44" y="13"/>
                    <a:pt x="43" y="14"/>
                  </a:cubicBezTo>
                  <a:cubicBezTo>
                    <a:pt x="43" y="15"/>
                    <a:pt x="43" y="17"/>
                    <a:pt x="44" y="19"/>
                  </a:cubicBezTo>
                  <a:cubicBezTo>
                    <a:pt x="45" y="18"/>
                    <a:pt x="47" y="17"/>
                    <a:pt x="48" y="15"/>
                  </a:cubicBezTo>
                  <a:cubicBezTo>
                    <a:pt x="47" y="14"/>
                    <a:pt x="48" y="14"/>
                    <a:pt x="48" y="14"/>
                  </a:cubicBezTo>
                  <a:cubicBezTo>
                    <a:pt x="48" y="13"/>
                    <a:pt x="48" y="13"/>
                    <a:pt x="48" y="12"/>
                  </a:cubicBezTo>
                  <a:cubicBezTo>
                    <a:pt x="48" y="11"/>
                    <a:pt x="48" y="10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7"/>
                    <a:pt x="49" y="6"/>
                    <a:pt x="50" y="7"/>
                  </a:cubicBezTo>
                  <a:cubicBezTo>
                    <a:pt x="51" y="7"/>
                    <a:pt x="51" y="8"/>
                    <a:pt x="51" y="9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10"/>
                    <a:pt x="49" y="12"/>
                    <a:pt x="49" y="13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2" y="12"/>
                    <a:pt x="51" y="12"/>
                    <a:pt x="51" y="12"/>
                  </a:cubicBezTo>
                  <a:cubicBezTo>
                    <a:pt x="51" y="11"/>
                    <a:pt x="51" y="11"/>
                    <a:pt x="52" y="11"/>
                  </a:cubicBezTo>
                  <a:cubicBezTo>
                    <a:pt x="52" y="11"/>
                    <a:pt x="51" y="11"/>
                    <a:pt x="51" y="11"/>
                  </a:cubicBezTo>
                  <a:cubicBezTo>
                    <a:pt x="52" y="12"/>
                    <a:pt x="52" y="12"/>
                    <a:pt x="53" y="12"/>
                  </a:cubicBezTo>
                  <a:cubicBezTo>
                    <a:pt x="54" y="12"/>
                    <a:pt x="54" y="11"/>
                    <a:pt x="55" y="10"/>
                  </a:cubicBezTo>
                  <a:cubicBezTo>
                    <a:pt x="54" y="10"/>
                    <a:pt x="54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2" y="10"/>
                    <a:pt x="52" y="10"/>
                  </a:cubicBezTo>
                  <a:cubicBezTo>
                    <a:pt x="52" y="9"/>
                    <a:pt x="53" y="8"/>
                    <a:pt x="54" y="7"/>
                  </a:cubicBezTo>
                  <a:cubicBezTo>
                    <a:pt x="55" y="7"/>
                    <a:pt x="56" y="7"/>
                    <a:pt x="57" y="8"/>
                  </a:cubicBezTo>
                  <a:cubicBezTo>
                    <a:pt x="57" y="8"/>
                    <a:pt x="58" y="8"/>
                    <a:pt x="58" y="9"/>
                  </a:cubicBezTo>
                  <a:cubicBezTo>
                    <a:pt x="58" y="9"/>
                    <a:pt x="57" y="9"/>
                    <a:pt x="57" y="9"/>
                  </a:cubicBezTo>
                  <a:cubicBezTo>
                    <a:pt x="57" y="9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1"/>
                    <a:pt x="55" y="11"/>
                    <a:pt x="55" y="12"/>
                  </a:cubicBezTo>
                  <a:cubicBezTo>
                    <a:pt x="55" y="12"/>
                    <a:pt x="56" y="12"/>
                    <a:pt x="57" y="12"/>
                  </a:cubicBezTo>
                  <a:cubicBezTo>
                    <a:pt x="58" y="12"/>
                    <a:pt x="58" y="11"/>
                    <a:pt x="58" y="11"/>
                  </a:cubicBezTo>
                  <a:cubicBezTo>
                    <a:pt x="58" y="11"/>
                    <a:pt x="58" y="12"/>
                    <a:pt x="58" y="12"/>
                  </a:cubicBezTo>
                  <a:cubicBezTo>
                    <a:pt x="57" y="13"/>
                    <a:pt x="55" y="13"/>
                    <a:pt x="54" y="12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53" y="14"/>
                    <a:pt x="52" y="13"/>
                    <a:pt x="51" y="14"/>
                  </a:cubicBezTo>
                  <a:cubicBezTo>
                    <a:pt x="50" y="14"/>
                    <a:pt x="49" y="14"/>
                    <a:pt x="48" y="15"/>
                  </a:cubicBezTo>
                  <a:cubicBezTo>
                    <a:pt x="48" y="16"/>
                    <a:pt x="48" y="17"/>
                    <a:pt x="47" y="18"/>
                  </a:cubicBezTo>
                  <a:cubicBezTo>
                    <a:pt x="48" y="17"/>
                    <a:pt x="49" y="16"/>
                    <a:pt x="51" y="1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8"/>
                    <a:pt x="51" y="19"/>
                    <a:pt x="50" y="19"/>
                  </a:cubicBezTo>
                  <a:cubicBezTo>
                    <a:pt x="51" y="19"/>
                    <a:pt x="52" y="19"/>
                    <a:pt x="52" y="21"/>
                  </a:cubicBezTo>
                  <a:cubicBezTo>
                    <a:pt x="52" y="21"/>
                    <a:pt x="52" y="21"/>
                    <a:pt x="53" y="21"/>
                  </a:cubicBezTo>
                  <a:cubicBezTo>
                    <a:pt x="53" y="20"/>
                    <a:pt x="54" y="19"/>
                    <a:pt x="54" y="17"/>
                  </a:cubicBezTo>
                  <a:cubicBezTo>
                    <a:pt x="53" y="17"/>
                    <a:pt x="53" y="18"/>
                    <a:pt x="52" y="17"/>
                  </a:cubicBezTo>
                  <a:cubicBezTo>
                    <a:pt x="52" y="16"/>
                    <a:pt x="53" y="15"/>
                    <a:pt x="55" y="15"/>
                  </a:cubicBezTo>
                  <a:cubicBezTo>
                    <a:pt x="56" y="15"/>
                    <a:pt x="57" y="15"/>
                    <a:pt x="56" y="17"/>
                  </a:cubicBezTo>
                  <a:cubicBezTo>
                    <a:pt x="56" y="17"/>
                    <a:pt x="55" y="17"/>
                    <a:pt x="55" y="17"/>
                  </a:cubicBezTo>
                  <a:cubicBezTo>
                    <a:pt x="54" y="19"/>
                    <a:pt x="54" y="21"/>
                    <a:pt x="53" y="23"/>
                  </a:cubicBezTo>
                  <a:cubicBezTo>
                    <a:pt x="56" y="23"/>
                    <a:pt x="59" y="22"/>
                    <a:pt x="60" y="20"/>
                  </a:cubicBezTo>
                  <a:cubicBezTo>
                    <a:pt x="59" y="20"/>
                    <a:pt x="58" y="20"/>
                    <a:pt x="58" y="19"/>
                  </a:cubicBezTo>
                  <a:cubicBezTo>
                    <a:pt x="58" y="18"/>
                    <a:pt x="60" y="18"/>
                    <a:pt x="62" y="18"/>
                  </a:cubicBezTo>
                  <a:cubicBezTo>
                    <a:pt x="62" y="18"/>
                    <a:pt x="62" y="18"/>
                    <a:pt x="62" y="19"/>
                  </a:cubicBezTo>
                  <a:cubicBezTo>
                    <a:pt x="62" y="19"/>
                    <a:pt x="62" y="19"/>
                    <a:pt x="63" y="19"/>
                  </a:cubicBezTo>
                  <a:cubicBezTo>
                    <a:pt x="63" y="19"/>
                    <a:pt x="63" y="18"/>
                    <a:pt x="63" y="17"/>
                  </a:cubicBezTo>
                  <a:cubicBezTo>
                    <a:pt x="63" y="16"/>
                    <a:pt x="63" y="15"/>
                    <a:pt x="62" y="14"/>
                  </a:cubicBezTo>
                  <a:cubicBezTo>
                    <a:pt x="62" y="13"/>
                    <a:pt x="61" y="14"/>
                    <a:pt x="61" y="14"/>
                  </a:cubicBezTo>
                  <a:cubicBezTo>
                    <a:pt x="60" y="13"/>
                    <a:pt x="61" y="12"/>
                    <a:pt x="61" y="11"/>
                  </a:cubicBezTo>
                  <a:cubicBezTo>
                    <a:pt x="63" y="11"/>
                    <a:pt x="64" y="12"/>
                    <a:pt x="64" y="13"/>
                  </a:cubicBezTo>
                  <a:cubicBezTo>
                    <a:pt x="64" y="13"/>
                    <a:pt x="64" y="13"/>
                    <a:pt x="63" y="13"/>
                  </a:cubicBezTo>
                  <a:cubicBezTo>
                    <a:pt x="64" y="14"/>
                    <a:pt x="64" y="14"/>
                    <a:pt x="64" y="15"/>
                  </a:cubicBezTo>
                  <a:cubicBezTo>
                    <a:pt x="64" y="15"/>
                    <a:pt x="65" y="14"/>
                    <a:pt x="65" y="14"/>
                  </a:cubicBezTo>
                  <a:cubicBezTo>
                    <a:pt x="65" y="13"/>
                    <a:pt x="66" y="13"/>
                    <a:pt x="66" y="12"/>
                  </a:cubicBezTo>
                  <a:cubicBezTo>
                    <a:pt x="66" y="12"/>
                    <a:pt x="66" y="11"/>
                    <a:pt x="66" y="11"/>
                  </a:cubicBezTo>
                  <a:cubicBezTo>
                    <a:pt x="66" y="10"/>
                    <a:pt x="64" y="11"/>
                    <a:pt x="64" y="9"/>
                  </a:cubicBezTo>
                  <a:cubicBezTo>
                    <a:pt x="64" y="9"/>
                    <a:pt x="64" y="9"/>
                    <a:pt x="65" y="9"/>
                  </a:cubicBezTo>
                  <a:cubicBezTo>
                    <a:pt x="66" y="8"/>
                    <a:pt x="68" y="8"/>
                    <a:pt x="68" y="9"/>
                  </a:cubicBezTo>
                  <a:cubicBezTo>
                    <a:pt x="68" y="10"/>
                    <a:pt x="68" y="11"/>
                    <a:pt x="67" y="10"/>
                  </a:cubicBezTo>
                  <a:cubicBezTo>
                    <a:pt x="67" y="11"/>
                    <a:pt x="67" y="12"/>
                    <a:pt x="67" y="13"/>
                  </a:cubicBezTo>
                  <a:cubicBezTo>
                    <a:pt x="67" y="13"/>
                    <a:pt x="67" y="12"/>
                    <a:pt x="68" y="12"/>
                  </a:cubicBezTo>
                  <a:cubicBezTo>
                    <a:pt x="68" y="12"/>
                    <a:pt x="71" y="11"/>
                    <a:pt x="71" y="13"/>
                  </a:cubicBezTo>
                  <a:cubicBezTo>
                    <a:pt x="70" y="13"/>
                    <a:pt x="69" y="13"/>
                    <a:pt x="68" y="13"/>
                  </a:cubicBezTo>
                  <a:cubicBezTo>
                    <a:pt x="67" y="13"/>
                    <a:pt x="67" y="13"/>
                    <a:pt x="66" y="14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5" y="15"/>
                    <a:pt x="65" y="16"/>
                    <a:pt x="64" y="16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7" y="19"/>
                    <a:pt x="47" y="18"/>
                    <a:pt x="47" y="18"/>
                  </a:cubicBezTo>
                  <a:cubicBezTo>
                    <a:pt x="47" y="18"/>
                    <a:pt x="46" y="19"/>
                    <a:pt x="46" y="19"/>
                  </a:cubicBezTo>
                  <a:cubicBezTo>
                    <a:pt x="45" y="20"/>
                    <a:pt x="44" y="20"/>
                    <a:pt x="44" y="21"/>
                  </a:cubicBezTo>
                  <a:cubicBezTo>
                    <a:pt x="44" y="21"/>
                    <a:pt x="44" y="22"/>
                    <a:pt x="44" y="22"/>
                  </a:cubicBezTo>
                  <a:cubicBezTo>
                    <a:pt x="43" y="24"/>
                    <a:pt x="43" y="26"/>
                    <a:pt x="43" y="28"/>
                  </a:cubicBezTo>
                  <a:cubicBezTo>
                    <a:pt x="44" y="28"/>
                    <a:pt x="46" y="28"/>
                    <a:pt x="48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6" y="25"/>
                    <a:pt x="46" y="24"/>
                  </a:cubicBezTo>
                  <a:cubicBezTo>
                    <a:pt x="44" y="24"/>
                    <a:pt x="45" y="23"/>
                    <a:pt x="46" y="22"/>
                  </a:cubicBezTo>
                  <a:cubicBezTo>
                    <a:pt x="46" y="22"/>
                    <a:pt x="47" y="22"/>
                    <a:pt x="47" y="22"/>
                  </a:cubicBezTo>
                  <a:cubicBezTo>
                    <a:pt x="48" y="22"/>
                    <a:pt x="48" y="22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8" y="24"/>
                  </a:cubicBezTo>
                  <a:cubicBezTo>
                    <a:pt x="48" y="24"/>
                    <a:pt x="47" y="24"/>
                    <a:pt x="47" y="24"/>
                  </a:cubicBezTo>
                  <a:cubicBezTo>
                    <a:pt x="47" y="26"/>
                    <a:pt x="48" y="27"/>
                    <a:pt x="48" y="28"/>
                  </a:cubicBezTo>
                  <a:cubicBezTo>
                    <a:pt x="49" y="27"/>
                    <a:pt x="50" y="27"/>
                    <a:pt x="50" y="26"/>
                  </a:cubicBezTo>
                  <a:cubicBezTo>
                    <a:pt x="50" y="26"/>
                    <a:pt x="50" y="26"/>
                    <a:pt x="50" y="25"/>
                  </a:cubicBezTo>
                  <a:cubicBezTo>
                    <a:pt x="49" y="25"/>
                    <a:pt x="49" y="24"/>
                    <a:pt x="50" y="24"/>
                  </a:cubicBezTo>
                  <a:cubicBezTo>
                    <a:pt x="50" y="24"/>
                    <a:pt x="50" y="25"/>
                    <a:pt x="50" y="25"/>
                  </a:cubicBezTo>
                  <a:cubicBezTo>
                    <a:pt x="50" y="25"/>
                    <a:pt x="51" y="25"/>
                    <a:pt x="51" y="25"/>
                  </a:cubicBezTo>
                  <a:cubicBezTo>
                    <a:pt x="51" y="25"/>
                    <a:pt x="52" y="25"/>
                    <a:pt x="52" y="24"/>
                  </a:cubicBezTo>
                  <a:cubicBezTo>
                    <a:pt x="52" y="24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2"/>
                    <a:pt x="53" y="22"/>
                  </a:cubicBezTo>
                  <a:cubicBezTo>
                    <a:pt x="52" y="21"/>
                    <a:pt x="50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50" y="19"/>
                  </a:cubicBezTo>
                  <a:cubicBezTo>
                    <a:pt x="49" y="19"/>
                    <a:pt x="48" y="19"/>
                    <a:pt x="48" y="19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1" y="20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2" y="21"/>
                    <a:pt x="62" y="19"/>
                  </a:cubicBezTo>
                  <a:cubicBezTo>
                    <a:pt x="62" y="20"/>
                    <a:pt x="61" y="20"/>
                    <a:pt x="61" y="20"/>
                  </a:cubicBezTo>
                  <a:close/>
                  <a:moveTo>
                    <a:pt x="37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lose/>
                  <a:moveTo>
                    <a:pt x="21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0" y="31"/>
                    <a:pt x="19" y="31"/>
                    <a:pt x="18" y="32"/>
                  </a:cubicBezTo>
                  <a:cubicBezTo>
                    <a:pt x="18" y="32"/>
                    <a:pt x="19" y="32"/>
                    <a:pt x="19" y="33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0" y="34"/>
                    <a:pt x="21" y="35"/>
                    <a:pt x="22" y="35"/>
                  </a:cubicBezTo>
                  <a:cubicBezTo>
                    <a:pt x="22" y="35"/>
                    <a:pt x="23" y="35"/>
                    <a:pt x="23" y="34"/>
                  </a:cubicBezTo>
                  <a:cubicBezTo>
                    <a:pt x="24" y="34"/>
                    <a:pt x="24" y="34"/>
                    <a:pt x="25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2" y="33"/>
                    <a:pt x="22" y="32"/>
                  </a:cubicBezTo>
                  <a:cubicBezTo>
                    <a:pt x="23" y="32"/>
                    <a:pt x="24" y="32"/>
                    <a:pt x="24" y="31"/>
                  </a:cubicBezTo>
                  <a:cubicBezTo>
                    <a:pt x="25" y="31"/>
                    <a:pt x="25" y="32"/>
                    <a:pt x="25" y="31"/>
                  </a:cubicBezTo>
                  <a:cubicBezTo>
                    <a:pt x="24" y="31"/>
                    <a:pt x="22" y="30"/>
                    <a:pt x="21" y="30"/>
                  </a:cubicBezTo>
                  <a:close/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6" y="31"/>
                    <a:pt x="26" y="32"/>
                    <a:pt x="26" y="3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84">
              <a:extLst>
                <a:ext uri="{FF2B5EF4-FFF2-40B4-BE49-F238E27FC236}">
                  <a16:creationId xmlns:a16="http://schemas.microsoft.com/office/drawing/2014/main" xmlns="" id="{23B6C82C-575F-46BC-AFB1-3A1C9C7C4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200" y="4138613"/>
              <a:ext cx="866775" cy="841375"/>
            </a:xfrm>
            <a:custGeom>
              <a:avLst/>
              <a:gdLst>
                <a:gd name="T0" fmla="*/ 14 w 72"/>
                <a:gd name="T1" fmla="*/ 58 h 70"/>
                <a:gd name="T2" fmla="*/ 2 w 72"/>
                <a:gd name="T3" fmla="*/ 63 h 70"/>
                <a:gd name="T4" fmla="*/ 6 w 72"/>
                <a:gd name="T5" fmla="*/ 61 h 70"/>
                <a:gd name="T6" fmla="*/ 22 w 72"/>
                <a:gd name="T7" fmla="*/ 52 h 70"/>
                <a:gd name="T8" fmla="*/ 25 w 72"/>
                <a:gd name="T9" fmla="*/ 41 h 70"/>
                <a:gd name="T10" fmla="*/ 21 w 72"/>
                <a:gd name="T11" fmla="*/ 36 h 70"/>
                <a:gd name="T12" fmla="*/ 28 w 72"/>
                <a:gd name="T13" fmla="*/ 39 h 70"/>
                <a:gd name="T14" fmla="*/ 52 w 72"/>
                <a:gd name="T15" fmla="*/ 23 h 70"/>
                <a:gd name="T16" fmla="*/ 50 w 72"/>
                <a:gd name="T17" fmla="*/ 19 h 70"/>
                <a:gd name="T18" fmla="*/ 47 w 72"/>
                <a:gd name="T19" fmla="*/ 16 h 70"/>
                <a:gd name="T20" fmla="*/ 42 w 72"/>
                <a:gd name="T21" fmla="*/ 8 h 70"/>
                <a:gd name="T22" fmla="*/ 48 w 72"/>
                <a:gd name="T23" fmla="*/ 15 h 70"/>
                <a:gd name="T24" fmla="*/ 47 w 72"/>
                <a:gd name="T25" fmla="*/ 12 h 70"/>
                <a:gd name="T26" fmla="*/ 43 w 72"/>
                <a:gd name="T27" fmla="*/ 5 h 70"/>
                <a:gd name="T28" fmla="*/ 46 w 72"/>
                <a:gd name="T29" fmla="*/ 8 h 70"/>
                <a:gd name="T30" fmla="*/ 48 w 72"/>
                <a:gd name="T31" fmla="*/ 10 h 70"/>
                <a:gd name="T32" fmla="*/ 46 w 72"/>
                <a:gd name="T33" fmla="*/ 3 h 70"/>
                <a:gd name="T34" fmla="*/ 48 w 72"/>
                <a:gd name="T35" fmla="*/ 6 h 70"/>
                <a:gd name="T36" fmla="*/ 52 w 72"/>
                <a:gd name="T37" fmla="*/ 12 h 70"/>
                <a:gd name="T38" fmla="*/ 52 w 72"/>
                <a:gd name="T39" fmla="*/ 5 h 70"/>
                <a:gd name="T40" fmla="*/ 53 w 72"/>
                <a:gd name="T41" fmla="*/ 2 h 70"/>
                <a:gd name="T42" fmla="*/ 53 w 72"/>
                <a:gd name="T43" fmla="*/ 8 h 70"/>
                <a:gd name="T44" fmla="*/ 57 w 72"/>
                <a:gd name="T45" fmla="*/ 10 h 70"/>
                <a:gd name="T46" fmla="*/ 58 w 72"/>
                <a:gd name="T47" fmla="*/ 9 h 70"/>
                <a:gd name="T48" fmla="*/ 59 w 72"/>
                <a:gd name="T49" fmla="*/ 9 h 70"/>
                <a:gd name="T50" fmla="*/ 61 w 72"/>
                <a:gd name="T51" fmla="*/ 6 h 70"/>
                <a:gd name="T52" fmla="*/ 56 w 72"/>
                <a:gd name="T53" fmla="*/ 14 h 70"/>
                <a:gd name="T54" fmla="*/ 55 w 72"/>
                <a:gd name="T55" fmla="*/ 17 h 70"/>
                <a:gd name="T56" fmla="*/ 66 w 72"/>
                <a:gd name="T57" fmla="*/ 19 h 70"/>
                <a:gd name="T58" fmla="*/ 61 w 72"/>
                <a:gd name="T59" fmla="*/ 27 h 70"/>
                <a:gd name="T60" fmla="*/ 71 w 72"/>
                <a:gd name="T61" fmla="*/ 49 h 70"/>
                <a:gd name="T62" fmla="*/ 52 w 72"/>
                <a:gd name="T63" fmla="*/ 61 h 70"/>
                <a:gd name="T64" fmla="*/ 56 w 72"/>
                <a:gd name="T65" fmla="*/ 58 h 70"/>
                <a:gd name="T66" fmla="*/ 68 w 72"/>
                <a:gd name="T67" fmla="*/ 52 h 70"/>
                <a:gd name="T68" fmla="*/ 33 w 72"/>
                <a:gd name="T69" fmla="*/ 52 h 70"/>
                <a:gd name="T70" fmla="*/ 3 w 72"/>
                <a:gd name="T71" fmla="*/ 70 h 70"/>
                <a:gd name="T72" fmla="*/ 6 w 72"/>
                <a:gd name="T73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2" h="70">
                  <a:moveTo>
                    <a:pt x="7" y="65"/>
                  </a:moveTo>
                  <a:cubicBezTo>
                    <a:pt x="10" y="64"/>
                    <a:pt x="12" y="60"/>
                    <a:pt x="14" y="58"/>
                  </a:cubicBezTo>
                  <a:cubicBezTo>
                    <a:pt x="10" y="61"/>
                    <a:pt x="7" y="65"/>
                    <a:pt x="2" y="66"/>
                  </a:cubicBezTo>
                  <a:cubicBezTo>
                    <a:pt x="0" y="66"/>
                    <a:pt x="2" y="64"/>
                    <a:pt x="2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6" y="62"/>
                    <a:pt x="6" y="61"/>
                  </a:cubicBezTo>
                  <a:cubicBezTo>
                    <a:pt x="9" y="61"/>
                    <a:pt x="12" y="57"/>
                    <a:pt x="14" y="54"/>
                  </a:cubicBezTo>
                  <a:cubicBezTo>
                    <a:pt x="16" y="53"/>
                    <a:pt x="20" y="54"/>
                    <a:pt x="22" y="52"/>
                  </a:cubicBezTo>
                  <a:cubicBezTo>
                    <a:pt x="23" y="50"/>
                    <a:pt x="22" y="47"/>
                    <a:pt x="24" y="44"/>
                  </a:cubicBezTo>
                  <a:cubicBezTo>
                    <a:pt x="24" y="43"/>
                    <a:pt x="25" y="42"/>
                    <a:pt x="25" y="41"/>
                  </a:cubicBezTo>
                  <a:cubicBezTo>
                    <a:pt x="24" y="41"/>
                    <a:pt x="23" y="41"/>
                    <a:pt x="23" y="40"/>
                  </a:cubicBezTo>
                  <a:cubicBezTo>
                    <a:pt x="21" y="38"/>
                    <a:pt x="22" y="37"/>
                    <a:pt x="21" y="36"/>
                  </a:cubicBezTo>
                  <a:cubicBezTo>
                    <a:pt x="23" y="37"/>
                    <a:pt x="24" y="39"/>
                    <a:pt x="27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35" y="37"/>
                    <a:pt x="47" y="40"/>
                    <a:pt x="52" y="36"/>
                  </a:cubicBezTo>
                  <a:cubicBezTo>
                    <a:pt x="54" y="31"/>
                    <a:pt x="52" y="23"/>
                    <a:pt x="52" y="23"/>
                  </a:cubicBezTo>
                  <a:cubicBezTo>
                    <a:pt x="52" y="23"/>
                    <a:pt x="50" y="23"/>
                    <a:pt x="50" y="23"/>
                  </a:cubicBezTo>
                  <a:cubicBezTo>
                    <a:pt x="48" y="22"/>
                    <a:pt x="42" y="17"/>
                    <a:pt x="50" y="19"/>
                  </a:cubicBezTo>
                  <a:cubicBezTo>
                    <a:pt x="50" y="18"/>
                    <a:pt x="51" y="19"/>
                    <a:pt x="51" y="19"/>
                  </a:cubicBezTo>
                  <a:cubicBezTo>
                    <a:pt x="51" y="17"/>
                    <a:pt x="50" y="19"/>
                    <a:pt x="47" y="16"/>
                  </a:cubicBezTo>
                  <a:cubicBezTo>
                    <a:pt x="47" y="16"/>
                    <a:pt x="46" y="15"/>
                    <a:pt x="45" y="14"/>
                  </a:cubicBezTo>
                  <a:cubicBezTo>
                    <a:pt x="44" y="12"/>
                    <a:pt x="43" y="10"/>
                    <a:pt x="42" y="8"/>
                  </a:cubicBezTo>
                  <a:cubicBezTo>
                    <a:pt x="40" y="5"/>
                    <a:pt x="44" y="9"/>
                    <a:pt x="44" y="10"/>
                  </a:cubicBezTo>
                  <a:cubicBezTo>
                    <a:pt x="46" y="12"/>
                    <a:pt x="46" y="14"/>
                    <a:pt x="48" y="15"/>
                  </a:cubicBezTo>
                  <a:cubicBezTo>
                    <a:pt x="48" y="16"/>
                    <a:pt x="50" y="16"/>
                    <a:pt x="49" y="15"/>
                  </a:cubicBezTo>
                  <a:cubicBezTo>
                    <a:pt x="48" y="14"/>
                    <a:pt x="47" y="13"/>
                    <a:pt x="47" y="12"/>
                  </a:cubicBezTo>
                  <a:cubicBezTo>
                    <a:pt x="47" y="11"/>
                    <a:pt x="46" y="9"/>
                    <a:pt x="45" y="8"/>
                  </a:cubicBezTo>
                  <a:cubicBezTo>
                    <a:pt x="45" y="8"/>
                    <a:pt x="44" y="6"/>
                    <a:pt x="43" y="5"/>
                  </a:cubicBezTo>
                  <a:cubicBezTo>
                    <a:pt x="42" y="3"/>
                    <a:pt x="43" y="4"/>
                    <a:pt x="44" y="5"/>
                  </a:cubicBezTo>
                  <a:cubicBezTo>
                    <a:pt x="45" y="6"/>
                    <a:pt x="46" y="7"/>
                    <a:pt x="46" y="8"/>
                  </a:cubicBezTo>
                  <a:cubicBezTo>
                    <a:pt x="46" y="8"/>
                    <a:pt x="48" y="11"/>
                    <a:pt x="48" y="11"/>
                  </a:cubicBezTo>
                  <a:cubicBezTo>
                    <a:pt x="48" y="11"/>
                    <a:pt x="48" y="10"/>
                    <a:pt x="48" y="10"/>
                  </a:cubicBezTo>
                  <a:cubicBezTo>
                    <a:pt x="48" y="9"/>
                    <a:pt x="47" y="7"/>
                    <a:pt x="47" y="7"/>
                  </a:cubicBezTo>
                  <a:cubicBezTo>
                    <a:pt x="46" y="6"/>
                    <a:pt x="46" y="5"/>
                    <a:pt x="46" y="3"/>
                  </a:cubicBezTo>
                  <a:cubicBezTo>
                    <a:pt x="47" y="0"/>
                    <a:pt x="47" y="0"/>
                    <a:pt x="47" y="2"/>
                  </a:cubicBezTo>
                  <a:cubicBezTo>
                    <a:pt x="47" y="3"/>
                    <a:pt x="47" y="5"/>
                    <a:pt x="48" y="6"/>
                  </a:cubicBezTo>
                  <a:cubicBezTo>
                    <a:pt x="48" y="8"/>
                    <a:pt x="49" y="11"/>
                    <a:pt x="50" y="12"/>
                  </a:cubicBezTo>
                  <a:cubicBezTo>
                    <a:pt x="50" y="16"/>
                    <a:pt x="53" y="14"/>
                    <a:pt x="52" y="12"/>
                  </a:cubicBezTo>
                  <a:cubicBezTo>
                    <a:pt x="52" y="11"/>
                    <a:pt x="52" y="9"/>
                    <a:pt x="52" y="8"/>
                  </a:cubicBezTo>
                  <a:cubicBezTo>
                    <a:pt x="52" y="7"/>
                    <a:pt x="52" y="6"/>
                    <a:pt x="52" y="5"/>
                  </a:cubicBezTo>
                  <a:cubicBezTo>
                    <a:pt x="53" y="3"/>
                    <a:pt x="53" y="2"/>
                    <a:pt x="53" y="2"/>
                  </a:cubicBezTo>
                  <a:cubicBezTo>
                    <a:pt x="53" y="0"/>
                    <a:pt x="54" y="0"/>
                    <a:pt x="53" y="2"/>
                  </a:cubicBezTo>
                  <a:cubicBezTo>
                    <a:pt x="53" y="2"/>
                    <a:pt x="53" y="4"/>
                    <a:pt x="53" y="5"/>
                  </a:cubicBezTo>
                  <a:cubicBezTo>
                    <a:pt x="53" y="6"/>
                    <a:pt x="53" y="7"/>
                    <a:pt x="53" y="8"/>
                  </a:cubicBezTo>
                  <a:cubicBezTo>
                    <a:pt x="54" y="11"/>
                    <a:pt x="53" y="13"/>
                    <a:pt x="54" y="13"/>
                  </a:cubicBezTo>
                  <a:cubicBezTo>
                    <a:pt x="56" y="12"/>
                    <a:pt x="57" y="12"/>
                    <a:pt x="57" y="1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8"/>
                    <a:pt x="58" y="8"/>
                    <a:pt x="58" y="9"/>
                  </a:cubicBezTo>
                  <a:cubicBezTo>
                    <a:pt x="58" y="9"/>
                    <a:pt x="58" y="9"/>
                    <a:pt x="58" y="10"/>
                  </a:cubicBezTo>
                  <a:cubicBezTo>
                    <a:pt x="58" y="11"/>
                    <a:pt x="59" y="10"/>
                    <a:pt x="59" y="9"/>
                  </a:cubicBezTo>
                  <a:cubicBezTo>
                    <a:pt x="60" y="8"/>
                    <a:pt x="60" y="6"/>
                    <a:pt x="60" y="6"/>
                  </a:cubicBezTo>
                  <a:cubicBezTo>
                    <a:pt x="60" y="5"/>
                    <a:pt x="61" y="5"/>
                    <a:pt x="61" y="6"/>
                  </a:cubicBezTo>
                  <a:cubicBezTo>
                    <a:pt x="61" y="6"/>
                    <a:pt x="60" y="9"/>
                    <a:pt x="60" y="9"/>
                  </a:cubicBezTo>
                  <a:cubicBezTo>
                    <a:pt x="60" y="10"/>
                    <a:pt x="59" y="13"/>
                    <a:pt x="56" y="14"/>
                  </a:cubicBezTo>
                  <a:cubicBezTo>
                    <a:pt x="55" y="14"/>
                    <a:pt x="54" y="16"/>
                    <a:pt x="51" y="17"/>
                  </a:cubicBezTo>
                  <a:cubicBezTo>
                    <a:pt x="51" y="17"/>
                    <a:pt x="53" y="17"/>
                    <a:pt x="55" y="17"/>
                  </a:cubicBezTo>
                  <a:cubicBezTo>
                    <a:pt x="57" y="17"/>
                    <a:pt x="60" y="17"/>
                    <a:pt x="61" y="18"/>
                  </a:cubicBezTo>
                  <a:cubicBezTo>
                    <a:pt x="63" y="19"/>
                    <a:pt x="63" y="18"/>
                    <a:pt x="66" y="19"/>
                  </a:cubicBezTo>
                  <a:cubicBezTo>
                    <a:pt x="69" y="18"/>
                    <a:pt x="69" y="22"/>
                    <a:pt x="64" y="23"/>
                  </a:cubicBezTo>
                  <a:cubicBezTo>
                    <a:pt x="61" y="25"/>
                    <a:pt x="60" y="25"/>
                    <a:pt x="61" y="27"/>
                  </a:cubicBezTo>
                  <a:cubicBezTo>
                    <a:pt x="64" y="37"/>
                    <a:pt x="63" y="43"/>
                    <a:pt x="62" y="47"/>
                  </a:cubicBezTo>
                  <a:cubicBezTo>
                    <a:pt x="65" y="48"/>
                    <a:pt x="69" y="47"/>
                    <a:pt x="71" y="49"/>
                  </a:cubicBezTo>
                  <a:cubicBezTo>
                    <a:pt x="72" y="49"/>
                    <a:pt x="72" y="51"/>
                    <a:pt x="70" y="53"/>
                  </a:cubicBezTo>
                  <a:cubicBezTo>
                    <a:pt x="65" y="56"/>
                    <a:pt x="58" y="61"/>
                    <a:pt x="52" y="61"/>
                  </a:cubicBezTo>
                  <a:cubicBezTo>
                    <a:pt x="51" y="61"/>
                    <a:pt x="52" y="58"/>
                    <a:pt x="53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7" y="58"/>
                    <a:pt x="57" y="57"/>
                  </a:cubicBezTo>
                  <a:cubicBezTo>
                    <a:pt x="61" y="57"/>
                    <a:pt x="64" y="53"/>
                    <a:pt x="68" y="52"/>
                  </a:cubicBezTo>
                  <a:cubicBezTo>
                    <a:pt x="63" y="50"/>
                    <a:pt x="56" y="56"/>
                    <a:pt x="53" y="52"/>
                  </a:cubicBezTo>
                  <a:cubicBezTo>
                    <a:pt x="46" y="53"/>
                    <a:pt x="38" y="53"/>
                    <a:pt x="33" y="52"/>
                  </a:cubicBezTo>
                  <a:cubicBezTo>
                    <a:pt x="28" y="55"/>
                    <a:pt x="22" y="56"/>
                    <a:pt x="17" y="58"/>
                  </a:cubicBezTo>
                  <a:cubicBezTo>
                    <a:pt x="12" y="62"/>
                    <a:pt x="10" y="68"/>
                    <a:pt x="3" y="70"/>
                  </a:cubicBezTo>
                  <a:cubicBezTo>
                    <a:pt x="2" y="70"/>
                    <a:pt x="3" y="68"/>
                    <a:pt x="4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7" y="66"/>
                    <a:pt x="7" y="65"/>
                    <a:pt x="7" y="6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5">
              <a:extLst>
                <a:ext uri="{FF2B5EF4-FFF2-40B4-BE49-F238E27FC236}">
                  <a16:creationId xmlns:a16="http://schemas.microsoft.com/office/drawing/2014/main" xmlns="" id="{14491ACA-6FCC-4FAF-81D1-E1CF18F60A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0138" y="4306888"/>
              <a:ext cx="336550" cy="360363"/>
            </a:xfrm>
            <a:custGeom>
              <a:avLst/>
              <a:gdLst>
                <a:gd name="T0" fmla="*/ 14 w 28"/>
                <a:gd name="T1" fmla="*/ 8 h 30"/>
                <a:gd name="T2" fmla="*/ 21 w 28"/>
                <a:gd name="T3" fmla="*/ 4 h 30"/>
                <a:gd name="T4" fmla="*/ 26 w 28"/>
                <a:gd name="T5" fmla="*/ 11 h 30"/>
                <a:gd name="T6" fmla="*/ 17 w 28"/>
                <a:gd name="T7" fmla="*/ 20 h 30"/>
                <a:gd name="T8" fmla="*/ 5 w 28"/>
                <a:gd name="T9" fmla="*/ 24 h 30"/>
                <a:gd name="T10" fmla="*/ 22 w 28"/>
                <a:gd name="T11" fmla="*/ 14 h 30"/>
                <a:gd name="T12" fmla="*/ 22 w 28"/>
                <a:gd name="T13" fmla="*/ 15 h 30"/>
                <a:gd name="T14" fmla="*/ 24 w 28"/>
                <a:gd name="T15" fmla="*/ 4 h 30"/>
                <a:gd name="T16" fmla="*/ 14 w 28"/>
                <a:gd name="T17" fmla="*/ 10 h 30"/>
                <a:gd name="T18" fmla="*/ 22 w 28"/>
                <a:gd name="T19" fmla="*/ 7 h 30"/>
                <a:gd name="T20" fmla="*/ 27 w 28"/>
                <a:gd name="T21" fmla="*/ 9 h 30"/>
                <a:gd name="T22" fmla="*/ 25 w 28"/>
                <a:gd name="T23" fmla="*/ 11 h 30"/>
                <a:gd name="T24" fmla="*/ 24 w 28"/>
                <a:gd name="T25" fmla="*/ 14 h 30"/>
                <a:gd name="T26" fmla="*/ 25 w 28"/>
                <a:gd name="T27" fmla="*/ 5 h 30"/>
                <a:gd name="T28" fmla="*/ 22 w 28"/>
                <a:gd name="T29" fmla="*/ 17 h 30"/>
                <a:gd name="T30" fmla="*/ 20 w 28"/>
                <a:gd name="T31" fmla="*/ 7 h 30"/>
                <a:gd name="T32" fmla="*/ 18 w 28"/>
                <a:gd name="T33" fmla="*/ 7 h 30"/>
                <a:gd name="T34" fmla="*/ 22 w 28"/>
                <a:gd name="T35" fmla="*/ 13 h 30"/>
                <a:gd name="T36" fmla="*/ 14 w 28"/>
                <a:gd name="T37" fmla="*/ 14 h 30"/>
                <a:gd name="T38" fmla="*/ 13 w 28"/>
                <a:gd name="T39" fmla="*/ 16 h 30"/>
                <a:gd name="T40" fmla="*/ 14 w 28"/>
                <a:gd name="T41" fmla="*/ 18 h 30"/>
                <a:gd name="T42" fmla="*/ 14 w 28"/>
                <a:gd name="T43" fmla="*/ 21 h 30"/>
                <a:gd name="T44" fmla="*/ 12 w 28"/>
                <a:gd name="T45" fmla="*/ 20 h 30"/>
                <a:gd name="T46" fmla="*/ 10 w 28"/>
                <a:gd name="T47" fmla="*/ 21 h 30"/>
                <a:gd name="T48" fmla="*/ 9 w 28"/>
                <a:gd name="T49" fmla="*/ 14 h 30"/>
                <a:gd name="T50" fmla="*/ 7 w 28"/>
                <a:gd name="T51" fmla="*/ 15 h 30"/>
                <a:gd name="T52" fmla="*/ 8 w 28"/>
                <a:gd name="T53" fmla="*/ 17 h 30"/>
                <a:gd name="T54" fmla="*/ 17 w 28"/>
                <a:gd name="T55" fmla="*/ 17 h 30"/>
                <a:gd name="T56" fmla="*/ 16 w 28"/>
                <a:gd name="T57" fmla="*/ 20 h 30"/>
                <a:gd name="T58" fmla="*/ 15 w 28"/>
                <a:gd name="T59" fmla="*/ 14 h 30"/>
                <a:gd name="T60" fmla="*/ 11 w 28"/>
                <a:gd name="T61" fmla="*/ 23 h 30"/>
                <a:gd name="T62" fmla="*/ 13 w 28"/>
                <a:gd name="T63" fmla="*/ 13 h 30"/>
                <a:gd name="T64" fmla="*/ 9 w 28"/>
                <a:gd name="T65" fmla="*/ 21 h 30"/>
                <a:gd name="T66" fmla="*/ 9 w 28"/>
                <a:gd name="T67" fmla="*/ 25 h 30"/>
                <a:gd name="T68" fmla="*/ 9 w 28"/>
                <a:gd name="T69" fmla="*/ 14 h 30"/>
                <a:gd name="T70" fmla="*/ 6 w 28"/>
                <a:gd name="T71" fmla="*/ 24 h 30"/>
                <a:gd name="T72" fmla="*/ 3 w 28"/>
                <a:gd name="T73" fmla="*/ 16 h 30"/>
                <a:gd name="T74" fmla="*/ 4 w 28"/>
                <a:gd name="T75" fmla="*/ 14 h 30"/>
                <a:gd name="T76" fmla="*/ 7 w 28"/>
                <a:gd name="T77" fmla="*/ 19 h 30"/>
                <a:gd name="T78" fmla="*/ 22 w 28"/>
                <a:gd name="T79" fmla="*/ 21 h 30"/>
                <a:gd name="T80" fmla="*/ 5 w 28"/>
                <a:gd name="T81" fmla="*/ 26 h 30"/>
                <a:gd name="T82" fmla="*/ 2 w 28"/>
                <a:gd name="T83" fmla="*/ 20 h 30"/>
                <a:gd name="T84" fmla="*/ 1 w 28"/>
                <a:gd name="T85" fmla="*/ 19 h 30"/>
                <a:gd name="T86" fmla="*/ 1 w 28"/>
                <a:gd name="T87" fmla="*/ 14 h 30"/>
                <a:gd name="T88" fmla="*/ 4 w 28"/>
                <a:gd name="T89" fmla="*/ 7 h 30"/>
                <a:gd name="T90" fmla="*/ 5 w 28"/>
                <a:gd name="T91" fmla="*/ 9 h 30"/>
                <a:gd name="T92" fmla="*/ 11 w 28"/>
                <a:gd name="T93" fmla="*/ 8 h 30"/>
                <a:gd name="T94" fmla="*/ 13 w 28"/>
                <a:gd name="T95" fmla="*/ 6 h 30"/>
                <a:gd name="T96" fmla="*/ 10 w 28"/>
                <a:gd name="T97" fmla="*/ 27 h 30"/>
                <a:gd name="T98" fmla="*/ 9 w 28"/>
                <a:gd name="T99" fmla="*/ 29 h 30"/>
                <a:gd name="T100" fmla="*/ 13 w 28"/>
                <a:gd name="T101" fmla="*/ 27 h 30"/>
                <a:gd name="T102" fmla="*/ 15 w 28"/>
                <a:gd name="T103" fmla="*/ 27 h 30"/>
                <a:gd name="T104" fmla="*/ 20 w 28"/>
                <a:gd name="T105" fmla="*/ 25 h 30"/>
                <a:gd name="T106" fmla="*/ 19 w 28"/>
                <a:gd name="T107" fmla="*/ 24 h 30"/>
                <a:gd name="T108" fmla="*/ 20 w 28"/>
                <a:gd name="T109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30">
                  <a:moveTo>
                    <a:pt x="4" y="17"/>
                  </a:moveTo>
                  <a:cubicBezTo>
                    <a:pt x="2" y="14"/>
                    <a:pt x="3" y="13"/>
                    <a:pt x="6" y="13"/>
                  </a:cubicBezTo>
                  <a:cubicBezTo>
                    <a:pt x="5" y="10"/>
                    <a:pt x="8" y="8"/>
                    <a:pt x="10" y="12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4" y="9"/>
                    <a:pt x="13" y="8"/>
                    <a:pt x="14" y="8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7"/>
                    <a:pt x="16" y="7"/>
                    <a:pt x="16" y="7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20" y="4"/>
                    <a:pt x="20" y="3"/>
                    <a:pt x="21" y="4"/>
                  </a:cubicBezTo>
                  <a:cubicBezTo>
                    <a:pt x="22" y="2"/>
                    <a:pt x="23" y="0"/>
                    <a:pt x="25" y="1"/>
                  </a:cubicBezTo>
                  <a:cubicBezTo>
                    <a:pt x="27" y="2"/>
                    <a:pt x="27" y="3"/>
                    <a:pt x="26" y="5"/>
                  </a:cubicBezTo>
                  <a:cubicBezTo>
                    <a:pt x="27" y="5"/>
                    <a:pt x="28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7" y="11"/>
                    <a:pt x="26" y="11"/>
                  </a:cubicBezTo>
                  <a:cubicBezTo>
                    <a:pt x="27" y="12"/>
                    <a:pt x="27" y="14"/>
                    <a:pt x="25" y="14"/>
                  </a:cubicBezTo>
                  <a:cubicBezTo>
                    <a:pt x="25" y="15"/>
                    <a:pt x="24" y="16"/>
                    <a:pt x="23" y="16"/>
                  </a:cubicBezTo>
                  <a:cubicBezTo>
                    <a:pt x="23" y="17"/>
                    <a:pt x="22" y="18"/>
                    <a:pt x="22" y="17"/>
                  </a:cubicBezTo>
                  <a:cubicBezTo>
                    <a:pt x="21" y="18"/>
                    <a:pt x="21" y="20"/>
                    <a:pt x="19" y="18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8" y="20"/>
                    <a:pt x="18" y="20"/>
                    <a:pt x="18" y="21"/>
                  </a:cubicBezTo>
                  <a:cubicBezTo>
                    <a:pt x="20" y="23"/>
                    <a:pt x="16" y="25"/>
                    <a:pt x="14" y="24"/>
                  </a:cubicBezTo>
                  <a:cubicBezTo>
                    <a:pt x="14" y="26"/>
                    <a:pt x="12" y="28"/>
                    <a:pt x="11" y="25"/>
                  </a:cubicBezTo>
                  <a:cubicBezTo>
                    <a:pt x="9" y="28"/>
                    <a:pt x="7" y="26"/>
                    <a:pt x="8" y="23"/>
                  </a:cubicBezTo>
                  <a:cubicBezTo>
                    <a:pt x="7" y="24"/>
                    <a:pt x="6" y="25"/>
                    <a:pt x="5" y="24"/>
                  </a:cubicBezTo>
                  <a:cubicBezTo>
                    <a:pt x="4" y="23"/>
                    <a:pt x="4" y="21"/>
                    <a:pt x="5" y="21"/>
                  </a:cubicBezTo>
                  <a:cubicBezTo>
                    <a:pt x="2" y="21"/>
                    <a:pt x="1" y="19"/>
                    <a:pt x="4" y="17"/>
                  </a:cubicBezTo>
                  <a:close/>
                  <a:moveTo>
                    <a:pt x="23" y="6"/>
                  </a:moveTo>
                  <a:cubicBezTo>
                    <a:pt x="24" y="6"/>
                    <a:pt x="23" y="7"/>
                    <a:pt x="23" y="9"/>
                  </a:cubicBezTo>
                  <a:cubicBezTo>
                    <a:pt x="23" y="11"/>
                    <a:pt x="22" y="13"/>
                    <a:pt x="22" y="14"/>
                  </a:cubicBezTo>
                  <a:cubicBezTo>
                    <a:pt x="21" y="15"/>
                    <a:pt x="20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21" y="17"/>
                    <a:pt x="21" y="16"/>
                    <a:pt x="22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4" y="13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8"/>
                    <a:pt x="25" y="8"/>
                    <a:pt x="24" y="5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3" y="5"/>
                    <a:pt x="23" y="5"/>
                  </a:cubicBezTo>
                  <a:cubicBezTo>
                    <a:pt x="20" y="8"/>
                    <a:pt x="15" y="8"/>
                    <a:pt x="13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9"/>
                    <a:pt x="16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20" y="9"/>
                    <a:pt x="20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lose/>
                  <a:moveTo>
                    <a:pt x="26" y="8"/>
                  </a:moveTo>
                  <a:cubicBezTo>
                    <a:pt x="25" y="12"/>
                    <a:pt x="28" y="10"/>
                    <a:pt x="27" y="9"/>
                  </a:cubicBezTo>
                  <a:cubicBezTo>
                    <a:pt x="27" y="8"/>
                    <a:pt x="26" y="8"/>
                    <a:pt x="26" y="8"/>
                  </a:cubicBezTo>
                  <a:close/>
                  <a:moveTo>
                    <a:pt x="27" y="7"/>
                  </a:moveTo>
                  <a:cubicBezTo>
                    <a:pt x="27" y="4"/>
                    <a:pt x="24" y="6"/>
                    <a:pt x="26" y="7"/>
                  </a:cubicBezTo>
                  <a:cubicBezTo>
                    <a:pt x="26" y="7"/>
                    <a:pt x="27" y="7"/>
                    <a:pt x="27" y="7"/>
                  </a:cubicBezTo>
                  <a:close/>
                  <a:moveTo>
                    <a:pt x="25" y="11"/>
                  </a:moveTo>
                  <a:cubicBezTo>
                    <a:pt x="25" y="11"/>
                    <a:pt x="24" y="13"/>
                    <a:pt x="25" y="13"/>
                  </a:cubicBezTo>
                  <a:cubicBezTo>
                    <a:pt x="26" y="14"/>
                    <a:pt x="26" y="11"/>
                    <a:pt x="25" y="11"/>
                  </a:cubicBezTo>
                  <a:close/>
                  <a:moveTo>
                    <a:pt x="24" y="14"/>
                  </a:moveTo>
                  <a:cubicBezTo>
                    <a:pt x="24" y="14"/>
                    <a:pt x="22" y="16"/>
                    <a:pt x="24" y="16"/>
                  </a:cubicBezTo>
                  <a:cubicBezTo>
                    <a:pt x="24" y="15"/>
                    <a:pt x="25" y="14"/>
                    <a:pt x="24" y="14"/>
                  </a:cubicBezTo>
                  <a:close/>
                  <a:moveTo>
                    <a:pt x="25" y="5"/>
                  </a:move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4" y="1"/>
                    <a:pt x="23" y="2"/>
                  </a:cubicBezTo>
                  <a:cubicBezTo>
                    <a:pt x="22" y="3"/>
                    <a:pt x="21" y="4"/>
                    <a:pt x="22" y="5"/>
                  </a:cubicBezTo>
                  <a:cubicBezTo>
                    <a:pt x="24" y="2"/>
                    <a:pt x="24" y="4"/>
                    <a:pt x="25" y="5"/>
                  </a:cubicBezTo>
                  <a:close/>
                  <a:moveTo>
                    <a:pt x="21" y="18"/>
                  </a:moveTo>
                  <a:cubicBezTo>
                    <a:pt x="21" y="17"/>
                    <a:pt x="20" y="18"/>
                    <a:pt x="20" y="18"/>
                  </a:cubicBezTo>
                  <a:cubicBezTo>
                    <a:pt x="20" y="19"/>
                    <a:pt x="21" y="18"/>
                    <a:pt x="21" y="18"/>
                  </a:cubicBezTo>
                  <a:close/>
                  <a:moveTo>
                    <a:pt x="23" y="16"/>
                  </a:moveTo>
                  <a:cubicBezTo>
                    <a:pt x="22" y="16"/>
                    <a:pt x="22" y="17"/>
                    <a:pt x="22" y="17"/>
                  </a:cubicBezTo>
                  <a:cubicBezTo>
                    <a:pt x="22" y="18"/>
                    <a:pt x="23" y="16"/>
                    <a:pt x="23" y="16"/>
                  </a:cubicBezTo>
                  <a:close/>
                  <a:moveTo>
                    <a:pt x="22" y="5"/>
                  </a:moveTo>
                  <a:cubicBezTo>
                    <a:pt x="21" y="2"/>
                    <a:pt x="19" y="6"/>
                    <a:pt x="20" y="6"/>
                  </a:cubicBezTo>
                  <a:cubicBezTo>
                    <a:pt x="21" y="6"/>
                    <a:pt x="21" y="6"/>
                    <a:pt x="22" y="5"/>
                  </a:cubicBezTo>
                  <a:close/>
                  <a:moveTo>
                    <a:pt x="20" y="7"/>
                  </a:moveTo>
                  <a:cubicBezTo>
                    <a:pt x="20" y="5"/>
                    <a:pt x="18" y="6"/>
                    <a:pt x="18" y="6"/>
                  </a:cubicBezTo>
                  <a:cubicBezTo>
                    <a:pt x="18" y="7"/>
                    <a:pt x="19" y="7"/>
                    <a:pt x="20" y="7"/>
                  </a:cubicBezTo>
                  <a:close/>
                  <a:moveTo>
                    <a:pt x="18" y="7"/>
                  </a:moveTo>
                  <a:cubicBezTo>
                    <a:pt x="17" y="7"/>
                    <a:pt x="16" y="7"/>
                    <a:pt x="16" y="8"/>
                  </a:cubicBezTo>
                  <a:cubicBezTo>
                    <a:pt x="16" y="8"/>
                    <a:pt x="17" y="8"/>
                    <a:pt x="18" y="7"/>
                  </a:cubicBezTo>
                  <a:close/>
                  <a:moveTo>
                    <a:pt x="15" y="8"/>
                  </a:moveTo>
                  <a:cubicBezTo>
                    <a:pt x="15" y="8"/>
                    <a:pt x="14" y="8"/>
                    <a:pt x="14" y="9"/>
                  </a:cubicBezTo>
                  <a:cubicBezTo>
                    <a:pt x="14" y="9"/>
                    <a:pt x="14" y="8"/>
                    <a:pt x="15" y="8"/>
                  </a:cubicBezTo>
                  <a:close/>
                  <a:moveTo>
                    <a:pt x="17" y="16"/>
                  </a:moveTo>
                  <a:cubicBezTo>
                    <a:pt x="19" y="16"/>
                    <a:pt x="21" y="16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2" y="7"/>
                    <a:pt x="22" y="8"/>
                    <a:pt x="21" y="8"/>
                  </a:cubicBezTo>
                  <a:cubicBezTo>
                    <a:pt x="19" y="10"/>
                    <a:pt x="16" y="10"/>
                    <a:pt x="14" y="11"/>
                  </a:cubicBezTo>
                  <a:cubicBezTo>
                    <a:pt x="14" y="12"/>
                    <a:pt x="15" y="13"/>
                    <a:pt x="14" y="14"/>
                  </a:cubicBezTo>
                  <a:cubicBezTo>
                    <a:pt x="15" y="13"/>
                    <a:pt x="18" y="12"/>
                    <a:pt x="18" y="15"/>
                  </a:cubicBezTo>
                  <a:cubicBezTo>
                    <a:pt x="18" y="16"/>
                    <a:pt x="18" y="15"/>
                    <a:pt x="17" y="16"/>
                  </a:cubicBezTo>
                  <a:close/>
                  <a:moveTo>
                    <a:pt x="9" y="18"/>
                  </a:moveTo>
                  <a:cubicBezTo>
                    <a:pt x="9" y="19"/>
                    <a:pt x="10" y="20"/>
                    <a:pt x="11" y="20"/>
                  </a:cubicBezTo>
                  <a:cubicBezTo>
                    <a:pt x="13" y="20"/>
                    <a:pt x="13" y="17"/>
                    <a:pt x="13" y="16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9" y="15"/>
                    <a:pt x="8" y="16"/>
                    <a:pt x="9" y="18"/>
                  </a:cubicBezTo>
                  <a:close/>
                  <a:moveTo>
                    <a:pt x="14" y="19"/>
                  </a:moveTo>
                  <a:cubicBezTo>
                    <a:pt x="15" y="19"/>
                    <a:pt x="16" y="19"/>
                    <a:pt x="17" y="18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4" y="18"/>
                    <a:pt x="13" y="18"/>
                    <a:pt x="14" y="19"/>
                  </a:cubicBezTo>
                  <a:close/>
                  <a:moveTo>
                    <a:pt x="16" y="15"/>
                  </a:moveTo>
                  <a:cubicBezTo>
                    <a:pt x="14" y="15"/>
                    <a:pt x="13" y="15"/>
                    <a:pt x="13" y="16"/>
                  </a:cubicBezTo>
                  <a:cubicBezTo>
                    <a:pt x="14" y="17"/>
                    <a:pt x="15" y="16"/>
                    <a:pt x="16" y="15"/>
                  </a:cubicBezTo>
                  <a:close/>
                  <a:moveTo>
                    <a:pt x="14" y="21"/>
                  </a:moveTo>
                  <a:cubicBezTo>
                    <a:pt x="16" y="23"/>
                    <a:pt x="17" y="21"/>
                    <a:pt x="15" y="20"/>
                  </a:cubicBezTo>
                  <a:cubicBezTo>
                    <a:pt x="15" y="20"/>
                    <a:pt x="14" y="19"/>
                    <a:pt x="13" y="19"/>
                  </a:cubicBezTo>
                  <a:cubicBezTo>
                    <a:pt x="13" y="20"/>
                    <a:pt x="14" y="21"/>
                    <a:pt x="14" y="21"/>
                  </a:cubicBezTo>
                  <a:close/>
                  <a:moveTo>
                    <a:pt x="12" y="23"/>
                  </a:moveTo>
                  <a:cubicBezTo>
                    <a:pt x="14" y="23"/>
                    <a:pt x="13" y="21"/>
                    <a:pt x="12" y="20"/>
                  </a:cubicBezTo>
                  <a:cubicBezTo>
                    <a:pt x="12" y="21"/>
                    <a:pt x="11" y="23"/>
                    <a:pt x="12" y="23"/>
                  </a:cubicBezTo>
                  <a:close/>
                  <a:moveTo>
                    <a:pt x="12" y="12"/>
                  </a:moveTo>
                  <a:cubicBezTo>
                    <a:pt x="11" y="12"/>
                    <a:pt x="11" y="14"/>
                    <a:pt x="12" y="14"/>
                  </a:cubicBezTo>
                  <a:cubicBezTo>
                    <a:pt x="13" y="14"/>
                    <a:pt x="13" y="13"/>
                    <a:pt x="12" y="12"/>
                  </a:cubicBezTo>
                  <a:close/>
                  <a:moveTo>
                    <a:pt x="10" y="21"/>
                  </a:moveTo>
                  <a:cubicBezTo>
                    <a:pt x="9" y="21"/>
                    <a:pt x="9" y="24"/>
                    <a:pt x="9" y="24"/>
                  </a:cubicBezTo>
                  <a:cubicBezTo>
                    <a:pt x="10" y="24"/>
                    <a:pt x="11" y="22"/>
                    <a:pt x="10" y="21"/>
                  </a:cubicBezTo>
                  <a:close/>
                  <a:moveTo>
                    <a:pt x="9" y="14"/>
                  </a:moveTo>
                  <a:cubicBezTo>
                    <a:pt x="10" y="13"/>
                    <a:pt x="9" y="12"/>
                    <a:pt x="8" y="12"/>
                  </a:cubicBezTo>
                  <a:cubicBezTo>
                    <a:pt x="7" y="13"/>
                    <a:pt x="8" y="14"/>
                    <a:pt x="9" y="14"/>
                  </a:cubicBezTo>
                  <a:close/>
                  <a:moveTo>
                    <a:pt x="9" y="19"/>
                  </a:moveTo>
                  <a:cubicBezTo>
                    <a:pt x="8" y="20"/>
                    <a:pt x="5" y="21"/>
                    <a:pt x="6" y="21"/>
                  </a:cubicBezTo>
                  <a:cubicBezTo>
                    <a:pt x="7" y="22"/>
                    <a:pt x="8" y="20"/>
                    <a:pt x="9" y="19"/>
                  </a:cubicBezTo>
                  <a:close/>
                  <a:moveTo>
                    <a:pt x="8" y="16"/>
                  </a:moveTo>
                  <a:cubicBezTo>
                    <a:pt x="8" y="15"/>
                    <a:pt x="7" y="15"/>
                    <a:pt x="7" y="15"/>
                  </a:cubicBezTo>
                  <a:cubicBezTo>
                    <a:pt x="6" y="14"/>
                    <a:pt x="5" y="14"/>
                    <a:pt x="5" y="15"/>
                  </a:cubicBezTo>
                  <a:cubicBezTo>
                    <a:pt x="6" y="16"/>
                    <a:pt x="7" y="16"/>
                    <a:pt x="8" y="16"/>
                  </a:cubicBezTo>
                  <a:close/>
                  <a:moveTo>
                    <a:pt x="8" y="17"/>
                  </a:moveTo>
                  <a:cubicBezTo>
                    <a:pt x="7" y="17"/>
                    <a:pt x="5" y="18"/>
                    <a:pt x="5" y="18"/>
                  </a:cubicBezTo>
                  <a:cubicBezTo>
                    <a:pt x="5" y="19"/>
                    <a:pt x="7" y="18"/>
                    <a:pt x="8" y="17"/>
                  </a:cubicBezTo>
                  <a:close/>
                  <a:moveTo>
                    <a:pt x="14" y="17"/>
                  </a:moveTo>
                  <a:cubicBezTo>
                    <a:pt x="18" y="17"/>
                    <a:pt x="18" y="19"/>
                    <a:pt x="16" y="19"/>
                  </a:cubicBezTo>
                  <a:cubicBezTo>
                    <a:pt x="16" y="20"/>
                    <a:pt x="16" y="20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18" y="17"/>
                    <a:pt x="17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4" y="17"/>
                  </a:cubicBezTo>
                  <a:close/>
                  <a:moveTo>
                    <a:pt x="14" y="22"/>
                  </a:moveTo>
                  <a:cubicBezTo>
                    <a:pt x="15" y="24"/>
                    <a:pt x="16" y="24"/>
                    <a:pt x="17" y="23"/>
                  </a:cubicBezTo>
                  <a:cubicBezTo>
                    <a:pt x="19" y="22"/>
                    <a:pt x="17" y="20"/>
                    <a:pt x="16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7" y="22"/>
                    <a:pt x="16" y="23"/>
                    <a:pt x="15" y="23"/>
                  </a:cubicBezTo>
                  <a:cubicBezTo>
                    <a:pt x="15" y="23"/>
                    <a:pt x="15" y="22"/>
                    <a:pt x="14" y="22"/>
                  </a:cubicBezTo>
                  <a:close/>
                  <a:moveTo>
                    <a:pt x="16" y="16"/>
                  </a:moveTo>
                  <a:cubicBezTo>
                    <a:pt x="18" y="16"/>
                    <a:pt x="19" y="13"/>
                    <a:pt x="15" y="14"/>
                  </a:cubicBezTo>
                  <a:cubicBezTo>
                    <a:pt x="15" y="14"/>
                    <a:pt x="14" y="14"/>
                    <a:pt x="14" y="15"/>
                  </a:cubicBezTo>
                  <a:cubicBezTo>
                    <a:pt x="14" y="15"/>
                    <a:pt x="15" y="14"/>
                    <a:pt x="16" y="15"/>
                  </a:cubicBezTo>
                  <a:cubicBezTo>
                    <a:pt x="16" y="15"/>
                    <a:pt x="16" y="16"/>
                    <a:pt x="16" y="16"/>
                  </a:cubicBezTo>
                  <a:close/>
                  <a:moveTo>
                    <a:pt x="14" y="23"/>
                  </a:moveTo>
                  <a:cubicBezTo>
                    <a:pt x="13" y="24"/>
                    <a:pt x="12" y="25"/>
                    <a:pt x="11" y="23"/>
                  </a:cubicBezTo>
                  <a:cubicBezTo>
                    <a:pt x="11" y="28"/>
                    <a:pt x="16" y="26"/>
                    <a:pt x="14" y="23"/>
                  </a:cubicBezTo>
                  <a:close/>
                  <a:moveTo>
                    <a:pt x="12" y="11"/>
                  </a:moveTo>
                  <a:cubicBezTo>
                    <a:pt x="10" y="11"/>
                    <a:pt x="10" y="13"/>
                    <a:pt x="10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0" y="12"/>
                    <a:pt x="13" y="10"/>
                    <a:pt x="13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1"/>
                    <a:pt x="13" y="11"/>
                    <a:pt x="12" y="11"/>
                  </a:cubicBezTo>
                  <a:close/>
                  <a:moveTo>
                    <a:pt x="9" y="21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3"/>
                    <a:pt x="7" y="26"/>
                    <a:pt x="9" y="26"/>
                  </a:cubicBezTo>
                  <a:cubicBezTo>
                    <a:pt x="11" y="26"/>
                    <a:pt x="11" y="24"/>
                    <a:pt x="11" y="23"/>
                  </a:cubicBezTo>
                  <a:cubicBezTo>
                    <a:pt x="11" y="23"/>
                    <a:pt x="11" y="23"/>
                    <a:pt x="10" y="24"/>
                  </a:cubicBezTo>
                  <a:cubicBezTo>
                    <a:pt x="10" y="25"/>
                    <a:pt x="10" y="25"/>
                    <a:pt x="9" y="25"/>
                  </a:cubicBezTo>
                  <a:cubicBezTo>
                    <a:pt x="8" y="24"/>
                    <a:pt x="9" y="22"/>
                    <a:pt x="9" y="21"/>
                  </a:cubicBezTo>
                  <a:close/>
                  <a:moveTo>
                    <a:pt x="9" y="12"/>
                  </a:moveTo>
                  <a:cubicBezTo>
                    <a:pt x="9" y="9"/>
                    <a:pt x="6" y="10"/>
                    <a:pt x="6" y="13"/>
                  </a:cubicBezTo>
                  <a:cubicBezTo>
                    <a:pt x="6" y="13"/>
                    <a:pt x="7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7" y="12"/>
                    <a:pt x="8" y="11"/>
                    <a:pt x="9" y="12"/>
                  </a:cubicBezTo>
                  <a:close/>
                  <a:moveTo>
                    <a:pt x="7" y="20"/>
                  </a:moveTo>
                  <a:cubicBezTo>
                    <a:pt x="5" y="20"/>
                    <a:pt x="4" y="22"/>
                    <a:pt x="5" y="23"/>
                  </a:cubicBezTo>
                  <a:cubicBezTo>
                    <a:pt x="5" y="23"/>
                    <a:pt x="5" y="24"/>
                    <a:pt x="6" y="24"/>
                  </a:cubicBezTo>
                  <a:cubicBezTo>
                    <a:pt x="7" y="23"/>
                    <a:pt x="9" y="20"/>
                    <a:pt x="9" y="20"/>
                  </a:cubicBezTo>
                  <a:cubicBezTo>
                    <a:pt x="8" y="20"/>
                    <a:pt x="8" y="23"/>
                    <a:pt x="6" y="22"/>
                  </a:cubicBezTo>
                  <a:cubicBezTo>
                    <a:pt x="5" y="21"/>
                    <a:pt x="6" y="21"/>
                    <a:pt x="7" y="20"/>
                  </a:cubicBezTo>
                  <a:close/>
                  <a:moveTo>
                    <a:pt x="4" y="14"/>
                  </a:moveTo>
                  <a:cubicBezTo>
                    <a:pt x="3" y="14"/>
                    <a:pt x="3" y="15"/>
                    <a:pt x="3" y="16"/>
                  </a:cubicBezTo>
                  <a:cubicBezTo>
                    <a:pt x="4" y="17"/>
                    <a:pt x="6" y="17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5" y="16"/>
                    <a:pt x="5" y="15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5" y="14"/>
                    <a:pt x="4" y="14"/>
                  </a:cubicBezTo>
                  <a:close/>
                  <a:moveTo>
                    <a:pt x="6" y="17"/>
                  </a:moveTo>
                  <a:cubicBezTo>
                    <a:pt x="4" y="17"/>
                    <a:pt x="2" y="18"/>
                    <a:pt x="3" y="19"/>
                  </a:cubicBezTo>
                  <a:cubicBezTo>
                    <a:pt x="3" y="20"/>
                    <a:pt x="5" y="20"/>
                    <a:pt x="6" y="19"/>
                  </a:cubicBezTo>
                  <a:cubicBezTo>
                    <a:pt x="7" y="19"/>
                    <a:pt x="8" y="18"/>
                    <a:pt x="8" y="18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lose/>
                  <a:moveTo>
                    <a:pt x="22" y="21"/>
                  </a:moveTo>
                  <a:cubicBezTo>
                    <a:pt x="22" y="21"/>
                    <a:pt x="21" y="20"/>
                    <a:pt x="21" y="21"/>
                  </a:cubicBezTo>
                  <a:cubicBezTo>
                    <a:pt x="21" y="22"/>
                    <a:pt x="22" y="22"/>
                    <a:pt x="22" y="21"/>
                  </a:cubicBezTo>
                  <a:close/>
                  <a:moveTo>
                    <a:pt x="4" y="23"/>
                  </a:moveTo>
                  <a:cubicBezTo>
                    <a:pt x="4" y="22"/>
                    <a:pt x="3" y="23"/>
                    <a:pt x="3" y="24"/>
                  </a:cubicBezTo>
                  <a:cubicBezTo>
                    <a:pt x="3" y="24"/>
                    <a:pt x="4" y="24"/>
                    <a:pt x="4" y="23"/>
                  </a:cubicBezTo>
                  <a:close/>
                  <a:moveTo>
                    <a:pt x="6" y="25"/>
                  </a:moveTo>
                  <a:cubicBezTo>
                    <a:pt x="5" y="24"/>
                    <a:pt x="4" y="26"/>
                    <a:pt x="5" y="26"/>
                  </a:cubicBezTo>
                  <a:cubicBezTo>
                    <a:pt x="5" y="26"/>
                    <a:pt x="6" y="26"/>
                    <a:pt x="6" y="25"/>
                  </a:cubicBezTo>
                  <a:close/>
                  <a:moveTo>
                    <a:pt x="3" y="26"/>
                  </a:moveTo>
                  <a:cubicBezTo>
                    <a:pt x="3" y="25"/>
                    <a:pt x="2" y="25"/>
                    <a:pt x="2" y="26"/>
                  </a:cubicBezTo>
                  <a:cubicBezTo>
                    <a:pt x="2" y="27"/>
                    <a:pt x="3" y="26"/>
                    <a:pt x="3" y="26"/>
                  </a:cubicBezTo>
                  <a:close/>
                  <a:moveTo>
                    <a:pt x="2" y="20"/>
                  </a:moveTo>
                  <a:cubicBezTo>
                    <a:pt x="2" y="19"/>
                    <a:pt x="1" y="20"/>
                    <a:pt x="1" y="21"/>
                  </a:cubicBezTo>
                  <a:cubicBezTo>
                    <a:pt x="1" y="21"/>
                    <a:pt x="2" y="21"/>
                    <a:pt x="2" y="20"/>
                  </a:cubicBezTo>
                  <a:close/>
                  <a:moveTo>
                    <a:pt x="1" y="19"/>
                  </a:moveTo>
                  <a:cubicBezTo>
                    <a:pt x="1" y="19"/>
                    <a:pt x="2" y="18"/>
                    <a:pt x="2" y="18"/>
                  </a:cubicBezTo>
                  <a:cubicBezTo>
                    <a:pt x="1" y="17"/>
                    <a:pt x="0" y="18"/>
                    <a:pt x="1" y="19"/>
                  </a:cubicBezTo>
                  <a:close/>
                  <a:moveTo>
                    <a:pt x="2" y="14"/>
                  </a:moveTo>
                  <a:cubicBezTo>
                    <a:pt x="1" y="14"/>
                    <a:pt x="0" y="15"/>
                    <a:pt x="1" y="15"/>
                  </a:cubicBezTo>
                  <a:cubicBezTo>
                    <a:pt x="2" y="16"/>
                    <a:pt x="2" y="14"/>
                    <a:pt x="2" y="14"/>
                  </a:cubicBezTo>
                  <a:close/>
                  <a:moveTo>
                    <a:pt x="1" y="13"/>
                  </a:moveTo>
                  <a:cubicBezTo>
                    <a:pt x="0" y="13"/>
                    <a:pt x="0" y="14"/>
                    <a:pt x="1" y="14"/>
                  </a:cubicBezTo>
                  <a:cubicBezTo>
                    <a:pt x="2" y="13"/>
                    <a:pt x="2" y="12"/>
                    <a:pt x="1" y="13"/>
                  </a:cubicBezTo>
                  <a:close/>
                  <a:moveTo>
                    <a:pt x="3" y="13"/>
                  </a:moveTo>
                  <a:cubicBezTo>
                    <a:pt x="3" y="12"/>
                    <a:pt x="2" y="12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lose/>
                  <a:moveTo>
                    <a:pt x="4" y="7"/>
                  </a:moveTo>
                  <a:cubicBezTo>
                    <a:pt x="4" y="7"/>
                    <a:pt x="4" y="8"/>
                    <a:pt x="5" y="8"/>
                  </a:cubicBezTo>
                  <a:cubicBezTo>
                    <a:pt x="5" y="8"/>
                    <a:pt x="5" y="7"/>
                    <a:pt x="4" y="7"/>
                  </a:cubicBezTo>
                  <a:close/>
                  <a:moveTo>
                    <a:pt x="5" y="9"/>
                  </a:move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5" y="9"/>
                    <a:pt x="5" y="9"/>
                  </a:cubicBezTo>
                  <a:close/>
                  <a:moveTo>
                    <a:pt x="7" y="8"/>
                  </a:moveTo>
                  <a:cubicBezTo>
                    <a:pt x="6" y="8"/>
                    <a:pt x="6" y="9"/>
                    <a:pt x="7" y="9"/>
                  </a:cubicBezTo>
                  <a:cubicBezTo>
                    <a:pt x="8" y="9"/>
                    <a:pt x="8" y="8"/>
                    <a:pt x="7" y="8"/>
                  </a:cubicBezTo>
                  <a:close/>
                  <a:moveTo>
                    <a:pt x="11" y="9"/>
                  </a:moveTo>
                  <a:cubicBezTo>
                    <a:pt x="12" y="8"/>
                    <a:pt x="11" y="7"/>
                    <a:pt x="11" y="8"/>
                  </a:cubicBezTo>
                  <a:cubicBezTo>
                    <a:pt x="10" y="8"/>
                    <a:pt x="10" y="9"/>
                    <a:pt x="11" y="9"/>
                  </a:cubicBezTo>
                  <a:close/>
                  <a:moveTo>
                    <a:pt x="14" y="8"/>
                  </a:moveTo>
                  <a:cubicBezTo>
                    <a:pt x="13" y="7"/>
                    <a:pt x="13" y="8"/>
                    <a:pt x="13" y="9"/>
                  </a:cubicBezTo>
                  <a:cubicBezTo>
                    <a:pt x="13" y="9"/>
                    <a:pt x="14" y="8"/>
                    <a:pt x="14" y="8"/>
                  </a:cubicBezTo>
                  <a:close/>
                  <a:moveTo>
                    <a:pt x="13" y="6"/>
                  </a:moveTo>
                  <a:cubicBezTo>
                    <a:pt x="13" y="5"/>
                    <a:pt x="11" y="6"/>
                    <a:pt x="11" y="7"/>
                  </a:cubicBezTo>
                  <a:cubicBezTo>
                    <a:pt x="12" y="8"/>
                    <a:pt x="13" y="7"/>
                    <a:pt x="13" y="6"/>
                  </a:cubicBezTo>
                  <a:close/>
                  <a:moveTo>
                    <a:pt x="10" y="28"/>
                  </a:moveTo>
                  <a:cubicBezTo>
                    <a:pt x="11" y="28"/>
                    <a:pt x="11" y="28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9" y="27"/>
                    <a:pt x="9" y="28"/>
                    <a:pt x="10" y="28"/>
                  </a:cubicBezTo>
                  <a:close/>
                  <a:moveTo>
                    <a:pt x="8" y="26"/>
                  </a:moveTo>
                  <a:cubicBezTo>
                    <a:pt x="7" y="27"/>
                    <a:pt x="8" y="28"/>
                    <a:pt x="8" y="27"/>
                  </a:cubicBezTo>
                  <a:cubicBezTo>
                    <a:pt x="9" y="27"/>
                    <a:pt x="8" y="26"/>
                    <a:pt x="8" y="26"/>
                  </a:cubicBezTo>
                  <a:close/>
                  <a:moveTo>
                    <a:pt x="9" y="29"/>
                  </a:moveTo>
                  <a:cubicBezTo>
                    <a:pt x="10" y="29"/>
                    <a:pt x="8" y="30"/>
                    <a:pt x="8" y="29"/>
                  </a:cubicBezTo>
                  <a:cubicBezTo>
                    <a:pt x="8" y="28"/>
                    <a:pt x="9" y="28"/>
                    <a:pt x="9" y="29"/>
                  </a:cubicBezTo>
                  <a:close/>
                  <a:moveTo>
                    <a:pt x="13" y="27"/>
                  </a:moveTo>
                  <a:cubicBezTo>
                    <a:pt x="12" y="27"/>
                    <a:pt x="13" y="29"/>
                    <a:pt x="14" y="28"/>
                  </a:cubicBezTo>
                  <a:cubicBezTo>
                    <a:pt x="14" y="27"/>
                    <a:pt x="14" y="26"/>
                    <a:pt x="13" y="27"/>
                  </a:cubicBezTo>
                  <a:close/>
                  <a:moveTo>
                    <a:pt x="16" y="28"/>
                  </a:moveTo>
                  <a:cubicBezTo>
                    <a:pt x="15" y="27"/>
                    <a:pt x="14" y="28"/>
                    <a:pt x="15" y="29"/>
                  </a:cubicBezTo>
                  <a:cubicBezTo>
                    <a:pt x="15" y="30"/>
                    <a:pt x="16" y="29"/>
                    <a:pt x="16" y="28"/>
                  </a:cubicBezTo>
                  <a:close/>
                  <a:moveTo>
                    <a:pt x="16" y="26"/>
                  </a:moveTo>
                  <a:cubicBezTo>
                    <a:pt x="16" y="26"/>
                    <a:pt x="15" y="26"/>
                    <a:pt x="15" y="27"/>
                  </a:cubicBezTo>
                  <a:cubicBezTo>
                    <a:pt x="15" y="28"/>
                    <a:pt x="16" y="27"/>
                    <a:pt x="16" y="26"/>
                  </a:cubicBezTo>
                  <a:close/>
                  <a:moveTo>
                    <a:pt x="18" y="25"/>
                  </a:moveTo>
                  <a:cubicBezTo>
                    <a:pt x="18" y="24"/>
                    <a:pt x="17" y="24"/>
                    <a:pt x="17" y="25"/>
                  </a:cubicBezTo>
                  <a:cubicBezTo>
                    <a:pt x="17" y="25"/>
                    <a:pt x="18" y="26"/>
                    <a:pt x="18" y="25"/>
                  </a:cubicBezTo>
                  <a:close/>
                  <a:moveTo>
                    <a:pt x="20" y="25"/>
                  </a:moveTo>
                  <a:cubicBezTo>
                    <a:pt x="19" y="25"/>
                    <a:pt x="19" y="25"/>
                    <a:pt x="19" y="26"/>
                  </a:cubicBezTo>
                  <a:cubicBezTo>
                    <a:pt x="19" y="27"/>
                    <a:pt x="20" y="26"/>
                    <a:pt x="20" y="25"/>
                  </a:cubicBezTo>
                  <a:close/>
                  <a:moveTo>
                    <a:pt x="19" y="24"/>
                  </a:moveTo>
                  <a:cubicBezTo>
                    <a:pt x="19" y="24"/>
                    <a:pt x="20" y="23"/>
                    <a:pt x="19" y="23"/>
                  </a:cubicBezTo>
                  <a:cubicBezTo>
                    <a:pt x="18" y="23"/>
                    <a:pt x="18" y="24"/>
                    <a:pt x="19" y="24"/>
                  </a:cubicBezTo>
                  <a:close/>
                  <a:moveTo>
                    <a:pt x="20" y="21"/>
                  </a:moveTo>
                  <a:cubicBezTo>
                    <a:pt x="19" y="22"/>
                    <a:pt x="20" y="23"/>
                    <a:pt x="20" y="22"/>
                  </a:cubicBezTo>
                  <a:cubicBezTo>
                    <a:pt x="21" y="21"/>
                    <a:pt x="20" y="21"/>
                    <a:pt x="20" y="21"/>
                  </a:cubicBezTo>
                  <a:close/>
                  <a:moveTo>
                    <a:pt x="21" y="19"/>
                  </a:moveTo>
                  <a:cubicBezTo>
                    <a:pt x="20" y="19"/>
                    <a:pt x="20" y="20"/>
                    <a:pt x="20" y="20"/>
                  </a:cubicBezTo>
                  <a:cubicBezTo>
                    <a:pt x="21" y="21"/>
                    <a:pt x="21" y="19"/>
                    <a:pt x="21" y="1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86">
              <a:extLst>
                <a:ext uri="{FF2B5EF4-FFF2-40B4-BE49-F238E27FC236}">
                  <a16:creationId xmlns:a16="http://schemas.microsoft.com/office/drawing/2014/main" xmlns="" id="{98DF48FE-7E8E-4B2E-A682-795E20AE3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5" y="5051426"/>
              <a:ext cx="252413" cy="241300"/>
            </a:xfrm>
            <a:custGeom>
              <a:avLst/>
              <a:gdLst>
                <a:gd name="T0" fmla="*/ 5 w 21"/>
                <a:gd name="T1" fmla="*/ 20 h 20"/>
                <a:gd name="T2" fmla="*/ 6 w 21"/>
                <a:gd name="T3" fmla="*/ 20 h 20"/>
                <a:gd name="T4" fmla="*/ 6 w 21"/>
                <a:gd name="T5" fmla="*/ 20 h 20"/>
                <a:gd name="T6" fmla="*/ 6 w 21"/>
                <a:gd name="T7" fmla="*/ 20 h 20"/>
                <a:gd name="T8" fmla="*/ 12 w 21"/>
                <a:gd name="T9" fmla="*/ 12 h 20"/>
                <a:gd name="T10" fmla="*/ 17 w 21"/>
                <a:gd name="T11" fmla="*/ 11 h 20"/>
                <a:gd name="T12" fmla="*/ 21 w 21"/>
                <a:gd name="T13" fmla="*/ 11 h 20"/>
                <a:gd name="T14" fmla="*/ 19 w 21"/>
                <a:gd name="T15" fmla="*/ 10 h 20"/>
                <a:gd name="T16" fmla="*/ 17 w 21"/>
                <a:gd name="T17" fmla="*/ 8 h 20"/>
                <a:gd name="T18" fmla="*/ 12 w 21"/>
                <a:gd name="T19" fmla="*/ 4 h 20"/>
                <a:gd name="T20" fmla="*/ 3 w 21"/>
                <a:gd name="T21" fmla="*/ 0 h 20"/>
                <a:gd name="T22" fmla="*/ 1 w 21"/>
                <a:gd name="T23" fmla="*/ 2 h 20"/>
                <a:gd name="T24" fmla="*/ 1 w 21"/>
                <a:gd name="T25" fmla="*/ 2 h 20"/>
                <a:gd name="T26" fmla="*/ 1 w 21"/>
                <a:gd name="T27" fmla="*/ 10 h 20"/>
                <a:gd name="T28" fmla="*/ 5 w 21"/>
                <a:gd name="T2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0">
                  <a:moveTo>
                    <a:pt x="5" y="20"/>
                  </a:moveTo>
                  <a:cubicBezTo>
                    <a:pt x="5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17"/>
                    <a:pt x="9" y="14"/>
                    <a:pt x="12" y="12"/>
                  </a:cubicBezTo>
                  <a:cubicBezTo>
                    <a:pt x="13" y="11"/>
                    <a:pt x="15" y="11"/>
                    <a:pt x="17" y="11"/>
                  </a:cubicBezTo>
                  <a:cubicBezTo>
                    <a:pt x="18" y="10"/>
                    <a:pt x="19" y="11"/>
                    <a:pt x="21" y="11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8" y="10"/>
                    <a:pt x="18" y="9"/>
                    <a:pt x="17" y="8"/>
                  </a:cubicBezTo>
                  <a:cubicBezTo>
                    <a:pt x="15" y="7"/>
                    <a:pt x="14" y="5"/>
                    <a:pt x="12" y="4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9"/>
                    <a:pt x="1" y="10"/>
                  </a:cubicBezTo>
                  <a:cubicBezTo>
                    <a:pt x="2" y="14"/>
                    <a:pt x="4" y="17"/>
                    <a:pt x="5" y="2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87">
              <a:extLst>
                <a:ext uri="{FF2B5EF4-FFF2-40B4-BE49-F238E27FC236}">
                  <a16:creationId xmlns:a16="http://schemas.microsoft.com/office/drawing/2014/main" xmlns="" id="{B817EA79-7387-4E91-AE64-0020E3F3A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4979988"/>
              <a:ext cx="60325" cy="84138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5 h 7"/>
                <a:gd name="T6" fmla="*/ 5 w 5"/>
                <a:gd name="T7" fmla="*/ 5 h 7"/>
                <a:gd name="T8" fmla="*/ 4 w 5"/>
                <a:gd name="T9" fmla="*/ 2 h 7"/>
                <a:gd name="T10" fmla="*/ 3 w 5"/>
                <a:gd name="T11" fmla="*/ 1 h 7"/>
                <a:gd name="T12" fmla="*/ 2 w 5"/>
                <a:gd name="T13" fmla="*/ 0 h 7"/>
                <a:gd name="T14" fmla="*/ 2 w 5"/>
                <a:gd name="T15" fmla="*/ 1 h 7"/>
                <a:gd name="T16" fmla="*/ 2 w 5"/>
                <a:gd name="T17" fmla="*/ 2 h 7"/>
                <a:gd name="T18" fmla="*/ 0 w 5"/>
                <a:gd name="T19" fmla="*/ 2 h 7"/>
                <a:gd name="T20" fmla="*/ 0 w 5"/>
                <a:gd name="T21" fmla="*/ 2 h 7"/>
                <a:gd name="T22" fmla="*/ 0 w 5"/>
                <a:gd name="T23" fmla="*/ 2 h 7"/>
                <a:gd name="T24" fmla="*/ 0 w 5"/>
                <a:gd name="T25" fmla="*/ 2 h 7"/>
                <a:gd name="T26" fmla="*/ 0 w 5"/>
                <a:gd name="T27" fmla="*/ 2 h 7"/>
                <a:gd name="T28" fmla="*/ 0 w 5"/>
                <a:gd name="T29" fmla="*/ 4 h 7"/>
                <a:gd name="T30" fmla="*/ 3 w 5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3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1" y="6"/>
                    <a:pt x="3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88">
              <a:extLst>
                <a:ext uri="{FF2B5EF4-FFF2-40B4-BE49-F238E27FC236}">
                  <a16:creationId xmlns:a16="http://schemas.microsoft.com/office/drawing/2014/main" xmlns="" id="{87AA1623-7017-4969-99CC-8A63CC0D2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100" y="4979988"/>
              <a:ext cx="144463" cy="47625"/>
            </a:xfrm>
            <a:custGeom>
              <a:avLst/>
              <a:gdLst>
                <a:gd name="T0" fmla="*/ 0 w 12"/>
                <a:gd name="T1" fmla="*/ 3 h 4"/>
                <a:gd name="T2" fmla="*/ 0 w 12"/>
                <a:gd name="T3" fmla="*/ 2 h 4"/>
                <a:gd name="T4" fmla="*/ 0 w 12"/>
                <a:gd name="T5" fmla="*/ 2 h 4"/>
                <a:gd name="T6" fmla="*/ 4 w 12"/>
                <a:gd name="T7" fmla="*/ 1 h 4"/>
                <a:gd name="T8" fmla="*/ 10 w 12"/>
                <a:gd name="T9" fmla="*/ 1 h 4"/>
                <a:gd name="T10" fmla="*/ 11 w 12"/>
                <a:gd name="T11" fmla="*/ 1 h 4"/>
                <a:gd name="T12" fmla="*/ 12 w 12"/>
                <a:gd name="T13" fmla="*/ 1 h 4"/>
                <a:gd name="T14" fmla="*/ 12 w 12"/>
                <a:gd name="T15" fmla="*/ 1 h 4"/>
                <a:gd name="T16" fmla="*/ 12 w 12"/>
                <a:gd name="T17" fmla="*/ 1 h 4"/>
                <a:gd name="T18" fmla="*/ 11 w 12"/>
                <a:gd name="T19" fmla="*/ 2 h 4"/>
                <a:gd name="T20" fmla="*/ 11 w 12"/>
                <a:gd name="T21" fmla="*/ 2 h 4"/>
                <a:gd name="T22" fmla="*/ 11 w 12"/>
                <a:gd name="T23" fmla="*/ 2 h 4"/>
                <a:gd name="T24" fmla="*/ 10 w 12"/>
                <a:gd name="T25" fmla="*/ 2 h 4"/>
                <a:gd name="T26" fmla="*/ 9 w 12"/>
                <a:gd name="T27" fmla="*/ 3 h 4"/>
                <a:gd name="T28" fmla="*/ 6 w 12"/>
                <a:gd name="T29" fmla="*/ 4 h 4"/>
                <a:gd name="T30" fmla="*/ 2 w 12"/>
                <a:gd name="T31" fmla="*/ 4 h 4"/>
                <a:gd name="T32" fmla="*/ 0 w 12"/>
                <a:gd name="T3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4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3" y="1"/>
                    <a:pt x="4" y="1"/>
                  </a:cubicBezTo>
                  <a:cubicBezTo>
                    <a:pt x="6" y="0"/>
                    <a:pt x="9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5" y="4"/>
                    <a:pt x="4" y="4"/>
                    <a:pt x="2" y="4"/>
                  </a:cubicBez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89">
              <a:extLst>
                <a:ext uri="{FF2B5EF4-FFF2-40B4-BE49-F238E27FC236}">
                  <a16:creationId xmlns:a16="http://schemas.microsoft.com/office/drawing/2014/main" xmlns="" id="{433B62BF-5C1D-436E-9776-34F1455C5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075" y="4895851"/>
              <a:ext cx="73025" cy="95250"/>
            </a:xfrm>
            <a:custGeom>
              <a:avLst/>
              <a:gdLst>
                <a:gd name="T0" fmla="*/ 0 w 6"/>
                <a:gd name="T1" fmla="*/ 8 h 8"/>
                <a:gd name="T2" fmla="*/ 4 w 6"/>
                <a:gd name="T3" fmla="*/ 5 h 8"/>
                <a:gd name="T4" fmla="*/ 5 w 6"/>
                <a:gd name="T5" fmla="*/ 2 h 8"/>
                <a:gd name="T6" fmla="*/ 6 w 6"/>
                <a:gd name="T7" fmla="*/ 0 h 8"/>
                <a:gd name="T8" fmla="*/ 4 w 6"/>
                <a:gd name="T9" fmla="*/ 1 h 8"/>
                <a:gd name="T10" fmla="*/ 1 w 6"/>
                <a:gd name="T11" fmla="*/ 5 h 8"/>
                <a:gd name="T12" fmla="*/ 0 w 6"/>
                <a:gd name="T13" fmla="*/ 7 h 8"/>
                <a:gd name="T14" fmla="*/ 0 w 6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8"/>
                  </a:moveTo>
                  <a:cubicBezTo>
                    <a:pt x="2" y="7"/>
                    <a:pt x="3" y="6"/>
                    <a:pt x="4" y="5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1" y="6"/>
                    <a:pt x="1" y="7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90">
              <a:extLst>
                <a:ext uri="{FF2B5EF4-FFF2-40B4-BE49-F238E27FC236}">
                  <a16:creationId xmlns:a16="http://schemas.microsoft.com/office/drawing/2014/main" xmlns="" id="{6ADE3191-333F-4B4A-B9EF-DBC7336BA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3888" y="4883151"/>
              <a:ext cx="180975" cy="204788"/>
            </a:xfrm>
            <a:custGeom>
              <a:avLst/>
              <a:gdLst>
                <a:gd name="T0" fmla="*/ 1 w 15"/>
                <a:gd name="T1" fmla="*/ 13 h 17"/>
                <a:gd name="T2" fmla="*/ 1 w 15"/>
                <a:gd name="T3" fmla="*/ 13 h 17"/>
                <a:gd name="T4" fmla="*/ 0 w 15"/>
                <a:gd name="T5" fmla="*/ 10 h 17"/>
                <a:gd name="T6" fmla="*/ 0 w 15"/>
                <a:gd name="T7" fmla="*/ 9 h 17"/>
                <a:gd name="T8" fmla="*/ 4 w 15"/>
                <a:gd name="T9" fmla="*/ 6 h 17"/>
                <a:gd name="T10" fmla="*/ 5 w 15"/>
                <a:gd name="T11" fmla="*/ 3 h 17"/>
                <a:gd name="T12" fmla="*/ 6 w 15"/>
                <a:gd name="T13" fmla="*/ 0 h 17"/>
                <a:gd name="T14" fmla="*/ 7 w 15"/>
                <a:gd name="T15" fmla="*/ 1 h 17"/>
                <a:gd name="T16" fmla="*/ 7 w 15"/>
                <a:gd name="T17" fmla="*/ 4 h 17"/>
                <a:gd name="T18" fmla="*/ 8 w 15"/>
                <a:gd name="T19" fmla="*/ 6 h 17"/>
                <a:gd name="T20" fmla="*/ 9 w 15"/>
                <a:gd name="T21" fmla="*/ 7 h 17"/>
                <a:gd name="T22" fmla="*/ 10 w 15"/>
                <a:gd name="T23" fmla="*/ 8 h 17"/>
                <a:gd name="T24" fmla="*/ 11 w 15"/>
                <a:gd name="T25" fmla="*/ 9 h 17"/>
                <a:gd name="T26" fmla="*/ 13 w 15"/>
                <a:gd name="T27" fmla="*/ 9 h 17"/>
                <a:gd name="T28" fmla="*/ 15 w 15"/>
                <a:gd name="T29" fmla="*/ 11 h 17"/>
                <a:gd name="T30" fmla="*/ 14 w 15"/>
                <a:gd name="T31" fmla="*/ 15 h 17"/>
                <a:gd name="T32" fmla="*/ 12 w 15"/>
                <a:gd name="T33" fmla="*/ 16 h 17"/>
                <a:gd name="T34" fmla="*/ 10 w 15"/>
                <a:gd name="T35" fmla="*/ 17 h 17"/>
                <a:gd name="T36" fmla="*/ 9 w 15"/>
                <a:gd name="T37" fmla="*/ 16 h 17"/>
                <a:gd name="T38" fmla="*/ 5 w 15"/>
                <a:gd name="T39" fmla="*/ 14 h 17"/>
                <a:gd name="T40" fmla="*/ 2 w 15"/>
                <a:gd name="T41" fmla="*/ 13 h 17"/>
                <a:gd name="T42" fmla="*/ 1 w 15"/>
                <a:gd name="T4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7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1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8"/>
                    <a:pt x="3" y="7"/>
                    <a:pt x="4" y="6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6" y="0"/>
                    <a:pt x="6" y="0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1" y="8"/>
                    <a:pt x="11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4" y="10"/>
                    <a:pt x="14" y="10"/>
                    <a:pt x="15" y="11"/>
                  </a:cubicBezTo>
                  <a:cubicBezTo>
                    <a:pt x="15" y="12"/>
                    <a:pt x="15" y="14"/>
                    <a:pt x="14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0" y="17"/>
                    <a:pt x="9" y="16"/>
                    <a:pt x="9" y="16"/>
                  </a:cubicBezTo>
                  <a:cubicBezTo>
                    <a:pt x="7" y="15"/>
                    <a:pt x="6" y="15"/>
                    <a:pt x="5" y="14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2" y="13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91">
              <a:extLst>
                <a:ext uri="{FF2B5EF4-FFF2-40B4-BE49-F238E27FC236}">
                  <a16:creationId xmlns:a16="http://schemas.microsoft.com/office/drawing/2014/main" xmlns="" id="{80DA367A-F467-412C-BA92-376EC83C2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238" y="5064126"/>
              <a:ext cx="168275" cy="60325"/>
            </a:xfrm>
            <a:custGeom>
              <a:avLst/>
              <a:gdLst>
                <a:gd name="T0" fmla="*/ 0 w 14"/>
                <a:gd name="T1" fmla="*/ 2 h 5"/>
                <a:gd name="T2" fmla="*/ 8 w 14"/>
                <a:gd name="T3" fmla="*/ 5 h 5"/>
                <a:gd name="T4" fmla="*/ 14 w 14"/>
                <a:gd name="T5" fmla="*/ 4 h 5"/>
                <a:gd name="T6" fmla="*/ 8 w 14"/>
                <a:gd name="T7" fmla="*/ 2 h 5"/>
                <a:gd name="T8" fmla="*/ 8 w 14"/>
                <a:gd name="T9" fmla="*/ 2 h 5"/>
                <a:gd name="T10" fmla="*/ 9 w 14"/>
                <a:gd name="T11" fmla="*/ 1 h 5"/>
                <a:gd name="T12" fmla="*/ 9 w 14"/>
                <a:gd name="T13" fmla="*/ 1 h 5"/>
                <a:gd name="T14" fmla="*/ 7 w 14"/>
                <a:gd name="T15" fmla="*/ 1 h 5"/>
                <a:gd name="T16" fmla="*/ 5 w 14"/>
                <a:gd name="T17" fmla="*/ 1 h 5"/>
                <a:gd name="T18" fmla="*/ 4 w 14"/>
                <a:gd name="T19" fmla="*/ 0 h 5"/>
                <a:gd name="T20" fmla="*/ 2 w 14"/>
                <a:gd name="T21" fmla="*/ 2 h 5"/>
                <a:gd name="T22" fmla="*/ 0 w 14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">
                  <a:moveTo>
                    <a:pt x="0" y="2"/>
                  </a:moveTo>
                  <a:cubicBezTo>
                    <a:pt x="2" y="3"/>
                    <a:pt x="6" y="4"/>
                    <a:pt x="8" y="5"/>
                  </a:cubicBezTo>
                  <a:cubicBezTo>
                    <a:pt x="10" y="5"/>
                    <a:pt x="12" y="5"/>
                    <a:pt x="14" y="4"/>
                  </a:cubicBezTo>
                  <a:cubicBezTo>
                    <a:pt x="12" y="4"/>
                    <a:pt x="10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1"/>
                    <a:pt x="3" y="2"/>
                    <a:pt x="2" y="2"/>
                  </a:cubicBezTo>
                  <a:cubicBezTo>
                    <a:pt x="1" y="2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2">
              <a:extLst>
                <a:ext uri="{FF2B5EF4-FFF2-40B4-BE49-F238E27FC236}">
                  <a16:creationId xmlns:a16="http://schemas.microsoft.com/office/drawing/2014/main" xmlns="" id="{6064E188-551C-41B6-9B38-A5688F56E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100" y="5183188"/>
              <a:ext cx="228600" cy="169863"/>
            </a:xfrm>
            <a:custGeom>
              <a:avLst/>
              <a:gdLst>
                <a:gd name="T0" fmla="*/ 2 w 19"/>
                <a:gd name="T1" fmla="*/ 14 h 14"/>
                <a:gd name="T2" fmla="*/ 0 w 19"/>
                <a:gd name="T3" fmla="*/ 13 h 14"/>
                <a:gd name="T4" fmla="*/ 1 w 19"/>
                <a:gd name="T5" fmla="*/ 8 h 14"/>
                <a:gd name="T6" fmla="*/ 7 w 19"/>
                <a:gd name="T7" fmla="*/ 2 h 14"/>
                <a:gd name="T8" fmla="*/ 12 w 19"/>
                <a:gd name="T9" fmla="*/ 0 h 14"/>
                <a:gd name="T10" fmla="*/ 17 w 19"/>
                <a:gd name="T11" fmla="*/ 0 h 14"/>
                <a:gd name="T12" fmla="*/ 19 w 19"/>
                <a:gd name="T13" fmla="*/ 2 h 14"/>
                <a:gd name="T14" fmla="*/ 8 w 19"/>
                <a:gd name="T15" fmla="*/ 5 h 14"/>
                <a:gd name="T16" fmla="*/ 4 w 19"/>
                <a:gd name="T17" fmla="*/ 9 h 14"/>
                <a:gd name="T18" fmla="*/ 2 w 19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4">
                  <a:moveTo>
                    <a:pt x="2" y="14"/>
                  </a:moveTo>
                  <a:cubicBezTo>
                    <a:pt x="1" y="14"/>
                    <a:pt x="0" y="13"/>
                    <a:pt x="0" y="13"/>
                  </a:cubicBezTo>
                  <a:cubicBezTo>
                    <a:pt x="0" y="12"/>
                    <a:pt x="0" y="9"/>
                    <a:pt x="1" y="8"/>
                  </a:cubicBezTo>
                  <a:cubicBezTo>
                    <a:pt x="2" y="6"/>
                    <a:pt x="5" y="3"/>
                    <a:pt x="7" y="2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4" y="0"/>
                    <a:pt x="15" y="1"/>
                    <a:pt x="17" y="0"/>
                  </a:cubicBezTo>
                  <a:cubicBezTo>
                    <a:pt x="17" y="0"/>
                    <a:pt x="19" y="1"/>
                    <a:pt x="19" y="2"/>
                  </a:cubicBezTo>
                  <a:cubicBezTo>
                    <a:pt x="15" y="3"/>
                    <a:pt x="12" y="3"/>
                    <a:pt x="8" y="5"/>
                  </a:cubicBezTo>
                  <a:cubicBezTo>
                    <a:pt x="7" y="6"/>
                    <a:pt x="5" y="7"/>
                    <a:pt x="4" y="9"/>
                  </a:cubicBezTo>
                  <a:cubicBezTo>
                    <a:pt x="3" y="10"/>
                    <a:pt x="2" y="14"/>
                    <a:pt x="2" y="1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3">
              <a:extLst>
                <a:ext uri="{FF2B5EF4-FFF2-40B4-BE49-F238E27FC236}">
                  <a16:creationId xmlns:a16="http://schemas.microsoft.com/office/drawing/2014/main" xmlns="" id="{EC4D4A5B-70E7-4F38-922E-8054125CF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725" y="5219701"/>
              <a:ext cx="192088" cy="144463"/>
            </a:xfrm>
            <a:custGeom>
              <a:avLst/>
              <a:gdLst>
                <a:gd name="T0" fmla="*/ 0 w 16"/>
                <a:gd name="T1" fmla="*/ 12 h 12"/>
                <a:gd name="T2" fmla="*/ 9 w 16"/>
                <a:gd name="T3" fmla="*/ 9 h 12"/>
                <a:gd name="T4" fmla="*/ 13 w 16"/>
                <a:gd name="T5" fmla="*/ 5 h 12"/>
                <a:gd name="T6" fmla="*/ 15 w 16"/>
                <a:gd name="T7" fmla="*/ 3 h 12"/>
                <a:gd name="T8" fmla="*/ 15 w 16"/>
                <a:gd name="T9" fmla="*/ 2 h 12"/>
                <a:gd name="T10" fmla="*/ 16 w 16"/>
                <a:gd name="T11" fmla="*/ 0 h 12"/>
                <a:gd name="T12" fmla="*/ 15 w 16"/>
                <a:gd name="T13" fmla="*/ 1 h 12"/>
                <a:gd name="T14" fmla="*/ 14 w 16"/>
                <a:gd name="T15" fmla="*/ 2 h 12"/>
                <a:gd name="T16" fmla="*/ 13 w 16"/>
                <a:gd name="T17" fmla="*/ 3 h 12"/>
                <a:gd name="T18" fmla="*/ 2 w 16"/>
                <a:gd name="T19" fmla="*/ 11 h 12"/>
                <a:gd name="T20" fmla="*/ 0 w 16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cubicBezTo>
                    <a:pt x="2" y="12"/>
                    <a:pt x="7" y="10"/>
                    <a:pt x="9" y="9"/>
                  </a:cubicBezTo>
                  <a:cubicBezTo>
                    <a:pt x="11" y="8"/>
                    <a:pt x="12" y="6"/>
                    <a:pt x="13" y="5"/>
                  </a:cubicBezTo>
                  <a:cubicBezTo>
                    <a:pt x="14" y="4"/>
                    <a:pt x="14" y="4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6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9" y="9"/>
                    <a:pt x="6" y="10"/>
                    <a:pt x="2" y="11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94">
              <a:extLst>
                <a:ext uri="{FF2B5EF4-FFF2-40B4-BE49-F238E27FC236}">
                  <a16:creationId xmlns:a16="http://schemas.microsoft.com/office/drawing/2014/main" xmlns="" id="{F2D7C77F-FB85-47EE-B3D0-45474E4C7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238" y="5256213"/>
              <a:ext cx="47625" cy="36513"/>
            </a:xfrm>
            <a:custGeom>
              <a:avLst/>
              <a:gdLst>
                <a:gd name="T0" fmla="*/ 0 w 4"/>
                <a:gd name="T1" fmla="*/ 2 h 3"/>
                <a:gd name="T2" fmla="*/ 2 w 4"/>
                <a:gd name="T3" fmla="*/ 0 h 3"/>
                <a:gd name="T4" fmla="*/ 3 w 4"/>
                <a:gd name="T5" fmla="*/ 0 h 3"/>
                <a:gd name="T6" fmla="*/ 3 w 4"/>
                <a:gd name="T7" fmla="*/ 3 h 3"/>
                <a:gd name="T8" fmla="*/ 1 w 4"/>
                <a:gd name="T9" fmla="*/ 3 h 3"/>
                <a:gd name="T10" fmla="*/ 0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4" y="2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95">
              <a:extLst>
                <a:ext uri="{FF2B5EF4-FFF2-40B4-BE49-F238E27FC236}">
                  <a16:creationId xmlns:a16="http://schemas.microsoft.com/office/drawing/2014/main" xmlns="" id="{56F8A4F8-1F90-4F2C-AB30-B362F09C0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125" y="5172076"/>
              <a:ext cx="120650" cy="204788"/>
            </a:xfrm>
            <a:custGeom>
              <a:avLst/>
              <a:gdLst>
                <a:gd name="T0" fmla="*/ 0 w 10"/>
                <a:gd name="T1" fmla="*/ 15 h 17"/>
                <a:gd name="T2" fmla="*/ 2 w 10"/>
                <a:gd name="T3" fmla="*/ 15 h 17"/>
                <a:gd name="T4" fmla="*/ 4 w 10"/>
                <a:gd name="T5" fmla="*/ 13 h 17"/>
                <a:gd name="T6" fmla="*/ 5 w 10"/>
                <a:gd name="T7" fmla="*/ 13 h 17"/>
                <a:gd name="T8" fmla="*/ 6 w 10"/>
                <a:gd name="T9" fmla="*/ 17 h 17"/>
                <a:gd name="T10" fmla="*/ 9 w 10"/>
                <a:gd name="T11" fmla="*/ 9 h 17"/>
                <a:gd name="T12" fmla="*/ 10 w 10"/>
                <a:gd name="T13" fmla="*/ 5 h 17"/>
                <a:gd name="T14" fmla="*/ 10 w 10"/>
                <a:gd name="T15" fmla="*/ 5 h 17"/>
                <a:gd name="T16" fmla="*/ 9 w 10"/>
                <a:gd name="T17" fmla="*/ 3 h 17"/>
                <a:gd name="T18" fmla="*/ 9 w 10"/>
                <a:gd name="T19" fmla="*/ 0 h 17"/>
                <a:gd name="T20" fmla="*/ 7 w 10"/>
                <a:gd name="T21" fmla="*/ 1 h 17"/>
                <a:gd name="T22" fmla="*/ 7 w 10"/>
                <a:gd name="T23" fmla="*/ 3 h 17"/>
                <a:gd name="T24" fmla="*/ 5 w 10"/>
                <a:gd name="T25" fmla="*/ 7 h 17"/>
                <a:gd name="T26" fmla="*/ 3 w 10"/>
                <a:gd name="T27" fmla="*/ 12 h 17"/>
                <a:gd name="T28" fmla="*/ 0 w 10"/>
                <a:gd name="T2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7">
                  <a:moveTo>
                    <a:pt x="0" y="15"/>
                  </a:moveTo>
                  <a:cubicBezTo>
                    <a:pt x="1" y="15"/>
                    <a:pt x="2" y="15"/>
                    <a:pt x="2" y="15"/>
                  </a:cubicBezTo>
                  <a:cubicBezTo>
                    <a:pt x="3" y="14"/>
                    <a:pt x="4" y="14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5" y="14"/>
                    <a:pt x="6" y="15"/>
                    <a:pt x="6" y="17"/>
                  </a:cubicBezTo>
                  <a:cubicBezTo>
                    <a:pt x="8" y="15"/>
                    <a:pt x="9" y="12"/>
                    <a:pt x="9" y="9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6" y="4"/>
                    <a:pt x="6" y="5"/>
                    <a:pt x="5" y="7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2" y="13"/>
                    <a:pt x="1" y="14"/>
                    <a:pt x="0" y="1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96">
              <a:extLst>
                <a:ext uri="{FF2B5EF4-FFF2-40B4-BE49-F238E27FC236}">
                  <a16:creationId xmlns:a16="http://schemas.microsoft.com/office/drawing/2014/main" xmlns="" id="{E6363815-6171-4C18-B9AE-6038D7A8A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1800" y="5027613"/>
              <a:ext cx="157163" cy="155575"/>
            </a:xfrm>
            <a:custGeom>
              <a:avLst/>
              <a:gdLst>
                <a:gd name="T0" fmla="*/ 6 w 13"/>
                <a:gd name="T1" fmla="*/ 13 h 13"/>
                <a:gd name="T2" fmla="*/ 13 w 13"/>
                <a:gd name="T3" fmla="*/ 11 h 13"/>
                <a:gd name="T4" fmla="*/ 13 w 13"/>
                <a:gd name="T5" fmla="*/ 8 h 13"/>
                <a:gd name="T6" fmla="*/ 13 w 13"/>
                <a:gd name="T7" fmla="*/ 6 h 13"/>
                <a:gd name="T8" fmla="*/ 13 w 13"/>
                <a:gd name="T9" fmla="*/ 5 h 13"/>
                <a:gd name="T10" fmla="*/ 10 w 13"/>
                <a:gd name="T11" fmla="*/ 0 h 13"/>
                <a:gd name="T12" fmla="*/ 10 w 13"/>
                <a:gd name="T13" fmla="*/ 0 h 13"/>
                <a:gd name="T14" fmla="*/ 9 w 13"/>
                <a:gd name="T15" fmla="*/ 0 h 13"/>
                <a:gd name="T16" fmla="*/ 8 w 13"/>
                <a:gd name="T17" fmla="*/ 0 h 13"/>
                <a:gd name="T18" fmla="*/ 5 w 13"/>
                <a:gd name="T19" fmla="*/ 1 h 13"/>
                <a:gd name="T20" fmla="*/ 1 w 13"/>
                <a:gd name="T21" fmla="*/ 1 h 13"/>
                <a:gd name="T22" fmla="*/ 0 w 13"/>
                <a:gd name="T23" fmla="*/ 0 h 13"/>
                <a:gd name="T24" fmla="*/ 1 w 13"/>
                <a:gd name="T25" fmla="*/ 3 h 13"/>
                <a:gd name="T26" fmla="*/ 3 w 13"/>
                <a:gd name="T27" fmla="*/ 5 h 13"/>
                <a:gd name="T28" fmla="*/ 3 w 13"/>
                <a:gd name="T29" fmla="*/ 5 h 13"/>
                <a:gd name="T30" fmla="*/ 2 w 13"/>
                <a:gd name="T31" fmla="*/ 6 h 13"/>
                <a:gd name="T32" fmla="*/ 3 w 13"/>
                <a:gd name="T33" fmla="*/ 7 h 13"/>
                <a:gd name="T34" fmla="*/ 3 w 13"/>
                <a:gd name="T35" fmla="*/ 7 h 13"/>
                <a:gd name="T36" fmla="*/ 6 w 13"/>
                <a:gd name="T3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cubicBezTo>
                    <a:pt x="8" y="13"/>
                    <a:pt x="11" y="12"/>
                    <a:pt x="13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3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2" y="4"/>
                    <a:pt x="10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4" y="12"/>
                    <a:pt x="6" y="1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97">
              <a:extLst>
                <a:ext uri="{FF2B5EF4-FFF2-40B4-BE49-F238E27FC236}">
                  <a16:creationId xmlns:a16="http://schemas.microsoft.com/office/drawing/2014/main" xmlns="" id="{2B8360E1-59F9-43F3-B6B8-95879CA66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4751388"/>
              <a:ext cx="469900" cy="396875"/>
            </a:xfrm>
            <a:custGeom>
              <a:avLst/>
              <a:gdLst>
                <a:gd name="T0" fmla="*/ 18 w 39"/>
                <a:gd name="T1" fmla="*/ 14 h 33"/>
                <a:gd name="T2" fmla="*/ 10 w 39"/>
                <a:gd name="T3" fmla="*/ 7 h 33"/>
                <a:gd name="T4" fmla="*/ 16 w 39"/>
                <a:gd name="T5" fmla="*/ 31 h 33"/>
                <a:gd name="T6" fmla="*/ 18 w 39"/>
                <a:gd name="T7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3">
                  <a:moveTo>
                    <a:pt x="18" y="14"/>
                  </a:moveTo>
                  <a:cubicBezTo>
                    <a:pt x="18" y="14"/>
                    <a:pt x="16" y="7"/>
                    <a:pt x="10" y="7"/>
                  </a:cubicBezTo>
                  <a:cubicBezTo>
                    <a:pt x="0" y="8"/>
                    <a:pt x="13" y="33"/>
                    <a:pt x="16" y="31"/>
                  </a:cubicBezTo>
                  <a:cubicBezTo>
                    <a:pt x="39" y="16"/>
                    <a:pt x="23" y="0"/>
                    <a:pt x="18" y="1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8">
              <a:extLst>
                <a:ext uri="{FF2B5EF4-FFF2-40B4-BE49-F238E27FC236}">
                  <a16:creationId xmlns:a16="http://schemas.microsoft.com/office/drawing/2014/main" xmlns="" id="{FC7215F6-81F8-4A20-9B16-9ABF4679F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388" y="4618038"/>
              <a:ext cx="300038" cy="625475"/>
            </a:xfrm>
            <a:custGeom>
              <a:avLst/>
              <a:gdLst>
                <a:gd name="T0" fmla="*/ 14 w 25"/>
                <a:gd name="T1" fmla="*/ 47 h 52"/>
                <a:gd name="T2" fmla="*/ 15 w 25"/>
                <a:gd name="T3" fmla="*/ 50 h 52"/>
                <a:gd name="T4" fmla="*/ 13 w 25"/>
                <a:gd name="T5" fmla="*/ 49 h 52"/>
                <a:gd name="T6" fmla="*/ 13 w 25"/>
                <a:gd name="T7" fmla="*/ 44 h 52"/>
                <a:gd name="T8" fmla="*/ 12 w 25"/>
                <a:gd name="T9" fmla="*/ 36 h 52"/>
                <a:gd name="T10" fmla="*/ 11 w 25"/>
                <a:gd name="T11" fmla="*/ 42 h 52"/>
                <a:gd name="T12" fmla="*/ 11 w 25"/>
                <a:gd name="T13" fmla="*/ 45 h 52"/>
                <a:gd name="T14" fmla="*/ 11 w 25"/>
                <a:gd name="T15" fmla="*/ 52 h 52"/>
                <a:gd name="T16" fmla="*/ 10 w 25"/>
                <a:gd name="T17" fmla="*/ 48 h 52"/>
                <a:gd name="T18" fmla="*/ 10 w 25"/>
                <a:gd name="T19" fmla="*/ 44 h 52"/>
                <a:gd name="T20" fmla="*/ 8 w 25"/>
                <a:gd name="T21" fmla="*/ 36 h 52"/>
                <a:gd name="T22" fmla="*/ 7 w 25"/>
                <a:gd name="T23" fmla="*/ 46 h 52"/>
                <a:gd name="T24" fmla="*/ 6 w 25"/>
                <a:gd name="T25" fmla="*/ 48 h 52"/>
                <a:gd name="T26" fmla="*/ 6 w 25"/>
                <a:gd name="T27" fmla="*/ 45 h 52"/>
                <a:gd name="T28" fmla="*/ 6 w 25"/>
                <a:gd name="T29" fmla="*/ 36 h 52"/>
                <a:gd name="T30" fmla="*/ 5 w 25"/>
                <a:gd name="T31" fmla="*/ 36 h 52"/>
                <a:gd name="T32" fmla="*/ 2 w 25"/>
                <a:gd name="T33" fmla="*/ 43 h 52"/>
                <a:gd name="T34" fmla="*/ 2 w 25"/>
                <a:gd name="T35" fmla="*/ 49 h 52"/>
                <a:gd name="T36" fmla="*/ 0 w 25"/>
                <a:gd name="T37" fmla="*/ 49 h 52"/>
                <a:gd name="T38" fmla="*/ 0 w 25"/>
                <a:gd name="T39" fmla="*/ 47 h 52"/>
                <a:gd name="T40" fmla="*/ 1 w 25"/>
                <a:gd name="T41" fmla="*/ 36 h 52"/>
                <a:gd name="T42" fmla="*/ 1 w 25"/>
                <a:gd name="T43" fmla="*/ 29 h 52"/>
                <a:gd name="T44" fmla="*/ 5 w 25"/>
                <a:gd name="T45" fmla="*/ 24 h 52"/>
                <a:gd name="T46" fmla="*/ 9 w 25"/>
                <a:gd name="T47" fmla="*/ 21 h 52"/>
                <a:gd name="T48" fmla="*/ 9 w 25"/>
                <a:gd name="T49" fmla="*/ 17 h 52"/>
                <a:gd name="T50" fmla="*/ 6 w 25"/>
                <a:gd name="T51" fmla="*/ 14 h 52"/>
                <a:gd name="T52" fmla="*/ 10 w 25"/>
                <a:gd name="T53" fmla="*/ 15 h 52"/>
                <a:gd name="T54" fmla="*/ 5 w 25"/>
                <a:gd name="T55" fmla="*/ 13 h 52"/>
                <a:gd name="T56" fmla="*/ 2 w 25"/>
                <a:gd name="T57" fmla="*/ 8 h 52"/>
                <a:gd name="T58" fmla="*/ 1 w 25"/>
                <a:gd name="T59" fmla="*/ 4 h 52"/>
                <a:gd name="T60" fmla="*/ 2 w 25"/>
                <a:gd name="T61" fmla="*/ 2 h 52"/>
                <a:gd name="T62" fmla="*/ 1 w 25"/>
                <a:gd name="T63" fmla="*/ 6 h 52"/>
                <a:gd name="T64" fmla="*/ 3 w 25"/>
                <a:gd name="T65" fmla="*/ 4 h 52"/>
                <a:gd name="T66" fmla="*/ 2 w 25"/>
                <a:gd name="T67" fmla="*/ 6 h 52"/>
                <a:gd name="T68" fmla="*/ 4 w 25"/>
                <a:gd name="T69" fmla="*/ 5 h 52"/>
                <a:gd name="T70" fmla="*/ 3 w 25"/>
                <a:gd name="T71" fmla="*/ 7 h 52"/>
                <a:gd name="T72" fmla="*/ 5 w 25"/>
                <a:gd name="T73" fmla="*/ 4 h 52"/>
                <a:gd name="T74" fmla="*/ 7 w 25"/>
                <a:gd name="T75" fmla="*/ 2 h 52"/>
                <a:gd name="T76" fmla="*/ 3 w 25"/>
                <a:gd name="T77" fmla="*/ 9 h 52"/>
                <a:gd name="T78" fmla="*/ 8 w 25"/>
                <a:gd name="T79" fmla="*/ 13 h 52"/>
                <a:gd name="T80" fmla="*/ 9 w 25"/>
                <a:gd name="T81" fmla="*/ 13 h 52"/>
                <a:gd name="T82" fmla="*/ 11 w 25"/>
                <a:gd name="T83" fmla="*/ 14 h 52"/>
                <a:gd name="T84" fmla="*/ 14 w 25"/>
                <a:gd name="T85" fmla="*/ 14 h 52"/>
                <a:gd name="T86" fmla="*/ 17 w 25"/>
                <a:gd name="T87" fmla="*/ 9 h 52"/>
                <a:gd name="T88" fmla="*/ 17 w 25"/>
                <a:gd name="T89" fmla="*/ 11 h 52"/>
                <a:gd name="T90" fmla="*/ 17 w 25"/>
                <a:gd name="T91" fmla="*/ 13 h 52"/>
                <a:gd name="T92" fmla="*/ 21 w 25"/>
                <a:gd name="T93" fmla="*/ 7 h 52"/>
                <a:gd name="T94" fmla="*/ 19 w 25"/>
                <a:gd name="T95" fmla="*/ 1 h 52"/>
                <a:gd name="T96" fmla="*/ 22 w 25"/>
                <a:gd name="T97" fmla="*/ 7 h 52"/>
                <a:gd name="T98" fmla="*/ 22 w 25"/>
                <a:gd name="T99" fmla="*/ 5 h 52"/>
                <a:gd name="T100" fmla="*/ 23 w 25"/>
                <a:gd name="T101" fmla="*/ 6 h 52"/>
                <a:gd name="T102" fmla="*/ 24 w 25"/>
                <a:gd name="T103" fmla="*/ 5 h 52"/>
                <a:gd name="T104" fmla="*/ 24 w 25"/>
                <a:gd name="T105" fmla="*/ 2 h 52"/>
                <a:gd name="T106" fmla="*/ 25 w 25"/>
                <a:gd name="T107" fmla="*/ 5 h 52"/>
                <a:gd name="T108" fmla="*/ 23 w 25"/>
                <a:gd name="T109" fmla="*/ 8 h 52"/>
                <a:gd name="T110" fmla="*/ 17 w 25"/>
                <a:gd name="T111" fmla="*/ 14 h 52"/>
                <a:gd name="T112" fmla="*/ 19 w 25"/>
                <a:gd name="T113" fmla="*/ 15 h 52"/>
                <a:gd name="T114" fmla="*/ 16 w 25"/>
                <a:gd name="T115" fmla="*/ 17 h 52"/>
                <a:gd name="T116" fmla="*/ 16 w 25"/>
                <a:gd name="T117" fmla="*/ 22 h 52"/>
                <a:gd name="T118" fmla="*/ 17 w 25"/>
                <a:gd name="T119" fmla="*/ 30 h 52"/>
                <a:gd name="T120" fmla="*/ 15 w 25"/>
                <a:gd name="T121" fmla="*/ 35 h 52"/>
                <a:gd name="T122" fmla="*/ 14 w 25"/>
                <a:gd name="T123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" h="52">
                  <a:moveTo>
                    <a:pt x="14" y="45"/>
                  </a:moveTo>
                  <a:cubicBezTo>
                    <a:pt x="14" y="45"/>
                    <a:pt x="14" y="47"/>
                    <a:pt x="14" y="47"/>
                  </a:cubicBezTo>
                  <a:cubicBezTo>
                    <a:pt x="14" y="48"/>
                    <a:pt x="14" y="49"/>
                    <a:pt x="14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13" y="49"/>
                    <a:pt x="13" y="48"/>
                    <a:pt x="13" y="47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3"/>
                    <a:pt x="12" y="41"/>
                  </a:cubicBezTo>
                  <a:cubicBezTo>
                    <a:pt x="12" y="40"/>
                    <a:pt x="12" y="37"/>
                    <a:pt x="12" y="36"/>
                  </a:cubicBezTo>
                  <a:cubicBezTo>
                    <a:pt x="12" y="36"/>
                    <a:pt x="11" y="35"/>
                    <a:pt x="11" y="36"/>
                  </a:cubicBezTo>
                  <a:cubicBezTo>
                    <a:pt x="11" y="36"/>
                    <a:pt x="11" y="42"/>
                    <a:pt x="11" y="42"/>
                  </a:cubicBezTo>
                  <a:cubicBezTo>
                    <a:pt x="11" y="42"/>
                    <a:pt x="12" y="43"/>
                    <a:pt x="12" y="43"/>
                  </a:cubicBezTo>
                  <a:cubicBezTo>
                    <a:pt x="12" y="43"/>
                    <a:pt x="11" y="45"/>
                    <a:pt x="11" y="45"/>
                  </a:cubicBezTo>
                  <a:cubicBezTo>
                    <a:pt x="11" y="45"/>
                    <a:pt x="11" y="50"/>
                    <a:pt x="11" y="50"/>
                  </a:cubicBezTo>
                  <a:cubicBezTo>
                    <a:pt x="11" y="50"/>
                    <a:pt x="13" y="52"/>
                    <a:pt x="11" y="52"/>
                  </a:cubicBezTo>
                  <a:cubicBezTo>
                    <a:pt x="10" y="52"/>
                    <a:pt x="10" y="52"/>
                    <a:pt x="10" y="51"/>
                  </a:cubicBezTo>
                  <a:cubicBezTo>
                    <a:pt x="10" y="50"/>
                    <a:pt x="10" y="48"/>
                    <a:pt x="10" y="48"/>
                  </a:cubicBezTo>
                  <a:cubicBezTo>
                    <a:pt x="10" y="47"/>
                    <a:pt x="10" y="45"/>
                    <a:pt x="10" y="45"/>
                  </a:cubicBezTo>
                  <a:cubicBezTo>
                    <a:pt x="10" y="45"/>
                    <a:pt x="10" y="45"/>
                    <a:pt x="10" y="44"/>
                  </a:cubicBezTo>
                  <a:cubicBezTo>
                    <a:pt x="10" y="42"/>
                    <a:pt x="10" y="41"/>
                    <a:pt x="9" y="38"/>
                  </a:cubicBezTo>
                  <a:cubicBezTo>
                    <a:pt x="9" y="37"/>
                    <a:pt x="9" y="36"/>
                    <a:pt x="8" y="36"/>
                  </a:cubicBezTo>
                  <a:cubicBezTo>
                    <a:pt x="8" y="36"/>
                    <a:pt x="7" y="44"/>
                    <a:pt x="7" y="44"/>
                  </a:cubicBezTo>
                  <a:cubicBezTo>
                    <a:pt x="7" y="45"/>
                    <a:pt x="7" y="46"/>
                    <a:pt x="7" y="46"/>
                  </a:cubicBezTo>
                  <a:cubicBezTo>
                    <a:pt x="8" y="47"/>
                    <a:pt x="8" y="47"/>
                    <a:pt x="8" y="48"/>
                  </a:cubicBezTo>
                  <a:cubicBezTo>
                    <a:pt x="7" y="48"/>
                    <a:pt x="7" y="48"/>
                    <a:pt x="6" y="48"/>
                  </a:cubicBezTo>
                  <a:cubicBezTo>
                    <a:pt x="5" y="48"/>
                    <a:pt x="6" y="48"/>
                    <a:pt x="6" y="47"/>
                  </a:cubicBezTo>
                  <a:cubicBezTo>
                    <a:pt x="6" y="46"/>
                    <a:pt x="6" y="47"/>
                    <a:pt x="6" y="45"/>
                  </a:cubicBezTo>
                  <a:cubicBezTo>
                    <a:pt x="6" y="45"/>
                    <a:pt x="6" y="45"/>
                    <a:pt x="6" y="44"/>
                  </a:cubicBezTo>
                  <a:cubicBezTo>
                    <a:pt x="6" y="42"/>
                    <a:pt x="6" y="38"/>
                    <a:pt x="6" y="36"/>
                  </a:cubicBezTo>
                  <a:cubicBezTo>
                    <a:pt x="6" y="36"/>
                    <a:pt x="6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8"/>
                    <a:pt x="3" y="39"/>
                    <a:pt x="3" y="41"/>
                  </a:cubicBezTo>
                  <a:cubicBezTo>
                    <a:pt x="3" y="41"/>
                    <a:pt x="2" y="43"/>
                    <a:pt x="2" y="43"/>
                  </a:cubicBezTo>
                  <a:cubicBezTo>
                    <a:pt x="2" y="43"/>
                    <a:pt x="1" y="47"/>
                    <a:pt x="2" y="48"/>
                  </a:cubicBezTo>
                  <a:cubicBezTo>
                    <a:pt x="2" y="48"/>
                    <a:pt x="2" y="48"/>
                    <a:pt x="2" y="49"/>
                  </a:cubicBezTo>
                  <a:cubicBezTo>
                    <a:pt x="2" y="49"/>
                    <a:pt x="2" y="49"/>
                    <a:pt x="1" y="49"/>
                  </a:cubicBezTo>
                  <a:cubicBezTo>
                    <a:pt x="1" y="50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0" y="46"/>
                    <a:pt x="1" y="42"/>
                    <a:pt x="1" y="42"/>
                  </a:cubicBezTo>
                  <a:cubicBezTo>
                    <a:pt x="1" y="42"/>
                    <a:pt x="2" y="38"/>
                    <a:pt x="1" y="36"/>
                  </a:cubicBezTo>
                  <a:cubicBezTo>
                    <a:pt x="1" y="35"/>
                    <a:pt x="1" y="34"/>
                    <a:pt x="1" y="33"/>
                  </a:cubicBezTo>
                  <a:cubicBezTo>
                    <a:pt x="1" y="32"/>
                    <a:pt x="1" y="31"/>
                    <a:pt x="1" y="29"/>
                  </a:cubicBezTo>
                  <a:cubicBezTo>
                    <a:pt x="1" y="28"/>
                    <a:pt x="0" y="27"/>
                    <a:pt x="2" y="26"/>
                  </a:cubicBezTo>
                  <a:cubicBezTo>
                    <a:pt x="3" y="24"/>
                    <a:pt x="4" y="24"/>
                    <a:pt x="5" y="24"/>
                  </a:cubicBezTo>
                  <a:cubicBezTo>
                    <a:pt x="5" y="23"/>
                    <a:pt x="8" y="23"/>
                    <a:pt x="9" y="23"/>
                  </a:cubicBezTo>
                  <a:cubicBezTo>
                    <a:pt x="9" y="23"/>
                    <a:pt x="9" y="22"/>
                    <a:pt x="9" y="21"/>
                  </a:cubicBezTo>
                  <a:cubicBezTo>
                    <a:pt x="9" y="21"/>
                    <a:pt x="10" y="19"/>
                    <a:pt x="10" y="19"/>
                  </a:cubicBezTo>
                  <a:cubicBezTo>
                    <a:pt x="10" y="18"/>
                    <a:pt x="9" y="18"/>
                    <a:pt x="9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6" y="16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8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4"/>
                    <a:pt x="6" y="14"/>
                    <a:pt x="5" y="13"/>
                  </a:cubicBezTo>
                  <a:cubicBezTo>
                    <a:pt x="4" y="12"/>
                    <a:pt x="2" y="11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4" y="5"/>
                    <a:pt x="5" y="5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5" y="5"/>
                    <a:pt x="5" y="4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2"/>
                    <a:pt x="7" y="1"/>
                    <a:pt x="7" y="2"/>
                  </a:cubicBezTo>
                  <a:cubicBezTo>
                    <a:pt x="7" y="3"/>
                    <a:pt x="5" y="6"/>
                    <a:pt x="5" y="7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3" y="10"/>
                    <a:pt x="4" y="11"/>
                    <a:pt x="5" y="12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1"/>
                    <a:pt x="7" y="10"/>
                    <a:pt x="7" y="8"/>
                  </a:cubicBezTo>
                  <a:cubicBezTo>
                    <a:pt x="8" y="7"/>
                    <a:pt x="9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3" y="15"/>
                    <a:pt x="14" y="14"/>
                  </a:cubicBezTo>
                  <a:cubicBezTo>
                    <a:pt x="15" y="12"/>
                    <a:pt x="16" y="11"/>
                    <a:pt x="16" y="11"/>
                  </a:cubicBezTo>
                  <a:cubicBezTo>
                    <a:pt x="17" y="10"/>
                    <a:pt x="17" y="10"/>
                    <a:pt x="17" y="9"/>
                  </a:cubicBezTo>
                  <a:cubicBezTo>
                    <a:pt x="17" y="9"/>
                    <a:pt x="18" y="7"/>
                    <a:pt x="18" y="8"/>
                  </a:cubicBezTo>
                  <a:cubicBezTo>
                    <a:pt x="18" y="10"/>
                    <a:pt x="18" y="11"/>
                    <a:pt x="17" y="11"/>
                  </a:cubicBezTo>
                  <a:cubicBezTo>
                    <a:pt x="17" y="11"/>
                    <a:pt x="16" y="13"/>
                    <a:pt x="16" y="13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8" y="13"/>
                    <a:pt x="20" y="12"/>
                    <a:pt x="20" y="11"/>
                  </a:cubicBezTo>
                  <a:cubicBezTo>
                    <a:pt x="21" y="10"/>
                    <a:pt x="22" y="9"/>
                    <a:pt x="21" y="7"/>
                  </a:cubicBezTo>
                  <a:cubicBezTo>
                    <a:pt x="20" y="6"/>
                    <a:pt x="20" y="3"/>
                    <a:pt x="19" y="3"/>
                  </a:cubicBezTo>
                  <a:cubicBezTo>
                    <a:pt x="19" y="3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5"/>
                    <a:pt x="22" y="5"/>
                  </a:cubicBezTo>
                  <a:cubicBezTo>
                    <a:pt x="22" y="5"/>
                    <a:pt x="22" y="4"/>
                    <a:pt x="22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3" y="6"/>
                    <a:pt x="23" y="7"/>
                    <a:pt x="24" y="7"/>
                  </a:cubicBezTo>
                  <a:cubicBezTo>
                    <a:pt x="24" y="6"/>
                    <a:pt x="24" y="6"/>
                    <a:pt x="24" y="5"/>
                  </a:cubicBezTo>
                  <a:cubicBezTo>
                    <a:pt x="24" y="5"/>
                    <a:pt x="24" y="2"/>
                    <a:pt x="23" y="1"/>
                  </a:cubicBezTo>
                  <a:cubicBezTo>
                    <a:pt x="23" y="1"/>
                    <a:pt x="24" y="0"/>
                    <a:pt x="24" y="2"/>
                  </a:cubicBezTo>
                  <a:cubicBezTo>
                    <a:pt x="24" y="3"/>
                    <a:pt x="25" y="3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8"/>
                    <a:pt x="22" y="11"/>
                    <a:pt x="21" y="12"/>
                  </a:cubicBezTo>
                  <a:cubicBezTo>
                    <a:pt x="19" y="13"/>
                    <a:pt x="17" y="14"/>
                    <a:pt x="17" y="14"/>
                  </a:cubicBezTo>
                  <a:cubicBezTo>
                    <a:pt x="17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9"/>
                  </a:cubicBezTo>
                  <a:cubicBezTo>
                    <a:pt x="15" y="19"/>
                    <a:pt x="16" y="21"/>
                    <a:pt x="16" y="22"/>
                  </a:cubicBezTo>
                  <a:cubicBezTo>
                    <a:pt x="16" y="23"/>
                    <a:pt x="16" y="26"/>
                    <a:pt x="16" y="27"/>
                  </a:cubicBezTo>
                  <a:cubicBezTo>
                    <a:pt x="16" y="28"/>
                    <a:pt x="17" y="29"/>
                    <a:pt x="17" y="30"/>
                  </a:cubicBezTo>
                  <a:cubicBezTo>
                    <a:pt x="17" y="31"/>
                    <a:pt x="17" y="32"/>
                    <a:pt x="16" y="33"/>
                  </a:cubicBezTo>
                  <a:cubicBezTo>
                    <a:pt x="16" y="33"/>
                    <a:pt x="16" y="34"/>
                    <a:pt x="15" y="35"/>
                  </a:cubicBezTo>
                  <a:cubicBezTo>
                    <a:pt x="15" y="36"/>
                    <a:pt x="15" y="38"/>
                    <a:pt x="14" y="40"/>
                  </a:cubicBezTo>
                  <a:cubicBezTo>
                    <a:pt x="14" y="41"/>
                    <a:pt x="14" y="42"/>
                    <a:pt x="14" y="42"/>
                  </a:cubicBezTo>
                  <a:cubicBezTo>
                    <a:pt x="14" y="43"/>
                    <a:pt x="14" y="45"/>
                    <a:pt x="14" y="4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99">
              <a:extLst>
                <a:ext uri="{FF2B5EF4-FFF2-40B4-BE49-F238E27FC236}">
                  <a16:creationId xmlns:a16="http://schemas.microsoft.com/office/drawing/2014/main" xmlns="" id="{19E0284B-EB05-442F-9156-E0771CFE9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638" y="4570413"/>
              <a:ext cx="120650" cy="120650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4"/>
                    <a:pt x="5" y="0"/>
                  </a:cubicBezTo>
                  <a:cubicBezTo>
                    <a:pt x="5" y="4"/>
                    <a:pt x="6" y="5"/>
                    <a:pt x="10" y="5"/>
                  </a:cubicBezTo>
                  <a:cubicBezTo>
                    <a:pt x="6" y="5"/>
                    <a:pt x="5" y="5"/>
                    <a:pt x="5" y="10"/>
                  </a:cubicBezTo>
                  <a:cubicBezTo>
                    <a:pt x="5" y="5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0">
              <a:extLst>
                <a:ext uri="{FF2B5EF4-FFF2-40B4-BE49-F238E27FC236}">
                  <a16:creationId xmlns:a16="http://schemas.microsoft.com/office/drawing/2014/main" xmlns="" id="{4D78B097-F429-47AE-80FB-5930B4D209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600" y="4751388"/>
              <a:ext cx="239713" cy="215900"/>
            </a:xfrm>
            <a:custGeom>
              <a:avLst/>
              <a:gdLst>
                <a:gd name="T0" fmla="*/ 0 w 20"/>
                <a:gd name="T1" fmla="*/ 2 h 18"/>
                <a:gd name="T2" fmla="*/ 10 w 20"/>
                <a:gd name="T3" fmla="*/ 1 h 18"/>
                <a:gd name="T4" fmla="*/ 10 w 20"/>
                <a:gd name="T5" fmla="*/ 1 h 18"/>
                <a:gd name="T6" fmla="*/ 10 w 20"/>
                <a:gd name="T7" fmla="*/ 9 h 18"/>
                <a:gd name="T8" fmla="*/ 2 w 20"/>
                <a:gd name="T9" fmla="*/ 9 h 18"/>
                <a:gd name="T10" fmla="*/ 0 w 20"/>
                <a:gd name="T11" fmla="*/ 2 h 18"/>
                <a:gd name="T12" fmla="*/ 11 w 20"/>
                <a:gd name="T13" fmla="*/ 1 h 18"/>
                <a:gd name="T14" fmla="*/ 20 w 20"/>
                <a:gd name="T15" fmla="*/ 0 h 18"/>
                <a:gd name="T16" fmla="*/ 19 w 20"/>
                <a:gd name="T17" fmla="*/ 8 h 18"/>
                <a:gd name="T18" fmla="*/ 11 w 20"/>
                <a:gd name="T19" fmla="*/ 9 h 18"/>
                <a:gd name="T20" fmla="*/ 11 w 20"/>
                <a:gd name="T21" fmla="*/ 1 h 18"/>
                <a:gd name="T22" fmla="*/ 19 w 20"/>
                <a:gd name="T23" fmla="*/ 9 h 18"/>
                <a:gd name="T24" fmla="*/ 18 w 20"/>
                <a:gd name="T25" fmla="*/ 18 h 18"/>
                <a:gd name="T26" fmla="*/ 12 w 20"/>
                <a:gd name="T27" fmla="*/ 18 h 18"/>
                <a:gd name="T28" fmla="*/ 11 w 20"/>
                <a:gd name="T29" fmla="*/ 10 h 18"/>
                <a:gd name="T30" fmla="*/ 19 w 20"/>
                <a:gd name="T31" fmla="*/ 9 h 18"/>
                <a:gd name="T32" fmla="*/ 10 w 20"/>
                <a:gd name="T33" fmla="*/ 18 h 18"/>
                <a:gd name="T34" fmla="*/ 4 w 20"/>
                <a:gd name="T35" fmla="*/ 18 h 18"/>
                <a:gd name="T36" fmla="*/ 2 w 20"/>
                <a:gd name="T37" fmla="*/ 11 h 18"/>
                <a:gd name="T38" fmla="*/ 10 w 20"/>
                <a:gd name="T39" fmla="*/ 10 h 18"/>
                <a:gd name="T40" fmla="*/ 10 w 20"/>
                <a:gd name="T4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18">
                  <a:moveTo>
                    <a:pt x="0" y="2"/>
                  </a:moveTo>
                  <a:cubicBezTo>
                    <a:pt x="3" y="2"/>
                    <a:pt x="7" y="2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11" y="1"/>
                  </a:moveTo>
                  <a:cubicBezTo>
                    <a:pt x="11" y="1"/>
                    <a:pt x="16" y="1"/>
                    <a:pt x="20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"/>
                    <a:pt x="11" y="1"/>
                    <a:pt x="11" y="1"/>
                  </a:cubicBezTo>
                  <a:close/>
                  <a:moveTo>
                    <a:pt x="19" y="9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10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0" y="18"/>
                  </a:ln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1">
              <a:extLst>
                <a:ext uri="{FF2B5EF4-FFF2-40B4-BE49-F238E27FC236}">
                  <a16:creationId xmlns:a16="http://schemas.microsoft.com/office/drawing/2014/main" xmlns="" id="{694FDEAE-1C40-4D81-932C-981850462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713" y="4678363"/>
              <a:ext cx="204788" cy="288925"/>
            </a:xfrm>
            <a:custGeom>
              <a:avLst/>
              <a:gdLst>
                <a:gd name="T0" fmla="*/ 9 w 17"/>
                <a:gd name="T1" fmla="*/ 7 h 24"/>
                <a:gd name="T2" fmla="*/ 9 w 17"/>
                <a:gd name="T3" fmla="*/ 24 h 24"/>
                <a:gd name="T4" fmla="*/ 11 w 17"/>
                <a:gd name="T5" fmla="*/ 24 h 24"/>
                <a:gd name="T6" fmla="*/ 10 w 17"/>
                <a:gd name="T7" fmla="*/ 7 h 24"/>
                <a:gd name="T8" fmla="*/ 17 w 17"/>
                <a:gd name="T9" fmla="*/ 3 h 24"/>
                <a:gd name="T10" fmla="*/ 12 w 17"/>
                <a:gd name="T11" fmla="*/ 0 h 24"/>
                <a:gd name="T12" fmla="*/ 9 w 17"/>
                <a:gd name="T13" fmla="*/ 7 h 24"/>
                <a:gd name="T14" fmla="*/ 9 w 17"/>
                <a:gd name="T15" fmla="*/ 7 h 24"/>
                <a:gd name="T16" fmla="*/ 4 w 17"/>
                <a:gd name="T17" fmla="*/ 0 h 24"/>
                <a:gd name="T18" fmla="*/ 0 w 17"/>
                <a:gd name="T19" fmla="*/ 4 h 24"/>
                <a:gd name="T20" fmla="*/ 9 w 17"/>
                <a:gd name="T2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4">
                  <a:moveTo>
                    <a:pt x="9" y="7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3" y="1"/>
                    <a:pt x="12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02">
              <a:extLst>
                <a:ext uri="{FF2B5EF4-FFF2-40B4-BE49-F238E27FC236}">
                  <a16:creationId xmlns:a16="http://schemas.microsoft.com/office/drawing/2014/main" xmlns="" id="{6F61A290-0223-440E-AFAD-50EDF5730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5413" y="4846638"/>
              <a:ext cx="204788" cy="36513"/>
            </a:xfrm>
            <a:custGeom>
              <a:avLst/>
              <a:gdLst>
                <a:gd name="T0" fmla="*/ 0 w 129"/>
                <a:gd name="T1" fmla="*/ 8 h 23"/>
                <a:gd name="T2" fmla="*/ 0 w 129"/>
                <a:gd name="T3" fmla="*/ 23 h 23"/>
                <a:gd name="T4" fmla="*/ 129 w 129"/>
                <a:gd name="T5" fmla="*/ 16 h 23"/>
                <a:gd name="T6" fmla="*/ 129 w 129"/>
                <a:gd name="T7" fmla="*/ 0 h 23"/>
                <a:gd name="T8" fmla="*/ 0 w 129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3">
                  <a:moveTo>
                    <a:pt x="0" y="8"/>
                  </a:moveTo>
                  <a:lnTo>
                    <a:pt x="0" y="23"/>
                  </a:lnTo>
                  <a:lnTo>
                    <a:pt x="129" y="16"/>
                  </a:lnTo>
                  <a:lnTo>
                    <a:pt x="1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03">
              <a:extLst>
                <a:ext uri="{FF2B5EF4-FFF2-40B4-BE49-F238E27FC236}">
                  <a16:creationId xmlns:a16="http://schemas.microsoft.com/office/drawing/2014/main" xmlns="" id="{B81146AA-BA08-4010-B935-8F5892908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825" y="4546601"/>
              <a:ext cx="180975" cy="228600"/>
            </a:xfrm>
            <a:custGeom>
              <a:avLst/>
              <a:gdLst>
                <a:gd name="T0" fmla="*/ 3 w 15"/>
                <a:gd name="T1" fmla="*/ 15 h 19"/>
                <a:gd name="T2" fmla="*/ 0 w 15"/>
                <a:gd name="T3" fmla="*/ 4 h 19"/>
                <a:gd name="T4" fmla="*/ 11 w 15"/>
                <a:gd name="T5" fmla="*/ 0 h 19"/>
                <a:gd name="T6" fmla="*/ 15 w 15"/>
                <a:gd name="T7" fmla="*/ 12 h 19"/>
                <a:gd name="T8" fmla="*/ 12 w 15"/>
                <a:gd name="T9" fmla="*/ 15 h 19"/>
                <a:gd name="T10" fmla="*/ 10 w 15"/>
                <a:gd name="T11" fmla="*/ 12 h 19"/>
                <a:gd name="T12" fmla="*/ 12 w 15"/>
                <a:gd name="T13" fmla="*/ 10 h 19"/>
                <a:gd name="T14" fmla="*/ 13 w 15"/>
                <a:gd name="T15" fmla="*/ 10 h 19"/>
                <a:gd name="T16" fmla="*/ 11 w 15"/>
                <a:gd name="T17" fmla="*/ 3 h 19"/>
                <a:gd name="T18" fmla="*/ 2 w 15"/>
                <a:gd name="T19" fmla="*/ 9 h 19"/>
                <a:gd name="T20" fmla="*/ 4 w 15"/>
                <a:gd name="T21" fmla="*/ 17 h 19"/>
                <a:gd name="T22" fmla="*/ 2 w 15"/>
                <a:gd name="T23" fmla="*/ 19 h 19"/>
                <a:gd name="T24" fmla="*/ 0 w 15"/>
                <a:gd name="T25" fmla="*/ 17 h 19"/>
                <a:gd name="T26" fmla="*/ 2 w 15"/>
                <a:gd name="T27" fmla="*/ 15 h 19"/>
                <a:gd name="T28" fmla="*/ 3 w 15"/>
                <a:gd name="T2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9">
                  <a:moveTo>
                    <a:pt x="3" y="1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4"/>
                    <a:pt x="15" y="9"/>
                    <a:pt x="15" y="12"/>
                  </a:cubicBezTo>
                  <a:cubicBezTo>
                    <a:pt x="15" y="14"/>
                    <a:pt x="14" y="15"/>
                    <a:pt x="12" y="15"/>
                  </a:cubicBezTo>
                  <a:cubicBezTo>
                    <a:pt x="11" y="15"/>
                    <a:pt x="10" y="14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4" y="15"/>
                    <a:pt x="4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6"/>
                    <a:pt x="1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04">
              <a:extLst>
                <a:ext uri="{FF2B5EF4-FFF2-40B4-BE49-F238E27FC236}">
                  <a16:creationId xmlns:a16="http://schemas.microsoft.com/office/drawing/2014/main" xmlns="" id="{8076C593-43FD-4B5C-A190-6920B89B0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7113" y="4522788"/>
              <a:ext cx="409575" cy="588963"/>
            </a:xfrm>
            <a:custGeom>
              <a:avLst/>
              <a:gdLst>
                <a:gd name="T0" fmla="*/ 4 w 34"/>
                <a:gd name="T1" fmla="*/ 18 h 49"/>
                <a:gd name="T2" fmla="*/ 2 w 34"/>
                <a:gd name="T3" fmla="*/ 18 h 49"/>
                <a:gd name="T4" fmla="*/ 9 w 34"/>
                <a:gd name="T5" fmla="*/ 25 h 49"/>
                <a:gd name="T6" fmla="*/ 13 w 34"/>
                <a:gd name="T7" fmla="*/ 33 h 49"/>
                <a:gd name="T8" fmla="*/ 15 w 34"/>
                <a:gd name="T9" fmla="*/ 40 h 49"/>
                <a:gd name="T10" fmla="*/ 18 w 34"/>
                <a:gd name="T11" fmla="*/ 44 h 49"/>
                <a:gd name="T12" fmla="*/ 14 w 34"/>
                <a:gd name="T13" fmla="*/ 43 h 49"/>
                <a:gd name="T14" fmla="*/ 9 w 34"/>
                <a:gd name="T15" fmla="*/ 40 h 49"/>
                <a:gd name="T16" fmla="*/ 14 w 34"/>
                <a:gd name="T17" fmla="*/ 45 h 49"/>
                <a:gd name="T18" fmla="*/ 22 w 34"/>
                <a:gd name="T19" fmla="*/ 49 h 49"/>
                <a:gd name="T20" fmla="*/ 30 w 34"/>
                <a:gd name="T21" fmla="*/ 44 h 49"/>
                <a:gd name="T22" fmla="*/ 33 w 34"/>
                <a:gd name="T23" fmla="*/ 46 h 49"/>
                <a:gd name="T24" fmla="*/ 29 w 34"/>
                <a:gd name="T25" fmla="*/ 42 h 49"/>
                <a:gd name="T26" fmla="*/ 28 w 34"/>
                <a:gd name="T27" fmla="*/ 41 h 49"/>
                <a:gd name="T28" fmla="*/ 27 w 34"/>
                <a:gd name="T29" fmla="*/ 35 h 49"/>
                <a:gd name="T30" fmla="*/ 30 w 34"/>
                <a:gd name="T31" fmla="*/ 31 h 49"/>
                <a:gd name="T32" fmla="*/ 29 w 34"/>
                <a:gd name="T33" fmla="*/ 29 h 49"/>
                <a:gd name="T34" fmla="*/ 27 w 34"/>
                <a:gd name="T35" fmla="*/ 28 h 49"/>
                <a:gd name="T36" fmla="*/ 27 w 34"/>
                <a:gd name="T37" fmla="*/ 31 h 49"/>
                <a:gd name="T38" fmla="*/ 24 w 34"/>
                <a:gd name="T39" fmla="*/ 28 h 49"/>
                <a:gd name="T40" fmla="*/ 26 w 34"/>
                <a:gd name="T41" fmla="*/ 36 h 49"/>
                <a:gd name="T42" fmla="*/ 24 w 34"/>
                <a:gd name="T43" fmla="*/ 46 h 49"/>
                <a:gd name="T44" fmla="*/ 27 w 34"/>
                <a:gd name="T45" fmla="*/ 40 h 49"/>
                <a:gd name="T46" fmla="*/ 24 w 34"/>
                <a:gd name="T47" fmla="*/ 41 h 49"/>
                <a:gd name="T48" fmla="*/ 21 w 34"/>
                <a:gd name="T49" fmla="*/ 29 h 49"/>
                <a:gd name="T50" fmla="*/ 25 w 34"/>
                <a:gd name="T51" fmla="*/ 19 h 49"/>
                <a:gd name="T52" fmla="*/ 23 w 34"/>
                <a:gd name="T53" fmla="*/ 20 h 49"/>
                <a:gd name="T54" fmla="*/ 24 w 34"/>
                <a:gd name="T55" fmla="*/ 16 h 49"/>
                <a:gd name="T56" fmla="*/ 22 w 34"/>
                <a:gd name="T57" fmla="*/ 18 h 49"/>
                <a:gd name="T58" fmla="*/ 21 w 34"/>
                <a:gd name="T59" fmla="*/ 16 h 49"/>
                <a:gd name="T60" fmla="*/ 20 w 34"/>
                <a:gd name="T61" fmla="*/ 17 h 49"/>
                <a:gd name="T62" fmla="*/ 21 w 34"/>
                <a:gd name="T63" fmla="*/ 20 h 49"/>
                <a:gd name="T64" fmla="*/ 20 w 34"/>
                <a:gd name="T65" fmla="*/ 27 h 49"/>
                <a:gd name="T66" fmla="*/ 20 w 34"/>
                <a:gd name="T67" fmla="*/ 34 h 49"/>
                <a:gd name="T68" fmla="*/ 23 w 34"/>
                <a:gd name="T69" fmla="*/ 44 h 49"/>
                <a:gd name="T70" fmla="*/ 21 w 34"/>
                <a:gd name="T71" fmla="*/ 47 h 49"/>
                <a:gd name="T72" fmla="*/ 20 w 34"/>
                <a:gd name="T73" fmla="*/ 47 h 49"/>
                <a:gd name="T74" fmla="*/ 20 w 34"/>
                <a:gd name="T75" fmla="*/ 37 h 49"/>
                <a:gd name="T76" fmla="*/ 18 w 34"/>
                <a:gd name="T77" fmla="*/ 36 h 49"/>
                <a:gd name="T78" fmla="*/ 18 w 34"/>
                <a:gd name="T79" fmla="*/ 43 h 49"/>
                <a:gd name="T80" fmla="*/ 15 w 34"/>
                <a:gd name="T81" fmla="*/ 36 h 49"/>
                <a:gd name="T82" fmla="*/ 14 w 34"/>
                <a:gd name="T83" fmla="*/ 29 h 49"/>
                <a:gd name="T84" fmla="*/ 14 w 34"/>
                <a:gd name="T85" fmla="*/ 19 h 49"/>
                <a:gd name="T86" fmla="*/ 12 w 34"/>
                <a:gd name="T87" fmla="*/ 10 h 49"/>
                <a:gd name="T88" fmla="*/ 11 w 34"/>
                <a:gd name="T89" fmla="*/ 1 h 49"/>
                <a:gd name="T90" fmla="*/ 11 w 34"/>
                <a:gd name="T91" fmla="*/ 2 h 49"/>
                <a:gd name="T92" fmla="*/ 7 w 34"/>
                <a:gd name="T93" fmla="*/ 2 h 49"/>
                <a:gd name="T94" fmla="*/ 6 w 34"/>
                <a:gd name="T95" fmla="*/ 3 h 49"/>
                <a:gd name="T96" fmla="*/ 4 w 34"/>
                <a:gd name="T97" fmla="*/ 4 h 49"/>
                <a:gd name="T98" fmla="*/ 7 w 34"/>
                <a:gd name="T99" fmla="*/ 8 h 49"/>
                <a:gd name="T100" fmla="*/ 10 w 34"/>
                <a:gd name="T101" fmla="*/ 8 h 49"/>
                <a:gd name="T102" fmla="*/ 13 w 34"/>
                <a:gd name="T103" fmla="*/ 16 h 49"/>
                <a:gd name="T104" fmla="*/ 13 w 34"/>
                <a:gd name="T105" fmla="*/ 25 h 49"/>
                <a:gd name="T106" fmla="*/ 10 w 34"/>
                <a:gd name="T107" fmla="*/ 26 h 49"/>
                <a:gd name="T108" fmla="*/ 8 w 34"/>
                <a:gd name="T109" fmla="*/ 21 h 49"/>
                <a:gd name="T110" fmla="*/ 6 w 34"/>
                <a:gd name="T111" fmla="*/ 13 h 49"/>
                <a:gd name="T112" fmla="*/ 6 w 34"/>
                <a:gd name="T113" fmla="*/ 15 h 49"/>
                <a:gd name="T114" fmla="*/ 4 w 34"/>
                <a:gd name="T115" fmla="*/ 14 h 49"/>
                <a:gd name="T116" fmla="*/ 6 w 34"/>
                <a:gd name="T117" fmla="*/ 2 h 49"/>
                <a:gd name="T118" fmla="*/ 19 w 34"/>
                <a:gd name="T11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" h="49">
                  <a:moveTo>
                    <a:pt x="3" y="16"/>
                  </a:move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2"/>
                    <a:pt x="1" y="12"/>
                    <a:pt x="1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" y="15"/>
                    <a:pt x="3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1" y="15"/>
                    <a:pt x="2" y="16"/>
                    <a:pt x="2" y="16"/>
                  </a:cubicBezTo>
                  <a:cubicBezTo>
                    <a:pt x="2" y="17"/>
                    <a:pt x="3" y="17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4"/>
                    <a:pt x="1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3" y="19"/>
                    <a:pt x="2" y="19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5" y="18"/>
                    <a:pt x="6" y="18"/>
                    <a:pt x="7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20"/>
                    <a:pt x="7" y="20"/>
                    <a:pt x="7" y="21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8" y="24"/>
                    <a:pt x="8" y="24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7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1" y="27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1"/>
                    <a:pt x="13" y="32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2"/>
                    <a:pt x="12" y="32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3" y="33"/>
                    <a:pt x="13" y="34"/>
                  </a:cubicBezTo>
                  <a:cubicBezTo>
                    <a:pt x="13" y="34"/>
                    <a:pt x="13" y="34"/>
                    <a:pt x="14" y="35"/>
                  </a:cubicBezTo>
                  <a:cubicBezTo>
                    <a:pt x="13" y="35"/>
                    <a:pt x="14" y="35"/>
                    <a:pt x="13" y="35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4" y="37"/>
                    <a:pt x="14" y="37"/>
                    <a:pt x="13" y="37"/>
                  </a:cubicBezTo>
                  <a:cubicBezTo>
                    <a:pt x="13" y="37"/>
                    <a:pt x="13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1"/>
                    <a:pt x="16" y="41"/>
                    <a:pt x="16" y="41"/>
                  </a:cubicBezTo>
                  <a:cubicBezTo>
                    <a:pt x="16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2"/>
                    <a:pt x="15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8" y="44"/>
                  </a:cubicBezTo>
                  <a:cubicBezTo>
                    <a:pt x="18" y="45"/>
                    <a:pt x="19" y="46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7" y="45"/>
                    <a:pt x="17" y="44"/>
                  </a:cubicBezTo>
                  <a:cubicBezTo>
                    <a:pt x="16" y="45"/>
                    <a:pt x="17" y="45"/>
                    <a:pt x="17" y="4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6" y="46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5" y="45"/>
                    <a:pt x="15" y="44"/>
                  </a:cubicBezTo>
                  <a:cubicBezTo>
                    <a:pt x="15" y="44"/>
                    <a:pt x="15" y="44"/>
                    <a:pt x="14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43"/>
                    <a:pt x="14" y="42"/>
                    <a:pt x="14" y="42"/>
                  </a:cubicBezTo>
                  <a:cubicBezTo>
                    <a:pt x="14" y="42"/>
                    <a:pt x="14" y="41"/>
                    <a:pt x="14" y="41"/>
                  </a:cubicBezTo>
                  <a:cubicBezTo>
                    <a:pt x="13" y="41"/>
                    <a:pt x="13" y="42"/>
                    <a:pt x="13" y="43"/>
                  </a:cubicBezTo>
                  <a:cubicBezTo>
                    <a:pt x="13" y="43"/>
                    <a:pt x="13" y="42"/>
                    <a:pt x="13" y="42"/>
                  </a:cubicBezTo>
                  <a:cubicBezTo>
                    <a:pt x="13" y="41"/>
                    <a:pt x="13" y="41"/>
                    <a:pt x="12" y="41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0" y="40"/>
                  </a:cubicBezTo>
                  <a:cubicBezTo>
                    <a:pt x="10" y="40"/>
                    <a:pt x="10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0" y="41"/>
                    <a:pt x="10" y="42"/>
                  </a:cubicBezTo>
                  <a:cubicBezTo>
                    <a:pt x="10" y="42"/>
                    <a:pt x="11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42"/>
                    <a:pt x="13" y="43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5"/>
                    <a:pt x="16" y="46"/>
                    <a:pt x="16" y="46"/>
                  </a:cubicBezTo>
                  <a:cubicBezTo>
                    <a:pt x="16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7"/>
                  </a:cubicBezTo>
                  <a:cubicBezTo>
                    <a:pt x="16" y="47"/>
                    <a:pt x="16" y="46"/>
                    <a:pt x="17" y="47"/>
                  </a:cubicBezTo>
                  <a:cubicBezTo>
                    <a:pt x="17" y="47"/>
                    <a:pt x="17" y="46"/>
                    <a:pt x="17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8"/>
                    <a:pt x="21" y="48"/>
                  </a:cubicBezTo>
                  <a:cubicBezTo>
                    <a:pt x="21" y="48"/>
                    <a:pt x="21" y="48"/>
                    <a:pt x="22" y="49"/>
                  </a:cubicBezTo>
                  <a:cubicBezTo>
                    <a:pt x="22" y="49"/>
                    <a:pt x="22" y="49"/>
                    <a:pt x="23" y="49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6"/>
                  </a:cubicBezTo>
                  <a:cubicBezTo>
                    <a:pt x="27" y="46"/>
                    <a:pt x="28" y="46"/>
                    <a:pt x="28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4"/>
                    <a:pt x="29" y="44"/>
                    <a:pt x="30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1" y="45"/>
                    <a:pt x="31" y="43"/>
                    <a:pt x="30" y="43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5"/>
                    <a:pt x="33" y="44"/>
                    <a:pt x="33" y="44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4" y="46"/>
                    <a:pt x="34" y="46"/>
                  </a:cubicBezTo>
                  <a:cubicBezTo>
                    <a:pt x="34" y="47"/>
                    <a:pt x="34" y="46"/>
                    <a:pt x="34" y="46"/>
                  </a:cubicBezTo>
                  <a:cubicBezTo>
                    <a:pt x="34" y="46"/>
                    <a:pt x="34" y="46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3"/>
                    <a:pt x="32" y="43"/>
                  </a:cubicBezTo>
                  <a:cubicBezTo>
                    <a:pt x="33" y="43"/>
                    <a:pt x="33" y="43"/>
                    <a:pt x="33" y="42"/>
                  </a:cubicBezTo>
                  <a:cubicBezTo>
                    <a:pt x="33" y="42"/>
                    <a:pt x="32" y="42"/>
                    <a:pt x="32" y="42"/>
                  </a:cubicBezTo>
                  <a:cubicBezTo>
                    <a:pt x="32" y="42"/>
                    <a:pt x="32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4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4"/>
                    <a:pt x="27" y="44"/>
                  </a:cubicBezTo>
                  <a:cubicBezTo>
                    <a:pt x="27" y="44"/>
                    <a:pt x="27" y="43"/>
                    <a:pt x="27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8" y="41"/>
                    <a:pt x="29" y="42"/>
                    <a:pt x="29" y="41"/>
                  </a:cubicBezTo>
                  <a:cubicBezTo>
                    <a:pt x="30" y="40"/>
                    <a:pt x="28" y="41"/>
                    <a:pt x="28" y="41"/>
                  </a:cubicBezTo>
                  <a:cubicBezTo>
                    <a:pt x="28" y="40"/>
                    <a:pt x="28" y="39"/>
                    <a:pt x="28" y="38"/>
                  </a:cubicBezTo>
                  <a:cubicBezTo>
                    <a:pt x="28" y="37"/>
                    <a:pt x="28" y="37"/>
                    <a:pt x="28" y="36"/>
                  </a:cubicBezTo>
                  <a:cubicBezTo>
                    <a:pt x="28" y="36"/>
                    <a:pt x="29" y="36"/>
                    <a:pt x="29" y="36"/>
                  </a:cubicBezTo>
                  <a:cubicBezTo>
                    <a:pt x="29" y="36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7" y="33"/>
                    <a:pt x="27" y="33"/>
                    <a:pt x="27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3"/>
                  </a:cubicBezTo>
                  <a:cubicBezTo>
                    <a:pt x="29" y="33"/>
                    <a:pt x="30" y="33"/>
                    <a:pt x="30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2"/>
                    <a:pt x="30" y="32"/>
                  </a:cubicBezTo>
                  <a:cubicBezTo>
                    <a:pt x="29" y="33"/>
                    <a:pt x="28" y="32"/>
                    <a:pt x="27" y="32"/>
                  </a:cubicBezTo>
                  <a:cubicBezTo>
                    <a:pt x="28" y="32"/>
                    <a:pt x="29" y="32"/>
                    <a:pt x="29" y="32"/>
                  </a:cubicBezTo>
                  <a:cubicBezTo>
                    <a:pt x="29" y="32"/>
                    <a:pt x="30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0"/>
                    <a:pt x="30" y="30"/>
                  </a:cubicBezTo>
                  <a:cubicBezTo>
                    <a:pt x="30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1" y="29"/>
                    <a:pt x="32" y="28"/>
                    <a:pt x="31" y="27"/>
                  </a:cubicBezTo>
                  <a:cubicBezTo>
                    <a:pt x="30" y="27"/>
                    <a:pt x="30" y="28"/>
                    <a:pt x="30" y="28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30" y="31"/>
                  </a:cubicBezTo>
                  <a:cubicBezTo>
                    <a:pt x="30" y="31"/>
                    <a:pt x="29" y="31"/>
                    <a:pt x="29" y="32"/>
                  </a:cubicBezTo>
                  <a:cubicBezTo>
                    <a:pt x="29" y="32"/>
                    <a:pt x="28" y="32"/>
                    <a:pt x="28" y="31"/>
                  </a:cubicBezTo>
                  <a:cubicBezTo>
                    <a:pt x="29" y="31"/>
                    <a:pt x="29" y="30"/>
                    <a:pt x="29" y="29"/>
                  </a:cubicBezTo>
                  <a:cubicBezTo>
                    <a:pt x="30" y="29"/>
                    <a:pt x="30" y="28"/>
                    <a:pt x="29" y="28"/>
                  </a:cubicBezTo>
                  <a:cubicBezTo>
                    <a:pt x="28" y="29"/>
                    <a:pt x="29" y="29"/>
                    <a:pt x="29" y="29"/>
                  </a:cubicBezTo>
                  <a:cubicBezTo>
                    <a:pt x="29" y="30"/>
                    <a:pt x="28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7" y="28"/>
                  </a:cubicBezTo>
                  <a:cubicBezTo>
                    <a:pt x="27" y="29"/>
                    <a:pt x="27" y="29"/>
                    <a:pt x="28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7" y="28"/>
                    <a:pt x="27" y="27"/>
                    <a:pt x="28" y="27"/>
                  </a:cubicBezTo>
                  <a:cubicBezTo>
                    <a:pt x="28" y="27"/>
                    <a:pt x="27" y="26"/>
                    <a:pt x="27" y="27"/>
                  </a:cubicBezTo>
                  <a:cubicBezTo>
                    <a:pt x="26" y="27"/>
                    <a:pt x="27" y="27"/>
                    <a:pt x="27" y="27"/>
                  </a:cubicBezTo>
                  <a:cubicBezTo>
                    <a:pt x="27" y="28"/>
                    <a:pt x="27" y="29"/>
                    <a:pt x="27" y="30"/>
                  </a:cubicBezTo>
                  <a:cubicBezTo>
                    <a:pt x="27" y="30"/>
                    <a:pt x="27" y="31"/>
                    <a:pt x="27" y="31"/>
                  </a:cubicBezTo>
                  <a:cubicBezTo>
                    <a:pt x="26" y="31"/>
                    <a:pt x="26" y="30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26" y="30"/>
                    <a:pt x="26" y="31"/>
                    <a:pt x="27" y="31"/>
                  </a:cubicBezTo>
                  <a:cubicBezTo>
                    <a:pt x="27" y="31"/>
                    <a:pt x="26" y="31"/>
                    <a:pt x="26" y="31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29"/>
                    <a:pt x="25" y="29"/>
                  </a:cubicBezTo>
                  <a:cubicBezTo>
                    <a:pt x="24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1"/>
                    <a:pt x="26" y="31"/>
                    <a:pt x="27" y="32"/>
                  </a:cubicBezTo>
                  <a:cubicBezTo>
                    <a:pt x="26" y="32"/>
                    <a:pt x="25" y="31"/>
                    <a:pt x="25" y="31"/>
                  </a:cubicBezTo>
                  <a:cubicBezTo>
                    <a:pt x="25" y="30"/>
                    <a:pt x="24" y="30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4" y="28"/>
                  </a:cubicBezTo>
                  <a:cubicBezTo>
                    <a:pt x="24" y="28"/>
                    <a:pt x="24" y="29"/>
                    <a:pt x="24" y="30"/>
                  </a:cubicBezTo>
                  <a:cubicBezTo>
                    <a:pt x="24" y="30"/>
                    <a:pt x="24" y="31"/>
                    <a:pt x="24" y="31"/>
                  </a:cubicBezTo>
                  <a:cubicBezTo>
                    <a:pt x="25" y="32"/>
                    <a:pt x="26" y="32"/>
                    <a:pt x="27" y="32"/>
                  </a:cubicBezTo>
                  <a:cubicBezTo>
                    <a:pt x="27" y="33"/>
                    <a:pt x="27" y="34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7" y="37"/>
                    <a:pt x="27" y="37"/>
                    <a:pt x="27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6" y="36"/>
                    <a:pt x="26" y="36"/>
                  </a:cubicBezTo>
                  <a:cubicBezTo>
                    <a:pt x="26" y="36"/>
                    <a:pt x="26" y="37"/>
                    <a:pt x="26" y="37"/>
                  </a:cubicBezTo>
                  <a:cubicBezTo>
                    <a:pt x="26" y="37"/>
                    <a:pt x="26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7" y="43"/>
                    <a:pt x="27" y="44"/>
                    <a:pt x="27" y="44"/>
                  </a:cubicBezTo>
                  <a:cubicBezTo>
                    <a:pt x="27" y="44"/>
                    <a:pt x="26" y="45"/>
                    <a:pt x="26" y="45"/>
                  </a:cubicBezTo>
                  <a:cubicBezTo>
                    <a:pt x="26" y="45"/>
                    <a:pt x="26" y="46"/>
                    <a:pt x="26" y="46"/>
                  </a:cubicBezTo>
                  <a:cubicBezTo>
                    <a:pt x="25" y="47"/>
                    <a:pt x="24" y="48"/>
                    <a:pt x="23" y="48"/>
                  </a:cubicBezTo>
                  <a:cubicBezTo>
                    <a:pt x="23" y="48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4" y="46"/>
                  </a:cubicBezTo>
                  <a:cubicBezTo>
                    <a:pt x="24" y="46"/>
                    <a:pt x="24" y="46"/>
                    <a:pt x="24" y="45"/>
                  </a:cubicBezTo>
                  <a:cubicBezTo>
                    <a:pt x="24" y="45"/>
                    <a:pt x="25" y="46"/>
                    <a:pt x="25" y="45"/>
                  </a:cubicBezTo>
                  <a:cubicBezTo>
                    <a:pt x="25" y="45"/>
                    <a:pt x="25" y="46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5" y="45"/>
                    <a:pt x="25" y="45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2"/>
                    <a:pt x="26" y="43"/>
                    <a:pt x="25" y="43"/>
                  </a:cubicBezTo>
                  <a:cubicBezTo>
                    <a:pt x="26" y="42"/>
                    <a:pt x="26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0"/>
                    <a:pt x="26" y="40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0"/>
                    <a:pt x="25" y="40"/>
                  </a:cubicBezTo>
                  <a:cubicBezTo>
                    <a:pt x="25" y="40"/>
                    <a:pt x="25" y="41"/>
                    <a:pt x="25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4"/>
                  </a:cubicBezTo>
                  <a:cubicBezTo>
                    <a:pt x="25" y="44"/>
                    <a:pt x="25" y="45"/>
                    <a:pt x="24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2"/>
                  </a:cubicBezTo>
                  <a:cubicBezTo>
                    <a:pt x="24" y="42"/>
                    <a:pt x="24" y="41"/>
                    <a:pt x="24" y="41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7"/>
                    <a:pt x="25" y="37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3" y="37"/>
                    <a:pt x="23" y="36"/>
                    <a:pt x="22" y="35"/>
                  </a:cubicBezTo>
                  <a:cubicBezTo>
                    <a:pt x="22" y="35"/>
                    <a:pt x="22" y="34"/>
                    <a:pt x="22" y="34"/>
                  </a:cubicBezTo>
                  <a:cubicBezTo>
                    <a:pt x="22" y="33"/>
                    <a:pt x="22" y="32"/>
                    <a:pt x="21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2" y="30"/>
                    <a:pt x="22" y="30"/>
                    <a:pt x="21" y="30"/>
                  </a:cubicBezTo>
                  <a:cubicBezTo>
                    <a:pt x="21" y="30"/>
                    <a:pt x="21" y="29"/>
                    <a:pt x="21" y="29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7"/>
                    <a:pt x="21" y="27"/>
                    <a:pt x="21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1" y="23"/>
                    <a:pt x="21" y="24"/>
                  </a:cubicBezTo>
                  <a:cubicBezTo>
                    <a:pt x="21" y="23"/>
                    <a:pt x="22" y="22"/>
                    <a:pt x="22" y="21"/>
                  </a:cubicBezTo>
                  <a:cubicBezTo>
                    <a:pt x="22" y="21"/>
                    <a:pt x="22" y="21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0"/>
                    <a:pt x="25" y="19"/>
                    <a:pt x="25" y="19"/>
                  </a:cubicBezTo>
                  <a:cubicBezTo>
                    <a:pt x="25" y="19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6" y="16"/>
                    <a:pt x="26" y="16"/>
                  </a:cubicBezTo>
                  <a:cubicBezTo>
                    <a:pt x="26" y="16"/>
                    <a:pt x="26" y="16"/>
                    <a:pt x="26" y="17"/>
                  </a:cubicBezTo>
                  <a:cubicBezTo>
                    <a:pt x="26" y="17"/>
                    <a:pt x="26" y="17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4" y="19"/>
                    <a:pt x="24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20"/>
                    <a:pt x="25" y="19"/>
                    <a:pt x="24" y="18"/>
                  </a:cubicBezTo>
                  <a:cubicBezTo>
                    <a:pt x="24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3" y="19"/>
                    <a:pt x="23" y="19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23" y="19"/>
                    <a:pt x="24" y="19"/>
                    <a:pt x="24" y="18"/>
                  </a:cubicBezTo>
                  <a:cubicBezTo>
                    <a:pt x="25" y="17"/>
                    <a:pt x="25" y="17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5"/>
                    <a:pt x="25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3" y="19"/>
                    <a:pt x="23" y="19"/>
                    <a:pt x="22" y="18"/>
                  </a:cubicBezTo>
                  <a:cubicBezTo>
                    <a:pt x="22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6"/>
                  </a:cubicBezTo>
                  <a:cubicBezTo>
                    <a:pt x="24" y="15"/>
                    <a:pt x="24" y="14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3" y="12"/>
                    <a:pt x="23" y="13"/>
                    <a:pt x="23" y="13"/>
                  </a:cubicBezTo>
                  <a:cubicBezTo>
                    <a:pt x="24" y="14"/>
                    <a:pt x="23" y="16"/>
                    <a:pt x="23" y="17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2" y="17"/>
                    <a:pt x="22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2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3" y="14"/>
                    <a:pt x="22" y="14"/>
                    <a:pt x="22" y="14"/>
                  </a:cubicBezTo>
                  <a:cubicBezTo>
                    <a:pt x="21" y="14"/>
                    <a:pt x="21" y="14"/>
                    <a:pt x="22" y="15"/>
                  </a:cubicBezTo>
                  <a:cubicBezTo>
                    <a:pt x="21" y="16"/>
                    <a:pt x="21" y="17"/>
                    <a:pt x="22" y="18"/>
                  </a:cubicBezTo>
                  <a:cubicBezTo>
                    <a:pt x="21" y="18"/>
                    <a:pt x="21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1" y="18"/>
                    <a:pt x="21" y="18"/>
                  </a:cubicBezTo>
                  <a:cubicBezTo>
                    <a:pt x="21" y="18"/>
                    <a:pt x="20" y="18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6"/>
                    <a:pt x="20" y="15"/>
                    <a:pt x="20" y="15"/>
                  </a:cubicBezTo>
                  <a:cubicBezTo>
                    <a:pt x="20" y="15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20" y="18"/>
                    <a:pt x="19" y="17"/>
                    <a:pt x="19" y="17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18" y="15"/>
                    <a:pt x="19" y="16"/>
                    <a:pt x="19" y="16"/>
                  </a:cubicBezTo>
                  <a:cubicBezTo>
                    <a:pt x="19" y="16"/>
                    <a:pt x="19" y="18"/>
                    <a:pt x="19" y="18"/>
                  </a:cubicBezTo>
                  <a:cubicBezTo>
                    <a:pt x="19" y="18"/>
                    <a:pt x="20" y="18"/>
                    <a:pt x="20" y="18"/>
                  </a:cubicBezTo>
                  <a:cubicBezTo>
                    <a:pt x="20" y="19"/>
                    <a:pt x="20" y="19"/>
                    <a:pt x="21" y="19"/>
                  </a:cubicBezTo>
                  <a:cubicBezTo>
                    <a:pt x="21" y="19"/>
                    <a:pt x="21" y="19"/>
                    <a:pt x="22" y="19"/>
                  </a:cubicBezTo>
                  <a:cubicBezTo>
                    <a:pt x="22" y="19"/>
                    <a:pt x="21" y="20"/>
                    <a:pt x="21" y="20"/>
                  </a:cubicBezTo>
                  <a:cubicBezTo>
                    <a:pt x="21" y="21"/>
                    <a:pt x="21" y="21"/>
                    <a:pt x="21" y="22"/>
                  </a:cubicBezTo>
                  <a:cubicBezTo>
                    <a:pt x="21" y="22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3"/>
                    <a:pt x="20" y="23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8" y="26"/>
                    <a:pt x="18" y="26"/>
                  </a:cubicBezTo>
                  <a:cubicBezTo>
                    <a:pt x="18" y="27"/>
                    <a:pt x="19" y="27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21" y="30"/>
                    <a:pt x="20" y="31"/>
                  </a:cubicBezTo>
                  <a:cubicBezTo>
                    <a:pt x="20" y="31"/>
                    <a:pt x="21" y="31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1" y="34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7"/>
                    <a:pt x="23" y="39"/>
                    <a:pt x="24" y="41"/>
                  </a:cubicBezTo>
                  <a:cubicBezTo>
                    <a:pt x="24" y="42"/>
                    <a:pt x="24" y="42"/>
                    <a:pt x="24" y="43"/>
                  </a:cubicBezTo>
                  <a:cubicBezTo>
                    <a:pt x="23" y="43"/>
                    <a:pt x="23" y="42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3" y="44"/>
                    <a:pt x="23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6"/>
                    <a:pt x="22" y="46"/>
                  </a:cubicBezTo>
                  <a:cubicBezTo>
                    <a:pt x="21" y="46"/>
                    <a:pt x="21" y="46"/>
                    <a:pt x="21" y="47"/>
                  </a:cubicBezTo>
                  <a:cubicBezTo>
                    <a:pt x="21" y="46"/>
                    <a:pt x="21" y="46"/>
                    <a:pt x="21" y="45"/>
                  </a:cubicBezTo>
                  <a:cubicBezTo>
                    <a:pt x="21" y="45"/>
                    <a:pt x="22" y="44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3"/>
                    <a:pt x="21" y="42"/>
                  </a:cubicBezTo>
                  <a:cubicBezTo>
                    <a:pt x="20" y="42"/>
                    <a:pt x="20" y="43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20" y="45"/>
                    <a:pt x="20" y="44"/>
                    <a:pt x="20" y="44"/>
                  </a:cubicBezTo>
                  <a:cubicBezTo>
                    <a:pt x="19" y="45"/>
                    <a:pt x="20" y="45"/>
                    <a:pt x="20" y="46"/>
                  </a:cubicBezTo>
                  <a:cubicBezTo>
                    <a:pt x="21" y="46"/>
                    <a:pt x="21" y="47"/>
                    <a:pt x="21" y="48"/>
                  </a:cubicBez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6"/>
                    <a:pt x="20" y="46"/>
                  </a:cubicBezTo>
                  <a:cubicBezTo>
                    <a:pt x="19" y="45"/>
                    <a:pt x="19" y="45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9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1" y="40"/>
                    <a:pt x="21" y="39"/>
                    <a:pt x="21" y="39"/>
                  </a:cubicBezTo>
                  <a:cubicBezTo>
                    <a:pt x="20" y="39"/>
                    <a:pt x="20" y="41"/>
                    <a:pt x="20" y="41"/>
                  </a:cubicBezTo>
                  <a:cubicBezTo>
                    <a:pt x="20" y="40"/>
                    <a:pt x="20" y="39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0" y="37"/>
                    <a:pt x="20" y="36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6"/>
                    <a:pt x="18" y="36"/>
                  </a:cubicBezTo>
                  <a:cubicBezTo>
                    <a:pt x="18" y="36"/>
                    <a:pt x="18" y="35"/>
                    <a:pt x="18" y="35"/>
                  </a:cubicBezTo>
                  <a:cubicBezTo>
                    <a:pt x="18" y="35"/>
                    <a:pt x="18" y="34"/>
                    <a:pt x="18" y="34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5"/>
                    <a:pt x="18" y="35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8" y="37"/>
                    <a:pt x="18" y="37"/>
                    <a:pt x="19" y="37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8" y="38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0" y="40"/>
                    <a:pt x="19" y="41"/>
                    <a:pt x="19" y="42"/>
                  </a:cubicBezTo>
                  <a:cubicBezTo>
                    <a:pt x="19" y="42"/>
                    <a:pt x="19" y="41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39"/>
                  </a:cubicBezTo>
                  <a:cubicBezTo>
                    <a:pt x="16" y="39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5" y="38"/>
                    <a:pt x="15" y="38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4"/>
                    <a:pt x="14" y="32"/>
                  </a:cubicBezTo>
                  <a:cubicBezTo>
                    <a:pt x="14" y="32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0"/>
                    <a:pt x="14" y="30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5"/>
                    <a:pt x="14" y="25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4"/>
                    <a:pt x="14" y="23"/>
                    <a:pt x="14" y="23"/>
                  </a:cubicBezTo>
                  <a:cubicBezTo>
                    <a:pt x="14" y="22"/>
                    <a:pt x="14" y="21"/>
                    <a:pt x="14" y="21"/>
                  </a:cubicBezTo>
                  <a:cubicBezTo>
                    <a:pt x="14" y="21"/>
                    <a:pt x="15" y="21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6"/>
                    <a:pt x="15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6"/>
                    <a:pt x="14" y="15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2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8"/>
                    <a:pt x="13" y="8"/>
                    <a:pt x="13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1" y="8"/>
                    <a:pt x="11" y="7"/>
                    <a:pt x="10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3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5"/>
                    <a:pt x="12" y="5"/>
                    <a:pt x="11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2" y="5"/>
                    <a:pt x="11" y="5"/>
                  </a:cubicBezTo>
                  <a:cubicBezTo>
                    <a:pt x="11" y="5"/>
                    <a:pt x="11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0" y="2"/>
                    <a:pt x="10" y="3"/>
                    <a:pt x="11" y="5"/>
                  </a:cubicBezTo>
                  <a:cubicBezTo>
                    <a:pt x="11" y="5"/>
                    <a:pt x="11" y="6"/>
                    <a:pt x="10" y="6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9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8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6"/>
                    <a:pt x="7" y="6"/>
                  </a:cubicBezTo>
                  <a:cubicBezTo>
                    <a:pt x="7" y="5"/>
                    <a:pt x="6" y="4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8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2" y="10"/>
                    <a:pt x="12" y="12"/>
                  </a:cubicBezTo>
                  <a:cubicBezTo>
                    <a:pt x="12" y="12"/>
                    <a:pt x="11" y="11"/>
                    <a:pt x="11" y="11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4" y="19"/>
                    <a:pt x="14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20"/>
                    <a:pt x="13" y="20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3" y="27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7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6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4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7" y="17"/>
                    <a:pt x="7" y="17"/>
                    <a:pt x="8" y="16"/>
                  </a:cubicBezTo>
                  <a:cubicBezTo>
                    <a:pt x="8" y="16"/>
                    <a:pt x="7" y="15"/>
                    <a:pt x="7" y="15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14"/>
                    <a:pt x="5" y="13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5"/>
                    <a:pt x="5" y="16"/>
                    <a:pt x="4" y="17"/>
                  </a:cubicBezTo>
                  <a:cubicBezTo>
                    <a:pt x="4" y="16"/>
                    <a:pt x="4" y="14"/>
                    <a:pt x="4" y="14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5"/>
                    <a:pt x="4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20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9" y="38"/>
                    <a:pt x="18" y="38"/>
                    <a:pt x="19" y="38"/>
                  </a:cubicBezTo>
                  <a:close/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05">
              <a:extLst>
                <a:ext uri="{FF2B5EF4-FFF2-40B4-BE49-F238E27FC236}">
                  <a16:creationId xmlns:a16="http://schemas.microsoft.com/office/drawing/2014/main" xmlns="" id="{D54803A6-72BE-41DC-9647-EE7BF1C65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4050" y="3319463"/>
              <a:ext cx="336550" cy="325438"/>
            </a:xfrm>
            <a:custGeom>
              <a:avLst/>
              <a:gdLst>
                <a:gd name="T0" fmla="*/ 0 w 28"/>
                <a:gd name="T1" fmla="*/ 4 h 27"/>
                <a:gd name="T2" fmla="*/ 13 w 28"/>
                <a:gd name="T3" fmla="*/ 2 h 27"/>
                <a:gd name="T4" fmla="*/ 13 w 28"/>
                <a:gd name="T5" fmla="*/ 2 h 27"/>
                <a:gd name="T6" fmla="*/ 14 w 28"/>
                <a:gd name="T7" fmla="*/ 13 h 27"/>
                <a:gd name="T8" fmla="*/ 2 w 28"/>
                <a:gd name="T9" fmla="*/ 13 h 27"/>
                <a:gd name="T10" fmla="*/ 0 w 28"/>
                <a:gd name="T11" fmla="*/ 4 h 27"/>
                <a:gd name="T12" fmla="*/ 15 w 28"/>
                <a:gd name="T13" fmla="*/ 2 h 27"/>
                <a:gd name="T14" fmla="*/ 28 w 28"/>
                <a:gd name="T15" fmla="*/ 0 h 27"/>
                <a:gd name="T16" fmla="*/ 26 w 28"/>
                <a:gd name="T17" fmla="*/ 12 h 27"/>
                <a:gd name="T18" fmla="*/ 15 w 28"/>
                <a:gd name="T19" fmla="*/ 13 h 27"/>
                <a:gd name="T20" fmla="*/ 15 w 28"/>
                <a:gd name="T21" fmla="*/ 2 h 27"/>
                <a:gd name="T22" fmla="*/ 26 w 28"/>
                <a:gd name="T23" fmla="*/ 14 h 27"/>
                <a:gd name="T24" fmla="*/ 25 w 28"/>
                <a:gd name="T25" fmla="*/ 26 h 27"/>
                <a:gd name="T26" fmla="*/ 17 w 28"/>
                <a:gd name="T27" fmla="*/ 27 h 27"/>
                <a:gd name="T28" fmla="*/ 16 w 28"/>
                <a:gd name="T29" fmla="*/ 15 h 27"/>
                <a:gd name="T30" fmla="*/ 26 w 28"/>
                <a:gd name="T31" fmla="*/ 14 h 27"/>
                <a:gd name="T32" fmla="*/ 14 w 28"/>
                <a:gd name="T33" fmla="*/ 27 h 27"/>
                <a:gd name="T34" fmla="*/ 5 w 28"/>
                <a:gd name="T35" fmla="*/ 27 h 27"/>
                <a:gd name="T36" fmla="*/ 2 w 28"/>
                <a:gd name="T37" fmla="*/ 16 h 27"/>
                <a:gd name="T38" fmla="*/ 14 w 28"/>
                <a:gd name="T39" fmla="*/ 15 h 27"/>
                <a:gd name="T40" fmla="*/ 14 w 28"/>
                <a:gd name="T4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7">
                  <a:moveTo>
                    <a:pt x="0" y="4"/>
                  </a:moveTo>
                  <a:cubicBezTo>
                    <a:pt x="4" y="3"/>
                    <a:pt x="9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15" y="2"/>
                  </a:moveTo>
                  <a:cubicBezTo>
                    <a:pt x="15" y="2"/>
                    <a:pt x="22" y="1"/>
                    <a:pt x="28" y="0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2"/>
                    <a:pt x="15" y="2"/>
                    <a:pt x="15" y="2"/>
                  </a:cubicBezTo>
                  <a:close/>
                  <a:moveTo>
                    <a:pt x="26" y="14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4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06">
              <a:extLst>
                <a:ext uri="{FF2B5EF4-FFF2-40B4-BE49-F238E27FC236}">
                  <a16:creationId xmlns:a16="http://schemas.microsoft.com/office/drawing/2014/main" xmlns="" id="{EC3C04FE-F298-44C9-BF3C-8337CD194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6750" y="3224213"/>
              <a:ext cx="288925" cy="420688"/>
            </a:xfrm>
            <a:custGeom>
              <a:avLst/>
              <a:gdLst>
                <a:gd name="T0" fmla="*/ 12 w 24"/>
                <a:gd name="T1" fmla="*/ 10 h 35"/>
                <a:gd name="T2" fmla="*/ 13 w 24"/>
                <a:gd name="T3" fmla="*/ 35 h 35"/>
                <a:gd name="T4" fmla="*/ 16 w 24"/>
                <a:gd name="T5" fmla="*/ 35 h 35"/>
                <a:gd name="T6" fmla="*/ 14 w 24"/>
                <a:gd name="T7" fmla="*/ 10 h 35"/>
                <a:gd name="T8" fmla="*/ 24 w 24"/>
                <a:gd name="T9" fmla="*/ 3 h 35"/>
                <a:gd name="T10" fmla="*/ 17 w 24"/>
                <a:gd name="T11" fmla="*/ 0 h 35"/>
                <a:gd name="T12" fmla="*/ 13 w 24"/>
                <a:gd name="T13" fmla="*/ 10 h 35"/>
                <a:gd name="T14" fmla="*/ 12 w 24"/>
                <a:gd name="T15" fmla="*/ 10 h 35"/>
                <a:gd name="T16" fmla="*/ 6 w 24"/>
                <a:gd name="T17" fmla="*/ 0 h 35"/>
                <a:gd name="T18" fmla="*/ 0 w 24"/>
                <a:gd name="T19" fmla="*/ 5 h 35"/>
                <a:gd name="T20" fmla="*/ 12 w 24"/>
                <a:gd name="T21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5">
                  <a:moveTo>
                    <a:pt x="12" y="10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2"/>
                    <a:pt x="19" y="1"/>
                    <a:pt x="17" y="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3"/>
                    <a:pt x="0" y="5"/>
                  </a:cubicBezTo>
                  <a:lnTo>
                    <a:pt x="12" y="10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07">
              <a:extLst>
                <a:ext uri="{FF2B5EF4-FFF2-40B4-BE49-F238E27FC236}">
                  <a16:creationId xmlns:a16="http://schemas.microsoft.com/office/drawing/2014/main" xmlns="" id="{48F9978C-C704-4B34-9A28-B968D849C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863" y="3463926"/>
              <a:ext cx="288925" cy="49213"/>
            </a:xfrm>
            <a:custGeom>
              <a:avLst/>
              <a:gdLst>
                <a:gd name="T0" fmla="*/ 0 w 182"/>
                <a:gd name="T1" fmla="*/ 8 h 31"/>
                <a:gd name="T2" fmla="*/ 0 w 182"/>
                <a:gd name="T3" fmla="*/ 31 h 31"/>
                <a:gd name="T4" fmla="*/ 182 w 182"/>
                <a:gd name="T5" fmla="*/ 16 h 31"/>
                <a:gd name="T6" fmla="*/ 182 w 182"/>
                <a:gd name="T7" fmla="*/ 0 h 31"/>
                <a:gd name="T8" fmla="*/ 0 w 182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1">
                  <a:moveTo>
                    <a:pt x="0" y="8"/>
                  </a:moveTo>
                  <a:lnTo>
                    <a:pt x="0" y="31"/>
                  </a:lnTo>
                  <a:lnTo>
                    <a:pt x="182" y="16"/>
                  </a:lnTo>
                  <a:lnTo>
                    <a:pt x="18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08">
              <a:extLst>
                <a:ext uri="{FF2B5EF4-FFF2-40B4-BE49-F238E27FC236}">
                  <a16:creationId xmlns:a16="http://schemas.microsoft.com/office/drawing/2014/main" xmlns="" id="{196E890D-9A07-4A2C-9F48-76F938AA9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4275" y="3632201"/>
              <a:ext cx="349250" cy="685800"/>
            </a:xfrm>
            <a:custGeom>
              <a:avLst/>
              <a:gdLst>
                <a:gd name="T0" fmla="*/ 16 w 29"/>
                <a:gd name="T1" fmla="*/ 52 h 57"/>
                <a:gd name="T2" fmla="*/ 17 w 29"/>
                <a:gd name="T3" fmla="*/ 55 h 57"/>
                <a:gd name="T4" fmla="*/ 15 w 29"/>
                <a:gd name="T5" fmla="*/ 54 h 57"/>
                <a:gd name="T6" fmla="*/ 15 w 29"/>
                <a:gd name="T7" fmla="*/ 49 h 57"/>
                <a:gd name="T8" fmla="*/ 15 w 29"/>
                <a:gd name="T9" fmla="*/ 40 h 57"/>
                <a:gd name="T10" fmla="*/ 13 w 29"/>
                <a:gd name="T11" fmla="*/ 47 h 57"/>
                <a:gd name="T12" fmla="*/ 13 w 29"/>
                <a:gd name="T13" fmla="*/ 49 h 57"/>
                <a:gd name="T14" fmla="*/ 13 w 29"/>
                <a:gd name="T15" fmla="*/ 57 h 57"/>
                <a:gd name="T16" fmla="*/ 12 w 29"/>
                <a:gd name="T17" fmla="*/ 53 h 57"/>
                <a:gd name="T18" fmla="*/ 11 w 29"/>
                <a:gd name="T19" fmla="*/ 48 h 57"/>
                <a:gd name="T20" fmla="*/ 10 w 29"/>
                <a:gd name="T21" fmla="*/ 40 h 57"/>
                <a:gd name="T22" fmla="*/ 9 w 29"/>
                <a:gd name="T23" fmla="*/ 51 h 57"/>
                <a:gd name="T24" fmla="*/ 8 w 29"/>
                <a:gd name="T25" fmla="*/ 53 h 57"/>
                <a:gd name="T26" fmla="*/ 7 w 29"/>
                <a:gd name="T27" fmla="*/ 50 h 57"/>
                <a:gd name="T28" fmla="*/ 7 w 29"/>
                <a:gd name="T29" fmla="*/ 40 h 57"/>
                <a:gd name="T30" fmla="*/ 6 w 29"/>
                <a:gd name="T31" fmla="*/ 40 h 57"/>
                <a:gd name="T32" fmla="*/ 3 w 29"/>
                <a:gd name="T33" fmla="*/ 48 h 57"/>
                <a:gd name="T34" fmla="*/ 3 w 29"/>
                <a:gd name="T35" fmla="*/ 54 h 57"/>
                <a:gd name="T36" fmla="*/ 1 w 29"/>
                <a:gd name="T37" fmla="*/ 55 h 57"/>
                <a:gd name="T38" fmla="*/ 1 w 29"/>
                <a:gd name="T39" fmla="*/ 52 h 57"/>
                <a:gd name="T40" fmla="*/ 2 w 29"/>
                <a:gd name="T41" fmla="*/ 40 h 57"/>
                <a:gd name="T42" fmla="*/ 1 w 29"/>
                <a:gd name="T43" fmla="*/ 32 h 57"/>
                <a:gd name="T44" fmla="*/ 6 w 29"/>
                <a:gd name="T45" fmla="*/ 26 h 57"/>
                <a:gd name="T46" fmla="*/ 11 w 29"/>
                <a:gd name="T47" fmla="*/ 23 h 57"/>
                <a:gd name="T48" fmla="*/ 11 w 29"/>
                <a:gd name="T49" fmla="*/ 19 h 57"/>
                <a:gd name="T50" fmla="*/ 7 w 29"/>
                <a:gd name="T51" fmla="*/ 15 h 57"/>
                <a:gd name="T52" fmla="*/ 11 w 29"/>
                <a:gd name="T53" fmla="*/ 16 h 57"/>
                <a:gd name="T54" fmla="*/ 6 w 29"/>
                <a:gd name="T55" fmla="*/ 14 h 57"/>
                <a:gd name="T56" fmla="*/ 2 w 29"/>
                <a:gd name="T57" fmla="*/ 9 h 57"/>
                <a:gd name="T58" fmla="*/ 1 w 29"/>
                <a:gd name="T59" fmla="*/ 3 h 57"/>
                <a:gd name="T60" fmla="*/ 2 w 29"/>
                <a:gd name="T61" fmla="*/ 1 h 57"/>
                <a:gd name="T62" fmla="*/ 2 w 29"/>
                <a:gd name="T63" fmla="*/ 6 h 57"/>
                <a:gd name="T64" fmla="*/ 4 w 29"/>
                <a:gd name="T65" fmla="*/ 3 h 57"/>
                <a:gd name="T66" fmla="*/ 3 w 29"/>
                <a:gd name="T67" fmla="*/ 7 h 57"/>
                <a:gd name="T68" fmla="*/ 5 w 29"/>
                <a:gd name="T69" fmla="*/ 5 h 57"/>
                <a:gd name="T70" fmla="*/ 4 w 29"/>
                <a:gd name="T71" fmla="*/ 7 h 57"/>
                <a:gd name="T72" fmla="*/ 7 w 29"/>
                <a:gd name="T73" fmla="*/ 4 h 57"/>
                <a:gd name="T74" fmla="*/ 8 w 29"/>
                <a:gd name="T75" fmla="*/ 2 h 57"/>
                <a:gd name="T76" fmla="*/ 4 w 29"/>
                <a:gd name="T77" fmla="*/ 10 h 57"/>
                <a:gd name="T78" fmla="*/ 10 w 29"/>
                <a:gd name="T79" fmla="*/ 14 h 57"/>
                <a:gd name="T80" fmla="*/ 11 w 29"/>
                <a:gd name="T81" fmla="*/ 14 h 57"/>
                <a:gd name="T82" fmla="*/ 13 w 29"/>
                <a:gd name="T83" fmla="*/ 15 h 57"/>
                <a:gd name="T84" fmla="*/ 17 w 29"/>
                <a:gd name="T85" fmla="*/ 14 h 57"/>
                <a:gd name="T86" fmla="*/ 20 w 29"/>
                <a:gd name="T87" fmla="*/ 9 h 57"/>
                <a:gd name="T88" fmla="*/ 20 w 29"/>
                <a:gd name="T89" fmla="*/ 11 h 57"/>
                <a:gd name="T90" fmla="*/ 20 w 29"/>
                <a:gd name="T91" fmla="*/ 14 h 57"/>
                <a:gd name="T92" fmla="*/ 24 w 29"/>
                <a:gd name="T93" fmla="*/ 7 h 57"/>
                <a:gd name="T94" fmla="*/ 22 w 29"/>
                <a:gd name="T95" fmla="*/ 0 h 57"/>
                <a:gd name="T96" fmla="*/ 26 w 29"/>
                <a:gd name="T97" fmla="*/ 7 h 57"/>
                <a:gd name="T98" fmla="*/ 25 w 29"/>
                <a:gd name="T99" fmla="*/ 5 h 57"/>
                <a:gd name="T100" fmla="*/ 27 w 29"/>
                <a:gd name="T101" fmla="*/ 6 h 57"/>
                <a:gd name="T102" fmla="*/ 28 w 29"/>
                <a:gd name="T103" fmla="*/ 5 h 57"/>
                <a:gd name="T104" fmla="*/ 27 w 29"/>
                <a:gd name="T105" fmla="*/ 1 h 57"/>
                <a:gd name="T106" fmla="*/ 29 w 29"/>
                <a:gd name="T107" fmla="*/ 5 h 57"/>
                <a:gd name="T108" fmla="*/ 27 w 29"/>
                <a:gd name="T109" fmla="*/ 9 h 57"/>
                <a:gd name="T110" fmla="*/ 20 w 29"/>
                <a:gd name="T111" fmla="*/ 15 h 57"/>
                <a:gd name="T112" fmla="*/ 22 w 29"/>
                <a:gd name="T113" fmla="*/ 16 h 57"/>
                <a:gd name="T114" fmla="*/ 18 w 29"/>
                <a:gd name="T115" fmla="*/ 19 h 57"/>
                <a:gd name="T116" fmla="*/ 18 w 29"/>
                <a:gd name="T117" fmla="*/ 24 h 57"/>
                <a:gd name="T118" fmla="*/ 19 w 29"/>
                <a:gd name="T119" fmla="*/ 33 h 57"/>
                <a:gd name="T120" fmla="*/ 18 w 29"/>
                <a:gd name="T121" fmla="*/ 38 h 57"/>
                <a:gd name="T122" fmla="*/ 17 w 29"/>
                <a:gd name="T123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" h="57">
                  <a:moveTo>
                    <a:pt x="16" y="50"/>
                  </a:moveTo>
                  <a:cubicBezTo>
                    <a:pt x="16" y="50"/>
                    <a:pt x="16" y="52"/>
                    <a:pt x="16" y="52"/>
                  </a:cubicBezTo>
                  <a:cubicBezTo>
                    <a:pt x="17" y="53"/>
                    <a:pt x="16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4"/>
                  </a:cubicBezTo>
                  <a:cubicBezTo>
                    <a:pt x="15" y="54"/>
                    <a:pt x="15" y="53"/>
                    <a:pt x="15" y="52"/>
                  </a:cubicBezTo>
                  <a:cubicBezTo>
                    <a:pt x="15" y="51"/>
                    <a:pt x="15" y="50"/>
                    <a:pt x="15" y="49"/>
                  </a:cubicBezTo>
                  <a:cubicBezTo>
                    <a:pt x="15" y="49"/>
                    <a:pt x="15" y="47"/>
                    <a:pt x="15" y="46"/>
                  </a:cubicBezTo>
                  <a:cubicBezTo>
                    <a:pt x="15" y="45"/>
                    <a:pt x="15" y="41"/>
                    <a:pt x="15" y="40"/>
                  </a:cubicBezTo>
                  <a:cubicBezTo>
                    <a:pt x="15" y="39"/>
                    <a:pt x="13" y="38"/>
                    <a:pt x="13" y="40"/>
                  </a:cubicBezTo>
                  <a:cubicBezTo>
                    <a:pt x="13" y="40"/>
                    <a:pt x="13" y="47"/>
                    <a:pt x="13" y="47"/>
                  </a:cubicBezTo>
                  <a:cubicBezTo>
                    <a:pt x="13" y="47"/>
                    <a:pt x="14" y="47"/>
                    <a:pt x="14" y="48"/>
                  </a:cubicBezTo>
                  <a:cubicBezTo>
                    <a:pt x="14" y="48"/>
                    <a:pt x="13" y="49"/>
                    <a:pt x="13" y="49"/>
                  </a:cubicBezTo>
                  <a:cubicBezTo>
                    <a:pt x="13" y="50"/>
                    <a:pt x="13" y="55"/>
                    <a:pt x="13" y="55"/>
                  </a:cubicBezTo>
                  <a:cubicBezTo>
                    <a:pt x="13" y="56"/>
                    <a:pt x="15" y="57"/>
                    <a:pt x="13" y="57"/>
                  </a:cubicBezTo>
                  <a:cubicBezTo>
                    <a:pt x="12" y="57"/>
                    <a:pt x="11" y="57"/>
                    <a:pt x="12" y="56"/>
                  </a:cubicBezTo>
                  <a:cubicBezTo>
                    <a:pt x="12" y="55"/>
                    <a:pt x="12" y="54"/>
                    <a:pt x="12" y="53"/>
                  </a:cubicBezTo>
                  <a:cubicBezTo>
                    <a:pt x="12" y="52"/>
                    <a:pt x="12" y="50"/>
                    <a:pt x="12" y="50"/>
                  </a:cubicBezTo>
                  <a:cubicBezTo>
                    <a:pt x="12" y="49"/>
                    <a:pt x="11" y="49"/>
                    <a:pt x="11" y="48"/>
                  </a:cubicBezTo>
                  <a:cubicBezTo>
                    <a:pt x="11" y="46"/>
                    <a:pt x="11" y="45"/>
                    <a:pt x="11" y="42"/>
                  </a:cubicBezTo>
                  <a:cubicBezTo>
                    <a:pt x="10" y="41"/>
                    <a:pt x="10" y="40"/>
                    <a:pt x="10" y="40"/>
                  </a:cubicBezTo>
                  <a:cubicBezTo>
                    <a:pt x="9" y="40"/>
                    <a:pt x="8" y="48"/>
                    <a:pt x="8" y="49"/>
                  </a:cubicBezTo>
                  <a:cubicBezTo>
                    <a:pt x="9" y="50"/>
                    <a:pt x="8" y="51"/>
                    <a:pt x="9" y="51"/>
                  </a:cubicBezTo>
                  <a:cubicBezTo>
                    <a:pt x="9" y="52"/>
                    <a:pt x="9" y="52"/>
                    <a:pt x="10" y="53"/>
                  </a:cubicBezTo>
                  <a:cubicBezTo>
                    <a:pt x="8" y="54"/>
                    <a:pt x="8" y="53"/>
                    <a:pt x="8" y="53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7" y="51"/>
                    <a:pt x="8" y="51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cubicBezTo>
                    <a:pt x="7" y="46"/>
                    <a:pt x="7" y="42"/>
                    <a:pt x="7" y="40"/>
                  </a:cubicBezTo>
                  <a:cubicBezTo>
                    <a:pt x="7" y="40"/>
                    <a:pt x="7" y="40"/>
                    <a:pt x="7" y="39"/>
                  </a:cubicBezTo>
                  <a:cubicBezTo>
                    <a:pt x="6" y="39"/>
                    <a:pt x="6" y="39"/>
                    <a:pt x="6" y="40"/>
                  </a:cubicBezTo>
                  <a:cubicBezTo>
                    <a:pt x="5" y="42"/>
                    <a:pt x="4" y="43"/>
                    <a:pt x="4" y="45"/>
                  </a:cubicBezTo>
                  <a:cubicBezTo>
                    <a:pt x="3" y="45"/>
                    <a:pt x="3" y="47"/>
                    <a:pt x="3" y="48"/>
                  </a:cubicBezTo>
                  <a:cubicBezTo>
                    <a:pt x="3" y="48"/>
                    <a:pt x="2" y="52"/>
                    <a:pt x="2" y="53"/>
                  </a:cubicBezTo>
                  <a:cubicBezTo>
                    <a:pt x="3" y="53"/>
                    <a:pt x="3" y="53"/>
                    <a:pt x="3" y="54"/>
                  </a:cubicBezTo>
                  <a:cubicBezTo>
                    <a:pt x="3" y="54"/>
                    <a:pt x="3" y="54"/>
                    <a:pt x="2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55"/>
                    <a:pt x="0" y="54"/>
                  </a:cubicBezTo>
                  <a:cubicBezTo>
                    <a:pt x="1" y="53"/>
                    <a:pt x="1" y="53"/>
                    <a:pt x="1" y="52"/>
                  </a:cubicBezTo>
                  <a:cubicBezTo>
                    <a:pt x="1" y="51"/>
                    <a:pt x="2" y="47"/>
                    <a:pt x="2" y="46"/>
                  </a:cubicBezTo>
                  <a:cubicBezTo>
                    <a:pt x="1" y="46"/>
                    <a:pt x="3" y="42"/>
                    <a:pt x="2" y="40"/>
                  </a:cubicBezTo>
                  <a:cubicBezTo>
                    <a:pt x="2" y="38"/>
                    <a:pt x="2" y="37"/>
                    <a:pt x="2" y="36"/>
                  </a:cubicBezTo>
                  <a:cubicBezTo>
                    <a:pt x="2" y="36"/>
                    <a:pt x="1" y="34"/>
                    <a:pt x="1" y="32"/>
                  </a:cubicBezTo>
                  <a:cubicBezTo>
                    <a:pt x="1" y="30"/>
                    <a:pt x="1" y="30"/>
                    <a:pt x="3" y="28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7" y="25"/>
                    <a:pt x="10" y="25"/>
                    <a:pt x="10" y="25"/>
                  </a:cubicBezTo>
                  <a:cubicBezTo>
                    <a:pt x="11" y="25"/>
                    <a:pt x="11" y="24"/>
                    <a:pt x="11" y="23"/>
                  </a:cubicBezTo>
                  <a:cubicBezTo>
                    <a:pt x="11" y="23"/>
                    <a:pt x="11" y="20"/>
                    <a:pt x="12" y="20"/>
                  </a:cubicBezTo>
                  <a:cubicBezTo>
                    <a:pt x="12" y="20"/>
                    <a:pt x="11" y="19"/>
                    <a:pt x="11" y="19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9" y="18"/>
                    <a:pt x="7" y="17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10" y="16"/>
                    <a:pt x="11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0" y="16"/>
                    <a:pt x="8" y="15"/>
                    <a:pt x="6" y="14"/>
                  </a:cubicBezTo>
                  <a:cubicBezTo>
                    <a:pt x="5" y="13"/>
                    <a:pt x="3" y="11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8"/>
                    <a:pt x="1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1" y="4"/>
                    <a:pt x="1" y="7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5"/>
                    <a:pt x="3" y="6"/>
                    <a:pt x="3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6" y="4"/>
                    <a:pt x="5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8"/>
                    <a:pt x="4" y="7"/>
                  </a:cubicBezTo>
                  <a:cubicBezTo>
                    <a:pt x="4" y="7"/>
                    <a:pt x="6" y="4"/>
                    <a:pt x="7" y="4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9" y="1"/>
                    <a:pt x="8" y="2"/>
                  </a:cubicBezTo>
                  <a:cubicBezTo>
                    <a:pt x="8" y="2"/>
                    <a:pt x="6" y="6"/>
                    <a:pt x="6" y="7"/>
                  </a:cubicBezTo>
                  <a:cubicBezTo>
                    <a:pt x="5" y="7"/>
                    <a:pt x="4" y="9"/>
                    <a:pt x="4" y="10"/>
                  </a:cubicBezTo>
                  <a:cubicBezTo>
                    <a:pt x="4" y="10"/>
                    <a:pt x="5" y="12"/>
                    <a:pt x="6" y="13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2"/>
                    <a:pt x="9" y="10"/>
                    <a:pt x="9" y="8"/>
                  </a:cubicBezTo>
                  <a:cubicBezTo>
                    <a:pt x="9" y="7"/>
                    <a:pt x="10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6" y="16"/>
                    <a:pt x="17" y="14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20" y="11"/>
                    <a:pt x="20" y="10"/>
                    <a:pt x="20" y="9"/>
                  </a:cubicBezTo>
                  <a:cubicBezTo>
                    <a:pt x="20" y="9"/>
                    <a:pt x="20" y="7"/>
                    <a:pt x="20" y="9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2"/>
                    <a:pt x="19" y="14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3" y="12"/>
                    <a:pt x="23" y="12"/>
                  </a:cubicBezTo>
                  <a:cubicBezTo>
                    <a:pt x="24" y="11"/>
                    <a:pt x="25" y="9"/>
                    <a:pt x="24" y="7"/>
                  </a:cubicBezTo>
                  <a:cubicBezTo>
                    <a:pt x="23" y="6"/>
                    <a:pt x="23" y="3"/>
                    <a:pt x="22" y="2"/>
                  </a:cubicBezTo>
                  <a:cubicBezTo>
                    <a:pt x="22" y="2"/>
                    <a:pt x="22" y="0"/>
                    <a:pt x="22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1"/>
                    <a:pt x="25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5" y="5"/>
                    <a:pt x="25" y="5"/>
                  </a:cubicBezTo>
                  <a:cubicBezTo>
                    <a:pt x="25" y="4"/>
                    <a:pt x="25" y="4"/>
                    <a:pt x="26" y="5"/>
                  </a:cubicBezTo>
                  <a:cubicBezTo>
                    <a:pt x="26" y="5"/>
                    <a:pt x="26" y="6"/>
                    <a:pt x="27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6"/>
                    <a:pt x="28" y="6"/>
                    <a:pt x="28" y="5"/>
                  </a:cubicBezTo>
                  <a:cubicBezTo>
                    <a:pt x="28" y="4"/>
                    <a:pt x="27" y="1"/>
                    <a:pt x="27" y="1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8" y="2"/>
                    <a:pt x="28" y="3"/>
                    <a:pt x="28" y="4"/>
                  </a:cubicBezTo>
                  <a:cubicBezTo>
                    <a:pt x="28" y="4"/>
                    <a:pt x="29" y="4"/>
                    <a:pt x="29" y="5"/>
                  </a:cubicBezTo>
                  <a:cubicBezTo>
                    <a:pt x="29" y="6"/>
                    <a:pt x="28" y="7"/>
                    <a:pt x="28" y="8"/>
                  </a:cubicBezTo>
                  <a:cubicBezTo>
                    <a:pt x="28" y="8"/>
                    <a:pt x="27" y="9"/>
                    <a:pt x="27" y="9"/>
                  </a:cubicBezTo>
                  <a:cubicBezTo>
                    <a:pt x="26" y="9"/>
                    <a:pt x="25" y="11"/>
                    <a:pt x="24" y="13"/>
                  </a:cubicBezTo>
                  <a:cubicBezTo>
                    <a:pt x="22" y="14"/>
                    <a:pt x="20" y="15"/>
                    <a:pt x="20" y="15"/>
                  </a:cubicBezTo>
                  <a:cubicBezTo>
                    <a:pt x="20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6"/>
                  </a:cubicBezTo>
                  <a:cubicBezTo>
                    <a:pt x="21" y="17"/>
                    <a:pt x="21" y="18"/>
                    <a:pt x="20" y="18"/>
                  </a:cubicBezTo>
                  <a:cubicBezTo>
                    <a:pt x="19" y="18"/>
                    <a:pt x="19" y="18"/>
                    <a:pt x="18" y="19"/>
                  </a:cubicBezTo>
                  <a:cubicBezTo>
                    <a:pt x="18" y="19"/>
                    <a:pt x="17" y="20"/>
                    <a:pt x="18" y="20"/>
                  </a:cubicBezTo>
                  <a:cubicBezTo>
                    <a:pt x="18" y="20"/>
                    <a:pt x="18" y="23"/>
                    <a:pt x="18" y="24"/>
                  </a:cubicBezTo>
                  <a:cubicBezTo>
                    <a:pt x="18" y="25"/>
                    <a:pt x="19" y="29"/>
                    <a:pt x="19" y="30"/>
                  </a:cubicBezTo>
                  <a:cubicBezTo>
                    <a:pt x="19" y="31"/>
                    <a:pt x="20" y="32"/>
                    <a:pt x="19" y="33"/>
                  </a:cubicBezTo>
                  <a:cubicBezTo>
                    <a:pt x="19" y="34"/>
                    <a:pt x="19" y="35"/>
                    <a:pt x="19" y="36"/>
                  </a:cubicBezTo>
                  <a:cubicBezTo>
                    <a:pt x="19" y="37"/>
                    <a:pt x="18" y="38"/>
                    <a:pt x="18" y="38"/>
                  </a:cubicBezTo>
                  <a:cubicBezTo>
                    <a:pt x="17" y="39"/>
                    <a:pt x="18" y="41"/>
                    <a:pt x="17" y="44"/>
                  </a:cubicBezTo>
                  <a:cubicBezTo>
                    <a:pt x="16" y="46"/>
                    <a:pt x="17" y="46"/>
                    <a:pt x="17" y="47"/>
                  </a:cubicBezTo>
                  <a:cubicBezTo>
                    <a:pt x="17" y="47"/>
                    <a:pt x="16" y="50"/>
                    <a:pt x="16" y="50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09">
              <a:extLst>
                <a:ext uri="{FF2B5EF4-FFF2-40B4-BE49-F238E27FC236}">
                  <a16:creationId xmlns:a16="http://schemas.microsoft.com/office/drawing/2014/main" xmlns="" id="{050CDF06-C16D-4C5D-98F3-8F7380BB2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2875" y="4065588"/>
              <a:ext cx="157163" cy="204788"/>
            </a:xfrm>
            <a:custGeom>
              <a:avLst/>
              <a:gdLst>
                <a:gd name="T0" fmla="*/ 3 w 13"/>
                <a:gd name="T1" fmla="*/ 13 h 17"/>
                <a:gd name="T2" fmla="*/ 0 w 13"/>
                <a:gd name="T3" fmla="*/ 3 h 17"/>
                <a:gd name="T4" fmla="*/ 10 w 13"/>
                <a:gd name="T5" fmla="*/ 0 h 17"/>
                <a:gd name="T6" fmla="*/ 13 w 13"/>
                <a:gd name="T7" fmla="*/ 11 h 17"/>
                <a:gd name="T8" fmla="*/ 11 w 13"/>
                <a:gd name="T9" fmla="*/ 13 h 17"/>
                <a:gd name="T10" fmla="*/ 9 w 13"/>
                <a:gd name="T11" fmla="*/ 11 h 17"/>
                <a:gd name="T12" fmla="*/ 11 w 13"/>
                <a:gd name="T13" fmla="*/ 9 h 17"/>
                <a:gd name="T14" fmla="*/ 12 w 13"/>
                <a:gd name="T15" fmla="*/ 9 h 17"/>
                <a:gd name="T16" fmla="*/ 10 w 13"/>
                <a:gd name="T17" fmla="*/ 3 h 17"/>
                <a:gd name="T18" fmla="*/ 2 w 13"/>
                <a:gd name="T19" fmla="*/ 7 h 17"/>
                <a:gd name="T20" fmla="*/ 4 w 13"/>
                <a:gd name="T21" fmla="*/ 15 h 17"/>
                <a:gd name="T22" fmla="*/ 2 w 13"/>
                <a:gd name="T23" fmla="*/ 17 h 17"/>
                <a:gd name="T24" fmla="*/ 0 w 13"/>
                <a:gd name="T25" fmla="*/ 15 h 17"/>
                <a:gd name="T26" fmla="*/ 2 w 13"/>
                <a:gd name="T27" fmla="*/ 13 h 17"/>
                <a:gd name="T28" fmla="*/ 3 w 13"/>
                <a:gd name="T2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7">
                  <a:moveTo>
                    <a:pt x="3" y="1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3"/>
                    <a:pt x="13" y="8"/>
                    <a:pt x="13" y="11"/>
                  </a:cubicBezTo>
                  <a:cubicBezTo>
                    <a:pt x="13" y="12"/>
                    <a:pt x="12" y="13"/>
                    <a:pt x="11" y="13"/>
                  </a:cubicBezTo>
                  <a:cubicBezTo>
                    <a:pt x="10" y="13"/>
                    <a:pt x="9" y="12"/>
                    <a:pt x="9" y="11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4" y="13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14"/>
                    <a:pt x="1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10">
              <a:extLst>
                <a:ext uri="{FF2B5EF4-FFF2-40B4-BE49-F238E27FC236}">
                  <a16:creationId xmlns:a16="http://schemas.microsoft.com/office/drawing/2014/main" xmlns="" id="{031AE56B-1DF4-4B72-975C-74E0B7AEC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088" y="1660526"/>
              <a:ext cx="336550" cy="288925"/>
            </a:xfrm>
            <a:custGeom>
              <a:avLst/>
              <a:gdLst>
                <a:gd name="T0" fmla="*/ 16 w 28"/>
                <a:gd name="T1" fmla="*/ 10 h 24"/>
                <a:gd name="T2" fmla="*/ 20 w 28"/>
                <a:gd name="T3" fmla="*/ 3 h 24"/>
                <a:gd name="T4" fmla="*/ 23 w 28"/>
                <a:gd name="T5" fmla="*/ 23 h 24"/>
                <a:gd name="T6" fmla="*/ 16 w 28"/>
                <a:gd name="T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4">
                  <a:moveTo>
                    <a:pt x="16" y="10"/>
                  </a:moveTo>
                  <a:cubicBezTo>
                    <a:pt x="16" y="10"/>
                    <a:pt x="16" y="4"/>
                    <a:pt x="20" y="3"/>
                  </a:cubicBezTo>
                  <a:cubicBezTo>
                    <a:pt x="28" y="0"/>
                    <a:pt x="26" y="24"/>
                    <a:pt x="23" y="23"/>
                  </a:cubicBezTo>
                  <a:cubicBezTo>
                    <a:pt x="0" y="19"/>
                    <a:pt x="8" y="1"/>
                    <a:pt x="16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11">
              <a:extLst>
                <a:ext uri="{FF2B5EF4-FFF2-40B4-BE49-F238E27FC236}">
                  <a16:creationId xmlns:a16="http://schemas.microsoft.com/office/drawing/2014/main" xmlns="" id="{4C5A6165-0862-4BEE-BF9B-A762705F70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3" y="1925638"/>
              <a:ext cx="360363" cy="252413"/>
            </a:xfrm>
            <a:custGeom>
              <a:avLst/>
              <a:gdLst>
                <a:gd name="T0" fmla="*/ 11 w 30"/>
                <a:gd name="T1" fmla="*/ 7 h 21"/>
                <a:gd name="T2" fmla="*/ 5 w 30"/>
                <a:gd name="T3" fmla="*/ 10 h 21"/>
                <a:gd name="T4" fmla="*/ 7 w 30"/>
                <a:gd name="T5" fmla="*/ 17 h 21"/>
                <a:gd name="T6" fmla="*/ 18 w 30"/>
                <a:gd name="T7" fmla="*/ 16 h 21"/>
                <a:gd name="T8" fmla="*/ 27 w 30"/>
                <a:gd name="T9" fmla="*/ 9 h 21"/>
                <a:gd name="T10" fmla="*/ 11 w 30"/>
                <a:gd name="T11" fmla="*/ 16 h 21"/>
                <a:gd name="T12" fmla="*/ 11 w 30"/>
                <a:gd name="T13" fmla="*/ 17 h 21"/>
                <a:gd name="T14" fmla="*/ 4 w 30"/>
                <a:gd name="T15" fmla="*/ 12 h 21"/>
                <a:gd name="T16" fmla="*/ 13 w 30"/>
                <a:gd name="T17" fmla="*/ 9 h 21"/>
                <a:gd name="T18" fmla="*/ 7 w 30"/>
                <a:gd name="T19" fmla="*/ 12 h 21"/>
                <a:gd name="T20" fmla="*/ 5 w 30"/>
                <a:gd name="T21" fmla="*/ 17 h 21"/>
                <a:gd name="T22" fmla="*/ 7 w 30"/>
                <a:gd name="T23" fmla="*/ 16 h 21"/>
                <a:gd name="T24" fmla="*/ 10 w 30"/>
                <a:gd name="T25" fmla="*/ 17 h 21"/>
                <a:gd name="T26" fmla="*/ 4 w 30"/>
                <a:gd name="T27" fmla="*/ 13 h 21"/>
                <a:gd name="T28" fmla="*/ 13 w 30"/>
                <a:gd name="T29" fmla="*/ 17 h 21"/>
                <a:gd name="T30" fmla="*/ 7 w 30"/>
                <a:gd name="T31" fmla="*/ 11 h 21"/>
                <a:gd name="T32" fmla="*/ 9 w 30"/>
                <a:gd name="T33" fmla="*/ 10 h 21"/>
                <a:gd name="T34" fmla="*/ 11 w 30"/>
                <a:gd name="T35" fmla="*/ 15 h 21"/>
                <a:gd name="T36" fmla="*/ 15 w 30"/>
                <a:gd name="T37" fmla="*/ 10 h 21"/>
                <a:gd name="T38" fmla="*/ 17 w 30"/>
                <a:gd name="T39" fmla="*/ 10 h 21"/>
                <a:gd name="T40" fmla="*/ 18 w 30"/>
                <a:gd name="T41" fmla="*/ 13 h 21"/>
                <a:gd name="T42" fmla="*/ 20 w 30"/>
                <a:gd name="T43" fmla="*/ 14 h 21"/>
                <a:gd name="T44" fmla="*/ 20 w 30"/>
                <a:gd name="T45" fmla="*/ 13 h 21"/>
                <a:gd name="T46" fmla="*/ 22 w 30"/>
                <a:gd name="T47" fmla="*/ 12 h 21"/>
                <a:gd name="T48" fmla="*/ 18 w 30"/>
                <a:gd name="T49" fmla="*/ 7 h 21"/>
                <a:gd name="T50" fmla="*/ 19 w 30"/>
                <a:gd name="T51" fmla="*/ 6 h 21"/>
                <a:gd name="T52" fmla="*/ 21 w 30"/>
                <a:gd name="T53" fmla="*/ 8 h 21"/>
                <a:gd name="T54" fmla="*/ 16 w 30"/>
                <a:gd name="T55" fmla="*/ 14 h 21"/>
                <a:gd name="T56" fmla="*/ 18 w 30"/>
                <a:gd name="T57" fmla="*/ 15 h 21"/>
                <a:gd name="T58" fmla="*/ 14 w 30"/>
                <a:gd name="T59" fmla="*/ 11 h 21"/>
                <a:gd name="T60" fmla="*/ 23 w 30"/>
                <a:gd name="T61" fmla="*/ 14 h 21"/>
                <a:gd name="T62" fmla="*/ 15 w 30"/>
                <a:gd name="T63" fmla="*/ 9 h 21"/>
                <a:gd name="T64" fmla="*/ 23 w 30"/>
                <a:gd name="T65" fmla="*/ 11 h 21"/>
                <a:gd name="T66" fmla="*/ 25 w 30"/>
                <a:gd name="T67" fmla="*/ 13 h 21"/>
                <a:gd name="T68" fmla="*/ 18 w 30"/>
                <a:gd name="T69" fmla="*/ 7 h 21"/>
                <a:gd name="T70" fmla="*/ 26 w 30"/>
                <a:gd name="T71" fmla="*/ 10 h 21"/>
                <a:gd name="T72" fmla="*/ 22 w 30"/>
                <a:gd name="T73" fmla="*/ 4 h 21"/>
                <a:gd name="T74" fmla="*/ 20 w 30"/>
                <a:gd name="T75" fmla="*/ 4 h 21"/>
                <a:gd name="T76" fmla="*/ 22 w 30"/>
                <a:gd name="T77" fmla="*/ 8 h 21"/>
                <a:gd name="T78" fmla="*/ 16 w 30"/>
                <a:gd name="T79" fmla="*/ 20 h 21"/>
                <a:gd name="T80" fmla="*/ 28 w 30"/>
                <a:gd name="T81" fmla="*/ 10 h 21"/>
                <a:gd name="T82" fmla="*/ 26 w 30"/>
                <a:gd name="T83" fmla="*/ 6 h 21"/>
                <a:gd name="T84" fmla="*/ 25 w 30"/>
                <a:gd name="T85" fmla="*/ 4 h 21"/>
                <a:gd name="T86" fmla="*/ 22 w 30"/>
                <a:gd name="T87" fmla="*/ 2 h 21"/>
                <a:gd name="T88" fmla="*/ 16 w 30"/>
                <a:gd name="T89" fmla="*/ 1 h 21"/>
                <a:gd name="T90" fmla="*/ 17 w 30"/>
                <a:gd name="T91" fmla="*/ 2 h 21"/>
                <a:gd name="T92" fmla="*/ 13 w 30"/>
                <a:gd name="T93" fmla="*/ 5 h 21"/>
                <a:gd name="T94" fmla="*/ 11 w 30"/>
                <a:gd name="T95" fmla="*/ 6 h 21"/>
                <a:gd name="T96" fmla="*/ 26 w 30"/>
                <a:gd name="T97" fmla="*/ 15 h 21"/>
                <a:gd name="T98" fmla="*/ 28 w 30"/>
                <a:gd name="T99" fmla="*/ 15 h 21"/>
                <a:gd name="T100" fmla="*/ 24 w 30"/>
                <a:gd name="T101" fmla="*/ 17 h 21"/>
                <a:gd name="T102" fmla="*/ 24 w 30"/>
                <a:gd name="T103" fmla="*/ 18 h 21"/>
                <a:gd name="T104" fmla="*/ 20 w 30"/>
                <a:gd name="T105" fmla="*/ 20 h 21"/>
                <a:gd name="T106" fmla="*/ 20 w 30"/>
                <a:gd name="T107" fmla="*/ 19 h 21"/>
                <a:gd name="T108" fmla="*/ 16 w 30"/>
                <a:gd name="T10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" h="21">
                  <a:moveTo>
                    <a:pt x="22" y="5"/>
                  </a:moveTo>
                  <a:cubicBezTo>
                    <a:pt x="22" y="2"/>
                    <a:pt x="20" y="2"/>
                    <a:pt x="19" y="5"/>
                  </a:cubicBezTo>
                  <a:cubicBezTo>
                    <a:pt x="17" y="2"/>
                    <a:pt x="14" y="3"/>
                    <a:pt x="16" y="7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2" y="8"/>
                    <a:pt x="12" y="7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4" y="10"/>
                    <a:pt x="1" y="10"/>
                    <a:pt x="1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2" y="15"/>
                    <a:pt x="3" y="16"/>
                    <a:pt x="4" y="16"/>
                  </a:cubicBezTo>
                  <a:cubicBezTo>
                    <a:pt x="4" y="16"/>
                    <a:pt x="4" y="16"/>
                    <a:pt x="5" y="17"/>
                  </a:cubicBezTo>
                  <a:cubicBezTo>
                    <a:pt x="5" y="18"/>
                    <a:pt x="6" y="18"/>
                    <a:pt x="7" y="17"/>
                  </a:cubicBezTo>
                  <a:cubicBezTo>
                    <a:pt x="7" y="18"/>
                    <a:pt x="9" y="19"/>
                    <a:pt x="10" y="18"/>
                  </a:cubicBezTo>
                  <a:cubicBezTo>
                    <a:pt x="10" y="19"/>
                    <a:pt x="11" y="19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4" y="18"/>
                    <a:pt x="16" y="18"/>
                    <a:pt x="16" y="16"/>
                  </a:cubicBezTo>
                  <a:cubicBezTo>
                    <a:pt x="17" y="17"/>
                    <a:pt x="17" y="16"/>
                    <a:pt x="18" y="16"/>
                  </a:cubicBezTo>
                  <a:cubicBezTo>
                    <a:pt x="18" y="16"/>
                    <a:pt x="18" y="16"/>
                    <a:pt x="18" y="17"/>
                  </a:cubicBezTo>
                  <a:cubicBezTo>
                    <a:pt x="19" y="19"/>
                    <a:pt x="21" y="18"/>
                    <a:pt x="22" y="16"/>
                  </a:cubicBezTo>
                  <a:cubicBezTo>
                    <a:pt x="23" y="17"/>
                    <a:pt x="25" y="16"/>
                    <a:pt x="24" y="14"/>
                  </a:cubicBezTo>
                  <a:cubicBezTo>
                    <a:pt x="27" y="14"/>
                    <a:pt x="27" y="12"/>
                    <a:pt x="25" y="11"/>
                  </a:cubicBezTo>
                  <a:cubicBezTo>
                    <a:pt x="26" y="11"/>
                    <a:pt x="27" y="11"/>
                    <a:pt x="27" y="9"/>
                  </a:cubicBezTo>
                  <a:cubicBezTo>
                    <a:pt x="27" y="8"/>
                    <a:pt x="25" y="8"/>
                    <a:pt x="25" y="8"/>
                  </a:cubicBezTo>
                  <a:cubicBezTo>
                    <a:pt x="26" y="6"/>
                    <a:pt x="25" y="4"/>
                    <a:pt x="22" y="5"/>
                  </a:cubicBezTo>
                  <a:close/>
                  <a:moveTo>
                    <a:pt x="5" y="12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8" y="15"/>
                    <a:pt x="10" y="16"/>
                    <a:pt x="11" y="16"/>
                  </a:cubicBezTo>
                  <a:cubicBezTo>
                    <a:pt x="12" y="16"/>
                    <a:pt x="14" y="16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6"/>
                  </a:cubicBezTo>
                  <a:cubicBezTo>
                    <a:pt x="14" y="17"/>
                    <a:pt x="13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5" y="15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3" y="12"/>
                    <a:pt x="4" y="12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8" y="11"/>
                    <a:pt x="10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2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  <a:moveTo>
                    <a:pt x="5" y="15"/>
                  </a:moveTo>
                  <a:cubicBezTo>
                    <a:pt x="8" y="17"/>
                    <a:pt x="6" y="18"/>
                    <a:pt x="5" y="17"/>
                  </a:cubicBezTo>
                  <a:cubicBezTo>
                    <a:pt x="5" y="16"/>
                    <a:pt x="5" y="16"/>
                    <a:pt x="5" y="15"/>
                  </a:cubicBezTo>
                  <a:close/>
                  <a:moveTo>
                    <a:pt x="4" y="15"/>
                  </a:moveTo>
                  <a:cubicBezTo>
                    <a:pt x="2" y="14"/>
                    <a:pt x="5" y="13"/>
                    <a:pt x="5" y="15"/>
                  </a:cubicBezTo>
                  <a:cubicBezTo>
                    <a:pt x="5" y="15"/>
                    <a:pt x="4" y="15"/>
                    <a:pt x="4" y="15"/>
                  </a:cubicBezTo>
                  <a:close/>
                  <a:moveTo>
                    <a:pt x="7" y="16"/>
                  </a:moveTo>
                  <a:cubicBezTo>
                    <a:pt x="7" y="16"/>
                    <a:pt x="9" y="17"/>
                    <a:pt x="9" y="17"/>
                  </a:cubicBezTo>
                  <a:cubicBezTo>
                    <a:pt x="9" y="19"/>
                    <a:pt x="7" y="18"/>
                    <a:pt x="7" y="16"/>
                  </a:cubicBezTo>
                  <a:close/>
                  <a:moveTo>
                    <a:pt x="10" y="17"/>
                  </a:moveTo>
                  <a:cubicBezTo>
                    <a:pt x="10" y="17"/>
                    <a:pt x="12" y="17"/>
                    <a:pt x="11" y="18"/>
                  </a:cubicBezTo>
                  <a:cubicBezTo>
                    <a:pt x="11" y="18"/>
                    <a:pt x="10" y="18"/>
                    <a:pt x="10" y="17"/>
                  </a:cubicBezTo>
                  <a:close/>
                  <a:moveTo>
                    <a:pt x="4" y="13"/>
                  </a:moveTo>
                  <a:cubicBezTo>
                    <a:pt x="3" y="14"/>
                    <a:pt x="2" y="14"/>
                    <a:pt x="2" y="13"/>
                  </a:cubicBezTo>
                  <a:cubicBezTo>
                    <a:pt x="1" y="12"/>
                    <a:pt x="1" y="10"/>
                    <a:pt x="3" y="10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2" y="11"/>
                    <a:pt x="3" y="12"/>
                    <a:pt x="4" y="13"/>
                  </a:cubicBezTo>
                  <a:close/>
                  <a:moveTo>
                    <a:pt x="14" y="17"/>
                  </a:moveTo>
                  <a:cubicBezTo>
                    <a:pt x="14" y="17"/>
                    <a:pt x="15" y="16"/>
                    <a:pt x="15" y="17"/>
                  </a:cubicBezTo>
                  <a:cubicBezTo>
                    <a:pt x="16" y="17"/>
                    <a:pt x="15" y="18"/>
                    <a:pt x="14" y="17"/>
                  </a:cubicBezTo>
                  <a:close/>
                  <a:moveTo>
                    <a:pt x="12" y="17"/>
                  </a:moveTo>
                  <a:cubicBezTo>
                    <a:pt x="12" y="17"/>
                    <a:pt x="13" y="17"/>
                    <a:pt x="13" y="17"/>
                  </a:cubicBezTo>
                  <a:cubicBezTo>
                    <a:pt x="13" y="18"/>
                    <a:pt x="12" y="18"/>
                    <a:pt x="12" y="17"/>
                  </a:cubicBezTo>
                  <a:close/>
                  <a:moveTo>
                    <a:pt x="5" y="11"/>
                  </a:moveTo>
                  <a:cubicBezTo>
                    <a:pt x="4" y="9"/>
                    <a:pt x="7" y="10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lose/>
                  <a:moveTo>
                    <a:pt x="7" y="11"/>
                  </a:moveTo>
                  <a:cubicBezTo>
                    <a:pt x="6" y="10"/>
                    <a:pt x="7" y="9"/>
                    <a:pt x="8" y="9"/>
                  </a:cubicBezTo>
                  <a:cubicBezTo>
                    <a:pt x="9" y="10"/>
                    <a:pt x="8" y="10"/>
                    <a:pt x="7" y="11"/>
                  </a:cubicBezTo>
                  <a:close/>
                  <a:moveTo>
                    <a:pt x="9" y="10"/>
                  </a:moveTo>
                  <a:cubicBezTo>
                    <a:pt x="9" y="9"/>
                    <a:pt x="10" y="8"/>
                    <a:pt x="10" y="9"/>
                  </a:cubicBezTo>
                  <a:cubicBezTo>
                    <a:pt x="10" y="9"/>
                    <a:pt x="9" y="9"/>
                    <a:pt x="9" y="10"/>
                  </a:cubicBezTo>
                  <a:close/>
                  <a:moveTo>
                    <a:pt x="11" y="8"/>
                  </a:moveTo>
                  <a:cubicBezTo>
                    <a:pt x="11" y="8"/>
                    <a:pt x="11" y="7"/>
                    <a:pt x="12" y="8"/>
                  </a:cubicBezTo>
                  <a:cubicBezTo>
                    <a:pt x="12" y="8"/>
                    <a:pt x="11" y="8"/>
                    <a:pt x="11" y="8"/>
                  </a:cubicBezTo>
                  <a:close/>
                  <a:moveTo>
                    <a:pt x="15" y="14"/>
                  </a:moveTo>
                  <a:cubicBezTo>
                    <a:pt x="14" y="15"/>
                    <a:pt x="13" y="16"/>
                    <a:pt x="11" y="15"/>
                  </a:cubicBezTo>
                  <a:cubicBezTo>
                    <a:pt x="10" y="15"/>
                    <a:pt x="9" y="15"/>
                    <a:pt x="8" y="14"/>
                  </a:cubicBezTo>
                  <a:cubicBezTo>
                    <a:pt x="8" y="14"/>
                    <a:pt x="7" y="13"/>
                    <a:pt x="6" y="13"/>
                  </a:cubicBezTo>
                  <a:cubicBezTo>
                    <a:pt x="6" y="13"/>
                    <a:pt x="7" y="12"/>
                    <a:pt x="8" y="12"/>
                  </a:cubicBezTo>
                  <a:cubicBezTo>
                    <a:pt x="10" y="12"/>
                    <a:pt x="11" y="10"/>
                    <a:pt x="13" y="9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4" y="11"/>
                    <a:pt x="12" y="12"/>
                    <a:pt x="14" y="14"/>
                  </a:cubicBezTo>
                  <a:cubicBezTo>
                    <a:pt x="14" y="14"/>
                    <a:pt x="14" y="14"/>
                    <a:pt x="15" y="14"/>
                  </a:cubicBezTo>
                  <a:close/>
                  <a:moveTo>
                    <a:pt x="21" y="9"/>
                  </a:moveTo>
                  <a:cubicBezTo>
                    <a:pt x="21" y="10"/>
                    <a:pt x="21" y="11"/>
                    <a:pt x="21" y="12"/>
                  </a:cubicBezTo>
                  <a:cubicBezTo>
                    <a:pt x="19" y="13"/>
                    <a:pt x="18" y="12"/>
                    <a:pt x="17" y="10"/>
                  </a:cubicBezTo>
                  <a:cubicBezTo>
                    <a:pt x="17" y="10"/>
                    <a:pt x="17" y="9"/>
                    <a:pt x="17" y="9"/>
                  </a:cubicBezTo>
                  <a:cubicBezTo>
                    <a:pt x="18" y="7"/>
                    <a:pt x="20" y="8"/>
                    <a:pt x="21" y="9"/>
                  </a:cubicBezTo>
                  <a:close/>
                  <a:moveTo>
                    <a:pt x="18" y="13"/>
                  </a:moveTo>
                  <a:cubicBezTo>
                    <a:pt x="18" y="14"/>
                    <a:pt x="18" y="14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9" y="12"/>
                    <a:pt x="18" y="13"/>
                  </a:cubicBezTo>
                  <a:close/>
                  <a:moveTo>
                    <a:pt x="15" y="12"/>
                  </a:moveTo>
                  <a:cubicBezTo>
                    <a:pt x="16" y="11"/>
                    <a:pt x="17" y="10"/>
                    <a:pt x="17" y="11"/>
                  </a:cubicBezTo>
                  <a:cubicBezTo>
                    <a:pt x="17" y="12"/>
                    <a:pt x="16" y="13"/>
                    <a:pt x="15" y="12"/>
                  </a:cubicBezTo>
                  <a:close/>
                  <a:moveTo>
                    <a:pt x="20" y="14"/>
                  </a:moveTo>
                  <a:cubicBezTo>
                    <a:pt x="21" y="17"/>
                    <a:pt x="19" y="16"/>
                    <a:pt x="19" y="15"/>
                  </a:cubicBezTo>
                  <a:cubicBezTo>
                    <a:pt x="19" y="14"/>
                    <a:pt x="19" y="13"/>
                    <a:pt x="19" y="13"/>
                  </a:cubicBezTo>
                  <a:cubicBezTo>
                    <a:pt x="20" y="13"/>
                    <a:pt x="20" y="14"/>
                    <a:pt x="20" y="14"/>
                  </a:cubicBezTo>
                  <a:close/>
                  <a:moveTo>
                    <a:pt x="22" y="14"/>
                  </a:moveTo>
                  <a:cubicBezTo>
                    <a:pt x="21" y="15"/>
                    <a:pt x="20" y="14"/>
                    <a:pt x="20" y="13"/>
                  </a:cubicBezTo>
                  <a:cubicBezTo>
                    <a:pt x="21" y="12"/>
                    <a:pt x="23" y="13"/>
                    <a:pt x="22" y="14"/>
                  </a:cubicBezTo>
                  <a:close/>
                  <a:moveTo>
                    <a:pt x="15" y="8"/>
                  </a:moveTo>
                  <a:cubicBezTo>
                    <a:pt x="16" y="7"/>
                    <a:pt x="17" y="8"/>
                    <a:pt x="17" y="9"/>
                  </a:cubicBezTo>
                  <a:cubicBezTo>
                    <a:pt x="16" y="10"/>
                    <a:pt x="15" y="9"/>
                    <a:pt x="15" y="8"/>
                  </a:cubicBezTo>
                  <a:close/>
                  <a:moveTo>
                    <a:pt x="22" y="12"/>
                  </a:moveTo>
                  <a:cubicBezTo>
                    <a:pt x="22" y="11"/>
                    <a:pt x="25" y="12"/>
                    <a:pt x="25" y="13"/>
                  </a:cubicBezTo>
                  <a:cubicBezTo>
                    <a:pt x="24" y="14"/>
                    <a:pt x="22" y="12"/>
                    <a:pt x="22" y="12"/>
                  </a:cubicBezTo>
                  <a:close/>
                  <a:moveTo>
                    <a:pt x="18" y="7"/>
                  </a:moveTo>
                  <a:cubicBezTo>
                    <a:pt x="17" y="7"/>
                    <a:pt x="16" y="6"/>
                    <a:pt x="17" y="5"/>
                  </a:cubicBezTo>
                  <a:cubicBezTo>
                    <a:pt x="18" y="6"/>
                    <a:pt x="18" y="7"/>
                    <a:pt x="18" y="7"/>
                  </a:cubicBezTo>
                  <a:close/>
                  <a:moveTo>
                    <a:pt x="22" y="10"/>
                  </a:moveTo>
                  <a:cubicBezTo>
                    <a:pt x="22" y="9"/>
                    <a:pt x="24" y="8"/>
                    <a:pt x="24" y="9"/>
                  </a:cubicBezTo>
                  <a:cubicBezTo>
                    <a:pt x="24" y="10"/>
                    <a:pt x="23" y="10"/>
                    <a:pt x="22" y="10"/>
                  </a:cubicBezTo>
                  <a:close/>
                  <a:moveTo>
                    <a:pt x="19" y="7"/>
                  </a:moveTo>
                  <a:cubicBezTo>
                    <a:pt x="19" y="7"/>
                    <a:pt x="19" y="6"/>
                    <a:pt x="19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6"/>
                    <a:pt x="20" y="7"/>
                    <a:pt x="19" y="7"/>
                  </a:cubicBezTo>
                  <a:close/>
                  <a:moveTo>
                    <a:pt x="21" y="8"/>
                  </a:moveTo>
                  <a:cubicBezTo>
                    <a:pt x="21" y="8"/>
                    <a:pt x="23" y="6"/>
                    <a:pt x="23" y="7"/>
                  </a:cubicBezTo>
                  <a:cubicBezTo>
                    <a:pt x="23" y="7"/>
                    <a:pt x="22" y="8"/>
                    <a:pt x="21" y="8"/>
                  </a:cubicBezTo>
                  <a:close/>
                  <a:moveTo>
                    <a:pt x="17" y="13"/>
                  </a:moveTo>
                  <a:cubicBezTo>
                    <a:pt x="15" y="15"/>
                    <a:pt x="16" y="16"/>
                    <a:pt x="18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5" y="16"/>
                    <a:pt x="15" y="15"/>
                    <a:pt x="16" y="14"/>
                  </a:cubicBezTo>
                  <a:cubicBezTo>
                    <a:pt x="16" y="14"/>
                    <a:pt x="16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21" y="15"/>
                  </a:moveTo>
                  <a:cubicBezTo>
                    <a:pt x="22" y="16"/>
                    <a:pt x="21" y="17"/>
                    <a:pt x="20" y="18"/>
                  </a:cubicBezTo>
                  <a:cubicBezTo>
                    <a:pt x="18" y="18"/>
                    <a:pt x="18" y="16"/>
                    <a:pt x="18" y="15"/>
                  </a:cubicBezTo>
                  <a:cubicBezTo>
                    <a:pt x="18" y="15"/>
                    <a:pt x="18" y="16"/>
                    <a:pt x="19" y="16"/>
                  </a:cubicBezTo>
                  <a:cubicBezTo>
                    <a:pt x="19" y="16"/>
                    <a:pt x="20" y="17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16" y="13"/>
                  </a:moveTo>
                  <a:cubicBezTo>
                    <a:pt x="15" y="14"/>
                    <a:pt x="12" y="13"/>
                    <a:pt x="14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5" y="11"/>
                    <a:pt x="15" y="12"/>
                  </a:cubicBezTo>
                  <a:cubicBezTo>
                    <a:pt x="15" y="13"/>
                    <a:pt x="16" y="13"/>
                    <a:pt x="16" y="13"/>
                  </a:cubicBezTo>
                  <a:close/>
                  <a:moveTo>
                    <a:pt x="21" y="15"/>
                  </a:moveTo>
                  <a:cubicBezTo>
                    <a:pt x="23" y="15"/>
                    <a:pt x="24" y="15"/>
                    <a:pt x="23" y="14"/>
                  </a:cubicBezTo>
                  <a:cubicBezTo>
                    <a:pt x="27" y="16"/>
                    <a:pt x="22" y="18"/>
                    <a:pt x="21" y="15"/>
                  </a:cubicBezTo>
                  <a:close/>
                  <a:moveTo>
                    <a:pt x="14" y="8"/>
                  </a:moveTo>
                  <a:cubicBezTo>
                    <a:pt x="15" y="6"/>
                    <a:pt x="17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4" y="8"/>
                    <a:pt x="15" y="9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4" y="9"/>
                    <a:pt x="13" y="8"/>
                    <a:pt x="14" y="8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4" y="11"/>
                  </a:cubicBezTo>
                  <a:cubicBezTo>
                    <a:pt x="25" y="11"/>
                    <a:pt x="27" y="12"/>
                    <a:pt x="26" y="13"/>
                  </a:cubicBezTo>
                  <a:cubicBezTo>
                    <a:pt x="25" y="15"/>
                    <a:pt x="24" y="13"/>
                    <a:pt x="23" y="13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5" y="14"/>
                    <a:pt x="25" y="13"/>
                    <a:pt x="25" y="13"/>
                  </a:cubicBezTo>
                  <a:cubicBezTo>
                    <a:pt x="25" y="12"/>
                    <a:pt x="23" y="11"/>
                    <a:pt x="23" y="11"/>
                  </a:cubicBezTo>
                  <a:close/>
                  <a:moveTo>
                    <a:pt x="16" y="6"/>
                  </a:moveTo>
                  <a:cubicBezTo>
                    <a:pt x="15" y="5"/>
                    <a:pt x="17" y="3"/>
                    <a:pt x="18" y="4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5"/>
                    <a:pt x="17" y="5"/>
                    <a:pt x="16" y="6"/>
                  </a:cubicBezTo>
                  <a:close/>
                  <a:moveTo>
                    <a:pt x="23" y="9"/>
                  </a:moveTo>
                  <a:cubicBezTo>
                    <a:pt x="24" y="8"/>
                    <a:pt x="26" y="8"/>
                    <a:pt x="26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2" y="11"/>
                    <a:pt x="22" y="11"/>
                  </a:cubicBezTo>
                  <a:cubicBezTo>
                    <a:pt x="23" y="10"/>
                    <a:pt x="24" y="11"/>
                    <a:pt x="25" y="9"/>
                  </a:cubicBezTo>
                  <a:cubicBezTo>
                    <a:pt x="25" y="8"/>
                    <a:pt x="24" y="9"/>
                    <a:pt x="23" y="9"/>
                  </a:cubicBezTo>
                  <a:close/>
                  <a:moveTo>
                    <a:pt x="20" y="4"/>
                  </a:moveTo>
                  <a:cubicBezTo>
                    <a:pt x="21" y="3"/>
                    <a:pt x="22" y="4"/>
                    <a:pt x="22" y="4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1" y="5"/>
                    <a:pt x="21" y="5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lose/>
                  <a:moveTo>
                    <a:pt x="22" y="7"/>
                  </a:moveTo>
                  <a:cubicBezTo>
                    <a:pt x="22" y="5"/>
                    <a:pt x="24" y="5"/>
                    <a:pt x="25" y="6"/>
                  </a:cubicBezTo>
                  <a:cubicBezTo>
                    <a:pt x="25" y="6"/>
                    <a:pt x="24" y="8"/>
                    <a:pt x="23" y="8"/>
                  </a:cubicBezTo>
                  <a:cubicBezTo>
                    <a:pt x="23" y="8"/>
                    <a:pt x="21" y="9"/>
                    <a:pt x="21" y="9"/>
                  </a:cubicBezTo>
                  <a:cubicBezTo>
                    <a:pt x="21" y="8"/>
                    <a:pt x="22" y="8"/>
                    <a:pt x="22" y="8"/>
                  </a:cubicBezTo>
                  <a:cubicBezTo>
                    <a:pt x="24" y="7"/>
                    <a:pt x="24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16" y="20"/>
                  </a:moveTo>
                  <a:cubicBezTo>
                    <a:pt x="15" y="20"/>
                    <a:pt x="16" y="19"/>
                    <a:pt x="16" y="19"/>
                  </a:cubicBezTo>
                  <a:cubicBezTo>
                    <a:pt x="17" y="20"/>
                    <a:pt x="16" y="21"/>
                    <a:pt x="16" y="20"/>
                  </a:cubicBezTo>
                  <a:close/>
                  <a:moveTo>
                    <a:pt x="27" y="9"/>
                  </a:moveTo>
                  <a:cubicBezTo>
                    <a:pt x="26" y="8"/>
                    <a:pt x="27" y="8"/>
                    <a:pt x="28" y="8"/>
                  </a:cubicBezTo>
                  <a:cubicBezTo>
                    <a:pt x="28" y="8"/>
                    <a:pt x="27" y="9"/>
                    <a:pt x="27" y="9"/>
                  </a:cubicBezTo>
                  <a:close/>
                  <a:moveTo>
                    <a:pt x="27" y="11"/>
                  </a:moveTo>
                  <a:cubicBezTo>
                    <a:pt x="27" y="10"/>
                    <a:pt x="28" y="10"/>
                    <a:pt x="28" y="10"/>
                  </a:cubicBezTo>
                  <a:cubicBezTo>
                    <a:pt x="28" y="11"/>
                    <a:pt x="28" y="11"/>
                    <a:pt x="27" y="11"/>
                  </a:cubicBezTo>
                  <a:close/>
                  <a:moveTo>
                    <a:pt x="29" y="10"/>
                  </a:moveTo>
                  <a:cubicBezTo>
                    <a:pt x="29" y="10"/>
                    <a:pt x="30" y="9"/>
                    <a:pt x="29" y="9"/>
                  </a:cubicBezTo>
                  <a:cubicBezTo>
                    <a:pt x="29" y="9"/>
                    <a:pt x="28" y="9"/>
                    <a:pt x="29" y="10"/>
                  </a:cubicBezTo>
                  <a:close/>
                  <a:moveTo>
                    <a:pt x="26" y="6"/>
                  </a:moveTo>
                  <a:cubicBezTo>
                    <a:pt x="25" y="5"/>
                    <a:pt x="26" y="5"/>
                    <a:pt x="27" y="5"/>
                  </a:cubicBezTo>
                  <a:cubicBezTo>
                    <a:pt x="27" y="6"/>
                    <a:pt x="26" y="6"/>
                    <a:pt x="26" y="6"/>
                  </a:cubicBezTo>
                  <a:close/>
                  <a:moveTo>
                    <a:pt x="25" y="4"/>
                  </a:moveTo>
                  <a:cubicBezTo>
                    <a:pt x="26" y="4"/>
                    <a:pt x="24" y="5"/>
                    <a:pt x="24" y="4"/>
                  </a:cubicBezTo>
                  <a:cubicBezTo>
                    <a:pt x="24" y="3"/>
                    <a:pt x="25" y="3"/>
                    <a:pt x="25" y="4"/>
                  </a:cubicBezTo>
                  <a:close/>
                  <a:moveTo>
                    <a:pt x="22" y="2"/>
                  </a:moveTo>
                  <a:cubicBezTo>
                    <a:pt x="22" y="2"/>
                    <a:pt x="23" y="2"/>
                    <a:pt x="23" y="3"/>
                  </a:cubicBezTo>
                  <a:cubicBezTo>
                    <a:pt x="23" y="3"/>
                    <a:pt x="21" y="3"/>
                    <a:pt x="22" y="2"/>
                  </a:cubicBezTo>
                  <a:close/>
                  <a:moveTo>
                    <a:pt x="21" y="1"/>
                  </a:moveTo>
                  <a:cubicBezTo>
                    <a:pt x="21" y="1"/>
                    <a:pt x="21" y="2"/>
                    <a:pt x="22" y="2"/>
                  </a:cubicBezTo>
                  <a:cubicBezTo>
                    <a:pt x="22" y="1"/>
                    <a:pt x="21" y="1"/>
                    <a:pt x="21" y="1"/>
                  </a:cubicBezTo>
                  <a:close/>
                  <a:moveTo>
                    <a:pt x="20" y="2"/>
                  </a:moveTo>
                  <a:cubicBezTo>
                    <a:pt x="19" y="2"/>
                    <a:pt x="20" y="1"/>
                    <a:pt x="21" y="2"/>
                  </a:cubicBezTo>
                  <a:cubicBezTo>
                    <a:pt x="21" y="2"/>
                    <a:pt x="20" y="3"/>
                    <a:pt x="20" y="2"/>
                  </a:cubicBezTo>
                  <a:close/>
                  <a:moveTo>
                    <a:pt x="16" y="1"/>
                  </a:moveTo>
                  <a:cubicBezTo>
                    <a:pt x="15" y="1"/>
                    <a:pt x="16" y="2"/>
                    <a:pt x="16" y="1"/>
                  </a:cubicBezTo>
                  <a:cubicBezTo>
                    <a:pt x="17" y="1"/>
                    <a:pt x="16" y="0"/>
                    <a:pt x="16" y="1"/>
                  </a:cubicBezTo>
                  <a:close/>
                  <a:moveTo>
                    <a:pt x="17" y="2"/>
                  </a:moveTo>
                  <a:cubicBezTo>
                    <a:pt x="17" y="2"/>
                    <a:pt x="18" y="3"/>
                    <a:pt x="17" y="3"/>
                  </a:cubicBezTo>
                  <a:cubicBezTo>
                    <a:pt x="16" y="3"/>
                    <a:pt x="16" y="2"/>
                    <a:pt x="17" y="2"/>
                  </a:cubicBezTo>
                  <a:close/>
                  <a:moveTo>
                    <a:pt x="15" y="2"/>
                  </a:moveTo>
                  <a:cubicBezTo>
                    <a:pt x="15" y="2"/>
                    <a:pt x="16" y="2"/>
                    <a:pt x="16" y="3"/>
                  </a:cubicBezTo>
                  <a:cubicBezTo>
                    <a:pt x="15" y="4"/>
                    <a:pt x="14" y="3"/>
                    <a:pt x="15" y="2"/>
                  </a:cubicBezTo>
                  <a:close/>
                  <a:moveTo>
                    <a:pt x="13" y="6"/>
                  </a:moveTo>
                  <a:cubicBezTo>
                    <a:pt x="12" y="6"/>
                    <a:pt x="12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lose/>
                  <a:moveTo>
                    <a:pt x="11" y="7"/>
                  </a:moveTo>
                  <a:cubicBezTo>
                    <a:pt x="11" y="7"/>
                    <a:pt x="12" y="7"/>
                    <a:pt x="12" y="7"/>
                  </a:cubicBezTo>
                  <a:cubicBezTo>
                    <a:pt x="12" y="8"/>
                    <a:pt x="11" y="7"/>
                    <a:pt x="11" y="7"/>
                  </a:cubicBezTo>
                  <a:close/>
                  <a:moveTo>
                    <a:pt x="11" y="6"/>
                  </a:moveTo>
                  <a:cubicBezTo>
                    <a:pt x="10" y="5"/>
                    <a:pt x="11" y="4"/>
                    <a:pt x="12" y="5"/>
                  </a:cubicBezTo>
                  <a:cubicBezTo>
                    <a:pt x="12" y="6"/>
                    <a:pt x="11" y="6"/>
                    <a:pt x="11" y="6"/>
                  </a:cubicBezTo>
                  <a:close/>
                  <a:moveTo>
                    <a:pt x="27" y="15"/>
                  </a:moveTo>
                  <a:cubicBezTo>
                    <a:pt x="27" y="16"/>
                    <a:pt x="26" y="16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7" y="15"/>
                    <a:pt x="27" y="15"/>
                  </a:cubicBezTo>
                  <a:close/>
                  <a:moveTo>
                    <a:pt x="27" y="13"/>
                  </a:moveTo>
                  <a:cubicBezTo>
                    <a:pt x="28" y="12"/>
                    <a:pt x="28" y="14"/>
                    <a:pt x="27" y="14"/>
                  </a:cubicBezTo>
                  <a:cubicBezTo>
                    <a:pt x="27" y="14"/>
                    <a:pt x="26" y="13"/>
                    <a:pt x="27" y="13"/>
                  </a:cubicBezTo>
                  <a:close/>
                  <a:moveTo>
                    <a:pt x="28" y="15"/>
                  </a:moveTo>
                  <a:cubicBezTo>
                    <a:pt x="28" y="15"/>
                    <a:pt x="29" y="15"/>
                    <a:pt x="29" y="14"/>
                  </a:cubicBezTo>
                  <a:cubicBezTo>
                    <a:pt x="28" y="14"/>
                    <a:pt x="27" y="14"/>
                    <a:pt x="28" y="15"/>
                  </a:cubicBezTo>
                  <a:close/>
                  <a:moveTo>
                    <a:pt x="24" y="17"/>
                  </a:moveTo>
                  <a:cubicBezTo>
                    <a:pt x="25" y="16"/>
                    <a:pt x="26" y="18"/>
                    <a:pt x="25" y="18"/>
                  </a:cubicBezTo>
                  <a:cubicBezTo>
                    <a:pt x="24" y="18"/>
                    <a:pt x="24" y="17"/>
                    <a:pt x="24" y="17"/>
                  </a:cubicBezTo>
                  <a:close/>
                  <a:moveTo>
                    <a:pt x="24" y="19"/>
                  </a:moveTo>
                  <a:cubicBezTo>
                    <a:pt x="24" y="18"/>
                    <a:pt x="25" y="18"/>
                    <a:pt x="25" y="19"/>
                  </a:cubicBezTo>
                  <a:cubicBezTo>
                    <a:pt x="25" y="19"/>
                    <a:pt x="24" y="20"/>
                    <a:pt x="24" y="19"/>
                  </a:cubicBezTo>
                  <a:close/>
                  <a:moveTo>
                    <a:pt x="23" y="18"/>
                  </a:moveTo>
                  <a:cubicBezTo>
                    <a:pt x="22" y="18"/>
                    <a:pt x="23" y="17"/>
                    <a:pt x="24" y="18"/>
                  </a:cubicBezTo>
                  <a:cubicBezTo>
                    <a:pt x="24" y="18"/>
                    <a:pt x="23" y="19"/>
                    <a:pt x="23" y="18"/>
                  </a:cubicBezTo>
                  <a:close/>
                  <a:moveTo>
                    <a:pt x="21" y="19"/>
                  </a:moveTo>
                  <a:cubicBezTo>
                    <a:pt x="20" y="19"/>
                    <a:pt x="20" y="18"/>
                    <a:pt x="21" y="18"/>
                  </a:cubicBezTo>
                  <a:cubicBezTo>
                    <a:pt x="22" y="18"/>
                    <a:pt x="21" y="19"/>
                    <a:pt x="21" y="19"/>
                  </a:cubicBezTo>
                  <a:close/>
                  <a:moveTo>
                    <a:pt x="20" y="20"/>
                  </a:moveTo>
                  <a:cubicBezTo>
                    <a:pt x="20" y="21"/>
                    <a:pt x="21" y="21"/>
                    <a:pt x="21" y="20"/>
                  </a:cubicBezTo>
                  <a:cubicBezTo>
                    <a:pt x="21" y="19"/>
                    <a:pt x="20" y="20"/>
                    <a:pt x="20" y="20"/>
                  </a:cubicBezTo>
                  <a:close/>
                  <a:moveTo>
                    <a:pt x="20" y="19"/>
                  </a:moveTo>
                  <a:cubicBezTo>
                    <a:pt x="19" y="19"/>
                    <a:pt x="19" y="19"/>
                    <a:pt x="19" y="18"/>
                  </a:cubicBezTo>
                  <a:cubicBezTo>
                    <a:pt x="20" y="18"/>
                    <a:pt x="20" y="19"/>
                    <a:pt x="20" y="19"/>
                  </a:cubicBezTo>
                  <a:close/>
                  <a:moveTo>
                    <a:pt x="17" y="18"/>
                  </a:moveTo>
                  <a:cubicBezTo>
                    <a:pt x="18" y="18"/>
                    <a:pt x="18" y="19"/>
                    <a:pt x="17" y="19"/>
                  </a:cubicBezTo>
                  <a:cubicBezTo>
                    <a:pt x="17" y="19"/>
                    <a:pt x="17" y="19"/>
                    <a:pt x="17" y="18"/>
                  </a:cubicBezTo>
                  <a:close/>
                  <a:moveTo>
                    <a:pt x="15" y="18"/>
                  </a:moveTo>
                  <a:cubicBezTo>
                    <a:pt x="16" y="17"/>
                    <a:pt x="17" y="18"/>
                    <a:pt x="16" y="18"/>
                  </a:cubicBezTo>
                  <a:cubicBezTo>
                    <a:pt x="16" y="19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12">
              <a:extLst>
                <a:ext uri="{FF2B5EF4-FFF2-40B4-BE49-F238E27FC236}">
                  <a16:creationId xmlns:a16="http://schemas.microsoft.com/office/drawing/2014/main" xmlns="" id="{35848CB5-0CD5-4861-BF97-51B1FCA38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0" y="1925638"/>
              <a:ext cx="168275" cy="144463"/>
            </a:xfrm>
            <a:custGeom>
              <a:avLst/>
              <a:gdLst>
                <a:gd name="T0" fmla="*/ 6 w 14"/>
                <a:gd name="T1" fmla="*/ 5 h 12"/>
                <a:gd name="T2" fmla="*/ 3 w 14"/>
                <a:gd name="T3" fmla="*/ 3 h 12"/>
                <a:gd name="T4" fmla="*/ 5 w 14"/>
                <a:gd name="T5" fmla="*/ 12 h 12"/>
                <a:gd name="T6" fmla="*/ 6 w 14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6" y="5"/>
                  </a:moveTo>
                  <a:cubicBezTo>
                    <a:pt x="6" y="5"/>
                    <a:pt x="5" y="3"/>
                    <a:pt x="3" y="3"/>
                  </a:cubicBezTo>
                  <a:cubicBezTo>
                    <a:pt x="0" y="3"/>
                    <a:pt x="4" y="12"/>
                    <a:pt x="5" y="12"/>
                  </a:cubicBezTo>
                  <a:cubicBezTo>
                    <a:pt x="14" y="6"/>
                    <a:pt x="8" y="0"/>
                    <a:pt x="6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3">
              <a:extLst>
                <a:ext uri="{FF2B5EF4-FFF2-40B4-BE49-F238E27FC236}">
                  <a16:creationId xmlns:a16="http://schemas.microsoft.com/office/drawing/2014/main" xmlns="" id="{ABCEB3B8-9AF6-44DF-A526-8F7B75CCF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8" y="1852613"/>
              <a:ext cx="109538" cy="120650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4" y="5"/>
                    <a:pt x="4" y="5"/>
                    <a:pt x="4" y="0"/>
                  </a:cubicBezTo>
                  <a:cubicBezTo>
                    <a:pt x="4" y="5"/>
                    <a:pt x="5" y="5"/>
                    <a:pt x="9" y="5"/>
                  </a:cubicBezTo>
                  <a:cubicBezTo>
                    <a:pt x="5" y="5"/>
                    <a:pt x="4" y="6"/>
                    <a:pt x="4" y="10"/>
                  </a:cubicBezTo>
                  <a:cubicBezTo>
                    <a:pt x="4" y="6"/>
                    <a:pt x="4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14">
              <a:extLst>
                <a:ext uri="{FF2B5EF4-FFF2-40B4-BE49-F238E27FC236}">
                  <a16:creationId xmlns:a16="http://schemas.microsoft.com/office/drawing/2014/main" xmlns="" id="{F6BBFE03-E369-4C2A-8620-0FC3425FD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388" y="1793876"/>
              <a:ext cx="120650" cy="155575"/>
            </a:xfrm>
            <a:custGeom>
              <a:avLst/>
              <a:gdLst>
                <a:gd name="T0" fmla="*/ 2 w 10"/>
                <a:gd name="T1" fmla="*/ 10 h 13"/>
                <a:gd name="T2" fmla="*/ 0 w 10"/>
                <a:gd name="T3" fmla="*/ 3 h 13"/>
                <a:gd name="T4" fmla="*/ 7 w 10"/>
                <a:gd name="T5" fmla="*/ 0 h 13"/>
                <a:gd name="T6" fmla="*/ 10 w 10"/>
                <a:gd name="T7" fmla="*/ 8 h 13"/>
                <a:gd name="T8" fmla="*/ 8 w 10"/>
                <a:gd name="T9" fmla="*/ 10 h 13"/>
                <a:gd name="T10" fmla="*/ 6 w 10"/>
                <a:gd name="T11" fmla="*/ 8 h 13"/>
                <a:gd name="T12" fmla="*/ 8 w 10"/>
                <a:gd name="T13" fmla="*/ 7 h 13"/>
                <a:gd name="T14" fmla="*/ 9 w 10"/>
                <a:gd name="T15" fmla="*/ 7 h 13"/>
                <a:gd name="T16" fmla="*/ 7 w 10"/>
                <a:gd name="T17" fmla="*/ 2 h 13"/>
                <a:gd name="T18" fmla="*/ 1 w 10"/>
                <a:gd name="T19" fmla="*/ 6 h 13"/>
                <a:gd name="T20" fmla="*/ 3 w 10"/>
                <a:gd name="T21" fmla="*/ 11 h 13"/>
                <a:gd name="T22" fmla="*/ 1 w 10"/>
                <a:gd name="T23" fmla="*/ 13 h 13"/>
                <a:gd name="T24" fmla="*/ 0 w 10"/>
                <a:gd name="T25" fmla="*/ 11 h 13"/>
                <a:gd name="T26" fmla="*/ 1 w 10"/>
                <a:gd name="T27" fmla="*/ 10 h 13"/>
                <a:gd name="T28" fmla="*/ 2 w 10"/>
                <a:gd name="T2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3">
                  <a:moveTo>
                    <a:pt x="2" y="1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10" y="6"/>
                    <a:pt x="10" y="8"/>
                  </a:cubicBezTo>
                  <a:cubicBezTo>
                    <a:pt x="10" y="9"/>
                    <a:pt x="9" y="10"/>
                    <a:pt x="8" y="10"/>
                  </a:cubicBezTo>
                  <a:cubicBezTo>
                    <a:pt x="7" y="10"/>
                    <a:pt x="6" y="9"/>
                    <a:pt x="6" y="8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3" y="10"/>
                    <a:pt x="3" y="11"/>
                  </a:cubicBezTo>
                  <a:cubicBezTo>
                    <a:pt x="3" y="12"/>
                    <a:pt x="2" y="13"/>
                    <a:pt x="1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15">
              <a:extLst>
                <a:ext uri="{FF2B5EF4-FFF2-40B4-BE49-F238E27FC236}">
                  <a16:creationId xmlns:a16="http://schemas.microsoft.com/office/drawing/2014/main" xmlns="" id="{CF896517-70F5-4ACB-BD06-52129FB69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25" y="3500438"/>
              <a:ext cx="179388" cy="168275"/>
            </a:xfrm>
            <a:custGeom>
              <a:avLst/>
              <a:gdLst>
                <a:gd name="T0" fmla="*/ 13 w 15"/>
                <a:gd name="T1" fmla="*/ 14 h 14"/>
                <a:gd name="T2" fmla="*/ 13 w 15"/>
                <a:gd name="T3" fmla="*/ 14 h 14"/>
                <a:gd name="T4" fmla="*/ 13 w 15"/>
                <a:gd name="T5" fmla="*/ 14 h 14"/>
                <a:gd name="T6" fmla="*/ 13 w 15"/>
                <a:gd name="T7" fmla="*/ 14 h 14"/>
                <a:gd name="T8" fmla="*/ 7 w 15"/>
                <a:gd name="T9" fmla="*/ 9 h 14"/>
                <a:gd name="T10" fmla="*/ 3 w 15"/>
                <a:gd name="T11" fmla="*/ 9 h 14"/>
                <a:gd name="T12" fmla="*/ 0 w 15"/>
                <a:gd name="T13" fmla="*/ 9 h 14"/>
                <a:gd name="T14" fmla="*/ 1 w 15"/>
                <a:gd name="T15" fmla="*/ 8 h 14"/>
                <a:gd name="T16" fmla="*/ 3 w 15"/>
                <a:gd name="T17" fmla="*/ 7 h 14"/>
                <a:gd name="T18" fmla="*/ 6 w 15"/>
                <a:gd name="T19" fmla="*/ 3 h 14"/>
                <a:gd name="T20" fmla="*/ 12 w 15"/>
                <a:gd name="T21" fmla="*/ 0 h 14"/>
                <a:gd name="T22" fmla="*/ 14 w 15"/>
                <a:gd name="T23" fmla="*/ 0 h 14"/>
                <a:gd name="T24" fmla="*/ 14 w 15"/>
                <a:gd name="T25" fmla="*/ 0 h 14"/>
                <a:gd name="T26" fmla="*/ 15 w 15"/>
                <a:gd name="T27" fmla="*/ 6 h 14"/>
                <a:gd name="T28" fmla="*/ 13 w 15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4">
                  <a:moveTo>
                    <a:pt x="13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2"/>
                    <a:pt x="9" y="10"/>
                    <a:pt x="7" y="9"/>
                  </a:cubicBezTo>
                  <a:cubicBezTo>
                    <a:pt x="6" y="9"/>
                    <a:pt x="5" y="8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4" y="6"/>
                    <a:pt x="5" y="5"/>
                    <a:pt x="6" y="3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5" y="5"/>
                    <a:pt x="15" y="6"/>
                  </a:cubicBezTo>
                  <a:cubicBezTo>
                    <a:pt x="14" y="9"/>
                    <a:pt x="14" y="11"/>
                    <a:pt x="13" y="1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16">
              <a:extLst>
                <a:ext uri="{FF2B5EF4-FFF2-40B4-BE49-F238E27FC236}">
                  <a16:creationId xmlns:a16="http://schemas.microsoft.com/office/drawing/2014/main" xmlns="" id="{981D0BAE-BC7D-4E05-ABC2-FDF285FFE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400" y="3440113"/>
              <a:ext cx="36513" cy="60325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0 w 3"/>
                <a:gd name="T7" fmla="*/ 4 h 5"/>
                <a:gd name="T8" fmla="*/ 0 w 3"/>
                <a:gd name="T9" fmla="*/ 1 h 5"/>
                <a:gd name="T10" fmla="*/ 0 w 3"/>
                <a:gd name="T11" fmla="*/ 0 h 5"/>
                <a:gd name="T12" fmla="*/ 1 w 3"/>
                <a:gd name="T13" fmla="*/ 0 h 5"/>
                <a:gd name="T14" fmla="*/ 1 w 3"/>
                <a:gd name="T15" fmla="*/ 1 h 5"/>
                <a:gd name="T16" fmla="*/ 1 w 3"/>
                <a:gd name="T17" fmla="*/ 1 h 5"/>
                <a:gd name="T18" fmla="*/ 3 w 3"/>
                <a:gd name="T19" fmla="*/ 1 h 5"/>
                <a:gd name="T20" fmla="*/ 3 w 3"/>
                <a:gd name="T21" fmla="*/ 1 h 5"/>
                <a:gd name="T22" fmla="*/ 3 w 3"/>
                <a:gd name="T23" fmla="*/ 1 h 5"/>
                <a:gd name="T24" fmla="*/ 3 w 3"/>
                <a:gd name="T25" fmla="*/ 1 h 5"/>
                <a:gd name="T26" fmla="*/ 3 w 3"/>
                <a:gd name="T27" fmla="*/ 1 h 5"/>
                <a:gd name="T28" fmla="*/ 3 w 3"/>
                <a:gd name="T29" fmla="*/ 2 h 5"/>
                <a:gd name="T30" fmla="*/ 1 w 3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3"/>
                    <a:pt x="2" y="4"/>
                    <a:pt x="1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17">
              <a:extLst>
                <a:ext uri="{FF2B5EF4-FFF2-40B4-BE49-F238E27FC236}">
                  <a16:creationId xmlns:a16="http://schemas.microsoft.com/office/drawing/2014/main" xmlns="" id="{9A396F1E-6AD9-40B8-B842-694C78C40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9913" y="3416301"/>
              <a:ext cx="96838" cy="36513"/>
            </a:xfrm>
            <a:custGeom>
              <a:avLst/>
              <a:gdLst>
                <a:gd name="T0" fmla="*/ 8 w 8"/>
                <a:gd name="T1" fmla="*/ 2 h 3"/>
                <a:gd name="T2" fmla="*/ 8 w 8"/>
                <a:gd name="T3" fmla="*/ 2 h 3"/>
                <a:gd name="T4" fmla="*/ 8 w 8"/>
                <a:gd name="T5" fmla="*/ 1 h 3"/>
                <a:gd name="T6" fmla="*/ 5 w 8"/>
                <a:gd name="T7" fmla="*/ 1 h 3"/>
                <a:gd name="T8" fmla="*/ 1 w 8"/>
                <a:gd name="T9" fmla="*/ 2 h 3"/>
                <a:gd name="T10" fmla="*/ 0 w 8"/>
                <a:gd name="T11" fmla="*/ 2 h 3"/>
                <a:gd name="T12" fmla="*/ 0 w 8"/>
                <a:gd name="T13" fmla="*/ 2 h 3"/>
                <a:gd name="T14" fmla="*/ 0 w 8"/>
                <a:gd name="T15" fmla="*/ 2 h 3"/>
                <a:gd name="T16" fmla="*/ 0 w 8"/>
                <a:gd name="T17" fmla="*/ 2 h 3"/>
                <a:gd name="T18" fmla="*/ 0 w 8"/>
                <a:gd name="T19" fmla="*/ 2 h 3"/>
                <a:gd name="T20" fmla="*/ 0 w 8"/>
                <a:gd name="T21" fmla="*/ 2 h 3"/>
                <a:gd name="T22" fmla="*/ 0 w 8"/>
                <a:gd name="T23" fmla="*/ 3 h 3"/>
                <a:gd name="T24" fmla="*/ 1 w 8"/>
                <a:gd name="T25" fmla="*/ 3 h 3"/>
                <a:gd name="T26" fmla="*/ 2 w 8"/>
                <a:gd name="T27" fmla="*/ 3 h 3"/>
                <a:gd name="T28" fmla="*/ 4 w 8"/>
                <a:gd name="T29" fmla="*/ 3 h 3"/>
                <a:gd name="T30" fmla="*/ 7 w 8"/>
                <a:gd name="T31" fmla="*/ 3 h 3"/>
                <a:gd name="T32" fmla="*/ 8 w 8"/>
                <a:gd name="T3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4" y="1"/>
                    <a:pt x="2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7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18">
              <a:extLst>
                <a:ext uri="{FF2B5EF4-FFF2-40B4-BE49-F238E27FC236}">
                  <a16:creationId xmlns:a16="http://schemas.microsoft.com/office/drawing/2014/main" xmlns="" id="{350B9667-2B96-4D15-9681-EA09A3472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5" y="3379788"/>
              <a:ext cx="60325" cy="60325"/>
            </a:xfrm>
            <a:custGeom>
              <a:avLst/>
              <a:gdLst>
                <a:gd name="T0" fmla="*/ 5 w 5"/>
                <a:gd name="T1" fmla="*/ 5 h 5"/>
                <a:gd name="T2" fmla="*/ 2 w 5"/>
                <a:gd name="T3" fmla="*/ 4 h 5"/>
                <a:gd name="T4" fmla="*/ 1 w 5"/>
                <a:gd name="T5" fmla="*/ 2 h 5"/>
                <a:gd name="T6" fmla="*/ 0 w 5"/>
                <a:gd name="T7" fmla="*/ 0 h 5"/>
                <a:gd name="T8" fmla="*/ 2 w 5"/>
                <a:gd name="T9" fmla="*/ 1 h 5"/>
                <a:gd name="T10" fmla="*/ 4 w 5"/>
                <a:gd name="T11" fmla="*/ 3 h 5"/>
                <a:gd name="T12" fmla="*/ 5 w 5"/>
                <a:gd name="T13" fmla="*/ 5 h 5"/>
                <a:gd name="T14" fmla="*/ 5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cubicBezTo>
                    <a:pt x="4" y="5"/>
                    <a:pt x="3" y="4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19">
              <a:extLst>
                <a:ext uri="{FF2B5EF4-FFF2-40B4-BE49-F238E27FC236}">
                  <a16:creationId xmlns:a16="http://schemas.microsoft.com/office/drawing/2014/main" xmlns="" id="{13488703-6CA6-4E45-8AC2-ABE1EFA86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938" y="3379788"/>
              <a:ext cx="133350" cy="144463"/>
            </a:xfrm>
            <a:custGeom>
              <a:avLst/>
              <a:gdLst>
                <a:gd name="T0" fmla="*/ 11 w 11"/>
                <a:gd name="T1" fmla="*/ 9 h 12"/>
                <a:gd name="T2" fmla="*/ 11 w 11"/>
                <a:gd name="T3" fmla="*/ 9 h 12"/>
                <a:gd name="T4" fmla="*/ 11 w 11"/>
                <a:gd name="T5" fmla="*/ 6 h 12"/>
                <a:gd name="T6" fmla="*/ 11 w 11"/>
                <a:gd name="T7" fmla="*/ 6 h 12"/>
                <a:gd name="T8" fmla="*/ 8 w 11"/>
                <a:gd name="T9" fmla="*/ 4 h 12"/>
                <a:gd name="T10" fmla="*/ 7 w 11"/>
                <a:gd name="T11" fmla="*/ 2 h 12"/>
                <a:gd name="T12" fmla="*/ 6 w 11"/>
                <a:gd name="T13" fmla="*/ 0 h 12"/>
                <a:gd name="T14" fmla="*/ 5 w 11"/>
                <a:gd name="T15" fmla="*/ 1 h 12"/>
                <a:gd name="T16" fmla="*/ 5 w 11"/>
                <a:gd name="T17" fmla="*/ 3 h 12"/>
                <a:gd name="T18" fmla="*/ 5 w 11"/>
                <a:gd name="T19" fmla="*/ 5 h 12"/>
                <a:gd name="T20" fmla="*/ 4 w 11"/>
                <a:gd name="T21" fmla="*/ 6 h 12"/>
                <a:gd name="T22" fmla="*/ 4 w 11"/>
                <a:gd name="T23" fmla="*/ 6 h 12"/>
                <a:gd name="T24" fmla="*/ 3 w 11"/>
                <a:gd name="T25" fmla="*/ 7 h 12"/>
                <a:gd name="T26" fmla="*/ 2 w 11"/>
                <a:gd name="T27" fmla="*/ 7 h 12"/>
                <a:gd name="T28" fmla="*/ 1 w 11"/>
                <a:gd name="T29" fmla="*/ 9 h 12"/>
                <a:gd name="T30" fmla="*/ 2 w 11"/>
                <a:gd name="T31" fmla="*/ 12 h 12"/>
                <a:gd name="T32" fmla="*/ 4 w 11"/>
                <a:gd name="T33" fmla="*/ 12 h 12"/>
                <a:gd name="T34" fmla="*/ 5 w 11"/>
                <a:gd name="T35" fmla="*/ 12 h 12"/>
                <a:gd name="T36" fmla="*/ 6 w 11"/>
                <a:gd name="T37" fmla="*/ 12 h 12"/>
                <a:gd name="T38" fmla="*/ 8 w 11"/>
                <a:gd name="T39" fmla="*/ 10 h 12"/>
                <a:gd name="T40" fmla="*/ 10 w 11"/>
                <a:gd name="T41" fmla="*/ 9 h 12"/>
                <a:gd name="T42" fmla="*/ 11 w 11"/>
                <a:gd name="T4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2"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9" y="4"/>
                    <a:pt x="8" y="4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7" y="10"/>
                    <a:pt x="8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20">
              <a:extLst>
                <a:ext uri="{FF2B5EF4-FFF2-40B4-BE49-F238E27FC236}">
                  <a16:creationId xmlns:a16="http://schemas.microsoft.com/office/drawing/2014/main" xmlns="" id="{805DAE9C-E46E-4A1B-804D-D746A9347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8613" y="3524251"/>
              <a:ext cx="109538" cy="49213"/>
            </a:xfrm>
            <a:custGeom>
              <a:avLst/>
              <a:gdLst>
                <a:gd name="T0" fmla="*/ 9 w 9"/>
                <a:gd name="T1" fmla="*/ 1 h 4"/>
                <a:gd name="T2" fmla="*/ 4 w 9"/>
                <a:gd name="T3" fmla="*/ 4 h 4"/>
                <a:gd name="T4" fmla="*/ 0 w 9"/>
                <a:gd name="T5" fmla="*/ 4 h 4"/>
                <a:gd name="T6" fmla="*/ 3 w 9"/>
                <a:gd name="T7" fmla="*/ 2 h 4"/>
                <a:gd name="T8" fmla="*/ 3 w 9"/>
                <a:gd name="T9" fmla="*/ 1 h 4"/>
                <a:gd name="T10" fmla="*/ 2 w 9"/>
                <a:gd name="T11" fmla="*/ 1 h 4"/>
                <a:gd name="T12" fmla="*/ 2 w 9"/>
                <a:gd name="T13" fmla="*/ 1 h 4"/>
                <a:gd name="T14" fmla="*/ 4 w 9"/>
                <a:gd name="T15" fmla="*/ 1 h 4"/>
                <a:gd name="T16" fmla="*/ 5 w 9"/>
                <a:gd name="T17" fmla="*/ 0 h 4"/>
                <a:gd name="T18" fmla="*/ 6 w 9"/>
                <a:gd name="T19" fmla="*/ 0 h 4"/>
                <a:gd name="T20" fmla="*/ 8 w 9"/>
                <a:gd name="T21" fmla="*/ 1 h 4"/>
                <a:gd name="T22" fmla="*/ 9 w 9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9" y="1"/>
                  </a:moveTo>
                  <a:cubicBezTo>
                    <a:pt x="8" y="2"/>
                    <a:pt x="5" y="3"/>
                    <a:pt x="4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21">
              <a:extLst>
                <a:ext uri="{FF2B5EF4-FFF2-40B4-BE49-F238E27FC236}">
                  <a16:creationId xmlns:a16="http://schemas.microsoft.com/office/drawing/2014/main" xmlns="" id="{0283C6A1-E9EF-4D2C-86A0-277D2823C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425" y="3608388"/>
              <a:ext cx="180975" cy="107950"/>
            </a:xfrm>
            <a:custGeom>
              <a:avLst/>
              <a:gdLst>
                <a:gd name="T0" fmla="*/ 13 w 15"/>
                <a:gd name="T1" fmla="*/ 9 h 9"/>
                <a:gd name="T2" fmla="*/ 15 w 15"/>
                <a:gd name="T3" fmla="*/ 7 h 9"/>
                <a:gd name="T4" fmla="*/ 14 w 15"/>
                <a:gd name="T5" fmla="*/ 5 h 9"/>
                <a:gd name="T6" fmla="*/ 8 w 15"/>
                <a:gd name="T7" fmla="*/ 1 h 9"/>
                <a:gd name="T8" fmla="*/ 4 w 15"/>
                <a:gd name="T9" fmla="*/ 0 h 9"/>
                <a:gd name="T10" fmla="*/ 1 w 15"/>
                <a:gd name="T11" fmla="*/ 1 h 9"/>
                <a:gd name="T12" fmla="*/ 0 w 15"/>
                <a:gd name="T13" fmla="*/ 2 h 9"/>
                <a:gd name="T14" fmla="*/ 8 w 15"/>
                <a:gd name="T15" fmla="*/ 3 h 9"/>
                <a:gd name="T16" fmla="*/ 11 w 15"/>
                <a:gd name="T17" fmla="*/ 5 h 9"/>
                <a:gd name="T18" fmla="*/ 13 w 15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3" y="9"/>
                  </a:moveTo>
                  <a:cubicBezTo>
                    <a:pt x="14" y="8"/>
                    <a:pt x="15" y="8"/>
                    <a:pt x="15" y="7"/>
                  </a:cubicBezTo>
                  <a:cubicBezTo>
                    <a:pt x="15" y="7"/>
                    <a:pt x="14" y="5"/>
                    <a:pt x="14" y="5"/>
                  </a:cubicBezTo>
                  <a:cubicBezTo>
                    <a:pt x="12" y="3"/>
                    <a:pt x="10" y="1"/>
                    <a:pt x="8" y="1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3" y="2"/>
                    <a:pt x="5" y="2"/>
                    <a:pt x="8" y="3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2" y="6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22">
              <a:extLst>
                <a:ext uri="{FF2B5EF4-FFF2-40B4-BE49-F238E27FC236}">
                  <a16:creationId xmlns:a16="http://schemas.microsoft.com/office/drawing/2014/main" xmlns="" id="{6D8B2B25-2123-437E-BBFE-D616999D8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425" y="3644901"/>
              <a:ext cx="144463" cy="84138"/>
            </a:xfrm>
            <a:custGeom>
              <a:avLst/>
              <a:gdLst>
                <a:gd name="T0" fmla="*/ 12 w 12"/>
                <a:gd name="T1" fmla="*/ 6 h 7"/>
                <a:gd name="T2" fmla="*/ 5 w 12"/>
                <a:gd name="T3" fmla="*/ 6 h 7"/>
                <a:gd name="T4" fmla="*/ 2 w 12"/>
                <a:gd name="T5" fmla="*/ 3 h 7"/>
                <a:gd name="T6" fmla="*/ 1 w 12"/>
                <a:gd name="T7" fmla="*/ 2 h 7"/>
                <a:gd name="T8" fmla="*/ 0 w 12"/>
                <a:gd name="T9" fmla="*/ 1 h 7"/>
                <a:gd name="T10" fmla="*/ 0 w 12"/>
                <a:gd name="T11" fmla="*/ 0 h 7"/>
                <a:gd name="T12" fmla="*/ 0 w 12"/>
                <a:gd name="T13" fmla="*/ 0 h 7"/>
                <a:gd name="T14" fmla="*/ 1 w 12"/>
                <a:gd name="T15" fmla="*/ 1 h 7"/>
                <a:gd name="T16" fmla="*/ 2 w 12"/>
                <a:gd name="T17" fmla="*/ 2 h 7"/>
                <a:gd name="T18" fmla="*/ 10 w 12"/>
                <a:gd name="T19" fmla="*/ 6 h 7"/>
                <a:gd name="T20" fmla="*/ 12 w 12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cubicBezTo>
                    <a:pt x="11" y="7"/>
                    <a:pt x="7" y="6"/>
                    <a:pt x="5" y="6"/>
                  </a:cubicBezTo>
                  <a:cubicBezTo>
                    <a:pt x="4" y="5"/>
                    <a:pt x="3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5" y="6"/>
                    <a:pt x="7" y="6"/>
                    <a:pt x="10" y="6"/>
                  </a:cubicBezTo>
                  <a:lnTo>
                    <a:pt x="12" y="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3">
              <a:extLst>
                <a:ext uri="{FF2B5EF4-FFF2-40B4-BE49-F238E27FC236}">
                  <a16:creationId xmlns:a16="http://schemas.microsoft.com/office/drawing/2014/main" xmlns="" id="{919F8465-B590-4A64-A5DE-599F0DE16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450" y="3657601"/>
              <a:ext cx="36513" cy="23813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0 h 2"/>
                <a:gd name="T4" fmla="*/ 1 w 3"/>
                <a:gd name="T5" fmla="*/ 0 h 2"/>
                <a:gd name="T6" fmla="*/ 1 w 3"/>
                <a:gd name="T7" fmla="*/ 2 h 2"/>
                <a:gd name="T8" fmla="*/ 3 w 3"/>
                <a:gd name="T9" fmla="*/ 2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4">
              <a:extLst>
                <a:ext uri="{FF2B5EF4-FFF2-40B4-BE49-F238E27FC236}">
                  <a16:creationId xmlns:a16="http://schemas.microsoft.com/office/drawing/2014/main" xmlns="" id="{2DC7324B-7C96-4943-A8BA-6BB2F6BB9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3573463"/>
              <a:ext cx="96838" cy="142875"/>
            </a:xfrm>
            <a:custGeom>
              <a:avLst/>
              <a:gdLst>
                <a:gd name="T0" fmla="*/ 8 w 8"/>
                <a:gd name="T1" fmla="*/ 10 h 12"/>
                <a:gd name="T2" fmla="*/ 7 w 8"/>
                <a:gd name="T3" fmla="*/ 10 h 12"/>
                <a:gd name="T4" fmla="*/ 5 w 8"/>
                <a:gd name="T5" fmla="*/ 9 h 12"/>
                <a:gd name="T6" fmla="*/ 5 w 8"/>
                <a:gd name="T7" fmla="*/ 9 h 12"/>
                <a:gd name="T8" fmla="*/ 4 w 8"/>
                <a:gd name="T9" fmla="*/ 12 h 12"/>
                <a:gd name="T10" fmla="*/ 1 w 8"/>
                <a:gd name="T11" fmla="*/ 7 h 12"/>
                <a:gd name="T12" fmla="*/ 0 w 8"/>
                <a:gd name="T13" fmla="*/ 4 h 12"/>
                <a:gd name="T14" fmla="*/ 0 w 8"/>
                <a:gd name="T15" fmla="*/ 4 h 12"/>
                <a:gd name="T16" fmla="*/ 0 w 8"/>
                <a:gd name="T17" fmla="*/ 2 h 12"/>
                <a:gd name="T18" fmla="*/ 0 w 8"/>
                <a:gd name="T19" fmla="*/ 0 h 12"/>
                <a:gd name="T20" fmla="*/ 2 w 8"/>
                <a:gd name="T21" fmla="*/ 0 h 12"/>
                <a:gd name="T22" fmla="*/ 2 w 8"/>
                <a:gd name="T23" fmla="*/ 2 h 12"/>
                <a:gd name="T24" fmla="*/ 4 w 8"/>
                <a:gd name="T25" fmla="*/ 5 h 12"/>
                <a:gd name="T26" fmla="*/ 6 w 8"/>
                <a:gd name="T27" fmla="*/ 8 h 12"/>
                <a:gd name="T28" fmla="*/ 8 w 8"/>
                <a:gd name="T2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2">
                  <a:moveTo>
                    <a:pt x="8" y="10"/>
                  </a:move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3" y="10"/>
                    <a:pt x="2" y="9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7" y="9"/>
                    <a:pt x="8" y="9"/>
                    <a:pt x="8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5">
              <a:extLst>
                <a:ext uri="{FF2B5EF4-FFF2-40B4-BE49-F238E27FC236}">
                  <a16:creationId xmlns:a16="http://schemas.microsoft.com/office/drawing/2014/main" xmlns="" id="{1850CD49-7676-4F32-AC6E-DD81A3C20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3452813"/>
              <a:ext cx="109538" cy="120650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9 h 10"/>
                <a:gd name="T4" fmla="*/ 1 w 9"/>
                <a:gd name="T5" fmla="*/ 7 h 10"/>
                <a:gd name="T6" fmla="*/ 0 w 9"/>
                <a:gd name="T7" fmla="*/ 6 h 10"/>
                <a:gd name="T8" fmla="*/ 0 w 9"/>
                <a:gd name="T9" fmla="*/ 5 h 10"/>
                <a:gd name="T10" fmla="*/ 2 w 9"/>
                <a:gd name="T11" fmla="*/ 1 h 10"/>
                <a:gd name="T12" fmla="*/ 1 w 9"/>
                <a:gd name="T13" fmla="*/ 1 h 10"/>
                <a:gd name="T14" fmla="*/ 2 w 9"/>
                <a:gd name="T15" fmla="*/ 1 h 10"/>
                <a:gd name="T16" fmla="*/ 3 w 9"/>
                <a:gd name="T17" fmla="*/ 1 h 10"/>
                <a:gd name="T18" fmla="*/ 5 w 9"/>
                <a:gd name="T19" fmla="*/ 1 h 10"/>
                <a:gd name="T20" fmla="*/ 8 w 9"/>
                <a:gd name="T21" fmla="*/ 1 h 10"/>
                <a:gd name="T22" fmla="*/ 9 w 9"/>
                <a:gd name="T23" fmla="*/ 0 h 10"/>
                <a:gd name="T24" fmla="*/ 9 w 9"/>
                <a:gd name="T25" fmla="*/ 2 h 10"/>
                <a:gd name="T26" fmla="*/ 7 w 9"/>
                <a:gd name="T27" fmla="*/ 3 h 10"/>
                <a:gd name="T28" fmla="*/ 7 w 9"/>
                <a:gd name="T29" fmla="*/ 4 h 10"/>
                <a:gd name="T30" fmla="*/ 8 w 9"/>
                <a:gd name="T31" fmla="*/ 4 h 10"/>
                <a:gd name="T32" fmla="*/ 8 w 9"/>
                <a:gd name="T33" fmla="*/ 5 h 10"/>
                <a:gd name="T34" fmla="*/ 8 w 9"/>
                <a:gd name="T35" fmla="*/ 5 h 10"/>
                <a:gd name="T36" fmla="*/ 6 w 9"/>
                <a:gd name="T3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2" y="10"/>
                    <a:pt x="1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3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9" y="7"/>
                    <a:pt x="7" y="9"/>
                    <a:pt x="6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26">
              <a:extLst>
                <a:ext uri="{FF2B5EF4-FFF2-40B4-BE49-F238E27FC236}">
                  <a16:creationId xmlns:a16="http://schemas.microsoft.com/office/drawing/2014/main" xmlns="" id="{51C39B7F-6113-475F-9A43-1E885278D6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9913" y="2214563"/>
              <a:ext cx="396875" cy="528638"/>
            </a:xfrm>
            <a:custGeom>
              <a:avLst/>
              <a:gdLst>
                <a:gd name="T0" fmla="*/ 8 w 33"/>
                <a:gd name="T1" fmla="*/ 12 h 44"/>
                <a:gd name="T2" fmla="*/ 16 w 33"/>
                <a:gd name="T3" fmla="*/ 3 h 44"/>
                <a:gd name="T4" fmla="*/ 8 w 33"/>
                <a:gd name="T5" fmla="*/ 13 h 44"/>
                <a:gd name="T6" fmla="*/ 19 w 33"/>
                <a:gd name="T7" fmla="*/ 3 h 44"/>
                <a:gd name="T8" fmla="*/ 22 w 33"/>
                <a:gd name="T9" fmla="*/ 3 h 44"/>
                <a:gd name="T10" fmla="*/ 13 w 33"/>
                <a:gd name="T11" fmla="*/ 7 h 44"/>
                <a:gd name="T12" fmla="*/ 14 w 33"/>
                <a:gd name="T13" fmla="*/ 8 h 44"/>
                <a:gd name="T14" fmla="*/ 29 w 33"/>
                <a:gd name="T15" fmla="*/ 8 h 44"/>
                <a:gd name="T16" fmla="*/ 29 w 33"/>
                <a:gd name="T17" fmla="*/ 9 h 44"/>
                <a:gd name="T18" fmla="*/ 8 w 33"/>
                <a:gd name="T19" fmla="*/ 14 h 44"/>
                <a:gd name="T20" fmla="*/ 15 w 33"/>
                <a:gd name="T21" fmla="*/ 11 h 44"/>
                <a:gd name="T22" fmla="*/ 29 w 33"/>
                <a:gd name="T23" fmla="*/ 14 h 44"/>
                <a:gd name="T24" fmla="*/ 30 w 33"/>
                <a:gd name="T25" fmla="*/ 17 h 44"/>
                <a:gd name="T26" fmla="*/ 24 w 33"/>
                <a:gd name="T27" fmla="*/ 11 h 44"/>
                <a:gd name="T28" fmla="*/ 9 w 33"/>
                <a:gd name="T29" fmla="*/ 15 h 44"/>
                <a:gd name="T30" fmla="*/ 18 w 33"/>
                <a:gd name="T31" fmla="*/ 14 h 44"/>
                <a:gd name="T32" fmla="*/ 26 w 33"/>
                <a:gd name="T33" fmla="*/ 19 h 44"/>
                <a:gd name="T34" fmla="*/ 22 w 33"/>
                <a:gd name="T35" fmla="*/ 16 h 44"/>
                <a:gd name="T36" fmla="*/ 17 w 33"/>
                <a:gd name="T37" fmla="*/ 21 h 44"/>
                <a:gd name="T38" fmla="*/ 16 w 33"/>
                <a:gd name="T39" fmla="*/ 21 h 44"/>
                <a:gd name="T40" fmla="*/ 11 w 33"/>
                <a:gd name="T41" fmla="*/ 21 h 44"/>
                <a:gd name="T42" fmla="*/ 20 w 33"/>
                <a:gd name="T43" fmla="*/ 26 h 44"/>
                <a:gd name="T44" fmla="*/ 18 w 33"/>
                <a:gd name="T45" fmla="*/ 27 h 44"/>
                <a:gd name="T46" fmla="*/ 8 w 33"/>
                <a:gd name="T47" fmla="*/ 16 h 44"/>
                <a:gd name="T48" fmla="*/ 11 w 33"/>
                <a:gd name="T49" fmla="*/ 24 h 44"/>
                <a:gd name="T50" fmla="*/ 12 w 33"/>
                <a:gd name="T51" fmla="*/ 28 h 44"/>
                <a:gd name="T52" fmla="*/ 7 w 33"/>
                <a:gd name="T53" fmla="*/ 18 h 44"/>
                <a:gd name="T54" fmla="*/ 9 w 33"/>
                <a:gd name="T55" fmla="*/ 28 h 44"/>
                <a:gd name="T56" fmla="*/ 17 w 33"/>
                <a:gd name="T57" fmla="*/ 37 h 44"/>
                <a:gd name="T58" fmla="*/ 10 w 33"/>
                <a:gd name="T59" fmla="*/ 31 h 44"/>
                <a:gd name="T60" fmla="*/ 7 w 33"/>
                <a:gd name="T61" fmla="*/ 19 h 44"/>
                <a:gd name="T62" fmla="*/ 7 w 33"/>
                <a:gd name="T63" fmla="*/ 34 h 44"/>
                <a:gd name="T64" fmla="*/ 12 w 33"/>
                <a:gd name="T65" fmla="*/ 43 h 44"/>
                <a:gd name="T66" fmla="*/ 8 w 33"/>
                <a:gd name="T67" fmla="*/ 36 h 44"/>
                <a:gd name="T68" fmla="*/ 5 w 33"/>
                <a:gd name="T69" fmla="*/ 22 h 44"/>
                <a:gd name="T70" fmla="*/ 4 w 33"/>
                <a:gd name="T71" fmla="*/ 31 h 44"/>
                <a:gd name="T72" fmla="*/ 3 w 33"/>
                <a:gd name="T73" fmla="*/ 29 h 44"/>
                <a:gd name="T74" fmla="*/ 1 w 33"/>
                <a:gd name="T75" fmla="*/ 26 h 44"/>
                <a:gd name="T76" fmla="*/ 0 w 33"/>
                <a:gd name="T77" fmla="*/ 26 h 44"/>
                <a:gd name="T78" fmla="*/ 29 w 33"/>
                <a:gd name="T79" fmla="*/ 5 h 44"/>
                <a:gd name="T80" fmla="*/ 13 w 33"/>
                <a:gd name="T81" fmla="*/ 28 h 44"/>
                <a:gd name="T82" fmla="*/ 16 w 33"/>
                <a:gd name="T83" fmla="*/ 0 h 44"/>
                <a:gd name="T84" fmla="*/ 4 w 33"/>
                <a:gd name="T85" fmla="*/ 35 h 44"/>
                <a:gd name="T86" fmla="*/ 28 w 33"/>
                <a:gd name="T87" fmla="*/ 19 h 44"/>
                <a:gd name="T88" fmla="*/ 17 w 33"/>
                <a:gd name="T89" fmla="*/ 39 h 44"/>
                <a:gd name="T90" fmla="*/ 18 w 33"/>
                <a:gd name="T91" fmla="*/ 25 h 44"/>
                <a:gd name="T92" fmla="*/ 9 w 33"/>
                <a:gd name="T93" fmla="*/ 44 h 44"/>
                <a:gd name="T94" fmla="*/ 18 w 33"/>
                <a:gd name="T95" fmla="*/ 35 h 44"/>
                <a:gd name="T96" fmla="*/ 21 w 33"/>
                <a:gd name="T97" fmla="*/ 31 h 44"/>
                <a:gd name="T98" fmla="*/ 9 w 33"/>
                <a:gd name="T99" fmla="*/ 40 h 44"/>
                <a:gd name="T100" fmla="*/ 25 w 33"/>
                <a:gd name="T101" fmla="*/ 21 h 44"/>
                <a:gd name="T102" fmla="*/ 23 w 33"/>
                <a:gd name="T103" fmla="*/ 29 h 44"/>
                <a:gd name="T104" fmla="*/ 13 w 33"/>
                <a:gd name="T105" fmla="*/ 43 h 44"/>
                <a:gd name="T106" fmla="*/ 31 w 33"/>
                <a:gd name="T107" fmla="*/ 4 h 44"/>
                <a:gd name="T108" fmla="*/ 33 w 33"/>
                <a:gd name="T10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" h="44">
                  <a:moveTo>
                    <a:pt x="4" y="18"/>
                  </a:moveTo>
                  <a:cubicBezTo>
                    <a:pt x="5" y="17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9" y="9"/>
                    <a:pt x="11" y="7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6"/>
                    <a:pt x="11" y="7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2" y="8"/>
                    <a:pt x="13" y="7"/>
                    <a:pt x="14" y="6"/>
                  </a:cubicBezTo>
                  <a:cubicBezTo>
                    <a:pt x="16" y="4"/>
                    <a:pt x="17" y="3"/>
                    <a:pt x="19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2" y="1"/>
                    <a:pt x="22" y="0"/>
                  </a:cubicBezTo>
                  <a:cubicBezTo>
                    <a:pt x="22" y="0"/>
                    <a:pt x="23" y="0"/>
                    <a:pt x="23" y="1"/>
                  </a:cubicBezTo>
                  <a:cubicBezTo>
                    <a:pt x="23" y="2"/>
                    <a:pt x="23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3"/>
                    <a:pt x="17" y="4"/>
                    <a:pt x="16" y="4"/>
                  </a:cubicBezTo>
                  <a:cubicBezTo>
                    <a:pt x="15" y="5"/>
                    <a:pt x="14" y="6"/>
                    <a:pt x="13" y="7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0"/>
                    <a:pt x="11" y="10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15" y="7"/>
                    <a:pt x="16" y="7"/>
                    <a:pt x="17" y="7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7"/>
                    <a:pt x="23" y="6"/>
                    <a:pt x="24" y="7"/>
                  </a:cubicBezTo>
                  <a:cubicBezTo>
                    <a:pt x="25" y="7"/>
                    <a:pt x="26" y="7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8"/>
                    <a:pt x="29" y="7"/>
                  </a:cubicBezTo>
                  <a:cubicBezTo>
                    <a:pt x="30" y="7"/>
                    <a:pt x="30" y="6"/>
                    <a:pt x="31" y="6"/>
                  </a:cubicBezTo>
                  <a:cubicBezTo>
                    <a:pt x="32" y="6"/>
                    <a:pt x="32" y="7"/>
                    <a:pt x="32" y="7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31" y="11"/>
                    <a:pt x="30" y="10"/>
                    <a:pt x="29" y="9"/>
                  </a:cubicBezTo>
                  <a:cubicBezTo>
                    <a:pt x="29" y="9"/>
                    <a:pt x="29" y="9"/>
                    <a:pt x="28" y="8"/>
                  </a:cubicBezTo>
                  <a:cubicBezTo>
                    <a:pt x="26" y="7"/>
                    <a:pt x="23" y="7"/>
                    <a:pt x="21" y="7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4" y="8"/>
                    <a:pt x="12" y="9"/>
                    <a:pt x="11" y="11"/>
                  </a:cubicBezTo>
                  <a:cubicBezTo>
                    <a:pt x="10" y="12"/>
                    <a:pt x="9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2" y="12"/>
                    <a:pt x="13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21" y="11"/>
                    <a:pt x="22" y="11"/>
                    <a:pt x="23" y="11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7" y="12"/>
                    <a:pt x="28" y="13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2" y="13"/>
                    <a:pt x="32" y="14"/>
                    <a:pt x="32" y="15"/>
                  </a:cubicBezTo>
                  <a:cubicBezTo>
                    <a:pt x="32" y="15"/>
                    <a:pt x="32" y="16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4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0" y="11"/>
                    <a:pt x="18" y="11"/>
                    <a:pt x="16" y="11"/>
                  </a:cubicBezTo>
                  <a:cubicBezTo>
                    <a:pt x="15" y="11"/>
                    <a:pt x="14" y="12"/>
                    <a:pt x="13" y="12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1" y="14"/>
                    <a:pt x="12" y="14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9" y="15"/>
                    <a:pt x="19" y="15"/>
                    <a:pt x="20" y="15"/>
                  </a:cubicBezTo>
                  <a:cubicBezTo>
                    <a:pt x="21" y="16"/>
                    <a:pt x="22" y="16"/>
                    <a:pt x="23" y="17"/>
                  </a:cubicBezTo>
                  <a:cubicBezTo>
                    <a:pt x="23" y="17"/>
                    <a:pt x="24" y="17"/>
                    <a:pt x="24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6" y="18"/>
                    <a:pt x="27" y="19"/>
                    <a:pt x="26" y="19"/>
                  </a:cubicBezTo>
                  <a:cubicBezTo>
                    <a:pt x="26" y="20"/>
                    <a:pt x="25" y="21"/>
                    <a:pt x="24" y="20"/>
                  </a:cubicBezTo>
                  <a:cubicBezTo>
                    <a:pt x="23" y="20"/>
                    <a:pt x="23" y="20"/>
                    <a:pt x="23" y="19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21" y="16"/>
                    <a:pt x="20" y="15"/>
                    <a:pt x="19" y="15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4" y="15"/>
                    <a:pt x="13" y="15"/>
                    <a:pt x="11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11" y="18"/>
                    <a:pt x="14" y="19"/>
                    <a:pt x="17" y="21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0" y="21"/>
                    <a:pt x="20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0"/>
                    <a:pt x="13" y="19"/>
                    <a:pt x="12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7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8"/>
                    <a:pt x="9" y="19"/>
                    <a:pt x="11" y="21"/>
                  </a:cubicBezTo>
                  <a:cubicBezTo>
                    <a:pt x="11" y="21"/>
                    <a:pt x="12" y="22"/>
                    <a:pt x="13" y="23"/>
                  </a:cubicBezTo>
                  <a:cubicBezTo>
                    <a:pt x="14" y="24"/>
                    <a:pt x="15" y="26"/>
                    <a:pt x="17" y="27"/>
                  </a:cubicBezTo>
                  <a:cubicBezTo>
                    <a:pt x="17" y="27"/>
                    <a:pt x="17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19" y="26"/>
                    <a:pt x="20" y="26"/>
                  </a:cubicBezTo>
                  <a:cubicBezTo>
                    <a:pt x="21" y="26"/>
                    <a:pt x="21" y="27"/>
                    <a:pt x="21" y="27"/>
                  </a:cubicBezTo>
                  <a:cubicBezTo>
                    <a:pt x="22" y="28"/>
                    <a:pt x="21" y="29"/>
                    <a:pt x="21" y="29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7" y="27"/>
                    <a:pt x="16" y="26"/>
                    <a:pt x="15" y="26"/>
                  </a:cubicBezTo>
                  <a:cubicBezTo>
                    <a:pt x="14" y="25"/>
                    <a:pt x="13" y="24"/>
                    <a:pt x="12" y="23"/>
                  </a:cubicBezTo>
                  <a:cubicBezTo>
                    <a:pt x="12" y="23"/>
                    <a:pt x="12" y="22"/>
                    <a:pt x="11" y="22"/>
                  </a:cubicBezTo>
                  <a:cubicBezTo>
                    <a:pt x="11" y="21"/>
                    <a:pt x="10" y="21"/>
                    <a:pt x="10" y="20"/>
                  </a:cubicBezTo>
                  <a:cubicBezTo>
                    <a:pt x="9" y="19"/>
                    <a:pt x="8" y="17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9"/>
                    <a:pt x="9" y="20"/>
                    <a:pt x="9" y="22"/>
                  </a:cubicBezTo>
                  <a:cubicBezTo>
                    <a:pt x="10" y="23"/>
                    <a:pt x="10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3" y="28"/>
                    <a:pt x="12" y="28"/>
                    <a:pt x="12" y="28"/>
                  </a:cubicBezTo>
                  <a:cubicBezTo>
                    <a:pt x="12" y="28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1" y="25"/>
                    <a:pt x="10" y="25"/>
                  </a:cubicBezTo>
                  <a:cubicBezTo>
                    <a:pt x="10" y="23"/>
                    <a:pt x="9" y="22"/>
                    <a:pt x="8" y="20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9"/>
                    <a:pt x="7" y="20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7" y="22"/>
                    <a:pt x="8" y="23"/>
                    <a:pt x="8" y="25"/>
                  </a:cubicBezTo>
                  <a:cubicBezTo>
                    <a:pt x="8" y="26"/>
                    <a:pt x="9" y="27"/>
                    <a:pt x="9" y="28"/>
                  </a:cubicBezTo>
                  <a:cubicBezTo>
                    <a:pt x="10" y="30"/>
                    <a:pt x="12" y="32"/>
                    <a:pt x="13" y="34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6" y="34"/>
                    <a:pt x="17" y="35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8"/>
                    <a:pt x="15" y="38"/>
                    <a:pt x="15" y="38"/>
                  </a:cubicBezTo>
                  <a:cubicBezTo>
                    <a:pt x="14" y="37"/>
                    <a:pt x="13" y="37"/>
                    <a:pt x="14" y="36"/>
                  </a:cubicBezTo>
                  <a:cubicBezTo>
                    <a:pt x="14" y="36"/>
                    <a:pt x="14" y="35"/>
                    <a:pt x="14" y="35"/>
                  </a:cubicBezTo>
                  <a:cubicBezTo>
                    <a:pt x="14" y="35"/>
                    <a:pt x="14" y="35"/>
                    <a:pt x="14" y="34"/>
                  </a:cubicBezTo>
                  <a:cubicBezTo>
                    <a:pt x="13" y="33"/>
                    <a:pt x="11" y="32"/>
                    <a:pt x="10" y="31"/>
                  </a:cubicBezTo>
                  <a:cubicBezTo>
                    <a:pt x="10" y="30"/>
                    <a:pt x="9" y="29"/>
                    <a:pt x="9" y="28"/>
                  </a:cubicBezTo>
                  <a:cubicBezTo>
                    <a:pt x="8" y="27"/>
                    <a:pt x="8" y="27"/>
                    <a:pt x="8" y="26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7" y="24"/>
                    <a:pt x="7" y="23"/>
                    <a:pt x="7" y="22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7" y="18"/>
                    <a:pt x="7" y="17"/>
                    <a:pt x="7" y="16"/>
                  </a:cubicBezTo>
                  <a:cubicBezTo>
                    <a:pt x="7" y="17"/>
                    <a:pt x="7" y="17"/>
                    <a:pt x="6" y="18"/>
                  </a:cubicBezTo>
                  <a:cubicBezTo>
                    <a:pt x="5" y="20"/>
                    <a:pt x="5" y="23"/>
                    <a:pt x="5" y="25"/>
                  </a:cubicBezTo>
                  <a:cubicBezTo>
                    <a:pt x="5" y="27"/>
                    <a:pt x="5" y="30"/>
                    <a:pt x="6" y="32"/>
                  </a:cubicBezTo>
                  <a:cubicBezTo>
                    <a:pt x="6" y="32"/>
                    <a:pt x="7" y="33"/>
                    <a:pt x="7" y="34"/>
                  </a:cubicBezTo>
                  <a:cubicBezTo>
                    <a:pt x="8" y="35"/>
                    <a:pt x="9" y="37"/>
                    <a:pt x="9" y="38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3"/>
                    <a:pt x="12" y="43"/>
                  </a:cubicBezTo>
                  <a:cubicBezTo>
                    <a:pt x="11" y="43"/>
                    <a:pt x="10" y="43"/>
                    <a:pt x="9" y="42"/>
                  </a:cubicBezTo>
                  <a:cubicBezTo>
                    <a:pt x="9" y="41"/>
                    <a:pt x="9" y="41"/>
                    <a:pt x="10" y="40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9" y="38"/>
                    <a:pt x="9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5"/>
                    <a:pt x="7" y="34"/>
                    <a:pt x="7" y="34"/>
                  </a:cubicBezTo>
                  <a:cubicBezTo>
                    <a:pt x="6" y="33"/>
                    <a:pt x="6" y="33"/>
                    <a:pt x="6" y="32"/>
                  </a:cubicBezTo>
                  <a:cubicBezTo>
                    <a:pt x="5" y="30"/>
                    <a:pt x="5" y="29"/>
                    <a:pt x="5" y="27"/>
                  </a:cubicBezTo>
                  <a:cubicBezTo>
                    <a:pt x="5" y="26"/>
                    <a:pt x="4" y="25"/>
                    <a:pt x="5" y="25"/>
                  </a:cubicBezTo>
                  <a:cubicBezTo>
                    <a:pt x="5" y="24"/>
                    <a:pt x="4" y="23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4" y="21"/>
                    <a:pt x="3" y="23"/>
                    <a:pt x="3" y="25"/>
                  </a:cubicBezTo>
                  <a:cubicBezTo>
                    <a:pt x="3" y="27"/>
                    <a:pt x="3" y="29"/>
                    <a:pt x="4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5" y="32"/>
                    <a:pt x="5" y="33"/>
                    <a:pt x="4" y="33"/>
                  </a:cubicBezTo>
                  <a:cubicBezTo>
                    <a:pt x="4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3" y="30"/>
                    <a:pt x="3" y="29"/>
                  </a:cubicBezTo>
                  <a:cubicBezTo>
                    <a:pt x="2" y="28"/>
                    <a:pt x="2" y="26"/>
                    <a:pt x="3" y="24"/>
                  </a:cubicBezTo>
                  <a:cubicBezTo>
                    <a:pt x="3" y="22"/>
                    <a:pt x="4" y="21"/>
                    <a:pt x="5" y="19"/>
                  </a:cubicBezTo>
                  <a:cubicBezTo>
                    <a:pt x="5" y="18"/>
                    <a:pt x="6" y="17"/>
                    <a:pt x="6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4" y="18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8"/>
                    <a:pt x="1" y="28"/>
                  </a:cubicBezTo>
                  <a:cubicBezTo>
                    <a:pt x="1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1" y="23"/>
                    <a:pt x="4" y="18"/>
                    <a:pt x="4" y="18"/>
                  </a:cubicBezTo>
                  <a:close/>
                  <a:moveTo>
                    <a:pt x="2" y="33"/>
                  </a:moveTo>
                  <a:cubicBezTo>
                    <a:pt x="1" y="34"/>
                    <a:pt x="2" y="34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lose/>
                  <a:moveTo>
                    <a:pt x="29" y="5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6"/>
                    <a:pt x="29" y="5"/>
                    <a:pt x="29" y="5"/>
                  </a:cubicBezTo>
                  <a:close/>
                  <a:moveTo>
                    <a:pt x="13" y="28"/>
                  </a:moveTo>
                  <a:cubicBezTo>
                    <a:pt x="13" y="28"/>
                    <a:pt x="13" y="29"/>
                    <a:pt x="13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3" y="28"/>
                    <a:pt x="13" y="28"/>
                  </a:cubicBezTo>
                  <a:close/>
                  <a:moveTo>
                    <a:pt x="16" y="0"/>
                  </a:move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lose/>
                  <a:moveTo>
                    <a:pt x="4" y="35"/>
                  </a:moveTo>
                  <a:cubicBezTo>
                    <a:pt x="4" y="34"/>
                    <a:pt x="4" y="35"/>
                    <a:pt x="4" y="35"/>
                  </a:cubicBezTo>
                  <a:cubicBezTo>
                    <a:pt x="4" y="35"/>
                    <a:pt x="4" y="36"/>
                    <a:pt x="4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5"/>
                    <a:pt x="4" y="35"/>
                    <a:pt x="4" y="35"/>
                  </a:cubicBezTo>
                  <a:close/>
                  <a:moveTo>
                    <a:pt x="28" y="19"/>
                  </a:moveTo>
                  <a:cubicBezTo>
                    <a:pt x="28" y="19"/>
                    <a:pt x="27" y="19"/>
                    <a:pt x="27" y="19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8" y="19"/>
                    <a:pt x="28" y="19"/>
                  </a:cubicBezTo>
                  <a:close/>
                  <a:moveTo>
                    <a:pt x="17" y="39"/>
                  </a:moveTo>
                  <a:cubicBezTo>
                    <a:pt x="18" y="39"/>
                    <a:pt x="18" y="39"/>
                    <a:pt x="18" y="38"/>
                  </a:cubicBezTo>
                  <a:cubicBezTo>
                    <a:pt x="18" y="38"/>
                    <a:pt x="18" y="37"/>
                    <a:pt x="18" y="37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7" y="38"/>
                    <a:pt x="17" y="39"/>
                    <a:pt x="17" y="39"/>
                  </a:cubicBezTo>
                  <a:close/>
                  <a:moveTo>
                    <a:pt x="18" y="25"/>
                  </a:moveTo>
                  <a:cubicBezTo>
                    <a:pt x="19" y="26"/>
                    <a:pt x="19" y="25"/>
                    <a:pt x="19" y="25"/>
                  </a:cubicBezTo>
                  <a:cubicBezTo>
                    <a:pt x="19" y="25"/>
                    <a:pt x="19" y="24"/>
                    <a:pt x="19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9" y="44"/>
                  </a:moveTo>
                  <a:cubicBezTo>
                    <a:pt x="9" y="43"/>
                    <a:pt x="9" y="43"/>
                    <a:pt x="8" y="43"/>
                  </a:cubicBezTo>
                  <a:cubicBezTo>
                    <a:pt x="8" y="43"/>
                    <a:pt x="8" y="43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lose/>
                  <a:moveTo>
                    <a:pt x="18" y="35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19" y="35"/>
                    <a:pt x="19" y="35"/>
                    <a:pt x="18" y="35"/>
                  </a:cubicBezTo>
                  <a:close/>
                  <a:moveTo>
                    <a:pt x="21" y="31"/>
                  </a:moveTo>
                  <a:cubicBezTo>
                    <a:pt x="21" y="31"/>
                    <a:pt x="21" y="30"/>
                    <a:pt x="20" y="30"/>
                  </a:cubicBezTo>
                  <a:cubicBezTo>
                    <a:pt x="20" y="30"/>
                    <a:pt x="20" y="30"/>
                    <a:pt x="19" y="31"/>
                  </a:cubicBezTo>
                  <a:cubicBezTo>
                    <a:pt x="19" y="31"/>
                    <a:pt x="20" y="32"/>
                    <a:pt x="20" y="32"/>
                  </a:cubicBezTo>
                  <a:cubicBezTo>
                    <a:pt x="20" y="32"/>
                    <a:pt x="21" y="32"/>
                    <a:pt x="21" y="31"/>
                  </a:cubicBezTo>
                  <a:close/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9" y="41"/>
                    <a:pt x="9" y="40"/>
                  </a:cubicBezTo>
                  <a:close/>
                  <a:moveTo>
                    <a:pt x="25" y="21"/>
                  </a:move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2"/>
                    <a:pt x="25" y="22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3" y="29"/>
                  </a:moveTo>
                  <a:cubicBezTo>
                    <a:pt x="23" y="29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8"/>
                  </a:cubicBezTo>
                  <a:cubicBezTo>
                    <a:pt x="22" y="28"/>
                    <a:pt x="22" y="28"/>
                    <a:pt x="23" y="29"/>
                  </a:cubicBezTo>
                  <a:close/>
                  <a:moveTo>
                    <a:pt x="13" y="43"/>
                  </a:moveTo>
                  <a:cubicBezTo>
                    <a:pt x="13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4" y="44"/>
                    <a:pt x="14" y="44"/>
                  </a:cubicBezTo>
                  <a:cubicBezTo>
                    <a:pt x="14" y="43"/>
                    <a:pt x="13" y="43"/>
                    <a:pt x="13" y="43"/>
                  </a:cubicBezTo>
                  <a:close/>
                  <a:moveTo>
                    <a:pt x="31" y="4"/>
                  </a:moveTo>
                  <a:cubicBezTo>
                    <a:pt x="32" y="4"/>
                    <a:pt x="31" y="4"/>
                    <a:pt x="31" y="4"/>
                  </a:cubicBezTo>
                  <a:cubicBezTo>
                    <a:pt x="32" y="4"/>
                    <a:pt x="32" y="4"/>
                    <a:pt x="32" y="5"/>
                  </a:cubicBezTo>
                  <a:cubicBezTo>
                    <a:pt x="32" y="5"/>
                    <a:pt x="32" y="5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7">
              <a:extLst>
                <a:ext uri="{FF2B5EF4-FFF2-40B4-BE49-F238E27FC236}">
                  <a16:creationId xmlns:a16="http://schemas.microsoft.com/office/drawing/2014/main" xmlns="" id="{31062D54-0779-42EE-A3DA-BBF9D4EA0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963" y="2190751"/>
              <a:ext cx="373063" cy="323850"/>
            </a:xfrm>
            <a:custGeom>
              <a:avLst/>
              <a:gdLst>
                <a:gd name="T0" fmla="*/ 15 w 31"/>
                <a:gd name="T1" fmla="*/ 12 h 27"/>
                <a:gd name="T2" fmla="*/ 7 w 31"/>
                <a:gd name="T3" fmla="*/ 11 h 27"/>
                <a:gd name="T4" fmla="*/ 22 w 31"/>
                <a:gd name="T5" fmla="*/ 24 h 27"/>
                <a:gd name="T6" fmla="*/ 15 w 31"/>
                <a:gd name="T7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7">
                  <a:moveTo>
                    <a:pt x="15" y="12"/>
                  </a:moveTo>
                  <a:cubicBezTo>
                    <a:pt x="15" y="12"/>
                    <a:pt x="11" y="8"/>
                    <a:pt x="7" y="11"/>
                  </a:cubicBezTo>
                  <a:cubicBezTo>
                    <a:pt x="0" y="16"/>
                    <a:pt x="21" y="27"/>
                    <a:pt x="22" y="24"/>
                  </a:cubicBezTo>
                  <a:cubicBezTo>
                    <a:pt x="31" y="3"/>
                    <a:pt x="12" y="0"/>
                    <a:pt x="15" y="1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28">
              <a:extLst>
                <a:ext uri="{FF2B5EF4-FFF2-40B4-BE49-F238E27FC236}">
                  <a16:creationId xmlns:a16="http://schemas.microsoft.com/office/drawing/2014/main" xmlns="" id="{291AF535-EF7E-41AE-9F39-94CA4D099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5" y="2478088"/>
              <a:ext cx="120650" cy="107950"/>
            </a:xfrm>
            <a:custGeom>
              <a:avLst/>
              <a:gdLst>
                <a:gd name="T0" fmla="*/ 0 w 10"/>
                <a:gd name="T1" fmla="*/ 4 h 9"/>
                <a:gd name="T2" fmla="*/ 5 w 10"/>
                <a:gd name="T3" fmla="*/ 0 h 9"/>
                <a:gd name="T4" fmla="*/ 10 w 10"/>
                <a:gd name="T5" fmla="*/ 4 h 9"/>
                <a:gd name="T6" fmla="*/ 5 w 10"/>
                <a:gd name="T7" fmla="*/ 9 h 9"/>
                <a:gd name="T8" fmla="*/ 0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4"/>
                  </a:moveTo>
                  <a:cubicBezTo>
                    <a:pt x="5" y="4"/>
                    <a:pt x="5" y="4"/>
                    <a:pt x="5" y="0"/>
                  </a:cubicBezTo>
                  <a:cubicBezTo>
                    <a:pt x="5" y="4"/>
                    <a:pt x="5" y="4"/>
                    <a:pt x="10" y="4"/>
                  </a:cubicBezTo>
                  <a:cubicBezTo>
                    <a:pt x="5" y="4"/>
                    <a:pt x="5" y="5"/>
                    <a:pt x="5" y="9"/>
                  </a:cubicBezTo>
                  <a:cubicBezTo>
                    <a:pt x="5" y="5"/>
                    <a:pt x="5" y="4"/>
                    <a:pt x="0" y="4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29">
              <a:extLst>
                <a:ext uri="{FF2B5EF4-FFF2-40B4-BE49-F238E27FC236}">
                  <a16:creationId xmlns:a16="http://schemas.microsoft.com/office/drawing/2014/main" xmlns="" id="{A5BB0673-E8DC-462A-94D9-E21F1768A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7700" y="1504951"/>
              <a:ext cx="120650" cy="120650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4"/>
                    <a:pt x="5" y="0"/>
                  </a:cubicBezTo>
                  <a:cubicBezTo>
                    <a:pt x="5" y="4"/>
                    <a:pt x="6" y="5"/>
                    <a:pt x="10" y="5"/>
                  </a:cubicBezTo>
                  <a:cubicBezTo>
                    <a:pt x="6" y="5"/>
                    <a:pt x="5" y="5"/>
                    <a:pt x="5" y="10"/>
                  </a:cubicBezTo>
                  <a:cubicBezTo>
                    <a:pt x="5" y="5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30">
              <a:extLst>
                <a:ext uri="{FF2B5EF4-FFF2-40B4-BE49-F238E27FC236}">
                  <a16:creationId xmlns:a16="http://schemas.microsoft.com/office/drawing/2014/main" xmlns="" id="{E6BD6785-E7FB-4C08-9CC6-5AA3AA8A8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1113" y="3548063"/>
              <a:ext cx="168275" cy="157163"/>
            </a:xfrm>
            <a:custGeom>
              <a:avLst/>
              <a:gdLst>
                <a:gd name="T0" fmla="*/ 0 w 14"/>
                <a:gd name="T1" fmla="*/ 7 h 13"/>
                <a:gd name="T2" fmla="*/ 7 w 14"/>
                <a:gd name="T3" fmla="*/ 0 h 13"/>
                <a:gd name="T4" fmla="*/ 14 w 14"/>
                <a:gd name="T5" fmla="*/ 7 h 13"/>
                <a:gd name="T6" fmla="*/ 7 w 14"/>
                <a:gd name="T7" fmla="*/ 13 h 13"/>
                <a:gd name="T8" fmla="*/ 0 w 14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7"/>
                  </a:moveTo>
                  <a:cubicBezTo>
                    <a:pt x="6" y="7"/>
                    <a:pt x="7" y="6"/>
                    <a:pt x="7" y="0"/>
                  </a:cubicBezTo>
                  <a:cubicBezTo>
                    <a:pt x="7" y="6"/>
                    <a:pt x="8" y="7"/>
                    <a:pt x="14" y="7"/>
                  </a:cubicBezTo>
                  <a:cubicBezTo>
                    <a:pt x="8" y="7"/>
                    <a:pt x="7" y="7"/>
                    <a:pt x="7" y="13"/>
                  </a:cubicBezTo>
                  <a:cubicBezTo>
                    <a:pt x="7" y="7"/>
                    <a:pt x="6" y="7"/>
                    <a:pt x="0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31">
              <a:extLst>
                <a:ext uri="{FF2B5EF4-FFF2-40B4-BE49-F238E27FC236}">
                  <a16:creationId xmlns:a16="http://schemas.microsoft.com/office/drawing/2014/main" xmlns="" id="{4AEE4526-50B5-44EF-AAC8-C722E2BC6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075" y="4113213"/>
              <a:ext cx="481013" cy="565150"/>
            </a:xfrm>
            <a:custGeom>
              <a:avLst/>
              <a:gdLst>
                <a:gd name="T0" fmla="*/ 1 w 40"/>
                <a:gd name="T1" fmla="*/ 46 h 47"/>
                <a:gd name="T2" fmla="*/ 5 w 40"/>
                <a:gd name="T3" fmla="*/ 36 h 47"/>
                <a:gd name="T4" fmla="*/ 6 w 40"/>
                <a:gd name="T5" fmla="*/ 36 h 47"/>
                <a:gd name="T6" fmla="*/ 8 w 40"/>
                <a:gd name="T7" fmla="*/ 43 h 47"/>
                <a:gd name="T8" fmla="*/ 10 w 40"/>
                <a:gd name="T9" fmla="*/ 45 h 47"/>
                <a:gd name="T10" fmla="*/ 8 w 40"/>
                <a:gd name="T11" fmla="*/ 38 h 47"/>
                <a:gd name="T12" fmla="*/ 8 w 40"/>
                <a:gd name="T13" fmla="*/ 33 h 47"/>
                <a:gd name="T14" fmla="*/ 11 w 40"/>
                <a:gd name="T15" fmla="*/ 30 h 47"/>
                <a:gd name="T16" fmla="*/ 22 w 40"/>
                <a:gd name="T17" fmla="*/ 32 h 47"/>
                <a:gd name="T18" fmla="*/ 23 w 40"/>
                <a:gd name="T19" fmla="*/ 35 h 47"/>
                <a:gd name="T20" fmla="*/ 22 w 40"/>
                <a:gd name="T21" fmla="*/ 47 h 47"/>
                <a:gd name="T22" fmla="*/ 24 w 40"/>
                <a:gd name="T23" fmla="*/ 46 h 47"/>
                <a:gd name="T24" fmla="*/ 24 w 40"/>
                <a:gd name="T25" fmla="*/ 45 h 47"/>
                <a:gd name="T26" fmla="*/ 26 w 40"/>
                <a:gd name="T27" fmla="*/ 45 h 47"/>
                <a:gd name="T28" fmla="*/ 27 w 40"/>
                <a:gd name="T29" fmla="*/ 35 h 47"/>
                <a:gd name="T30" fmla="*/ 28 w 40"/>
                <a:gd name="T31" fmla="*/ 31 h 47"/>
                <a:gd name="T32" fmla="*/ 34 w 40"/>
                <a:gd name="T33" fmla="*/ 13 h 47"/>
                <a:gd name="T34" fmla="*/ 37 w 40"/>
                <a:gd name="T35" fmla="*/ 10 h 47"/>
                <a:gd name="T36" fmla="*/ 40 w 40"/>
                <a:gd name="T37" fmla="*/ 7 h 47"/>
                <a:gd name="T38" fmla="*/ 39 w 40"/>
                <a:gd name="T39" fmla="*/ 7 h 47"/>
                <a:gd name="T40" fmla="*/ 40 w 40"/>
                <a:gd name="T41" fmla="*/ 2 h 47"/>
                <a:gd name="T42" fmla="*/ 39 w 40"/>
                <a:gd name="T43" fmla="*/ 2 h 47"/>
                <a:gd name="T44" fmla="*/ 37 w 40"/>
                <a:gd name="T45" fmla="*/ 1 h 47"/>
                <a:gd name="T46" fmla="*/ 38 w 40"/>
                <a:gd name="T47" fmla="*/ 3 h 47"/>
                <a:gd name="T48" fmla="*/ 38 w 40"/>
                <a:gd name="T49" fmla="*/ 4 h 47"/>
                <a:gd name="T50" fmla="*/ 38 w 40"/>
                <a:gd name="T51" fmla="*/ 7 h 47"/>
                <a:gd name="T52" fmla="*/ 35 w 40"/>
                <a:gd name="T53" fmla="*/ 10 h 47"/>
                <a:gd name="T54" fmla="*/ 34 w 40"/>
                <a:gd name="T55" fmla="*/ 10 h 47"/>
                <a:gd name="T56" fmla="*/ 34 w 40"/>
                <a:gd name="T57" fmla="*/ 8 h 47"/>
                <a:gd name="T58" fmla="*/ 33 w 40"/>
                <a:gd name="T59" fmla="*/ 11 h 47"/>
                <a:gd name="T60" fmla="*/ 31 w 40"/>
                <a:gd name="T61" fmla="*/ 11 h 47"/>
                <a:gd name="T62" fmla="*/ 30 w 40"/>
                <a:gd name="T63" fmla="*/ 9 h 47"/>
                <a:gd name="T64" fmla="*/ 28 w 40"/>
                <a:gd name="T65" fmla="*/ 7 h 47"/>
                <a:gd name="T66" fmla="*/ 29 w 40"/>
                <a:gd name="T67" fmla="*/ 10 h 47"/>
                <a:gd name="T68" fmla="*/ 27 w 40"/>
                <a:gd name="T69" fmla="*/ 9 h 47"/>
                <a:gd name="T70" fmla="*/ 27 w 40"/>
                <a:gd name="T71" fmla="*/ 10 h 47"/>
                <a:gd name="T72" fmla="*/ 23 w 40"/>
                <a:gd name="T73" fmla="*/ 3 h 47"/>
                <a:gd name="T74" fmla="*/ 24 w 40"/>
                <a:gd name="T75" fmla="*/ 1 h 47"/>
                <a:gd name="T76" fmla="*/ 22 w 40"/>
                <a:gd name="T77" fmla="*/ 3 h 47"/>
                <a:gd name="T78" fmla="*/ 21 w 40"/>
                <a:gd name="T79" fmla="*/ 1 h 47"/>
                <a:gd name="T80" fmla="*/ 22 w 40"/>
                <a:gd name="T81" fmla="*/ 6 h 47"/>
                <a:gd name="T82" fmla="*/ 28 w 40"/>
                <a:gd name="T83" fmla="*/ 13 h 47"/>
                <a:gd name="T84" fmla="*/ 28 w 40"/>
                <a:gd name="T85" fmla="*/ 16 h 47"/>
                <a:gd name="T86" fmla="*/ 25 w 40"/>
                <a:gd name="T87" fmla="*/ 19 h 47"/>
                <a:gd name="T88" fmla="*/ 15 w 40"/>
                <a:gd name="T89" fmla="*/ 19 h 47"/>
                <a:gd name="T90" fmla="*/ 5 w 40"/>
                <a:gd name="T91" fmla="*/ 20 h 47"/>
                <a:gd name="T92" fmla="*/ 4 w 40"/>
                <a:gd name="T93" fmla="*/ 23 h 47"/>
                <a:gd name="T94" fmla="*/ 5 w 40"/>
                <a:gd name="T95" fmla="*/ 27 h 47"/>
                <a:gd name="T96" fmla="*/ 4 w 40"/>
                <a:gd name="T97" fmla="*/ 33 h 47"/>
                <a:gd name="T98" fmla="*/ 3 w 40"/>
                <a:gd name="T99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" h="47">
                  <a:moveTo>
                    <a:pt x="1" y="45"/>
                  </a:moveTo>
                  <a:cubicBezTo>
                    <a:pt x="0" y="45"/>
                    <a:pt x="1" y="46"/>
                    <a:pt x="1" y="46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" y="42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6" y="36"/>
                    <a:pt x="6" y="36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6" y="38"/>
                    <a:pt x="8" y="43"/>
                    <a:pt x="8" y="43"/>
                  </a:cubicBezTo>
                  <a:cubicBezTo>
                    <a:pt x="9" y="45"/>
                    <a:pt x="8" y="44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5"/>
                    <a:pt x="10" y="43"/>
                    <a:pt x="10" y="43"/>
                  </a:cubicBezTo>
                  <a:cubicBezTo>
                    <a:pt x="9" y="42"/>
                    <a:pt x="8" y="38"/>
                    <a:pt x="8" y="38"/>
                  </a:cubicBezTo>
                  <a:cubicBezTo>
                    <a:pt x="7" y="38"/>
                    <a:pt x="7" y="36"/>
                    <a:pt x="7" y="35"/>
                  </a:cubicBezTo>
                  <a:cubicBezTo>
                    <a:pt x="7" y="35"/>
                    <a:pt x="8" y="34"/>
                    <a:pt x="8" y="33"/>
                  </a:cubicBezTo>
                  <a:cubicBezTo>
                    <a:pt x="9" y="33"/>
                    <a:pt x="10" y="32"/>
                    <a:pt x="10" y="32"/>
                  </a:cubicBezTo>
                  <a:cubicBezTo>
                    <a:pt x="10" y="31"/>
                    <a:pt x="10" y="30"/>
                    <a:pt x="11" y="30"/>
                  </a:cubicBezTo>
                  <a:cubicBezTo>
                    <a:pt x="12" y="31"/>
                    <a:pt x="16" y="33"/>
                    <a:pt x="19" y="32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2"/>
                  </a:cubicBezTo>
                  <a:cubicBezTo>
                    <a:pt x="23" y="33"/>
                    <a:pt x="23" y="35"/>
                    <a:pt x="23" y="35"/>
                  </a:cubicBezTo>
                  <a:cubicBezTo>
                    <a:pt x="23" y="37"/>
                    <a:pt x="24" y="43"/>
                    <a:pt x="23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4" y="47"/>
                  </a:cubicBezTo>
                  <a:cubicBezTo>
                    <a:pt x="24" y="47"/>
                    <a:pt x="24" y="46"/>
                    <a:pt x="24" y="46"/>
                  </a:cubicBezTo>
                  <a:cubicBezTo>
                    <a:pt x="23" y="44"/>
                    <a:pt x="25" y="36"/>
                    <a:pt x="25" y="35"/>
                  </a:cubicBezTo>
                  <a:cubicBezTo>
                    <a:pt x="26" y="46"/>
                    <a:pt x="24" y="43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6" y="40"/>
                    <a:pt x="27" y="36"/>
                    <a:pt x="27" y="35"/>
                  </a:cubicBezTo>
                  <a:cubicBezTo>
                    <a:pt x="27" y="34"/>
                    <a:pt x="27" y="33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31" y="30"/>
                    <a:pt x="34" y="18"/>
                    <a:pt x="34" y="16"/>
                  </a:cubicBezTo>
                  <a:cubicBezTo>
                    <a:pt x="34" y="15"/>
                    <a:pt x="34" y="13"/>
                    <a:pt x="34" y="13"/>
                  </a:cubicBezTo>
                  <a:cubicBezTo>
                    <a:pt x="34" y="13"/>
                    <a:pt x="35" y="13"/>
                    <a:pt x="35" y="12"/>
                  </a:cubicBezTo>
                  <a:cubicBezTo>
                    <a:pt x="36" y="11"/>
                    <a:pt x="36" y="11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40" y="8"/>
                    <a:pt x="40" y="7"/>
                  </a:cubicBezTo>
                  <a:cubicBezTo>
                    <a:pt x="40" y="6"/>
                    <a:pt x="40" y="5"/>
                    <a:pt x="40" y="5"/>
                  </a:cubicBezTo>
                  <a:cubicBezTo>
                    <a:pt x="40" y="5"/>
                    <a:pt x="40" y="7"/>
                    <a:pt x="39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4"/>
                    <a:pt x="39" y="3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1"/>
                    <a:pt x="40" y="2"/>
                    <a:pt x="39" y="2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7" y="1"/>
                    <a:pt x="37" y="1"/>
                    <a:pt x="37" y="2"/>
                  </a:cubicBezTo>
                  <a:cubicBezTo>
                    <a:pt x="38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7" y="3"/>
                    <a:pt x="38" y="4"/>
                  </a:cubicBezTo>
                  <a:cubicBezTo>
                    <a:pt x="39" y="4"/>
                    <a:pt x="39" y="4"/>
                    <a:pt x="39" y="5"/>
                  </a:cubicBezTo>
                  <a:cubicBezTo>
                    <a:pt x="39" y="5"/>
                    <a:pt x="39" y="7"/>
                    <a:pt x="38" y="7"/>
                  </a:cubicBezTo>
                  <a:cubicBezTo>
                    <a:pt x="38" y="8"/>
                    <a:pt x="37" y="9"/>
                    <a:pt x="37" y="9"/>
                  </a:cubicBezTo>
                  <a:cubicBezTo>
                    <a:pt x="36" y="9"/>
                    <a:pt x="36" y="9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3" y="11"/>
                    <a:pt x="34" y="10"/>
                  </a:cubicBezTo>
                  <a:cubicBezTo>
                    <a:pt x="34" y="10"/>
                    <a:pt x="34" y="9"/>
                    <a:pt x="34" y="8"/>
                  </a:cubicBezTo>
                  <a:cubicBezTo>
                    <a:pt x="34" y="7"/>
                    <a:pt x="34" y="7"/>
                    <a:pt x="34" y="8"/>
                  </a:cubicBezTo>
                  <a:cubicBezTo>
                    <a:pt x="34" y="10"/>
                    <a:pt x="33" y="10"/>
                    <a:pt x="33" y="11"/>
                  </a:cubicBezTo>
                  <a:cubicBezTo>
                    <a:pt x="33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1"/>
                    <a:pt x="30" y="11"/>
                  </a:cubicBezTo>
                  <a:cubicBezTo>
                    <a:pt x="30" y="11"/>
                    <a:pt x="30" y="10"/>
                    <a:pt x="30" y="9"/>
                  </a:cubicBezTo>
                  <a:cubicBezTo>
                    <a:pt x="29" y="9"/>
                    <a:pt x="29" y="7"/>
                    <a:pt x="29" y="7"/>
                  </a:cubicBezTo>
                  <a:cubicBezTo>
                    <a:pt x="29" y="6"/>
                    <a:pt x="28" y="6"/>
                    <a:pt x="28" y="7"/>
                  </a:cubicBezTo>
                  <a:cubicBezTo>
                    <a:pt x="28" y="8"/>
                    <a:pt x="29" y="9"/>
                    <a:pt x="29" y="10"/>
                  </a:cubicBezTo>
                  <a:cubicBezTo>
                    <a:pt x="29" y="10"/>
                    <a:pt x="30" y="10"/>
                    <a:pt x="29" y="10"/>
                  </a:cubicBezTo>
                  <a:cubicBezTo>
                    <a:pt x="29" y="10"/>
                    <a:pt x="28" y="10"/>
                    <a:pt x="28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10"/>
                  </a:cubicBezTo>
                  <a:cubicBezTo>
                    <a:pt x="25" y="9"/>
                    <a:pt x="23" y="8"/>
                    <a:pt x="23" y="5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3" y="2"/>
                    <a:pt x="24" y="1"/>
                    <a:pt x="24" y="0"/>
                  </a:cubicBezTo>
                  <a:cubicBezTo>
                    <a:pt x="24" y="0"/>
                    <a:pt x="24" y="0"/>
                    <a:pt x="24" y="1"/>
                  </a:cubicBezTo>
                  <a:cubicBezTo>
                    <a:pt x="24" y="1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1" y="2"/>
                    <a:pt x="22" y="1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21" y="2"/>
                    <a:pt x="22" y="3"/>
                    <a:pt x="22" y="3"/>
                  </a:cubicBezTo>
                  <a:cubicBezTo>
                    <a:pt x="22" y="4"/>
                    <a:pt x="22" y="5"/>
                    <a:pt x="22" y="6"/>
                  </a:cubicBezTo>
                  <a:cubicBezTo>
                    <a:pt x="24" y="9"/>
                    <a:pt x="24" y="9"/>
                    <a:pt x="27" y="11"/>
                  </a:cubicBezTo>
                  <a:cubicBezTo>
                    <a:pt x="27" y="11"/>
                    <a:pt x="27" y="12"/>
                    <a:pt x="28" y="13"/>
                  </a:cubicBezTo>
                  <a:cubicBezTo>
                    <a:pt x="29" y="13"/>
                    <a:pt x="29" y="13"/>
                    <a:pt x="29" y="14"/>
                  </a:cubicBezTo>
                  <a:cubicBezTo>
                    <a:pt x="29" y="15"/>
                    <a:pt x="28" y="16"/>
                    <a:pt x="28" y="16"/>
                  </a:cubicBezTo>
                  <a:cubicBezTo>
                    <a:pt x="28" y="16"/>
                    <a:pt x="28" y="18"/>
                    <a:pt x="27" y="18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3" y="19"/>
                    <a:pt x="21" y="19"/>
                    <a:pt x="20" y="20"/>
                  </a:cubicBezTo>
                  <a:cubicBezTo>
                    <a:pt x="18" y="20"/>
                    <a:pt x="17" y="19"/>
                    <a:pt x="15" y="19"/>
                  </a:cubicBezTo>
                  <a:cubicBezTo>
                    <a:pt x="14" y="19"/>
                    <a:pt x="11" y="19"/>
                    <a:pt x="9" y="19"/>
                  </a:cubicBezTo>
                  <a:cubicBezTo>
                    <a:pt x="8" y="19"/>
                    <a:pt x="6" y="19"/>
                    <a:pt x="5" y="20"/>
                  </a:cubicBezTo>
                  <a:cubicBezTo>
                    <a:pt x="3" y="21"/>
                    <a:pt x="3" y="24"/>
                    <a:pt x="4" y="24"/>
                  </a:cubicBezTo>
                  <a:cubicBezTo>
                    <a:pt x="4" y="24"/>
                    <a:pt x="4" y="24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6" y="30"/>
                    <a:pt x="5" y="31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3" y="33"/>
                    <a:pt x="3" y="34"/>
                    <a:pt x="3" y="35"/>
                  </a:cubicBezTo>
                  <a:cubicBezTo>
                    <a:pt x="3" y="36"/>
                    <a:pt x="3" y="37"/>
                    <a:pt x="3" y="38"/>
                  </a:cubicBezTo>
                  <a:cubicBezTo>
                    <a:pt x="3" y="38"/>
                    <a:pt x="1" y="44"/>
                    <a:pt x="1" y="4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32">
              <a:extLst>
                <a:ext uri="{FF2B5EF4-FFF2-40B4-BE49-F238E27FC236}">
                  <a16:creationId xmlns:a16="http://schemas.microsoft.com/office/drawing/2014/main" xmlns="" id="{547B23DF-3145-4983-955D-0F0A7306E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63" y="4281488"/>
              <a:ext cx="180975" cy="228600"/>
            </a:xfrm>
            <a:custGeom>
              <a:avLst/>
              <a:gdLst>
                <a:gd name="T0" fmla="*/ 3 w 15"/>
                <a:gd name="T1" fmla="*/ 15 h 19"/>
                <a:gd name="T2" fmla="*/ 0 w 15"/>
                <a:gd name="T3" fmla="*/ 4 h 19"/>
                <a:gd name="T4" fmla="*/ 12 w 15"/>
                <a:gd name="T5" fmla="*/ 0 h 19"/>
                <a:gd name="T6" fmla="*/ 15 w 15"/>
                <a:gd name="T7" fmla="*/ 12 h 19"/>
                <a:gd name="T8" fmla="*/ 13 w 15"/>
                <a:gd name="T9" fmla="*/ 14 h 19"/>
                <a:gd name="T10" fmla="*/ 11 w 15"/>
                <a:gd name="T11" fmla="*/ 12 h 19"/>
                <a:gd name="T12" fmla="*/ 13 w 15"/>
                <a:gd name="T13" fmla="*/ 10 h 19"/>
                <a:gd name="T14" fmla="*/ 14 w 15"/>
                <a:gd name="T15" fmla="*/ 10 h 19"/>
                <a:gd name="T16" fmla="*/ 12 w 15"/>
                <a:gd name="T17" fmla="*/ 3 h 19"/>
                <a:gd name="T18" fmla="*/ 2 w 15"/>
                <a:gd name="T19" fmla="*/ 8 h 19"/>
                <a:gd name="T20" fmla="*/ 5 w 15"/>
                <a:gd name="T21" fmla="*/ 17 h 19"/>
                <a:gd name="T22" fmla="*/ 3 w 15"/>
                <a:gd name="T23" fmla="*/ 19 h 19"/>
                <a:gd name="T24" fmla="*/ 0 w 15"/>
                <a:gd name="T25" fmla="*/ 17 h 19"/>
                <a:gd name="T26" fmla="*/ 3 w 15"/>
                <a:gd name="T27" fmla="*/ 14 h 19"/>
                <a:gd name="T28" fmla="*/ 3 w 15"/>
                <a:gd name="T29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9">
                  <a:moveTo>
                    <a:pt x="3" y="1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3"/>
                    <a:pt x="15" y="9"/>
                    <a:pt x="15" y="12"/>
                  </a:cubicBezTo>
                  <a:cubicBezTo>
                    <a:pt x="15" y="13"/>
                    <a:pt x="14" y="14"/>
                    <a:pt x="13" y="14"/>
                  </a:cubicBezTo>
                  <a:cubicBezTo>
                    <a:pt x="12" y="14"/>
                    <a:pt x="11" y="13"/>
                    <a:pt x="11" y="12"/>
                  </a:cubicBezTo>
                  <a:cubicBezTo>
                    <a:pt x="11" y="11"/>
                    <a:pt x="12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10"/>
                    <a:pt x="5" y="15"/>
                    <a:pt x="5" y="17"/>
                  </a:cubicBezTo>
                  <a:cubicBezTo>
                    <a:pt x="5" y="18"/>
                    <a:pt x="4" y="19"/>
                    <a:pt x="3" y="19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5"/>
                    <a:pt x="1" y="14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33">
              <a:extLst>
                <a:ext uri="{FF2B5EF4-FFF2-40B4-BE49-F238E27FC236}">
                  <a16:creationId xmlns:a16="http://schemas.microsoft.com/office/drawing/2014/main" xmlns="" id="{BF9B803D-12C1-4A52-8D94-4520EE75E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3957638"/>
              <a:ext cx="120650" cy="120650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5"/>
                    <a:pt x="5" y="0"/>
                  </a:cubicBezTo>
                  <a:cubicBezTo>
                    <a:pt x="5" y="5"/>
                    <a:pt x="6" y="5"/>
                    <a:pt x="10" y="5"/>
                  </a:cubicBezTo>
                  <a:cubicBezTo>
                    <a:pt x="6" y="5"/>
                    <a:pt x="5" y="6"/>
                    <a:pt x="5" y="10"/>
                  </a:cubicBezTo>
                  <a:cubicBezTo>
                    <a:pt x="5" y="6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34">
              <a:extLst>
                <a:ext uri="{FF2B5EF4-FFF2-40B4-BE49-F238E27FC236}">
                  <a16:creationId xmlns:a16="http://schemas.microsoft.com/office/drawing/2014/main" xmlns="" id="{0BA17A96-7A47-4F2C-864F-D5E103D12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7113" y="4065588"/>
              <a:ext cx="133350" cy="131763"/>
            </a:xfrm>
            <a:custGeom>
              <a:avLst/>
              <a:gdLst>
                <a:gd name="T0" fmla="*/ 0 w 11"/>
                <a:gd name="T1" fmla="*/ 5 h 11"/>
                <a:gd name="T2" fmla="*/ 5 w 11"/>
                <a:gd name="T3" fmla="*/ 0 h 11"/>
                <a:gd name="T4" fmla="*/ 11 w 11"/>
                <a:gd name="T5" fmla="*/ 5 h 11"/>
                <a:gd name="T6" fmla="*/ 5 w 11"/>
                <a:gd name="T7" fmla="*/ 11 h 11"/>
                <a:gd name="T8" fmla="*/ 0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5"/>
                  </a:moveTo>
                  <a:cubicBezTo>
                    <a:pt x="5" y="5"/>
                    <a:pt x="5" y="5"/>
                    <a:pt x="5" y="0"/>
                  </a:cubicBezTo>
                  <a:cubicBezTo>
                    <a:pt x="5" y="5"/>
                    <a:pt x="6" y="5"/>
                    <a:pt x="11" y="5"/>
                  </a:cubicBezTo>
                  <a:cubicBezTo>
                    <a:pt x="6" y="5"/>
                    <a:pt x="5" y="6"/>
                    <a:pt x="5" y="11"/>
                  </a:cubicBezTo>
                  <a:cubicBezTo>
                    <a:pt x="5" y="6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35">
              <a:extLst>
                <a:ext uri="{FF2B5EF4-FFF2-40B4-BE49-F238E27FC236}">
                  <a16:creationId xmlns:a16="http://schemas.microsoft.com/office/drawing/2014/main" xmlns="" id="{C4456C8E-AE7C-425B-8E14-5D24F5B6B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0" y="2635251"/>
              <a:ext cx="338138" cy="276225"/>
            </a:xfrm>
            <a:custGeom>
              <a:avLst/>
              <a:gdLst>
                <a:gd name="T0" fmla="*/ 13 w 28"/>
                <a:gd name="T1" fmla="*/ 10 h 23"/>
                <a:gd name="T2" fmla="*/ 7 w 28"/>
                <a:gd name="T3" fmla="*/ 5 h 23"/>
                <a:gd name="T4" fmla="*/ 11 w 28"/>
                <a:gd name="T5" fmla="*/ 22 h 23"/>
                <a:gd name="T6" fmla="*/ 13 w 28"/>
                <a:gd name="T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3">
                  <a:moveTo>
                    <a:pt x="13" y="10"/>
                  </a:moveTo>
                  <a:cubicBezTo>
                    <a:pt x="13" y="10"/>
                    <a:pt x="11" y="5"/>
                    <a:pt x="7" y="5"/>
                  </a:cubicBezTo>
                  <a:cubicBezTo>
                    <a:pt x="0" y="5"/>
                    <a:pt x="9" y="23"/>
                    <a:pt x="11" y="22"/>
                  </a:cubicBezTo>
                  <a:cubicBezTo>
                    <a:pt x="28" y="11"/>
                    <a:pt x="16" y="0"/>
                    <a:pt x="13" y="1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36">
              <a:extLst>
                <a:ext uri="{FF2B5EF4-FFF2-40B4-BE49-F238E27FC236}">
                  <a16:creationId xmlns:a16="http://schemas.microsoft.com/office/drawing/2014/main" xmlns="" id="{E48EB3A2-D3E5-481D-B952-CBDE8BE5EF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29488" y="3729038"/>
              <a:ext cx="265113" cy="300038"/>
            </a:xfrm>
            <a:custGeom>
              <a:avLst/>
              <a:gdLst>
                <a:gd name="T0" fmla="*/ 9 w 22"/>
                <a:gd name="T1" fmla="*/ 8 h 25"/>
                <a:gd name="T2" fmla="*/ 8 w 22"/>
                <a:gd name="T3" fmla="*/ 5 h 25"/>
                <a:gd name="T4" fmla="*/ 7 w 22"/>
                <a:gd name="T5" fmla="*/ 7 h 25"/>
                <a:gd name="T6" fmla="*/ 4 w 22"/>
                <a:gd name="T7" fmla="*/ 5 h 25"/>
                <a:gd name="T8" fmla="*/ 5 w 22"/>
                <a:gd name="T9" fmla="*/ 9 h 25"/>
                <a:gd name="T10" fmla="*/ 4 w 22"/>
                <a:gd name="T11" fmla="*/ 11 h 25"/>
                <a:gd name="T12" fmla="*/ 4 w 22"/>
                <a:gd name="T13" fmla="*/ 14 h 25"/>
                <a:gd name="T14" fmla="*/ 3 w 22"/>
                <a:gd name="T15" fmla="*/ 16 h 25"/>
                <a:gd name="T16" fmla="*/ 4 w 22"/>
                <a:gd name="T17" fmla="*/ 18 h 25"/>
                <a:gd name="T18" fmla="*/ 7 w 22"/>
                <a:gd name="T19" fmla="*/ 17 h 25"/>
                <a:gd name="T20" fmla="*/ 8 w 22"/>
                <a:gd name="T21" fmla="*/ 18 h 25"/>
                <a:gd name="T22" fmla="*/ 9 w 22"/>
                <a:gd name="T23" fmla="*/ 21 h 25"/>
                <a:gd name="T24" fmla="*/ 11 w 22"/>
                <a:gd name="T25" fmla="*/ 22 h 25"/>
                <a:gd name="T26" fmla="*/ 12 w 22"/>
                <a:gd name="T27" fmla="*/ 20 h 25"/>
                <a:gd name="T28" fmla="*/ 15 w 22"/>
                <a:gd name="T29" fmla="*/ 19 h 25"/>
                <a:gd name="T30" fmla="*/ 17 w 22"/>
                <a:gd name="T31" fmla="*/ 17 h 25"/>
                <a:gd name="T32" fmla="*/ 20 w 22"/>
                <a:gd name="T33" fmla="*/ 17 h 25"/>
                <a:gd name="T34" fmla="*/ 17 w 22"/>
                <a:gd name="T35" fmla="*/ 15 h 25"/>
                <a:gd name="T36" fmla="*/ 19 w 22"/>
                <a:gd name="T37" fmla="*/ 13 h 25"/>
                <a:gd name="T38" fmla="*/ 16 w 22"/>
                <a:gd name="T39" fmla="*/ 12 h 25"/>
                <a:gd name="T40" fmla="*/ 22 w 22"/>
                <a:gd name="T41" fmla="*/ 7 h 25"/>
                <a:gd name="T42" fmla="*/ 14 w 22"/>
                <a:gd name="T43" fmla="*/ 9 h 25"/>
                <a:gd name="T44" fmla="*/ 16 w 22"/>
                <a:gd name="T45" fmla="*/ 6 h 25"/>
                <a:gd name="T46" fmla="*/ 14 w 22"/>
                <a:gd name="T47" fmla="*/ 6 h 25"/>
                <a:gd name="T48" fmla="*/ 13 w 22"/>
                <a:gd name="T49" fmla="*/ 2 h 25"/>
                <a:gd name="T50" fmla="*/ 13 w 22"/>
                <a:gd name="T51" fmla="*/ 13 h 25"/>
                <a:gd name="T52" fmla="*/ 15 w 22"/>
                <a:gd name="T53" fmla="*/ 19 h 25"/>
                <a:gd name="T54" fmla="*/ 11 w 22"/>
                <a:gd name="T55" fmla="*/ 13 h 25"/>
                <a:gd name="T56" fmla="*/ 7 w 22"/>
                <a:gd name="T57" fmla="*/ 19 h 25"/>
                <a:gd name="T58" fmla="*/ 10 w 22"/>
                <a:gd name="T59" fmla="*/ 13 h 25"/>
                <a:gd name="T60" fmla="*/ 3 w 22"/>
                <a:gd name="T61" fmla="*/ 11 h 25"/>
                <a:gd name="T62" fmla="*/ 11 w 22"/>
                <a:gd name="T63" fmla="*/ 12 h 25"/>
                <a:gd name="T64" fmla="*/ 8 w 22"/>
                <a:gd name="T65" fmla="*/ 6 h 25"/>
                <a:gd name="T66" fmla="*/ 12 w 22"/>
                <a:gd name="T67" fmla="*/ 10 h 25"/>
                <a:gd name="T68" fmla="*/ 14 w 22"/>
                <a:gd name="T69" fmla="*/ 9 h 25"/>
                <a:gd name="T70" fmla="*/ 18 w 22"/>
                <a:gd name="T71" fmla="*/ 13 h 25"/>
                <a:gd name="T72" fmla="*/ 3 w 22"/>
                <a:gd name="T73" fmla="*/ 17 h 25"/>
                <a:gd name="T74" fmla="*/ 7 w 22"/>
                <a:gd name="T75" fmla="*/ 13 h 25"/>
                <a:gd name="T76" fmla="*/ 7 w 22"/>
                <a:gd name="T77" fmla="*/ 14 h 25"/>
                <a:gd name="T78" fmla="*/ 5 w 22"/>
                <a:gd name="T79" fmla="*/ 16 h 25"/>
                <a:gd name="T80" fmla="*/ 19 w 22"/>
                <a:gd name="T81" fmla="*/ 18 h 25"/>
                <a:gd name="T82" fmla="*/ 14 w 22"/>
                <a:gd name="T83" fmla="*/ 16 h 25"/>
                <a:gd name="T84" fmla="*/ 15 w 22"/>
                <a:gd name="T85" fmla="*/ 15 h 25"/>
                <a:gd name="T86" fmla="*/ 17 w 22"/>
                <a:gd name="T87" fmla="*/ 17 h 25"/>
                <a:gd name="T88" fmla="*/ 10 w 22"/>
                <a:gd name="T89" fmla="*/ 22 h 25"/>
                <a:gd name="T90" fmla="*/ 10 w 22"/>
                <a:gd name="T91" fmla="*/ 17 h 25"/>
                <a:gd name="T92" fmla="*/ 11 w 22"/>
                <a:gd name="T93" fmla="*/ 16 h 25"/>
                <a:gd name="T94" fmla="*/ 11 w 22"/>
                <a:gd name="T95" fmla="*/ 14 h 25"/>
                <a:gd name="T96" fmla="*/ 3 w 22"/>
                <a:gd name="T97" fmla="*/ 7 h 25"/>
                <a:gd name="T98" fmla="*/ 8 w 22"/>
                <a:gd name="T99" fmla="*/ 9 h 25"/>
                <a:gd name="T100" fmla="*/ 8 w 22"/>
                <a:gd name="T101" fmla="*/ 10 h 25"/>
                <a:gd name="T102" fmla="*/ 5 w 22"/>
                <a:gd name="T103" fmla="*/ 8 h 25"/>
                <a:gd name="T104" fmla="*/ 20 w 22"/>
                <a:gd name="T105" fmla="*/ 8 h 25"/>
                <a:gd name="T106" fmla="*/ 15 w 22"/>
                <a:gd name="T107" fmla="*/ 12 h 25"/>
                <a:gd name="T108" fmla="*/ 15 w 22"/>
                <a:gd name="T109" fmla="*/ 11 h 25"/>
                <a:gd name="T110" fmla="*/ 18 w 22"/>
                <a:gd name="T111" fmla="*/ 9 h 25"/>
                <a:gd name="T112" fmla="*/ 12 w 22"/>
                <a:gd name="T113" fmla="*/ 3 h 25"/>
                <a:gd name="T114" fmla="*/ 13 w 22"/>
                <a:gd name="T115" fmla="*/ 8 h 25"/>
                <a:gd name="T116" fmla="*/ 11 w 22"/>
                <a:gd name="T117" fmla="*/ 8 h 25"/>
                <a:gd name="T118" fmla="*/ 12 w 22"/>
                <a:gd name="T11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25">
                  <a:moveTo>
                    <a:pt x="12" y="2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9" y="3"/>
                    <a:pt x="10" y="4"/>
                    <a:pt x="10" y="4"/>
                  </a:cubicBezTo>
                  <a:cubicBezTo>
                    <a:pt x="10" y="3"/>
                    <a:pt x="11" y="4"/>
                    <a:pt x="11" y="4"/>
                  </a:cubicBezTo>
                  <a:cubicBezTo>
                    <a:pt x="11" y="4"/>
                    <a:pt x="12" y="5"/>
                    <a:pt x="11" y="5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9" y="4"/>
                    <a:pt x="9" y="4"/>
                    <a:pt x="8" y="5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4" y="8"/>
                    <a:pt x="5" y="8"/>
                    <a:pt x="5" y="9"/>
                  </a:cubicBezTo>
                  <a:cubicBezTo>
                    <a:pt x="6" y="9"/>
                    <a:pt x="6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5" y="11"/>
                    <a:pt x="6" y="11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5" y="15"/>
                    <a:pt x="5" y="15"/>
                  </a:cubicBezTo>
                  <a:cubicBezTo>
                    <a:pt x="4" y="15"/>
                    <a:pt x="4" y="16"/>
                    <a:pt x="3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0" y="18"/>
                    <a:pt x="0" y="18"/>
                  </a:cubicBezTo>
                  <a:cubicBezTo>
                    <a:pt x="1" y="18"/>
                    <a:pt x="1" y="18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4" y="19"/>
                    <a:pt x="5" y="18"/>
                    <a:pt x="4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7" y="16"/>
                    <a:pt x="7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6" y="17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9" y="18"/>
                    <a:pt x="9" y="18"/>
                    <a:pt x="8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7"/>
                    <a:pt x="8" y="17"/>
                    <a:pt x="9" y="17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0" y="18"/>
                    <a:pt x="10" y="19"/>
                    <a:pt x="10" y="20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9" y="22"/>
                    <a:pt x="9" y="22"/>
                    <a:pt x="10" y="21"/>
                  </a:cubicBezTo>
                  <a:cubicBezTo>
                    <a:pt x="10" y="21"/>
                    <a:pt x="10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5"/>
                    <a:pt x="10" y="25"/>
                  </a:cubicBezTo>
                  <a:cubicBezTo>
                    <a:pt x="10" y="24"/>
                    <a:pt x="11" y="24"/>
                    <a:pt x="11" y="23"/>
                  </a:cubicBezTo>
                  <a:cubicBezTo>
                    <a:pt x="11" y="24"/>
                    <a:pt x="11" y="23"/>
                    <a:pt x="12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3" y="21"/>
                    <a:pt x="12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4" y="21"/>
                    <a:pt x="14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6" y="20"/>
                    <a:pt x="16" y="19"/>
                    <a:pt x="16" y="19"/>
                  </a:cubicBezTo>
                  <a:cubicBezTo>
                    <a:pt x="16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5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6"/>
                    <a:pt x="14" y="16"/>
                  </a:cubicBezTo>
                  <a:cubicBezTo>
                    <a:pt x="15" y="16"/>
                    <a:pt x="16" y="17"/>
                    <a:pt x="17" y="17"/>
                  </a:cubicBezTo>
                  <a:cubicBezTo>
                    <a:pt x="17" y="17"/>
                    <a:pt x="18" y="17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9"/>
                    <a:pt x="17" y="20"/>
                    <a:pt x="18" y="20"/>
                  </a:cubicBezTo>
                  <a:cubicBezTo>
                    <a:pt x="18" y="20"/>
                    <a:pt x="18" y="19"/>
                    <a:pt x="18" y="18"/>
                  </a:cubicBezTo>
                  <a:cubicBezTo>
                    <a:pt x="18" y="18"/>
                    <a:pt x="18" y="17"/>
                    <a:pt x="18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19" y="19"/>
                    <a:pt x="19" y="19"/>
                    <a:pt x="19" y="20"/>
                  </a:cubicBezTo>
                  <a:cubicBezTo>
                    <a:pt x="19" y="20"/>
                    <a:pt x="20" y="20"/>
                    <a:pt x="20" y="19"/>
                  </a:cubicBezTo>
                  <a:cubicBezTo>
                    <a:pt x="20" y="19"/>
                    <a:pt x="21" y="20"/>
                    <a:pt x="21" y="20"/>
                  </a:cubicBezTo>
                  <a:cubicBezTo>
                    <a:pt x="21" y="19"/>
                    <a:pt x="21" y="19"/>
                    <a:pt x="20" y="18"/>
                  </a:cubicBezTo>
                  <a:cubicBezTo>
                    <a:pt x="21" y="18"/>
                    <a:pt x="21" y="18"/>
                    <a:pt x="20" y="17"/>
                  </a:cubicBezTo>
                  <a:cubicBezTo>
                    <a:pt x="20" y="18"/>
                    <a:pt x="20" y="18"/>
                    <a:pt x="19" y="18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6"/>
                    <a:pt x="19" y="15"/>
                    <a:pt x="19" y="16"/>
                  </a:cubicBezTo>
                  <a:cubicBezTo>
                    <a:pt x="19" y="16"/>
                    <a:pt x="19" y="16"/>
                    <a:pt x="18" y="17"/>
                  </a:cubicBezTo>
                  <a:cubicBezTo>
                    <a:pt x="18" y="17"/>
                    <a:pt x="18" y="17"/>
                    <a:pt x="17" y="16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6" y="14"/>
                    <a:pt x="17" y="15"/>
                    <a:pt x="17" y="15"/>
                  </a:cubicBezTo>
                  <a:cubicBezTo>
                    <a:pt x="17" y="15"/>
                    <a:pt x="18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8" y="13"/>
                    <a:pt x="18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7" y="11"/>
                    <a:pt x="17" y="12"/>
                    <a:pt x="16" y="12"/>
                  </a:cubicBezTo>
                  <a:cubicBezTo>
                    <a:pt x="16" y="12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10"/>
                    <a:pt x="18" y="10"/>
                  </a:cubicBezTo>
                  <a:cubicBezTo>
                    <a:pt x="18" y="9"/>
                    <a:pt x="19" y="9"/>
                    <a:pt x="19" y="10"/>
                  </a:cubicBezTo>
                  <a:cubicBezTo>
                    <a:pt x="19" y="10"/>
                    <a:pt x="20" y="10"/>
                    <a:pt x="20" y="11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7"/>
                    <a:pt x="21" y="7"/>
                    <a:pt x="21" y="8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8" y="9"/>
                    <a:pt x="19" y="8"/>
                  </a:cubicBezTo>
                  <a:cubicBezTo>
                    <a:pt x="19" y="7"/>
                    <a:pt x="19" y="7"/>
                    <a:pt x="19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7" y="9"/>
                    <a:pt x="16" y="10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6" y="6"/>
                    <a:pt x="16" y="5"/>
                    <a:pt x="17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7"/>
                    <a:pt x="14" y="7"/>
                    <a:pt x="14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7"/>
                    <a:pt x="13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5"/>
                    <a:pt x="12" y="4"/>
                    <a:pt x="13" y="4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5" y="4"/>
                    <a:pt x="14" y="3"/>
                  </a:cubicBezTo>
                  <a:cubicBezTo>
                    <a:pt x="14" y="3"/>
                    <a:pt x="13" y="3"/>
                    <a:pt x="13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1"/>
                    <a:pt x="12" y="2"/>
                  </a:cubicBezTo>
                  <a:close/>
                  <a:moveTo>
                    <a:pt x="20" y="13"/>
                  </a:moveTo>
                  <a:cubicBezTo>
                    <a:pt x="19" y="13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5" y="13"/>
                    <a:pt x="14" y="13"/>
                    <a:pt x="14" y="14"/>
                  </a:cubicBezTo>
                  <a:cubicBezTo>
                    <a:pt x="14" y="13"/>
                    <a:pt x="13" y="13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3" y="15"/>
                    <a:pt x="13" y="16"/>
                    <a:pt x="13" y="17"/>
                  </a:cubicBezTo>
                  <a:cubicBezTo>
                    <a:pt x="13" y="17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3" y="17"/>
                    <a:pt x="13" y="17"/>
                  </a:cubicBezTo>
                  <a:cubicBezTo>
                    <a:pt x="13" y="16"/>
                    <a:pt x="12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1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8" y="17"/>
                    <a:pt x="8" y="17"/>
                    <a:pt x="7" y="18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6" y="19"/>
                    <a:pt x="7" y="19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7"/>
                    <a:pt x="8" y="17"/>
                    <a:pt x="9" y="16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9" y="13"/>
                    <a:pt x="8" y="13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8"/>
                    <a:pt x="14" y="7"/>
                    <a:pt x="15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4" y="8"/>
                    <a:pt x="14" y="9"/>
                  </a:cubicBezTo>
                  <a:cubicBezTo>
                    <a:pt x="13" y="9"/>
                    <a:pt x="13" y="10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5" y="13"/>
                    <a:pt x="15" y="13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3"/>
                    <a:pt x="20" y="13"/>
                    <a:pt x="20" y="13"/>
                  </a:cubicBezTo>
                  <a:close/>
                  <a:moveTo>
                    <a:pt x="1" y="17"/>
                  </a:moveTo>
                  <a:cubicBezTo>
                    <a:pt x="1" y="17"/>
                    <a:pt x="1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6"/>
                    <a:pt x="2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lose/>
                  <a:moveTo>
                    <a:pt x="5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10" y="13"/>
                  </a:moveTo>
                  <a:cubicBezTo>
                    <a:pt x="10" y="13"/>
                    <a:pt x="10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lose/>
                  <a:moveTo>
                    <a:pt x="20" y="19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4" y="15"/>
                    <a:pt x="14" y="15"/>
                  </a:cubicBezTo>
                  <a:cubicBezTo>
                    <a:pt x="14" y="14"/>
                    <a:pt x="14" y="14"/>
                    <a:pt x="15" y="15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5" y="14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6"/>
                    <a:pt x="17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lose/>
                  <a:moveTo>
                    <a:pt x="12" y="14"/>
                  </a:move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lose/>
                  <a:moveTo>
                    <a:pt x="10" y="24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10" y="23"/>
                    <a:pt x="10" y="24"/>
                    <a:pt x="10" y="24"/>
                  </a:cubicBezTo>
                  <a:close/>
                  <a:moveTo>
                    <a:pt x="11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lose/>
                  <a:moveTo>
                    <a:pt x="11" y="14"/>
                  </a:moveTo>
                  <a:cubicBezTo>
                    <a:pt x="11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lose/>
                  <a:moveTo>
                    <a:pt x="2" y="6"/>
                  </a:move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lose/>
                  <a:moveTo>
                    <a:pt x="5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10" y="11"/>
                  </a:moveTo>
                  <a:cubicBezTo>
                    <a:pt x="10" y="12"/>
                    <a:pt x="9" y="12"/>
                    <a:pt x="9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8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1" y="7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lose/>
                  <a:moveTo>
                    <a:pt x="18" y="9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1"/>
                    <a:pt x="15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lose/>
                  <a:moveTo>
                    <a:pt x="13" y="12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2" y="1"/>
                  </a:moveTo>
                  <a:cubicBezTo>
                    <a:pt x="12" y="1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lose/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lose/>
                  <a:moveTo>
                    <a:pt x="11" y="11"/>
                  </a:moveTo>
                  <a:cubicBezTo>
                    <a:pt x="11" y="11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10"/>
                    <a:pt x="11" y="10"/>
                    <a:pt x="12" y="10"/>
                  </a:cubicBezTo>
                  <a:cubicBezTo>
                    <a:pt x="12" y="10"/>
                    <a:pt x="11" y="11"/>
                    <a:pt x="11" y="1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37">
              <a:extLst>
                <a:ext uri="{FF2B5EF4-FFF2-40B4-BE49-F238E27FC236}">
                  <a16:creationId xmlns:a16="http://schemas.microsoft.com/office/drawing/2014/main" xmlns="" id="{FDF7E3B4-3620-4F2E-84F7-9B0A8FABB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3789363"/>
              <a:ext cx="204788" cy="252413"/>
            </a:xfrm>
            <a:custGeom>
              <a:avLst/>
              <a:gdLst>
                <a:gd name="T0" fmla="*/ 4 w 17"/>
                <a:gd name="T1" fmla="*/ 16 h 21"/>
                <a:gd name="T2" fmla="*/ 0 w 17"/>
                <a:gd name="T3" fmla="*/ 5 h 21"/>
                <a:gd name="T4" fmla="*/ 13 w 17"/>
                <a:gd name="T5" fmla="*/ 0 h 21"/>
                <a:gd name="T6" fmla="*/ 17 w 17"/>
                <a:gd name="T7" fmla="*/ 14 h 21"/>
                <a:gd name="T8" fmla="*/ 15 w 17"/>
                <a:gd name="T9" fmla="*/ 16 h 21"/>
                <a:gd name="T10" fmla="*/ 12 w 17"/>
                <a:gd name="T11" fmla="*/ 14 h 21"/>
                <a:gd name="T12" fmla="*/ 15 w 17"/>
                <a:gd name="T13" fmla="*/ 11 h 21"/>
                <a:gd name="T14" fmla="*/ 15 w 17"/>
                <a:gd name="T15" fmla="*/ 11 h 21"/>
                <a:gd name="T16" fmla="*/ 13 w 17"/>
                <a:gd name="T17" fmla="*/ 3 h 21"/>
                <a:gd name="T18" fmla="*/ 3 w 17"/>
                <a:gd name="T19" fmla="*/ 9 h 21"/>
                <a:gd name="T20" fmla="*/ 6 w 17"/>
                <a:gd name="T21" fmla="*/ 18 h 21"/>
                <a:gd name="T22" fmla="*/ 3 w 17"/>
                <a:gd name="T23" fmla="*/ 21 h 21"/>
                <a:gd name="T24" fmla="*/ 1 w 17"/>
                <a:gd name="T25" fmla="*/ 18 h 21"/>
                <a:gd name="T26" fmla="*/ 3 w 17"/>
                <a:gd name="T27" fmla="*/ 16 h 21"/>
                <a:gd name="T28" fmla="*/ 4 w 17"/>
                <a:gd name="T2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1">
                  <a:moveTo>
                    <a:pt x="4" y="1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4"/>
                    <a:pt x="17" y="10"/>
                    <a:pt x="17" y="14"/>
                  </a:cubicBezTo>
                  <a:cubicBezTo>
                    <a:pt x="17" y="15"/>
                    <a:pt x="16" y="16"/>
                    <a:pt x="15" y="16"/>
                  </a:cubicBezTo>
                  <a:cubicBezTo>
                    <a:pt x="13" y="16"/>
                    <a:pt x="12" y="15"/>
                    <a:pt x="12" y="14"/>
                  </a:cubicBezTo>
                  <a:cubicBezTo>
                    <a:pt x="12" y="12"/>
                    <a:pt x="13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1"/>
                    <a:pt x="6" y="16"/>
                    <a:pt x="6" y="18"/>
                  </a:cubicBezTo>
                  <a:cubicBezTo>
                    <a:pt x="6" y="20"/>
                    <a:pt x="5" y="21"/>
                    <a:pt x="3" y="21"/>
                  </a:cubicBezTo>
                  <a:cubicBezTo>
                    <a:pt x="2" y="21"/>
                    <a:pt x="1" y="20"/>
                    <a:pt x="1" y="18"/>
                  </a:cubicBezTo>
                  <a:cubicBezTo>
                    <a:pt x="1" y="17"/>
                    <a:pt x="2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38">
              <a:extLst>
                <a:ext uri="{FF2B5EF4-FFF2-40B4-BE49-F238E27FC236}">
                  <a16:creationId xmlns:a16="http://schemas.microsoft.com/office/drawing/2014/main" xmlns="" id="{3DBDB03F-2533-4AED-9532-D9C83C44C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625" y="2514601"/>
              <a:ext cx="133350" cy="131763"/>
            </a:xfrm>
            <a:custGeom>
              <a:avLst/>
              <a:gdLst>
                <a:gd name="T0" fmla="*/ 0 w 11"/>
                <a:gd name="T1" fmla="*/ 6 h 11"/>
                <a:gd name="T2" fmla="*/ 6 w 11"/>
                <a:gd name="T3" fmla="*/ 0 h 11"/>
                <a:gd name="T4" fmla="*/ 11 w 11"/>
                <a:gd name="T5" fmla="*/ 6 h 11"/>
                <a:gd name="T6" fmla="*/ 6 w 11"/>
                <a:gd name="T7" fmla="*/ 11 h 11"/>
                <a:gd name="T8" fmla="*/ 0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6"/>
                  </a:moveTo>
                  <a:cubicBezTo>
                    <a:pt x="5" y="6"/>
                    <a:pt x="6" y="5"/>
                    <a:pt x="6" y="0"/>
                  </a:cubicBezTo>
                  <a:cubicBezTo>
                    <a:pt x="6" y="5"/>
                    <a:pt x="6" y="6"/>
                    <a:pt x="11" y="6"/>
                  </a:cubicBezTo>
                  <a:cubicBezTo>
                    <a:pt x="6" y="6"/>
                    <a:pt x="6" y="6"/>
                    <a:pt x="6" y="11"/>
                  </a:cubicBezTo>
                  <a:cubicBezTo>
                    <a:pt x="6" y="6"/>
                    <a:pt x="5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39">
              <a:extLst>
                <a:ext uri="{FF2B5EF4-FFF2-40B4-BE49-F238E27FC236}">
                  <a16:creationId xmlns:a16="http://schemas.microsoft.com/office/drawing/2014/main" xmlns="" id="{6261CA7D-952F-4CFB-94DC-62EFF1278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3055938"/>
              <a:ext cx="168275" cy="228600"/>
            </a:xfrm>
            <a:custGeom>
              <a:avLst/>
              <a:gdLst>
                <a:gd name="T0" fmla="*/ 7 w 14"/>
                <a:gd name="T1" fmla="*/ 3 h 19"/>
                <a:gd name="T2" fmla="*/ 4 w 14"/>
                <a:gd name="T3" fmla="*/ 4 h 19"/>
                <a:gd name="T4" fmla="*/ 4 w 14"/>
                <a:gd name="T5" fmla="*/ 9 h 19"/>
                <a:gd name="T6" fmla="*/ 2 w 14"/>
                <a:gd name="T7" fmla="*/ 11 h 19"/>
                <a:gd name="T8" fmla="*/ 3 w 14"/>
                <a:gd name="T9" fmla="*/ 13 h 19"/>
                <a:gd name="T10" fmla="*/ 1 w 14"/>
                <a:gd name="T11" fmla="*/ 14 h 19"/>
                <a:gd name="T12" fmla="*/ 0 w 14"/>
                <a:gd name="T13" fmla="*/ 16 h 19"/>
                <a:gd name="T14" fmla="*/ 2 w 14"/>
                <a:gd name="T15" fmla="*/ 17 h 19"/>
                <a:gd name="T16" fmla="*/ 6 w 14"/>
                <a:gd name="T17" fmla="*/ 19 h 19"/>
                <a:gd name="T18" fmla="*/ 7 w 14"/>
                <a:gd name="T19" fmla="*/ 13 h 19"/>
                <a:gd name="T20" fmla="*/ 8 w 14"/>
                <a:gd name="T21" fmla="*/ 10 h 19"/>
                <a:gd name="T22" fmla="*/ 8 w 14"/>
                <a:gd name="T23" fmla="*/ 8 h 19"/>
                <a:gd name="T24" fmla="*/ 9 w 14"/>
                <a:gd name="T25" fmla="*/ 6 h 19"/>
                <a:gd name="T26" fmla="*/ 9 w 14"/>
                <a:gd name="T27" fmla="*/ 6 h 19"/>
                <a:gd name="T28" fmla="*/ 8 w 14"/>
                <a:gd name="T29" fmla="*/ 8 h 19"/>
                <a:gd name="T30" fmla="*/ 8 w 14"/>
                <a:gd name="T31" fmla="*/ 10 h 19"/>
                <a:gd name="T32" fmla="*/ 7 w 14"/>
                <a:gd name="T33" fmla="*/ 14 h 19"/>
                <a:gd name="T34" fmla="*/ 7 w 14"/>
                <a:gd name="T35" fmla="*/ 19 h 19"/>
                <a:gd name="T36" fmla="*/ 7 w 14"/>
                <a:gd name="T37" fmla="*/ 19 h 19"/>
                <a:gd name="T38" fmla="*/ 9 w 14"/>
                <a:gd name="T39" fmla="*/ 19 h 19"/>
                <a:gd name="T40" fmla="*/ 10 w 14"/>
                <a:gd name="T41" fmla="*/ 18 h 19"/>
                <a:gd name="T42" fmla="*/ 12 w 14"/>
                <a:gd name="T43" fmla="*/ 14 h 19"/>
                <a:gd name="T44" fmla="*/ 12 w 14"/>
                <a:gd name="T45" fmla="*/ 13 h 19"/>
                <a:gd name="T46" fmla="*/ 14 w 14"/>
                <a:gd name="T47" fmla="*/ 12 h 19"/>
                <a:gd name="T48" fmla="*/ 12 w 14"/>
                <a:gd name="T49" fmla="*/ 9 h 19"/>
                <a:gd name="T50" fmla="*/ 13 w 14"/>
                <a:gd name="T51" fmla="*/ 6 h 19"/>
                <a:gd name="T52" fmla="*/ 10 w 14"/>
                <a:gd name="T53" fmla="*/ 4 h 19"/>
                <a:gd name="T54" fmla="*/ 10 w 14"/>
                <a:gd name="T55" fmla="*/ 0 h 19"/>
                <a:gd name="T56" fmla="*/ 7 w 14"/>
                <a:gd name="T57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" h="19">
                  <a:moveTo>
                    <a:pt x="7" y="3"/>
                  </a:moveTo>
                  <a:cubicBezTo>
                    <a:pt x="7" y="4"/>
                    <a:pt x="5" y="4"/>
                    <a:pt x="4" y="4"/>
                  </a:cubicBezTo>
                  <a:cubicBezTo>
                    <a:pt x="6" y="6"/>
                    <a:pt x="5" y="9"/>
                    <a:pt x="4" y="9"/>
                  </a:cubicBezTo>
                  <a:cubicBezTo>
                    <a:pt x="4" y="10"/>
                    <a:pt x="2" y="11"/>
                    <a:pt x="2" y="11"/>
                  </a:cubicBezTo>
                  <a:cubicBezTo>
                    <a:pt x="2" y="11"/>
                    <a:pt x="3" y="12"/>
                    <a:pt x="3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3" y="15"/>
                    <a:pt x="1" y="16"/>
                    <a:pt x="0" y="16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4" y="16"/>
                    <a:pt x="6" y="18"/>
                    <a:pt x="6" y="19"/>
                  </a:cubicBezTo>
                  <a:cubicBezTo>
                    <a:pt x="6" y="17"/>
                    <a:pt x="6" y="15"/>
                    <a:pt x="7" y="13"/>
                  </a:cubicBezTo>
                  <a:cubicBezTo>
                    <a:pt x="7" y="12"/>
                    <a:pt x="7" y="11"/>
                    <a:pt x="8" y="10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8" y="7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7" y="11"/>
                    <a:pt x="7" y="12"/>
                    <a:pt x="7" y="14"/>
                  </a:cubicBezTo>
                  <a:cubicBezTo>
                    <a:pt x="7" y="15"/>
                    <a:pt x="7" y="17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9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7"/>
                    <a:pt x="11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2"/>
                    <a:pt x="14" y="12"/>
                    <a:pt x="14" y="12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2" y="7"/>
                    <a:pt x="12" y="6"/>
                    <a:pt x="13" y="6"/>
                  </a:cubicBezTo>
                  <a:cubicBezTo>
                    <a:pt x="12" y="6"/>
                    <a:pt x="11" y="5"/>
                    <a:pt x="10" y="4"/>
                  </a:cubicBezTo>
                  <a:cubicBezTo>
                    <a:pt x="10" y="2"/>
                    <a:pt x="9" y="1"/>
                    <a:pt x="10" y="0"/>
                  </a:cubicBezTo>
                  <a:cubicBezTo>
                    <a:pt x="9" y="1"/>
                    <a:pt x="9" y="2"/>
                    <a:pt x="7" y="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41">
              <a:extLst>
                <a:ext uri="{FF2B5EF4-FFF2-40B4-BE49-F238E27FC236}">
                  <a16:creationId xmlns:a16="http://schemas.microsoft.com/office/drawing/2014/main" xmlns="" id="{5D6260E7-71D3-4382-8A46-A90042926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963" y="3187701"/>
              <a:ext cx="228600" cy="180975"/>
            </a:xfrm>
            <a:custGeom>
              <a:avLst/>
              <a:gdLst>
                <a:gd name="T0" fmla="*/ 9 w 19"/>
                <a:gd name="T1" fmla="*/ 7 h 15"/>
                <a:gd name="T2" fmla="*/ 5 w 19"/>
                <a:gd name="T3" fmla="*/ 8 h 15"/>
                <a:gd name="T4" fmla="*/ 3 w 19"/>
                <a:gd name="T5" fmla="*/ 9 h 15"/>
                <a:gd name="T6" fmla="*/ 2 w 19"/>
                <a:gd name="T7" fmla="*/ 10 h 15"/>
                <a:gd name="T8" fmla="*/ 1 w 19"/>
                <a:gd name="T9" fmla="*/ 10 h 15"/>
                <a:gd name="T10" fmla="*/ 1 w 19"/>
                <a:gd name="T11" fmla="*/ 10 h 15"/>
                <a:gd name="T12" fmla="*/ 1 w 19"/>
                <a:gd name="T13" fmla="*/ 12 h 15"/>
                <a:gd name="T14" fmla="*/ 0 w 19"/>
                <a:gd name="T15" fmla="*/ 13 h 15"/>
                <a:gd name="T16" fmla="*/ 5 w 19"/>
                <a:gd name="T17" fmla="*/ 15 h 15"/>
                <a:gd name="T18" fmla="*/ 9 w 19"/>
                <a:gd name="T19" fmla="*/ 12 h 15"/>
                <a:gd name="T20" fmla="*/ 12 w 19"/>
                <a:gd name="T21" fmla="*/ 11 h 15"/>
                <a:gd name="T22" fmla="*/ 15 w 19"/>
                <a:gd name="T23" fmla="*/ 9 h 15"/>
                <a:gd name="T24" fmla="*/ 19 w 19"/>
                <a:gd name="T25" fmla="*/ 2 h 15"/>
                <a:gd name="T26" fmla="*/ 9 w 19"/>
                <a:gd name="T27" fmla="*/ 0 h 15"/>
                <a:gd name="T28" fmla="*/ 7 w 19"/>
                <a:gd name="T29" fmla="*/ 4 h 15"/>
                <a:gd name="T30" fmla="*/ 6 w 19"/>
                <a:gd name="T31" fmla="*/ 3 h 15"/>
                <a:gd name="T32" fmla="*/ 4 w 19"/>
                <a:gd name="T33" fmla="*/ 5 h 15"/>
                <a:gd name="T34" fmla="*/ 3 w 19"/>
                <a:gd name="T35" fmla="*/ 4 h 15"/>
                <a:gd name="T36" fmla="*/ 1 w 19"/>
                <a:gd name="T37" fmla="*/ 6 h 15"/>
                <a:gd name="T38" fmla="*/ 0 w 19"/>
                <a:gd name="T39" fmla="*/ 8 h 15"/>
                <a:gd name="T40" fmla="*/ 1 w 19"/>
                <a:gd name="T41" fmla="*/ 10 h 15"/>
                <a:gd name="T42" fmla="*/ 1 w 19"/>
                <a:gd name="T43" fmla="*/ 9 h 15"/>
                <a:gd name="T44" fmla="*/ 2 w 19"/>
                <a:gd name="T45" fmla="*/ 9 h 15"/>
                <a:gd name="T46" fmla="*/ 3 w 19"/>
                <a:gd name="T47" fmla="*/ 9 h 15"/>
                <a:gd name="T48" fmla="*/ 4 w 19"/>
                <a:gd name="T49" fmla="*/ 8 h 15"/>
                <a:gd name="T50" fmla="*/ 5 w 19"/>
                <a:gd name="T51" fmla="*/ 8 h 15"/>
                <a:gd name="T52" fmla="*/ 9 w 19"/>
                <a:gd name="T53" fmla="*/ 7 h 15"/>
                <a:gd name="T54" fmla="*/ 13 w 19"/>
                <a:gd name="T55" fmla="*/ 5 h 15"/>
                <a:gd name="T56" fmla="*/ 13 w 19"/>
                <a:gd name="T57" fmla="*/ 5 h 15"/>
                <a:gd name="T58" fmla="*/ 9 w 19"/>
                <a:gd name="T5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" h="15">
                  <a:moveTo>
                    <a:pt x="9" y="7"/>
                  </a:moveTo>
                  <a:cubicBezTo>
                    <a:pt x="8" y="8"/>
                    <a:pt x="7" y="8"/>
                    <a:pt x="5" y="8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1" y="13"/>
                    <a:pt x="3" y="11"/>
                    <a:pt x="5" y="15"/>
                  </a:cubicBezTo>
                  <a:cubicBezTo>
                    <a:pt x="5" y="14"/>
                    <a:pt x="7" y="11"/>
                    <a:pt x="9" y="12"/>
                  </a:cubicBezTo>
                  <a:cubicBezTo>
                    <a:pt x="9" y="11"/>
                    <a:pt x="12" y="10"/>
                    <a:pt x="12" y="11"/>
                  </a:cubicBezTo>
                  <a:cubicBezTo>
                    <a:pt x="12" y="10"/>
                    <a:pt x="14" y="9"/>
                    <a:pt x="15" y="9"/>
                  </a:cubicBezTo>
                  <a:cubicBezTo>
                    <a:pt x="12" y="7"/>
                    <a:pt x="18" y="3"/>
                    <a:pt x="19" y="2"/>
                  </a:cubicBezTo>
                  <a:cubicBezTo>
                    <a:pt x="18" y="3"/>
                    <a:pt x="9" y="3"/>
                    <a:pt x="9" y="0"/>
                  </a:cubicBezTo>
                  <a:cubicBezTo>
                    <a:pt x="9" y="0"/>
                    <a:pt x="8" y="3"/>
                    <a:pt x="7" y="4"/>
                  </a:cubicBezTo>
                  <a:cubicBezTo>
                    <a:pt x="7" y="4"/>
                    <a:pt x="5" y="4"/>
                    <a:pt x="6" y="3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6"/>
                    <a:pt x="3" y="6"/>
                    <a:pt x="1" y="6"/>
                  </a:cubicBezTo>
                  <a:cubicBezTo>
                    <a:pt x="1" y="6"/>
                    <a:pt x="1" y="8"/>
                    <a:pt x="0" y="8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8" y="8"/>
                    <a:pt x="9" y="7"/>
                  </a:cubicBezTo>
                  <a:cubicBezTo>
                    <a:pt x="10" y="7"/>
                    <a:pt x="12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43">
              <a:extLst>
                <a:ext uri="{FF2B5EF4-FFF2-40B4-BE49-F238E27FC236}">
                  <a16:creationId xmlns:a16="http://schemas.microsoft.com/office/drawing/2014/main" xmlns="" id="{A81061BA-65F5-45E0-80D9-7075522F1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313" y="3271838"/>
              <a:ext cx="60325" cy="73025"/>
            </a:xfrm>
            <a:custGeom>
              <a:avLst/>
              <a:gdLst>
                <a:gd name="T0" fmla="*/ 1 w 5"/>
                <a:gd name="T1" fmla="*/ 1 h 6"/>
                <a:gd name="T2" fmla="*/ 0 w 5"/>
                <a:gd name="T3" fmla="*/ 3 h 6"/>
                <a:gd name="T4" fmla="*/ 1 w 5"/>
                <a:gd name="T5" fmla="*/ 5 h 6"/>
                <a:gd name="T6" fmla="*/ 3 w 5"/>
                <a:gd name="T7" fmla="*/ 6 h 6"/>
                <a:gd name="T8" fmla="*/ 5 w 5"/>
                <a:gd name="T9" fmla="*/ 4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  <a:gd name="T18" fmla="*/ 2 w 5"/>
                <a:gd name="T19" fmla="*/ 0 h 6"/>
                <a:gd name="T20" fmla="*/ 1 w 5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44">
              <a:extLst>
                <a:ext uri="{FF2B5EF4-FFF2-40B4-BE49-F238E27FC236}">
                  <a16:creationId xmlns:a16="http://schemas.microsoft.com/office/drawing/2014/main" xmlns="" id="{0A9F4E63-BBB8-4CED-8FF7-9C58BD386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938" y="3332163"/>
              <a:ext cx="49213" cy="47625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3 h 4"/>
                <a:gd name="T4" fmla="*/ 1 w 4"/>
                <a:gd name="T5" fmla="*/ 4 h 4"/>
                <a:gd name="T6" fmla="*/ 3 w 4"/>
                <a:gd name="T7" fmla="*/ 4 h 4"/>
                <a:gd name="T8" fmla="*/ 4 w 4"/>
                <a:gd name="T9" fmla="*/ 2 h 4"/>
                <a:gd name="T10" fmla="*/ 2 w 4"/>
                <a:gd name="T11" fmla="*/ 1 h 4"/>
                <a:gd name="T12" fmla="*/ 1 w 4"/>
                <a:gd name="T13" fmla="*/ 1 h 4"/>
                <a:gd name="T14" fmla="*/ 1 w 4"/>
                <a:gd name="T15" fmla="*/ 1 h 4"/>
                <a:gd name="T16" fmla="*/ 1 w 4"/>
                <a:gd name="T17" fmla="*/ 1 h 4"/>
                <a:gd name="T18" fmla="*/ 1 w 4"/>
                <a:gd name="T19" fmla="*/ 0 h 4"/>
                <a:gd name="T20" fmla="*/ 0 w 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45">
              <a:extLst>
                <a:ext uri="{FF2B5EF4-FFF2-40B4-BE49-F238E27FC236}">
                  <a16:creationId xmlns:a16="http://schemas.microsoft.com/office/drawing/2014/main" xmlns="" id="{E8B85EFE-B7C5-47AE-B8BB-ADE0B031F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638" y="3284538"/>
              <a:ext cx="71438" cy="60325"/>
            </a:xfrm>
            <a:custGeom>
              <a:avLst/>
              <a:gdLst>
                <a:gd name="T0" fmla="*/ 1 w 6"/>
                <a:gd name="T1" fmla="*/ 2 h 5"/>
                <a:gd name="T2" fmla="*/ 0 w 6"/>
                <a:gd name="T3" fmla="*/ 3 h 5"/>
                <a:gd name="T4" fmla="*/ 2 w 6"/>
                <a:gd name="T5" fmla="*/ 5 h 5"/>
                <a:gd name="T6" fmla="*/ 4 w 6"/>
                <a:gd name="T7" fmla="*/ 5 h 5"/>
                <a:gd name="T8" fmla="*/ 4 w 6"/>
                <a:gd name="T9" fmla="*/ 5 h 5"/>
                <a:gd name="T10" fmla="*/ 5 w 6"/>
                <a:gd name="T11" fmla="*/ 4 h 5"/>
                <a:gd name="T12" fmla="*/ 5 w 6"/>
                <a:gd name="T13" fmla="*/ 3 h 5"/>
                <a:gd name="T14" fmla="*/ 5 w 6"/>
                <a:gd name="T15" fmla="*/ 1 h 5"/>
                <a:gd name="T16" fmla="*/ 4 w 6"/>
                <a:gd name="T17" fmla="*/ 1 h 5"/>
                <a:gd name="T18" fmla="*/ 4 w 6"/>
                <a:gd name="T19" fmla="*/ 0 h 5"/>
                <a:gd name="T20" fmla="*/ 2 w 6"/>
                <a:gd name="T21" fmla="*/ 0 h 5"/>
                <a:gd name="T22" fmla="*/ 1 w 6"/>
                <a:gd name="T23" fmla="*/ 1 h 5"/>
                <a:gd name="T24" fmla="*/ 1 w 6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46">
              <a:extLst>
                <a:ext uri="{FF2B5EF4-FFF2-40B4-BE49-F238E27FC236}">
                  <a16:creationId xmlns:a16="http://schemas.microsoft.com/office/drawing/2014/main" xmlns="" id="{68F81919-B366-4028-AFA1-206753F495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8838" y="3644901"/>
              <a:ext cx="144463" cy="168275"/>
            </a:xfrm>
            <a:custGeom>
              <a:avLst/>
              <a:gdLst>
                <a:gd name="T0" fmla="*/ 5 w 12"/>
                <a:gd name="T1" fmla="*/ 4 h 14"/>
                <a:gd name="T2" fmla="*/ 4 w 12"/>
                <a:gd name="T3" fmla="*/ 2 h 14"/>
                <a:gd name="T4" fmla="*/ 4 w 12"/>
                <a:gd name="T5" fmla="*/ 4 h 14"/>
                <a:gd name="T6" fmla="*/ 1 w 12"/>
                <a:gd name="T7" fmla="*/ 3 h 14"/>
                <a:gd name="T8" fmla="*/ 2 w 12"/>
                <a:gd name="T9" fmla="*/ 5 h 14"/>
                <a:gd name="T10" fmla="*/ 2 w 12"/>
                <a:gd name="T11" fmla="*/ 6 h 14"/>
                <a:gd name="T12" fmla="*/ 2 w 12"/>
                <a:gd name="T13" fmla="*/ 7 h 14"/>
                <a:gd name="T14" fmla="*/ 1 w 12"/>
                <a:gd name="T15" fmla="*/ 9 h 14"/>
                <a:gd name="T16" fmla="*/ 2 w 12"/>
                <a:gd name="T17" fmla="*/ 10 h 14"/>
                <a:gd name="T18" fmla="*/ 4 w 12"/>
                <a:gd name="T19" fmla="*/ 9 h 14"/>
                <a:gd name="T20" fmla="*/ 4 w 12"/>
                <a:gd name="T21" fmla="*/ 10 h 14"/>
                <a:gd name="T22" fmla="*/ 4 w 12"/>
                <a:gd name="T23" fmla="*/ 11 h 14"/>
                <a:gd name="T24" fmla="*/ 5 w 12"/>
                <a:gd name="T25" fmla="*/ 12 h 14"/>
                <a:gd name="T26" fmla="*/ 6 w 12"/>
                <a:gd name="T27" fmla="*/ 11 h 14"/>
                <a:gd name="T28" fmla="*/ 8 w 12"/>
                <a:gd name="T29" fmla="*/ 10 h 14"/>
                <a:gd name="T30" fmla="*/ 9 w 12"/>
                <a:gd name="T31" fmla="*/ 9 h 14"/>
                <a:gd name="T32" fmla="*/ 11 w 12"/>
                <a:gd name="T33" fmla="*/ 9 h 14"/>
                <a:gd name="T34" fmla="*/ 9 w 12"/>
                <a:gd name="T35" fmla="*/ 8 h 14"/>
                <a:gd name="T36" fmla="*/ 10 w 12"/>
                <a:gd name="T37" fmla="*/ 7 h 14"/>
                <a:gd name="T38" fmla="*/ 8 w 12"/>
                <a:gd name="T39" fmla="*/ 7 h 14"/>
                <a:gd name="T40" fmla="*/ 12 w 12"/>
                <a:gd name="T41" fmla="*/ 4 h 14"/>
                <a:gd name="T42" fmla="*/ 7 w 12"/>
                <a:gd name="T43" fmla="*/ 4 h 14"/>
                <a:gd name="T44" fmla="*/ 9 w 12"/>
                <a:gd name="T45" fmla="*/ 3 h 14"/>
                <a:gd name="T46" fmla="*/ 7 w 12"/>
                <a:gd name="T47" fmla="*/ 3 h 14"/>
                <a:gd name="T48" fmla="*/ 7 w 12"/>
                <a:gd name="T49" fmla="*/ 1 h 14"/>
                <a:gd name="T50" fmla="*/ 7 w 12"/>
                <a:gd name="T51" fmla="*/ 7 h 14"/>
                <a:gd name="T52" fmla="*/ 8 w 12"/>
                <a:gd name="T53" fmla="*/ 10 h 14"/>
                <a:gd name="T54" fmla="*/ 6 w 12"/>
                <a:gd name="T55" fmla="*/ 7 h 14"/>
                <a:gd name="T56" fmla="*/ 3 w 12"/>
                <a:gd name="T57" fmla="*/ 10 h 14"/>
                <a:gd name="T58" fmla="*/ 5 w 12"/>
                <a:gd name="T59" fmla="*/ 7 h 14"/>
                <a:gd name="T60" fmla="*/ 1 w 12"/>
                <a:gd name="T61" fmla="*/ 6 h 14"/>
                <a:gd name="T62" fmla="*/ 5 w 12"/>
                <a:gd name="T63" fmla="*/ 6 h 14"/>
                <a:gd name="T64" fmla="*/ 4 w 12"/>
                <a:gd name="T65" fmla="*/ 3 h 14"/>
                <a:gd name="T66" fmla="*/ 6 w 12"/>
                <a:gd name="T67" fmla="*/ 5 h 14"/>
                <a:gd name="T68" fmla="*/ 7 w 12"/>
                <a:gd name="T69" fmla="*/ 5 h 14"/>
                <a:gd name="T70" fmla="*/ 9 w 12"/>
                <a:gd name="T71" fmla="*/ 7 h 14"/>
                <a:gd name="T72" fmla="*/ 1 w 12"/>
                <a:gd name="T73" fmla="*/ 9 h 14"/>
                <a:gd name="T74" fmla="*/ 3 w 12"/>
                <a:gd name="T75" fmla="*/ 7 h 14"/>
                <a:gd name="T76" fmla="*/ 4 w 12"/>
                <a:gd name="T77" fmla="*/ 8 h 14"/>
                <a:gd name="T78" fmla="*/ 2 w 12"/>
                <a:gd name="T79" fmla="*/ 8 h 14"/>
                <a:gd name="T80" fmla="*/ 10 w 12"/>
                <a:gd name="T81" fmla="*/ 10 h 14"/>
                <a:gd name="T82" fmla="*/ 7 w 12"/>
                <a:gd name="T83" fmla="*/ 9 h 14"/>
                <a:gd name="T84" fmla="*/ 8 w 12"/>
                <a:gd name="T85" fmla="*/ 8 h 14"/>
                <a:gd name="T86" fmla="*/ 9 w 12"/>
                <a:gd name="T87" fmla="*/ 9 h 14"/>
                <a:gd name="T88" fmla="*/ 5 w 12"/>
                <a:gd name="T89" fmla="*/ 12 h 14"/>
                <a:gd name="T90" fmla="*/ 5 w 12"/>
                <a:gd name="T91" fmla="*/ 9 h 14"/>
                <a:gd name="T92" fmla="*/ 6 w 12"/>
                <a:gd name="T93" fmla="*/ 9 h 14"/>
                <a:gd name="T94" fmla="*/ 6 w 12"/>
                <a:gd name="T95" fmla="*/ 8 h 14"/>
                <a:gd name="T96" fmla="*/ 1 w 12"/>
                <a:gd name="T97" fmla="*/ 4 h 14"/>
                <a:gd name="T98" fmla="*/ 4 w 12"/>
                <a:gd name="T99" fmla="*/ 5 h 14"/>
                <a:gd name="T100" fmla="*/ 4 w 12"/>
                <a:gd name="T101" fmla="*/ 6 h 14"/>
                <a:gd name="T102" fmla="*/ 3 w 12"/>
                <a:gd name="T103" fmla="*/ 4 h 14"/>
                <a:gd name="T104" fmla="*/ 11 w 12"/>
                <a:gd name="T105" fmla="*/ 4 h 14"/>
                <a:gd name="T106" fmla="*/ 8 w 12"/>
                <a:gd name="T107" fmla="*/ 6 h 14"/>
                <a:gd name="T108" fmla="*/ 8 w 12"/>
                <a:gd name="T109" fmla="*/ 6 h 14"/>
                <a:gd name="T110" fmla="*/ 9 w 12"/>
                <a:gd name="T111" fmla="*/ 5 h 14"/>
                <a:gd name="T112" fmla="*/ 6 w 12"/>
                <a:gd name="T113" fmla="*/ 1 h 14"/>
                <a:gd name="T114" fmla="*/ 7 w 12"/>
                <a:gd name="T115" fmla="*/ 4 h 14"/>
                <a:gd name="T116" fmla="*/ 6 w 12"/>
                <a:gd name="T117" fmla="*/ 4 h 14"/>
                <a:gd name="T118" fmla="*/ 6 w 12"/>
                <a:gd name="T11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" h="14"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2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1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9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1"/>
                    <a:pt x="10" y="10"/>
                    <a:pt x="9" y="10"/>
                  </a:cubicBezTo>
                  <a:cubicBezTo>
                    <a:pt x="9" y="10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1" y="10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2"/>
                    <a:pt x="8" y="2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4" y="11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11" y="10"/>
                  </a:moveTo>
                  <a:cubicBezTo>
                    <a:pt x="11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7"/>
                    <a:pt x="6" y="7"/>
                  </a:cubicBezTo>
                  <a:close/>
                  <a:moveTo>
                    <a:pt x="5" y="13"/>
                  </a:moveTo>
                  <a:cubicBezTo>
                    <a:pt x="5" y="13"/>
                    <a:pt x="5" y="13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5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5"/>
                    <a:pt x="11" y="4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5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47">
              <a:extLst>
                <a:ext uri="{FF2B5EF4-FFF2-40B4-BE49-F238E27FC236}">
                  <a16:creationId xmlns:a16="http://schemas.microsoft.com/office/drawing/2014/main" xmlns="" id="{011D44F7-2FF7-46CE-B55C-1CD50B58E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8938" y="2898776"/>
              <a:ext cx="144463" cy="180975"/>
            </a:xfrm>
            <a:custGeom>
              <a:avLst/>
              <a:gdLst>
                <a:gd name="T0" fmla="*/ 2 w 12"/>
                <a:gd name="T1" fmla="*/ 11 h 15"/>
                <a:gd name="T2" fmla="*/ 0 w 12"/>
                <a:gd name="T3" fmla="*/ 3 h 15"/>
                <a:gd name="T4" fmla="*/ 9 w 12"/>
                <a:gd name="T5" fmla="*/ 0 h 15"/>
                <a:gd name="T6" fmla="*/ 12 w 12"/>
                <a:gd name="T7" fmla="*/ 9 h 15"/>
                <a:gd name="T8" fmla="*/ 10 w 12"/>
                <a:gd name="T9" fmla="*/ 11 h 15"/>
                <a:gd name="T10" fmla="*/ 8 w 12"/>
                <a:gd name="T11" fmla="*/ 9 h 15"/>
                <a:gd name="T12" fmla="*/ 10 w 12"/>
                <a:gd name="T13" fmla="*/ 8 h 15"/>
                <a:gd name="T14" fmla="*/ 11 w 12"/>
                <a:gd name="T15" fmla="*/ 8 h 15"/>
                <a:gd name="T16" fmla="*/ 9 w 12"/>
                <a:gd name="T17" fmla="*/ 2 h 15"/>
                <a:gd name="T18" fmla="*/ 2 w 12"/>
                <a:gd name="T19" fmla="*/ 6 h 15"/>
                <a:gd name="T20" fmla="*/ 4 w 12"/>
                <a:gd name="T21" fmla="*/ 13 h 15"/>
                <a:gd name="T22" fmla="*/ 2 w 12"/>
                <a:gd name="T23" fmla="*/ 15 h 15"/>
                <a:gd name="T24" fmla="*/ 0 w 12"/>
                <a:gd name="T25" fmla="*/ 13 h 15"/>
                <a:gd name="T26" fmla="*/ 2 w 12"/>
                <a:gd name="T27" fmla="*/ 11 h 15"/>
                <a:gd name="T28" fmla="*/ 2 w 12"/>
                <a:gd name="T2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5">
                  <a:moveTo>
                    <a:pt x="2" y="1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2" y="7"/>
                    <a:pt x="12" y="9"/>
                  </a:cubicBezTo>
                  <a:cubicBezTo>
                    <a:pt x="12" y="10"/>
                    <a:pt x="11" y="11"/>
                    <a:pt x="10" y="11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8" y="9"/>
                    <a:pt x="9" y="8"/>
                    <a:pt x="10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4" y="11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48">
              <a:extLst>
                <a:ext uri="{FF2B5EF4-FFF2-40B4-BE49-F238E27FC236}">
                  <a16:creationId xmlns:a16="http://schemas.microsoft.com/office/drawing/2014/main" xmlns="" id="{BE2EF302-B85D-487E-A0C0-6C365976E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888" y="3055938"/>
              <a:ext cx="109538" cy="120650"/>
            </a:xfrm>
            <a:custGeom>
              <a:avLst/>
              <a:gdLst>
                <a:gd name="T0" fmla="*/ 0 w 9"/>
                <a:gd name="T1" fmla="*/ 5 h 10"/>
                <a:gd name="T2" fmla="*/ 5 w 9"/>
                <a:gd name="T3" fmla="*/ 0 h 10"/>
                <a:gd name="T4" fmla="*/ 9 w 9"/>
                <a:gd name="T5" fmla="*/ 5 h 10"/>
                <a:gd name="T6" fmla="*/ 5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4" y="5"/>
                    <a:pt x="5" y="4"/>
                    <a:pt x="5" y="0"/>
                  </a:cubicBezTo>
                  <a:cubicBezTo>
                    <a:pt x="5" y="4"/>
                    <a:pt x="5" y="5"/>
                    <a:pt x="9" y="5"/>
                  </a:cubicBezTo>
                  <a:cubicBezTo>
                    <a:pt x="5" y="5"/>
                    <a:pt x="5" y="5"/>
                    <a:pt x="5" y="10"/>
                  </a:cubicBezTo>
                  <a:cubicBezTo>
                    <a:pt x="5" y="5"/>
                    <a:pt x="4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49">
              <a:extLst>
                <a:ext uri="{FF2B5EF4-FFF2-40B4-BE49-F238E27FC236}">
                  <a16:creationId xmlns:a16="http://schemas.microsoft.com/office/drawing/2014/main" xmlns="" id="{8923265F-1436-4A9D-8903-FCF76F8B2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0" y="2827338"/>
              <a:ext cx="84138" cy="71438"/>
            </a:xfrm>
            <a:custGeom>
              <a:avLst/>
              <a:gdLst>
                <a:gd name="T0" fmla="*/ 0 w 7"/>
                <a:gd name="T1" fmla="*/ 3 h 6"/>
                <a:gd name="T2" fmla="*/ 3 w 7"/>
                <a:gd name="T3" fmla="*/ 0 h 6"/>
                <a:gd name="T4" fmla="*/ 7 w 7"/>
                <a:gd name="T5" fmla="*/ 3 h 6"/>
                <a:gd name="T6" fmla="*/ 3 w 7"/>
                <a:gd name="T7" fmla="*/ 6 h 6"/>
                <a:gd name="T8" fmla="*/ 0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3" y="3"/>
                    <a:pt x="3" y="3"/>
                    <a:pt x="3" y="0"/>
                  </a:cubicBezTo>
                  <a:cubicBezTo>
                    <a:pt x="3" y="3"/>
                    <a:pt x="4" y="3"/>
                    <a:pt x="7" y="3"/>
                  </a:cubicBezTo>
                  <a:cubicBezTo>
                    <a:pt x="4" y="3"/>
                    <a:pt x="3" y="3"/>
                    <a:pt x="3" y="6"/>
                  </a:cubicBezTo>
                  <a:cubicBezTo>
                    <a:pt x="3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50">
              <a:extLst>
                <a:ext uri="{FF2B5EF4-FFF2-40B4-BE49-F238E27FC236}">
                  <a16:creationId xmlns:a16="http://schemas.microsoft.com/office/drawing/2014/main" xmlns="" id="{EE7321AC-002C-448F-BA39-926DA5533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125" y="3729038"/>
              <a:ext cx="107950" cy="120650"/>
            </a:xfrm>
            <a:custGeom>
              <a:avLst/>
              <a:gdLst>
                <a:gd name="T0" fmla="*/ 0 w 9"/>
                <a:gd name="T1" fmla="*/ 5 h 10"/>
                <a:gd name="T2" fmla="*/ 4 w 9"/>
                <a:gd name="T3" fmla="*/ 0 h 10"/>
                <a:gd name="T4" fmla="*/ 9 w 9"/>
                <a:gd name="T5" fmla="*/ 5 h 10"/>
                <a:gd name="T6" fmla="*/ 4 w 9"/>
                <a:gd name="T7" fmla="*/ 10 h 10"/>
                <a:gd name="T8" fmla="*/ 0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4" y="5"/>
                    <a:pt x="4" y="4"/>
                    <a:pt x="4" y="0"/>
                  </a:cubicBezTo>
                  <a:cubicBezTo>
                    <a:pt x="4" y="4"/>
                    <a:pt x="5" y="5"/>
                    <a:pt x="9" y="5"/>
                  </a:cubicBezTo>
                  <a:cubicBezTo>
                    <a:pt x="5" y="5"/>
                    <a:pt x="4" y="5"/>
                    <a:pt x="4" y="10"/>
                  </a:cubicBezTo>
                  <a:cubicBezTo>
                    <a:pt x="4" y="5"/>
                    <a:pt x="4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51">
              <a:extLst>
                <a:ext uri="{FF2B5EF4-FFF2-40B4-BE49-F238E27FC236}">
                  <a16:creationId xmlns:a16="http://schemas.microsoft.com/office/drawing/2014/main" xmlns="" id="{F100DED2-0BDE-4884-A645-93E50D510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8" y="4233863"/>
              <a:ext cx="323850" cy="276225"/>
            </a:xfrm>
            <a:custGeom>
              <a:avLst/>
              <a:gdLst>
                <a:gd name="T0" fmla="*/ 12 w 27"/>
                <a:gd name="T1" fmla="*/ 9 h 23"/>
                <a:gd name="T2" fmla="*/ 7 w 27"/>
                <a:gd name="T3" fmla="*/ 4 h 23"/>
                <a:gd name="T4" fmla="*/ 11 w 27"/>
                <a:gd name="T5" fmla="*/ 21 h 23"/>
                <a:gd name="T6" fmla="*/ 12 w 27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3">
                  <a:moveTo>
                    <a:pt x="12" y="9"/>
                  </a:moveTo>
                  <a:cubicBezTo>
                    <a:pt x="12" y="9"/>
                    <a:pt x="11" y="4"/>
                    <a:pt x="7" y="4"/>
                  </a:cubicBezTo>
                  <a:cubicBezTo>
                    <a:pt x="0" y="5"/>
                    <a:pt x="9" y="23"/>
                    <a:pt x="11" y="21"/>
                  </a:cubicBezTo>
                  <a:cubicBezTo>
                    <a:pt x="27" y="11"/>
                    <a:pt x="16" y="0"/>
                    <a:pt x="12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52">
              <a:extLst>
                <a:ext uri="{FF2B5EF4-FFF2-40B4-BE49-F238E27FC236}">
                  <a16:creationId xmlns:a16="http://schemas.microsoft.com/office/drawing/2014/main" xmlns="" id="{30B3DC10-F943-4DF7-B53A-15D27E48D8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1800" y="4678363"/>
              <a:ext cx="252413" cy="265113"/>
            </a:xfrm>
            <a:custGeom>
              <a:avLst/>
              <a:gdLst>
                <a:gd name="T0" fmla="*/ 9 w 21"/>
                <a:gd name="T1" fmla="*/ 7 h 22"/>
                <a:gd name="T2" fmla="*/ 8 w 21"/>
                <a:gd name="T3" fmla="*/ 4 h 22"/>
                <a:gd name="T4" fmla="*/ 7 w 21"/>
                <a:gd name="T5" fmla="*/ 6 h 22"/>
                <a:gd name="T6" fmla="*/ 4 w 21"/>
                <a:gd name="T7" fmla="*/ 4 h 22"/>
                <a:gd name="T8" fmla="*/ 5 w 21"/>
                <a:gd name="T9" fmla="*/ 7 h 22"/>
                <a:gd name="T10" fmla="*/ 4 w 21"/>
                <a:gd name="T11" fmla="*/ 9 h 22"/>
                <a:gd name="T12" fmla="*/ 4 w 21"/>
                <a:gd name="T13" fmla="*/ 12 h 22"/>
                <a:gd name="T14" fmla="*/ 3 w 21"/>
                <a:gd name="T15" fmla="*/ 14 h 22"/>
                <a:gd name="T16" fmla="*/ 4 w 21"/>
                <a:gd name="T17" fmla="*/ 16 h 22"/>
                <a:gd name="T18" fmla="*/ 7 w 21"/>
                <a:gd name="T19" fmla="*/ 15 h 22"/>
                <a:gd name="T20" fmla="*/ 8 w 21"/>
                <a:gd name="T21" fmla="*/ 16 h 22"/>
                <a:gd name="T22" fmla="*/ 8 w 21"/>
                <a:gd name="T23" fmla="*/ 19 h 22"/>
                <a:gd name="T24" fmla="*/ 10 w 21"/>
                <a:gd name="T25" fmla="*/ 19 h 22"/>
                <a:gd name="T26" fmla="*/ 12 w 21"/>
                <a:gd name="T27" fmla="*/ 18 h 22"/>
                <a:gd name="T28" fmla="*/ 14 w 21"/>
                <a:gd name="T29" fmla="*/ 17 h 22"/>
                <a:gd name="T30" fmla="*/ 16 w 21"/>
                <a:gd name="T31" fmla="*/ 15 h 22"/>
                <a:gd name="T32" fmla="*/ 19 w 21"/>
                <a:gd name="T33" fmla="*/ 15 h 22"/>
                <a:gd name="T34" fmla="*/ 16 w 21"/>
                <a:gd name="T35" fmla="*/ 13 h 22"/>
                <a:gd name="T36" fmla="*/ 18 w 21"/>
                <a:gd name="T37" fmla="*/ 11 h 22"/>
                <a:gd name="T38" fmla="*/ 15 w 21"/>
                <a:gd name="T39" fmla="*/ 11 h 22"/>
                <a:gd name="T40" fmla="*/ 21 w 21"/>
                <a:gd name="T41" fmla="*/ 6 h 22"/>
                <a:gd name="T42" fmla="*/ 13 w 21"/>
                <a:gd name="T43" fmla="*/ 7 h 22"/>
                <a:gd name="T44" fmla="*/ 15 w 21"/>
                <a:gd name="T45" fmla="*/ 5 h 22"/>
                <a:gd name="T46" fmla="*/ 13 w 21"/>
                <a:gd name="T47" fmla="*/ 5 h 22"/>
                <a:gd name="T48" fmla="*/ 13 w 21"/>
                <a:gd name="T49" fmla="*/ 2 h 22"/>
                <a:gd name="T50" fmla="*/ 12 w 21"/>
                <a:gd name="T51" fmla="*/ 11 h 22"/>
                <a:gd name="T52" fmla="*/ 15 w 21"/>
                <a:gd name="T53" fmla="*/ 17 h 22"/>
                <a:gd name="T54" fmla="*/ 11 w 21"/>
                <a:gd name="T55" fmla="*/ 12 h 22"/>
                <a:gd name="T56" fmla="*/ 7 w 21"/>
                <a:gd name="T57" fmla="*/ 17 h 22"/>
                <a:gd name="T58" fmla="*/ 10 w 21"/>
                <a:gd name="T59" fmla="*/ 11 h 22"/>
                <a:gd name="T60" fmla="*/ 3 w 21"/>
                <a:gd name="T61" fmla="*/ 10 h 22"/>
                <a:gd name="T62" fmla="*/ 10 w 21"/>
                <a:gd name="T63" fmla="*/ 10 h 22"/>
                <a:gd name="T64" fmla="*/ 8 w 21"/>
                <a:gd name="T65" fmla="*/ 5 h 22"/>
                <a:gd name="T66" fmla="*/ 11 w 21"/>
                <a:gd name="T67" fmla="*/ 8 h 22"/>
                <a:gd name="T68" fmla="*/ 13 w 21"/>
                <a:gd name="T69" fmla="*/ 8 h 22"/>
                <a:gd name="T70" fmla="*/ 17 w 21"/>
                <a:gd name="T71" fmla="*/ 11 h 22"/>
                <a:gd name="T72" fmla="*/ 3 w 21"/>
                <a:gd name="T73" fmla="*/ 15 h 22"/>
                <a:gd name="T74" fmla="*/ 7 w 21"/>
                <a:gd name="T75" fmla="*/ 11 h 22"/>
                <a:gd name="T76" fmla="*/ 7 w 21"/>
                <a:gd name="T77" fmla="*/ 13 h 22"/>
                <a:gd name="T78" fmla="*/ 5 w 21"/>
                <a:gd name="T79" fmla="*/ 14 h 22"/>
                <a:gd name="T80" fmla="*/ 18 w 21"/>
                <a:gd name="T81" fmla="*/ 16 h 22"/>
                <a:gd name="T82" fmla="*/ 13 w 21"/>
                <a:gd name="T83" fmla="*/ 14 h 22"/>
                <a:gd name="T84" fmla="*/ 14 w 21"/>
                <a:gd name="T85" fmla="*/ 13 h 22"/>
                <a:gd name="T86" fmla="*/ 16 w 21"/>
                <a:gd name="T87" fmla="*/ 15 h 22"/>
                <a:gd name="T88" fmla="*/ 10 w 21"/>
                <a:gd name="T89" fmla="*/ 20 h 22"/>
                <a:gd name="T90" fmla="*/ 10 w 21"/>
                <a:gd name="T91" fmla="*/ 15 h 22"/>
                <a:gd name="T92" fmla="*/ 10 w 21"/>
                <a:gd name="T93" fmla="*/ 14 h 22"/>
                <a:gd name="T94" fmla="*/ 10 w 21"/>
                <a:gd name="T95" fmla="*/ 12 h 22"/>
                <a:gd name="T96" fmla="*/ 3 w 21"/>
                <a:gd name="T97" fmla="*/ 6 h 22"/>
                <a:gd name="T98" fmla="*/ 8 w 21"/>
                <a:gd name="T99" fmla="*/ 8 h 22"/>
                <a:gd name="T100" fmla="*/ 8 w 21"/>
                <a:gd name="T101" fmla="*/ 9 h 22"/>
                <a:gd name="T102" fmla="*/ 5 w 21"/>
                <a:gd name="T103" fmla="*/ 7 h 22"/>
                <a:gd name="T104" fmla="*/ 19 w 21"/>
                <a:gd name="T105" fmla="*/ 7 h 22"/>
                <a:gd name="T106" fmla="*/ 14 w 21"/>
                <a:gd name="T107" fmla="*/ 10 h 22"/>
                <a:gd name="T108" fmla="*/ 14 w 21"/>
                <a:gd name="T109" fmla="*/ 9 h 22"/>
                <a:gd name="T110" fmla="*/ 16 w 21"/>
                <a:gd name="T111" fmla="*/ 8 h 22"/>
                <a:gd name="T112" fmla="*/ 11 w 21"/>
                <a:gd name="T113" fmla="*/ 2 h 22"/>
                <a:gd name="T114" fmla="*/ 12 w 21"/>
                <a:gd name="T115" fmla="*/ 7 h 22"/>
                <a:gd name="T116" fmla="*/ 11 w 21"/>
                <a:gd name="T117" fmla="*/ 7 h 22"/>
                <a:gd name="T118" fmla="*/ 11 w 21"/>
                <a:gd name="T11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" h="22">
                  <a:moveTo>
                    <a:pt x="11" y="1"/>
                  </a:moveTo>
                  <a:cubicBezTo>
                    <a:pt x="11" y="1"/>
                    <a:pt x="10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3"/>
                    <a:pt x="10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9" y="5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8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6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5" y="4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3" y="5"/>
                    <a:pt x="3" y="5"/>
                    <a:pt x="4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2" y="13"/>
                    <a:pt x="2" y="14"/>
                    <a:pt x="3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1" y="16"/>
                    <a:pt x="1" y="16"/>
                    <a:pt x="2" y="15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2" y="16"/>
                    <a:pt x="2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4" y="17"/>
                    <a:pt x="5" y="16"/>
                    <a:pt x="4" y="16"/>
                  </a:cubicBezTo>
                  <a:cubicBezTo>
                    <a:pt x="4" y="16"/>
                    <a:pt x="4" y="15"/>
                    <a:pt x="4" y="15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4"/>
                    <a:pt x="7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7" y="17"/>
                  </a:cubicBezTo>
                  <a:cubicBezTo>
                    <a:pt x="7" y="18"/>
                    <a:pt x="8" y="18"/>
                    <a:pt x="8" y="17"/>
                  </a:cubicBezTo>
                  <a:cubicBezTo>
                    <a:pt x="8" y="17"/>
                    <a:pt x="8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8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9" y="16"/>
                    <a:pt x="9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20"/>
                    <a:pt x="9" y="20"/>
                    <a:pt x="9" y="19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2"/>
                    <a:pt x="10" y="22"/>
                  </a:cubicBezTo>
                  <a:cubicBezTo>
                    <a:pt x="10" y="22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4" y="18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5" y="17"/>
                    <a:pt x="15" y="17"/>
                    <a:pt x="15" y="16"/>
                  </a:cubicBezTo>
                  <a:cubicBezTo>
                    <a:pt x="15" y="17"/>
                    <a:pt x="15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8"/>
                    <a:pt x="17" y="18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6"/>
                  </a:cubicBezTo>
                  <a:cubicBezTo>
                    <a:pt x="17" y="16"/>
                    <a:pt x="17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8"/>
                    <a:pt x="18" y="17"/>
                    <a:pt x="18" y="17"/>
                  </a:cubicBezTo>
                  <a:cubicBezTo>
                    <a:pt x="19" y="17"/>
                    <a:pt x="20" y="17"/>
                    <a:pt x="20" y="17"/>
                  </a:cubicBezTo>
                  <a:cubicBezTo>
                    <a:pt x="20" y="17"/>
                    <a:pt x="19" y="17"/>
                    <a:pt x="19" y="16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19" y="16"/>
                    <a:pt x="19" y="16"/>
                    <a:pt x="18" y="16"/>
                  </a:cubicBezTo>
                  <a:cubicBezTo>
                    <a:pt x="18" y="15"/>
                    <a:pt x="18" y="15"/>
                    <a:pt x="18" y="16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9" y="15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6" y="15"/>
                    <a:pt x="16" y="14"/>
                  </a:cubicBezTo>
                  <a:cubicBezTo>
                    <a:pt x="15" y="14"/>
                    <a:pt x="15" y="13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6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0" y="6"/>
                    <a:pt x="21" y="6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7" y="7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7"/>
                    <a:pt x="17" y="8"/>
                    <a:pt x="16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4" y="8"/>
                    <a:pt x="13" y="8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7"/>
                    <a:pt x="14" y="7"/>
                    <a:pt x="14" y="7"/>
                  </a:cubicBezTo>
                  <a:cubicBezTo>
                    <a:pt x="14" y="7"/>
                    <a:pt x="14" y="6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5"/>
                    <a:pt x="15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4"/>
                    <a:pt x="12" y="4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4" y="3"/>
                    <a:pt x="13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3"/>
                    <a:pt x="11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1"/>
                    <a:pt x="13" y="2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4" y="11"/>
                    <a:pt x="14" y="12"/>
                    <a:pt x="13" y="12"/>
                  </a:cubicBezTo>
                  <a:cubicBezTo>
                    <a:pt x="13" y="12"/>
                    <a:pt x="13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2" y="13"/>
                    <a:pt x="12" y="14"/>
                    <a:pt x="12" y="15"/>
                  </a:cubicBezTo>
                  <a:cubicBezTo>
                    <a:pt x="13" y="15"/>
                    <a:pt x="13" y="16"/>
                    <a:pt x="13" y="16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5"/>
                    <a:pt x="12" y="15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8" y="15"/>
                    <a:pt x="8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6" y="17"/>
                    <a:pt x="6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9" y="13"/>
                    <a:pt x="8" y="13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9" y="10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9"/>
                    <a:pt x="11" y="9"/>
                    <a:pt x="11" y="8"/>
                  </a:cubicBezTo>
                  <a:cubicBezTo>
                    <a:pt x="12" y="8"/>
                    <a:pt x="12" y="8"/>
                    <a:pt x="13" y="7"/>
                  </a:cubicBezTo>
                  <a:cubicBezTo>
                    <a:pt x="13" y="7"/>
                    <a:pt x="14" y="6"/>
                    <a:pt x="14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4" y="4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2"/>
                    <a:pt x="18" y="12"/>
                  </a:cubicBezTo>
                  <a:close/>
                  <a:moveTo>
                    <a:pt x="1" y="15"/>
                  </a:move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2" y="15"/>
                    <a:pt x="2" y="14"/>
                  </a:cubicBezTo>
                  <a:cubicBezTo>
                    <a:pt x="2" y="14"/>
                    <a:pt x="3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cubicBezTo>
                    <a:pt x="9" y="11"/>
                    <a:pt x="9" y="11"/>
                    <a:pt x="9" y="12"/>
                  </a:cubicBezTo>
                  <a:close/>
                  <a:moveTo>
                    <a:pt x="19" y="17"/>
                  </a:moveTo>
                  <a:cubicBezTo>
                    <a:pt x="19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7"/>
                    <a:pt x="19" y="17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5" y="12"/>
                    <a:pt x="14" y="12"/>
                  </a:cubicBezTo>
                  <a:cubicBezTo>
                    <a:pt x="14" y="13"/>
                    <a:pt x="15" y="13"/>
                    <a:pt x="15" y="14"/>
                  </a:cubicBezTo>
                  <a:cubicBezTo>
                    <a:pt x="15" y="14"/>
                    <a:pt x="16" y="14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3"/>
                  </a:cubicBezTo>
                  <a:cubicBezTo>
                    <a:pt x="13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4"/>
                    <a:pt x="9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1" y="15"/>
                  </a:cubicBezTo>
                  <a:cubicBezTo>
                    <a:pt x="11" y="15"/>
                    <a:pt x="11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lose/>
                  <a:moveTo>
                    <a:pt x="10" y="12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11" y="14"/>
                    <a:pt x="10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lose/>
                  <a:moveTo>
                    <a:pt x="2" y="5"/>
                  </a:move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8" y="9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lose/>
                  <a:moveTo>
                    <a:pt x="20" y="7"/>
                  </a:moveTo>
                  <a:cubicBezTo>
                    <a:pt x="20" y="7"/>
                    <a:pt x="20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lose/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4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4" y="9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9"/>
                    <a:pt x="15" y="8"/>
                  </a:cubicBezTo>
                  <a:cubicBezTo>
                    <a:pt x="15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2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lose/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  <a:moveTo>
                    <a:pt x="11" y="9"/>
                  </a:moveTo>
                  <a:cubicBezTo>
                    <a:pt x="11" y="9"/>
                    <a:pt x="10" y="9"/>
                    <a:pt x="10" y="9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53">
              <a:extLst>
                <a:ext uri="{FF2B5EF4-FFF2-40B4-BE49-F238E27FC236}">
                  <a16:creationId xmlns:a16="http://schemas.microsoft.com/office/drawing/2014/main" xmlns="" id="{9EB51FE4-53D4-402B-A552-3C460CD85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238" y="4751388"/>
              <a:ext cx="168275" cy="204788"/>
            </a:xfrm>
            <a:custGeom>
              <a:avLst/>
              <a:gdLst>
                <a:gd name="T0" fmla="*/ 3 w 14"/>
                <a:gd name="T1" fmla="*/ 13 h 17"/>
                <a:gd name="T2" fmla="*/ 0 w 14"/>
                <a:gd name="T3" fmla="*/ 4 h 17"/>
                <a:gd name="T4" fmla="*/ 11 w 14"/>
                <a:gd name="T5" fmla="*/ 0 h 17"/>
                <a:gd name="T6" fmla="*/ 14 w 14"/>
                <a:gd name="T7" fmla="*/ 11 h 17"/>
                <a:gd name="T8" fmla="*/ 11 w 14"/>
                <a:gd name="T9" fmla="*/ 13 h 17"/>
                <a:gd name="T10" fmla="*/ 9 w 14"/>
                <a:gd name="T11" fmla="*/ 11 h 17"/>
                <a:gd name="T12" fmla="*/ 11 w 14"/>
                <a:gd name="T13" fmla="*/ 9 h 17"/>
                <a:gd name="T14" fmla="*/ 12 w 14"/>
                <a:gd name="T15" fmla="*/ 9 h 17"/>
                <a:gd name="T16" fmla="*/ 10 w 14"/>
                <a:gd name="T17" fmla="*/ 3 h 17"/>
                <a:gd name="T18" fmla="*/ 2 w 14"/>
                <a:gd name="T19" fmla="*/ 7 h 17"/>
                <a:gd name="T20" fmla="*/ 4 w 14"/>
                <a:gd name="T21" fmla="*/ 15 h 17"/>
                <a:gd name="T22" fmla="*/ 2 w 14"/>
                <a:gd name="T23" fmla="*/ 17 h 17"/>
                <a:gd name="T24" fmla="*/ 0 w 14"/>
                <a:gd name="T25" fmla="*/ 15 h 17"/>
                <a:gd name="T26" fmla="*/ 2 w 14"/>
                <a:gd name="T27" fmla="*/ 13 h 17"/>
                <a:gd name="T28" fmla="*/ 3 w 14"/>
                <a:gd name="T2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7">
                  <a:moveTo>
                    <a:pt x="3" y="1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4" y="8"/>
                    <a:pt x="14" y="11"/>
                  </a:cubicBezTo>
                  <a:cubicBezTo>
                    <a:pt x="14" y="12"/>
                    <a:pt x="13" y="13"/>
                    <a:pt x="11" y="13"/>
                  </a:cubicBezTo>
                  <a:cubicBezTo>
                    <a:pt x="10" y="13"/>
                    <a:pt x="9" y="12"/>
                    <a:pt x="9" y="11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9"/>
                    <a:pt x="4" y="13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14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54">
              <a:extLst>
                <a:ext uri="{FF2B5EF4-FFF2-40B4-BE49-F238E27FC236}">
                  <a16:creationId xmlns:a16="http://schemas.microsoft.com/office/drawing/2014/main" xmlns="" id="{F9060DDB-2471-4A3C-99DD-3E80BBFE9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9975" y="4714876"/>
              <a:ext cx="325438" cy="241300"/>
            </a:xfrm>
            <a:custGeom>
              <a:avLst/>
              <a:gdLst>
                <a:gd name="T0" fmla="*/ 11 w 27"/>
                <a:gd name="T1" fmla="*/ 15 h 20"/>
                <a:gd name="T2" fmla="*/ 5 w 27"/>
                <a:gd name="T3" fmla="*/ 15 h 20"/>
                <a:gd name="T4" fmla="*/ 4 w 27"/>
                <a:gd name="T5" fmla="*/ 8 h 20"/>
                <a:gd name="T6" fmla="*/ 14 w 27"/>
                <a:gd name="T7" fmla="*/ 6 h 20"/>
                <a:gd name="T8" fmla="*/ 24 w 27"/>
                <a:gd name="T9" fmla="*/ 8 h 20"/>
                <a:gd name="T10" fmla="*/ 9 w 27"/>
                <a:gd name="T11" fmla="*/ 8 h 20"/>
                <a:gd name="T12" fmla="*/ 8 w 27"/>
                <a:gd name="T13" fmla="*/ 7 h 20"/>
                <a:gd name="T14" fmla="*/ 3 w 27"/>
                <a:gd name="T15" fmla="*/ 14 h 20"/>
                <a:gd name="T16" fmla="*/ 12 w 27"/>
                <a:gd name="T17" fmla="*/ 13 h 20"/>
                <a:gd name="T18" fmla="*/ 6 w 27"/>
                <a:gd name="T19" fmla="*/ 13 h 20"/>
                <a:gd name="T20" fmla="*/ 3 w 27"/>
                <a:gd name="T21" fmla="*/ 9 h 20"/>
                <a:gd name="T22" fmla="*/ 5 w 27"/>
                <a:gd name="T23" fmla="*/ 9 h 20"/>
                <a:gd name="T24" fmla="*/ 7 w 27"/>
                <a:gd name="T25" fmla="*/ 7 h 20"/>
                <a:gd name="T26" fmla="*/ 3 w 27"/>
                <a:gd name="T27" fmla="*/ 13 h 20"/>
                <a:gd name="T28" fmla="*/ 10 w 27"/>
                <a:gd name="T29" fmla="*/ 6 h 20"/>
                <a:gd name="T30" fmla="*/ 7 w 27"/>
                <a:gd name="T31" fmla="*/ 14 h 20"/>
                <a:gd name="T32" fmla="*/ 9 w 27"/>
                <a:gd name="T33" fmla="*/ 14 h 20"/>
                <a:gd name="T34" fmla="*/ 8 w 27"/>
                <a:gd name="T35" fmla="*/ 9 h 20"/>
                <a:gd name="T36" fmla="*/ 13 w 27"/>
                <a:gd name="T37" fmla="*/ 11 h 20"/>
                <a:gd name="T38" fmla="*/ 15 w 27"/>
                <a:gd name="T39" fmla="*/ 10 h 20"/>
                <a:gd name="T40" fmla="*/ 15 w 27"/>
                <a:gd name="T41" fmla="*/ 8 h 20"/>
                <a:gd name="T42" fmla="*/ 17 w 27"/>
                <a:gd name="T43" fmla="*/ 6 h 20"/>
                <a:gd name="T44" fmla="*/ 17 w 27"/>
                <a:gd name="T45" fmla="*/ 8 h 20"/>
                <a:gd name="T46" fmla="*/ 19 w 27"/>
                <a:gd name="T47" fmla="*/ 8 h 20"/>
                <a:gd name="T48" fmla="*/ 17 w 27"/>
                <a:gd name="T49" fmla="*/ 13 h 20"/>
                <a:gd name="T50" fmla="*/ 19 w 27"/>
                <a:gd name="T51" fmla="*/ 13 h 20"/>
                <a:gd name="T52" fmla="*/ 20 w 27"/>
                <a:gd name="T53" fmla="*/ 11 h 20"/>
                <a:gd name="T54" fmla="*/ 13 w 27"/>
                <a:gd name="T55" fmla="*/ 8 h 20"/>
                <a:gd name="T56" fmla="*/ 15 w 27"/>
                <a:gd name="T57" fmla="*/ 6 h 20"/>
                <a:gd name="T58" fmla="*/ 13 w 27"/>
                <a:gd name="T59" fmla="*/ 11 h 20"/>
                <a:gd name="T60" fmla="*/ 19 w 27"/>
                <a:gd name="T61" fmla="*/ 6 h 20"/>
                <a:gd name="T62" fmla="*/ 14 w 27"/>
                <a:gd name="T63" fmla="*/ 12 h 20"/>
                <a:gd name="T64" fmla="*/ 20 w 27"/>
                <a:gd name="T65" fmla="*/ 8 h 20"/>
                <a:gd name="T66" fmla="*/ 21 w 27"/>
                <a:gd name="T67" fmla="*/ 6 h 20"/>
                <a:gd name="T68" fmla="*/ 17 w 27"/>
                <a:gd name="T69" fmla="*/ 13 h 20"/>
                <a:gd name="T70" fmla="*/ 23 w 27"/>
                <a:gd name="T71" fmla="*/ 8 h 20"/>
                <a:gd name="T72" fmla="*/ 22 w 27"/>
                <a:gd name="T73" fmla="*/ 14 h 20"/>
                <a:gd name="T74" fmla="*/ 20 w 27"/>
                <a:gd name="T75" fmla="*/ 15 h 20"/>
                <a:gd name="T76" fmla="*/ 20 w 27"/>
                <a:gd name="T77" fmla="*/ 11 h 20"/>
                <a:gd name="T78" fmla="*/ 11 w 27"/>
                <a:gd name="T79" fmla="*/ 3 h 20"/>
                <a:gd name="T80" fmla="*/ 25 w 27"/>
                <a:gd name="T81" fmla="*/ 7 h 20"/>
                <a:gd name="T82" fmla="*/ 24 w 27"/>
                <a:gd name="T83" fmla="*/ 11 h 20"/>
                <a:gd name="T84" fmla="*/ 25 w 27"/>
                <a:gd name="T85" fmla="*/ 13 h 20"/>
                <a:gd name="T86" fmla="*/ 22 w 27"/>
                <a:gd name="T87" fmla="*/ 16 h 20"/>
                <a:gd name="T88" fmla="*/ 17 w 27"/>
                <a:gd name="T89" fmla="*/ 19 h 20"/>
                <a:gd name="T90" fmla="*/ 18 w 27"/>
                <a:gd name="T91" fmla="*/ 18 h 20"/>
                <a:gd name="T92" fmla="*/ 13 w 27"/>
                <a:gd name="T93" fmla="*/ 17 h 20"/>
                <a:gd name="T94" fmla="*/ 11 w 27"/>
                <a:gd name="T95" fmla="*/ 17 h 20"/>
                <a:gd name="T96" fmla="*/ 22 w 27"/>
                <a:gd name="T97" fmla="*/ 4 h 20"/>
                <a:gd name="T98" fmla="*/ 23 w 27"/>
                <a:gd name="T99" fmla="*/ 3 h 20"/>
                <a:gd name="T100" fmla="*/ 20 w 27"/>
                <a:gd name="T101" fmla="*/ 3 h 20"/>
                <a:gd name="T102" fmla="*/ 18 w 27"/>
                <a:gd name="T103" fmla="*/ 2 h 20"/>
                <a:gd name="T104" fmla="*/ 14 w 27"/>
                <a:gd name="T105" fmla="*/ 1 h 20"/>
                <a:gd name="T106" fmla="*/ 15 w 27"/>
                <a:gd name="T107" fmla="*/ 2 h 20"/>
                <a:gd name="T108" fmla="*/ 12 w 27"/>
                <a:gd name="T10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" h="20">
                  <a:moveTo>
                    <a:pt x="22" y="13"/>
                  </a:moveTo>
                  <a:cubicBezTo>
                    <a:pt x="22" y="16"/>
                    <a:pt x="21" y="16"/>
                    <a:pt x="19" y="15"/>
                  </a:cubicBezTo>
                  <a:cubicBezTo>
                    <a:pt x="18" y="17"/>
                    <a:pt x="16" y="17"/>
                    <a:pt x="16" y="14"/>
                  </a:cubicBezTo>
                  <a:cubicBezTo>
                    <a:pt x="15" y="15"/>
                    <a:pt x="14" y="15"/>
                    <a:pt x="13" y="14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5"/>
                    <a:pt x="11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6" y="15"/>
                    <a:pt x="5" y="16"/>
                    <a:pt x="5" y="15"/>
                  </a:cubicBezTo>
                  <a:cubicBezTo>
                    <a:pt x="4" y="16"/>
                    <a:pt x="2" y="17"/>
                    <a:pt x="1" y="15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1" y="11"/>
                    <a:pt x="2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7"/>
                    <a:pt x="5" y="6"/>
                    <a:pt x="6" y="7"/>
                  </a:cubicBezTo>
                  <a:cubicBezTo>
                    <a:pt x="7" y="6"/>
                    <a:pt x="8" y="5"/>
                    <a:pt x="9" y="6"/>
                  </a:cubicBezTo>
                  <a:cubicBezTo>
                    <a:pt x="9" y="5"/>
                    <a:pt x="10" y="5"/>
                    <a:pt x="10" y="6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3" y="5"/>
                    <a:pt x="13" y="5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2"/>
                    <a:pt x="17" y="3"/>
                    <a:pt x="17" y="4"/>
                  </a:cubicBezTo>
                  <a:cubicBezTo>
                    <a:pt x="18" y="3"/>
                    <a:pt x="20" y="2"/>
                    <a:pt x="20" y="5"/>
                  </a:cubicBezTo>
                  <a:cubicBezTo>
                    <a:pt x="23" y="4"/>
                    <a:pt x="23" y="6"/>
                    <a:pt x="22" y="7"/>
                  </a:cubicBezTo>
                  <a:cubicBezTo>
                    <a:pt x="22" y="7"/>
                    <a:pt x="24" y="7"/>
                    <a:pt x="24" y="8"/>
                  </a:cubicBezTo>
                  <a:cubicBezTo>
                    <a:pt x="25" y="9"/>
                    <a:pt x="23" y="10"/>
                    <a:pt x="23" y="10"/>
                  </a:cubicBezTo>
                  <a:cubicBezTo>
                    <a:pt x="24" y="11"/>
                    <a:pt x="24" y="13"/>
                    <a:pt x="22" y="13"/>
                  </a:cubicBezTo>
                  <a:close/>
                  <a:moveTo>
                    <a:pt x="4" y="13"/>
                  </a:moveTo>
                  <a:cubicBezTo>
                    <a:pt x="4" y="12"/>
                    <a:pt x="5" y="12"/>
                    <a:pt x="6" y="11"/>
                  </a:cubicBezTo>
                  <a:cubicBezTo>
                    <a:pt x="6" y="10"/>
                    <a:pt x="8" y="8"/>
                    <a:pt x="9" y="8"/>
                  </a:cubicBezTo>
                  <a:cubicBezTo>
                    <a:pt x="9" y="7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0" y="6"/>
                    <a:pt x="10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10"/>
                    <a:pt x="4" y="11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3"/>
                    <a:pt x="11" y="15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4" y="10"/>
                  </a:moveTo>
                  <a:cubicBezTo>
                    <a:pt x="6" y="8"/>
                    <a:pt x="3" y="8"/>
                    <a:pt x="3" y="9"/>
                  </a:cubicBezTo>
                  <a:cubicBezTo>
                    <a:pt x="3" y="10"/>
                    <a:pt x="3" y="10"/>
                    <a:pt x="4" y="10"/>
                  </a:cubicBezTo>
                  <a:close/>
                  <a:moveTo>
                    <a:pt x="2" y="11"/>
                  </a:moveTo>
                  <a:cubicBezTo>
                    <a:pt x="1" y="12"/>
                    <a:pt x="4" y="12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lose/>
                  <a:moveTo>
                    <a:pt x="5" y="9"/>
                  </a:moveTo>
                  <a:cubicBezTo>
                    <a:pt x="5" y="9"/>
                    <a:pt x="6" y="8"/>
                    <a:pt x="6" y="7"/>
                  </a:cubicBezTo>
                  <a:cubicBezTo>
                    <a:pt x="6" y="6"/>
                    <a:pt x="4" y="8"/>
                    <a:pt x="5" y="9"/>
                  </a:cubicBezTo>
                  <a:close/>
                  <a:moveTo>
                    <a:pt x="7" y="7"/>
                  </a:moveTo>
                  <a:cubicBezTo>
                    <a:pt x="7" y="7"/>
                    <a:pt x="9" y="7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lose/>
                  <a:moveTo>
                    <a:pt x="3" y="13"/>
                  </a:move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2" y="15"/>
                    <a:pt x="3" y="14"/>
                    <a:pt x="3" y="13"/>
                  </a:cubicBezTo>
                  <a:close/>
                  <a:moveTo>
                    <a:pt x="10" y="6"/>
                  </a:moveTo>
                  <a:cubicBezTo>
                    <a:pt x="11" y="6"/>
                    <a:pt x="11" y="6"/>
                    <a:pt x="12" y="6"/>
                  </a:cubicBezTo>
                  <a:cubicBezTo>
                    <a:pt x="12" y="5"/>
                    <a:pt x="11" y="5"/>
                    <a:pt x="10" y="6"/>
                  </a:cubicBezTo>
                  <a:close/>
                  <a:moveTo>
                    <a:pt x="9" y="6"/>
                  </a:moveTo>
                  <a:cubicBezTo>
                    <a:pt x="9" y="7"/>
                    <a:pt x="10" y="6"/>
                    <a:pt x="10" y="6"/>
                  </a:cubicBezTo>
                  <a:cubicBezTo>
                    <a:pt x="10" y="5"/>
                    <a:pt x="9" y="6"/>
                    <a:pt x="9" y="6"/>
                  </a:cubicBezTo>
                  <a:close/>
                  <a:moveTo>
                    <a:pt x="5" y="14"/>
                  </a:moveTo>
                  <a:cubicBezTo>
                    <a:pt x="4" y="16"/>
                    <a:pt x="7" y="15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7" y="14"/>
                  </a:moveTo>
                  <a:cubicBezTo>
                    <a:pt x="7" y="14"/>
                    <a:pt x="8" y="15"/>
                    <a:pt x="8" y="15"/>
                  </a:cubicBezTo>
                  <a:cubicBezTo>
                    <a:pt x="9" y="14"/>
                    <a:pt x="8" y="14"/>
                    <a:pt x="7" y="14"/>
                  </a:cubicBezTo>
                  <a:close/>
                  <a:moveTo>
                    <a:pt x="9" y="14"/>
                  </a:moveTo>
                  <a:cubicBezTo>
                    <a:pt x="9" y="15"/>
                    <a:pt x="10" y="15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2" y="14"/>
                  </a:cubicBezTo>
                  <a:cubicBezTo>
                    <a:pt x="11" y="14"/>
                    <a:pt x="11" y="15"/>
                    <a:pt x="11" y="14"/>
                  </a:cubicBezTo>
                  <a:close/>
                  <a:moveTo>
                    <a:pt x="12" y="8"/>
                  </a:moveTo>
                  <a:cubicBezTo>
                    <a:pt x="11" y="8"/>
                    <a:pt x="10" y="7"/>
                    <a:pt x="8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6" y="11"/>
                    <a:pt x="5" y="12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9" y="12"/>
                    <a:pt x="11" y="13"/>
                    <a:pt x="12" y="13"/>
                  </a:cubicBez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0" y="11"/>
                    <a:pt x="11" y="9"/>
                  </a:cubicBezTo>
                  <a:cubicBezTo>
                    <a:pt x="12" y="8"/>
                    <a:pt x="12" y="9"/>
                    <a:pt x="12" y="8"/>
                  </a:cubicBezTo>
                  <a:close/>
                  <a:moveTo>
                    <a:pt x="19" y="10"/>
                  </a:moveTo>
                  <a:cubicBezTo>
                    <a:pt x="19" y="9"/>
                    <a:pt x="19" y="8"/>
                    <a:pt x="18" y="8"/>
                  </a:cubicBezTo>
                  <a:cubicBezTo>
                    <a:pt x="16" y="8"/>
                    <a:pt x="15" y="9"/>
                    <a:pt x="15" y="10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7" y="13"/>
                    <a:pt x="19" y="12"/>
                    <a:pt x="19" y="10"/>
                  </a:cubicBezTo>
                  <a:close/>
                  <a:moveTo>
                    <a:pt x="16" y="8"/>
                  </a:moveTo>
                  <a:cubicBezTo>
                    <a:pt x="15" y="7"/>
                    <a:pt x="14" y="7"/>
                    <a:pt x="14" y="7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3" y="10"/>
                  </a:moveTo>
                  <a:cubicBezTo>
                    <a:pt x="14" y="10"/>
                    <a:pt x="15" y="11"/>
                    <a:pt x="15" y="10"/>
                  </a:cubicBezTo>
                  <a:cubicBezTo>
                    <a:pt x="15" y="9"/>
                    <a:pt x="14" y="9"/>
                    <a:pt x="13" y="10"/>
                  </a:cubicBezTo>
                  <a:close/>
                  <a:moveTo>
                    <a:pt x="17" y="6"/>
                  </a:moveTo>
                  <a:cubicBezTo>
                    <a:pt x="16" y="4"/>
                    <a:pt x="15" y="5"/>
                    <a:pt x="15" y="6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7" y="7"/>
                    <a:pt x="17" y="7"/>
                    <a:pt x="17" y="6"/>
                  </a:cubicBezTo>
                  <a:close/>
                  <a:moveTo>
                    <a:pt x="19" y="5"/>
                  </a:moveTo>
                  <a:cubicBezTo>
                    <a:pt x="18" y="5"/>
                    <a:pt x="17" y="7"/>
                    <a:pt x="17" y="8"/>
                  </a:cubicBezTo>
                  <a:cubicBezTo>
                    <a:pt x="18" y="7"/>
                    <a:pt x="19" y="6"/>
                    <a:pt x="19" y="5"/>
                  </a:cubicBezTo>
                  <a:close/>
                  <a:moveTo>
                    <a:pt x="14" y="13"/>
                  </a:moveTo>
                  <a:cubicBezTo>
                    <a:pt x="15" y="13"/>
                    <a:pt x="16" y="12"/>
                    <a:pt x="15" y="12"/>
                  </a:cubicBezTo>
                  <a:cubicBezTo>
                    <a:pt x="15" y="11"/>
                    <a:pt x="14" y="12"/>
                    <a:pt x="14" y="13"/>
                  </a:cubicBezTo>
                  <a:close/>
                  <a:moveTo>
                    <a:pt x="19" y="8"/>
                  </a:moveTo>
                  <a:cubicBezTo>
                    <a:pt x="20" y="8"/>
                    <a:pt x="22" y="6"/>
                    <a:pt x="21" y="6"/>
                  </a:cubicBezTo>
                  <a:cubicBezTo>
                    <a:pt x="20" y="5"/>
                    <a:pt x="19" y="7"/>
                    <a:pt x="19" y="8"/>
                  </a:cubicBezTo>
                  <a:close/>
                  <a:moveTo>
                    <a:pt x="17" y="13"/>
                  </a:moveTo>
                  <a:cubicBezTo>
                    <a:pt x="17" y="13"/>
                    <a:pt x="16" y="14"/>
                    <a:pt x="17" y="15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9" y="9"/>
                  </a:moveTo>
                  <a:cubicBezTo>
                    <a:pt x="20" y="10"/>
                    <a:pt x="22" y="10"/>
                    <a:pt x="22" y="9"/>
                  </a:cubicBezTo>
                  <a:cubicBezTo>
                    <a:pt x="22" y="8"/>
                    <a:pt x="20" y="9"/>
                    <a:pt x="19" y="9"/>
                  </a:cubicBezTo>
                  <a:close/>
                  <a:moveTo>
                    <a:pt x="18" y="12"/>
                  </a:moveTo>
                  <a:cubicBezTo>
                    <a:pt x="18" y="13"/>
                    <a:pt x="19" y="13"/>
                    <a:pt x="19" y="13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0" y="13"/>
                    <a:pt x="19" y="12"/>
                    <a:pt x="18" y="12"/>
                  </a:cubicBezTo>
                  <a:close/>
                  <a:moveTo>
                    <a:pt x="20" y="11"/>
                  </a:moveTo>
                  <a:cubicBezTo>
                    <a:pt x="20" y="12"/>
                    <a:pt x="21" y="12"/>
                    <a:pt x="22" y="12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15" y="9"/>
                  </a:moveTo>
                  <a:cubicBezTo>
                    <a:pt x="12" y="7"/>
                    <a:pt x="13" y="6"/>
                    <a:pt x="15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2" y="7"/>
                    <a:pt x="13" y="8"/>
                  </a:cubicBezTo>
                  <a:cubicBezTo>
                    <a:pt x="14" y="8"/>
                    <a:pt x="14" y="8"/>
                    <a:pt x="14" y="9"/>
                  </a:cubicBezTo>
                  <a:cubicBezTo>
                    <a:pt x="15" y="9"/>
                    <a:pt x="15" y="9"/>
                    <a:pt x="15" y="9"/>
                  </a:cubicBezTo>
                  <a:close/>
                  <a:moveTo>
                    <a:pt x="17" y="5"/>
                  </a:moveTo>
                  <a:cubicBezTo>
                    <a:pt x="17" y="4"/>
                    <a:pt x="16" y="3"/>
                    <a:pt x="15" y="4"/>
                  </a:cubicBezTo>
                  <a:cubicBezTo>
                    <a:pt x="14" y="4"/>
                    <a:pt x="14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6" y="4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lose/>
                  <a:moveTo>
                    <a:pt x="14" y="9"/>
                  </a:moveTo>
                  <a:cubicBezTo>
                    <a:pt x="12" y="8"/>
                    <a:pt x="10" y="10"/>
                    <a:pt x="13" y="11"/>
                  </a:cubicBezTo>
                  <a:cubicBezTo>
                    <a:pt x="13" y="11"/>
                    <a:pt x="14" y="11"/>
                    <a:pt x="14" y="11"/>
                  </a:cubicBezTo>
                  <a:cubicBezTo>
                    <a:pt x="14" y="11"/>
                    <a:pt x="13" y="10"/>
                    <a:pt x="13" y="10"/>
                  </a:cubicBezTo>
                  <a:cubicBezTo>
                    <a:pt x="13" y="9"/>
                    <a:pt x="13" y="9"/>
                    <a:pt x="14" y="9"/>
                  </a:cubicBezTo>
                  <a:close/>
                  <a:moveTo>
                    <a:pt x="17" y="5"/>
                  </a:moveTo>
                  <a:cubicBezTo>
                    <a:pt x="18" y="4"/>
                    <a:pt x="19" y="4"/>
                    <a:pt x="19" y="6"/>
                  </a:cubicBezTo>
                  <a:cubicBezTo>
                    <a:pt x="22" y="3"/>
                    <a:pt x="17" y="2"/>
                    <a:pt x="17" y="5"/>
                  </a:cubicBezTo>
                  <a:close/>
                  <a:moveTo>
                    <a:pt x="13" y="14"/>
                  </a:moveTo>
                  <a:cubicBezTo>
                    <a:pt x="15" y="15"/>
                    <a:pt x="16" y="13"/>
                    <a:pt x="16" y="13"/>
                  </a:cubicBezTo>
                  <a:cubicBezTo>
                    <a:pt x="16" y="12"/>
                    <a:pt x="17" y="12"/>
                    <a:pt x="16" y="12"/>
                  </a:cubicBezTo>
                  <a:cubicBezTo>
                    <a:pt x="16" y="14"/>
                    <a:pt x="13" y="14"/>
                    <a:pt x="14" y="12"/>
                  </a:cubicBezTo>
                  <a:cubicBezTo>
                    <a:pt x="14" y="12"/>
                    <a:pt x="14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3"/>
                    <a:pt x="13" y="14"/>
                    <a:pt x="13" y="14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1" y="8"/>
                  </a:cubicBezTo>
                  <a:cubicBezTo>
                    <a:pt x="21" y="7"/>
                    <a:pt x="23" y="6"/>
                    <a:pt x="22" y="5"/>
                  </a:cubicBezTo>
                  <a:cubicBezTo>
                    <a:pt x="20" y="4"/>
                    <a:pt x="20" y="6"/>
                    <a:pt x="19" y="6"/>
                  </a:cubicBezTo>
                  <a:cubicBezTo>
                    <a:pt x="20" y="6"/>
                    <a:pt x="19" y="6"/>
                    <a:pt x="20" y="6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2" y="6"/>
                    <a:pt x="20" y="8"/>
                    <a:pt x="20" y="8"/>
                  </a:cubicBezTo>
                  <a:close/>
                  <a:moveTo>
                    <a:pt x="16" y="14"/>
                  </a:moveTo>
                  <a:cubicBezTo>
                    <a:pt x="15" y="16"/>
                    <a:pt x="18" y="17"/>
                    <a:pt x="19" y="15"/>
                  </a:cubicBezTo>
                  <a:cubicBezTo>
                    <a:pt x="19" y="14"/>
                    <a:pt x="19" y="13"/>
                    <a:pt x="18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5"/>
                    <a:pt x="17" y="15"/>
                    <a:pt x="16" y="14"/>
                  </a:cubicBezTo>
                  <a:close/>
                  <a:moveTo>
                    <a:pt x="21" y="10"/>
                  </a:moveTo>
                  <a:cubicBezTo>
                    <a:pt x="22" y="10"/>
                    <a:pt x="23" y="10"/>
                    <a:pt x="24" y="9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2" y="7"/>
                    <a:pt x="19" y="9"/>
                    <a:pt x="19" y="9"/>
                  </a:cubicBezTo>
                  <a:cubicBezTo>
                    <a:pt x="20" y="9"/>
                    <a:pt x="21" y="8"/>
                    <a:pt x="22" y="9"/>
                  </a:cubicBezTo>
                  <a:cubicBezTo>
                    <a:pt x="23" y="10"/>
                    <a:pt x="22" y="10"/>
                    <a:pt x="21" y="10"/>
                  </a:cubicBezTo>
                  <a:close/>
                  <a:moveTo>
                    <a:pt x="20" y="15"/>
                  </a:moveTo>
                  <a:cubicBezTo>
                    <a:pt x="21" y="16"/>
                    <a:pt x="22" y="15"/>
                    <a:pt x="22" y="14"/>
                  </a:cubicBezTo>
                  <a:cubicBezTo>
                    <a:pt x="21" y="13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1" y="13"/>
                    <a:pt x="20" y="14"/>
                  </a:cubicBezTo>
                  <a:cubicBezTo>
                    <a:pt x="20" y="14"/>
                    <a:pt x="20" y="14"/>
                    <a:pt x="19" y="14"/>
                  </a:cubicBezTo>
                  <a:cubicBezTo>
                    <a:pt x="19" y="15"/>
                    <a:pt x="20" y="15"/>
                    <a:pt x="20" y="15"/>
                  </a:cubicBezTo>
                  <a:close/>
                  <a:moveTo>
                    <a:pt x="21" y="12"/>
                  </a:moveTo>
                  <a:cubicBezTo>
                    <a:pt x="21" y="13"/>
                    <a:pt x="23" y="13"/>
                    <a:pt x="23" y="12"/>
                  </a:cubicBezTo>
                  <a:cubicBezTo>
                    <a:pt x="24" y="11"/>
                    <a:pt x="22" y="10"/>
                    <a:pt x="21" y="10"/>
                  </a:cubicBezTo>
                  <a:cubicBezTo>
                    <a:pt x="21" y="10"/>
                    <a:pt x="20" y="10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1"/>
                    <a:pt x="23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4"/>
                    <a:pt x="12" y="3"/>
                  </a:cubicBezTo>
                  <a:cubicBezTo>
                    <a:pt x="12" y="3"/>
                    <a:pt x="11" y="2"/>
                    <a:pt x="11" y="3"/>
                  </a:cubicBezTo>
                  <a:close/>
                  <a:moveTo>
                    <a:pt x="24" y="9"/>
                  </a:move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4" y="8"/>
                    <a:pt x="24" y="9"/>
                  </a:cubicBezTo>
                  <a:close/>
                  <a:moveTo>
                    <a:pt x="24" y="7"/>
                  </a:moveTo>
                  <a:cubicBezTo>
                    <a:pt x="24" y="8"/>
                    <a:pt x="25" y="7"/>
                    <a:pt x="25" y="7"/>
                  </a:cubicBezTo>
                  <a:cubicBezTo>
                    <a:pt x="25" y="6"/>
                    <a:pt x="24" y="7"/>
                    <a:pt x="24" y="7"/>
                  </a:cubicBezTo>
                  <a:close/>
                  <a:moveTo>
                    <a:pt x="26" y="7"/>
                  </a:moveTo>
                  <a:cubicBezTo>
                    <a:pt x="26" y="7"/>
                    <a:pt x="27" y="7"/>
                    <a:pt x="26" y="8"/>
                  </a:cubicBezTo>
                  <a:cubicBezTo>
                    <a:pt x="26" y="8"/>
                    <a:pt x="25" y="8"/>
                    <a:pt x="26" y="7"/>
                  </a:cubicBezTo>
                  <a:close/>
                  <a:moveTo>
                    <a:pt x="24" y="11"/>
                  </a:moveTo>
                  <a:cubicBezTo>
                    <a:pt x="24" y="12"/>
                    <a:pt x="25" y="12"/>
                    <a:pt x="25" y="12"/>
                  </a:cubicBezTo>
                  <a:cubicBezTo>
                    <a:pt x="25" y="11"/>
                    <a:pt x="24" y="11"/>
                    <a:pt x="24" y="11"/>
                  </a:cubicBezTo>
                  <a:close/>
                  <a:moveTo>
                    <a:pt x="25" y="13"/>
                  </a:moveTo>
                  <a:cubicBezTo>
                    <a:pt x="25" y="13"/>
                    <a:pt x="23" y="13"/>
                    <a:pt x="24" y="13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22" y="16"/>
                  </a:moveTo>
                  <a:cubicBezTo>
                    <a:pt x="23" y="16"/>
                    <a:pt x="23" y="16"/>
                    <a:pt x="23" y="15"/>
                  </a:cubicBezTo>
                  <a:cubicBezTo>
                    <a:pt x="23" y="15"/>
                    <a:pt x="22" y="15"/>
                    <a:pt x="22" y="16"/>
                  </a:cubicBezTo>
                  <a:close/>
                  <a:moveTo>
                    <a:pt x="22" y="17"/>
                  </a:moveTo>
                  <a:cubicBezTo>
                    <a:pt x="22" y="17"/>
                    <a:pt x="23" y="17"/>
                    <a:pt x="22" y="16"/>
                  </a:cubicBezTo>
                  <a:cubicBezTo>
                    <a:pt x="22" y="16"/>
                    <a:pt x="22" y="17"/>
                    <a:pt x="22" y="17"/>
                  </a:cubicBezTo>
                  <a:close/>
                  <a:moveTo>
                    <a:pt x="21" y="16"/>
                  </a:moveTo>
                  <a:cubicBezTo>
                    <a:pt x="20" y="17"/>
                    <a:pt x="21" y="17"/>
                    <a:pt x="21" y="17"/>
                  </a:cubicBezTo>
                  <a:cubicBezTo>
                    <a:pt x="22" y="16"/>
                    <a:pt x="21" y="16"/>
                    <a:pt x="21" y="16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8"/>
                    <a:pt x="18" y="19"/>
                  </a:cubicBezTo>
                  <a:cubicBezTo>
                    <a:pt x="19" y="19"/>
                    <a:pt x="18" y="20"/>
                    <a:pt x="17" y="19"/>
                  </a:cubicBezTo>
                  <a:close/>
                  <a:moveTo>
                    <a:pt x="18" y="18"/>
                  </a:moveTo>
                  <a:cubicBezTo>
                    <a:pt x="19" y="18"/>
                    <a:pt x="18" y="17"/>
                    <a:pt x="18" y="17"/>
                  </a:cubicBezTo>
                  <a:cubicBezTo>
                    <a:pt x="17" y="17"/>
                    <a:pt x="18" y="18"/>
                    <a:pt x="18" y="18"/>
                  </a:cubicBezTo>
                  <a:close/>
                  <a:moveTo>
                    <a:pt x="16" y="18"/>
                  </a:moveTo>
                  <a:cubicBezTo>
                    <a:pt x="17" y="19"/>
                    <a:pt x="17" y="18"/>
                    <a:pt x="17" y="17"/>
                  </a:cubicBezTo>
                  <a:cubicBezTo>
                    <a:pt x="16" y="17"/>
                    <a:pt x="16" y="18"/>
                    <a:pt x="16" y="18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7"/>
                    <a:pt x="13" y="17"/>
                  </a:cubicBezTo>
                  <a:cubicBezTo>
                    <a:pt x="14" y="17"/>
                    <a:pt x="14" y="16"/>
                    <a:pt x="13" y="16"/>
                  </a:cubicBezTo>
                  <a:close/>
                  <a:moveTo>
                    <a:pt x="12" y="15"/>
                  </a:moveTo>
                  <a:cubicBezTo>
                    <a:pt x="12" y="16"/>
                    <a:pt x="13" y="15"/>
                    <a:pt x="12" y="15"/>
                  </a:cubicBezTo>
                  <a:cubicBezTo>
                    <a:pt x="12" y="15"/>
                    <a:pt x="11" y="15"/>
                    <a:pt x="12" y="15"/>
                  </a:cubicBezTo>
                  <a:close/>
                  <a:moveTo>
                    <a:pt x="11" y="17"/>
                  </a:moveTo>
                  <a:cubicBezTo>
                    <a:pt x="11" y="17"/>
                    <a:pt x="12" y="18"/>
                    <a:pt x="13" y="17"/>
                  </a:cubicBezTo>
                  <a:cubicBezTo>
                    <a:pt x="13" y="16"/>
                    <a:pt x="12" y="16"/>
                    <a:pt x="11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1" y="3"/>
                  </a:cubicBezTo>
                  <a:cubicBezTo>
                    <a:pt x="21" y="3"/>
                    <a:pt x="21" y="4"/>
                    <a:pt x="22" y="4"/>
                  </a:cubicBezTo>
                  <a:cubicBezTo>
                    <a:pt x="22" y="4"/>
                    <a:pt x="23" y="3"/>
                    <a:pt x="22" y="3"/>
                  </a:cubicBezTo>
                  <a:close/>
                  <a:moveTo>
                    <a:pt x="23" y="5"/>
                  </a:moveTo>
                  <a:cubicBezTo>
                    <a:pt x="24" y="5"/>
                    <a:pt x="24" y="4"/>
                    <a:pt x="23" y="4"/>
                  </a:cubicBezTo>
                  <a:cubicBezTo>
                    <a:pt x="22" y="4"/>
                    <a:pt x="22" y="5"/>
                    <a:pt x="23" y="5"/>
                  </a:cubicBezTo>
                  <a:close/>
                  <a:moveTo>
                    <a:pt x="23" y="3"/>
                  </a:moveTo>
                  <a:cubicBezTo>
                    <a:pt x="23" y="4"/>
                    <a:pt x="24" y="4"/>
                    <a:pt x="24" y="3"/>
                  </a:cubicBezTo>
                  <a:cubicBezTo>
                    <a:pt x="24" y="2"/>
                    <a:pt x="23" y="2"/>
                    <a:pt x="23" y="3"/>
                  </a:cubicBezTo>
                  <a:close/>
                  <a:moveTo>
                    <a:pt x="20" y="3"/>
                  </a:moveTo>
                  <a:cubicBezTo>
                    <a:pt x="20" y="3"/>
                    <a:pt x="20" y="1"/>
                    <a:pt x="20" y="2"/>
                  </a:cubicBezTo>
                  <a:cubicBezTo>
                    <a:pt x="19" y="2"/>
                    <a:pt x="19" y="3"/>
                    <a:pt x="20" y="3"/>
                  </a:cubicBezTo>
                  <a:close/>
                  <a:moveTo>
                    <a:pt x="18" y="1"/>
                  </a:moveTo>
                  <a:cubicBezTo>
                    <a:pt x="18" y="0"/>
                    <a:pt x="19" y="0"/>
                    <a:pt x="19" y="1"/>
                  </a:cubicBezTo>
                  <a:cubicBezTo>
                    <a:pt x="19" y="2"/>
                    <a:pt x="18" y="1"/>
                    <a:pt x="18" y="1"/>
                  </a:cubicBezTo>
                  <a:close/>
                  <a:moveTo>
                    <a:pt x="17" y="2"/>
                  </a:moveTo>
                  <a:cubicBezTo>
                    <a:pt x="17" y="2"/>
                    <a:pt x="18" y="3"/>
                    <a:pt x="18" y="2"/>
                  </a:cubicBezTo>
                  <a:cubicBezTo>
                    <a:pt x="18" y="1"/>
                    <a:pt x="17" y="1"/>
                    <a:pt x="17" y="2"/>
                  </a:cubicBezTo>
                  <a:close/>
                  <a:moveTo>
                    <a:pt x="16" y="2"/>
                  </a:moveTo>
                  <a:cubicBezTo>
                    <a:pt x="15" y="2"/>
                    <a:pt x="16" y="3"/>
                    <a:pt x="16" y="3"/>
                  </a:cubicBezTo>
                  <a:cubicBezTo>
                    <a:pt x="17" y="2"/>
                    <a:pt x="16" y="2"/>
                    <a:pt x="16" y="2"/>
                  </a:cubicBezTo>
                  <a:close/>
                  <a:moveTo>
                    <a:pt x="14" y="1"/>
                  </a:moveTo>
                  <a:cubicBezTo>
                    <a:pt x="15" y="0"/>
                    <a:pt x="15" y="0"/>
                    <a:pt x="15" y="1"/>
                  </a:cubicBezTo>
                  <a:cubicBezTo>
                    <a:pt x="15" y="2"/>
                    <a:pt x="15" y="2"/>
                    <a:pt x="14" y="1"/>
                  </a:cubicBezTo>
                  <a:close/>
                  <a:moveTo>
                    <a:pt x="15" y="2"/>
                  </a:moveTo>
                  <a:cubicBezTo>
                    <a:pt x="14" y="2"/>
                    <a:pt x="14" y="3"/>
                    <a:pt x="14" y="3"/>
                  </a:cubicBezTo>
                  <a:cubicBezTo>
                    <a:pt x="15" y="3"/>
                    <a:pt x="15" y="2"/>
                    <a:pt x="15" y="2"/>
                  </a:cubicBezTo>
                  <a:close/>
                  <a:moveTo>
                    <a:pt x="13" y="4"/>
                  </a:moveTo>
                  <a:cubicBezTo>
                    <a:pt x="13" y="4"/>
                    <a:pt x="14" y="3"/>
                    <a:pt x="13" y="3"/>
                  </a:cubicBezTo>
                  <a:cubicBezTo>
                    <a:pt x="12" y="3"/>
                    <a:pt x="12" y="4"/>
                    <a:pt x="13" y="4"/>
                  </a:cubicBezTo>
                  <a:close/>
                  <a:moveTo>
                    <a:pt x="11" y="5"/>
                  </a:moveTo>
                  <a:cubicBezTo>
                    <a:pt x="12" y="5"/>
                    <a:pt x="13" y="5"/>
                    <a:pt x="12" y="4"/>
                  </a:cubicBezTo>
                  <a:cubicBezTo>
                    <a:pt x="12" y="4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55">
              <a:extLst>
                <a:ext uri="{FF2B5EF4-FFF2-40B4-BE49-F238E27FC236}">
                  <a16:creationId xmlns:a16="http://schemas.microsoft.com/office/drawing/2014/main" xmlns="" id="{44DEAEDD-5413-4C16-BE2E-F440134D7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944938"/>
              <a:ext cx="241300" cy="204788"/>
            </a:xfrm>
            <a:custGeom>
              <a:avLst/>
              <a:gdLst>
                <a:gd name="T0" fmla="*/ 9 w 20"/>
                <a:gd name="T1" fmla="*/ 7 h 17"/>
                <a:gd name="T2" fmla="*/ 5 w 20"/>
                <a:gd name="T3" fmla="*/ 3 h 17"/>
                <a:gd name="T4" fmla="*/ 8 w 20"/>
                <a:gd name="T5" fmla="*/ 16 h 17"/>
                <a:gd name="T6" fmla="*/ 9 w 20"/>
                <a:gd name="T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7">
                  <a:moveTo>
                    <a:pt x="9" y="7"/>
                  </a:moveTo>
                  <a:cubicBezTo>
                    <a:pt x="9" y="7"/>
                    <a:pt x="8" y="3"/>
                    <a:pt x="5" y="3"/>
                  </a:cubicBezTo>
                  <a:cubicBezTo>
                    <a:pt x="0" y="4"/>
                    <a:pt x="6" y="17"/>
                    <a:pt x="8" y="16"/>
                  </a:cubicBezTo>
                  <a:cubicBezTo>
                    <a:pt x="20" y="8"/>
                    <a:pt x="11" y="0"/>
                    <a:pt x="9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56">
              <a:extLst>
                <a:ext uri="{FF2B5EF4-FFF2-40B4-BE49-F238E27FC236}">
                  <a16:creationId xmlns:a16="http://schemas.microsoft.com/office/drawing/2014/main" xmlns="" id="{2ACA815E-C404-4940-91EB-F247AED07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025" y="4630738"/>
              <a:ext cx="180975" cy="192088"/>
            </a:xfrm>
            <a:custGeom>
              <a:avLst/>
              <a:gdLst>
                <a:gd name="T0" fmla="*/ 6 w 15"/>
                <a:gd name="T1" fmla="*/ 5 h 16"/>
                <a:gd name="T2" fmla="*/ 5 w 15"/>
                <a:gd name="T3" fmla="*/ 3 h 16"/>
                <a:gd name="T4" fmla="*/ 5 w 15"/>
                <a:gd name="T5" fmla="*/ 5 h 16"/>
                <a:gd name="T6" fmla="*/ 2 w 15"/>
                <a:gd name="T7" fmla="*/ 3 h 16"/>
                <a:gd name="T8" fmla="*/ 3 w 15"/>
                <a:gd name="T9" fmla="*/ 6 h 16"/>
                <a:gd name="T10" fmla="*/ 2 w 15"/>
                <a:gd name="T11" fmla="*/ 7 h 16"/>
                <a:gd name="T12" fmla="*/ 2 w 15"/>
                <a:gd name="T13" fmla="*/ 9 h 16"/>
                <a:gd name="T14" fmla="*/ 2 w 15"/>
                <a:gd name="T15" fmla="*/ 11 h 16"/>
                <a:gd name="T16" fmla="*/ 3 w 15"/>
                <a:gd name="T17" fmla="*/ 12 h 16"/>
                <a:gd name="T18" fmla="*/ 5 w 15"/>
                <a:gd name="T19" fmla="*/ 11 h 16"/>
                <a:gd name="T20" fmla="*/ 5 w 15"/>
                <a:gd name="T21" fmla="*/ 12 h 16"/>
                <a:gd name="T22" fmla="*/ 5 w 15"/>
                <a:gd name="T23" fmla="*/ 14 h 16"/>
                <a:gd name="T24" fmla="*/ 7 w 15"/>
                <a:gd name="T25" fmla="*/ 14 h 16"/>
                <a:gd name="T26" fmla="*/ 8 w 15"/>
                <a:gd name="T27" fmla="*/ 13 h 16"/>
                <a:gd name="T28" fmla="*/ 10 w 15"/>
                <a:gd name="T29" fmla="*/ 13 h 16"/>
                <a:gd name="T30" fmla="*/ 11 w 15"/>
                <a:gd name="T31" fmla="*/ 11 h 16"/>
                <a:gd name="T32" fmla="*/ 13 w 15"/>
                <a:gd name="T33" fmla="*/ 11 h 16"/>
                <a:gd name="T34" fmla="*/ 11 w 15"/>
                <a:gd name="T35" fmla="*/ 10 h 16"/>
                <a:gd name="T36" fmla="*/ 13 w 15"/>
                <a:gd name="T37" fmla="*/ 8 h 16"/>
                <a:gd name="T38" fmla="*/ 10 w 15"/>
                <a:gd name="T39" fmla="*/ 8 h 16"/>
                <a:gd name="T40" fmla="*/ 15 w 15"/>
                <a:gd name="T41" fmla="*/ 5 h 16"/>
                <a:gd name="T42" fmla="*/ 9 w 15"/>
                <a:gd name="T43" fmla="*/ 6 h 16"/>
                <a:gd name="T44" fmla="*/ 11 w 15"/>
                <a:gd name="T45" fmla="*/ 4 h 16"/>
                <a:gd name="T46" fmla="*/ 9 w 15"/>
                <a:gd name="T47" fmla="*/ 4 h 16"/>
                <a:gd name="T48" fmla="*/ 9 w 15"/>
                <a:gd name="T49" fmla="*/ 1 h 16"/>
                <a:gd name="T50" fmla="*/ 8 w 15"/>
                <a:gd name="T51" fmla="*/ 8 h 16"/>
                <a:gd name="T52" fmla="*/ 10 w 15"/>
                <a:gd name="T53" fmla="*/ 13 h 16"/>
                <a:gd name="T54" fmla="*/ 7 w 15"/>
                <a:gd name="T55" fmla="*/ 9 h 16"/>
                <a:gd name="T56" fmla="*/ 4 w 15"/>
                <a:gd name="T57" fmla="*/ 13 h 16"/>
                <a:gd name="T58" fmla="*/ 6 w 15"/>
                <a:gd name="T59" fmla="*/ 9 h 16"/>
                <a:gd name="T60" fmla="*/ 2 w 15"/>
                <a:gd name="T61" fmla="*/ 7 h 16"/>
                <a:gd name="T62" fmla="*/ 7 w 15"/>
                <a:gd name="T63" fmla="*/ 8 h 16"/>
                <a:gd name="T64" fmla="*/ 5 w 15"/>
                <a:gd name="T65" fmla="*/ 4 h 16"/>
                <a:gd name="T66" fmla="*/ 8 w 15"/>
                <a:gd name="T67" fmla="*/ 6 h 16"/>
                <a:gd name="T68" fmla="*/ 9 w 15"/>
                <a:gd name="T69" fmla="*/ 6 h 16"/>
                <a:gd name="T70" fmla="*/ 12 w 15"/>
                <a:gd name="T71" fmla="*/ 9 h 16"/>
                <a:gd name="T72" fmla="*/ 1 w 15"/>
                <a:gd name="T73" fmla="*/ 11 h 16"/>
                <a:gd name="T74" fmla="*/ 4 w 15"/>
                <a:gd name="T75" fmla="*/ 9 h 16"/>
                <a:gd name="T76" fmla="*/ 5 w 15"/>
                <a:gd name="T77" fmla="*/ 9 h 16"/>
                <a:gd name="T78" fmla="*/ 3 w 15"/>
                <a:gd name="T79" fmla="*/ 10 h 16"/>
                <a:gd name="T80" fmla="*/ 12 w 15"/>
                <a:gd name="T81" fmla="*/ 12 h 16"/>
                <a:gd name="T82" fmla="*/ 9 w 15"/>
                <a:gd name="T83" fmla="*/ 11 h 16"/>
                <a:gd name="T84" fmla="*/ 10 w 15"/>
                <a:gd name="T85" fmla="*/ 10 h 16"/>
                <a:gd name="T86" fmla="*/ 11 w 15"/>
                <a:gd name="T87" fmla="*/ 11 h 16"/>
                <a:gd name="T88" fmla="*/ 7 w 15"/>
                <a:gd name="T89" fmla="*/ 15 h 16"/>
                <a:gd name="T90" fmla="*/ 6 w 15"/>
                <a:gd name="T91" fmla="*/ 11 h 16"/>
                <a:gd name="T92" fmla="*/ 7 w 15"/>
                <a:gd name="T93" fmla="*/ 11 h 16"/>
                <a:gd name="T94" fmla="*/ 7 w 15"/>
                <a:gd name="T95" fmla="*/ 9 h 16"/>
                <a:gd name="T96" fmla="*/ 2 w 15"/>
                <a:gd name="T97" fmla="*/ 4 h 16"/>
                <a:gd name="T98" fmla="*/ 5 w 15"/>
                <a:gd name="T99" fmla="*/ 6 h 16"/>
                <a:gd name="T100" fmla="*/ 5 w 15"/>
                <a:gd name="T101" fmla="*/ 7 h 16"/>
                <a:gd name="T102" fmla="*/ 3 w 15"/>
                <a:gd name="T103" fmla="*/ 5 h 16"/>
                <a:gd name="T104" fmla="*/ 13 w 15"/>
                <a:gd name="T105" fmla="*/ 5 h 16"/>
                <a:gd name="T106" fmla="*/ 10 w 15"/>
                <a:gd name="T107" fmla="*/ 8 h 16"/>
                <a:gd name="T108" fmla="*/ 10 w 15"/>
                <a:gd name="T109" fmla="*/ 7 h 16"/>
                <a:gd name="T110" fmla="*/ 11 w 15"/>
                <a:gd name="T111" fmla="*/ 6 h 16"/>
                <a:gd name="T112" fmla="*/ 8 w 15"/>
                <a:gd name="T113" fmla="*/ 2 h 16"/>
                <a:gd name="T114" fmla="*/ 8 w 15"/>
                <a:gd name="T115" fmla="*/ 5 h 16"/>
                <a:gd name="T116" fmla="*/ 7 w 15"/>
                <a:gd name="T117" fmla="*/ 5 h 16"/>
                <a:gd name="T118" fmla="*/ 8 w 15"/>
                <a:gd name="T1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" h="16">
                  <a:moveTo>
                    <a:pt x="8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6"/>
                    <a:pt x="4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2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1" y="10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2"/>
                    <a:pt x="0" y="12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6" y="14"/>
                    <a:pt x="6" y="14"/>
                  </a:cubicBezTo>
                  <a:cubicBezTo>
                    <a:pt x="6" y="14"/>
                    <a:pt x="7" y="14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7" y="16"/>
                    <a:pt x="7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2"/>
                    <a:pt x="7" y="12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4"/>
                    <a:pt x="9" y="14"/>
                    <a:pt x="9" y="13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10" y="12"/>
                    <a:pt x="10" y="13"/>
                  </a:cubicBezTo>
                  <a:cubicBezTo>
                    <a:pt x="10" y="13"/>
                    <a:pt x="10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13" y="12"/>
                    <a:pt x="14" y="12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2" y="11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3" y="8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4" y="5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10" y="5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9" y="2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8" y="10"/>
                    <a:pt x="7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8"/>
                    <a:pt x="11" y="8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9"/>
                    <a:pt x="13" y="9"/>
                  </a:cubicBezTo>
                  <a:close/>
                  <a:moveTo>
                    <a:pt x="0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1" y="11"/>
                    <a:pt x="0" y="11"/>
                  </a:cubicBez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0"/>
                  </a:cubicBezTo>
                  <a:cubicBezTo>
                    <a:pt x="10" y="10"/>
                    <a:pt x="9" y="10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10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10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lose/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7" y="9"/>
                  </a:move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lose/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8" y="8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57">
              <a:extLst>
                <a:ext uri="{FF2B5EF4-FFF2-40B4-BE49-F238E27FC236}">
                  <a16:creationId xmlns:a16="http://schemas.microsoft.com/office/drawing/2014/main" xmlns="" id="{A3C44DC9-B265-4DC6-BBCF-2A3AC0F6C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4811713"/>
              <a:ext cx="168275" cy="131763"/>
            </a:xfrm>
            <a:custGeom>
              <a:avLst/>
              <a:gdLst>
                <a:gd name="T0" fmla="*/ 3 w 14"/>
                <a:gd name="T1" fmla="*/ 6 h 11"/>
                <a:gd name="T2" fmla="*/ 7 w 14"/>
                <a:gd name="T3" fmla="*/ 0 h 11"/>
                <a:gd name="T4" fmla="*/ 14 w 14"/>
                <a:gd name="T5" fmla="*/ 4 h 11"/>
                <a:gd name="T6" fmla="*/ 9 w 14"/>
                <a:gd name="T7" fmla="*/ 10 h 11"/>
                <a:gd name="T8" fmla="*/ 7 w 14"/>
                <a:gd name="T9" fmla="*/ 10 h 11"/>
                <a:gd name="T10" fmla="*/ 7 w 14"/>
                <a:gd name="T11" fmla="*/ 8 h 11"/>
                <a:gd name="T12" fmla="*/ 9 w 14"/>
                <a:gd name="T13" fmla="*/ 8 h 11"/>
                <a:gd name="T14" fmla="*/ 9 w 14"/>
                <a:gd name="T15" fmla="*/ 9 h 11"/>
                <a:gd name="T16" fmla="*/ 12 w 14"/>
                <a:gd name="T17" fmla="*/ 5 h 11"/>
                <a:gd name="T18" fmla="*/ 6 w 14"/>
                <a:gd name="T19" fmla="*/ 3 h 11"/>
                <a:gd name="T20" fmla="*/ 3 w 14"/>
                <a:gd name="T21" fmla="*/ 7 h 11"/>
                <a:gd name="T22" fmla="*/ 1 w 14"/>
                <a:gd name="T23" fmla="*/ 7 h 11"/>
                <a:gd name="T24" fmla="*/ 1 w 14"/>
                <a:gd name="T25" fmla="*/ 5 h 11"/>
                <a:gd name="T26" fmla="*/ 3 w 14"/>
                <a:gd name="T27" fmla="*/ 5 h 11"/>
                <a:gd name="T28" fmla="*/ 3 w 14"/>
                <a:gd name="T2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3" y="6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6"/>
                    <a:pt x="11" y="9"/>
                    <a:pt x="9" y="10"/>
                  </a:cubicBezTo>
                  <a:cubicBezTo>
                    <a:pt x="9" y="11"/>
                    <a:pt x="8" y="11"/>
                    <a:pt x="7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6"/>
                    <a:pt x="3" y="7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58">
              <a:extLst>
                <a:ext uri="{FF2B5EF4-FFF2-40B4-BE49-F238E27FC236}">
                  <a16:creationId xmlns:a16="http://schemas.microsoft.com/office/drawing/2014/main" xmlns="" id="{8CE79737-3173-40C7-9950-5257DECB8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9525" y="4414838"/>
              <a:ext cx="230188" cy="252413"/>
            </a:xfrm>
            <a:custGeom>
              <a:avLst/>
              <a:gdLst>
                <a:gd name="T0" fmla="*/ 8 w 19"/>
                <a:gd name="T1" fmla="*/ 7 h 21"/>
                <a:gd name="T2" fmla="*/ 7 w 19"/>
                <a:gd name="T3" fmla="*/ 4 h 21"/>
                <a:gd name="T4" fmla="*/ 6 w 19"/>
                <a:gd name="T5" fmla="*/ 6 h 21"/>
                <a:gd name="T6" fmla="*/ 3 w 19"/>
                <a:gd name="T7" fmla="*/ 5 h 21"/>
                <a:gd name="T8" fmla="*/ 4 w 19"/>
                <a:gd name="T9" fmla="*/ 8 h 21"/>
                <a:gd name="T10" fmla="*/ 3 w 19"/>
                <a:gd name="T11" fmla="*/ 9 h 21"/>
                <a:gd name="T12" fmla="*/ 3 w 19"/>
                <a:gd name="T13" fmla="*/ 12 h 21"/>
                <a:gd name="T14" fmla="*/ 2 w 19"/>
                <a:gd name="T15" fmla="*/ 14 h 21"/>
                <a:gd name="T16" fmla="*/ 3 w 19"/>
                <a:gd name="T17" fmla="*/ 15 h 21"/>
                <a:gd name="T18" fmla="*/ 6 w 19"/>
                <a:gd name="T19" fmla="*/ 15 h 21"/>
                <a:gd name="T20" fmla="*/ 6 w 19"/>
                <a:gd name="T21" fmla="*/ 15 h 21"/>
                <a:gd name="T22" fmla="*/ 7 w 19"/>
                <a:gd name="T23" fmla="*/ 18 h 21"/>
                <a:gd name="T24" fmla="*/ 9 w 19"/>
                <a:gd name="T25" fmla="*/ 19 h 21"/>
                <a:gd name="T26" fmla="*/ 10 w 19"/>
                <a:gd name="T27" fmla="*/ 17 h 21"/>
                <a:gd name="T28" fmla="*/ 13 w 19"/>
                <a:gd name="T29" fmla="*/ 16 h 21"/>
                <a:gd name="T30" fmla="*/ 14 w 19"/>
                <a:gd name="T31" fmla="*/ 15 h 21"/>
                <a:gd name="T32" fmla="*/ 17 w 19"/>
                <a:gd name="T33" fmla="*/ 15 h 21"/>
                <a:gd name="T34" fmla="*/ 14 w 19"/>
                <a:gd name="T35" fmla="*/ 13 h 21"/>
                <a:gd name="T36" fmla="*/ 16 w 19"/>
                <a:gd name="T37" fmla="*/ 11 h 21"/>
                <a:gd name="T38" fmla="*/ 13 w 19"/>
                <a:gd name="T39" fmla="*/ 11 h 21"/>
                <a:gd name="T40" fmla="*/ 19 w 19"/>
                <a:gd name="T41" fmla="*/ 6 h 21"/>
                <a:gd name="T42" fmla="*/ 12 w 19"/>
                <a:gd name="T43" fmla="*/ 7 h 21"/>
                <a:gd name="T44" fmla="*/ 14 w 19"/>
                <a:gd name="T45" fmla="*/ 5 h 21"/>
                <a:gd name="T46" fmla="*/ 11 w 19"/>
                <a:gd name="T47" fmla="*/ 6 h 21"/>
                <a:gd name="T48" fmla="*/ 11 w 19"/>
                <a:gd name="T49" fmla="*/ 2 h 21"/>
                <a:gd name="T50" fmla="*/ 11 w 19"/>
                <a:gd name="T51" fmla="*/ 11 h 21"/>
                <a:gd name="T52" fmla="*/ 13 w 19"/>
                <a:gd name="T53" fmla="*/ 17 h 21"/>
                <a:gd name="T54" fmla="*/ 9 w 19"/>
                <a:gd name="T55" fmla="*/ 12 h 21"/>
                <a:gd name="T56" fmla="*/ 6 w 19"/>
                <a:gd name="T57" fmla="*/ 17 h 21"/>
                <a:gd name="T58" fmla="*/ 8 w 19"/>
                <a:gd name="T59" fmla="*/ 11 h 21"/>
                <a:gd name="T60" fmla="*/ 3 w 19"/>
                <a:gd name="T61" fmla="*/ 10 h 21"/>
                <a:gd name="T62" fmla="*/ 9 w 19"/>
                <a:gd name="T63" fmla="*/ 10 h 21"/>
                <a:gd name="T64" fmla="*/ 7 w 19"/>
                <a:gd name="T65" fmla="*/ 5 h 21"/>
                <a:gd name="T66" fmla="*/ 10 w 19"/>
                <a:gd name="T67" fmla="*/ 8 h 21"/>
                <a:gd name="T68" fmla="*/ 11 w 19"/>
                <a:gd name="T69" fmla="*/ 8 h 21"/>
                <a:gd name="T70" fmla="*/ 15 w 19"/>
                <a:gd name="T71" fmla="*/ 11 h 21"/>
                <a:gd name="T72" fmla="*/ 2 w 19"/>
                <a:gd name="T73" fmla="*/ 14 h 21"/>
                <a:gd name="T74" fmla="*/ 6 w 19"/>
                <a:gd name="T75" fmla="*/ 11 h 21"/>
                <a:gd name="T76" fmla="*/ 6 w 19"/>
                <a:gd name="T77" fmla="*/ 12 h 21"/>
                <a:gd name="T78" fmla="*/ 4 w 19"/>
                <a:gd name="T79" fmla="*/ 13 h 21"/>
                <a:gd name="T80" fmla="*/ 16 w 19"/>
                <a:gd name="T81" fmla="*/ 16 h 21"/>
                <a:gd name="T82" fmla="*/ 12 w 19"/>
                <a:gd name="T83" fmla="*/ 14 h 21"/>
                <a:gd name="T84" fmla="*/ 12 w 19"/>
                <a:gd name="T85" fmla="*/ 13 h 21"/>
                <a:gd name="T86" fmla="*/ 14 w 19"/>
                <a:gd name="T87" fmla="*/ 14 h 21"/>
                <a:gd name="T88" fmla="*/ 9 w 19"/>
                <a:gd name="T89" fmla="*/ 19 h 21"/>
                <a:gd name="T90" fmla="*/ 8 w 19"/>
                <a:gd name="T91" fmla="*/ 14 h 21"/>
                <a:gd name="T92" fmla="*/ 9 w 19"/>
                <a:gd name="T93" fmla="*/ 14 h 21"/>
                <a:gd name="T94" fmla="*/ 9 w 19"/>
                <a:gd name="T95" fmla="*/ 12 h 21"/>
                <a:gd name="T96" fmla="*/ 3 w 19"/>
                <a:gd name="T97" fmla="*/ 6 h 21"/>
                <a:gd name="T98" fmla="*/ 7 w 19"/>
                <a:gd name="T99" fmla="*/ 8 h 21"/>
                <a:gd name="T100" fmla="*/ 7 w 19"/>
                <a:gd name="T101" fmla="*/ 9 h 21"/>
                <a:gd name="T102" fmla="*/ 4 w 19"/>
                <a:gd name="T103" fmla="*/ 7 h 21"/>
                <a:gd name="T104" fmla="*/ 17 w 19"/>
                <a:gd name="T105" fmla="*/ 7 h 21"/>
                <a:gd name="T106" fmla="*/ 13 w 19"/>
                <a:gd name="T107" fmla="*/ 10 h 21"/>
                <a:gd name="T108" fmla="*/ 12 w 19"/>
                <a:gd name="T109" fmla="*/ 9 h 21"/>
                <a:gd name="T110" fmla="*/ 15 w 19"/>
                <a:gd name="T111" fmla="*/ 8 h 21"/>
                <a:gd name="T112" fmla="*/ 10 w 19"/>
                <a:gd name="T113" fmla="*/ 3 h 21"/>
                <a:gd name="T114" fmla="*/ 11 w 19"/>
                <a:gd name="T115" fmla="*/ 7 h 21"/>
                <a:gd name="T116" fmla="*/ 9 w 19"/>
                <a:gd name="T117" fmla="*/ 7 h 21"/>
                <a:gd name="T118" fmla="*/ 10 w 19"/>
                <a:gd name="T11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" h="21">
                  <a:moveTo>
                    <a:pt x="10" y="2"/>
                  </a:move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3"/>
                  </a:cubicBezTo>
                  <a:cubicBezTo>
                    <a:pt x="8" y="3"/>
                    <a:pt x="8" y="4"/>
                    <a:pt x="8" y="3"/>
                  </a:cubicBezTo>
                  <a:cubicBezTo>
                    <a:pt x="9" y="3"/>
                    <a:pt x="9" y="3"/>
                    <a:pt x="9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9" y="5"/>
                    <a:pt x="9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6" y="8"/>
                    <a:pt x="5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4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3"/>
                  </a:cubicBezTo>
                  <a:cubicBezTo>
                    <a:pt x="1" y="14"/>
                    <a:pt x="0" y="14"/>
                    <a:pt x="1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3" y="16"/>
                    <a:pt x="4" y="16"/>
                    <a:pt x="3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6" y="14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5"/>
                    <a:pt x="4" y="15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6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8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8" y="14"/>
                    <a:pt x="8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ubicBezTo>
                    <a:pt x="7" y="18"/>
                    <a:pt x="6" y="18"/>
                    <a:pt x="7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8" y="18"/>
                    <a:pt x="9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0" y="18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ubicBezTo>
                    <a:pt x="9" y="16"/>
                    <a:pt x="9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16"/>
                    <a:pt x="10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18"/>
                    <a:pt x="13" y="17"/>
                    <a:pt x="13" y="17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1" y="15"/>
                  </a:cubicBezTo>
                  <a:cubicBezTo>
                    <a:pt x="12" y="15"/>
                    <a:pt x="12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2" y="14"/>
                  </a:cubicBezTo>
                  <a:cubicBezTo>
                    <a:pt x="13" y="14"/>
                    <a:pt x="13" y="14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4" y="16"/>
                    <a:pt x="14" y="17"/>
                    <a:pt x="15" y="17"/>
                  </a:cubicBezTo>
                  <a:cubicBezTo>
                    <a:pt x="15" y="17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7" y="16"/>
                  </a:cubicBezTo>
                  <a:cubicBezTo>
                    <a:pt x="17" y="16"/>
                    <a:pt x="18" y="17"/>
                    <a:pt x="18" y="17"/>
                  </a:cubicBezTo>
                  <a:cubicBezTo>
                    <a:pt x="18" y="17"/>
                    <a:pt x="17" y="16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7" y="14"/>
                    <a:pt x="16" y="13"/>
                    <a:pt x="16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4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9"/>
                    <a:pt x="14" y="9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9"/>
                    <a:pt x="17" y="9"/>
                    <a:pt x="16" y="9"/>
                  </a:cubicBezTo>
                  <a:cubicBezTo>
                    <a:pt x="16" y="10"/>
                    <a:pt x="17" y="9"/>
                    <a:pt x="17" y="9"/>
                  </a:cubicBezTo>
                  <a:cubicBezTo>
                    <a:pt x="17" y="9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7"/>
                    <a:pt x="19" y="6"/>
                  </a:cubicBezTo>
                  <a:cubicBezTo>
                    <a:pt x="19" y="6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5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1" y="6"/>
                    <a:pt x="11" y="6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10" y="1"/>
                    <a:pt x="10" y="2"/>
                  </a:cubicBezTo>
                  <a:close/>
                  <a:moveTo>
                    <a:pt x="17" y="11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1"/>
                    <a:pt x="12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5"/>
                    <a:pt x="11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3" y="17"/>
                    <a:pt x="12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0" y="14"/>
                    <a:pt x="10" y="14"/>
                    <a:pt x="9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8" y="13"/>
                    <a:pt x="8" y="14"/>
                    <a:pt x="7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5"/>
                    <a:pt x="7" y="14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2" y="11"/>
                    <a:pt x="2" y="11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9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2" y="6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1" y="11"/>
                    <a:pt x="11" y="10"/>
                    <a:pt x="12" y="10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7" y="11"/>
                  </a:cubicBezTo>
                  <a:close/>
                  <a:moveTo>
                    <a:pt x="1" y="15"/>
                  </a:moveTo>
                  <a:cubicBezTo>
                    <a:pt x="1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5" y="12"/>
                    <a:pt x="6" y="12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3"/>
                    <a:pt x="7" y="14"/>
                    <a:pt x="6" y="13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  <a:moveTo>
                    <a:pt x="8" y="11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10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lose/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lose/>
                  <a:moveTo>
                    <a:pt x="9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9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lose/>
                  <a:moveTo>
                    <a:pt x="9" y="12"/>
                  </a:move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lose/>
                  <a:moveTo>
                    <a:pt x="1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6" y="10"/>
                    <a:pt x="5" y="10"/>
                    <a:pt x="6" y="9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5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7" y="7"/>
                  </a:cubicBezTo>
                  <a:cubicBezTo>
                    <a:pt x="18" y="7"/>
                    <a:pt x="18" y="7"/>
                    <a:pt x="18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lose/>
                  <a:moveTo>
                    <a:pt x="15" y="8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9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lose/>
                  <a:moveTo>
                    <a:pt x="10" y="10"/>
                  </a:move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lose/>
                  <a:moveTo>
                    <a:pt x="10" y="1"/>
                  </a:move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lose/>
                  <a:moveTo>
                    <a:pt x="10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9" y="9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10" y="8"/>
                    <a:pt x="9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59">
              <a:extLst>
                <a:ext uri="{FF2B5EF4-FFF2-40B4-BE49-F238E27FC236}">
                  <a16:creationId xmlns:a16="http://schemas.microsoft.com/office/drawing/2014/main" xmlns="" id="{A9412AF2-21AB-47B3-87D3-BB4F5D7A3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050" y="4281488"/>
              <a:ext cx="157163" cy="180975"/>
            </a:xfrm>
            <a:custGeom>
              <a:avLst/>
              <a:gdLst>
                <a:gd name="T0" fmla="*/ 9 w 13"/>
                <a:gd name="T1" fmla="*/ 2 h 15"/>
                <a:gd name="T2" fmla="*/ 6 w 13"/>
                <a:gd name="T3" fmla="*/ 2 h 15"/>
                <a:gd name="T4" fmla="*/ 5 w 13"/>
                <a:gd name="T5" fmla="*/ 6 h 15"/>
                <a:gd name="T6" fmla="*/ 3 w 13"/>
                <a:gd name="T7" fmla="*/ 7 h 15"/>
                <a:gd name="T8" fmla="*/ 4 w 13"/>
                <a:gd name="T9" fmla="*/ 9 h 15"/>
                <a:gd name="T10" fmla="*/ 2 w 13"/>
                <a:gd name="T11" fmla="*/ 9 h 15"/>
                <a:gd name="T12" fmla="*/ 0 w 13"/>
                <a:gd name="T13" fmla="*/ 11 h 15"/>
                <a:gd name="T14" fmla="*/ 1 w 13"/>
                <a:gd name="T15" fmla="*/ 12 h 15"/>
                <a:gd name="T16" fmla="*/ 4 w 13"/>
                <a:gd name="T17" fmla="*/ 15 h 15"/>
                <a:gd name="T18" fmla="*/ 6 w 13"/>
                <a:gd name="T19" fmla="*/ 10 h 15"/>
                <a:gd name="T20" fmla="*/ 8 w 13"/>
                <a:gd name="T21" fmla="*/ 7 h 15"/>
                <a:gd name="T22" fmla="*/ 9 w 13"/>
                <a:gd name="T23" fmla="*/ 6 h 15"/>
                <a:gd name="T24" fmla="*/ 10 w 13"/>
                <a:gd name="T25" fmla="*/ 5 h 15"/>
                <a:gd name="T26" fmla="*/ 10 w 13"/>
                <a:gd name="T27" fmla="*/ 5 h 15"/>
                <a:gd name="T28" fmla="*/ 9 w 13"/>
                <a:gd name="T29" fmla="*/ 6 h 15"/>
                <a:gd name="T30" fmla="*/ 8 w 13"/>
                <a:gd name="T31" fmla="*/ 8 h 15"/>
                <a:gd name="T32" fmla="*/ 6 w 13"/>
                <a:gd name="T33" fmla="*/ 10 h 15"/>
                <a:gd name="T34" fmla="*/ 5 w 13"/>
                <a:gd name="T35" fmla="*/ 14 h 15"/>
                <a:gd name="T36" fmla="*/ 6 w 13"/>
                <a:gd name="T37" fmla="*/ 14 h 15"/>
                <a:gd name="T38" fmla="*/ 7 w 13"/>
                <a:gd name="T39" fmla="*/ 15 h 15"/>
                <a:gd name="T40" fmla="*/ 8 w 13"/>
                <a:gd name="T41" fmla="*/ 15 h 15"/>
                <a:gd name="T42" fmla="*/ 10 w 13"/>
                <a:gd name="T43" fmla="*/ 12 h 15"/>
                <a:gd name="T44" fmla="*/ 10 w 13"/>
                <a:gd name="T45" fmla="*/ 11 h 15"/>
                <a:gd name="T46" fmla="*/ 12 w 13"/>
                <a:gd name="T47" fmla="*/ 10 h 15"/>
                <a:gd name="T48" fmla="*/ 12 w 13"/>
                <a:gd name="T49" fmla="*/ 8 h 15"/>
                <a:gd name="T50" fmla="*/ 13 w 13"/>
                <a:gd name="T51" fmla="*/ 6 h 15"/>
                <a:gd name="T52" fmla="*/ 12 w 13"/>
                <a:gd name="T53" fmla="*/ 3 h 15"/>
                <a:gd name="T54" fmla="*/ 12 w 13"/>
                <a:gd name="T55" fmla="*/ 0 h 15"/>
                <a:gd name="T56" fmla="*/ 9 w 13"/>
                <a:gd name="T5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5">
                  <a:moveTo>
                    <a:pt x="9" y="2"/>
                  </a:moveTo>
                  <a:cubicBezTo>
                    <a:pt x="9" y="3"/>
                    <a:pt x="7" y="2"/>
                    <a:pt x="6" y="2"/>
                  </a:cubicBezTo>
                  <a:cubicBezTo>
                    <a:pt x="8" y="4"/>
                    <a:pt x="6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3" y="11"/>
                    <a:pt x="1" y="11"/>
                    <a:pt x="0" y="11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3" y="12"/>
                    <a:pt x="4" y="13"/>
                    <a:pt x="4" y="15"/>
                  </a:cubicBezTo>
                  <a:cubicBezTo>
                    <a:pt x="5" y="13"/>
                    <a:pt x="5" y="12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8" y="8"/>
                    <a:pt x="7" y="9"/>
                    <a:pt x="6" y="10"/>
                  </a:cubicBezTo>
                  <a:cubicBezTo>
                    <a:pt x="6" y="12"/>
                    <a:pt x="5" y="13"/>
                    <a:pt x="5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4"/>
                    <a:pt x="7" y="14"/>
                    <a:pt x="8" y="15"/>
                  </a:cubicBezTo>
                  <a:cubicBezTo>
                    <a:pt x="8" y="13"/>
                    <a:pt x="9" y="12"/>
                    <a:pt x="10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1" y="8"/>
                    <a:pt x="12" y="8"/>
                  </a:cubicBezTo>
                  <a:cubicBezTo>
                    <a:pt x="12" y="7"/>
                    <a:pt x="12" y="6"/>
                    <a:pt x="13" y="6"/>
                  </a:cubicBezTo>
                  <a:cubicBezTo>
                    <a:pt x="12" y="6"/>
                    <a:pt x="12" y="4"/>
                    <a:pt x="12" y="3"/>
                  </a:cubicBezTo>
                  <a:cubicBezTo>
                    <a:pt x="12" y="2"/>
                    <a:pt x="12" y="1"/>
                    <a:pt x="12" y="0"/>
                  </a:cubicBezTo>
                  <a:cubicBezTo>
                    <a:pt x="11" y="1"/>
                    <a:pt x="11" y="2"/>
                    <a:pt x="9" y="2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61">
              <a:extLst>
                <a:ext uri="{FF2B5EF4-FFF2-40B4-BE49-F238E27FC236}">
                  <a16:creationId xmlns:a16="http://schemas.microsoft.com/office/drawing/2014/main" xmlns="" id="{E40D1A70-C79A-4858-82C1-9F097E3FC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7075" y="4414838"/>
              <a:ext cx="215900" cy="131763"/>
            </a:xfrm>
            <a:custGeom>
              <a:avLst/>
              <a:gdLst>
                <a:gd name="T0" fmla="*/ 9 w 18"/>
                <a:gd name="T1" fmla="*/ 6 h 11"/>
                <a:gd name="T2" fmla="*/ 6 w 18"/>
                <a:gd name="T3" fmla="*/ 6 h 11"/>
                <a:gd name="T4" fmla="*/ 4 w 18"/>
                <a:gd name="T5" fmla="*/ 6 h 11"/>
                <a:gd name="T6" fmla="*/ 2 w 18"/>
                <a:gd name="T7" fmla="*/ 6 h 11"/>
                <a:gd name="T8" fmla="*/ 2 w 18"/>
                <a:gd name="T9" fmla="*/ 6 h 11"/>
                <a:gd name="T10" fmla="*/ 2 w 18"/>
                <a:gd name="T11" fmla="*/ 6 h 11"/>
                <a:gd name="T12" fmla="*/ 1 w 18"/>
                <a:gd name="T13" fmla="*/ 8 h 11"/>
                <a:gd name="T14" fmla="*/ 0 w 18"/>
                <a:gd name="T15" fmla="*/ 8 h 11"/>
                <a:gd name="T16" fmla="*/ 4 w 18"/>
                <a:gd name="T17" fmla="*/ 11 h 11"/>
                <a:gd name="T18" fmla="*/ 8 w 18"/>
                <a:gd name="T19" fmla="*/ 10 h 11"/>
                <a:gd name="T20" fmla="*/ 11 w 18"/>
                <a:gd name="T21" fmla="*/ 10 h 11"/>
                <a:gd name="T22" fmla="*/ 13 w 18"/>
                <a:gd name="T23" fmla="*/ 9 h 11"/>
                <a:gd name="T24" fmla="*/ 18 w 18"/>
                <a:gd name="T25" fmla="*/ 5 h 11"/>
                <a:gd name="T26" fmla="*/ 11 w 18"/>
                <a:gd name="T27" fmla="*/ 0 h 11"/>
                <a:gd name="T28" fmla="*/ 8 w 18"/>
                <a:gd name="T29" fmla="*/ 3 h 11"/>
                <a:gd name="T30" fmla="*/ 7 w 18"/>
                <a:gd name="T31" fmla="*/ 1 h 11"/>
                <a:gd name="T32" fmla="*/ 6 w 18"/>
                <a:gd name="T33" fmla="*/ 3 h 11"/>
                <a:gd name="T34" fmla="*/ 5 w 18"/>
                <a:gd name="T35" fmla="*/ 2 h 11"/>
                <a:gd name="T36" fmla="*/ 3 w 18"/>
                <a:gd name="T37" fmla="*/ 3 h 11"/>
                <a:gd name="T38" fmla="*/ 1 w 18"/>
                <a:gd name="T39" fmla="*/ 4 h 11"/>
                <a:gd name="T40" fmla="*/ 2 w 18"/>
                <a:gd name="T41" fmla="*/ 6 h 11"/>
                <a:gd name="T42" fmla="*/ 2 w 18"/>
                <a:gd name="T43" fmla="*/ 6 h 11"/>
                <a:gd name="T44" fmla="*/ 2 w 18"/>
                <a:gd name="T45" fmla="*/ 6 h 11"/>
                <a:gd name="T46" fmla="*/ 4 w 18"/>
                <a:gd name="T47" fmla="*/ 6 h 11"/>
                <a:gd name="T48" fmla="*/ 4 w 18"/>
                <a:gd name="T49" fmla="*/ 6 h 11"/>
                <a:gd name="T50" fmla="*/ 6 w 18"/>
                <a:gd name="T51" fmla="*/ 6 h 11"/>
                <a:gd name="T52" fmla="*/ 9 w 18"/>
                <a:gd name="T53" fmla="*/ 6 h 11"/>
                <a:gd name="T54" fmla="*/ 12 w 18"/>
                <a:gd name="T55" fmla="*/ 5 h 11"/>
                <a:gd name="T56" fmla="*/ 12 w 18"/>
                <a:gd name="T57" fmla="*/ 6 h 11"/>
                <a:gd name="T58" fmla="*/ 9 w 18"/>
                <a:gd name="T5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" h="11">
                  <a:moveTo>
                    <a:pt x="9" y="6"/>
                  </a:moveTo>
                  <a:cubicBezTo>
                    <a:pt x="8" y="6"/>
                    <a:pt x="7" y="6"/>
                    <a:pt x="6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1" y="8"/>
                    <a:pt x="3" y="7"/>
                    <a:pt x="4" y="11"/>
                  </a:cubicBezTo>
                  <a:cubicBezTo>
                    <a:pt x="4" y="10"/>
                    <a:pt x="7" y="8"/>
                    <a:pt x="8" y="10"/>
                  </a:cubicBezTo>
                  <a:cubicBezTo>
                    <a:pt x="8" y="9"/>
                    <a:pt x="10" y="9"/>
                    <a:pt x="11" y="10"/>
                  </a:cubicBezTo>
                  <a:cubicBezTo>
                    <a:pt x="10" y="9"/>
                    <a:pt x="12" y="9"/>
                    <a:pt x="13" y="9"/>
                  </a:cubicBezTo>
                  <a:cubicBezTo>
                    <a:pt x="12" y="7"/>
                    <a:pt x="17" y="5"/>
                    <a:pt x="18" y="5"/>
                  </a:cubicBezTo>
                  <a:cubicBezTo>
                    <a:pt x="17" y="5"/>
                    <a:pt x="10" y="2"/>
                    <a:pt x="11" y="0"/>
                  </a:cubicBezTo>
                  <a:cubicBezTo>
                    <a:pt x="11" y="1"/>
                    <a:pt x="9" y="3"/>
                    <a:pt x="8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4"/>
                    <a:pt x="1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" y="6"/>
                    <a:pt x="11" y="6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63">
              <a:extLst>
                <a:ext uri="{FF2B5EF4-FFF2-40B4-BE49-F238E27FC236}">
                  <a16:creationId xmlns:a16="http://schemas.microsoft.com/office/drawing/2014/main" xmlns="" id="{28840BEF-8617-4A57-81AB-FD2566C3E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4438651"/>
              <a:ext cx="60325" cy="47625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2 h 4"/>
                <a:gd name="T4" fmla="*/ 0 w 5"/>
                <a:gd name="T5" fmla="*/ 3 h 4"/>
                <a:gd name="T6" fmla="*/ 2 w 5"/>
                <a:gd name="T7" fmla="*/ 4 h 4"/>
                <a:gd name="T8" fmla="*/ 3 w 5"/>
                <a:gd name="T9" fmla="*/ 4 h 4"/>
                <a:gd name="T10" fmla="*/ 4 w 5"/>
                <a:gd name="T11" fmla="*/ 3 h 4"/>
                <a:gd name="T12" fmla="*/ 4 w 5"/>
                <a:gd name="T13" fmla="*/ 2 h 4"/>
                <a:gd name="T14" fmla="*/ 5 w 5"/>
                <a:gd name="T15" fmla="*/ 2 h 4"/>
                <a:gd name="T16" fmla="*/ 3 w 5"/>
                <a:gd name="T17" fmla="*/ 0 h 4"/>
                <a:gd name="T18" fmla="*/ 3 w 5"/>
                <a:gd name="T19" fmla="*/ 0 h 4"/>
                <a:gd name="T20" fmla="*/ 1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64">
              <a:extLst>
                <a:ext uri="{FF2B5EF4-FFF2-40B4-BE49-F238E27FC236}">
                  <a16:creationId xmlns:a16="http://schemas.microsoft.com/office/drawing/2014/main" xmlns="" id="{D2CBC001-07A4-4316-B9E1-F79A99390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0" y="4486276"/>
              <a:ext cx="47625" cy="47625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3 h 4"/>
                <a:gd name="T4" fmla="*/ 1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2 w 4"/>
                <a:gd name="T11" fmla="*/ 2 h 4"/>
                <a:gd name="T12" fmla="*/ 2 w 4"/>
                <a:gd name="T13" fmla="*/ 1 h 4"/>
                <a:gd name="T14" fmla="*/ 2 w 4"/>
                <a:gd name="T15" fmla="*/ 1 h 4"/>
                <a:gd name="T16" fmla="*/ 2 w 4"/>
                <a:gd name="T17" fmla="*/ 1 h 4"/>
                <a:gd name="T18" fmla="*/ 2 w 4"/>
                <a:gd name="T19" fmla="*/ 0 h 4"/>
                <a:gd name="T20" fmla="*/ 0 w 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65">
              <a:extLst>
                <a:ext uri="{FF2B5EF4-FFF2-40B4-BE49-F238E27FC236}">
                  <a16:creationId xmlns:a16="http://schemas.microsoft.com/office/drawing/2014/main" xmlns="" id="{74C41321-DD37-406D-9DA7-73D2407EF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563" y="4462463"/>
              <a:ext cx="47625" cy="47625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2 h 4"/>
                <a:gd name="T4" fmla="*/ 1 w 4"/>
                <a:gd name="T5" fmla="*/ 3 h 4"/>
                <a:gd name="T6" fmla="*/ 2 w 4"/>
                <a:gd name="T7" fmla="*/ 4 h 4"/>
                <a:gd name="T8" fmla="*/ 3 w 4"/>
                <a:gd name="T9" fmla="*/ 4 h 4"/>
                <a:gd name="T10" fmla="*/ 3 w 4"/>
                <a:gd name="T11" fmla="*/ 4 h 4"/>
                <a:gd name="T12" fmla="*/ 4 w 4"/>
                <a:gd name="T13" fmla="*/ 3 h 4"/>
                <a:gd name="T14" fmla="*/ 4 w 4"/>
                <a:gd name="T15" fmla="*/ 2 h 4"/>
                <a:gd name="T16" fmla="*/ 4 w 4"/>
                <a:gd name="T17" fmla="*/ 1 h 4"/>
                <a:gd name="T18" fmla="*/ 3 w 4"/>
                <a:gd name="T19" fmla="*/ 0 h 4"/>
                <a:gd name="T20" fmla="*/ 2 w 4"/>
                <a:gd name="T21" fmla="*/ 0 h 4"/>
                <a:gd name="T22" fmla="*/ 1 w 4"/>
                <a:gd name="T23" fmla="*/ 0 h 4"/>
                <a:gd name="T24" fmla="*/ 0 w 4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66">
              <a:extLst>
                <a:ext uri="{FF2B5EF4-FFF2-40B4-BE49-F238E27FC236}">
                  <a16:creationId xmlns:a16="http://schemas.microsoft.com/office/drawing/2014/main" xmlns="" id="{B967676C-1470-413F-A1D9-CAF288FDD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6625" y="4775201"/>
              <a:ext cx="120650" cy="120650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4"/>
                    <a:pt x="5" y="0"/>
                  </a:cubicBezTo>
                  <a:cubicBezTo>
                    <a:pt x="5" y="4"/>
                    <a:pt x="5" y="5"/>
                    <a:pt x="10" y="5"/>
                  </a:cubicBezTo>
                  <a:cubicBezTo>
                    <a:pt x="5" y="5"/>
                    <a:pt x="5" y="5"/>
                    <a:pt x="5" y="10"/>
                  </a:cubicBezTo>
                  <a:cubicBezTo>
                    <a:pt x="5" y="5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67">
              <a:extLst>
                <a:ext uri="{FF2B5EF4-FFF2-40B4-BE49-F238E27FC236}">
                  <a16:creationId xmlns:a16="http://schemas.microsoft.com/office/drawing/2014/main" xmlns="" id="{D2228663-117E-44E6-8F86-6AA17F046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963" y="4979988"/>
              <a:ext cx="301625" cy="252413"/>
            </a:xfrm>
            <a:custGeom>
              <a:avLst/>
              <a:gdLst>
                <a:gd name="T0" fmla="*/ 11 w 25"/>
                <a:gd name="T1" fmla="*/ 9 h 21"/>
                <a:gd name="T2" fmla="*/ 6 w 25"/>
                <a:gd name="T3" fmla="*/ 4 h 21"/>
                <a:gd name="T4" fmla="*/ 10 w 25"/>
                <a:gd name="T5" fmla="*/ 20 h 21"/>
                <a:gd name="T6" fmla="*/ 11 w 25"/>
                <a:gd name="T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1">
                  <a:moveTo>
                    <a:pt x="11" y="9"/>
                  </a:moveTo>
                  <a:cubicBezTo>
                    <a:pt x="11" y="9"/>
                    <a:pt x="10" y="4"/>
                    <a:pt x="6" y="4"/>
                  </a:cubicBezTo>
                  <a:cubicBezTo>
                    <a:pt x="0" y="5"/>
                    <a:pt x="8" y="21"/>
                    <a:pt x="10" y="20"/>
                  </a:cubicBezTo>
                  <a:cubicBezTo>
                    <a:pt x="25" y="10"/>
                    <a:pt x="14" y="0"/>
                    <a:pt x="11" y="9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68">
              <a:extLst>
                <a:ext uri="{FF2B5EF4-FFF2-40B4-BE49-F238E27FC236}">
                  <a16:creationId xmlns:a16="http://schemas.microsoft.com/office/drawing/2014/main" xmlns="" id="{4EB2DA86-A5DF-488D-AE80-76C3D25AD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488" y="5219701"/>
              <a:ext cx="217488" cy="180975"/>
            </a:xfrm>
            <a:custGeom>
              <a:avLst/>
              <a:gdLst>
                <a:gd name="T0" fmla="*/ 8 w 18"/>
                <a:gd name="T1" fmla="*/ 6 h 15"/>
                <a:gd name="T2" fmla="*/ 5 w 18"/>
                <a:gd name="T3" fmla="*/ 3 h 15"/>
                <a:gd name="T4" fmla="*/ 7 w 18"/>
                <a:gd name="T5" fmla="*/ 14 h 15"/>
                <a:gd name="T6" fmla="*/ 8 w 18"/>
                <a:gd name="T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8" y="6"/>
                  </a:moveTo>
                  <a:cubicBezTo>
                    <a:pt x="8" y="6"/>
                    <a:pt x="7" y="3"/>
                    <a:pt x="5" y="3"/>
                  </a:cubicBezTo>
                  <a:cubicBezTo>
                    <a:pt x="0" y="3"/>
                    <a:pt x="6" y="15"/>
                    <a:pt x="7" y="14"/>
                  </a:cubicBezTo>
                  <a:cubicBezTo>
                    <a:pt x="18" y="7"/>
                    <a:pt x="11" y="0"/>
                    <a:pt x="8" y="6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9">
              <a:extLst>
                <a:ext uri="{FF2B5EF4-FFF2-40B4-BE49-F238E27FC236}">
                  <a16:creationId xmlns:a16="http://schemas.microsoft.com/office/drawing/2014/main" xmlns="" id="{DA58DE10-C40E-43F3-AC41-98D40B6CA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825" y="5172076"/>
              <a:ext cx="107950" cy="120650"/>
            </a:xfrm>
            <a:custGeom>
              <a:avLst/>
              <a:gdLst>
                <a:gd name="T0" fmla="*/ 2 w 9"/>
                <a:gd name="T1" fmla="*/ 7 h 10"/>
                <a:gd name="T2" fmla="*/ 1 w 9"/>
                <a:gd name="T3" fmla="*/ 1 h 10"/>
                <a:gd name="T4" fmla="*/ 8 w 9"/>
                <a:gd name="T5" fmla="*/ 0 h 10"/>
                <a:gd name="T6" fmla="*/ 9 w 9"/>
                <a:gd name="T7" fmla="*/ 7 h 10"/>
                <a:gd name="T8" fmla="*/ 7 w 9"/>
                <a:gd name="T9" fmla="*/ 8 h 10"/>
                <a:gd name="T10" fmla="*/ 6 w 9"/>
                <a:gd name="T11" fmla="*/ 7 h 10"/>
                <a:gd name="T12" fmla="*/ 8 w 9"/>
                <a:gd name="T13" fmla="*/ 6 h 10"/>
                <a:gd name="T14" fmla="*/ 8 w 9"/>
                <a:gd name="T15" fmla="*/ 6 h 10"/>
                <a:gd name="T16" fmla="*/ 7 w 9"/>
                <a:gd name="T17" fmla="*/ 2 h 10"/>
                <a:gd name="T18" fmla="*/ 2 w 9"/>
                <a:gd name="T19" fmla="*/ 4 h 10"/>
                <a:gd name="T20" fmla="*/ 3 w 9"/>
                <a:gd name="T21" fmla="*/ 9 h 10"/>
                <a:gd name="T22" fmla="*/ 1 w 9"/>
                <a:gd name="T23" fmla="*/ 10 h 10"/>
                <a:gd name="T24" fmla="*/ 0 w 9"/>
                <a:gd name="T25" fmla="*/ 8 h 10"/>
                <a:gd name="T26" fmla="*/ 2 w 9"/>
                <a:gd name="T27" fmla="*/ 7 h 10"/>
                <a:gd name="T28" fmla="*/ 2 w 9"/>
                <a:gd name="T2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2" y="7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9" y="5"/>
                    <a:pt x="9" y="7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8"/>
                    <a:pt x="3" y="9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70">
              <a:extLst>
                <a:ext uri="{FF2B5EF4-FFF2-40B4-BE49-F238E27FC236}">
                  <a16:creationId xmlns:a16="http://schemas.microsoft.com/office/drawing/2014/main" xmlns="" id="{D86C1795-A037-48DF-BA6A-7404D8D0A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663" y="5232401"/>
              <a:ext cx="96838" cy="107950"/>
            </a:xfrm>
            <a:custGeom>
              <a:avLst/>
              <a:gdLst>
                <a:gd name="T0" fmla="*/ 2 w 8"/>
                <a:gd name="T1" fmla="*/ 7 h 9"/>
                <a:gd name="T2" fmla="*/ 1 w 8"/>
                <a:gd name="T3" fmla="*/ 1 h 9"/>
                <a:gd name="T4" fmla="*/ 7 w 8"/>
                <a:gd name="T5" fmla="*/ 0 h 9"/>
                <a:gd name="T6" fmla="*/ 8 w 8"/>
                <a:gd name="T7" fmla="*/ 6 h 9"/>
                <a:gd name="T8" fmla="*/ 7 w 8"/>
                <a:gd name="T9" fmla="*/ 7 h 9"/>
                <a:gd name="T10" fmla="*/ 6 w 8"/>
                <a:gd name="T11" fmla="*/ 6 h 9"/>
                <a:gd name="T12" fmla="*/ 7 w 8"/>
                <a:gd name="T13" fmla="*/ 5 h 9"/>
                <a:gd name="T14" fmla="*/ 8 w 8"/>
                <a:gd name="T15" fmla="*/ 5 h 9"/>
                <a:gd name="T16" fmla="*/ 7 w 8"/>
                <a:gd name="T17" fmla="*/ 1 h 9"/>
                <a:gd name="T18" fmla="*/ 2 w 8"/>
                <a:gd name="T19" fmla="*/ 3 h 9"/>
                <a:gd name="T20" fmla="*/ 2 w 8"/>
                <a:gd name="T21" fmla="*/ 8 h 9"/>
                <a:gd name="T22" fmla="*/ 1 w 8"/>
                <a:gd name="T23" fmla="*/ 9 h 9"/>
                <a:gd name="T24" fmla="*/ 0 w 8"/>
                <a:gd name="T25" fmla="*/ 8 h 9"/>
                <a:gd name="T26" fmla="*/ 1 w 8"/>
                <a:gd name="T27" fmla="*/ 7 h 9"/>
                <a:gd name="T28" fmla="*/ 2 w 8"/>
                <a:gd name="T2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9">
                  <a:moveTo>
                    <a:pt x="2" y="7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5"/>
                    <a:pt x="8" y="6"/>
                  </a:cubicBezTo>
                  <a:cubicBezTo>
                    <a:pt x="8" y="7"/>
                    <a:pt x="7" y="8"/>
                    <a:pt x="7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7"/>
                    <a:pt x="2" y="8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71">
              <a:extLst>
                <a:ext uri="{FF2B5EF4-FFF2-40B4-BE49-F238E27FC236}">
                  <a16:creationId xmlns:a16="http://schemas.microsoft.com/office/drawing/2014/main" xmlns="" id="{5F61633A-7F25-4A7D-A010-073057A97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2513" y="4078288"/>
              <a:ext cx="120650" cy="119063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5"/>
                    <a:pt x="5" y="0"/>
                  </a:cubicBezTo>
                  <a:cubicBezTo>
                    <a:pt x="5" y="5"/>
                    <a:pt x="6" y="5"/>
                    <a:pt x="10" y="5"/>
                  </a:cubicBezTo>
                  <a:cubicBezTo>
                    <a:pt x="6" y="5"/>
                    <a:pt x="5" y="6"/>
                    <a:pt x="5" y="10"/>
                  </a:cubicBezTo>
                  <a:cubicBezTo>
                    <a:pt x="5" y="6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2">
              <a:extLst>
                <a:ext uri="{FF2B5EF4-FFF2-40B4-BE49-F238E27FC236}">
                  <a16:creationId xmlns:a16="http://schemas.microsoft.com/office/drawing/2014/main" xmlns="" id="{1BECAA68-C79E-4FB9-AF2E-951FDA17C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5775" y="4883151"/>
              <a:ext cx="120650" cy="120650"/>
            </a:xfrm>
            <a:custGeom>
              <a:avLst/>
              <a:gdLst>
                <a:gd name="T0" fmla="*/ 0 w 10"/>
                <a:gd name="T1" fmla="*/ 5 h 10"/>
                <a:gd name="T2" fmla="*/ 5 w 10"/>
                <a:gd name="T3" fmla="*/ 0 h 10"/>
                <a:gd name="T4" fmla="*/ 10 w 10"/>
                <a:gd name="T5" fmla="*/ 5 h 10"/>
                <a:gd name="T6" fmla="*/ 5 w 10"/>
                <a:gd name="T7" fmla="*/ 10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5" y="5"/>
                    <a:pt x="5" y="5"/>
                    <a:pt x="5" y="0"/>
                  </a:cubicBezTo>
                  <a:cubicBezTo>
                    <a:pt x="5" y="5"/>
                    <a:pt x="6" y="5"/>
                    <a:pt x="10" y="5"/>
                  </a:cubicBezTo>
                  <a:cubicBezTo>
                    <a:pt x="6" y="5"/>
                    <a:pt x="5" y="6"/>
                    <a:pt x="5" y="10"/>
                  </a:cubicBezTo>
                  <a:cubicBezTo>
                    <a:pt x="5" y="6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BC1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73">
              <a:extLst>
                <a:ext uri="{FF2B5EF4-FFF2-40B4-BE49-F238E27FC236}">
                  <a16:creationId xmlns:a16="http://schemas.microsoft.com/office/drawing/2014/main" xmlns="" id="{CCD540F1-F506-42D0-B1F3-FC4BB0D9B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3163" y="2190751"/>
              <a:ext cx="131763" cy="131763"/>
            </a:xfrm>
            <a:custGeom>
              <a:avLst/>
              <a:gdLst>
                <a:gd name="T0" fmla="*/ 0 w 11"/>
                <a:gd name="T1" fmla="*/ 6 h 11"/>
                <a:gd name="T2" fmla="*/ 5 w 11"/>
                <a:gd name="T3" fmla="*/ 0 h 11"/>
                <a:gd name="T4" fmla="*/ 11 w 11"/>
                <a:gd name="T5" fmla="*/ 6 h 11"/>
                <a:gd name="T6" fmla="*/ 5 w 11"/>
                <a:gd name="T7" fmla="*/ 11 h 11"/>
                <a:gd name="T8" fmla="*/ 0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6"/>
                  </a:moveTo>
                  <a:cubicBezTo>
                    <a:pt x="5" y="6"/>
                    <a:pt x="5" y="5"/>
                    <a:pt x="5" y="0"/>
                  </a:cubicBezTo>
                  <a:cubicBezTo>
                    <a:pt x="5" y="5"/>
                    <a:pt x="6" y="6"/>
                    <a:pt x="11" y="6"/>
                  </a:cubicBezTo>
                  <a:cubicBezTo>
                    <a:pt x="6" y="6"/>
                    <a:pt x="5" y="6"/>
                    <a:pt x="5" y="11"/>
                  </a:cubicBezTo>
                  <a:cubicBezTo>
                    <a:pt x="5" y="6"/>
                    <a:pt x="5" y="6"/>
                    <a:pt x="0" y="6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74">
              <a:extLst>
                <a:ext uri="{FF2B5EF4-FFF2-40B4-BE49-F238E27FC236}">
                  <a16:creationId xmlns:a16="http://schemas.microsoft.com/office/drawing/2014/main" xmlns="" id="{4CD86A6C-A6D0-40AF-9B67-5D2EA72FE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138" y="2081213"/>
              <a:ext cx="120650" cy="109538"/>
            </a:xfrm>
            <a:custGeom>
              <a:avLst/>
              <a:gdLst>
                <a:gd name="T0" fmla="*/ 0 w 10"/>
                <a:gd name="T1" fmla="*/ 4 h 9"/>
                <a:gd name="T2" fmla="*/ 5 w 10"/>
                <a:gd name="T3" fmla="*/ 0 h 9"/>
                <a:gd name="T4" fmla="*/ 10 w 10"/>
                <a:gd name="T5" fmla="*/ 4 h 9"/>
                <a:gd name="T6" fmla="*/ 5 w 10"/>
                <a:gd name="T7" fmla="*/ 9 h 9"/>
                <a:gd name="T8" fmla="*/ 0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0" y="4"/>
                  </a:moveTo>
                  <a:cubicBezTo>
                    <a:pt x="4" y="4"/>
                    <a:pt x="5" y="4"/>
                    <a:pt x="5" y="0"/>
                  </a:cubicBezTo>
                  <a:cubicBezTo>
                    <a:pt x="5" y="4"/>
                    <a:pt x="5" y="4"/>
                    <a:pt x="10" y="4"/>
                  </a:cubicBezTo>
                  <a:cubicBezTo>
                    <a:pt x="5" y="4"/>
                    <a:pt x="5" y="5"/>
                    <a:pt x="5" y="9"/>
                  </a:cubicBezTo>
                  <a:cubicBezTo>
                    <a:pt x="5" y="5"/>
                    <a:pt x="4" y="4"/>
                    <a:pt x="0" y="4"/>
                  </a:cubicBezTo>
                  <a:close/>
                </a:path>
              </a:pathLst>
            </a:custGeom>
            <a:solidFill>
              <a:srgbClr val="3B7C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7" name="标题 1">
            <a:extLst>
              <a:ext uri="{FF2B5EF4-FFF2-40B4-BE49-F238E27FC236}">
                <a16:creationId xmlns:a16="http://schemas.microsoft.com/office/drawing/2014/main" xmlns="" id="{7A57D006-F48D-4B82-BC37-F62216D0DCD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420358" y="4374723"/>
            <a:ext cx="5419185" cy="895350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8" name="文本占位符 2">
            <a:extLst>
              <a:ext uri="{FF2B5EF4-FFF2-40B4-BE49-F238E27FC236}">
                <a16:creationId xmlns:a16="http://schemas.microsoft.com/office/drawing/2014/main" xmlns="" id="{17C47009-ED8D-4D49-B3A5-4345A3C0FD4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3421474" y="5270073"/>
            <a:ext cx="5419185" cy="1015623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>
                <a:solidFill>
                  <a:schemeClr val="accent2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586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D5AD1192-5B5C-4EE3-AB60-CF328C16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2018/11/21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7199B601-C722-4A3D-B9F2-A7269971E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E94CB196-FA7C-4701-AC72-33137122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2E61AFD9-93E5-466A-9951-7C491C3B28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0B5338D8-3A27-4210-83B6-1FA069B41CB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9E4C138-2D22-4A8B-8213-1CC505E21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8743E7E-0998-4C06-85B9-D184129B8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4DCF2DA-7D50-4C63-983D-F0C2174A6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63841DD-C621-4841-B358-A878BA88B5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xmlns="" id="{EFD06D7C-AB00-479D-8761-CB3D5C48E3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4411" y="1130300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:a16="http://schemas.microsoft.com/office/drawing/2014/main" xmlns="" id="{34BB80B8-563D-4A81-9ACA-E768C27EFF8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4411" y="343653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accent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85456CFD-2C0A-48BA-95BB-316E375C28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4412" y="3140265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92871EB3-6B1A-49FF-999E-DEE4FBC1C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B99AD0F-D970-48DF-80CF-2BC316BD4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CF57201-1CBC-4C28-9127-D47B37F6BD40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9F8D6F75-252D-47F5-AC96-3E0A2CA9F9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2018/11/21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1525FC2E-E241-4BB7-8F92-28DF583588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B5C32640-7DE0-4A63-8025-88C3F47A64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47EECDAB-670B-4364-9A7E-BC8F073A2E65}"/>
              </a:ext>
            </a:extLst>
          </p:cNvPr>
          <p:cNvGrpSpPr/>
          <p:nvPr/>
        </p:nvGrpSpPr>
        <p:grpSpPr>
          <a:xfrm>
            <a:off x="3505200" y="1190553"/>
            <a:ext cx="5181600" cy="2905490"/>
            <a:chOff x="3924300" y="1971655"/>
            <a:chExt cx="4343400" cy="2435485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xmlns="" id="{F665EEC6-9E58-4D23-AF06-0D6EAB2E8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850" y="1978673"/>
              <a:ext cx="347426" cy="526402"/>
            </a:xfrm>
            <a:custGeom>
              <a:avLst/>
              <a:gdLst>
                <a:gd name="T0" fmla="*/ 150 w 297"/>
                <a:gd name="T1" fmla="*/ 319 h 450"/>
                <a:gd name="T2" fmla="*/ 198 w 297"/>
                <a:gd name="T3" fmla="*/ 0 h 450"/>
                <a:gd name="T4" fmla="*/ 297 w 297"/>
                <a:gd name="T5" fmla="*/ 0 h 450"/>
                <a:gd name="T6" fmla="*/ 297 w 297"/>
                <a:gd name="T7" fmla="*/ 450 h 450"/>
                <a:gd name="T8" fmla="*/ 230 w 297"/>
                <a:gd name="T9" fmla="*/ 450 h 450"/>
                <a:gd name="T10" fmla="*/ 230 w 297"/>
                <a:gd name="T11" fmla="*/ 128 h 450"/>
                <a:gd name="T12" fmla="*/ 181 w 297"/>
                <a:gd name="T13" fmla="*/ 450 h 450"/>
                <a:gd name="T14" fmla="*/ 115 w 297"/>
                <a:gd name="T15" fmla="*/ 450 h 450"/>
                <a:gd name="T16" fmla="*/ 62 w 297"/>
                <a:gd name="T17" fmla="*/ 132 h 450"/>
                <a:gd name="T18" fmla="*/ 62 w 297"/>
                <a:gd name="T19" fmla="*/ 450 h 450"/>
                <a:gd name="T20" fmla="*/ 0 w 297"/>
                <a:gd name="T21" fmla="*/ 450 h 450"/>
                <a:gd name="T22" fmla="*/ 0 w 297"/>
                <a:gd name="T23" fmla="*/ 0 h 450"/>
                <a:gd name="T24" fmla="*/ 98 w 297"/>
                <a:gd name="T25" fmla="*/ 0 h 450"/>
                <a:gd name="T26" fmla="*/ 150 w 297"/>
                <a:gd name="T27" fmla="*/ 31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7" h="450">
                  <a:moveTo>
                    <a:pt x="150" y="319"/>
                  </a:moveTo>
                  <a:lnTo>
                    <a:pt x="198" y="0"/>
                  </a:lnTo>
                  <a:lnTo>
                    <a:pt x="297" y="0"/>
                  </a:lnTo>
                  <a:lnTo>
                    <a:pt x="297" y="450"/>
                  </a:lnTo>
                  <a:lnTo>
                    <a:pt x="230" y="450"/>
                  </a:lnTo>
                  <a:lnTo>
                    <a:pt x="230" y="128"/>
                  </a:lnTo>
                  <a:lnTo>
                    <a:pt x="181" y="450"/>
                  </a:lnTo>
                  <a:lnTo>
                    <a:pt x="115" y="450"/>
                  </a:lnTo>
                  <a:lnTo>
                    <a:pt x="62" y="132"/>
                  </a:lnTo>
                  <a:lnTo>
                    <a:pt x="62" y="450"/>
                  </a:lnTo>
                  <a:lnTo>
                    <a:pt x="0" y="45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50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xmlns="" id="{A7945F84-E006-4D6A-B9BB-7462E0D86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8103" y="1978673"/>
              <a:ext cx="225768" cy="526402"/>
            </a:xfrm>
            <a:custGeom>
              <a:avLst/>
              <a:gdLst>
                <a:gd name="T0" fmla="*/ 71 w 193"/>
                <a:gd name="T1" fmla="*/ 190 h 450"/>
                <a:gd name="T2" fmla="*/ 167 w 193"/>
                <a:gd name="T3" fmla="*/ 190 h 450"/>
                <a:gd name="T4" fmla="*/ 167 w 193"/>
                <a:gd name="T5" fmla="*/ 254 h 450"/>
                <a:gd name="T6" fmla="*/ 71 w 193"/>
                <a:gd name="T7" fmla="*/ 254 h 450"/>
                <a:gd name="T8" fmla="*/ 71 w 193"/>
                <a:gd name="T9" fmla="*/ 385 h 450"/>
                <a:gd name="T10" fmla="*/ 193 w 193"/>
                <a:gd name="T11" fmla="*/ 385 h 450"/>
                <a:gd name="T12" fmla="*/ 193 w 193"/>
                <a:gd name="T13" fmla="*/ 450 h 450"/>
                <a:gd name="T14" fmla="*/ 0 w 193"/>
                <a:gd name="T15" fmla="*/ 450 h 450"/>
                <a:gd name="T16" fmla="*/ 0 w 193"/>
                <a:gd name="T17" fmla="*/ 0 h 450"/>
                <a:gd name="T18" fmla="*/ 193 w 193"/>
                <a:gd name="T19" fmla="*/ 0 h 450"/>
                <a:gd name="T20" fmla="*/ 193 w 193"/>
                <a:gd name="T21" fmla="*/ 65 h 450"/>
                <a:gd name="T22" fmla="*/ 71 w 193"/>
                <a:gd name="T23" fmla="*/ 65 h 450"/>
                <a:gd name="T24" fmla="*/ 71 w 193"/>
                <a:gd name="T25" fmla="*/ 19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450">
                  <a:moveTo>
                    <a:pt x="71" y="190"/>
                  </a:moveTo>
                  <a:lnTo>
                    <a:pt x="167" y="190"/>
                  </a:lnTo>
                  <a:lnTo>
                    <a:pt x="167" y="254"/>
                  </a:lnTo>
                  <a:lnTo>
                    <a:pt x="71" y="254"/>
                  </a:lnTo>
                  <a:lnTo>
                    <a:pt x="71" y="385"/>
                  </a:lnTo>
                  <a:lnTo>
                    <a:pt x="193" y="385"/>
                  </a:lnTo>
                  <a:lnTo>
                    <a:pt x="193" y="450"/>
                  </a:lnTo>
                  <a:lnTo>
                    <a:pt x="0" y="450"/>
                  </a:lnTo>
                  <a:lnTo>
                    <a:pt x="0" y="0"/>
                  </a:lnTo>
                  <a:lnTo>
                    <a:pt x="193" y="0"/>
                  </a:lnTo>
                  <a:lnTo>
                    <a:pt x="193" y="65"/>
                  </a:lnTo>
                  <a:lnTo>
                    <a:pt x="71" y="65"/>
                  </a:lnTo>
                  <a:lnTo>
                    <a:pt x="71" y="1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">
              <a:extLst>
                <a:ext uri="{FF2B5EF4-FFF2-40B4-BE49-F238E27FC236}">
                  <a16:creationId xmlns:a16="http://schemas.microsoft.com/office/drawing/2014/main" xmlns="" id="{C7CE7193-2D04-4A99-8D55-6E6BE602B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4172" y="1978673"/>
              <a:ext cx="256183" cy="526402"/>
            </a:xfrm>
            <a:custGeom>
              <a:avLst/>
              <a:gdLst>
                <a:gd name="T0" fmla="*/ 98 w 145"/>
                <a:gd name="T1" fmla="*/ 299 h 299"/>
                <a:gd name="T2" fmla="*/ 93 w 145"/>
                <a:gd name="T3" fmla="*/ 262 h 299"/>
                <a:gd name="T4" fmla="*/ 93 w 145"/>
                <a:gd name="T5" fmla="*/ 215 h 299"/>
                <a:gd name="T6" fmla="*/ 63 w 145"/>
                <a:gd name="T7" fmla="*/ 177 h 299"/>
                <a:gd name="T8" fmla="*/ 46 w 145"/>
                <a:gd name="T9" fmla="*/ 177 h 299"/>
                <a:gd name="T10" fmla="*/ 46 w 145"/>
                <a:gd name="T11" fmla="*/ 299 h 299"/>
                <a:gd name="T12" fmla="*/ 0 w 145"/>
                <a:gd name="T13" fmla="*/ 299 h 299"/>
                <a:gd name="T14" fmla="*/ 0 w 145"/>
                <a:gd name="T15" fmla="*/ 0 h 299"/>
                <a:gd name="T16" fmla="*/ 70 w 145"/>
                <a:gd name="T17" fmla="*/ 0 h 299"/>
                <a:gd name="T18" fmla="*/ 140 w 145"/>
                <a:gd name="T19" fmla="*/ 69 h 299"/>
                <a:gd name="T20" fmla="*/ 140 w 145"/>
                <a:gd name="T21" fmla="*/ 92 h 299"/>
                <a:gd name="T22" fmla="*/ 109 w 145"/>
                <a:gd name="T23" fmla="*/ 153 h 299"/>
                <a:gd name="T24" fmla="*/ 140 w 145"/>
                <a:gd name="T25" fmla="*/ 216 h 299"/>
                <a:gd name="T26" fmla="*/ 140 w 145"/>
                <a:gd name="T27" fmla="*/ 262 h 299"/>
                <a:gd name="T28" fmla="*/ 145 w 145"/>
                <a:gd name="T29" fmla="*/ 299 h 299"/>
                <a:gd name="T30" fmla="*/ 98 w 145"/>
                <a:gd name="T31" fmla="*/ 299 h 299"/>
                <a:gd name="T32" fmla="*/ 46 w 145"/>
                <a:gd name="T33" fmla="*/ 43 h 299"/>
                <a:gd name="T34" fmla="*/ 46 w 145"/>
                <a:gd name="T35" fmla="*/ 135 h 299"/>
                <a:gd name="T36" fmla="*/ 65 w 145"/>
                <a:gd name="T37" fmla="*/ 135 h 299"/>
                <a:gd name="T38" fmla="*/ 93 w 145"/>
                <a:gd name="T39" fmla="*/ 103 h 299"/>
                <a:gd name="T40" fmla="*/ 93 w 145"/>
                <a:gd name="T41" fmla="*/ 74 h 299"/>
                <a:gd name="T42" fmla="*/ 69 w 145"/>
                <a:gd name="T43" fmla="*/ 43 h 299"/>
                <a:gd name="T44" fmla="*/ 46 w 145"/>
                <a:gd name="T45" fmla="*/ 4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" h="299">
                  <a:moveTo>
                    <a:pt x="98" y="299"/>
                  </a:moveTo>
                  <a:cubicBezTo>
                    <a:pt x="95" y="291"/>
                    <a:pt x="93" y="286"/>
                    <a:pt x="93" y="262"/>
                  </a:cubicBezTo>
                  <a:cubicBezTo>
                    <a:pt x="93" y="215"/>
                    <a:pt x="93" y="215"/>
                    <a:pt x="93" y="215"/>
                  </a:cubicBezTo>
                  <a:cubicBezTo>
                    <a:pt x="93" y="187"/>
                    <a:pt x="84" y="177"/>
                    <a:pt x="63" y="177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19" y="0"/>
                    <a:pt x="140" y="23"/>
                    <a:pt x="140" y="69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123"/>
                    <a:pt x="130" y="143"/>
                    <a:pt x="109" y="153"/>
                  </a:cubicBezTo>
                  <a:cubicBezTo>
                    <a:pt x="133" y="163"/>
                    <a:pt x="140" y="185"/>
                    <a:pt x="140" y="216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0" y="277"/>
                    <a:pt x="141" y="288"/>
                    <a:pt x="145" y="299"/>
                  </a:cubicBezTo>
                  <a:lnTo>
                    <a:pt x="98" y="299"/>
                  </a:lnTo>
                  <a:close/>
                  <a:moveTo>
                    <a:pt x="46" y="43"/>
                  </a:moveTo>
                  <a:cubicBezTo>
                    <a:pt x="46" y="135"/>
                    <a:pt x="46" y="135"/>
                    <a:pt x="46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82" y="135"/>
                    <a:pt x="93" y="127"/>
                    <a:pt x="93" y="103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52"/>
                    <a:pt x="86" y="43"/>
                    <a:pt x="69" y="43"/>
                  </a:cubicBezTo>
                  <a:lnTo>
                    <a:pt x="4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">
              <a:extLst>
                <a:ext uri="{FF2B5EF4-FFF2-40B4-BE49-F238E27FC236}">
                  <a16:creationId xmlns:a16="http://schemas.microsoft.com/office/drawing/2014/main" xmlns="" id="{DDB8E7C7-4AF7-453D-BDB0-05A3FCA89C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5976" y="1978673"/>
              <a:ext cx="257352" cy="526402"/>
            </a:xfrm>
            <a:custGeom>
              <a:avLst/>
              <a:gdLst>
                <a:gd name="T0" fmla="*/ 98 w 146"/>
                <a:gd name="T1" fmla="*/ 299 h 299"/>
                <a:gd name="T2" fmla="*/ 94 w 146"/>
                <a:gd name="T3" fmla="*/ 262 h 299"/>
                <a:gd name="T4" fmla="*/ 94 w 146"/>
                <a:gd name="T5" fmla="*/ 215 h 299"/>
                <a:gd name="T6" fmla="*/ 63 w 146"/>
                <a:gd name="T7" fmla="*/ 177 h 299"/>
                <a:gd name="T8" fmla="*/ 47 w 146"/>
                <a:gd name="T9" fmla="*/ 177 h 299"/>
                <a:gd name="T10" fmla="*/ 47 w 146"/>
                <a:gd name="T11" fmla="*/ 299 h 299"/>
                <a:gd name="T12" fmla="*/ 0 w 146"/>
                <a:gd name="T13" fmla="*/ 299 h 299"/>
                <a:gd name="T14" fmla="*/ 0 w 146"/>
                <a:gd name="T15" fmla="*/ 0 h 299"/>
                <a:gd name="T16" fmla="*/ 71 w 146"/>
                <a:gd name="T17" fmla="*/ 0 h 299"/>
                <a:gd name="T18" fmla="*/ 140 w 146"/>
                <a:gd name="T19" fmla="*/ 69 h 299"/>
                <a:gd name="T20" fmla="*/ 140 w 146"/>
                <a:gd name="T21" fmla="*/ 92 h 299"/>
                <a:gd name="T22" fmla="*/ 110 w 146"/>
                <a:gd name="T23" fmla="*/ 153 h 299"/>
                <a:gd name="T24" fmla="*/ 141 w 146"/>
                <a:gd name="T25" fmla="*/ 216 h 299"/>
                <a:gd name="T26" fmla="*/ 141 w 146"/>
                <a:gd name="T27" fmla="*/ 262 h 299"/>
                <a:gd name="T28" fmla="*/ 146 w 146"/>
                <a:gd name="T29" fmla="*/ 299 h 299"/>
                <a:gd name="T30" fmla="*/ 98 w 146"/>
                <a:gd name="T31" fmla="*/ 299 h 299"/>
                <a:gd name="T32" fmla="*/ 47 w 146"/>
                <a:gd name="T33" fmla="*/ 43 h 299"/>
                <a:gd name="T34" fmla="*/ 47 w 146"/>
                <a:gd name="T35" fmla="*/ 135 h 299"/>
                <a:gd name="T36" fmla="*/ 65 w 146"/>
                <a:gd name="T37" fmla="*/ 135 h 299"/>
                <a:gd name="T38" fmla="*/ 93 w 146"/>
                <a:gd name="T39" fmla="*/ 103 h 299"/>
                <a:gd name="T40" fmla="*/ 93 w 146"/>
                <a:gd name="T41" fmla="*/ 74 h 299"/>
                <a:gd name="T42" fmla="*/ 69 w 146"/>
                <a:gd name="T43" fmla="*/ 43 h 299"/>
                <a:gd name="T44" fmla="*/ 47 w 146"/>
                <a:gd name="T45" fmla="*/ 4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99">
                  <a:moveTo>
                    <a:pt x="98" y="299"/>
                  </a:moveTo>
                  <a:cubicBezTo>
                    <a:pt x="95" y="291"/>
                    <a:pt x="94" y="286"/>
                    <a:pt x="94" y="262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187"/>
                    <a:pt x="84" y="177"/>
                    <a:pt x="63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9" y="0"/>
                    <a:pt x="140" y="23"/>
                    <a:pt x="140" y="69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123"/>
                    <a:pt x="130" y="143"/>
                    <a:pt x="110" y="153"/>
                  </a:cubicBezTo>
                  <a:cubicBezTo>
                    <a:pt x="133" y="163"/>
                    <a:pt x="141" y="185"/>
                    <a:pt x="141" y="216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77"/>
                    <a:pt x="141" y="288"/>
                    <a:pt x="146" y="299"/>
                  </a:cubicBezTo>
                  <a:lnTo>
                    <a:pt x="98" y="299"/>
                  </a:lnTo>
                  <a:close/>
                  <a:moveTo>
                    <a:pt x="47" y="43"/>
                  </a:moveTo>
                  <a:cubicBezTo>
                    <a:pt x="47" y="135"/>
                    <a:pt x="47" y="135"/>
                    <a:pt x="47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83" y="135"/>
                    <a:pt x="93" y="127"/>
                    <a:pt x="93" y="103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52"/>
                    <a:pt x="86" y="43"/>
                    <a:pt x="69" y="43"/>
                  </a:cubicBezTo>
                  <a:lnTo>
                    <a:pt x="4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">
              <a:extLst>
                <a:ext uri="{FF2B5EF4-FFF2-40B4-BE49-F238E27FC236}">
                  <a16:creationId xmlns:a16="http://schemas.microsoft.com/office/drawing/2014/main" xmlns="" id="{9223950E-1CB0-41F3-A09D-F1FBFE218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856" y="1978673"/>
              <a:ext cx="291276" cy="526402"/>
            </a:xfrm>
            <a:custGeom>
              <a:avLst/>
              <a:gdLst>
                <a:gd name="T0" fmla="*/ 89 w 249"/>
                <a:gd name="T1" fmla="*/ 301 h 450"/>
                <a:gd name="T2" fmla="*/ 0 w 249"/>
                <a:gd name="T3" fmla="*/ 0 h 450"/>
                <a:gd name="T4" fmla="*/ 74 w 249"/>
                <a:gd name="T5" fmla="*/ 0 h 450"/>
                <a:gd name="T6" fmla="*/ 128 w 249"/>
                <a:gd name="T7" fmla="*/ 205 h 450"/>
                <a:gd name="T8" fmla="*/ 181 w 249"/>
                <a:gd name="T9" fmla="*/ 0 h 450"/>
                <a:gd name="T10" fmla="*/ 249 w 249"/>
                <a:gd name="T11" fmla="*/ 0 h 450"/>
                <a:gd name="T12" fmla="*/ 160 w 249"/>
                <a:gd name="T13" fmla="*/ 301 h 450"/>
                <a:gd name="T14" fmla="*/ 160 w 249"/>
                <a:gd name="T15" fmla="*/ 450 h 450"/>
                <a:gd name="T16" fmla="*/ 89 w 249"/>
                <a:gd name="T17" fmla="*/ 450 h 450"/>
                <a:gd name="T18" fmla="*/ 89 w 249"/>
                <a:gd name="T19" fmla="*/ 301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450">
                  <a:moveTo>
                    <a:pt x="89" y="301"/>
                  </a:moveTo>
                  <a:lnTo>
                    <a:pt x="0" y="0"/>
                  </a:lnTo>
                  <a:lnTo>
                    <a:pt x="74" y="0"/>
                  </a:lnTo>
                  <a:lnTo>
                    <a:pt x="128" y="205"/>
                  </a:lnTo>
                  <a:lnTo>
                    <a:pt x="181" y="0"/>
                  </a:lnTo>
                  <a:lnTo>
                    <a:pt x="249" y="0"/>
                  </a:lnTo>
                  <a:lnTo>
                    <a:pt x="160" y="301"/>
                  </a:lnTo>
                  <a:lnTo>
                    <a:pt x="160" y="450"/>
                  </a:lnTo>
                  <a:lnTo>
                    <a:pt x="89" y="450"/>
                  </a:lnTo>
                  <a:lnTo>
                    <a:pt x="89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0">
              <a:extLst>
                <a:ext uri="{FF2B5EF4-FFF2-40B4-BE49-F238E27FC236}">
                  <a16:creationId xmlns:a16="http://schemas.microsoft.com/office/drawing/2014/main" xmlns="" id="{A65C98E2-9841-436C-AF40-11D4FD77B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487" y="2603337"/>
              <a:ext cx="403575" cy="883186"/>
            </a:xfrm>
            <a:custGeom>
              <a:avLst/>
              <a:gdLst>
                <a:gd name="T0" fmla="*/ 229 w 229"/>
                <a:gd name="T1" fmla="*/ 313 h 501"/>
                <a:gd name="T2" fmla="*/ 229 w 229"/>
                <a:gd name="T3" fmla="*/ 378 h 501"/>
                <a:gd name="T4" fmla="*/ 114 w 229"/>
                <a:gd name="T5" fmla="*/ 501 h 501"/>
                <a:gd name="T6" fmla="*/ 0 w 229"/>
                <a:gd name="T7" fmla="*/ 378 h 501"/>
                <a:gd name="T8" fmla="*/ 0 w 229"/>
                <a:gd name="T9" fmla="*/ 123 h 501"/>
                <a:gd name="T10" fmla="*/ 114 w 229"/>
                <a:gd name="T11" fmla="*/ 0 h 501"/>
                <a:gd name="T12" fmla="*/ 229 w 229"/>
                <a:gd name="T13" fmla="*/ 123 h 501"/>
                <a:gd name="T14" fmla="*/ 229 w 229"/>
                <a:gd name="T15" fmla="*/ 171 h 501"/>
                <a:gd name="T16" fmla="*/ 156 w 229"/>
                <a:gd name="T17" fmla="*/ 171 h 501"/>
                <a:gd name="T18" fmla="*/ 156 w 229"/>
                <a:gd name="T19" fmla="*/ 118 h 501"/>
                <a:gd name="T20" fmla="*/ 116 w 229"/>
                <a:gd name="T21" fmla="*/ 70 h 501"/>
                <a:gd name="T22" fmla="*/ 77 w 229"/>
                <a:gd name="T23" fmla="*/ 118 h 501"/>
                <a:gd name="T24" fmla="*/ 77 w 229"/>
                <a:gd name="T25" fmla="*/ 383 h 501"/>
                <a:gd name="T26" fmla="*/ 116 w 229"/>
                <a:gd name="T27" fmla="*/ 431 h 501"/>
                <a:gd name="T28" fmla="*/ 156 w 229"/>
                <a:gd name="T29" fmla="*/ 383 h 501"/>
                <a:gd name="T30" fmla="*/ 156 w 229"/>
                <a:gd name="T31" fmla="*/ 313 h 501"/>
                <a:gd name="T32" fmla="*/ 229 w 229"/>
                <a:gd name="T33" fmla="*/ 31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501">
                  <a:moveTo>
                    <a:pt x="229" y="313"/>
                  </a:moveTo>
                  <a:cubicBezTo>
                    <a:pt x="229" y="378"/>
                    <a:pt x="229" y="378"/>
                    <a:pt x="229" y="378"/>
                  </a:cubicBezTo>
                  <a:cubicBezTo>
                    <a:pt x="229" y="457"/>
                    <a:pt x="190" y="501"/>
                    <a:pt x="114" y="501"/>
                  </a:cubicBezTo>
                  <a:cubicBezTo>
                    <a:pt x="39" y="501"/>
                    <a:pt x="0" y="457"/>
                    <a:pt x="0" y="378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45"/>
                    <a:pt x="39" y="0"/>
                    <a:pt x="114" y="0"/>
                  </a:cubicBezTo>
                  <a:cubicBezTo>
                    <a:pt x="190" y="0"/>
                    <a:pt x="229" y="45"/>
                    <a:pt x="229" y="123"/>
                  </a:cubicBezTo>
                  <a:cubicBezTo>
                    <a:pt x="229" y="171"/>
                    <a:pt x="229" y="171"/>
                    <a:pt x="229" y="171"/>
                  </a:cubicBezTo>
                  <a:cubicBezTo>
                    <a:pt x="156" y="171"/>
                    <a:pt x="156" y="171"/>
                    <a:pt x="156" y="171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83"/>
                    <a:pt x="141" y="70"/>
                    <a:pt x="116" y="70"/>
                  </a:cubicBezTo>
                  <a:cubicBezTo>
                    <a:pt x="92" y="70"/>
                    <a:pt x="77" y="83"/>
                    <a:pt x="77" y="118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77" y="418"/>
                    <a:pt x="92" y="431"/>
                    <a:pt x="116" y="431"/>
                  </a:cubicBezTo>
                  <a:cubicBezTo>
                    <a:pt x="141" y="431"/>
                    <a:pt x="156" y="418"/>
                    <a:pt x="156" y="383"/>
                  </a:cubicBezTo>
                  <a:cubicBezTo>
                    <a:pt x="156" y="313"/>
                    <a:pt x="156" y="313"/>
                    <a:pt x="156" y="313"/>
                  </a:cubicBezTo>
                  <a:lnTo>
                    <a:pt x="229" y="3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1">
              <a:extLst>
                <a:ext uri="{FF2B5EF4-FFF2-40B4-BE49-F238E27FC236}">
                  <a16:creationId xmlns:a16="http://schemas.microsoft.com/office/drawing/2014/main" xmlns="" id="{E05337FE-20BB-4AB4-8EFD-CEA0BF2BA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1116" y="2612695"/>
              <a:ext cx="428140" cy="864469"/>
            </a:xfrm>
            <a:custGeom>
              <a:avLst/>
              <a:gdLst>
                <a:gd name="T0" fmla="*/ 116 w 366"/>
                <a:gd name="T1" fmla="*/ 739 h 739"/>
                <a:gd name="T2" fmla="*/ 0 w 366"/>
                <a:gd name="T3" fmla="*/ 739 h 739"/>
                <a:gd name="T4" fmla="*/ 0 w 366"/>
                <a:gd name="T5" fmla="*/ 0 h 739"/>
                <a:gd name="T6" fmla="*/ 116 w 366"/>
                <a:gd name="T7" fmla="*/ 0 h 739"/>
                <a:gd name="T8" fmla="*/ 116 w 366"/>
                <a:gd name="T9" fmla="*/ 317 h 739"/>
                <a:gd name="T10" fmla="*/ 247 w 366"/>
                <a:gd name="T11" fmla="*/ 317 h 739"/>
                <a:gd name="T12" fmla="*/ 247 w 366"/>
                <a:gd name="T13" fmla="*/ 0 h 739"/>
                <a:gd name="T14" fmla="*/ 366 w 366"/>
                <a:gd name="T15" fmla="*/ 0 h 739"/>
                <a:gd name="T16" fmla="*/ 366 w 366"/>
                <a:gd name="T17" fmla="*/ 739 h 739"/>
                <a:gd name="T18" fmla="*/ 247 w 366"/>
                <a:gd name="T19" fmla="*/ 739 h 739"/>
                <a:gd name="T20" fmla="*/ 247 w 366"/>
                <a:gd name="T21" fmla="*/ 423 h 739"/>
                <a:gd name="T22" fmla="*/ 116 w 366"/>
                <a:gd name="T23" fmla="*/ 423 h 739"/>
                <a:gd name="T24" fmla="*/ 116 w 366"/>
                <a:gd name="T25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6" h="739">
                  <a:moveTo>
                    <a:pt x="116" y="739"/>
                  </a:moveTo>
                  <a:lnTo>
                    <a:pt x="0" y="739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317"/>
                  </a:lnTo>
                  <a:lnTo>
                    <a:pt x="247" y="317"/>
                  </a:lnTo>
                  <a:lnTo>
                    <a:pt x="247" y="0"/>
                  </a:lnTo>
                  <a:lnTo>
                    <a:pt x="366" y="0"/>
                  </a:lnTo>
                  <a:lnTo>
                    <a:pt x="366" y="739"/>
                  </a:lnTo>
                  <a:lnTo>
                    <a:pt x="247" y="739"/>
                  </a:lnTo>
                  <a:lnTo>
                    <a:pt x="247" y="423"/>
                  </a:lnTo>
                  <a:lnTo>
                    <a:pt x="116" y="423"/>
                  </a:lnTo>
                  <a:lnTo>
                    <a:pt x="116" y="7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2">
              <a:extLst>
                <a:ext uri="{FF2B5EF4-FFF2-40B4-BE49-F238E27FC236}">
                  <a16:creationId xmlns:a16="http://schemas.microsoft.com/office/drawing/2014/main" xmlns="" id="{FF331173-C9A7-4BE0-892A-E90EE68C97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8688" y="2612695"/>
              <a:ext cx="421121" cy="864469"/>
            </a:xfrm>
            <a:custGeom>
              <a:avLst/>
              <a:gdLst>
                <a:gd name="T0" fmla="*/ 161 w 239"/>
                <a:gd name="T1" fmla="*/ 491 h 491"/>
                <a:gd name="T2" fmla="*/ 154 w 239"/>
                <a:gd name="T3" fmla="*/ 431 h 491"/>
                <a:gd name="T4" fmla="*/ 154 w 239"/>
                <a:gd name="T5" fmla="*/ 354 h 491"/>
                <a:gd name="T6" fmla="*/ 103 w 239"/>
                <a:gd name="T7" fmla="*/ 291 h 491"/>
                <a:gd name="T8" fmla="*/ 77 w 239"/>
                <a:gd name="T9" fmla="*/ 291 h 491"/>
                <a:gd name="T10" fmla="*/ 77 w 239"/>
                <a:gd name="T11" fmla="*/ 491 h 491"/>
                <a:gd name="T12" fmla="*/ 0 w 239"/>
                <a:gd name="T13" fmla="*/ 491 h 491"/>
                <a:gd name="T14" fmla="*/ 0 w 239"/>
                <a:gd name="T15" fmla="*/ 0 h 491"/>
                <a:gd name="T16" fmla="*/ 116 w 239"/>
                <a:gd name="T17" fmla="*/ 0 h 491"/>
                <a:gd name="T18" fmla="*/ 230 w 239"/>
                <a:gd name="T19" fmla="*/ 113 h 491"/>
                <a:gd name="T20" fmla="*/ 230 w 239"/>
                <a:gd name="T21" fmla="*/ 152 h 491"/>
                <a:gd name="T22" fmla="*/ 179 w 239"/>
                <a:gd name="T23" fmla="*/ 251 h 491"/>
                <a:gd name="T24" fmla="*/ 230 w 239"/>
                <a:gd name="T25" fmla="*/ 356 h 491"/>
                <a:gd name="T26" fmla="*/ 230 w 239"/>
                <a:gd name="T27" fmla="*/ 431 h 491"/>
                <a:gd name="T28" fmla="*/ 239 w 239"/>
                <a:gd name="T29" fmla="*/ 491 h 491"/>
                <a:gd name="T30" fmla="*/ 161 w 239"/>
                <a:gd name="T31" fmla="*/ 491 h 491"/>
                <a:gd name="T32" fmla="*/ 77 w 239"/>
                <a:gd name="T33" fmla="*/ 70 h 491"/>
                <a:gd name="T34" fmla="*/ 77 w 239"/>
                <a:gd name="T35" fmla="*/ 221 h 491"/>
                <a:gd name="T36" fmla="*/ 107 w 239"/>
                <a:gd name="T37" fmla="*/ 221 h 491"/>
                <a:gd name="T38" fmla="*/ 153 w 239"/>
                <a:gd name="T39" fmla="*/ 169 h 491"/>
                <a:gd name="T40" fmla="*/ 153 w 239"/>
                <a:gd name="T41" fmla="*/ 121 h 491"/>
                <a:gd name="T42" fmla="*/ 114 w 239"/>
                <a:gd name="T43" fmla="*/ 70 h 491"/>
                <a:gd name="T44" fmla="*/ 77 w 239"/>
                <a:gd name="T45" fmla="*/ 7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9" h="491">
                  <a:moveTo>
                    <a:pt x="161" y="491"/>
                  </a:moveTo>
                  <a:cubicBezTo>
                    <a:pt x="156" y="478"/>
                    <a:pt x="154" y="471"/>
                    <a:pt x="154" y="431"/>
                  </a:cubicBezTo>
                  <a:cubicBezTo>
                    <a:pt x="154" y="354"/>
                    <a:pt x="154" y="354"/>
                    <a:pt x="154" y="354"/>
                  </a:cubicBezTo>
                  <a:cubicBezTo>
                    <a:pt x="154" y="308"/>
                    <a:pt x="138" y="291"/>
                    <a:pt x="103" y="291"/>
                  </a:cubicBezTo>
                  <a:cubicBezTo>
                    <a:pt x="77" y="291"/>
                    <a:pt x="77" y="291"/>
                    <a:pt x="77" y="291"/>
                  </a:cubicBezTo>
                  <a:cubicBezTo>
                    <a:pt x="77" y="491"/>
                    <a:pt x="77" y="491"/>
                    <a:pt x="77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96" y="0"/>
                    <a:pt x="230" y="38"/>
                    <a:pt x="230" y="113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202"/>
                    <a:pt x="214" y="235"/>
                    <a:pt x="179" y="251"/>
                  </a:cubicBezTo>
                  <a:cubicBezTo>
                    <a:pt x="218" y="268"/>
                    <a:pt x="230" y="305"/>
                    <a:pt x="230" y="356"/>
                  </a:cubicBezTo>
                  <a:cubicBezTo>
                    <a:pt x="230" y="431"/>
                    <a:pt x="230" y="431"/>
                    <a:pt x="230" y="431"/>
                  </a:cubicBezTo>
                  <a:cubicBezTo>
                    <a:pt x="230" y="455"/>
                    <a:pt x="231" y="473"/>
                    <a:pt x="239" y="491"/>
                  </a:cubicBezTo>
                  <a:lnTo>
                    <a:pt x="161" y="491"/>
                  </a:lnTo>
                  <a:close/>
                  <a:moveTo>
                    <a:pt x="77" y="70"/>
                  </a:moveTo>
                  <a:cubicBezTo>
                    <a:pt x="77" y="221"/>
                    <a:pt x="77" y="221"/>
                    <a:pt x="77" y="221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35" y="221"/>
                    <a:pt x="153" y="209"/>
                    <a:pt x="153" y="169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53" y="86"/>
                    <a:pt x="141" y="70"/>
                    <a:pt x="114" y="70"/>
                  </a:cubicBezTo>
                  <a:lnTo>
                    <a:pt x="77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3">
              <a:extLst>
                <a:ext uri="{FF2B5EF4-FFF2-40B4-BE49-F238E27FC236}">
                  <a16:creationId xmlns:a16="http://schemas.microsoft.com/office/drawing/2014/main" xmlns="" id="{0F3836FA-2E82-4BCA-84E5-5F1F2246D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3505" y="2612695"/>
              <a:ext cx="135695" cy="8644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">
              <a:extLst>
                <a:ext uri="{FF2B5EF4-FFF2-40B4-BE49-F238E27FC236}">
                  <a16:creationId xmlns:a16="http://schemas.microsoft.com/office/drawing/2014/main" xmlns="" id="{379E39BE-01CE-46D7-A2FC-FC798CD3D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7576" y="2603337"/>
              <a:ext cx="403575" cy="883186"/>
            </a:xfrm>
            <a:custGeom>
              <a:avLst/>
              <a:gdLst>
                <a:gd name="T0" fmla="*/ 115 w 229"/>
                <a:gd name="T1" fmla="*/ 0 h 501"/>
                <a:gd name="T2" fmla="*/ 229 w 229"/>
                <a:gd name="T3" fmla="*/ 123 h 501"/>
                <a:gd name="T4" fmla="*/ 229 w 229"/>
                <a:gd name="T5" fmla="*/ 138 h 501"/>
                <a:gd name="T6" fmla="*/ 156 w 229"/>
                <a:gd name="T7" fmla="*/ 138 h 501"/>
                <a:gd name="T8" fmla="*/ 156 w 229"/>
                <a:gd name="T9" fmla="*/ 118 h 501"/>
                <a:gd name="T10" fmla="*/ 117 w 229"/>
                <a:gd name="T11" fmla="*/ 70 h 501"/>
                <a:gd name="T12" fmla="*/ 79 w 229"/>
                <a:gd name="T13" fmla="*/ 118 h 501"/>
                <a:gd name="T14" fmla="*/ 229 w 229"/>
                <a:gd name="T15" fmla="*/ 378 h 501"/>
                <a:gd name="T16" fmla="*/ 115 w 229"/>
                <a:gd name="T17" fmla="*/ 501 h 501"/>
                <a:gd name="T18" fmla="*/ 0 w 229"/>
                <a:gd name="T19" fmla="*/ 378 h 501"/>
                <a:gd name="T20" fmla="*/ 0 w 229"/>
                <a:gd name="T21" fmla="*/ 348 h 501"/>
                <a:gd name="T22" fmla="*/ 73 w 229"/>
                <a:gd name="T23" fmla="*/ 348 h 501"/>
                <a:gd name="T24" fmla="*/ 73 w 229"/>
                <a:gd name="T25" fmla="*/ 383 h 501"/>
                <a:gd name="T26" fmla="*/ 113 w 229"/>
                <a:gd name="T27" fmla="*/ 431 h 501"/>
                <a:gd name="T28" fmla="*/ 152 w 229"/>
                <a:gd name="T29" fmla="*/ 383 h 501"/>
                <a:gd name="T30" fmla="*/ 2 w 229"/>
                <a:gd name="T31" fmla="*/ 123 h 501"/>
                <a:gd name="T32" fmla="*/ 115 w 229"/>
                <a:gd name="T33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501">
                  <a:moveTo>
                    <a:pt x="115" y="0"/>
                  </a:moveTo>
                  <a:cubicBezTo>
                    <a:pt x="190" y="0"/>
                    <a:pt x="229" y="45"/>
                    <a:pt x="229" y="123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83"/>
                    <a:pt x="142" y="70"/>
                    <a:pt x="117" y="70"/>
                  </a:cubicBezTo>
                  <a:cubicBezTo>
                    <a:pt x="93" y="70"/>
                    <a:pt x="79" y="83"/>
                    <a:pt x="79" y="118"/>
                  </a:cubicBezTo>
                  <a:cubicBezTo>
                    <a:pt x="79" y="219"/>
                    <a:pt x="229" y="238"/>
                    <a:pt x="229" y="378"/>
                  </a:cubicBezTo>
                  <a:cubicBezTo>
                    <a:pt x="229" y="457"/>
                    <a:pt x="190" y="501"/>
                    <a:pt x="115" y="501"/>
                  </a:cubicBezTo>
                  <a:cubicBezTo>
                    <a:pt x="39" y="501"/>
                    <a:pt x="0" y="457"/>
                    <a:pt x="0" y="37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73" y="348"/>
                    <a:pt x="73" y="348"/>
                    <a:pt x="73" y="348"/>
                  </a:cubicBezTo>
                  <a:cubicBezTo>
                    <a:pt x="73" y="383"/>
                    <a:pt x="73" y="383"/>
                    <a:pt x="73" y="383"/>
                  </a:cubicBezTo>
                  <a:cubicBezTo>
                    <a:pt x="73" y="418"/>
                    <a:pt x="88" y="431"/>
                    <a:pt x="113" y="431"/>
                  </a:cubicBezTo>
                  <a:cubicBezTo>
                    <a:pt x="137" y="431"/>
                    <a:pt x="152" y="418"/>
                    <a:pt x="152" y="383"/>
                  </a:cubicBezTo>
                  <a:cubicBezTo>
                    <a:pt x="152" y="282"/>
                    <a:pt x="2" y="263"/>
                    <a:pt x="2" y="123"/>
                  </a:cubicBezTo>
                  <a:cubicBezTo>
                    <a:pt x="2" y="45"/>
                    <a:pt x="40" y="0"/>
                    <a:pt x="1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">
              <a:extLst>
                <a:ext uri="{FF2B5EF4-FFF2-40B4-BE49-F238E27FC236}">
                  <a16:creationId xmlns:a16="http://schemas.microsoft.com/office/drawing/2014/main" xmlns="" id="{6D7F8AE2-24FB-4D7F-BA32-EC22D3683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753" y="2612695"/>
              <a:ext cx="419952" cy="864469"/>
            </a:xfrm>
            <a:custGeom>
              <a:avLst/>
              <a:gdLst>
                <a:gd name="T0" fmla="*/ 0 w 359"/>
                <a:gd name="T1" fmla="*/ 0 h 739"/>
                <a:gd name="T2" fmla="*/ 359 w 359"/>
                <a:gd name="T3" fmla="*/ 0 h 739"/>
                <a:gd name="T4" fmla="*/ 359 w 359"/>
                <a:gd name="T5" fmla="*/ 105 h 739"/>
                <a:gd name="T6" fmla="*/ 238 w 359"/>
                <a:gd name="T7" fmla="*/ 105 h 739"/>
                <a:gd name="T8" fmla="*/ 238 w 359"/>
                <a:gd name="T9" fmla="*/ 739 h 739"/>
                <a:gd name="T10" fmla="*/ 122 w 359"/>
                <a:gd name="T11" fmla="*/ 739 h 739"/>
                <a:gd name="T12" fmla="*/ 122 w 359"/>
                <a:gd name="T13" fmla="*/ 105 h 739"/>
                <a:gd name="T14" fmla="*/ 0 w 359"/>
                <a:gd name="T15" fmla="*/ 105 h 739"/>
                <a:gd name="T16" fmla="*/ 0 w 359"/>
                <a:gd name="T17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739">
                  <a:moveTo>
                    <a:pt x="0" y="0"/>
                  </a:moveTo>
                  <a:lnTo>
                    <a:pt x="359" y="0"/>
                  </a:lnTo>
                  <a:lnTo>
                    <a:pt x="359" y="105"/>
                  </a:lnTo>
                  <a:lnTo>
                    <a:pt x="238" y="105"/>
                  </a:lnTo>
                  <a:lnTo>
                    <a:pt x="238" y="739"/>
                  </a:lnTo>
                  <a:lnTo>
                    <a:pt x="122" y="739"/>
                  </a:lnTo>
                  <a:lnTo>
                    <a:pt x="122" y="105"/>
                  </a:lnTo>
                  <a:lnTo>
                    <a:pt x="0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">
              <a:extLst>
                <a:ext uri="{FF2B5EF4-FFF2-40B4-BE49-F238E27FC236}">
                  <a16:creationId xmlns:a16="http://schemas.microsoft.com/office/drawing/2014/main" xmlns="" id="{25DF8778-40EB-4007-99D4-C656D1FA5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8194" y="2612695"/>
              <a:ext cx="569684" cy="864469"/>
            </a:xfrm>
            <a:custGeom>
              <a:avLst/>
              <a:gdLst>
                <a:gd name="T0" fmla="*/ 247 w 487"/>
                <a:gd name="T1" fmla="*/ 525 h 739"/>
                <a:gd name="T2" fmla="*/ 325 w 487"/>
                <a:gd name="T3" fmla="*/ 0 h 739"/>
                <a:gd name="T4" fmla="*/ 487 w 487"/>
                <a:gd name="T5" fmla="*/ 0 h 739"/>
                <a:gd name="T6" fmla="*/ 487 w 487"/>
                <a:gd name="T7" fmla="*/ 739 h 739"/>
                <a:gd name="T8" fmla="*/ 376 w 487"/>
                <a:gd name="T9" fmla="*/ 739 h 739"/>
                <a:gd name="T10" fmla="*/ 376 w 487"/>
                <a:gd name="T11" fmla="*/ 209 h 739"/>
                <a:gd name="T12" fmla="*/ 297 w 487"/>
                <a:gd name="T13" fmla="*/ 739 h 739"/>
                <a:gd name="T14" fmla="*/ 187 w 487"/>
                <a:gd name="T15" fmla="*/ 739 h 739"/>
                <a:gd name="T16" fmla="*/ 101 w 487"/>
                <a:gd name="T17" fmla="*/ 217 h 739"/>
                <a:gd name="T18" fmla="*/ 101 w 487"/>
                <a:gd name="T19" fmla="*/ 739 h 739"/>
                <a:gd name="T20" fmla="*/ 0 w 487"/>
                <a:gd name="T21" fmla="*/ 739 h 739"/>
                <a:gd name="T22" fmla="*/ 0 w 487"/>
                <a:gd name="T23" fmla="*/ 0 h 739"/>
                <a:gd name="T24" fmla="*/ 161 w 487"/>
                <a:gd name="T25" fmla="*/ 0 h 739"/>
                <a:gd name="T26" fmla="*/ 247 w 487"/>
                <a:gd name="T27" fmla="*/ 525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7" h="739">
                  <a:moveTo>
                    <a:pt x="247" y="525"/>
                  </a:moveTo>
                  <a:lnTo>
                    <a:pt x="325" y="0"/>
                  </a:lnTo>
                  <a:lnTo>
                    <a:pt x="487" y="0"/>
                  </a:lnTo>
                  <a:lnTo>
                    <a:pt x="487" y="739"/>
                  </a:lnTo>
                  <a:lnTo>
                    <a:pt x="376" y="739"/>
                  </a:lnTo>
                  <a:lnTo>
                    <a:pt x="376" y="209"/>
                  </a:lnTo>
                  <a:lnTo>
                    <a:pt x="297" y="739"/>
                  </a:lnTo>
                  <a:lnTo>
                    <a:pt x="187" y="739"/>
                  </a:lnTo>
                  <a:lnTo>
                    <a:pt x="101" y="217"/>
                  </a:lnTo>
                  <a:lnTo>
                    <a:pt x="101" y="739"/>
                  </a:lnTo>
                  <a:lnTo>
                    <a:pt x="0" y="739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247" y="5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">
              <a:extLst>
                <a:ext uri="{FF2B5EF4-FFF2-40B4-BE49-F238E27FC236}">
                  <a16:creationId xmlns:a16="http://schemas.microsoft.com/office/drawing/2014/main" xmlns="" id="{90203693-D5C3-49A0-9AE2-460BC400BD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046" y="2612695"/>
              <a:ext cx="473762" cy="864469"/>
            </a:xfrm>
            <a:custGeom>
              <a:avLst/>
              <a:gdLst>
                <a:gd name="T0" fmla="*/ 405 w 405"/>
                <a:gd name="T1" fmla="*/ 739 h 739"/>
                <a:gd name="T2" fmla="*/ 288 w 405"/>
                <a:gd name="T3" fmla="*/ 739 h 739"/>
                <a:gd name="T4" fmla="*/ 268 w 405"/>
                <a:gd name="T5" fmla="*/ 605 h 739"/>
                <a:gd name="T6" fmla="*/ 126 w 405"/>
                <a:gd name="T7" fmla="*/ 605 h 739"/>
                <a:gd name="T8" fmla="*/ 105 w 405"/>
                <a:gd name="T9" fmla="*/ 739 h 739"/>
                <a:gd name="T10" fmla="*/ 0 w 405"/>
                <a:gd name="T11" fmla="*/ 739 h 739"/>
                <a:gd name="T12" fmla="*/ 117 w 405"/>
                <a:gd name="T13" fmla="*/ 0 h 739"/>
                <a:gd name="T14" fmla="*/ 288 w 405"/>
                <a:gd name="T15" fmla="*/ 0 h 739"/>
                <a:gd name="T16" fmla="*/ 405 w 405"/>
                <a:gd name="T17" fmla="*/ 739 h 739"/>
                <a:gd name="T18" fmla="*/ 140 w 405"/>
                <a:gd name="T19" fmla="*/ 506 h 739"/>
                <a:gd name="T20" fmla="*/ 253 w 405"/>
                <a:gd name="T21" fmla="*/ 506 h 739"/>
                <a:gd name="T22" fmla="*/ 197 w 405"/>
                <a:gd name="T23" fmla="*/ 131 h 739"/>
                <a:gd name="T24" fmla="*/ 140 w 405"/>
                <a:gd name="T25" fmla="*/ 506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739">
                  <a:moveTo>
                    <a:pt x="405" y="739"/>
                  </a:moveTo>
                  <a:lnTo>
                    <a:pt x="288" y="739"/>
                  </a:lnTo>
                  <a:lnTo>
                    <a:pt x="268" y="605"/>
                  </a:lnTo>
                  <a:lnTo>
                    <a:pt x="126" y="605"/>
                  </a:lnTo>
                  <a:lnTo>
                    <a:pt x="105" y="739"/>
                  </a:lnTo>
                  <a:lnTo>
                    <a:pt x="0" y="739"/>
                  </a:lnTo>
                  <a:lnTo>
                    <a:pt x="117" y="0"/>
                  </a:lnTo>
                  <a:lnTo>
                    <a:pt x="288" y="0"/>
                  </a:lnTo>
                  <a:lnTo>
                    <a:pt x="405" y="739"/>
                  </a:lnTo>
                  <a:close/>
                  <a:moveTo>
                    <a:pt x="140" y="506"/>
                  </a:moveTo>
                  <a:lnTo>
                    <a:pt x="253" y="506"/>
                  </a:lnTo>
                  <a:lnTo>
                    <a:pt x="197" y="131"/>
                  </a:lnTo>
                  <a:lnTo>
                    <a:pt x="140" y="5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">
              <a:extLst>
                <a:ext uri="{FF2B5EF4-FFF2-40B4-BE49-F238E27FC236}">
                  <a16:creationId xmlns:a16="http://schemas.microsoft.com/office/drawing/2014/main" xmlns="" id="{C012F5D4-965F-4D8C-A63B-AC5DB2DDB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919" y="2603337"/>
              <a:ext cx="404744" cy="883186"/>
            </a:xfrm>
            <a:custGeom>
              <a:avLst/>
              <a:gdLst>
                <a:gd name="T0" fmla="*/ 115 w 229"/>
                <a:gd name="T1" fmla="*/ 0 h 501"/>
                <a:gd name="T2" fmla="*/ 229 w 229"/>
                <a:gd name="T3" fmla="*/ 123 h 501"/>
                <a:gd name="T4" fmla="*/ 229 w 229"/>
                <a:gd name="T5" fmla="*/ 138 h 501"/>
                <a:gd name="T6" fmla="*/ 156 w 229"/>
                <a:gd name="T7" fmla="*/ 138 h 501"/>
                <a:gd name="T8" fmla="*/ 156 w 229"/>
                <a:gd name="T9" fmla="*/ 118 h 501"/>
                <a:gd name="T10" fmla="*/ 117 w 229"/>
                <a:gd name="T11" fmla="*/ 70 h 501"/>
                <a:gd name="T12" fmla="*/ 79 w 229"/>
                <a:gd name="T13" fmla="*/ 118 h 501"/>
                <a:gd name="T14" fmla="*/ 229 w 229"/>
                <a:gd name="T15" fmla="*/ 378 h 501"/>
                <a:gd name="T16" fmla="*/ 115 w 229"/>
                <a:gd name="T17" fmla="*/ 501 h 501"/>
                <a:gd name="T18" fmla="*/ 0 w 229"/>
                <a:gd name="T19" fmla="*/ 378 h 501"/>
                <a:gd name="T20" fmla="*/ 0 w 229"/>
                <a:gd name="T21" fmla="*/ 348 h 501"/>
                <a:gd name="T22" fmla="*/ 73 w 229"/>
                <a:gd name="T23" fmla="*/ 348 h 501"/>
                <a:gd name="T24" fmla="*/ 73 w 229"/>
                <a:gd name="T25" fmla="*/ 383 h 501"/>
                <a:gd name="T26" fmla="*/ 112 w 229"/>
                <a:gd name="T27" fmla="*/ 431 h 501"/>
                <a:gd name="T28" fmla="*/ 152 w 229"/>
                <a:gd name="T29" fmla="*/ 383 h 501"/>
                <a:gd name="T30" fmla="*/ 2 w 229"/>
                <a:gd name="T31" fmla="*/ 123 h 501"/>
                <a:gd name="T32" fmla="*/ 115 w 229"/>
                <a:gd name="T33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501">
                  <a:moveTo>
                    <a:pt x="115" y="0"/>
                  </a:moveTo>
                  <a:cubicBezTo>
                    <a:pt x="190" y="0"/>
                    <a:pt x="229" y="45"/>
                    <a:pt x="229" y="123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83"/>
                    <a:pt x="142" y="70"/>
                    <a:pt x="117" y="70"/>
                  </a:cubicBezTo>
                  <a:cubicBezTo>
                    <a:pt x="93" y="70"/>
                    <a:pt x="79" y="83"/>
                    <a:pt x="79" y="118"/>
                  </a:cubicBezTo>
                  <a:cubicBezTo>
                    <a:pt x="79" y="219"/>
                    <a:pt x="229" y="238"/>
                    <a:pt x="229" y="378"/>
                  </a:cubicBezTo>
                  <a:cubicBezTo>
                    <a:pt x="229" y="457"/>
                    <a:pt x="190" y="501"/>
                    <a:pt x="115" y="501"/>
                  </a:cubicBezTo>
                  <a:cubicBezTo>
                    <a:pt x="39" y="501"/>
                    <a:pt x="0" y="457"/>
                    <a:pt x="0" y="37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73" y="348"/>
                    <a:pt x="73" y="348"/>
                    <a:pt x="73" y="348"/>
                  </a:cubicBezTo>
                  <a:cubicBezTo>
                    <a:pt x="73" y="383"/>
                    <a:pt x="73" y="383"/>
                    <a:pt x="73" y="383"/>
                  </a:cubicBezTo>
                  <a:cubicBezTo>
                    <a:pt x="73" y="418"/>
                    <a:pt x="88" y="431"/>
                    <a:pt x="112" y="431"/>
                  </a:cubicBezTo>
                  <a:cubicBezTo>
                    <a:pt x="137" y="431"/>
                    <a:pt x="152" y="418"/>
                    <a:pt x="152" y="383"/>
                  </a:cubicBezTo>
                  <a:cubicBezTo>
                    <a:pt x="152" y="282"/>
                    <a:pt x="2" y="263"/>
                    <a:pt x="2" y="123"/>
                  </a:cubicBezTo>
                  <a:cubicBezTo>
                    <a:pt x="2" y="45"/>
                    <a:pt x="40" y="0"/>
                    <a:pt x="1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4">
              <a:extLst>
                <a:ext uri="{FF2B5EF4-FFF2-40B4-BE49-F238E27FC236}">
                  <a16:creationId xmlns:a16="http://schemas.microsoft.com/office/drawing/2014/main" xmlns="" id="{9557EE17-C127-4D42-8996-42E1C7312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8038" y="1971655"/>
              <a:ext cx="346255" cy="526402"/>
            </a:xfrm>
            <a:custGeom>
              <a:avLst/>
              <a:gdLst>
                <a:gd name="T0" fmla="*/ 149 w 296"/>
                <a:gd name="T1" fmla="*/ 319 h 450"/>
                <a:gd name="T2" fmla="*/ 197 w 296"/>
                <a:gd name="T3" fmla="*/ 0 h 450"/>
                <a:gd name="T4" fmla="*/ 296 w 296"/>
                <a:gd name="T5" fmla="*/ 0 h 450"/>
                <a:gd name="T6" fmla="*/ 296 w 296"/>
                <a:gd name="T7" fmla="*/ 450 h 450"/>
                <a:gd name="T8" fmla="*/ 229 w 296"/>
                <a:gd name="T9" fmla="*/ 450 h 450"/>
                <a:gd name="T10" fmla="*/ 229 w 296"/>
                <a:gd name="T11" fmla="*/ 128 h 450"/>
                <a:gd name="T12" fmla="*/ 180 w 296"/>
                <a:gd name="T13" fmla="*/ 450 h 450"/>
                <a:gd name="T14" fmla="*/ 114 w 296"/>
                <a:gd name="T15" fmla="*/ 450 h 450"/>
                <a:gd name="T16" fmla="*/ 61 w 296"/>
                <a:gd name="T17" fmla="*/ 132 h 450"/>
                <a:gd name="T18" fmla="*/ 61 w 296"/>
                <a:gd name="T19" fmla="*/ 450 h 450"/>
                <a:gd name="T20" fmla="*/ 0 w 296"/>
                <a:gd name="T21" fmla="*/ 450 h 450"/>
                <a:gd name="T22" fmla="*/ 0 w 296"/>
                <a:gd name="T23" fmla="*/ 0 h 450"/>
                <a:gd name="T24" fmla="*/ 97 w 296"/>
                <a:gd name="T25" fmla="*/ 0 h 450"/>
                <a:gd name="T26" fmla="*/ 149 w 296"/>
                <a:gd name="T27" fmla="*/ 31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450">
                  <a:moveTo>
                    <a:pt x="149" y="319"/>
                  </a:moveTo>
                  <a:lnTo>
                    <a:pt x="197" y="0"/>
                  </a:lnTo>
                  <a:lnTo>
                    <a:pt x="296" y="0"/>
                  </a:lnTo>
                  <a:lnTo>
                    <a:pt x="296" y="450"/>
                  </a:lnTo>
                  <a:lnTo>
                    <a:pt x="229" y="450"/>
                  </a:lnTo>
                  <a:lnTo>
                    <a:pt x="229" y="128"/>
                  </a:lnTo>
                  <a:lnTo>
                    <a:pt x="180" y="450"/>
                  </a:lnTo>
                  <a:lnTo>
                    <a:pt x="114" y="450"/>
                  </a:lnTo>
                  <a:lnTo>
                    <a:pt x="61" y="132"/>
                  </a:lnTo>
                  <a:lnTo>
                    <a:pt x="61" y="450"/>
                  </a:lnTo>
                  <a:lnTo>
                    <a:pt x="0" y="450"/>
                  </a:lnTo>
                  <a:lnTo>
                    <a:pt x="0" y="0"/>
                  </a:lnTo>
                  <a:lnTo>
                    <a:pt x="97" y="0"/>
                  </a:lnTo>
                  <a:lnTo>
                    <a:pt x="149" y="319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5">
              <a:extLst>
                <a:ext uri="{FF2B5EF4-FFF2-40B4-BE49-F238E27FC236}">
                  <a16:creationId xmlns:a16="http://schemas.microsoft.com/office/drawing/2014/main" xmlns="" id="{C1988134-4C0F-491F-AABE-0B955D4F1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5122" y="1971655"/>
              <a:ext cx="225768" cy="526402"/>
            </a:xfrm>
            <a:custGeom>
              <a:avLst/>
              <a:gdLst>
                <a:gd name="T0" fmla="*/ 71 w 193"/>
                <a:gd name="T1" fmla="*/ 189 h 450"/>
                <a:gd name="T2" fmla="*/ 167 w 193"/>
                <a:gd name="T3" fmla="*/ 189 h 450"/>
                <a:gd name="T4" fmla="*/ 167 w 193"/>
                <a:gd name="T5" fmla="*/ 254 h 450"/>
                <a:gd name="T6" fmla="*/ 71 w 193"/>
                <a:gd name="T7" fmla="*/ 254 h 450"/>
                <a:gd name="T8" fmla="*/ 71 w 193"/>
                <a:gd name="T9" fmla="*/ 385 h 450"/>
                <a:gd name="T10" fmla="*/ 193 w 193"/>
                <a:gd name="T11" fmla="*/ 385 h 450"/>
                <a:gd name="T12" fmla="*/ 193 w 193"/>
                <a:gd name="T13" fmla="*/ 450 h 450"/>
                <a:gd name="T14" fmla="*/ 0 w 193"/>
                <a:gd name="T15" fmla="*/ 450 h 450"/>
                <a:gd name="T16" fmla="*/ 0 w 193"/>
                <a:gd name="T17" fmla="*/ 0 h 450"/>
                <a:gd name="T18" fmla="*/ 193 w 193"/>
                <a:gd name="T19" fmla="*/ 0 h 450"/>
                <a:gd name="T20" fmla="*/ 193 w 193"/>
                <a:gd name="T21" fmla="*/ 65 h 450"/>
                <a:gd name="T22" fmla="*/ 71 w 193"/>
                <a:gd name="T23" fmla="*/ 65 h 450"/>
                <a:gd name="T24" fmla="*/ 71 w 193"/>
                <a:gd name="T25" fmla="*/ 18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450">
                  <a:moveTo>
                    <a:pt x="71" y="189"/>
                  </a:moveTo>
                  <a:lnTo>
                    <a:pt x="167" y="189"/>
                  </a:lnTo>
                  <a:lnTo>
                    <a:pt x="167" y="254"/>
                  </a:lnTo>
                  <a:lnTo>
                    <a:pt x="71" y="254"/>
                  </a:lnTo>
                  <a:lnTo>
                    <a:pt x="71" y="385"/>
                  </a:lnTo>
                  <a:lnTo>
                    <a:pt x="193" y="385"/>
                  </a:lnTo>
                  <a:lnTo>
                    <a:pt x="193" y="450"/>
                  </a:lnTo>
                  <a:lnTo>
                    <a:pt x="0" y="450"/>
                  </a:lnTo>
                  <a:lnTo>
                    <a:pt x="0" y="0"/>
                  </a:lnTo>
                  <a:lnTo>
                    <a:pt x="193" y="0"/>
                  </a:lnTo>
                  <a:lnTo>
                    <a:pt x="193" y="65"/>
                  </a:lnTo>
                  <a:lnTo>
                    <a:pt x="71" y="65"/>
                  </a:lnTo>
                  <a:lnTo>
                    <a:pt x="71" y="189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6">
              <a:extLst>
                <a:ext uri="{FF2B5EF4-FFF2-40B4-BE49-F238E27FC236}">
                  <a16:creationId xmlns:a16="http://schemas.microsoft.com/office/drawing/2014/main" xmlns="" id="{EEF6B087-8C69-4320-87D1-E897629BF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1191" y="1971655"/>
              <a:ext cx="256183" cy="526402"/>
            </a:xfrm>
            <a:custGeom>
              <a:avLst/>
              <a:gdLst>
                <a:gd name="T0" fmla="*/ 98 w 145"/>
                <a:gd name="T1" fmla="*/ 299 h 299"/>
                <a:gd name="T2" fmla="*/ 93 w 145"/>
                <a:gd name="T3" fmla="*/ 262 h 299"/>
                <a:gd name="T4" fmla="*/ 93 w 145"/>
                <a:gd name="T5" fmla="*/ 215 h 299"/>
                <a:gd name="T6" fmla="*/ 63 w 145"/>
                <a:gd name="T7" fmla="*/ 177 h 299"/>
                <a:gd name="T8" fmla="*/ 46 w 145"/>
                <a:gd name="T9" fmla="*/ 177 h 299"/>
                <a:gd name="T10" fmla="*/ 46 w 145"/>
                <a:gd name="T11" fmla="*/ 299 h 299"/>
                <a:gd name="T12" fmla="*/ 0 w 145"/>
                <a:gd name="T13" fmla="*/ 299 h 299"/>
                <a:gd name="T14" fmla="*/ 0 w 145"/>
                <a:gd name="T15" fmla="*/ 0 h 299"/>
                <a:gd name="T16" fmla="*/ 70 w 145"/>
                <a:gd name="T17" fmla="*/ 0 h 299"/>
                <a:gd name="T18" fmla="*/ 140 w 145"/>
                <a:gd name="T19" fmla="*/ 69 h 299"/>
                <a:gd name="T20" fmla="*/ 140 w 145"/>
                <a:gd name="T21" fmla="*/ 92 h 299"/>
                <a:gd name="T22" fmla="*/ 109 w 145"/>
                <a:gd name="T23" fmla="*/ 153 h 299"/>
                <a:gd name="T24" fmla="*/ 140 w 145"/>
                <a:gd name="T25" fmla="*/ 216 h 299"/>
                <a:gd name="T26" fmla="*/ 140 w 145"/>
                <a:gd name="T27" fmla="*/ 262 h 299"/>
                <a:gd name="T28" fmla="*/ 145 w 145"/>
                <a:gd name="T29" fmla="*/ 299 h 299"/>
                <a:gd name="T30" fmla="*/ 98 w 145"/>
                <a:gd name="T31" fmla="*/ 299 h 299"/>
                <a:gd name="T32" fmla="*/ 46 w 145"/>
                <a:gd name="T33" fmla="*/ 43 h 299"/>
                <a:gd name="T34" fmla="*/ 46 w 145"/>
                <a:gd name="T35" fmla="*/ 135 h 299"/>
                <a:gd name="T36" fmla="*/ 65 w 145"/>
                <a:gd name="T37" fmla="*/ 135 h 299"/>
                <a:gd name="T38" fmla="*/ 93 w 145"/>
                <a:gd name="T39" fmla="*/ 103 h 299"/>
                <a:gd name="T40" fmla="*/ 93 w 145"/>
                <a:gd name="T41" fmla="*/ 74 h 299"/>
                <a:gd name="T42" fmla="*/ 69 w 145"/>
                <a:gd name="T43" fmla="*/ 43 h 299"/>
                <a:gd name="T44" fmla="*/ 46 w 145"/>
                <a:gd name="T45" fmla="*/ 4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" h="299">
                  <a:moveTo>
                    <a:pt x="98" y="299"/>
                  </a:moveTo>
                  <a:cubicBezTo>
                    <a:pt x="95" y="291"/>
                    <a:pt x="93" y="286"/>
                    <a:pt x="93" y="262"/>
                  </a:cubicBezTo>
                  <a:cubicBezTo>
                    <a:pt x="93" y="215"/>
                    <a:pt x="93" y="215"/>
                    <a:pt x="93" y="215"/>
                  </a:cubicBezTo>
                  <a:cubicBezTo>
                    <a:pt x="93" y="187"/>
                    <a:pt x="84" y="177"/>
                    <a:pt x="63" y="177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299"/>
                    <a:pt x="46" y="299"/>
                    <a:pt x="46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19" y="0"/>
                    <a:pt x="140" y="23"/>
                    <a:pt x="140" y="69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123"/>
                    <a:pt x="130" y="143"/>
                    <a:pt x="109" y="153"/>
                  </a:cubicBezTo>
                  <a:cubicBezTo>
                    <a:pt x="133" y="163"/>
                    <a:pt x="140" y="185"/>
                    <a:pt x="140" y="216"/>
                  </a:cubicBezTo>
                  <a:cubicBezTo>
                    <a:pt x="140" y="262"/>
                    <a:pt x="140" y="262"/>
                    <a:pt x="140" y="262"/>
                  </a:cubicBezTo>
                  <a:cubicBezTo>
                    <a:pt x="140" y="277"/>
                    <a:pt x="141" y="288"/>
                    <a:pt x="145" y="299"/>
                  </a:cubicBezTo>
                  <a:lnTo>
                    <a:pt x="98" y="299"/>
                  </a:lnTo>
                  <a:close/>
                  <a:moveTo>
                    <a:pt x="46" y="43"/>
                  </a:moveTo>
                  <a:cubicBezTo>
                    <a:pt x="46" y="135"/>
                    <a:pt x="46" y="135"/>
                    <a:pt x="46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82" y="135"/>
                    <a:pt x="93" y="127"/>
                    <a:pt x="93" y="103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52"/>
                    <a:pt x="86" y="43"/>
                    <a:pt x="69" y="43"/>
                  </a:cubicBezTo>
                  <a:lnTo>
                    <a:pt x="46" y="43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7">
              <a:extLst>
                <a:ext uri="{FF2B5EF4-FFF2-40B4-BE49-F238E27FC236}">
                  <a16:creationId xmlns:a16="http://schemas.microsoft.com/office/drawing/2014/main" xmlns="" id="{9F149519-1D5C-4C71-A38A-537980C865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2994" y="1971655"/>
              <a:ext cx="257352" cy="526402"/>
            </a:xfrm>
            <a:custGeom>
              <a:avLst/>
              <a:gdLst>
                <a:gd name="T0" fmla="*/ 98 w 146"/>
                <a:gd name="T1" fmla="*/ 299 h 299"/>
                <a:gd name="T2" fmla="*/ 94 w 146"/>
                <a:gd name="T3" fmla="*/ 262 h 299"/>
                <a:gd name="T4" fmla="*/ 94 w 146"/>
                <a:gd name="T5" fmla="*/ 215 h 299"/>
                <a:gd name="T6" fmla="*/ 63 w 146"/>
                <a:gd name="T7" fmla="*/ 177 h 299"/>
                <a:gd name="T8" fmla="*/ 47 w 146"/>
                <a:gd name="T9" fmla="*/ 177 h 299"/>
                <a:gd name="T10" fmla="*/ 47 w 146"/>
                <a:gd name="T11" fmla="*/ 299 h 299"/>
                <a:gd name="T12" fmla="*/ 0 w 146"/>
                <a:gd name="T13" fmla="*/ 299 h 299"/>
                <a:gd name="T14" fmla="*/ 0 w 146"/>
                <a:gd name="T15" fmla="*/ 0 h 299"/>
                <a:gd name="T16" fmla="*/ 71 w 146"/>
                <a:gd name="T17" fmla="*/ 0 h 299"/>
                <a:gd name="T18" fmla="*/ 140 w 146"/>
                <a:gd name="T19" fmla="*/ 69 h 299"/>
                <a:gd name="T20" fmla="*/ 140 w 146"/>
                <a:gd name="T21" fmla="*/ 92 h 299"/>
                <a:gd name="T22" fmla="*/ 110 w 146"/>
                <a:gd name="T23" fmla="*/ 153 h 299"/>
                <a:gd name="T24" fmla="*/ 141 w 146"/>
                <a:gd name="T25" fmla="*/ 216 h 299"/>
                <a:gd name="T26" fmla="*/ 141 w 146"/>
                <a:gd name="T27" fmla="*/ 262 h 299"/>
                <a:gd name="T28" fmla="*/ 146 w 146"/>
                <a:gd name="T29" fmla="*/ 299 h 299"/>
                <a:gd name="T30" fmla="*/ 98 w 146"/>
                <a:gd name="T31" fmla="*/ 299 h 299"/>
                <a:gd name="T32" fmla="*/ 47 w 146"/>
                <a:gd name="T33" fmla="*/ 43 h 299"/>
                <a:gd name="T34" fmla="*/ 47 w 146"/>
                <a:gd name="T35" fmla="*/ 135 h 299"/>
                <a:gd name="T36" fmla="*/ 65 w 146"/>
                <a:gd name="T37" fmla="*/ 135 h 299"/>
                <a:gd name="T38" fmla="*/ 93 w 146"/>
                <a:gd name="T39" fmla="*/ 103 h 299"/>
                <a:gd name="T40" fmla="*/ 93 w 146"/>
                <a:gd name="T41" fmla="*/ 74 h 299"/>
                <a:gd name="T42" fmla="*/ 69 w 146"/>
                <a:gd name="T43" fmla="*/ 43 h 299"/>
                <a:gd name="T44" fmla="*/ 47 w 146"/>
                <a:gd name="T45" fmla="*/ 4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299">
                  <a:moveTo>
                    <a:pt x="98" y="299"/>
                  </a:moveTo>
                  <a:cubicBezTo>
                    <a:pt x="95" y="291"/>
                    <a:pt x="94" y="286"/>
                    <a:pt x="94" y="262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4" y="187"/>
                    <a:pt x="84" y="177"/>
                    <a:pt x="63" y="177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47" y="299"/>
                    <a:pt x="47" y="299"/>
                    <a:pt x="47" y="299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9" y="0"/>
                    <a:pt x="140" y="23"/>
                    <a:pt x="140" y="69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0" y="123"/>
                    <a:pt x="130" y="143"/>
                    <a:pt x="110" y="153"/>
                  </a:cubicBezTo>
                  <a:cubicBezTo>
                    <a:pt x="133" y="163"/>
                    <a:pt x="141" y="185"/>
                    <a:pt x="141" y="216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1" y="277"/>
                    <a:pt x="141" y="288"/>
                    <a:pt x="146" y="299"/>
                  </a:cubicBezTo>
                  <a:lnTo>
                    <a:pt x="98" y="299"/>
                  </a:lnTo>
                  <a:close/>
                  <a:moveTo>
                    <a:pt x="47" y="43"/>
                  </a:moveTo>
                  <a:cubicBezTo>
                    <a:pt x="47" y="135"/>
                    <a:pt x="47" y="135"/>
                    <a:pt x="47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83" y="135"/>
                    <a:pt x="93" y="127"/>
                    <a:pt x="93" y="103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52"/>
                    <a:pt x="86" y="43"/>
                    <a:pt x="69" y="43"/>
                  </a:cubicBezTo>
                  <a:lnTo>
                    <a:pt x="47" y="43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8">
              <a:extLst>
                <a:ext uri="{FF2B5EF4-FFF2-40B4-BE49-F238E27FC236}">
                  <a16:creationId xmlns:a16="http://schemas.microsoft.com/office/drawing/2014/main" xmlns="" id="{D51CBA54-FC18-4059-A9F2-8302893AD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0875" y="1971655"/>
              <a:ext cx="291276" cy="526402"/>
            </a:xfrm>
            <a:custGeom>
              <a:avLst/>
              <a:gdLst>
                <a:gd name="T0" fmla="*/ 89 w 249"/>
                <a:gd name="T1" fmla="*/ 301 h 450"/>
                <a:gd name="T2" fmla="*/ 0 w 249"/>
                <a:gd name="T3" fmla="*/ 0 h 450"/>
                <a:gd name="T4" fmla="*/ 74 w 249"/>
                <a:gd name="T5" fmla="*/ 0 h 450"/>
                <a:gd name="T6" fmla="*/ 128 w 249"/>
                <a:gd name="T7" fmla="*/ 205 h 450"/>
                <a:gd name="T8" fmla="*/ 181 w 249"/>
                <a:gd name="T9" fmla="*/ 0 h 450"/>
                <a:gd name="T10" fmla="*/ 249 w 249"/>
                <a:gd name="T11" fmla="*/ 0 h 450"/>
                <a:gd name="T12" fmla="*/ 160 w 249"/>
                <a:gd name="T13" fmla="*/ 301 h 450"/>
                <a:gd name="T14" fmla="*/ 160 w 249"/>
                <a:gd name="T15" fmla="*/ 450 h 450"/>
                <a:gd name="T16" fmla="*/ 89 w 249"/>
                <a:gd name="T17" fmla="*/ 450 h 450"/>
                <a:gd name="T18" fmla="*/ 89 w 249"/>
                <a:gd name="T19" fmla="*/ 301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9" h="450">
                  <a:moveTo>
                    <a:pt x="89" y="301"/>
                  </a:moveTo>
                  <a:lnTo>
                    <a:pt x="0" y="0"/>
                  </a:lnTo>
                  <a:lnTo>
                    <a:pt x="74" y="0"/>
                  </a:lnTo>
                  <a:lnTo>
                    <a:pt x="128" y="205"/>
                  </a:lnTo>
                  <a:lnTo>
                    <a:pt x="181" y="0"/>
                  </a:lnTo>
                  <a:lnTo>
                    <a:pt x="249" y="0"/>
                  </a:lnTo>
                  <a:lnTo>
                    <a:pt x="160" y="301"/>
                  </a:lnTo>
                  <a:lnTo>
                    <a:pt x="160" y="450"/>
                  </a:lnTo>
                  <a:lnTo>
                    <a:pt x="89" y="450"/>
                  </a:lnTo>
                  <a:lnTo>
                    <a:pt x="89" y="301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9">
              <a:extLst>
                <a:ext uri="{FF2B5EF4-FFF2-40B4-BE49-F238E27FC236}">
                  <a16:creationId xmlns:a16="http://schemas.microsoft.com/office/drawing/2014/main" xmlns="" id="{EF305AD3-925A-44AE-9EEA-BFD78A790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506" y="2596318"/>
              <a:ext cx="403575" cy="884355"/>
            </a:xfrm>
            <a:custGeom>
              <a:avLst/>
              <a:gdLst>
                <a:gd name="T0" fmla="*/ 229 w 229"/>
                <a:gd name="T1" fmla="*/ 313 h 502"/>
                <a:gd name="T2" fmla="*/ 229 w 229"/>
                <a:gd name="T3" fmla="*/ 378 h 502"/>
                <a:gd name="T4" fmla="*/ 114 w 229"/>
                <a:gd name="T5" fmla="*/ 502 h 502"/>
                <a:gd name="T6" fmla="*/ 0 w 229"/>
                <a:gd name="T7" fmla="*/ 378 h 502"/>
                <a:gd name="T8" fmla="*/ 0 w 229"/>
                <a:gd name="T9" fmla="*/ 123 h 502"/>
                <a:gd name="T10" fmla="*/ 114 w 229"/>
                <a:gd name="T11" fmla="*/ 0 h 502"/>
                <a:gd name="T12" fmla="*/ 229 w 229"/>
                <a:gd name="T13" fmla="*/ 123 h 502"/>
                <a:gd name="T14" fmla="*/ 229 w 229"/>
                <a:gd name="T15" fmla="*/ 171 h 502"/>
                <a:gd name="T16" fmla="*/ 156 w 229"/>
                <a:gd name="T17" fmla="*/ 171 h 502"/>
                <a:gd name="T18" fmla="*/ 156 w 229"/>
                <a:gd name="T19" fmla="*/ 118 h 502"/>
                <a:gd name="T20" fmla="*/ 116 w 229"/>
                <a:gd name="T21" fmla="*/ 70 h 502"/>
                <a:gd name="T22" fmla="*/ 77 w 229"/>
                <a:gd name="T23" fmla="*/ 118 h 502"/>
                <a:gd name="T24" fmla="*/ 77 w 229"/>
                <a:gd name="T25" fmla="*/ 383 h 502"/>
                <a:gd name="T26" fmla="*/ 116 w 229"/>
                <a:gd name="T27" fmla="*/ 431 h 502"/>
                <a:gd name="T28" fmla="*/ 156 w 229"/>
                <a:gd name="T29" fmla="*/ 383 h 502"/>
                <a:gd name="T30" fmla="*/ 156 w 229"/>
                <a:gd name="T31" fmla="*/ 313 h 502"/>
                <a:gd name="T32" fmla="*/ 229 w 229"/>
                <a:gd name="T33" fmla="*/ 31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502">
                  <a:moveTo>
                    <a:pt x="229" y="313"/>
                  </a:moveTo>
                  <a:cubicBezTo>
                    <a:pt x="229" y="378"/>
                    <a:pt x="229" y="378"/>
                    <a:pt x="229" y="378"/>
                  </a:cubicBezTo>
                  <a:cubicBezTo>
                    <a:pt x="229" y="457"/>
                    <a:pt x="190" y="502"/>
                    <a:pt x="114" y="502"/>
                  </a:cubicBezTo>
                  <a:cubicBezTo>
                    <a:pt x="39" y="502"/>
                    <a:pt x="0" y="457"/>
                    <a:pt x="0" y="378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45"/>
                    <a:pt x="39" y="0"/>
                    <a:pt x="114" y="0"/>
                  </a:cubicBezTo>
                  <a:cubicBezTo>
                    <a:pt x="190" y="0"/>
                    <a:pt x="229" y="45"/>
                    <a:pt x="229" y="123"/>
                  </a:cubicBezTo>
                  <a:cubicBezTo>
                    <a:pt x="229" y="171"/>
                    <a:pt x="229" y="171"/>
                    <a:pt x="229" y="171"/>
                  </a:cubicBezTo>
                  <a:cubicBezTo>
                    <a:pt x="156" y="171"/>
                    <a:pt x="156" y="171"/>
                    <a:pt x="156" y="171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83"/>
                    <a:pt x="141" y="70"/>
                    <a:pt x="116" y="70"/>
                  </a:cubicBezTo>
                  <a:cubicBezTo>
                    <a:pt x="92" y="70"/>
                    <a:pt x="77" y="83"/>
                    <a:pt x="77" y="118"/>
                  </a:cubicBezTo>
                  <a:cubicBezTo>
                    <a:pt x="77" y="383"/>
                    <a:pt x="77" y="383"/>
                    <a:pt x="77" y="383"/>
                  </a:cubicBezTo>
                  <a:cubicBezTo>
                    <a:pt x="77" y="418"/>
                    <a:pt x="92" y="431"/>
                    <a:pt x="116" y="431"/>
                  </a:cubicBezTo>
                  <a:cubicBezTo>
                    <a:pt x="141" y="431"/>
                    <a:pt x="156" y="418"/>
                    <a:pt x="156" y="383"/>
                  </a:cubicBezTo>
                  <a:cubicBezTo>
                    <a:pt x="156" y="313"/>
                    <a:pt x="156" y="313"/>
                    <a:pt x="156" y="313"/>
                  </a:cubicBezTo>
                  <a:lnTo>
                    <a:pt x="229" y="313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0">
              <a:extLst>
                <a:ext uri="{FF2B5EF4-FFF2-40B4-BE49-F238E27FC236}">
                  <a16:creationId xmlns:a16="http://schemas.microsoft.com/office/drawing/2014/main" xmlns="" id="{8959F7BE-AF19-4734-BD54-5CCB3EF63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135" y="2605676"/>
              <a:ext cx="428140" cy="864469"/>
            </a:xfrm>
            <a:custGeom>
              <a:avLst/>
              <a:gdLst>
                <a:gd name="T0" fmla="*/ 116 w 366"/>
                <a:gd name="T1" fmla="*/ 739 h 739"/>
                <a:gd name="T2" fmla="*/ 0 w 366"/>
                <a:gd name="T3" fmla="*/ 739 h 739"/>
                <a:gd name="T4" fmla="*/ 0 w 366"/>
                <a:gd name="T5" fmla="*/ 0 h 739"/>
                <a:gd name="T6" fmla="*/ 116 w 366"/>
                <a:gd name="T7" fmla="*/ 0 h 739"/>
                <a:gd name="T8" fmla="*/ 116 w 366"/>
                <a:gd name="T9" fmla="*/ 317 h 739"/>
                <a:gd name="T10" fmla="*/ 247 w 366"/>
                <a:gd name="T11" fmla="*/ 317 h 739"/>
                <a:gd name="T12" fmla="*/ 247 w 366"/>
                <a:gd name="T13" fmla="*/ 0 h 739"/>
                <a:gd name="T14" fmla="*/ 366 w 366"/>
                <a:gd name="T15" fmla="*/ 0 h 739"/>
                <a:gd name="T16" fmla="*/ 366 w 366"/>
                <a:gd name="T17" fmla="*/ 739 h 739"/>
                <a:gd name="T18" fmla="*/ 247 w 366"/>
                <a:gd name="T19" fmla="*/ 739 h 739"/>
                <a:gd name="T20" fmla="*/ 247 w 366"/>
                <a:gd name="T21" fmla="*/ 423 h 739"/>
                <a:gd name="T22" fmla="*/ 116 w 366"/>
                <a:gd name="T23" fmla="*/ 423 h 739"/>
                <a:gd name="T24" fmla="*/ 116 w 366"/>
                <a:gd name="T25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6" h="739">
                  <a:moveTo>
                    <a:pt x="116" y="739"/>
                  </a:moveTo>
                  <a:lnTo>
                    <a:pt x="0" y="739"/>
                  </a:lnTo>
                  <a:lnTo>
                    <a:pt x="0" y="0"/>
                  </a:lnTo>
                  <a:lnTo>
                    <a:pt x="116" y="0"/>
                  </a:lnTo>
                  <a:lnTo>
                    <a:pt x="116" y="317"/>
                  </a:lnTo>
                  <a:lnTo>
                    <a:pt x="247" y="317"/>
                  </a:lnTo>
                  <a:lnTo>
                    <a:pt x="247" y="0"/>
                  </a:lnTo>
                  <a:lnTo>
                    <a:pt x="366" y="0"/>
                  </a:lnTo>
                  <a:lnTo>
                    <a:pt x="366" y="739"/>
                  </a:lnTo>
                  <a:lnTo>
                    <a:pt x="247" y="739"/>
                  </a:lnTo>
                  <a:lnTo>
                    <a:pt x="247" y="423"/>
                  </a:lnTo>
                  <a:lnTo>
                    <a:pt x="116" y="423"/>
                  </a:lnTo>
                  <a:lnTo>
                    <a:pt x="116" y="739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1">
              <a:extLst>
                <a:ext uri="{FF2B5EF4-FFF2-40B4-BE49-F238E27FC236}">
                  <a16:creationId xmlns:a16="http://schemas.microsoft.com/office/drawing/2014/main" xmlns="" id="{4C99A659-DD34-440B-8E3E-54FCC32395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5707" y="2605676"/>
              <a:ext cx="421121" cy="864469"/>
            </a:xfrm>
            <a:custGeom>
              <a:avLst/>
              <a:gdLst>
                <a:gd name="T0" fmla="*/ 160 w 239"/>
                <a:gd name="T1" fmla="*/ 491 h 491"/>
                <a:gd name="T2" fmla="*/ 154 w 239"/>
                <a:gd name="T3" fmla="*/ 431 h 491"/>
                <a:gd name="T4" fmla="*/ 154 w 239"/>
                <a:gd name="T5" fmla="*/ 354 h 491"/>
                <a:gd name="T6" fmla="*/ 103 w 239"/>
                <a:gd name="T7" fmla="*/ 292 h 491"/>
                <a:gd name="T8" fmla="*/ 77 w 239"/>
                <a:gd name="T9" fmla="*/ 292 h 491"/>
                <a:gd name="T10" fmla="*/ 77 w 239"/>
                <a:gd name="T11" fmla="*/ 491 h 491"/>
                <a:gd name="T12" fmla="*/ 0 w 239"/>
                <a:gd name="T13" fmla="*/ 491 h 491"/>
                <a:gd name="T14" fmla="*/ 0 w 239"/>
                <a:gd name="T15" fmla="*/ 0 h 491"/>
                <a:gd name="T16" fmla="*/ 116 w 239"/>
                <a:gd name="T17" fmla="*/ 0 h 491"/>
                <a:gd name="T18" fmla="*/ 230 w 239"/>
                <a:gd name="T19" fmla="*/ 113 h 491"/>
                <a:gd name="T20" fmla="*/ 230 w 239"/>
                <a:gd name="T21" fmla="*/ 152 h 491"/>
                <a:gd name="T22" fmla="*/ 179 w 239"/>
                <a:gd name="T23" fmla="*/ 251 h 491"/>
                <a:gd name="T24" fmla="*/ 230 w 239"/>
                <a:gd name="T25" fmla="*/ 356 h 491"/>
                <a:gd name="T26" fmla="*/ 230 w 239"/>
                <a:gd name="T27" fmla="*/ 431 h 491"/>
                <a:gd name="T28" fmla="*/ 239 w 239"/>
                <a:gd name="T29" fmla="*/ 491 h 491"/>
                <a:gd name="T30" fmla="*/ 160 w 239"/>
                <a:gd name="T31" fmla="*/ 491 h 491"/>
                <a:gd name="T32" fmla="*/ 77 w 239"/>
                <a:gd name="T33" fmla="*/ 70 h 491"/>
                <a:gd name="T34" fmla="*/ 77 w 239"/>
                <a:gd name="T35" fmla="*/ 221 h 491"/>
                <a:gd name="T36" fmla="*/ 107 w 239"/>
                <a:gd name="T37" fmla="*/ 221 h 491"/>
                <a:gd name="T38" fmla="*/ 153 w 239"/>
                <a:gd name="T39" fmla="*/ 169 h 491"/>
                <a:gd name="T40" fmla="*/ 153 w 239"/>
                <a:gd name="T41" fmla="*/ 121 h 491"/>
                <a:gd name="T42" fmla="*/ 114 w 239"/>
                <a:gd name="T43" fmla="*/ 70 h 491"/>
                <a:gd name="T44" fmla="*/ 77 w 239"/>
                <a:gd name="T45" fmla="*/ 7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9" h="491">
                  <a:moveTo>
                    <a:pt x="160" y="491"/>
                  </a:moveTo>
                  <a:cubicBezTo>
                    <a:pt x="156" y="478"/>
                    <a:pt x="154" y="471"/>
                    <a:pt x="154" y="431"/>
                  </a:cubicBezTo>
                  <a:cubicBezTo>
                    <a:pt x="154" y="354"/>
                    <a:pt x="154" y="354"/>
                    <a:pt x="154" y="354"/>
                  </a:cubicBezTo>
                  <a:cubicBezTo>
                    <a:pt x="154" y="308"/>
                    <a:pt x="138" y="292"/>
                    <a:pt x="103" y="292"/>
                  </a:cubicBezTo>
                  <a:cubicBezTo>
                    <a:pt x="77" y="292"/>
                    <a:pt x="77" y="292"/>
                    <a:pt x="77" y="292"/>
                  </a:cubicBezTo>
                  <a:cubicBezTo>
                    <a:pt x="77" y="491"/>
                    <a:pt x="77" y="491"/>
                    <a:pt x="77" y="491"/>
                  </a:cubicBezTo>
                  <a:cubicBezTo>
                    <a:pt x="0" y="491"/>
                    <a:pt x="0" y="491"/>
                    <a:pt x="0" y="4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95" y="0"/>
                    <a:pt x="230" y="38"/>
                    <a:pt x="230" y="113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202"/>
                    <a:pt x="214" y="235"/>
                    <a:pt x="179" y="251"/>
                  </a:cubicBezTo>
                  <a:cubicBezTo>
                    <a:pt x="218" y="268"/>
                    <a:pt x="230" y="305"/>
                    <a:pt x="230" y="356"/>
                  </a:cubicBezTo>
                  <a:cubicBezTo>
                    <a:pt x="230" y="431"/>
                    <a:pt x="230" y="431"/>
                    <a:pt x="230" y="431"/>
                  </a:cubicBezTo>
                  <a:cubicBezTo>
                    <a:pt x="230" y="455"/>
                    <a:pt x="231" y="473"/>
                    <a:pt x="239" y="491"/>
                  </a:cubicBezTo>
                  <a:lnTo>
                    <a:pt x="160" y="491"/>
                  </a:lnTo>
                  <a:close/>
                  <a:moveTo>
                    <a:pt x="77" y="70"/>
                  </a:moveTo>
                  <a:cubicBezTo>
                    <a:pt x="77" y="221"/>
                    <a:pt x="77" y="221"/>
                    <a:pt x="77" y="221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35" y="221"/>
                    <a:pt x="153" y="209"/>
                    <a:pt x="153" y="169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53" y="86"/>
                    <a:pt x="141" y="70"/>
                    <a:pt x="114" y="70"/>
                  </a:cubicBezTo>
                  <a:lnTo>
                    <a:pt x="77" y="70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52">
              <a:extLst>
                <a:ext uri="{FF2B5EF4-FFF2-40B4-BE49-F238E27FC236}">
                  <a16:creationId xmlns:a16="http://schemas.microsoft.com/office/drawing/2014/main" xmlns="" id="{4560A0CA-0793-46DE-8A2D-7B33A98AA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0524" y="2605676"/>
              <a:ext cx="135695" cy="864469"/>
            </a:xfrm>
            <a:prstGeom prst="rect">
              <a:avLst/>
            </a:pr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3">
              <a:extLst>
                <a:ext uri="{FF2B5EF4-FFF2-40B4-BE49-F238E27FC236}">
                  <a16:creationId xmlns:a16="http://schemas.microsoft.com/office/drawing/2014/main" xmlns="" id="{DD2301CB-811A-4A3B-AAE2-FF7C5120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94" y="2596318"/>
              <a:ext cx="403575" cy="884355"/>
            </a:xfrm>
            <a:custGeom>
              <a:avLst/>
              <a:gdLst>
                <a:gd name="T0" fmla="*/ 115 w 229"/>
                <a:gd name="T1" fmla="*/ 0 h 502"/>
                <a:gd name="T2" fmla="*/ 229 w 229"/>
                <a:gd name="T3" fmla="*/ 123 h 502"/>
                <a:gd name="T4" fmla="*/ 229 w 229"/>
                <a:gd name="T5" fmla="*/ 138 h 502"/>
                <a:gd name="T6" fmla="*/ 156 w 229"/>
                <a:gd name="T7" fmla="*/ 138 h 502"/>
                <a:gd name="T8" fmla="*/ 156 w 229"/>
                <a:gd name="T9" fmla="*/ 118 h 502"/>
                <a:gd name="T10" fmla="*/ 117 w 229"/>
                <a:gd name="T11" fmla="*/ 70 h 502"/>
                <a:gd name="T12" fmla="*/ 79 w 229"/>
                <a:gd name="T13" fmla="*/ 118 h 502"/>
                <a:gd name="T14" fmla="*/ 229 w 229"/>
                <a:gd name="T15" fmla="*/ 378 h 502"/>
                <a:gd name="T16" fmla="*/ 115 w 229"/>
                <a:gd name="T17" fmla="*/ 502 h 502"/>
                <a:gd name="T18" fmla="*/ 0 w 229"/>
                <a:gd name="T19" fmla="*/ 378 h 502"/>
                <a:gd name="T20" fmla="*/ 0 w 229"/>
                <a:gd name="T21" fmla="*/ 348 h 502"/>
                <a:gd name="T22" fmla="*/ 73 w 229"/>
                <a:gd name="T23" fmla="*/ 348 h 502"/>
                <a:gd name="T24" fmla="*/ 73 w 229"/>
                <a:gd name="T25" fmla="*/ 383 h 502"/>
                <a:gd name="T26" fmla="*/ 112 w 229"/>
                <a:gd name="T27" fmla="*/ 431 h 502"/>
                <a:gd name="T28" fmla="*/ 152 w 229"/>
                <a:gd name="T29" fmla="*/ 383 h 502"/>
                <a:gd name="T30" fmla="*/ 2 w 229"/>
                <a:gd name="T31" fmla="*/ 123 h 502"/>
                <a:gd name="T32" fmla="*/ 115 w 229"/>
                <a:gd name="T3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502">
                  <a:moveTo>
                    <a:pt x="115" y="0"/>
                  </a:moveTo>
                  <a:cubicBezTo>
                    <a:pt x="190" y="0"/>
                    <a:pt x="229" y="45"/>
                    <a:pt x="229" y="123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83"/>
                    <a:pt x="142" y="70"/>
                    <a:pt x="117" y="70"/>
                  </a:cubicBezTo>
                  <a:cubicBezTo>
                    <a:pt x="93" y="70"/>
                    <a:pt x="79" y="83"/>
                    <a:pt x="79" y="118"/>
                  </a:cubicBezTo>
                  <a:cubicBezTo>
                    <a:pt x="79" y="219"/>
                    <a:pt x="229" y="238"/>
                    <a:pt x="229" y="378"/>
                  </a:cubicBezTo>
                  <a:cubicBezTo>
                    <a:pt x="229" y="457"/>
                    <a:pt x="190" y="502"/>
                    <a:pt x="115" y="502"/>
                  </a:cubicBezTo>
                  <a:cubicBezTo>
                    <a:pt x="39" y="502"/>
                    <a:pt x="0" y="457"/>
                    <a:pt x="0" y="37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73" y="348"/>
                    <a:pt x="73" y="348"/>
                    <a:pt x="73" y="348"/>
                  </a:cubicBezTo>
                  <a:cubicBezTo>
                    <a:pt x="73" y="383"/>
                    <a:pt x="73" y="383"/>
                    <a:pt x="73" y="383"/>
                  </a:cubicBezTo>
                  <a:cubicBezTo>
                    <a:pt x="73" y="418"/>
                    <a:pt x="88" y="431"/>
                    <a:pt x="112" y="431"/>
                  </a:cubicBezTo>
                  <a:cubicBezTo>
                    <a:pt x="137" y="431"/>
                    <a:pt x="152" y="418"/>
                    <a:pt x="152" y="383"/>
                  </a:cubicBezTo>
                  <a:cubicBezTo>
                    <a:pt x="152" y="282"/>
                    <a:pt x="2" y="263"/>
                    <a:pt x="2" y="123"/>
                  </a:cubicBezTo>
                  <a:cubicBezTo>
                    <a:pt x="2" y="45"/>
                    <a:pt x="40" y="0"/>
                    <a:pt x="115" y="0"/>
                  </a:cubicBez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4">
              <a:extLst>
                <a:ext uri="{FF2B5EF4-FFF2-40B4-BE49-F238E27FC236}">
                  <a16:creationId xmlns:a16="http://schemas.microsoft.com/office/drawing/2014/main" xmlns="" id="{326890A1-7E5C-4226-8D1D-9FC6ADBBA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6772" y="2605676"/>
              <a:ext cx="419952" cy="864469"/>
            </a:xfrm>
            <a:custGeom>
              <a:avLst/>
              <a:gdLst>
                <a:gd name="T0" fmla="*/ 0 w 359"/>
                <a:gd name="T1" fmla="*/ 0 h 739"/>
                <a:gd name="T2" fmla="*/ 359 w 359"/>
                <a:gd name="T3" fmla="*/ 0 h 739"/>
                <a:gd name="T4" fmla="*/ 359 w 359"/>
                <a:gd name="T5" fmla="*/ 105 h 739"/>
                <a:gd name="T6" fmla="*/ 237 w 359"/>
                <a:gd name="T7" fmla="*/ 105 h 739"/>
                <a:gd name="T8" fmla="*/ 237 w 359"/>
                <a:gd name="T9" fmla="*/ 739 h 739"/>
                <a:gd name="T10" fmla="*/ 122 w 359"/>
                <a:gd name="T11" fmla="*/ 739 h 739"/>
                <a:gd name="T12" fmla="*/ 122 w 359"/>
                <a:gd name="T13" fmla="*/ 105 h 739"/>
                <a:gd name="T14" fmla="*/ 0 w 359"/>
                <a:gd name="T15" fmla="*/ 105 h 739"/>
                <a:gd name="T16" fmla="*/ 0 w 359"/>
                <a:gd name="T17" fmla="*/ 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739">
                  <a:moveTo>
                    <a:pt x="0" y="0"/>
                  </a:moveTo>
                  <a:lnTo>
                    <a:pt x="359" y="0"/>
                  </a:lnTo>
                  <a:lnTo>
                    <a:pt x="359" y="105"/>
                  </a:lnTo>
                  <a:lnTo>
                    <a:pt x="237" y="105"/>
                  </a:lnTo>
                  <a:lnTo>
                    <a:pt x="237" y="739"/>
                  </a:lnTo>
                  <a:lnTo>
                    <a:pt x="122" y="739"/>
                  </a:lnTo>
                  <a:lnTo>
                    <a:pt x="122" y="105"/>
                  </a:lnTo>
                  <a:lnTo>
                    <a:pt x="0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5">
              <a:extLst>
                <a:ext uri="{FF2B5EF4-FFF2-40B4-BE49-F238E27FC236}">
                  <a16:creationId xmlns:a16="http://schemas.microsoft.com/office/drawing/2014/main" xmlns="" id="{AFF521D1-69EE-4E17-BC75-A0408D02D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12" y="2605676"/>
              <a:ext cx="569684" cy="864469"/>
            </a:xfrm>
            <a:custGeom>
              <a:avLst/>
              <a:gdLst>
                <a:gd name="T0" fmla="*/ 247 w 487"/>
                <a:gd name="T1" fmla="*/ 525 h 739"/>
                <a:gd name="T2" fmla="*/ 325 w 487"/>
                <a:gd name="T3" fmla="*/ 0 h 739"/>
                <a:gd name="T4" fmla="*/ 487 w 487"/>
                <a:gd name="T5" fmla="*/ 0 h 739"/>
                <a:gd name="T6" fmla="*/ 487 w 487"/>
                <a:gd name="T7" fmla="*/ 739 h 739"/>
                <a:gd name="T8" fmla="*/ 376 w 487"/>
                <a:gd name="T9" fmla="*/ 739 h 739"/>
                <a:gd name="T10" fmla="*/ 376 w 487"/>
                <a:gd name="T11" fmla="*/ 209 h 739"/>
                <a:gd name="T12" fmla="*/ 297 w 487"/>
                <a:gd name="T13" fmla="*/ 739 h 739"/>
                <a:gd name="T14" fmla="*/ 187 w 487"/>
                <a:gd name="T15" fmla="*/ 739 h 739"/>
                <a:gd name="T16" fmla="*/ 101 w 487"/>
                <a:gd name="T17" fmla="*/ 217 h 739"/>
                <a:gd name="T18" fmla="*/ 101 w 487"/>
                <a:gd name="T19" fmla="*/ 739 h 739"/>
                <a:gd name="T20" fmla="*/ 0 w 487"/>
                <a:gd name="T21" fmla="*/ 739 h 739"/>
                <a:gd name="T22" fmla="*/ 0 w 487"/>
                <a:gd name="T23" fmla="*/ 0 h 739"/>
                <a:gd name="T24" fmla="*/ 161 w 487"/>
                <a:gd name="T25" fmla="*/ 0 h 739"/>
                <a:gd name="T26" fmla="*/ 247 w 487"/>
                <a:gd name="T27" fmla="*/ 525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7" h="739">
                  <a:moveTo>
                    <a:pt x="247" y="525"/>
                  </a:moveTo>
                  <a:lnTo>
                    <a:pt x="325" y="0"/>
                  </a:lnTo>
                  <a:lnTo>
                    <a:pt x="487" y="0"/>
                  </a:lnTo>
                  <a:lnTo>
                    <a:pt x="487" y="739"/>
                  </a:lnTo>
                  <a:lnTo>
                    <a:pt x="376" y="739"/>
                  </a:lnTo>
                  <a:lnTo>
                    <a:pt x="376" y="209"/>
                  </a:lnTo>
                  <a:lnTo>
                    <a:pt x="297" y="739"/>
                  </a:lnTo>
                  <a:lnTo>
                    <a:pt x="187" y="739"/>
                  </a:lnTo>
                  <a:lnTo>
                    <a:pt x="101" y="217"/>
                  </a:lnTo>
                  <a:lnTo>
                    <a:pt x="101" y="739"/>
                  </a:lnTo>
                  <a:lnTo>
                    <a:pt x="0" y="739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247" y="525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6">
              <a:extLst>
                <a:ext uri="{FF2B5EF4-FFF2-40B4-BE49-F238E27FC236}">
                  <a16:creationId xmlns:a16="http://schemas.microsoft.com/office/drawing/2014/main" xmlns="" id="{A2E1AC46-401C-4F40-AA72-E8A8B415D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8065" y="2605676"/>
              <a:ext cx="473762" cy="864469"/>
            </a:xfrm>
            <a:custGeom>
              <a:avLst/>
              <a:gdLst>
                <a:gd name="T0" fmla="*/ 405 w 405"/>
                <a:gd name="T1" fmla="*/ 739 h 739"/>
                <a:gd name="T2" fmla="*/ 288 w 405"/>
                <a:gd name="T3" fmla="*/ 739 h 739"/>
                <a:gd name="T4" fmla="*/ 268 w 405"/>
                <a:gd name="T5" fmla="*/ 605 h 739"/>
                <a:gd name="T6" fmla="*/ 126 w 405"/>
                <a:gd name="T7" fmla="*/ 605 h 739"/>
                <a:gd name="T8" fmla="*/ 105 w 405"/>
                <a:gd name="T9" fmla="*/ 739 h 739"/>
                <a:gd name="T10" fmla="*/ 0 w 405"/>
                <a:gd name="T11" fmla="*/ 739 h 739"/>
                <a:gd name="T12" fmla="*/ 117 w 405"/>
                <a:gd name="T13" fmla="*/ 0 h 739"/>
                <a:gd name="T14" fmla="*/ 288 w 405"/>
                <a:gd name="T15" fmla="*/ 0 h 739"/>
                <a:gd name="T16" fmla="*/ 405 w 405"/>
                <a:gd name="T17" fmla="*/ 739 h 739"/>
                <a:gd name="T18" fmla="*/ 140 w 405"/>
                <a:gd name="T19" fmla="*/ 506 h 739"/>
                <a:gd name="T20" fmla="*/ 253 w 405"/>
                <a:gd name="T21" fmla="*/ 506 h 739"/>
                <a:gd name="T22" fmla="*/ 197 w 405"/>
                <a:gd name="T23" fmla="*/ 131 h 739"/>
                <a:gd name="T24" fmla="*/ 140 w 405"/>
                <a:gd name="T25" fmla="*/ 506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739">
                  <a:moveTo>
                    <a:pt x="405" y="739"/>
                  </a:moveTo>
                  <a:lnTo>
                    <a:pt x="288" y="739"/>
                  </a:lnTo>
                  <a:lnTo>
                    <a:pt x="268" y="605"/>
                  </a:lnTo>
                  <a:lnTo>
                    <a:pt x="126" y="605"/>
                  </a:lnTo>
                  <a:lnTo>
                    <a:pt x="105" y="739"/>
                  </a:lnTo>
                  <a:lnTo>
                    <a:pt x="0" y="739"/>
                  </a:lnTo>
                  <a:lnTo>
                    <a:pt x="117" y="0"/>
                  </a:lnTo>
                  <a:lnTo>
                    <a:pt x="288" y="0"/>
                  </a:lnTo>
                  <a:lnTo>
                    <a:pt x="405" y="739"/>
                  </a:lnTo>
                  <a:close/>
                  <a:moveTo>
                    <a:pt x="140" y="506"/>
                  </a:moveTo>
                  <a:lnTo>
                    <a:pt x="253" y="506"/>
                  </a:lnTo>
                  <a:lnTo>
                    <a:pt x="197" y="131"/>
                  </a:lnTo>
                  <a:lnTo>
                    <a:pt x="140" y="506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7">
              <a:extLst>
                <a:ext uri="{FF2B5EF4-FFF2-40B4-BE49-F238E27FC236}">
                  <a16:creationId xmlns:a16="http://schemas.microsoft.com/office/drawing/2014/main" xmlns="" id="{507DBB52-0262-4EA5-943E-65ED1AF4D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5108" y="2596318"/>
              <a:ext cx="403575" cy="884355"/>
            </a:xfrm>
            <a:custGeom>
              <a:avLst/>
              <a:gdLst>
                <a:gd name="T0" fmla="*/ 115 w 229"/>
                <a:gd name="T1" fmla="*/ 0 h 502"/>
                <a:gd name="T2" fmla="*/ 229 w 229"/>
                <a:gd name="T3" fmla="*/ 123 h 502"/>
                <a:gd name="T4" fmla="*/ 229 w 229"/>
                <a:gd name="T5" fmla="*/ 138 h 502"/>
                <a:gd name="T6" fmla="*/ 156 w 229"/>
                <a:gd name="T7" fmla="*/ 138 h 502"/>
                <a:gd name="T8" fmla="*/ 156 w 229"/>
                <a:gd name="T9" fmla="*/ 118 h 502"/>
                <a:gd name="T10" fmla="*/ 117 w 229"/>
                <a:gd name="T11" fmla="*/ 70 h 502"/>
                <a:gd name="T12" fmla="*/ 79 w 229"/>
                <a:gd name="T13" fmla="*/ 118 h 502"/>
                <a:gd name="T14" fmla="*/ 229 w 229"/>
                <a:gd name="T15" fmla="*/ 378 h 502"/>
                <a:gd name="T16" fmla="*/ 115 w 229"/>
                <a:gd name="T17" fmla="*/ 502 h 502"/>
                <a:gd name="T18" fmla="*/ 0 w 229"/>
                <a:gd name="T19" fmla="*/ 378 h 502"/>
                <a:gd name="T20" fmla="*/ 0 w 229"/>
                <a:gd name="T21" fmla="*/ 348 h 502"/>
                <a:gd name="T22" fmla="*/ 73 w 229"/>
                <a:gd name="T23" fmla="*/ 348 h 502"/>
                <a:gd name="T24" fmla="*/ 73 w 229"/>
                <a:gd name="T25" fmla="*/ 383 h 502"/>
                <a:gd name="T26" fmla="*/ 112 w 229"/>
                <a:gd name="T27" fmla="*/ 431 h 502"/>
                <a:gd name="T28" fmla="*/ 152 w 229"/>
                <a:gd name="T29" fmla="*/ 383 h 502"/>
                <a:gd name="T30" fmla="*/ 2 w 229"/>
                <a:gd name="T31" fmla="*/ 123 h 502"/>
                <a:gd name="T32" fmla="*/ 115 w 229"/>
                <a:gd name="T33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502">
                  <a:moveTo>
                    <a:pt x="115" y="0"/>
                  </a:moveTo>
                  <a:cubicBezTo>
                    <a:pt x="190" y="0"/>
                    <a:pt x="229" y="45"/>
                    <a:pt x="229" y="123"/>
                  </a:cubicBezTo>
                  <a:cubicBezTo>
                    <a:pt x="229" y="138"/>
                    <a:pt x="229" y="138"/>
                    <a:pt x="229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83"/>
                    <a:pt x="142" y="70"/>
                    <a:pt x="117" y="70"/>
                  </a:cubicBezTo>
                  <a:cubicBezTo>
                    <a:pt x="93" y="70"/>
                    <a:pt x="79" y="83"/>
                    <a:pt x="79" y="118"/>
                  </a:cubicBezTo>
                  <a:cubicBezTo>
                    <a:pt x="79" y="219"/>
                    <a:pt x="229" y="238"/>
                    <a:pt x="229" y="378"/>
                  </a:cubicBezTo>
                  <a:cubicBezTo>
                    <a:pt x="229" y="457"/>
                    <a:pt x="190" y="502"/>
                    <a:pt x="115" y="502"/>
                  </a:cubicBezTo>
                  <a:cubicBezTo>
                    <a:pt x="39" y="502"/>
                    <a:pt x="0" y="457"/>
                    <a:pt x="0" y="37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73" y="348"/>
                    <a:pt x="73" y="348"/>
                    <a:pt x="73" y="348"/>
                  </a:cubicBezTo>
                  <a:cubicBezTo>
                    <a:pt x="73" y="383"/>
                    <a:pt x="73" y="383"/>
                    <a:pt x="73" y="383"/>
                  </a:cubicBezTo>
                  <a:cubicBezTo>
                    <a:pt x="73" y="418"/>
                    <a:pt x="88" y="431"/>
                    <a:pt x="112" y="431"/>
                  </a:cubicBezTo>
                  <a:cubicBezTo>
                    <a:pt x="137" y="431"/>
                    <a:pt x="152" y="418"/>
                    <a:pt x="152" y="383"/>
                  </a:cubicBezTo>
                  <a:cubicBezTo>
                    <a:pt x="152" y="282"/>
                    <a:pt x="2" y="263"/>
                    <a:pt x="2" y="123"/>
                  </a:cubicBezTo>
                  <a:cubicBezTo>
                    <a:pt x="2" y="45"/>
                    <a:pt x="40" y="0"/>
                    <a:pt x="115" y="0"/>
                  </a:cubicBez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3">
              <a:extLst>
                <a:ext uri="{FF2B5EF4-FFF2-40B4-BE49-F238E27FC236}">
                  <a16:creationId xmlns:a16="http://schemas.microsoft.com/office/drawing/2014/main" xmlns="" id="{FCD74584-6AF1-4B75-A816-20BE418DD7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7040" y="3637424"/>
              <a:ext cx="159090" cy="269050"/>
            </a:xfrm>
            <a:custGeom>
              <a:avLst/>
              <a:gdLst>
                <a:gd name="T0" fmla="*/ 90 w 90"/>
                <a:gd name="T1" fmla="*/ 46 h 153"/>
                <a:gd name="T2" fmla="*/ 90 w 90"/>
                <a:gd name="T3" fmla="*/ 70 h 153"/>
                <a:gd name="T4" fmla="*/ 83 w 90"/>
                <a:gd name="T5" fmla="*/ 70 h 153"/>
                <a:gd name="T6" fmla="*/ 68 w 90"/>
                <a:gd name="T7" fmla="*/ 112 h 153"/>
                <a:gd name="T8" fmla="*/ 67 w 90"/>
                <a:gd name="T9" fmla="*/ 116 h 153"/>
                <a:gd name="T10" fmla="*/ 90 w 90"/>
                <a:gd name="T11" fmla="*/ 141 h 153"/>
                <a:gd name="T12" fmla="*/ 90 w 90"/>
                <a:gd name="T13" fmla="*/ 151 h 153"/>
                <a:gd name="T14" fmla="*/ 58 w 90"/>
                <a:gd name="T15" fmla="*/ 151 h 153"/>
                <a:gd name="T16" fmla="*/ 53 w 90"/>
                <a:gd name="T17" fmla="*/ 138 h 153"/>
                <a:gd name="T18" fmla="*/ 30 w 90"/>
                <a:gd name="T19" fmla="*/ 153 h 153"/>
                <a:gd name="T20" fmla="*/ 0 w 90"/>
                <a:gd name="T21" fmla="*/ 107 h 153"/>
                <a:gd name="T22" fmla="*/ 20 w 90"/>
                <a:gd name="T23" fmla="*/ 61 h 153"/>
                <a:gd name="T24" fmla="*/ 22 w 90"/>
                <a:gd name="T25" fmla="*/ 59 h 153"/>
                <a:gd name="T26" fmla="*/ 24 w 90"/>
                <a:gd name="T27" fmla="*/ 58 h 153"/>
                <a:gd name="T28" fmla="*/ 20 w 90"/>
                <a:gd name="T29" fmla="*/ 49 h 153"/>
                <a:gd name="T30" fmla="*/ 17 w 90"/>
                <a:gd name="T31" fmla="*/ 31 h 153"/>
                <a:gd name="T32" fmla="*/ 42 w 90"/>
                <a:gd name="T33" fmla="*/ 0 h 153"/>
                <a:gd name="T34" fmla="*/ 66 w 90"/>
                <a:gd name="T35" fmla="*/ 26 h 153"/>
                <a:gd name="T36" fmla="*/ 45 w 90"/>
                <a:gd name="T37" fmla="*/ 62 h 153"/>
                <a:gd name="T38" fmla="*/ 59 w 90"/>
                <a:gd name="T39" fmla="*/ 99 h 153"/>
                <a:gd name="T40" fmla="*/ 70 w 90"/>
                <a:gd name="T41" fmla="*/ 70 h 153"/>
                <a:gd name="T42" fmla="*/ 65 w 90"/>
                <a:gd name="T43" fmla="*/ 70 h 153"/>
                <a:gd name="T44" fmla="*/ 65 w 90"/>
                <a:gd name="T45" fmla="*/ 46 h 153"/>
                <a:gd name="T46" fmla="*/ 90 w 90"/>
                <a:gd name="T47" fmla="*/ 46 h 153"/>
                <a:gd name="T48" fmla="*/ 45 w 90"/>
                <a:gd name="T49" fmla="*/ 116 h 153"/>
                <a:gd name="T50" fmla="*/ 30 w 90"/>
                <a:gd name="T51" fmla="*/ 74 h 153"/>
                <a:gd name="T52" fmla="*/ 20 w 90"/>
                <a:gd name="T53" fmla="*/ 96 h 153"/>
                <a:gd name="T54" fmla="*/ 35 w 90"/>
                <a:gd name="T55" fmla="*/ 121 h 153"/>
                <a:gd name="T56" fmla="*/ 45 w 90"/>
                <a:gd name="T57" fmla="*/ 116 h 153"/>
                <a:gd name="T58" fmla="*/ 39 w 90"/>
                <a:gd name="T59" fmla="*/ 50 h 153"/>
                <a:gd name="T60" fmla="*/ 47 w 90"/>
                <a:gd name="T61" fmla="*/ 36 h 153"/>
                <a:gd name="T62" fmla="*/ 41 w 90"/>
                <a:gd name="T63" fmla="*/ 29 h 153"/>
                <a:gd name="T64" fmla="*/ 36 w 90"/>
                <a:gd name="T65" fmla="*/ 36 h 153"/>
                <a:gd name="T66" fmla="*/ 39 w 90"/>
                <a:gd name="T67" fmla="*/ 5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53">
                  <a:moveTo>
                    <a:pt x="90" y="46"/>
                  </a:moveTo>
                  <a:cubicBezTo>
                    <a:pt x="90" y="70"/>
                    <a:pt x="90" y="70"/>
                    <a:pt x="90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0" y="85"/>
                    <a:pt x="75" y="99"/>
                    <a:pt x="68" y="112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73" y="131"/>
                    <a:pt x="81" y="139"/>
                    <a:pt x="90" y="14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46" y="148"/>
                    <a:pt x="38" y="153"/>
                    <a:pt x="30" y="153"/>
                  </a:cubicBezTo>
                  <a:cubicBezTo>
                    <a:pt x="10" y="153"/>
                    <a:pt x="0" y="138"/>
                    <a:pt x="0" y="107"/>
                  </a:cubicBezTo>
                  <a:cubicBezTo>
                    <a:pt x="0" y="84"/>
                    <a:pt x="7" y="69"/>
                    <a:pt x="20" y="61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3" y="59"/>
                    <a:pt x="24" y="5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43"/>
                    <a:pt x="17" y="37"/>
                    <a:pt x="17" y="31"/>
                  </a:cubicBezTo>
                  <a:cubicBezTo>
                    <a:pt x="17" y="10"/>
                    <a:pt x="25" y="0"/>
                    <a:pt x="42" y="0"/>
                  </a:cubicBezTo>
                  <a:cubicBezTo>
                    <a:pt x="58" y="0"/>
                    <a:pt x="66" y="8"/>
                    <a:pt x="66" y="26"/>
                  </a:cubicBezTo>
                  <a:cubicBezTo>
                    <a:pt x="66" y="39"/>
                    <a:pt x="59" y="51"/>
                    <a:pt x="45" y="6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4" y="91"/>
                    <a:pt x="68" y="82"/>
                    <a:pt x="70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46"/>
                    <a:pt x="65" y="46"/>
                    <a:pt x="65" y="46"/>
                  </a:cubicBezTo>
                  <a:lnTo>
                    <a:pt x="90" y="46"/>
                  </a:lnTo>
                  <a:close/>
                  <a:moveTo>
                    <a:pt x="45" y="116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23" y="80"/>
                    <a:pt x="20" y="87"/>
                    <a:pt x="20" y="96"/>
                  </a:cubicBezTo>
                  <a:cubicBezTo>
                    <a:pt x="20" y="113"/>
                    <a:pt x="25" y="121"/>
                    <a:pt x="35" y="121"/>
                  </a:cubicBezTo>
                  <a:cubicBezTo>
                    <a:pt x="39" y="121"/>
                    <a:pt x="42" y="119"/>
                    <a:pt x="45" y="116"/>
                  </a:cubicBezTo>
                  <a:close/>
                  <a:moveTo>
                    <a:pt x="39" y="50"/>
                  </a:moveTo>
                  <a:cubicBezTo>
                    <a:pt x="45" y="46"/>
                    <a:pt x="47" y="41"/>
                    <a:pt x="47" y="36"/>
                  </a:cubicBezTo>
                  <a:cubicBezTo>
                    <a:pt x="47" y="32"/>
                    <a:pt x="45" y="29"/>
                    <a:pt x="41" y="29"/>
                  </a:cubicBezTo>
                  <a:cubicBezTo>
                    <a:pt x="37" y="29"/>
                    <a:pt x="36" y="32"/>
                    <a:pt x="36" y="36"/>
                  </a:cubicBezTo>
                  <a:cubicBezTo>
                    <a:pt x="36" y="39"/>
                    <a:pt x="37" y="44"/>
                    <a:pt x="39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84">
              <a:extLst>
                <a:ext uri="{FF2B5EF4-FFF2-40B4-BE49-F238E27FC236}">
                  <a16:creationId xmlns:a16="http://schemas.microsoft.com/office/drawing/2014/main" xmlns="" id="{921A6975-38F7-4766-B4C3-81B8D4238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4059" y="3630405"/>
              <a:ext cx="159090" cy="269050"/>
            </a:xfrm>
            <a:custGeom>
              <a:avLst/>
              <a:gdLst>
                <a:gd name="T0" fmla="*/ 90 w 90"/>
                <a:gd name="T1" fmla="*/ 46 h 153"/>
                <a:gd name="T2" fmla="*/ 90 w 90"/>
                <a:gd name="T3" fmla="*/ 70 h 153"/>
                <a:gd name="T4" fmla="*/ 83 w 90"/>
                <a:gd name="T5" fmla="*/ 70 h 153"/>
                <a:gd name="T6" fmla="*/ 68 w 90"/>
                <a:gd name="T7" fmla="*/ 113 h 153"/>
                <a:gd name="T8" fmla="*/ 67 w 90"/>
                <a:gd name="T9" fmla="*/ 116 h 153"/>
                <a:gd name="T10" fmla="*/ 90 w 90"/>
                <a:gd name="T11" fmla="*/ 141 h 153"/>
                <a:gd name="T12" fmla="*/ 90 w 90"/>
                <a:gd name="T13" fmla="*/ 151 h 153"/>
                <a:gd name="T14" fmla="*/ 58 w 90"/>
                <a:gd name="T15" fmla="*/ 151 h 153"/>
                <a:gd name="T16" fmla="*/ 53 w 90"/>
                <a:gd name="T17" fmla="*/ 138 h 153"/>
                <a:gd name="T18" fmla="*/ 30 w 90"/>
                <a:gd name="T19" fmla="*/ 153 h 153"/>
                <a:gd name="T20" fmla="*/ 0 w 90"/>
                <a:gd name="T21" fmla="*/ 107 h 153"/>
                <a:gd name="T22" fmla="*/ 20 w 90"/>
                <a:gd name="T23" fmla="*/ 61 h 153"/>
                <a:gd name="T24" fmla="*/ 22 w 90"/>
                <a:gd name="T25" fmla="*/ 59 h 153"/>
                <a:gd name="T26" fmla="*/ 24 w 90"/>
                <a:gd name="T27" fmla="*/ 58 h 153"/>
                <a:gd name="T28" fmla="*/ 20 w 90"/>
                <a:gd name="T29" fmla="*/ 50 h 153"/>
                <a:gd name="T30" fmla="*/ 17 w 90"/>
                <a:gd name="T31" fmla="*/ 31 h 153"/>
                <a:gd name="T32" fmla="*/ 42 w 90"/>
                <a:gd name="T33" fmla="*/ 0 h 153"/>
                <a:gd name="T34" fmla="*/ 66 w 90"/>
                <a:gd name="T35" fmla="*/ 26 h 153"/>
                <a:gd name="T36" fmla="*/ 45 w 90"/>
                <a:gd name="T37" fmla="*/ 62 h 153"/>
                <a:gd name="T38" fmla="*/ 59 w 90"/>
                <a:gd name="T39" fmla="*/ 99 h 153"/>
                <a:gd name="T40" fmla="*/ 70 w 90"/>
                <a:gd name="T41" fmla="*/ 70 h 153"/>
                <a:gd name="T42" fmla="*/ 65 w 90"/>
                <a:gd name="T43" fmla="*/ 70 h 153"/>
                <a:gd name="T44" fmla="*/ 65 w 90"/>
                <a:gd name="T45" fmla="*/ 46 h 153"/>
                <a:gd name="T46" fmla="*/ 90 w 90"/>
                <a:gd name="T47" fmla="*/ 46 h 153"/>
                <a:gd name="T48" fmla="*/ 45 w 90"/>
                <a:gd name="T49" fmla="*/ 116 h 153"/>
                <a:gd name="T50" fmla="*/ 30 w 90"/>
                <a:gd name="T51" fmla="*/ 74 h 153"/>
                <a:gd name="T52" fmla="*/ 20 w 90"/>
                <a:gd name="T53" fmla="*/ 96 h 153"/>
                <a:gd name="T54" fmla="*/ 35 w 90"/>
                <a:gd name="T55" fmla="*/ 121 h 153"/>
                <a:gd name="T56" fmla="*/ 45 w 90"/>
                <a:gd name="T57" fmla="*/ 116 h 153"/>
                <a:gd name="T58" fmla="*/ 39 w 90"/>
                <a:gd name="T59" fmla="*/ 50 h 153"/>
                <a:gd name="T60" fmla="*/ 47 w 90"/>
                <a:gd name="T61" fmla="*/ 36 h 153"/>
                <a:gd name="T62" fmla="*/ 41 w 90"/>
                <a:gd name="T63" fmla="*/ 29 h 153"/>
                <a:gd name="T64" fmla="*/ 36 w 90"/>
                <a:gd name="T65" fmla="*/ 36 h 153"/>
                <a:gd name="T66" fmla="*/ 39 w 90"/>
                <a:gd name="T67" fmla="*/ 5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53">
                  <a:moveTo>
                    <a:pt x="90" y="46"/>
                  </a:moveTo>
                  <a:cubicBezTo>
                    <a:pt x="90" y="70"/>
                    <a:pt x="90" y="70"/>
                    <a:pt x="90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0" y="85"/>
                    <a:pt x="75" y="99"/>
                    <a:pt x="68" y="113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73" y="131"/>
                    <a:pt x="81" y="139"/>
                    <a:pt x="90" y="14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46" y="148"/>
                    <a:pt x="38" y="153"/>
                    <a:pt x="30" y="153"/>
                  </a:cubicBezTo>
                  <a:cubicBezTo>
                    <a:pt x="10" y="153"/>
                    <a:pt x="0" y="138"/>
                    <a:pt x="0" y="107"/>
                  </a:cubicBezTo>
                  <a:cubicBezTo>
                    <a:pt x="0" y="84"/>
                    <a:pt x="7" y="69"/>
                    <a:pt x="20" y="61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9"/>
                    <a:pt x="23" y="59"/>
                    <a:pt x="24" y="58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8" y="43"/>
                    <a:pt x="17" y="37"/>
                    <a:pt x="17" y="31"/>
                  </a:cubicBezTo>
                  <a:cubicBezTo>
                    <a:pt x="17" y="10"/>
                    <a:pt x="25" y="0"/>
                    <a:pt x="42" y="0"/>
                  </a:cubicBezTo>
                  <a:cubicBezTo>
                    <a:pt x="58" y="0"/>
                    <a:pt x="66" y="8"/>
                    <a:pt x="66" y="26"/>
                  </a:cubicBezTo>
                  <a:cubicBezTo>
                    <a:pt x="66" y="40"/>
                    <a:pt x="59" y="51"/>
                    <a:pt x="45" y="6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4" y="91"/>
                    <a:pt x="68" y="82"/>
                    <a:pt x="70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46"/>
                    <a:pt x="65" y="46"/>
                    <a:pt x="65" y="46"/>
                  </a:cubicBezTo>
                  <a:lnTo>
                    <a:pt x="90" y="46"/>
                  </a:lnTo>
                  <a:close/>
                  <a:moveTo>
                    <a:pt x="45" y="116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23" y="80"/>
                    <a:pt x="20" y="87"/>
                    <a:pt x="20" y="96"/>
                  </a:cubicBezTo>
                  <a:cubicBezTo>
                    <a:pt x="20" y="113"/>
                    <a:pt x="25" y="121"/>
                    <a:pt x="35" y="121"/>
                  </a:cubicBezTo>
                  <a:cubicBezTo>
                    <a:pt x="39" y="121"/>
                    <a:pt x="42" y="119"/>
                    <a:pt x="45" y="116"/>
                  </a:cubicBezTo>
                  <a:close/>
                  <a:moveTo>
                    <a:pt x="39" y="50"/>
                  </a:moveTo>
                  <a:cubicBezTo>
                    <a:pt x="45" y="46"/>
                    <a:pt x="47" y="41"/>
                    <a:pt x="47" y="36"/>
                  </a:cubicBezTo>
                  <a:cubicBezTo>
                    <a:pt x="47" y="32"/>
                    <a:pt x="45" y="29"/>
                    <a:pt x="41" y="29"/>
                  </a:cubicBezTo>
                  <a:cubicBezTo>
                    <a:pt x="37" y="29"/>
                    <a:pt x="36" y="32"/>
                    <a:pt x="36" y="36"/>
                  </a:cubicBezTo>
                  <a:cubicBezTo>
                    <a:pt x="36" y="39"/>
                    <a:pt x="37" y="44"/>
                    <a:pt x="39" y="50"/>
                  </a:cubicBez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31" name="Picture 85">
              <a:extLst>
                <a:ext uri="{FF2B5EF4-FFF2-40B4-BE49-F238E27FC236}">
                  <a16:creationId xmlns:a16="http://schemas.microsoft.com/office/drawing/2014/main" xmlns="" id="{83180A2A-2FC5-43FE-9F1D-02DD5E09D8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3937" y="3718139"/>
              <a:ext cx="1799124" cy="9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2" name="Picture 86">
              <a:extLst>
                <a:ext uri="{FF2B5EF4-FFF2-40B4-BE49-F238E27FC236}">
                  <a16:creationId xmlns:a16="http://schemas.microsoft.com/office/drawing/2014/main" xmlns="" id="{FEFE8C5F-4525-4AF2-8B1B-FA50FB3F99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0121" y="3651461"/>
              <a:ext cx="217579" cy="216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3" name="Picture 87">
              <a:extLst>
                <a:ext uri="{FF2B5EF4-FFF2-40B4-BE49-F238E27FC236}">
                  <a16:creationId xmlns:a16="http://schemas.microsoft.com/office/drawing/2014/main" xmlns="" id="{33290143-A589-48DD-8AC5-3282A6985B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674" y="3720479"/>
              <a:ext cx="1799124" cy="90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4" name="Picture 88">
              <a:extLst>
                <a:ext uri="{FF2B5EF4-FFF2-40B4-BE49-F238E27FC236}">
                  <a16:creationId xmlns:a16="http://schemas.microsoft.com/office/drawing/2014/main" xmlns="" id="{E557FDA2-4E4B-4919-A470-37D7C2800B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4300" y="3651461"/>
              <a:ext cx="216410" cy="216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" name="Freeform 89">
              <a:extLst>
                <a:ext uri="{FF2B5EF4-FFF2-40B4-BE49-F238E27FC236}">
                  <a16:creationId xmlns:a16="http://schemas.microsoft.com/office/drawing/2014/main" xmlns="" id="{C53619C9-7477-4408-A22E-459E4053F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174" y="4086620"/>
              <a:ext cx="246824" cy="314672"/>
            </a:xfrm>
            <a:custGeom>
              <a:avLst/>
              <a:gdLst>
                <a:gd name="T0" fmla="*/ 0 w 211"/>
                <a:gd name="T1" fmla="*/ 269 h 269"/>
                <a:gd name="T2" fmla="*/ 0 w 211"/>
                <a:gd name="T3" fmla="*/ 230 h 269"/>
                <a:gd name="T4" fmla="*/ 21 w 211"/>
                <a:gd name="T5" fmla="*/ 230 h 269"/>
                <a:gd name="T6" fmla="*/ 21 w 211"/>
                <a:gd name="T7" fmla="*/ 41 h 269"/>
                <a:gd name="T8" fmla="*/ 0 w 211"/>
                <a:gd name="T9" fmla="*/ 41 h 269"/>
                <a:gd name="T10" fmla="*/ 0 w 211"/>
                <a:gd name="T11" fmla="*/ 0 h 269"/>
                <a:gd name="T12" fmla="*/ 97 w 211"/>
                <a:gd name="T13" fmla="*/ 0 h 269"/>
                <a:gd name="T14" fmla="*/ 97 w 211"/>
                <a:gd name="T15" fmla="*/ 41 h 269"/>
                <a:gd name="T16" fmla="*/ 85 w 211"/>
                <a:gd name="T17" fmla="*/ 41 h 269"/>
                <a:gd name="T18" fmla="*/ 85 w 211"/>
                <a:gd name="T19" fmla="*/ 108 h 269"/>
                <a:gd name="T20" fmla="*/ 127 w 211"/>
                <a:gd name="T21" fmla="*/ 108 h 269"/>
                <a:gd name="T22" fmla="*/ 127 w 211"/>
                <a:gd name="T23" fmla="*/ 41 h 269"/>
                <a:gd name="T24" fmla="*/ 115 w 211"/>
                <a:gd name="T25" fmla="*/ 41 h 269"/>
                <a:gd name="T26" fmla="*/ 115 w 211"/>
                <a:gd name="T27" fmla="*/ 0 h 269"/>
                <a:gd name="T28" fmla="*/ 211 w 211"/>
                <a:gd name="T29" fmla="*/ 0 h 269"/>
                <a:gd name="T30" fmla="*/ 211 w 211"/>
                <a:gd name="T31" fmla="*/ 41 h 269"/>
                <a:gd name="T32" fmla="*/ 190 w 211"/>
                <a:gd name="T33" fmla="*/ 41 h 269"/>
                <a:gd name="T34" fmla="*/ 190 w 211"/>
                <a:gd name="T35" fmla="*/ 230 h 269"/>
                <a:gd name="T36" fmla="*/ 211 w 211"/>
                <a:gd name="T37" fmla="*/ 230 h 269"/>
                <a:gd name="T38" fmla="*/ 211 w 211"/>
                <a:gd name="T39" fmla="*/ 269 h 269"/>
                <a:gd name="T40" fmla="*/ 115 w 211"/>
                <a:gd name="T41" fmla="*/ 269 h 269"/>
                <a:gd name="T42" fmla="*/ 115 w 211"/>
                <a:gd name="T43" fmla="*/ 230 h 269"/>
                <a:gd name="T44" fmla="*/ 127 w 211"/>
                <a:gd name="T45" fmla="*/ 230 h 269"/>
                <a:gd name="T46" fmla="*/ 127 w 211"/>
                <a:gd name="T47" fmla="*/ 149 h 269"/>
                <a:gd name="T48" fmla="*/ 85 w 211"/>
                <a:gd name="T49" fmla="*/ 149 h 269"/>
                <a:gd name="T50" fmla="*/ 85 w 211"/>
                <a:gd name="T51" fmla="*/ 230 h 269"/>
                <a:gd name="T52" fmla="*/ 97 w 211"/>
                <a:gd name="T53" fmla="*/ 230 h 269"/>
                <a:gd name="T54" fmla="*/ 97 w 211"/>
                <a:gd name="T55" fmla="*/ 269 h 269"/>
                <a:gd name="T56" fmla="*/ 0 w 211"/>
                <a:gd name="T57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69">
                  <a:moveTo>
                    <a:pt x="0" y="269"/>
                  </a:moveTo>
                  <a:lnTo>
                    <a:pt x="0" y="230"/>
                  </a:lnTo>
                  <a:lnTo>
                    <a:pt x="21" y="230"/>
                  </a:lnTo>
                  <a:lnTo>
                    <a:pt x="2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41"/>
                  </a:lnTo>
                  <a:lnTo>
                    <a:pt x="85" y="41"/>
                  </a:lnTo>
                  <a:lnTo>
                    <a:pt x="85" y="108"/>
                  </a:lnTo>
                  <a:lnTo>
                    <a:pt x="127" y="108"/>
                  </a:lnTo>
                  <a:lnTo>
                    <a:pt x="127" y="41"/>
                  </a:lnTo>
                  <a:lnTo>
                    <a:pt x="115" y="41"/>
                  </a:lnTo>
                  <a:lnTo>
                    <a:pt x="115" y="0"/>
                  </a:lnTo>
                  <a:lnTo>
                    <a:pt x="211" y="0"/>
                  </a:lnTo>
                  <a:lnTo>
                    <a:pt x="211" y="41"/>
                  </a:lnTo>
                  <a:lnTo>
                    <a:pt x="190" y="41"/>
                  </a:lnTo>
                  <a:lnTo>
                    <a:pt x="190" y="230"/>
                  </a:lnTo>
                  <a:lnTo>
                    <a:pt x="211" y="230"/>
                  </a:lnTo>
                  <a:lnTo>
                    <a:pt x="211" y="269"/>
                  </a:lnTo>
                  <a:lnTo>
                    <a:pt x="115" y="269"/>
                  </a:lnTo>
                  <a:lnTo>
                    <a:pt x="115" y="230"/>
                  </a:lnTo>
                  <a:lnTo>
                    <a:pt x="127" y="230"/>
                  </a:lnTo>
                  <a:lnTo>
                    <a:pt x="127" y="149"/>
                  </a:lnTo>
                  <a:lnTo>
                    <a:pt x="85" y="149"/>
                  </a:lnTo>
                  <a:lnTo>
                    <a:pt x="85" y="230"/>
                  </a:lnTo>
                  <a:lnTo>
                    <a:pt x="97" y="230"/>
                  </a:lnTo>
                  <a:lnTo>
                    <a:pt x="97" y="269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90">
              <a:extLst>
                <a:ext uri="{FF2B5EF4-FFF2-40B4-BE49-F238E27FC236}">
                  <a16:creationId xmlns:a16="http://schemas.microsoft.com/office/drawing/2014/main" xmlns="" id="{9330BB08-9943-41C5-8E7F-734541256F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1035" y="4086620"/>
              <a:ext cx="243315" cy="314672"/>
            </a:xfrm>
            <a:custGeom>
              <a:avLst/>
              <a:gdLst>
                <a:gd name="T0" fmla="*/ 0 w 208"/>
                <a:gd name="T1" fmla="*/ 269 h 269"/>
                <a:gd name="T2" fmla="*/ 0 w 208"/>
                <a:gd name="T3" fmla="*/ 230 h 269"/>
                <a:gd name="T4" fmla="*/ 18 w 208"/>
                <a:gd name="T5" fmla="*/ 230 h 269"/>
                <a:gd name="T6" fmla="*/ 47 w 208"/>
                <a:gd name="T7" fmla="*/ 41 h 269"/>
                <a:gd name="T8" fmla="*/ 29 w 208"/>
                <a:gd name="T9" fmla="*/ 41 h 269"/>
                <a:gd name="T10" fmla="*/ 29 w 208"/>
                <a:gd name="T11" fmla="*/ 0 h 269"/>
                <a:gd name="T12" fmla="*/ 180 w 208"/>
                <a:gd name="T13" fmla="*/ 0 h 269"/>
                <a:gd name="T14" fmla="*/ 180 w 208"/>
                <a:gd name="T15" fmla="*/ 41 h 269"/>
                <a:gd name="T16" fmla="*/ 162 w 208"/>
                <a:gd name="T17" fmla="*/ 41 h 269"/>
                <a:gd name="T18" fmla="*/ 192 w 208"/>
                <a:gd name="T19" fmla="*/ 230 h 269"/>
                <a:gd name="T20" fmla="*/ 208 w 208"/>
                <a:gd name="T21" fmla="*/ 230 h 269"/>
                <a:gd name="T22" fmla="*/ 208 w 208"/>
                <a:gd name="T23" fmla="*/ 269 h 269"/>
                <a:gd name="T24" fmla="*/ 116 w 208"/>
                <a:gd name="T25" fmla="*/ 269 h 269"/>
                <a:gd name="T26" fmla="*/ 116 w 208"/>
                <a:gd name="T27" fmla="*/ 230 h 269"/>
                <a:gd name="T28" fmla="*/ 133 w 208"/>
                <a:gd name="T29" fmla="*/ 230 h 269"/>
                <a:gd name="T30" fmla="*/ 127 w 208"/>
                <a:gd name="T31" fmla="*/ 179 h 269"/>
                <a:gd name="T32" fmla="*/ 82 w 208"/>
                <a:gd name="T33" fmla="*/ 179 h 269"/>
                <a:gd name="T34" fmla="*/ 76 w 208"/>
                <a:gd name="T35" fmla="*/ 230 h 269"/>
                <a:gd name="T36" fmla="*/ 92 w 208"/>
                <a:gd name="T37" fmla="*/ 230 h 269"/>
                <a:gd name="T38" fmla="*/ 92 w 208"/>
                <a:gd name="T39" fmla="*/ 269 h 269"/>
                <a:gd name="T40" fmla="*/ 0 w 208"/>
                <a:gd name="T41" fmla="*/ 269 h 269"/>
                <a:gd name="T42" fmla="*/ 86 w 208"/>
                <a:gd name="T43" fmla="*/ 146 h 269"/>
                <a:gd name="T44" fmla="*/ 122 w 208"/>
                <a:gd name="T45" fmla="*/ 146 h 269"/>
                <a:gd name="T46" fmla="*/ 107 w 208"/>
                <a:gd name="T47" fmla="*/ 33 h 269"/>
                <a:gd name="T48" fmla="*/ 100 w 208"/>
                <a:gd name="T49" fmla="*/ 33 h 269"/>
                <a:gd name="T50" fmla="*/ 86 w 208"/>
                <a:gd name="T51" fmla="*/ 14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69">
                  <a:moveTo>
                    <a:pt x="0" y="269"/>
                  </a:moveTo>
                  <a:lnTo>
                    <a:pt x="0" y="230"/>
                  </a:lnTo>
                  <a:lnTo>
                    <a:pt x="18" y="230"/>
                  </a:lnTo>
                  <a:lnTo>
                    <a:pt x="47" y="41"/>
                  </a:lnTo>
                  <a:lnTo>
                    <a:pt x="29" y="41"/>
                  </a:lnTo>
                  <a:lnTo>
                    <a:pt x="29" y="0"/>
                  </a:lnTo>
                  <a:lnTo>
                    <a:pt x="180" y="0"/>
                  </a:lnTo>
                  <a:lnTo>
                    <a:pt x="180" y="41"/>
                  </a:lnTo>
                  <a:lnTo>
                    <a:pt x="162" y="41"/>
                  </a:lnTo>
                  <a:lnTo>
                    <a:pt x="192" y="230"/>
                  </a:lnTo>
                  <a:lnTo>
                    <a:pt x="208" y="230"/>
                  </a:lnTo>
                  <a:lnTo>
                    <a:pt x="208" y="269"/>
                  </a:lnTo>
                  <a:lnTo>
                    <a:pt x="116" y="269"/>
                  </a:lnTo>
                  <a:lnTo>
                    <a:pt x="116" y="230"/>
                  </a:lnTo>
                  <a:lnTo>
                    <a:pt x="133" y="230"/>
                  </a:lnTo>
                  <a:lnTo>
                    <a:pt x="127" y="179"/>
                  </a:lnTo>
                  <a:lnTo>
                    <a:pt x="82" y="179"/>
                  </a:lnTo>
                  <a:lnTo>
                    <a:pt x="76" y="230"/>
                  </a:lnTo>
                  <a:lnTo>
                    <a:pt x="92" y="230"/>
                  </a:lnTo>
                  <a:lnTo>
                    <a:pt x="92" y="269"/>
                  </a:lnTo>
                  <a:lnTo>
                    <a:pt x="0" y="269"/>
                  </a:lnTo>
                  <a:close/>
                  <a:moveTo>
                    <a:pt x="86" y="146"/>
                  </a:moveTo>
                  <a:lnTo>
                    <a:pt x="122" y="146"/>
                  </a:lnTo>
                  <a:lnTo>
                    <a:pt x="107" y="33"/>
                  </a:lnTo>
                  <a:lnTo>
                    <a:pt x="100" y="33"/>
                  </a:lnTo>
                  <a:lnTo>
                    <a:pt x="86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91">
              <a:extLst>
                <a:ext uri="{FF2B5EF4-FFF2-40B4-BE49-F238E27FC236}">
                  <a16:creationId xmlns:a16="http://schemas.microsoft.com/office/drawing/2014/main" xmlns="" id="{1DC33704-922B-4CFD-81BD-4CA40289E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7218" y="4086620"/>
              <a:ext cx="219919" cy="314672"/>
            </a:xfrm>
            <a:custGeom>
              <a:avLst/>
              <a:gdLst>
                <a:gd name="T0" fmla="*/ 0 w 125"/>
                <a:gd name="T1" fmla="*/ 179 h 179"/>
                <a:gd name="T2" fmla="*/ 0 w 125"/>
                <a:gd name="T3" fmla="*/ 153 h 179"/>
                <a:gd name="T4" fmla="*/ 13 w 125"/>
                <a:gd name="T5" fmla="*/ 153 h 179"/>
                <a:gd name="T6" fmla="*/ 13 w 125"/>
                <a:gd name="T7" fmla="*/ 27 h 179"/>
                <a:gd name="T8" fmla="*/ 0 w 125"/>
                <a:gd name="T9" fmla="*/ 27 h 179"/>
                <a:gd name="T10" fmla="*/ 0 w 125"/>
                <a:gd name="T11" fmla="*/ 0 h 179"/>
                <a:gd name="T12" fmla="*/ 58 w 125"/>
                <a:gd name="T13" fmla="*/ 0 h 179"/>
                <a:gd name="T14" fmla="*/ 108 w 125"/>
                <a:gd name="T15" fmla="*/ 15 h 179"/>
                <a:gd name="T16" fmla="*/ 125 w 125"/>
                <a:gd name="T17" fmla="*/ 57 h 179"/>
                <a:gd name="T18" fmla="*/ 56 w 125"/>
                <a:gd name="T19" fmla="*/ 113 h 179"/>
                <a:gd name="T20" fmla="*/ 56 w 125"/>
                <a:gd name="T21" fmla="*/ 153 h 179"/>
                <a:gd name="T22" fmla="*/ 71 w 125"/>
                <a:gd name="T23" fmla="*/ 153 h 179"/>
                <a:gd name="T24" fmla="*/ 71 w 125"/>
                <a:gd name="T25" fmla="*/ 179 h 179"/>
                <a:gd name="T26" fmla="*/ 0 w 125"/>
                <a:gd name="T27" fmla="*/ 179 h 179"/>
                <a:gd name="T28" fmla="*/ 56 w 125"/>
                <a:gd name="T29" fmla="*/ 27 h 179"/>
                <a:gd name="T30" fmla="*/ 56 w 125"/>
                <a:gd name="T31" fmla="*/ 86 h 179"/>
                <a:gd name="T32" fmla="*/ 75 w 125"/>
                <a:gd name="T33" fmla="*/ 78 h 179"/>
                <a:gd name="T34" fmla="*/ 80 w 125"/>
                <a:gd name="T35" fmla="*/ 56 h 179"/>
                <a:gd name="T36" fmla="*/ 56 w 125"/>
                <a:gd name="T37" fmla="*/ 2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79">
                  <a:moveTo>
                    <a:pt x="0" y="179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9" y="0"/>
                    <a:pt x="96" y="5"/>
                    <a:pt x="108" y="15"/>
                  </a:cubicBezTo>
                  <a:cubicBezTo>
                    <a:pt x="119" y="25"/>
                    <a:pt x="125" y="39"/>
                    <a:pt x="125" y="57"/>
                  </a:cubicBezTo>
                  <a:cubicBezTo>
                    <a:pt x="125" y="95"/>
                    <a:pt x="102" y="113"/>
                    <a:pt x="56" y="11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79"/>
                    <a:pt x="71" y="179"/>
                    <a:pt x="71" y="179"/>
                  </a:cubicBezTo>
                  <a:lnTo>
                    <a:pt x="0" y="179"/>
                  </a:lnTo>
                  <a:close/>
                  <a:moveTo>
                    <a:pt x="56" y="27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65" y="86"/>
                    <a:pt x="72" y="83"/>
                    <a:pt x="75" y="78"/>
                  </a:cubicBezTo>
                  <a:cubicBezTo>
                    <a:pt x="78" y="73"/>
                    <a:pt x="80" y="65"/>
                    <a:pt x="80" y="56"/>
                  </a:cubicBezTo>
                  <a:cubicBezTo>
                    <a:pt x="80" y="36"/>
                    <a:pt x="72" y="27"/>
                    <a:pt x="5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92">
              <a:extLst>
                <a:ext uri="{FF2B5EF4-FFF2-40B4-BE49-F238E27FC236}">
                  <a16:creationId xmlns:a16="http://schemas.microsoft.com/office/drawing/2014/main" xmlns="" id="{5B49C2F2-0C7B-4E2C-864D-C31F304B3B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1702" y="4086620"/>
              <a:ext cx="221089" cy="314672"/>
            </a:xfrm>
            <a:custGeom>
              <a:avLst/>
              <a:gdLst>
                <a:gd name="T0" fmla="*/ 0 w 125"/>
                <a:gd name="T1" fmla="*/ 179 h 179"/>
                <a:gd name="T2" fmla="*/ 0 w 125"/>
                <a:gd name="T3" fmla="*/ 153 h 179"/>
                <a:gd name="T4" fmla="*/ 13 w 125"/>
                <a:gd name="T5" fmla="*/ 153 h 179"/>
                <a:gd name="T6" fmla="*/ 13 w 125"/>
                <a:gd name="T7" fmla="*/ 27 h 179"/>
                <a:gd name="T8" fmla="*/ 0 w 125"/>
                <a:gd name="T9" fmla="*/ 27 h 179"/>
                <a:gd name="T10" fmla="*/ 0 w 125"/>
                <a:gd name="T11" fmla="*/ 0 h 179"/>
                <a:gd name="T12" fmla="*/ 58 w 125"/>
                <a:gd name="T13" fmla="*/ 0 h 179"/>
                <a:gd name="T14" fmla="*/ 107 w 125"/>
                <a:gd name="T15" fmla="*/ 15 h 179"/>
                <a:gd name="T16" fmla="*/ 125 w 125"/>
                <a:gd name="T17" fmla="*/ 57 h 179"/>
                <a:gd name="T18" fmla="*/ 55 w 125"/>
                <a:gd name="T19" fmla="*/ 113 h 179"/>
                <a:gd name="T20" fmla="*/ 55 w 125"/>
                <a:gd name="T21" fmla="*/ 153 h 179"/>
                <a:gd name="T22" fmla="*/ 70 w 125"/>
                <a:gd name="T23" fmla="*/ 153 h 179"/>
                <a:gd name="T24" fmla="*/ 70 w 125"/>
                <a:gd name="T25" fmla="*/ 179 h 179"/>
                <a:gd name="T26" fmla="*/ 0 w 125"/>
                <a:gd name="T27" fmla="*/ 179 h 179"/>
                <a:gd name="T28" fmla="*/ 55 w 125"/>
                <a:gd name="T29" fmla="*/ 27 h 179"/>
                <a:gd name="T30" fmla="*/ 55 w 125"/>
                <a:gd name="T31" fmla="*/ 86 h 179"/>
                <a:gd name="T32" fmla="*/ 75 w 125"/>
                <a:gd name="T33" fmla="*/ 78 h 179"/>
                <a:gd name="T34" fmla="*/ 80 w 125"/>
                <a:gd name="T35" fmla="*/ 56 h 179"/>
                <a:gd name="T36" fmla="*/ 55 w 125"/>
                <a:gd name="T37" fmla="*/ 2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79">
                  <a:moveTo>
                    <a:pt x="0" y="179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9" y="0"/>
                    <a:pt x="96" y="5"/>
                    <a:pt x="107" y="15"/>
                  </a:cubicBezTo>
                  <a:cubicBezTo>
                    <a:pt x="119" y="25"/>
                    <a:pt x="125" y="39"/>
                    <a:pt x="125" y="57"/>
                  </a:cubicBezTo>
                  <a:cubicBezTo>
                    <a:pt x="125" y="95"/>
                    <a:pt x="102" y="113"/>
                    <a:pt x="55" y="113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79"/>
                    <a:pt x="70" y="179"/>
                    <a:pt x="70" y="179"/>
                  </a:cubicBezTo>
                  <a:lnTo>
                    <a:pt x="0" y="179"/>
                  </a:lnTo>
                  <a:close/>
                  <a:moveTo>
                    <a:pt x="55" y="27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65" y="86"/>
                    <a:pt x="71" y="83"/>
                    <a:pt x="75" y="78"/>
                  </a:cubicBezTo>
                  <a:cubicBezTo>
                    <a:pt x="78" y="73"/>
                    <a:pt x="80" y="65"/>
                    <a:pt x="80" y="56"/>
                  </a:cubicBezTo>
                  <a:cubicBezTo>
                    <a:pt x="80" y="36"/>
                    <a:pt x="72" y="27"/>
                    <a:pt x="55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93">
              <a:extLst>
                <a:ext uri="{FF2B5EF4-FFF2-40B4-BE49-F238E27FC236}">
                  <a16:creationId xmlns:a16="http://schemas.microsoft.com/office/drawing/2014/main" xmlns="" id="{3FA6EDDD-6A5B-4B2B-9807-9A5F697C3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507" y="4086620"/>
              <a:ext cx="247994" cy="314672"/>
            </a:xfrm>
            <a:custGeom>
              <a:avLst/>
              <a:gdLst>
                <a:gd name="T0" fmla="*/ 50 w 212"/>
                <a:gd name="T1" fmla="*/ 269 h 269"/>
                <a:gd name="T2" fmla="*/ 50 w 212"/>
                <a:gd name="T3" fmla="*/ 230 h 269"/>
                <a:gd name="T4" fmla="*/ 73 w 212"/>
                <a:gd name="T5" fmla="*/ 230 h 269"/>
                <a:gd name="T6" fmla="*/ 73 w 212"/>
                <a:gd name="T7" fmla="*/ 167 h 269"/>
                <a:gd name="T8" fmla="*/ 20 w 212"/>
                <a:gd name="T9" fmla="*/ 41 h 269"/>
                <a:gd name="T10" fmla="*/ 0 w 212"/>
                <a:gd name="T11" fmla="*/ 41 h 269"/>
                <a:gd name="T12" fmla="*/ 0 w 212"/>
                <a:gd name="T13" fmla="*/ 0 h 269"/>
                <a:gd name="T14" fmla="*/ 105 w 212"/>
                <a:gd name="T15" fmla="*/ 0 h 269"/>
                <a:gd name="T16" fmla="*/ 105 w 212"/>
                <a:gd name="T17" fmla="*/ 41 h 269"/>
                <a:gd name="T18" fmla="*/ 80 w 212"/>
                <a:gd name="T19" fmla="*/ 41 h 269"/>
                <a:gd name="T20" fmla="*/ 114 w 212"/>
                <a:gd name="T21" fmla="*/ 120 h 269"/>
                <a:gd name="T22" fmla="*/ 148 w 212"/>
                <a:gd name="T23" fmla="*/ 41 h 269"/>
                <a:gd name="T24" fmla="*/ 124 w 212"/>
                <a:gd name="T25" fmla="*/ 41 h 269"/>
                <a:gd name="T26" fmla="*/ 124 w 212"/>
                <a:gd name="T27" fmla="*/ 0 h 269"/>
                <a:gd name="T28" fmla="*/ 212 w 212"/>
                <a:gd name="T29" fmla="*/ 0 h 269"/>
                <a:gd name="T30" fmla="*/ 212 w 212"/>
                <a:gd name="T31" fmla="*/ 41 h 269"/>
                <a:gd name="T32" fmla="*/ 192 w 212"/>
                <a:gd name="T33" fmla="*/ 41 h 269"/>
                <a:gd name="T34" fmla="*/ 138 w 212"/>
                <a:gd name="T35" fmla="*/ 167 h 269"/>
                <a:gd name="T36" fmla="*/ 138 w 212"/>
                <a:gd name="T37" fmla="*/ 230 h 269"/>
                <a:gd name="T38" fmla="*/ 159 w 212"/>
                <a:gd name="T39" fmla="*/ 230 h 269"/>
                <a:gd name="T40" fmla="*/ 159 w 212"/>
                <a:gd name="T41" fmla="*/ 269 h 269"/>
                <a:gd name="T42" fmla="*/ 50 w 212"/>
                <a:gd name="T43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2" h="269">
                  <a:moveTo>
                    <a:pt x="50" y="269"/>
                  </a:moveTo>
                  <a:lnTo>
                    <a:pt x="50" y="230"/>
                  </a:lnTo>
                  <a:lnTo>
                    <a:pt x="73" y="230"/>
                  </a:lnTo>
                  <a:lnTo>
                    <a:pt x="73" y="167"/>
                  </a:lnTo>
                  <a:lnTo>
                    <a:pt x="2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05" y="41"/>
                  </a:lnTo>
                  <a:lnTo>
                    <a:pt x="80" y="41"/>
                  </a:lnTo>
                  <a:lnTo>
                    <a:pt x="114" y="120"/>
                  </a:lnTo>
                  <a:lnTo>
                    <a:pt x="148" y="41"/>
                  </a:lnTo>
                  <a:lnTo>
                    <a:pt x="124" y="41"/>
                  </a:lnTo>
                  <a:lnTo>
                    <a:pt x="124" y="0"/>
                  </a:lnTo>
                  <a:lnTo>
                    <a:pt x="212" y="0"/>
                  </a:lnTo>
                  <a:lnTo>
                    <a:pt x="212" y="41"/>
                  </a:lnTo>
                  <a:lnTo>
                    <a:pt x="192" y="41"/>
                  </a:lnTo>
                  <a:lnTo>
                    <a:pt x="138" y="167"/>
                  </a:lnTo>
                  <a:lnTo>
                    <a:pt x="138" y="230"/>
                  </a:lnTo>
                  <a:lnTo>
                    <a:pt x="159" y="230"/>
                  </a:lnTo>
                  <a:lnTo>
                    <a:pt x="159" y="269"/>
                  </a:lnTo>
                  <a:lnTo>
                    <a:pt x="50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94">
              <a:extLst>
                <a:ext uri="{FF2B5EF4-FFF2-40B4-BE49-F238E27FC236}">
                  <a16:creationId xmlns:a16="http://schemas.microsoft.com/office/drawing/2014/main" xmlns="" id="{BEBF2ADF-9864-4A8B-9C49-BAF02D7D7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289" y="4086620"/>
              <a:ext cx="219919" cy="318181"/>
            </a:xfrm>
            <a:custGeom>
              <a:avLst/>
              <a:gdLst>
                <a:gd name="T0" fmla="*/ 0 w 125"/>
                <a:gd name="T1" fmla="*/ 179 h 181"/>
                <a:gd name="T2" fmla="*/ 0 w 125"/>
                <a:gd name="T3" fmla="*/ 153 h 181"/>
                <a:gd name="T4" fmla="*/ 11 w 125"/>
                <a:gd name="T5" fmla="*/ 153 h 181"/>
                <a:gd name="T6" fmla="*/ 11 w 125"/>
                <a:gd name="T7" fmla="*/ 27 h 181"/>
                <a:gd name="T8" fmla="*/ 0 w 125"/>
                <a:gd name="T9" fmla="*/ 27 h 181"/>
                <a:gd name="T10" fmla="*/ 0 w 125"/>
                <a:gd name="T11" fmla="*/ 0 h 181"/>
                <a:gd name="T12" fmla="*/ 52 w 125"/>
                <a:gd name="T13" fmla="*/ 0 h 181"/>
                <a:gd name="T14" fmla="*/ 88 w 125"/>
                <a:gd name="T15" fmla="*/ 107 h 181"/>
                <a:gd name="T16" fmla="*/ 90 w 125"/>
                <a:gd name="T17" fmla="*/ 107 h 181"/>
                <a:gd name="T18" fmla="*/ 88 w 125"/>
                <a:gd name="T19" fmla="*/ 62 h 181"/>
                <a:gd name="T20" fmla="*/ 88 w 125"/>
                <a:gd name="T21" fmla="*/ 27 h 181"/>
                <a:gd name="T22" fmla="*/ 78 w 125"/>
                <a:gd name="T23" fmla="*/ 27 h 181"/>
                <a:gd name="T24" fmla="*/ 78 w 125"/>
                <a:gd name="T25" fmla="*/ 0 h 181"/>
                <a:gd name="T26" fmla="*/ 125 w 125"/>
                <a:gd name="T27" fmla="*/ 0 h 181"/>
                <a:gd name="T28" fmla="*/ 125 w 125"/>
                <a:gd name="T29" fmla="*/ 27 h 181"/>
                <a:gd name="T30" fmla="*/ 115 w 125"/>
                <a:gd name="T31" fmla="*/ 27 h 181"/>
                <a:gd name="T32" fmla="*/ 115 w 125"/>
                <a:gd name="T33" fmla="*/ 181 h 181"/>
                <a:gd name="T34" fmla="*/ 82 w 125"/>
                <a:gd name="T35" fmla="*/ 181 h 181"/>
                <a:gd name="T36" fmla="*/ 68 w 125"/>
                <a:gd name="T37" fmla="*/ 145 h 181"/>
                <a:gd name="T38" fmla="*/ 52 w 125"/>
                <a:gd name="T39" fmla="*/ 101 h 181"/>
                <a:gd name="T40" fmla="*/ 38 w 125"/>
                <a:gd name="T41" fmla="*/ 57 h 181"/>
                <a:gd name="T42" fmla="*/ 36 w 125"/>
                <a:gd name="T43" fmla="*/ 57 h 181"/>
                <a:gd name="T44" fmla="*/ 38 w 125"/>
                <a:gd name="T45" fmla="*/ 117 h 181"/>
                <a:gd name="T46" fmla="*/ 38 w 125"/>
                <a:gd name="T47" fmla="*/ 153 h 181"/>
                <a:gd name="T48" fmla="*/ 48 w 125"/>
                <a:gd name="T49" fmla="*/ 153 h 181"/>
                <a:gd name="T50" fmla="*/ 48 w 125"/>
                <a:gd name="T51" fmla="*/ 179 h 181"/>
                <a:gd name="T52" fmla="*/ 0 w 125"/>
                <a:gd name="T53" fmla="*/ 17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81">
                  <a:moveTo>
                    <a:pt x="0" y="179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5" y="31"/>
                    <a:pt x="77" y="67"/>
                    <a:pt x="88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81"/>
                    <a:pt x="88" y="66"/>
                    <a:pt x="88" y="62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81"/>
                    <a:pt x="115" y="181"/>
                    <a:pt x="115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2" y="129"/>
                    <a:pt x="57" y="115"/>
                    <a:pt x="52" y="101"/>
                  </a:cubicBezTo>
                  <a:cubicBezTo>
                    <a:pt x="47" y="87"/>
                    <a:pt x="43" y="72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8" y="77"/>
                    <a:pt x="38" y="98"/>
                    <a:pt x="38" y="117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79"/>
                    <a:pt x="48" y="179"/>
                    <a:pt x="48" y="179"/>
                  </a:cubicBezTo>
                  <a:lnTo>
                    <a:pt x="0" y="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95">
              <a:extLst>
                <a:ext uri="{FF2B5EF4-FFF2-40B4-BE49-F238E27FC236}">
                  <a16:creationId xmlns:a16="http://schemas.microsoft.com/office/drawing/2014/main" xmlns="" id="{7BB9153E-881C-4FE7-83AF-3BFB3E9CA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4773" y="4086620"/>
              <a:ext cx="214070" cy="314672"/>
            </a:xfrm>
            <a:custGeom>
              <a:avLst/>
              <a:gdLst>
                <a:gd name="T0" fmla="*/ 0 w 183"/>
                <a:gd name="T1" fmla="*/ 269 h 269"/>
                <a:gd name="T2" fmla="*/ 0 w 183"/>
                <a:gd name="T3" fmla="*/ 230 h 269"/>
                <a:gd name="T4" fmla="*/ 24 w 183"/>
                <a:gd name="T5" fmla="*/ 230 h 269"/>
                <a:gd name="T6" fmla="*/ 24 w 183"/>
                <a:gd name="T7" fmla="*/ 41 h 269"/>
                <a:gd name="T8" fmla="*/ 0 w 183"/>
                <a:gd name="T9" fmla="*/ 41 h 269"/>
                <a:gd name="T10" fmla="*/ 0 w 183"/>
                <a:gd name="T11" fmla="*/ 0 h 269"/>
                <a:gd name="T12" fmla="*/ 183 w 183"/>
                <a:gd name="T13" fmla="*/ 0 h 269"/>
                <a:gd name="T14" fmla="*/ 183 w 183"/>
                <a:gd name="T15" fmla="*/ 86 h 269"/>
                <a:gd name="T16" fmla="*/ 134 w 183"/>
                <a:gd name="T17" fmla="*/ 86 h 269"/>
                <a:gd name="T18" fmla="*/ 134 w 183"/>
                <a:gd name="T19" fmla="*/ 41 h 269"/>
                <a:gd name="T20" fmla="*/ 88 w 183"/>
                <a:gd name="T21" fmla="*/ 41 h 269"/>
                <a:gd name="T22" fmla="*/ 88 w 183"/>
                <a:gd name="T23" fmla="*/ 111 h 269"/>
                <a:gd name="T24" fmla="*/ 124 w 183"/>
                <a:gd name="T25" fmla="*/ 111 h 269"/>
                <a:gd name="T26" fmla="*/ 124 w 183"/>
                <a:gd name="T27" fmla="*/ 152 h 269"/>
                <a:gd name="T28" fmla="*/ 88 w 183"/>
                <a:gd name="T29" fmla="*/ 152 h 269"/>
                <a:gd name="T30" fmla="*/ 88 w 183"/>
                <a:gd name="T31" fmla="*/ 230 h 269"/>
                <a:gd name="T32" fmla="*/ 134 w 183"/>
                <a:gd name="T33" fmla="*/ 230 h 269"/>
                <a:gd name="T34" fmla="*/ 134 w 183"/>
                <a:gd name="T35" fmla="*/ 182 h 269"/>
                <a:gd name="T36" fmla="*/ 183 w 183"/>
                <a:gd name="T37" fmla="*/ 182 h 269"/>
                <a:gd name="T38" fmla="*/ 183 w 183"/>
                <a:gd name="T39" fmla="*/ 269 h 269"/>
                <a:gd name="T40" fmla="*/ 0 w 183"/>
                <a:gd name="T4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269">
                  <a:moveTo>
                    <a:pt x="0" y="269"/>
                  </a:moveTo>
                  <a:lnTo>
                    <a:pt x="0" y="230"/>
                  </a:lnTo>
                  <a:lnTo>
                    <a:pt x="24" y="230"/>
                  </a:lnTo>
                  <a:lnTo>
                    <a:pt x="24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86"/>
                  </a:lnTo>
                  <a:lnTo>
                    <a:pt x="134" y="86"/>
                  </a:lnTo>
                  <a:lnTo>
                    <a:pt x="134" y="41"/>
                  </a:lnTo>
                  <a:lnTo>
                    <a:pt x="88" y="41"/>
                  </a:lnTo>
                  <a:lnTo>
                    <a:pt x="88" y="111"/>
                  </a:lnTo>
                  <a:lnTo>
                    <a:pt x="124" y="111"/>
                  </a:lnTo>
                  <a:lnTo>
                    <a:pt x="124" y="152"/>
                  </a:lnTo>
                  <a:lnTo>
                    <a:pt x="88" y="152"/>
                  </a:lnTo>
                  <a:lnTo>
                    <a:pt x="88" y="230"/>
                  </a:lnTo>
                  <a:lnTo>
                    <a:pt x="134" y="230"/>
                  </a:lnTo>
                  <a:lnTo>
                    <a:pt x="134" y="182"/>
                  </a:lnTo>
                  <a:lnTo>
                    <a:pt x="183" y="182"/>
                  </a:lnTo>
                  <a:lnTo>
                    <a:pt x="183" y="269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96">
              <a:extLst>
                <a:ext uri="{FF2B5EF4-FFF2-40B4-BE49-F238E27FC236}">
                  <a16:creationId xmlns:a16="http://schemas.microsoft.com/office/drawing/2014/main" xmlns="" id="{DC60D6D8-C8E7-4058-9CFB-DF0C3EEF2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7560" y="4086620"/>
              <a:ext cx="326369" cy="320520"/>
            </a:xfrm>
            <a:custGeom>
              <a:avLst/>
              <a:gdLst>
                <a:gd name="T0" fmla="*/ 68 w 279"/>
                <a:gd name="T1" fmla="*/ 274 h 274"/>
                <a:gd name="T2" fmla="*/ 15 w 279"/>
                <a:gd name="T3" fmla="*/ 41 h 274"/>
                <a:gd name="T4" fmla="*/ 0 w 279"/>
                <a:gd name="T5" fmla="*/ 41 h 274"/>
                <a:gd name="T6" fmla="*/ 0 w 279"/>
                <a:gd name="T7" fmla="*/ 0 h 274"/>
                <a:gd name="T8" fmla="*/ 88 w 279"/>
                <a:gd name="T9" fmla="*/ 0 h 274"/>
                <a:gd name="T10" fmla="*/ 88 w 279"/>
                <a:gd name="T11" fmla="*/ 41 h 274"/>
                <a:gd name="T12" fmla="*/ 74 w 279"/>
                <a:gd name="T13" fmla="*/ 41 h 274"/>
                <a:gd name="T14" fmla="*/ 100 w 279"/>
                <a:gd name="T15" fmla="*/ 151 h 274"/>
                <a:gd name="T16" fmla="*/ 122 w 279"/>
                <a:gd name="T17" fmla="*/ 41 h 274"/>
                <a:gd name="T18" fmla="*/ 109 w 279"/>
                <a:gd name="T19" fmla="*/ 41 h 274"/>
                <a:gd name="T20" fmla="*/ 109 w 279"/>
                <a:gd name="T21" fmla="*/ 0 h 274"/>
                <a:gd name="T22" fmla="*/ 183 w 279"/>
                <a:gd name="T23" fmla="*/ 0 h 274"/>
                <a:gd name="T24" fmla="*/ 183 w 279"/>
                <a:gd name="T25" fmla="*/ 41 h 274"/>
                <a:gd name="T26" fmla="*/ 168 w 279"/>
                <a:gd name="T27" fmla="*/ 41 h 274"/>
                <a:gd name="T28" fmla="*/ 193 w 279"/>
                <a:gd name="T29" fmla="*/ 154 h 274"/>
                <a:gd name="T30" fmla="*/ 217 w 279"/>
                <a:gd name="T31" fmla="*/ 41 h 274"/>
                <a:gd name="T32" fmla="*/ 201 w 279"/>
                <a:gd name="T33" fmla="*/ 41 h 274"/>
                <a:gd name="T34" fmla="*/ 201 w 279"/>
                <a:gd name="T35" fmla="*/ 0 h 274"/>
                <a:gd name="T36" fmla="*/ 279 w 279"/>
                <a:gd name="T37" fmla="*/ 0 h 274"/>
                <a:gd name="T38" fmla="*/ 279 w 279"/>
                <a:gd name="T39" fmla="*/ 41 h 274"/>
                <a:gd name="T40" fmla="*/ 266 w 279"/>
                <a:gd name="T41" fmla="*/ 41 h 274"/>
                <a:gd name="T42" fmla="*/ 216 w 279"/>
                <a:gd name="T43" fmla="*/ 274 h 274"/>
                <a:gd name="T44" fmla="*/ 168 w 279"/>
                <a:gd name="T45" fmla="*/ 274 h 274"/>
                <a:gd name="T46" fmla="*/ 141 w 279"/>
                <a:gd name="T47" fmla="*/ 157 h 274"/>
                <a:gd name="T48" fmla="*/ 116 w 279"/>
                <a:gd name="T49" fmla="*/ 274 h 274"/>
                <a:gd name="T50" fmla="*/ 68 w 279"/>
                <a:gd name="T5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74">
                  <a:moveTo>
                    <a:pt x="68" y="274"/>
                  </a:moveTo>
                  <a:lnTo>
                    <a:pt x="15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88" y="41"/>
                  </a:lnTo>
                  <a:lnTo>
                    <a:pt x="74" y="41"/>
                  </a:lnTo>
                  <a:lnTo>
                    <a:pt x="100" y="151"/>
                  </a:lnTo>
                  <a:lnTo>
                    <a:pt x="122" y="41"/>
                  </a:lnTo>
                  <a:lnTo>
                    <a:pt x="109" y="41"/>
                  </a:lnTo>
                  <a:lnTo>
                    <a:pt x="109" y="0"/>
                  </a:lnTo>
                  <a:lnTo>
                    <a:pt x="183" y="0"/>
                  </a:lnTo>
                  <a:lnTo>
                    <a:pt x="183" y="41"/>
                  </a:lnTo>
                  <a:lnTo>
                    <a:pt x="168" y="41"/>
                  </a:lnTo>
                  <a:lnTo>
                    <a:pt x="193" y="154"/>
                  </a:lnTo>
                  <a:lnTo>
                    <a:pt x="217" y="41"/>
                  </a:lnTo>
                  <a:lnTo>
                    <a:pt x="201" y="41"/>
                  </a:lnTo>
                  <a:lnTo>
                    <a:pt x="201" y="0"/>
                  </a:lnTo>
                  <a:lnTo>
                    <a:pt x="279" y="0"/>
                  </a:lnTo>
                  <a:lnTo>
                    <a:pt x="279" y="41"/>
                  </a:lnTo>
                  <a:lnTo>
                    <a:pt x="266" y="41"/>
                  </a:lnTo>
                  <a:lnTo>
                    <a:pt x="216" y="274"/>
                  </a:lnTo>
                  <a:lnTo>
                    <a:pt x="168" y="274"/>
                  </a:lnTo>
                  <a:lnTo>
                    <a:pt x="141" y="157"/>
                  </a:lnTo>
                  <a:lnTo>
                    <a:pt x="116" y="274"/>
                  </a:lnTo>
                  <a:lnTo>
                    <a:pt x="68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97">
              <a:extLst>
                <a:ext uri="{FF2B5EF4-FFF2-40B4-BE49-F238E27FC236}">
                  <a16:creationId xmlns:a16="http://schemas.microsoft.com/office/drawing/2014/main" xmlns="" id="{ED67AF6F-FB06-421F-95DC-3D6AF7F74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8040" y="4086620"/>
              <a:ext cx="246824" cy="314672"/>
            </a:xfrm>
            <a:custGeom>
              <a:avLst/>
              <a:gdLst>
                <a:gd name="T0" fmla="*/ 50 w 211"/>
                <a:gd name="T1" fmla="*/ 269 h 269"/>
                <a:gd name="T2" fmla="*/ 50 w 211"/>
                <a:gd name="T3" fmla="*/ 230 h 269"/>
                <a:gd name="T4" fmla="*/ 73 w 211"/>
                <a:gd name="T5" fmla="*/ 230 h 269"/>
                <a:gd name="T6" fmla="*/ 73 w 211"/>
                <a:gd name="T7" fmla="*/ 167 h 269"/>
                <a:gd name="T8" fmla="*/ 18 w 211"/>
                <a:gd name="T9" fmla="*/ 41 h 269"/>
                <a:gd name="T10" fmla="*/ 0 w 211"/>
                <a:gd name="T11" fmla="*/ 41 h 269"/>
                <a:gd name="T12" fmla="*/ 0 w 211"/>
                <a:gd name="T13" fmla="*/ 0 h 269"/>
                <a:gd name="T14" fmla="*/ 104 w 211"/>
                <a:gd name="T15" fmla="*/ 0 h 269"/>
                <a:gd name="T16" fmla="*/ 104 w 211"/>
                <a:gd name="T17" fmla="*/ 41 h 269"/>
                <a:gd name="T18" fmla="*/ 80 w 211"/>
                <a:gd name="T19" fmla="*/ 41 h 269"/>
                <a:gd name="T20" fmla="*/ 113 w 211"/>
                <a:gd name="T21" fmla="*/ 120 h 269"/>
                <a:gd name="T22" fmla="*/ 148 w 211"/>
                <a:gd name="T23" fmla="*/ 41 h 269"/>
                <a:gd name="T24" fmla="*/ 122 w 211"/>
                <a:gd name="T25" fmla="*/ 41 h 269"/>
                <a:gd name="T26" fmla="*/ 122 w 211"/>
                <a:gd name="T27" fmla="*/ 0 h 269"/>
                <a:gd name="T28" fmla="*/ 211 w 211"/>
                <a:gd name="T29" fmla="*/ 0 h 269"/>
                <a:gd name="T30" fmla="*/ 211 w 211"/>
                <a:gd name="T31" fmla="*/ 41 h 269"/>
                <a:gd name="T32" fmla="*/ 192 w 211"/>
                <a:gd name="T33" fmla="*/ 41 h 269"/>
                <a:gd name="T34" fmla="*/ 137 w 211"/>
                <a:gd name="T35" fmla="*/ 167 h 269"/>
                <a:gd name="T36" fmla="*/ 137 w 211"/>
                <a:gd name="T37" fmla="*/ 230 h 269"/>
                <a:gd name="T38" fmla="*/ 158 w 211"/>
                <a:gd name="T39" fmla="*/ 230 h 269"/>
                <a:gd name="T40" fmla="*/ 158 w 211"/>
                <a:gd name="T41" fmla="*/ 269 h 269"/>
                <a:gd name="T42" fmla="*/ 50 w 211"/>
                <a:gd name="T43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69">
                  <a:moveTo>
                    <a:pt x="50" y="269"/>
                  </a:moveTo>
                  <a:lnTo>
                    <a:pt x="50" y="230"/>
                  </a:lnTo>
                  <a:lnTo>
                    <a:pt x="73" y="230"/>
                  </a:lnTo>
                  <a:lnTo>
                    <a:pt x="73" y="167"/>
                  </a:lnTo>
                  <a:lnTo>
                    <a:pt x="18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41"/>
                  </a:lnTo>
                  <a:lnTo>
                    <a:pt x="80" y="41"/>
                  </a:lnTo>
                  <a:lnTo>
                    <a:pt x="113" y="120"/>
                  </a:lnTo>
                  <a:lnTo>
                    <a:pt x="148" y="41"/>
                  </a:lnTo>
                  <a:lnTo>
                    <a:pt x="122" y="41"/>
                  </a:lnTo>
                  <a:lnTo>
                    <a:pt x="122" y="0"/>
                  </a:lnTo>
                  <a:lnTo>
                    <a:pt x="211" y="0"/>
                  </a:lnTo>
                  <a:lnTo>
                    <a:pt x="211" y="41"/>
                  </a:lnTo>
                  <a:lnTo>
                    <a:pt x="192" y="41"/>
                  </a:lnTo>
                  <a:lnTo>
                    <a:pt x="137" y="167"/>
                  </a:lnTo>
                  <a:lnTo>
                    <a:pt x="137" y="230"/>
                  </a:lnTo>
                  <a:lnTo>
                    <a:pt x="158" y="230"/>
                  </a:lnTo>
                  <a:lnTo>
                    <a:pt x="158" y="269"/>
                  </a:lnTo>
                  <a:lnTo>
                    <a:pt x="50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98">
              <a:extLst>
                <a:ext uri="{FF2B5EF4-FFF2-40B4-BE49-F238E27FC236}">
                  <a16:creationId xmlns:a16="http://schemas.microsoft.com/office/drawing/2014/main" xmlns="" id="{140CECE0-214C-463A-8E28-74378A250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1240" y="4086620"/>
              <a:ext cx="215240" cy="314672"/>
            </a:xfrm>
            <a:custGeom>
              <a:avLst/>
              <a:gdLst>
                <a:gd name="T0" fmla="*/ 0 w 184"/>
                <a:gd name="T1" fmla="*/ 269 h 269"/>
                <a:gd name="T2" fmla="*/ 0 w 184"/>
                <a:gd name="T3" fmla="*/ 230 h 269"/>
                <a:gd name="T4" fmla="*/ 24 w 184"/>
                <a:gd name="T5" fmla="*/ 230 h 269"/>
                <a:gd name="T6" fmla="*/ 24 w 184"/>
                <a:gd name="T7" fmla="*/ 41 h 269"/>
                <a:gd name="T8" fmla="*/ 0 w 184"/>
                <a:gd name="T9" fmla="*/ 41 h 269"/>
                <a:gd name="T10" fmla="*/ 0 w 184"/>
                <a:gd name="T11" fmla="*/ 0 h 269"/>
                <a:gd name="T12" fmla="*/ 184 w 184"/>
                <a:gd name="T13" fmla="*/ 0 h 269"/>
                <a:gd name="T14" fmla="*/ 184 w 184"/>
                <a:gd name="T15" fmla="*/ 86 h 269"/>
                <a:gd name="T16" fmla="*/ 135 w 184"/>
                <a:gd name="T17" fmla="*/ 86 h 269"/>
                <a:gd name="T18" fmla="*/ 135 w 184"/>
                <a:gd name="T19" fmla="*/ 41 h 269"/>
                <a:gd name="T20" fmla="*/ 89 w 184"/>
                <a:gd name="T21" fmla="*/ 41 h 269"/>
                <a:gd name="T22" fmla="*/ 89 w 184"/>
                <a:gd name="T23" fmla="*/ 111 h 269"/>
                <a:gd name="T24" fmla="*/ 123 w 184"/>
                <a:gd name="T25" fmla="*/ 111 h 269"/>
                <a:gd name="T26" fmla="*/ 123 w 184"/>
                <a:gd name="T27" fmla="*/ 152 h 269"/>
                <a:gd name="T28" fmla="*/ 89 w 184"/>
                <a:gd name="T29" fmla="*/ 152 h 269"/>
                <a:gd name="T30" fmla="*/ 89 w 184"/>
                <a:gd name="T31" fmla="*/ 230 h 269"/>
                <a:gd name="T32" fmla="*/ 135 w 184"/>
                <a:gd name="T33" fmla="*/ 230 h 269"/>
                <a:gd name="T34" fmla="*/ 135 w 184"/>
                <a:gd name="T35" fmla="*/ 182 h 269"/>
                <a:gd name="T36" fmla="*/ 184 w 184"/>
                <a:gd name="T37" fmla="*/ 182 h 269"/>
                <a:gd name="T38" fmla="*/ 184 w 184"/>
                <a:gd name="T39" fmla="*/ 269 h 269"/>
                <a:gd name="T40" fmla="*/ 0 w 184"/>
                <a:gd name="T41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4" h="269">
                  <a:moveTo>
                    <a:pt x="0" y="269"/>
                  </a:moveTo>
                  <a:lnTo>
                    <a:pt x="0" y="230"/>
                  </a:lnTo>
                  <a:lnTo>
                    <a:pt x="24" y="230"/>
                  </a:lnTo>
                  <a:lnTo>
                    <a:pt x="24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4" y="0"/>
                  </a:lnTo>
                  <a:lnTo>
                    <a:pt x="184" y="86"/>
                  </a:lnTo>
                  <a:lnTo>
                    <a:pt x="135" y="86"/>
                  </a:lnTo>
                  <a:lnTo>
                    <a:pt x="135" y="41"/>
                  </a:lnTo>
                  <a:lnTo>
                    <a:pt x="89" y="41"/>
                  </a:lnTo>
                  <a:lnTo>
                    <a:pt x="89" y="111"/>
                  </a:lnTo>
                  <a:lnTo>
                    <a:pt x="123" y="111"/>
                  </a:lnTo>
                  <a:lnTo>
                    <a:pt x="123" y="152"/>
                  </a:lnTo>
                  <a:lnTo>
                    <a:pt x="89" y="152"/>
                  </a:lnTo>
                  <a:lnTo>
                    <a:pt x="89" y="230"/>
                  </a:lnTo>
                  <a:lnTo>
                    <a:pt x="135" y="230"/>
                  </a:lnTo>
                  <a:lnTo>
                    <a:pt x="135" y="182"/>
                  </a:lnTo>
                  <a:lnTo>
                    <a:pt x="184" y="182"/>
                  </a:lnTo>
                  <a:lnTo>
                    <a:pt x="184" y="269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99">
              <a:extLst>
                <a:ext uri="{FF2B5EF4-FFF2-40B4-BE49-F238E27FC236}">
                  <a16:creationId xmlns:a16="http://schemas.microsoft.com/office/drawing/2014/main" xmlns="" id="{5A7C6670-37D9-4552-9DF2-63F1BB92D2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4027" y="4086620"/>
              <a:ext cx="243315" cy="314672"/>
            </a:xfrm>
            <a:custGeom>
              <a:avLst/>
              <a:gdLst>
                <a:gd name="T0" fmla="*/ 0 w 208"/>
                <a:gd name="T1" fmla="*/ 269 h 269"/>
                <a:gd name="T2" fmla="*/ 0 w 208"/>
                <a:gd name="T3" fmla="*/ 230 h 269"/>
                <a:gd name="T4" fmla="*/ 16 w 208"/>
                <a:gd name="T5" fmla="*/ 230 h 269"/>
                <a:gd name="T6" fmla="*/ 46 w 208"/>
                <a:gd name="T7" fmla="*/ 41 h 269"/>
                <a:gd name="T8" fmla="*/ 28 w 208"/>
                <a:gd name="T9" fmla="*/ 41 h 269"/>
                <a:gd name="T10" fmla="*/ 28 w 208"/>
                <a:gd name="T11" fmla="*/ 0 h 269"/>
                <a:gd name="T12" fmla="*/ 179 w 208"/>
                <a:gd name="T13" fmla="*/ 0 h 269"/>
                <a:gd name="T14" fmla="*/ 179 w 208"/>
                <a:gd name="T15" fmla="*/ 41 h 269"/>
                <a:gd name="T16" fmla="*/ 160 w 208"/>
                <a:gd name="T17" fmla="*/ 41 h 269"/>
                <a:gd name="T18" fmla="*/ 191 w 208"/>
                <a:gd name="T19" fmla="*/ 230 h 269"/>
                <a:gd name="T20" fmla="*/ 208 w 208"/>
                <a:gd name="T21" fmla="*/ 230 h 269"/>
                <a:gd name="T22" fmla="*/ 208 w 208"/>
                <a:gd name="T23" fmla="*/ 269 h 269"/>
                <a:gd name="T24" fmla="*/ 116 w 208"/>
                <a:gd name="T25" fmla="*/ 269 h 269"/>
                <a:gd name="T26" fmla="*/ 116 w 208"/>
                <a:gd name="T27" fmla="*/ 230 h 269"/>
                <a:gd name="T28" fmla="*/ 132 w 208"/>
                <a:gd name="T29" fmla="*/ 230 h 269"/>
                <a:gd name="T30" fmla="*/ 126 w 208"/>
                <a:gd name="T31" fmla="*/ 179 h 269"/>
                <a:gd name="T32" fmla="*/ 81 w 208"/>
                <a:gd name="T33" fmla="*/ 179 h 269"/>
                <a:gd name="T34" fmla="*/ 75 w 208"/>
                <a:gd name="T35" fmla="*/ 230 h 269"/>
                <a:gd name="T36" fmla="*/ 92 w 208"/>
                <a:gd name="T37" fmla="*/ 230 h 269"/>
                <a:gd name="T38" fmla="*/ 92 w 208"/>
                <a:gd name="T39" fmla="*/ 269 h 269"/>
                <a:gd name="T40" fmla="*/ 0 w 208"/>
                <a:gd name="T41" fmla="*/ 269 h 269"/>
                <a:gd name="T42" fmla="*/ 86 w 208"/>
                <a:gd name="T43" fmla="*/ 146 h 269"/>
                <a:gd name="T44" fmla="*/ 120 w 208"/>
                <a:gd name="T45" fmla="*/ 146 h 269"/>
                <a:gd name="T46" fmla="*/ 107 w 208"/>
                <a:gd name="T47" fmla="*/ 33 h 269"/>
                <a:gd name="T48" fmla="*/ 99 w 208"/>
                <a:gd name="T49" fmla="*/ 33 h 269"/>
                <a:gd name="T50" fmla="*/ 86 w 208"/>
                <a:gd name="T51" fmla="*/ 14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69">
                  <a:moveTo>
                    <a:pt x="0" y="269"/>
                  </a:moveTo>
                  <a:lnTo>
                    <a:pt x="0" y="230"/>
                  </a:lnTo>
                  <a:lnTo>
                    <a:pt x="16" y="230"/>
                  </a:lnTo>
                  <a:lnTo>
                    <a:pt x="46" y="41"/>
                  </a:lnTo>
                  <a:lnTo>
                    <a:pt x="28" y="41"/>
                  </a:lnTo>
                  <a:lnTo>
                    <a:pt x="28" y="0"/>
                  </a:lnTo>
                  <a:lnTo>
                    <a:pt x="179" y="0"/>
                  </a:lnTo>
                  <a:lnTo>
                    <a:pt x="179" y="41"/>
                  </a:lnTo>
                  <a:lnTo>
                    <a:pt x="160" y="41"/>
                  </a:lnTo>
                  <a:lnTo>
                    <a:pt x="191" y="230"/>
                  </a:lnTo>
                  <a:lnTo>
                    <a:pt x="208" y="230"/>
                  </a:lnTo>
                  <a:lnTo>
                    <a:pt x="208" y="269"/>
                  </a:lnTo>
                  <a:lnTo>
                    <a:pt x="116" y="269"/>
                  </a:lnTo>
                  <a:lnTo>
                    <a:pt x="116" y="230"/>
                  </a:lnTo>
                  <a:lnTo>
                    <a:pt x="132" y="230"/>
                  </a:lnTo>
                  <a:lnTo>
                    <a:pt x="126" y="179"/>
                  </a:lnTo>
                  <a:lnTo>
                    <a:pt x="81" y="179"/>
                  </a:lnTo>
                  <a:lnTo>
                    <a:pt x="75" y="230"/>
                  </a:lnTo>
                  <a:lnTo>
                    <a:pt x="92" y="230"/>
                  </a:lnTo>
                  <a:lnTo>
                    <a:pt x="92" y="269"/>
                  </a:lnTo>
                  <a:lnTo>
                    <a:pt x="0" y="269"/>
                  </a:lnTo>
                  <a:close/>
                  <a:moveTo>
                    <a:pt x="86" y="146"/>
                  </a:moveTo>
                  <a:lnTo>
                    <a:pt x="120" y="146"/>
                  </a:lnTo>
                  <a:lnTo>
                    <a:pt x="107" y="33"/>
                  </a:lnTo>
                  <a:lnTo>
                    <a:pt x="99" y="33"/>
                  </a:lnTo>
                  <a:lnTo>
                    <a:pt x="86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00">
              <a:extLst>
                <a:ext uri="{FF2B5EF4-FFF2-40B4-BE49-F238E27FC236}">
                  <a16:creationId xmlns:a16="http://schemas.microsoft.com/office/drawing/2014/main" xmlns="" id="{DEDA226C-9A2F-4F61-8B10-D7DA5934DB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6058" y="4086620"/>
              <a:ext cx="218750" cy="314672"/>
            </a:xfrm>
            <a:custGeom>
              <a:avLst/>
              <a:gdLst>
                <a:gd name="T0" fmla="*/ 0 w 124"/>
                <a:gd name="T1" fmla="*/ 179 h 179"/>
                <a:gd name="T2" fmla="*/ 0 w 124"/>
                <a:gd name="T3" fmla="*/ 153 h 179"/>
                <a:gd name="T4" fmla="*/ 11 w 124"/>
                <a:gd name="T5" fmla="*/ 153 h 179"/>
                <a:gd name="T6" fmla="*/ 11 w 124"/>
                <a:gd name="T7" fmla="*/ 27 h 179"/>
                <a:gd name="T8" fmla="*/ 0 w 124"/>
                <a:gd name="T9" fmla="*/ 27 h 179"/>
                <a:gd name="T10" fmla="*/ 0 w 124"/>
                <a:gd name="T11" fmla="*/ 0 h 179"/>
                <a:gd name="T12" fmla="*/ 66 w 124"/>
                <a:gd name="T13" fmla="*/ 0 h 179"/>
                <a:gd name="T14" fmla="*/ 106 w 124"/>
                <a:gd name="T15" fmla="*/ 15 h 179"/>
                <a:gd name="T16" fmla="*/ 120 w 124"/>
                <a:gd name="T17" fmla="*/ 52 h 179"/>
                <a:gd name="T18" fmla="*/ 116 w 124"/>
                <a:gd name="T19" fmla="*/ 73 h 179"/>
                <a:gd name="T20" fmla="*/ 103 w 124"/>
                <a:gd name="T21" fmla="*/ 89 h 179"/>
                <a:gd name="T22" fmla="*/ 116 w 124"/>
                <a:gd name="T23" fmla="*/ 153 h 179"/>
                <a:gd name="T24" fmla="*/ 124 w 124"/>
                <a:gd name="T25" fmla="*/ 153 h 179"/>
                <a:gd name="T26" fmla="*/ 124 w 124"/>
                <a:gd name="T27" fmla="*/ 179 h 179"/>
                <a:gd name="T28" fmla="*/ 84 w 124"/>
                <a:gd name="T29" fmla="*/ 179 h 179"/>
                <a:gd name="T30" fmla="*/ 67 w 124"/>
                <a:gd name="T31" fmla="*/ 101 h 179"/>
                <a:gd name="T32" fmla="*/ 53 w 124"/>
                <a:gd name="T33" fmla="*/ 101 h 179"/>
                <a:gd name="T34" fmla="*/ 53 w 124"/>
                <a:gd name="T35" fmla="*/ 153 h 179"/>
                <a:gd name="T36" fmla="*/ 64 w 124"/>
                <a:gd name="T37" fmla="*/ 153 h 179"/>
                <a:gd name="T38" fmla="*/ 64 w 124"/>
                <a:gd name="T39" fmla="*/ 179 h 179"/>
                <a:gd name="T40" fmla="*/ 0 w 124"/>
                <a:gd name="T41" fmla="*/ 179 h 179"/>
                <a:gd name="T42" fmla="*/ 53 w 124"/>
                <a:gd name="T43" fmla="*/ 25 h 179"/>
                <a:gd name="T44" fmla="*/ 53 w 124"/>
                <a:gd name="T45" fmla="*/ 75 h 179"/>
                <a:gd name="T46" fmla="*/ 73 w 124"/>
                <a:gd name="T47" fmla="*/ 69 h 179"/>
                <a:gd name="T48" fmla="*/ 77 w 124"/>
                <a:gd name="T49" fmla="*/ 49 h 179"/>
                <a:gd name="T50" fmla="*/ 73 w 124"/>
                <a:gd name="T51" fmla="*/ 32 h 179"/>
                <a:gd name="T52" fmla="*/ 53 w 124"/>
                <a:gd name="T53" fmla="*/ 2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79">
                  <a:moveTo>
                    <a:pt x="0" y="179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3" y="0"/>
                    <a:pt x="96" y="5"/>
                    <a:pt x="106" y="15"/>
                  </a:cubicBezTo>
                  <a:cubicBezTo>
                    <a:pt x="115" y="25"/>
                    <a:pt x="120" y="37"/>
                    <a:pt x="120" y="52"/>
                  </a:cubicBezTo>
                  <a:cubicBezTo>
                    <a:pt x="120" y="61"/>
                    <a:pt x="119" y="68"/>
                    <a:pt x="116" y="73"/>
                  </a:cubicBezTo>
                  <a:cubicBezTo>
                    <a:pt x="113" y="79"/>
                    <a:pt x="109" y="84"/>
                    <a:pt x="103" y="89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84" y="179"/>
                    <a:pt x="84" y="179"/>
                    <a:pt x="84" y="179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53"/>
                    <a:pt x="53" y="153"/>
                    <a:pt x="53" y="153"/>
                  </a:cubicBezTo>
                  <a:cubicBezTo>
                    <a:pt x="64" y="153"/>
                    <a:pt x="64" y="153"/>
                    <a:pt x="64" y="153"/>
                  </a:cubicBezTo>
                  <a:cubicBezTo>
                    <a:pt x="64" y="179"/>
                    <a:pt x="64" y="179"/>
                    <a:pt x="64" y="179"/>
                  </a:cubicBezTo>
                  <a:lnTo>
                    <a:pt x="0" y="179"/>
                  </a:lnTo>
                  <a:close/>
                  <a:moveTo>
                    <a:pt x="53" y="25"/>
                  </a:moveTo>
                  <a:cubicBezTo>
                    <a:pt x="53" y="75"/>
                    <a:pt x="53" y="75"/>
                    <a:pt x="53" y="75"/>
                  </a:cubicBezTo>
                  <a:cubicBezTo>
                    <a:pt x="64" y="75"/>
                    <a:pt x="70" y="73"/>
                    <a:pt x="73" y="69"/>
                  </a:cubicBezTo>
                  <a:cubicBezTo>
                    <a:pt x="76" y="65"/>
                    <a:pt x="77" y="58"/>
                    <a:pt x="77" y="49"/>
                  </a:cubicBezTo>
                  <a:cubicBezTo>
                    <a:pt x="77" y="42"/>
                    <a:pt x="76" y="36"/>
                    <a:pt x="73" y="32"/>
                  </a:cubicBezTo>
                  <a:cubicBezTo>
                    <a:pt x="71" y="27"/>
                    <a:pt x="64" y="25"/>
                    <a:pt x="53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01">
              <a:extLst>
                <a:ext uri="{FF2B5EF4-FFF2-40B4-BE49-F238E27FC236}">
                  <a16:creationId xmlns:a16="http://schemas.microsoft.com/office/drawing/2014/main" xmlns="" id="{71F800D4-F507-43BB-B103-6A60797BE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193" y="4079601"/>
              <a:ext cx="246824" cy="317011"/>
            </a:xfrm>
            <a:custGeom>
              <a:avLst/>
              <a:gdLst>
                <a:gd name="T0" fmla="*/ 0 w 211"/>
                <a:gd name="T1" fmla="*/ 271 h 271"/>
                <a:gd name="T2" fmla="*/ 0 w 211"/>
                <a:gd name="T3" fmla="*/ 230 h 271"/>
                <a:gd name="T4" fmla="*/ 21 w 211"/>
                <a:gd name="T5" fmla="*/ 230 h 271"/>
                <a:gd name="T6" fmla="*/ 21 w 211"/>
                <a:gd name="T7" fmla="*/ 41 h 271"/>
                <a:gd name="T8" fmla="*/ 0 w 211"/>
                <a:gd name="T9" fmla="*/ 41 h 271"/>
                <a:gd name="T10" fmla="*/ 0 w 211"/>
                <a:gd name="T11" fmla="*/ 0 h 271"/>
                <a:gd name="T12" fmla="*/ 97 w 211"/>
                <a:gd name="T13" fmla="*/ 0 h 271"/>
                <a:gd name="T14" fmla="*/ 97 w 211"/>
                <a:gd name="T15" fmla="*/ 41 h 271"/>
                <a:gd name="T16" fmla="*/ 85 w 211"/>
                <a:gd name="T17" fmla="*/ 41 h 271"/>
                <a:gd name="T18" fmla="*/ 85 w 211"/>
                <a:gd name="T19" fmla="*/ 108 h 271"/>
                <a:gd name="T20" fmla="*/ 127 w 211"/>
                <a:gd name="T21" fmla="*/ 108 h 271"/>
                <a:gd name="T22" fmla="*/ 127 w 211"/>
                <a:gd name="T23" fmla="*/ 41 h 271"/>
                <a:gd name="T24" fmla="*/ 115 w 211"/>
                <a:gd name="T25" fmla="*/ 41 h 271"/>
                <a:gd name="T26" fmla="*/ 115 w 211"/>
                <a:gd name="T27" fmla="*/ 0 h 271"/>
                <a:gd name="T28" fmla="*/ 211 w 211"/>
                <a:gd name="T29" fmla="*/ 0 h 271"/>
                <a:gd name="T30" fmla="*/ 211 w 211"/>
                <a:gd name="T31" fmla="*/ 41 h 271"/>
                <a:gd name="T32" fmla="*/ 190 w 211"/>
                <a:gd name="T33" fmla="*/ 41 h 271"/>
                <a:gd name="T34" fmla="*/ 190 w 211"/>
                <a:gd name="T35" fmla="*/ 230 h 271"/>
                <a:gd name="T36" fmla="*/ 211 w 211"/>
                <a:gd name="T37" fmla="*/ 230 h 271"/>
                <a:gd name="T38" fmla="*/ 211 w 211"/>
                <a:gd name="T39" fmla="*/ 271 h 271"/>
                <a:gd name="T40" fmla="*/ 115 w 211"/>
                <a:gd name="T41" fmla="*/ 271 h 271"/>
                <a:gd name="T42" fmla="*/ 115 w 211"/>
                <a:gd name="T43" fmla="*/ 230 h 271"/>
                <a:gd name="T44" fmla="*/ 127 w 211"/>
                <a:gd name="T45" fmla="*/ 230 h 271"/>
                <a:gd name="T46" fmla="*/ 127 w 211"/>
                <a:gd name="T47" fmla="*/ 149 h 271"/>
                <a:gd name="T48" fmla="*/ 85 w 211"/>
                <a:gd name="T49" fmla="*/ 149 h 271"/>
                <a:gd name="T50" fmla="*/ 85 w 211"/>
                <a:gd name="T51" fmla="*/ 230 h 271"/>
                <a:gd name="T52" fmla="*/ 97 w 211"/>
                <a:gd name="T53" fmla="*/ 230 h 271"/>
                <a:gd name="T54" fmla="*/ 97 w 211"/>
                <a:gd name="T55" fmla="*/ 271 h 271"/>
                <a:gd name="T56" fmla="*/ 0 w 211"/>
                <a:gd name="T57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1" h="271">
                  <a:moveTo>
                    <a:pt x="0" y="271"/>
                  </a:moveTo>
                  <a:lnTo>
                    <a:pt x="0" y="230"/>
                  </a:lnTo>
                  <a:lnTo>
                    <a:pt x="21" y="230"/>
                  </a:lnTo>
                  <a:lnTo>
                    <a:pt x="21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97" y="0"/>
                  </a:lnTo>
                  <a:lnTo>
                    <a:pt x="97" y="41"/>
                  </a:lnTo>
                  <a:lnTo>
                    <a:pt x="85" y="41"/>
                  </a:lnTo>
                  <a:lnTo>
                    <a:pt x="85" y="108"/>
                  </a:lnTo>
                  <a:lnTo>
                    <a:pt x="127" y="108"/>
                  </a:lnTo>
                  <a:lnTo>
                    <a:pt x="127" y="41"/>
                  </a:lnTo>
                  <a:lnTo>
                    <a:pt x="115" y="41"/>
                  </a:lnTo>
                  <a:lnTo>
                    <a:pt x="115" y="0"/>
                  </a:lnTo>
                  <a:lnTo>
                    <a:pt x="211" y="0"/>
                  </a:lnTo>
                  <a:lnTo>
                    <a:pt x="211" y="41"/>
                  </a:lnTo>
                  <a:lnTo>
                    <a:pt x="190" y="41"/>
                  </a:lnTo>
                  <a:lnTo>
                    <a:pt x="190" y="230"/>
                  </a:lnTo>
                  <a:lnTo>
                    <a:pt x="211" y="230"/>
                  </a:lnTo>
                  <a:lnTo>
                    <a:pt x="211" y="271"/>
                  </a:lnTo>
                  <a:lnTo>
                    <a:pt x="115" y="271"/>
                  </a:lnTo>
                  <a:lnTo>
                    <a:pt x="115" y="230"/>
                  </a:lnTo>
                  <a:lnTo>
                    <a:pt x="127" y="230"/>
                  </a:lnTo>
                  <a:lnTo>
                    <a:pt x="127" y="149"/>
                  </a:lnTo>
                  <a:lnTo>
                    <a:pt x="85" y="149"/>
                  </a:lnTo>
                  <a:lnTo>
                    <a:pt x="85" y="230"/>
                  </a:lnTo>
                  <a:lnTo>
                    <a:pt x="97" y="230"/>
                  </a:lnTo>
                  <a:lnTo>
                    <a:pt x="97" y="271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02">
              <a:extLst>
                <a:ext uri="{FF2B5EF4-FFF2-40B4-BE49-F238E27FC236}">
                  <a16:creationId xmlns:a16="http://schemas.microsoft.com/office/drawing/2014/main" xmlns="" id="{BC5F36DC-B95F-4317-8671-526B61D76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8054" y="4079601"/>
              <a:ext cx="243315" cy="317011"/>
            </a:xfrm>
            <a:custGeom>
              <a:avLst/>
              <a:gdLst>
                <a:gd name="T0" fmla="*/ 0 w 208"/>
                <a:gd name="T1" fmla="*/ 271 h 271"/>
                <a:gd name="T2" fmla="*/ 0 w 208"/>
                <a:gd name="T3" fmla="*/ 230 h 271"/>
                <a:gd name="T4" fmla="*/ 18 w 208"/>
                <a:gd name="T5" fmla="*/ 230 h 271"/>
                <a:gd name="T6" fmla="*/ 47 w 208"/>
                <a:gd name="T7" fmla="*/ 41 h 271"/>
                <a:gd name="T8" fmla="*/ 29 w 208"/>
                <a:gd name="T9" fmla="*/ 41 h 271"/>
                <a:gd name="T10" fmla="*/ 29 w 208"/>
                <a:gd name="T11" fmla="*/ 0 h 271"/>
                <a:gd name="T12" fmla="*/ 180 w 208"/>
                <a:gd name="T13" fmla="*/ 0 h 271"/>
                <a:gd name="T14" fmla="*/ 180 w 208"/>
                <a:gd name="T15" fmla="*/ 41 h 271"/>
                <a:gd name="T16" fmla="*/ 160 w 208"/>
                <a:gd name="T17" fmla="*/ 41 h 271"/>
                <a:gd name="T18" fmla="*/ 192 w 208"/>
                <a:gd name="T19" fmla="*/ 230 h 271"/>
                <a:gd name="T20" fmla="*/ 208 w 208"/>
                <a:gd name="T21" fmla="*/ 230 h 271"/>
                <a:gd name="T22" fmla="*/ 208 w 208"/>
                <a:gd name="T23" fmla="*/ 271 h 271"/>
                <a:gd name="T24" fmla="*/ 116 w 208"/>
                <a:gd name="T25" fmla="*/ 271 h 271"/>
                <a:gd name="T26" fmla="*/ 116 w 208"/>
                <a:gd name="T27" fmla="*/ 230 h 271"/>
                <a:gd name="T28" fmla="*/ 133 w 208"/>
                <a:gd name="T29" fmla="*/ 230 h 271"/>
                <a:gd name="T30" fmla="*/ 127 w 208"/>
                <a:gd name="T31" fmla="*/ 179 h 271"/>
                <a:gd name="T32" fmla="*/ 82 w 208"/>
                <a:gd name="T33" fmla="*/ 179 h 271"/>
                <a:gd name="T34" fmla="*/ 76 w 208"/>
                <a:gd name="T35" fmla="*/ 230 h 271"/>
                <a:gd name="T36" fmla="*/ 92 w 208"/>
                <a:gd name="T37" fmla="*/ 230 h 271"/>
                <a:gd name="T38" fmla="*/ 92 w 208"/>
                <a:gd name="T39" fmla="*/ 271 h 271"/>
                <a:gd name="T40" fmla="*/ 0 w 208"/>
                <a:gd name="T41" fmla="*/ 271 h 271"/>
                <a:gd name="T42" fmla="*/ 86 w 208"/>
                <a:gd name="T43" fmla="*/ 146 h 271"/>
                <a:gd name="T44" fmla="*/ 122 w 208"/>
                <a:gd name="T45" fmla="*/ 146 h 271"/>
                <a:gd name="T46" fmla="*/ 107 w 208"/>
                <a:gd name="T47" fmla="*/ 33 h 271"/>
                <a:gd name="T48" fmla="*/ 100 w 208"/>
                <a:gd name="T49" fmla="*/ 33 h 271"/>
                <a:gd name="T50" fmla="*/ 86 w 208"/>
                <a:gd name="T5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71">
                  <a:moveTo>
                    <a:pt x="0" y="271"/>
                  </a:moveTo>
                  <a:lnTo>
                    <a:pt x="0" y="230"/>
                  </a:lnTo>
                  <a:lnTo>
                    <a:pt x="18" y="230"/>
                  </a:lnTo>
                  <a:lnTo>
                    <a:pt x="47" y="41"/>
                  </a:lnTo>
                  <a:lnTo>
                    <a:pt x="29" y="41"/>
                  </a:lnTo>
                  <a:lnTo>
                    <a:pt x="29" y="0"/>
                  </a:lnTo>
                  <a:lnTo>
                    <a:pt x="180" y="0"/>
                  </a:lnTo>
                  <a:lnTo>
                    <a:pt x="180" y="41"/>
                  </a:lnTo>
                  <a:lnTo>
                    <a:pt x="160" y="41"/>
                  </a:lnTo>
                  <a:lnTo>
                    <a:pt x="192" y="230"/>
                  </a:lnTo>
                  <a:lnTo>
                    <a:pt x="208" y="230"/>
                  </a:lnTo>
                  <a:lnTo>
                    <a:pt x="208" y="271"/>
                  </a:lnTo>
                  <a:lnTo>
                    <a:pt x="116" y="271"/>
                  </a:lnTo>
                  <a:lnTo>
                    <a:pt x="116" y="230"/>
                  </a:lnTo>
                  <a:lnTo>
                    <a:pt x="133" y="230"/>
                  </a:lnTo>
                  <a:lnTo>
                    <a:pt x="127" y="179"/>
                  </a:lnTo>
                  <a:lnTo>
                    <a:pt x="82" y="179"/>
                  </a:lnTo>
                  <a:lnTo>
                    <a:pt x="76" y="230"/>
                  </a:lnTo>
                  <a:lnTo>
                    <a:pt x="92" y="230"/>
                  </a:lnTo>
                  <a:lnTo>
                    <a:pt x="92" y="271"/>
                  </a:lnTo>
                  <a:lnTo>
                    <a:pt x="0" y="271"/>
                  </a:lnTo>
                  <a:close/>
                  <a:moveTo>
                    <a:pt x="86" y="146"/>
                  </a:moveTo>
                  <a:lnTo>
                    <a:pt x="122" y="146"/>
                  </a:lnTo>
                  <a:lnTo>
                    <a:pt x="107" y="33"/>
                  </a:lnTo>
                  <a:lnTo>
                    <a:pt x="100" y="33"/>
                  </a:lnTo>
                  <a:lnTo>
                    <a:pt x="86" y="146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03">
              <a:extLst>
                <a:ext uri="{FF2B5EF4-FFF2-40B4-BE49-F238E27FC236}">
                  <a16:creationId xmlns:a16="http://schemas.microsoft.com/office/drawing/2014/main" xmlns="" id="{41DF7675-E19C-4D1E-88B6-D2C2636CA0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4236" y="4079601"/>
              <a:ext cx="219919" cy="317011"/>
            </a:xfrm>
            <a:custGeom>
              <a:avLst/>
              <a:gdLst>
                <a:gd name="T0" fmla="*/ 0 w 125"/>
                <a:gd name="T1" fmla="*/ 180 h 180"/>
                <a:gd name="T2" fmla="*/ 0 w 125"/>
                <a:gd name="T3" fmla="*/ 153 h 180"/>
                <a:gd name="T4" fmla="*/ 13 w 125"/>
                <a:gd name="T5" fmla="*/ 153 h 180"/>
                <a:gd name="T6" fmla="*/ 13 w 125"/>
                <a:gd name="T7" fmla="*/ 27 h 180"/>
                <a:gd name="T8" fmla="*/ 0 w 125"/>
                <a:gd name="T9" fmla="*/ 27 h 180"/>
                <a:gd name="T10" fmla="*/ 0 w 125"/>
                <a:gd name="T11" fmla="*/ 0 h 180"/>
                <a:gd name="T12" fmla="*/ 58 w 125"/>
                <a:gd name="T13" fmla="*/ 0 h 180"/>
                <a:gd name="T14" fmla="*/ 108 w 125"/>
                <a:gd name="T15" fmla="*/ 15 h 180"/>
                <a:gd name="T16" fmla="*/ 125 w 125"/>
                <a:gd name="T17" fmla="*/ 57 h 180"/>
                <a:gd name="T18" fmla="*/ 56 w 125"/>
                <a:gd name="T19" fmla="*/ 113 h 180"/>
                <a:gd name="T20" fmla="*/ 56 w 125"/>
                <a:gd name="T21" fmla="*/ 153 h 180"/>
                <a:gd name="T22" fmla="*/ 71 w 125"/>
                <a:gd name="T23" fmla="*/ 153 h 180"/>
                <a:gd name="T24" fmla="*/ 71 w 125"/>
                <a:gd name="T25" fmla="*/ 180 h 180"/>
                <a:gd name="T26" fmla="*/ 0 w 125"/>
                <a:gd name="T27" fmla="*/ 180 h 180"/>
                <a:gd name="T28" fmla="*/ 56 w 125"/>
                <a:gd name="T29" fmla="*/ 27 h 180"/>
                <a:gd name="T30" fmla="*/ 56 w 125"/>
                <a:gd name="T31" fmla="*/ 86 h 180"/>
                <a:gd name="T32" fmla="*/ 75 w 125"/>
                <a:gd name="T33" fmla="*/ 78 h 180"/>
                <a:gd name="T34" fmla="*/ 80 w 125"/>
                <a:gd name="T35" fmla="*/ 56 h 180"/>
                <a:gd name="T36" fmla="*/ 56 w 125"/>
                <a:gd name="T3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80">
                  <a:moveTo>
                    <a:pt x="0" y="18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9" y="0"/>
                    <a:pt x="96" y="5"/>
                    <a:pt x="108" y="15"/>
                  </a:cubicBezTo>
                  <a:cubicBezTo>
                    <a:pt x="119" y="25"/>
                    <a:pt x="125" y="39"/>
                    <a:pt x="125" y="57"/>
                  </a:cubicBezTo>
                  <a:cubicBezTo>
                    <a:pt x="125" y="95"/>
                    <a:pt x="102" y="113"/>
                    <a:pt x="56" y="11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80"/>
                    <a:pt x="71" y="180"/>
                    <a:pt x="71" y="180"/>
                  </a:cubicBezTo>
                  <a:lnTo>
                    <a:pt x="0" y="180"/>
                  </a:lnTo>
                  <a:close/>
                  <a:moveTo>
                    <a:pt x="56" y="27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65" y="86"/>
                    <a:pt x="72" y="83"/>
                    <a:pt x="75" y="78"/>
                  </a:cubicBezTo>
                  <a:cubicBezTo>
                    <a:pt x="78" y="73"/>
                    <a:pt x="80" y="66"/>
                    <a:pt x="80" y="56"/>
                  </a:cubicBezTo>
                  <a:cubicBezTo>
                    <a:pt x="80" y="36"/>
                    <a:pt x="72" y="27"/>
                    <a:pt x="56" y="27"/>
                  </a:cubicBez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04">
              <a:extLst>
                <a:ext uri="{FF2B5EF4-FFF2-40B4-BE49-F238E27FC236}">
                  <a16:creationId xmlns:a16="http://schemas.microsoft.com/office/drawing/2014/main" xmlns="" id="{B5195C12-99AE-4E23-B463-9E8F4FFEF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9891" y="4079601"/>
              <a:ext cx="219919" cy="317011"/>
            </a:xfrm>
            <a:custGeom>
              <a:avLst/>
              <a:gdLst>
                <a:gd name="T0" fmla="*/ 0 w 125"/>
                <a:gd name="T1" fmla="*/ 180 h 180"/>
                <a:gd name="T2" fmla="*/ 0 w 125"/>
                <a:gd name="T3" fmla="*/ 153 h 180"/>
                <a:gd name="T4" fmla="*/ 13 w 125"/>
                <a:gd name="T5" fmla="*/ 153 h 180"/>
                <a:gd name="T6" fmla="*/ 13 w 125"/>
                <a:gd name="T7" fmla="*/ 27 h 180"/>
                <a:gd name="T8" fmla="*/ 0 w 125"/>
                <a:gd name="T9" fmla="*/ 27 h 180"/>
                <a:gd name="T10" fmla="*/ 0 w 125"/>
                <a:gd name="T11" fmla="*/ 0 h 180"/>
                <a:gd name="T12" fmla="*/ 58 w 125"/>
                <a:gd name="T13" fmla="*/ 0 h 180"/>
                <a:gd name="T14" fmla="*/ 107 w 125"/>
                <a:gd name="T15" fmla="*/ 15 h 180"/>
                <a:gd name="T16" fmla="*/ 125 w 125"/>
                <a:gd name="T17" fmla="*/ 57 h 180"/>
                <a:gd name="T18" fmla="*/ 55 w 125"/>
                <a:gd name="T19" fmla="*/ 113 h 180"/>
                <a:gd name="T20" fmla="*/ 55 w 125"/>
                <a:gd name="T21" fmla="*/ 153 h 180"/>
                <a:gd name="T22" fmla="*/ 70 w 125"/>
                <a:gd name="T23" fmla="*/ 153 h 180"/>
                <a:gd name="T24" fmla="*/ 70 w 125"/>
                <a:gd name="T25" fmla="*/ 180 h 180"/>
                <a:gd name="T26" fmla="*/ 0 w 125"/>
                <a:gd name="T27" fmla="*/ 180 h 180"/>
                <a:gd name="T28" fmla="*/ 55 w 125"/>
                <a:gd name="T29" fmla="*/ 27 h 180"/>
                <a:gd name="T30" fmla="*/ 55 w 125"/>
                <a:gd name="T31" fmla="*/ 86 h 180"/>
                <a:gd name="T32" fmla="*/ 75 w 125"/>
                <a:gd name="T33" fmla="*/ 78 h 180"/>
                <a:gd name="T34" fmla="*/ 80 w 125"/>
                <a:gd name="T35" fmla="*/ 56 h 180"/>
                <a:gd name="T36" fmla="*/ 55 w 125"/>
                <a:gd name="T37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80">
                  <a:moveTo>
                    <a:pt x="0" y="18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3" y="153"/>
                    <a:pt x="13" y="153"/>
                    <a:pt x="13" y="15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9" y="0"/>
                    <a:pt x="96" y="5"/>
                    <a:pt x="107" y="15"/>
                  </a:cubicBezTo>
                  <a:cubicBezTo>
                    <a:pt x="119" y="25"/>
                    <a:pt x="125" y="39"/>
                    <a:pt x="125" y="57"/>
                  </a:cubicBezTo>
                  <a:cubicBezTo>
                    <a:pt x="125" y="95"/>
                    <a:pt x="102" y="113"/>
                    <a:pt x="55" y="113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80"/>
                    <a:pt x="70" y="180"/>
                    <a:pt x="70" y="180"/>
                  </a:cubicBezTo>
                  <a:lnTo>
                    <a:pt x="0" y="180"/>
                  </a:lnTo>
                  <a:close/>
                  <a:moveTo>
                    <a:pt x="55" y="27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65" y="86"/>
                    <a:pt x="71" y="83"/>
                    <a:pt x="75" y="78"/>
                  </a:cubicBezTo>
                  <a:cubicBezTo>
                    <a:pt x="78" y="73"/>
                    <a:pt x="80" y="66"/>
                    <a:pt x="80" y="56"/>
                  </a:cubicBezTo>
                  <a:cubicBezTo>
                    <a:pt x="80" y="36"/>
                    <a:pt x="72" y="27"/>
                    <a:pt x="55" y="27"/>
                  </a:cubicBez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05">
              <a:extLst>
                <a:ext uri="{FF2B5EF4-FFF2-40B4-BE49-F238E27FC236}">
                  <a16:creationId xmlns:a16="http://schemas.microsoft.com/office/drawing/2014/main" xmlns="" id="{C195B434-F7A7-4C51-8119-9AEC966BC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9695" y="4079601"/>
              <a:ext cx="246824" cy="317011"/>
            </a:xfrm>
            <a:custGeom>
              <a:avLst/>
              <a:gdLst>
                <a:gd name="T0" fmla="*/ 49 w 211"/>
                <a:gd name="T1" fmla="*/ 271 h 271"/>
                <a:gd name="T2" fmla="*/ 49 w 211"/>
                <a:gd name="T3" fmla="*/ 230 h 271"/>
                <a:gd name="T4" fmla="*/ 72 w 211"/>
                <a:gd name="T5" fmla="*/ 230 h 271"/>
                <a:gd name="T6" fmla="*/ 72 w 211"/>
                <a:gd name="T7" fmla="*/ 167 h 271"/>
                <a:gd name="T8" fmla="*/ 19 w 211"/>
                <a:gd name="T9" fmla="*/ 41 h 271"/>
                <a:gd name="T10" fmla="*/ 0 w 211"/>
                <a:gd name="T11" fmla="*/ 41 h 271"/>
                <a:gd name="T12" fmla="*/ 0 w 211"/>
                <a:gd name="T13" fmla="*/ 0 h 271"/>
                <a:gd name="T14" fmla="*/ 104 w 211"/>
                <a:gd name="T15" fmla="*/ 0 h 271"/>
                <a:gd name="T16" fmla="*/ 104 w 211"/>
                <a:gd name="T17" fmla="*/ 41 h 271"/>
                <a:gd name="T18" fmla="*/ 79 w 211"/>
                <a:gd name="T19" fmla="*/ 41 h 271"/>
                <a:gd name="T20" fmla="*/ 113 w 211"/>
                <a:gd name="T21" fmla="*/ 120 h 271"/>
                <a:gd name="T22" fmla="*/ 147 w 211"/>
                <a:gd name="T23" fmla="*/ 41 h 271"/>
                <a:gd name="T24" fmla="*/ 123 w 211"/>
                <a:gd name="T25" fmla="*/ 41 h 271"/>
                <a:gd name="T26" fmla="*/ 123 w 211"/>
                <a:gd name="T27" fmla="*/ 0 h 271"/>
                <a:gd name="T28" fmla="*/ 211 w 211"/>
                <a:gd name="T29" fmla="*/ 0 h 271"/>
                <a:gd name="T30" fmla="*/ 211 w 211"/>
                <a:gd name="T31" fmla="*/ 41 h 271"/>
                <a:gd name="T32" fmla="*/ 191 w 211"/>
                <a:gd name="T33" fmla="*/ 41 h 271"/>
                <a:gd name="T34" fmla="*/ 137 w 211"/>
                <a:gd name="T35" fmla="*/ 167 h 271"/>
                <a:gd name="T36" fmla="*/ 137 w 211"/>
                <a:gd name="T37" fmla="*/ 230 h 271"/>
                <a:gd name="T38" fmla="*/ 158 w 211"/>
                <a:gd name="T39" fmla="*/ 230 h 271"/>
                <a:gd name="T40" fmla="*/ 158 w 211"/>
                <a:gd name="T41" fmla="*/ 271 h 271"/>
                <a:gd name="T42" fmla="*/ 49 w 211"/>
                <a:gd name="T43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71">
                  <a:moveTo>
                    <a:pt x="49" y="271"/>
                  </a:moveTo>
                  <a:lnTo>
                    <a:pt x="49" y="230"/>
                  </a:lnTo>
                  <a:lnTo>
                    <a:pt x="72" y="230"/>
                  </a:lnTo>
                  <a:lnTo>
                    <a:pt x="72" y="167"/>
                  </a:lnTo>
                  <a:lnTo>
                    <a:pt x="1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41"/>
                  </a:lnTo>
                  <a:lnTo>
                    <a:pt x="79" y="41"/>
                  </a:lnTo>
                  <a:lnTo>
                    <a:pt x="113" y="120"/>
                  </a:lnTo>
                  <a:lnTo>
                    <a:pt x="147" y="41"/>
                  </a:lnTo>
                  <a:lnTo>
                    <a:pt x="123" y="41"/>
                  </a:lnTo>
                  <a:lnTo>
                    <a:pt x="123" y="0"/>
                  </a:lnTo>
                  <a:lnTo>
                    <a:pt x="211" y="0"/>
                  </a:lnTo>
                  <a:lnTo>
                    <a:pt x="211" y="41"/>
                  </a:lnTo>
                  <a:lnTo>
                    <a:pt x="191" y="41"/>
                  </a:lnTo>
                  <a:lnTo>
                    <a:pt x="137" y="167"/>
                  </a:lnTo>
                  <a:lnTo>
                    <a:pt x="137" y="230"/>
                  </a:lnTo>
                  <a:lnTo>
                    <a:pt x="158" y="230"/>
                  </a:lnTo>
                  <a:lnTo>
                    <a:pt x="158" y="271"/>
                  </a:lnTo>
                  <a:lnTo>
                    <a:pt x="49" y="271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06">
              <a:extLst>
                <a:ext uri="{FF2B5EF4-FFF2-40B4-BE49-F238E27FC236}">
                  <a16:creationId xmlns:a16="http://schemas.microsoft.com/office/drawing/2014/main" xmlns="" id="{CA47E7B8-89B7-4187-B306-0D3735A58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7308" y="4079601"/>
              <a:ext cx="219919" cy="318181"/>
            </a:xfrm>
            <a:custGeom>
              <a:avLst/>
              <a:gdLst>
                <a:gd name="T0" fmla="*/ 0 w 125"/>
                <a:gd name="T1" fmla="*/ 180 h 181"/>
                <a:gd name="T2" fmla="*/ 0 w 125"/>
                <a:gd name="T3" fmla="*/ 153 h 181"/>
                <a:gd name="T4" fmla="*/ 11 w 125"/>
                <a:gd name="T5" fmla="*/ 153 h 181"/>
                <a:gd name="T6" fmla="*/ 11 w 125"/>
                <a:gd name="T7" fmla="*/ 27 h 181"/>
                <a:gd name="T8" fmla="*/ 0 w 125"/>
                <a:gd name="T9" fmla="*/ 27 h 181"/>
                <a:gd name="T10" fmla="*/ 0 w 125"/>
                <a:gd name="T11" fmla="*/ 0 h 181"/>
                <a:gd name="T12" fmla="*/ 52 w 125"/>
                <a:gd name="T13" fmla="*/ 0 h 181"/>
                <a:gd name="T14" fmla="*/ 88 w 125"/>
                <a:gd name="T15" fmla="*/ 107 h 181"/>
                <a:gd name="T16" fmla="*/ 90 w 125"/>
                <a:gd name="T17" fmla="*/ 107 h 181"/>
                <a:gd name="T18" fmla="*/ 88 w 125"/>
                <a:gd name="T19" fmla="*/ 62 h 181"/>
                <a:gd name="T20" fmla="*/ 88 w 125"/>
                <a:gd name="T21" fmla="*/ 27 h 181"/>
                <a:gd name="T22" fmla="*/ 78 w 125"/>
                <a:gd name="T23" fmla="*/ 27 h 181"/>
                <a:gd name="T24" fmla="*/ 78 w 125"/>
                <a:gd name="T25" fmla="*/ 0 h 181"/>
                <a:gd name="T26" fmla="*/ 125 w 125"/>
                <a:gd name="T27" fmla="*/ 0 h 181"/>
                <a:gd name="T28" fmla="*/ 125 w 125"/>
                <a:gd name="T29" fmla="*/ 27 h 181"/>
                <a:gd name="T30" fmla="*/ 115 w 125"/>
                <a:gd name="T31" fmla="*/ 27 h 181"/>
                <a:gd name="T32" fmla="*/ 115 w 125"/>
                <a:gd name="T33" fmla="*/ 181 h 181"/>
                <a:gd name="T34" fmla="*/ 82 w 125"/>
                <a:gd name="T35" fmla="*/ 181 h 181"/>
                <a:gd name="T36" fmla="*/ 68 w 125"/>
                <a:gd name="T37" fmla="*/ 145 h 181"/>
                <a:gd name="T38" fmla="*/ 52 w 125"/>
                <a:gd name="T39" fmla="*/ 101 h 181"/>
                <a:gd name="T40" fmla="*/ 38 w 125"/>
                <a:gd name="T41" fmla="*/ 57 h 181"/>
                <a:gd name="T42" fmla="*/ 36 w 125"/>
                <a:gd name="T43" fmla="*/ 57 h 181"/>
                <a:gd name="T44" fmla="*/ 38 w 125"/>
                <a:gd name="T45" fmla="*/ 118 h 181"/>
                <a:gd name="T46" fmla="*/ 38 w 125"/>
                <a:gd name="T47" fmla="*/ 153 h 181"/>
                <a:gd name="T48" fmla="*/ 48 w 125"/>
                <a:gd name="T49" fmla="*/ 153 h 181"/>
                <a:gd name="T50" fmla="*/ 48 w 125"/>
                <a:gd name="T51" fmla="*/ 180 h 181"/>
                <a:gd name="T52" fmla="*/ 0 w 125"/>
                <a:gd name="T53" fmla="*/ 18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81">
                  <a:moveTo>
                    <a:pt x="0" y="18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5" y="31"/>
                    <a:pt x="77" y="67"/>
                    <a:pt x="88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81"/>
                    <a:pt x="88" y="66"/>
                    <a:pt x="88" y="62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81"/>
                    <a:pt x="115" y="181"/>
                    <a:pt x="115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2" y="129"/>
                    <a:pt x="57" y="115"/>
                    <a:pt x="52" y="101"/>
                  </a:cubicBezTo>
                  <a:cubicBezTo>
                    <a:pt x="47" y="87"/>
                    <a:pt x="43" y="72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8" y="77"/>
                    <a:pt x="38" y="98"/>
                    <a:pt x="38" y="118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80"/>
                    <a:pt x="48" y="180"/>
                    <a:pt x="48" y="180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07">
              <a:extLst>
                <a:ext uri="{FF2B5EF4-FFF2-40B4-BE49-F238E27FC236}">
                  <a16:creationId xmlns:a16="http://schemas.microsoft.com/office/drawing/2014/main" xmlns="" id="{CF3C9E26-4C17-4323-BDC1-F8E99F173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792" y="4079601"/>
              <a:ext cx="214070" cy="317011"/>
            </a:xfrm>
            <a:custGeom>
              <a:avLst/>
              <a:gdLst>
                <a:gd name="T0" fmla="*/ 0 w 183"/>
                <a:gd name="T1" fmla="*/ 271 h 271"/>
                <a:gd name="T2" fmla="*/ 0 w 183"/>
                <a:gd name="T3" fmla="*/ 230 h 271"/>
                <a:gd name="T4" fmla="*/ 24 w 183"/>
                <a:gd name="T5" fmla="*/ 230 h 271"/>
                <a:gd name="T6" fmla="*/ 24 w 183"/>
                <a:gd name="T7" fmla="*/ 41 h 271"/>
                <a:gd name="T8" fmla="*/ 0 w 183"/>
                <a:gd name="T9" fmla="*/ 41 h 271"/>
                <a:gd name="T10" fmla="*/ 0 w 183"/>
                <a:gd name="T11" fmla="*/ 0 h 271"/>
                <a:gd name="T12" fmla="*/ 183 w 183"/>
                <a:gd name="T13" fmla="*/ 0 h 271"/>
                <a:gd name="T14" fmla="*/ 183 w 183"/>
                <a:gd name="T15" fmla="*/ 86 h 271"/>
                <a:gd name="T16" fmla="*/ 135 w 183"/>
                <a:gd name="T17" fmla="*/ 86 h 271"/>
                <a:gd name="T18" fmla="*/ 135 w 183"/>
                <a:gd name="T19" fmla="*/ 41 h 271"/>
                <a:gd name="T20" fmla="*/ 88 w 183"/>
                <a:gd name="T21" fmla="*/ 41 h 271"/>
                <a:gd name="T22" fmla="*/ 88 w 183"/>
                <a:gd name="T23" fmla="*/ 111 h 271"/>
                <a:gd name="T24" fmla="*/ 124 w 183"/>
                <a:gd name="T25" fmla="*/ 111 h 271"/>
                <a:gd name="T26" fmla="*/ 124 w 183"/>
                <a:gd name="T27" fmla="*/ 152 h 271"/>
                <a:gd name="T28" fmla="*/ 88 w 183"/>
                <a:gd name="T29" fmla="*/ 152 h 271"/>
                <a:gd name="T30" fmla="*/ 88 w 183"/>
                <a:gd name="T31" fmla="*/ 230 h 271"/>
                <a:gd name="T32" fmla="*/ 135 w 183"/>
                <a:gd name="T33" fmla="*/ 230 h 271"/>
                <a:gd name="T34" fmla="*/ 135 w 183"/>
                <a:gd name="T35" fmla="*/ 182 h 271"/>
                <a:gd name="T36" fmla="*/ 183 w 183"/>
                <a:gd name="T37" fmla="*/ 182 h 271"/>
                <a:gd name="T38" fmla="*/ 183 w 183"/>
                <a:gd name="T39" fmla="*/ 271 h 271"/>
                <a:gd name="T40" fmla="*/ 0 w 183"/>
                <a:gd name="T41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271">
                  <a:moveTo>
                    <a:pt x="0" y="271"/>
                  </a:moveTo>
                  <a:lnTo>
                    <a:pt x="0" y="230"/>
                  </a:lnTo>
                  <a:lnTo>
                    <a:pt x="24" y="230"/>
                  </a:lnTo>
                  <a:lnTo>
                    <a:pt x="24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86"/>
                  </a:lnTo>
                  <a:lnTo>
                    <a:pt x="135" y="86"/>
                  </a:lnTo>
                  <a:lnTo>
                    <a:pt x="135" y="41"/>
                  </a:lnTo>
                  <a:lnTo>
                    <a:pt x="88" y="41"/>
                  </a:lnTo>
                  <a:lnTo>
                    <a:pt x="88" y="111"/>
                  </a:lnTo>
                  <a:lnTo>
                    <a:pt x="124" y="111"/>
                  </a:lnTo>
                  <a:lnTo>
                    <a:pt x="124" y="152"/>
                  </a:lnTo>
                  <a:lnTo>
                    <a:pt x="88" y="152"/>
                  </a:lnTo>
                  <a:lnTo>
                    <a:pt x="88" y="230"/>
                  </a:lnTo>
                  <a:lnTo>
                    <a:pt x="135" y="230"/>
                  </a:lnTo>
                  <a:lnTo>
                    <a:pt x="135" y="182"/>
                  </a:lnTo>
                  <a:lnTo>
                    <a:pt x="183" y="182"/>
                  </a:lnTo>
                  <a:lnTo>
                    <a:pt x="183" y="271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08">
              <a:extLst>
                <a:ext uri="{FF2B5EF4-FFF2-40B4-BE49-F238E27FC236}">
                  <a16:creationId xmlns:a16="http://schemas.microsoft.com/office/drawing/2014/main" xmlns="" id="{223FDE17-3D1A-436C-8A6C-FCFC9EC91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579" y="4079601"/>
              <a:ext cx="326369" cy="320520"/>
            </a:xfrm>
            <a:custGeom>
              <a:avLst/>
              <a:gdLst>
                <a:gd name="T0" fmla="*/ 68 w 279"/>
                <a:gd name="T1" fmla="*/ 274 h 274"/>
                <a:gd name="T2" fmla="*/ 15 w 279"/>
                <a:gd name="T3" fmla="*/ 41 h 274"/>
                <a:gd name="T4" fmla="*/ 0 w 279"/>
                <a:gd name="T5" fmla="*/ 41 h 274"/>
                <a:gd name="T6" fmla="*/ 0 w 279"/>
                <a:gd name="T7" fmla="*/ 0 h 274"/>
                <a:gd name="T8" fmla="*/ 88 w 279"/>
                <a:gd name="T9" fmla="*/ 0 h 274"/>
                <a:gd name="T10" fmla="*/ 88 w 279"/>
                <a:gd name="T11" fmla="*/ 41 h 274"/>
                <a:gd name="T12" fmla="*/ 74 w 279"/>
                <a:gd name="T13" fmla="*/ 41 h 274"/>
                <a:gd name="T14" fmla="*/ 100 w 279"/>
                <a:gd name="T15" fmla="*/ 150 h 274"/>
                <a:gd name="T16" fmla="*/ 121 w 279"/>
                <a:gd name="T17" fmla="*/ 41 h 274"/>
                <a:gd name="T18" fmla="*/ 109 w 279"/>
                <a:gd name="T19" fmla="*/ 41 h 274"/>
                <a:gd name="T20" fmla="*/ 109 w 279"/>
                <a:gd name="T21" fmla="*/ 0 h 274"/>
                <a:gd name="T22" fmla="*/ 183 w 279"/>
                <a:gd name="T23" fmla="*/ 0 h 274"/>
                <a:gd name="T24" fmla="*/ 183 w 279"/>
                <a:gd name="T25" fmla="*/ 41 h 274"/>
                <a:gd name="T26" fmla="*/ 168 w 279"/>
                <a:gd name="T27" fmla="*/ 41 h 274"/>
                <a:gd name="T28" fmla="*/ 193 w 279"/>
                <a:gd name="T29" fmla="*/ 154 h 274"/>
                <a:gd name="T30" fmla="*/ 217 w 279"/>
                <a:gd name="T31" fmla="*/ 41 h 274"/>
                <a:gd name="T32" fmla="*/ 201 w 279"/>
                <a:gd name="T33" fmla="*/ 41 h 274"/>
                <a:gd name="T34" fmla="*/ 201 w 279"/>
                <a:gd name="T35" fmla="*/ 0 h 274"/>
                <a:gd name="T36" fmla="*/ 279 w 279"/>
                <a:gd name="T37" fmla="*/ 0 h 274"/>
                <a:gd name="T38" fmla="*/ 279 w 279"/>
                <a:gd name="T39" fmla="*/ 41 h 274"/>
                <a:gd name="T40" fmla="*/ 266 w 279"/>
                <a:gd name="T41" fmla="*/ 41 h 274"/>
                <a:gd name="T42" fmla="*/ 216 w 279"/>
                <a:gd name="T43" fmla="*/ 274 h 274"/>
                <a:gd name="T44" fmla="*/ 168 w 279"/>
                <a:gd name="T45" fmla="*/ 274 h 274"/>
                <a:gd name="T46" fmla="*/ 141 w 279"/>
                <a:gd name="T47" fmla="*/ 157 h 274"/>
                <a:gd name="T48" fmla="*/ 116 w 279"/>
                <a:gd name="T49" fmla="*/ 274 h 274"/>
                <a:gd name="T50" fmla="*/ 68 w 279"/>
                <a:gd name="T5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74">
                  <a:moveTo>
                    <a:pt x="68" y="274"/>
                  </a:moveTo>
                  <a:lnTo>
                    <a:pt x="15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88" y="41"/>
                  </a:lnTo>
                  <a:lnTo>
                    <a:pt x="74" y="41"/>
                  </a:lnTo>
                  <a:lnTo>
                    <a:pt x="100" y="150"/>
                  </a:lnTo>
                  <a:lnTo>
                    <a:pt x="121" y="41"/>
                  </a:lnTo>
                  <a:lnTo>
                    <a:pt x="109" y="41"/>
                  </a:lnTo>
                  <a:lnTo>
                    <a:pt x="109" y="0"/>
                  </a:lnTo>
                  <a:lnTo>
                    <a:pt x="183" y="0"/>
                  </a:lnTo>
                  <a:lnTo>
                    <a:pt x="183" y="41"/>
                  </a:lnTo>
                  <a:lnTo>
                    <a:pt x="168" y="41"/>
                  </a:lnTo>
                  <a:lnTo>
                    <a:pt x="193" y="154"/>
                  </a:lnTo>
                  <a:lnTo>
                    <a:pt x="217" y="41"/>
                  </a:lnTo>
                  <a:lnTo>
                    <a:pt x="201" y="41"/>
                  </a:lnTo>
                  <a:lnTo>
                    <a:pt x="201" y="0"/>
                  </a:lnTo>
                  <a:lnTo>
                    <a:pt x="279" y="0"/>
                  </a:lnTo>
                  <a:lnTo>
                    <a:pt x="279" y="41"/>
                  </a:lnTo>
                  <a:lnTo>
                    <a:pt x="266" y="41"/>
                  </a:lnTo>
                  <a:lnTo>
                    <a:pt x="216" y="274"/>
                  </a:lnTo>
                  <a:lnTo>
                    <a:pt x="168" y="274"/>
                  </a:lnTo>
                  <a:lnTo>
                    <a:pt x="141" y="157"/>
                  </a:lnTo>
                  <a:lnTo>
                    <a:pt x="116" y="274"/>
                  </a:lnTo>
                  <a:lnTo>
                    <a:pt x="68" y="274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09">
              <a:extLst>
                <a:ext uri="{FF2B5EF4-FFF2-40B4-BE49-F238E27FC236}">
                  <a16:creationId xmlns:a16="http://schemas.microsoft.com/office/drawing/2014/main" xmlns="" id="{4A1CCD13-8030-410E-8575-068F60009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058" y="4079601"/>
              <a:ext cx="246824" cy="317011"/>
            </a:xfrm>
            <a:custGeom>
              <a:avLst/>
              <a:gdLst>
                <a:gd name="T0" fmla="*/ 50 w 211"/>
                <a:gd name="T1" fmla="*/ 271 h 271"/>
                <a:gd name="T2" fmla="*/ 50 w 211"/>
                <a:gd name="T3" fmla="*/ 230 h 271"/>
                <a:gd name="T4" fmla="*/ 73 w 211"/>
                <a:gd name="T5" fmla="*/ 230 h 271"/>
                <a:gd name="T6" fmla="*/ 73 w 211"/>
                <a:gd name="T7" fmla="*/ 167 h 271"/>
                <a:gd name="T8" fmla="*/ 18 w 211"/>
                <a:gd name="T9" fmla="*/ 41 h 271"/>
                <a:gd name="T10" fmla="*/ 0 w 211"/>
                <a:gd name="T11" fmla="*/ 41 h 271"/>
                <a:gd name="T12" fmla="*/ 0 w 211"/>
                <a:gd name="T13" fmla="*/ 0 h 271"/>
                <a:gd name="T14" fmla="*/ 104 w 211"/>
                <a:gd name="T15" fmla="*/ 0 h 271"/>
                <a:gd name="T16" fmla="*/ 104 w 211"/>
                <a:gd name="T17" fmla="*/ 41 h 271"/>
                <a:gd name="T18" fmla="*/ 80 w 211"/>
                <a:gd name="T19" fmla="*/ 41 h 271"/>
                <a:gd name="T20" fmla="*/ 113 w 211"/>
                <a:gd name="T21" fmla="*/ 120 h 271"/>
                <a:gd name="T22" fmla="*/ 148 w 211"/>
                <a:gd name="T23" fmla="*/ 41 h 271"/>
                <a:gd name="T24" fmla="*/ 122 w 211"/>
                <a:gd name="T25" fmla="*/ 41 h 271"/>
                <a:gd name="T26" fmla="*/ 122 w 211"/>
                <a:gd name="T27" fmla="*/ 0 h 271"/>
                <a:gd name="T28" fmla="*/ 211 w 211"/>
                <a:gd name="T29" fmla="*/ 0 h 271"/>
                <a:gd name="T30" fmla="*/ 211 w 211"/>
                <a:gd name="T31" fmla="*/ 41 h 271"/>
                <a:gd name="T32" fmla="*/ 192 w 211"/>
                <a:gd name="T33" fmla="*/ 41 h 271"/>
                <a:gd name="T34" fmla="*/ 137 w 211"/>
                <a:gd name="T35" fmla="*/ 167 h 271"/>
                <a:gd name="T36" fmla="*/ 137 w 211"/>
                <a:gd name="T37" fmla="*/ 230 h 271"/>
                <a:gd name="T38" fmla="*/ 158 w 211"/>
                <a:gd name="T39" fmla="*/ 230 h 271"/>
                <a:gd name="T40" fmla="*/ 158 w 211"/>
                <a:gd name="T41" fmla="*/ 271 h 271"/>
                <a:gd name="T42" fmla="*/ 50 w 211"/>
                <a:gd name="T43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71">
                  <a:moveTo>
                    <a:pt x="50" y="271"/>
                  </a:moveTo>
                  <a:lnTo>
                    <a:pt x="50" y="230"/>
                  </a:lnTo>
                  <a:lnTo>
                    <a:pt x="73" y="230"/>
                  </a:lnTo>
                  <a:lnTo>
                    <a:pt x="73" y="167"/>
                  </a:lnTo>
                  <a:lnTo>
                    <a:pt x="18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41"/>
                  </a:lnTo>
                  <a:lnTo>
                    <a:pt x="80" y="41"/>
                  </a:lnTo>
                  <a:lnTo>
                    <a:pt x="113" y="120"/>
                  </a:lnTo>
                  <a:lnTo>
                    <a:pt x="148" y="41"/>
                  </a:lnTo>
                  <a:lnTo>
                    <a:pt x="122" y="41"/>
                  </a:lnTo>
                  <a:lnTo>
                    <a:pt x="122" y="0"/>
                  </a:lnTo>
                  <a:lnTo>
                    <a:pt x="211" y="0"/>
                  </a:lnTo>
                  <a:lnTo>
                    <a:pt x="211" y="41"/>
                  </a:lnTo>
                  <a:lnTo>
                    <a:pt x="192" y="41"/>
                  </a:lnTo>
                  <a:lnTo>
                    <a:pt x="137" y="167"/>
                  </a:lnTo>
                  <a:lnTo>
                    <a:pt x="137" y="230"/>
                  </a:lnTo>
                  <a:lnTo>
                    <a:pt x="158" y="230"/>
                  </a:lnTo>
                  <a:lnTo>
                    <a:pt x="158" y="271"/>
                  </a:lnTo>
                  <a:lnTo>
                    <a:pt x="50" y="271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10">
              <a:extLst>
                <a:ext uri="{FF2B5EF4-FFF2-40B4-BE49-F238E27FC236}">
                  <a16:creationId xmlns:a16="http://schemas.microsoft.com/office/drawing/2014/main" xmlns="" id="{2D845AD2-E04C-43E6-8543-6680B70C5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8259" y="4079601"/>
              <a:ext cx="215240" cy="317011"/>
            </a:xfrm>
            <a:custGeom>
              <a:avLst/>
              <a:gdLst>
                <a:gd name="T0" fmla="*/ 0 w 184"/>
                <a:gd name="T1" fmla="*/ 271 h 271"/>
                <a:gd name="T2" fmla="*/ 0 w 184"/>
                <a:gd name="T3" fmla="*/ 230 h 271"/>
                <a:gd name="T4" fmla="*/ 24 w 184"/>
                <a:gd name="T5" fmla="*/ 230 h 271"/>
                <a:gd name="T6" fmla="*/ 24 w 184"/>
                <a:gd name="T7" fmla="*/ 41 h 271"/>
                <a:gd name="T8" fmla="*/ 0 w 184"/>
                <a:gd name="T9" fmla="*/ 41 h 271"/>
                <a:gd name="T10" fmla="*/ 0 w 184"/>
                <a:gd name="T11" fmla="*/ 0 h 271"/>
                <a:gd name="T12" fmla="*/ 184 w 184"/>
                <a:gd name="T13" fmla="*/ 0 h 271"/>
                <a:gd name="T14" fmla="*/ 184 w 184"/>
                <a:gd name="T15" fmla="*/ 86 h 271"/>
                <a:gd name="T16" fmla="*/ 135 w 184"/>
                <a:gd name="T17" fmla="*/ 86 h 271"/>
                <a:gd name="T18" fmla="*/ 135 w 184"/>
                <a:gd name="T19" fmla="*/ 41 h 271"/>
                <a:gd name="T20" fmla="*/ 89 w 184"/>
                <a:gd name="T21" fmla="*/ 41 h 271"/>
                <a:gd name="T22" fmla="*/ 89 w 184"/>
                <a:gd name="T23" fmla="*/ 111 h 271"/>
                <a:gd name="T24" fmla="*/ 123 w 184"/>
                <a:gd name="T25" fmla="*/ 111 h 271"/>
                <a:gd name="T26" fmla="*/ 123 w 184"/>
                <a:gd name="T27" fmla="*/ 152 h 271"/>
                <a:gd name="T28" fmla="*/ 89 w 184"/>
                <a:gd name="T29" fmla="*/ 152 h 271"/>
                <a:gd name="T30" fmla="*/ 89 w 184"/>
                <a:gd name="T31" fmla="*/ 230 h 271"/>
                <a:gd name="T32" fmla="*/ 135 w 184"/>
                <a:gd name="T33" fmla="*/ 230 h 271"/>
                <a:gd name="T34" fmla="*/ 135 w 184"/>
                <a:gd name="T35" fmla="*/ 182 h 271"/>
                <a:gd name="T36" fmla="*/ 184 w 184"/>
                <a:gd name="T37" fmla="*/ 182 h 271"/>
                <a:gd name="T38" fmla="*/ 184 w 184"/>
                <a:gd name="T39" fmla="*/ 271 h 271"/>
                <a:gd name="T40" fmla="*/ 0 w 184"/>
                <a:gd name="T41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4" h="271">
                  <a:moveTo>
                    <a:pt x="0" y="271"/>
                  </a:moveTo>
                  <a:lnTo>
                    <a:pt x="0" y="230"/>
                  </a:lnTo>
                  <a:lnTo>
                    <a:pt x="24" y="230"/>
                  </a:lnTo>
                  <a:lnTo>
                    <a:pt x="24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84" y="0"/>
                  </a:lnTo>
                  <a:lnTo>
                    <a:pt x="184" y="86"/>
                  </a:lnTo>
                  <a:lnTo>
                    <a:pt x="135" y="86"/>
                  </a:lnTo>
                  <a:lnTo>
                    <a:pt x="135" y="41"/>
                  </a:lnTo>
                  <a:lnTo>
                    <a:pt x="89" y="41"/>
                  </a:lnTo>
                  <a:lnTo>
                    <a:pt x="89" y="111"/>
                  </a:lnTo>
                  <a:lnTo>
                    <a:pt x="123" y="111"/>
                  </a:lnTo>
                  <a:lnTo>
                    <a:pt x="123" y="152"/>
                  </a:lnTo>
                  <a:lnTo>
                    <a:pt x="89" y="152"/>
                  </a:lnTo>
                  <a:lnTo>
                    <a:pt x="89" y="230"/>
                  </a:lnTo>
                  <a:lnTo>
                    <a:pt x="135" y="230"/>
                  </a:lnTo>
                  <a:lnTo>
                    <a:pt x="135" y="182"/>
                  </a:lnTo>
                  <a:lnTo>
                    <a:pt x="184" y="182"/>
                  </a:lnTo>
                  <a:lnTo>
                    <a:pt x="184" y="271"/>
                  </a:lnTo>
                  <a:lnTo>
                    <a:pt x="0" y="271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11">
              <a:extLst>
                <a:ext uri="{FF2B5EF4-FFF2-40B4-BE49-F238E27FC236}">
                  <a16:creationId xmlns:a16="http://schemas.microsoft.com/office/drawing/2014/main" xmlns="" id="{DDE4B71E-7674-44EF-AA4F-128DB6C87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8706" y="4079601"/>
              <a:ext cx="245654" cy="317011"/>
            </a:xfrm>
            <a:custGeom>
              <a:avLst/>
              <a:gdLst>
                <a:gd name="T0" fmla="*/ 0 w 210"/>
                <a:gd name="T1" fmla="*/ 271 h 271"/>
                <a:gd name="T2" fmla="*/ 0 w 210"/>
                <a:gd name="T3" fmla="*/ 230 h 271"/>
                <a:gd name="T4" fmla="*/ 18 w 210"/>
                <a:gd name="T5" fmla="*/ 230 h 271"/>
                <a:gd name="T6" fmla="*/ 49 w 210"/>
                <a:gd name="T7" fmla="*/ 41 h 271"/>
                <a:gd name="T8" fmla="*/ 30 w 210"/>
                <a:gd name="T9" fmla="*/ 41 h 271"/>
                <a:gd name="T10" fmla="*/ 30 w 210"/>
                <a:gd name="T11" fmla="*/ 0 h 271"/>
                <a:gd name="T12" fmla="*/ 181 w 210"/>
                <a:gd name="T13" fmla="*/ 0 h 271"/>
                <a:gd name="T14" fmla="*/ 181 w 210"/>
                <a:gd name="T15" fmla="*/ 41 h 271"/>
                <a:gd name="T16" fmla="*/ 162 w 210"/>
                <a:gd name="T17" fmla="*/ 41 h 271"/>
                <a:gd name="T18" fmla="*/ 193 w 210"/>
                <a:gd name="T19" fmla="*/ 230 h 271"/>
                <a:gd name="T20" fmla="*/ 210 w 210"/>
                <a:gd name="T21" fmla="*/ 230 h 271"/>
                <a:gd name="T22" fmla="*/ 210 w 210"/>
                <a:gd name="T23" fmla="*/ 271 h 271"/>
                <a:gd name="T24" fmla="*/ 118 w 210"/>
                <a:gd name="T25" fmla="*/ 271 h 271"/>
                <a:gd name="T26" fmla="*/ 118 w 210"/>
                <a:gd name="T27" fmla="*/ 230 h 271"/>
                <a:gd name="T28" fmla="*/ 134 w 210"/>
                <a:gd name="T29" fmla="*/ 230 h 271"/>
                <a:gd name="T30" fmla="*/ 128 w 210"/>
                <a:gd name="T31" fmla="*/ 179 h 271"/>
                <a:gd name="T32" fmla="*/ 83 w 210"/>
                <a:gd name="T33" fmla="*/ 179 h 271"/>
                <a:gd name="T34" fmla="*/ 77 w 210"/>
                <a:gd name="T35" fmla="*/ 230 h 271"/>
                <a:gd name="T36" fmla="*/ 94 w 210"/>
                <a:gd name="T37" fmla="*/ 230 h 271"/>
                <a:gd name="T38" fmla="*/ 94 w 210"/>
                <a:gd name="T39" fmla="*/ 271 h 271"/>
                <a:gd name="T40" fmla="*/ 0 w 210"/>
                <a:gd name="T41" fmla="*/ 271 h 271"/>
                <a:gd name="T42" fmla="*/ 88 w 210"/>
                <a:gd name="T43" fmla="*/ 146 h 271"/>
                <a:gd name="T44" fmla="*/ 122 w 210"/>
                <a:gd name="T45" fmla="*/ 146 h 271"/>
                <a:gd name="T46" fmla="*/ 109 w 210"/>
                <a:gd name="T47" fmla="*/ 33 h 271"/>
                <a:gd name="T48" fmla="*/ 101 w 210"/>
                <a:gd name="T49" fmla="*/ 33 h 271"/>
                <a:gd name="T50" fmla="*/ 88 w 210"/>
                <a:gd name="T5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271">
                  <a:moveTo>
                    <a:pt x="0" y="271"/>
                  </a:moveTo>
                  <a:lnTo>
                    <a:pt x="0" y="230"/>
                  </a:lnTo>
                  <a:lnTo>
                    <a:pt x="18" y="230"/>
                  </a:lnTo>
                  <a:lnTo>
                    <a:pt x="49" y="41"/>
                  </a:lnTo>
                  <a:lnTo>
                    <a:pt x="30" y="41"/>
                  </a:lnTo>
                  <a:lnTo>
                    <a:pt x="30" y="0"/>
                  </a:lnTo>
                  <a:lnTo>
                    <a:pt x="181" y="0"/>
                  </a:lnTo>
                  <a:lnTo>
                    <a:pt x="181" y="41"/>
                  </a:lnTo>
                  <a:lnTo>
                    <a:pt x="162" y="41"/>
                  </a:lnTo>
                  <a:lnTo>
                    <a:pt x="193" y="230"/>
                  </a:lnTo>
                  <a:lnTo>
                    <a:pt x="210" y="230"/>
                  </a:lnTo>
                  <a:lnTo>
                    <a:pt x="210" y="271"/>
                  </a:lnTo>
                  <a:lnTo>
                    <a:pt x="118" y="271"/>
                  </a:lnTo>
                  <a:lnTo>
                    <a:pt x="118" y="230"/>
                  </a:lnTo>
                  <a:lnTo>
                    <a:pt x="134" y="230"/>
                  </a:lnTo>
                  <a:lnTo>
                    <a:pt x="128" y="179"/>
                  </a:lnTo>
                  <a:lnTo>
                    <a:pt x="83" y="179"/>
                  </a:lnTo>
                  <a:lnTo>
                    <a:pt x="77" y="230"/>
                  </a:lnTo>
                  <a:lnTo>
                    <a:pt x="94" y="230"/>
                  </a:lnTo>
                  <a:lnTo>
                    <a:pt x="94" y="271"/>
                  </a:lnTo>
                  <a:lnTo>
                    <a:pt x="0" y="271"/>
                  </a:lnTo>
                  <a:close/>
                  <a:moveTo>
                    <a:pt x="88" y="146"/>
                  </a:moveTo>
                  <a:lnTo>
                    <a:pt x="122" y="146"/>
                  </a:lnTo>
                  <a:lnTo>
                    <a:pt x="109" y="33"/>
                  </a:lnTo>
                  <a:lnTo>
                    <a:pt x="101" y="33"/>
                  </a:lnTo>
                  <a:lnTo>
                    <a:pt x="88" y="146"/>
                  </a:ln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12">
              <a:extLst>
                <a:ext uri="{FF2B5EF4-FFF2-40B4-BE49-F238E27FC236}">
                  <a16:creationId xmlns:a16="http://schemas.microsoft.com/office/drawing/2014/main" xmlns="" id="{27FE3129-9787-47F3-87B0-9101BE956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3077" y="4079601"/>
              <a:ext cx="218750" cy="317011"/>
            </a:xfrm>
            <a:custGeom>
              <a:avLst/>
              <a:gdLst>
                <a:gd name="T0" fmla="*/ 0 w 124"/>
                <a:gd name="T1" fmla="*/ 180 h 180"/>
                <a:gd name="T2" fmla="*/ 0 w 124"/>
                <a:gd name="T3" fmla="*/ 153 h 180"/>
                <a:gd name="T4" fmla="*/ 11 w 124"/>
                <a:gd name="T5" fmla="*/ 153 h 180"/>
                <a:gd name="T6" fmla="*/ 11 w 124"/>
                <a:gd name="T7" fmla="*/ 27 h 180"/>
                <a:gd name="T8" fmla="*/ 0 w 124"/>
                <a:gd name="T9" fmla="*/ 27 h 180"/>
                <a:gd name="T10" fmla="*/ 0 w 124"/>
                <a:gd name="T11" fmla="*/ 0 h 180"/>
                <a:gd name="T12" fmla="*/ 66 w 124"/>
                <a:gd name="T13" fmla="*/ 0 h 180"/>
                <a:gd name="T14" fmla="*/ 106 w 124"/>
                <a:gd name="T15" fmla="*/ 15 h 180"/>
                <a:gd name="T16" fmla="*/ 120 w 124"/>
                <a:gd name="T17" fmla="*/ 52 h 180"/>
                <a:gd name="T18" fmla="*/ 116 w 124"/>
                <a:gd name="T19" fmla="*/ 73 h 180"/>
                <a:gd name="T20" fmla="*/ 103 w 124"/>
                <a:gd name="T21" fmla="*/ 89 h 180"/>
                <a:gd name="T22" fmla="*/ 116 w 124"/>
                <a:gd name="T23" fmla="*/ 153 h 180"/>
                <a:gd name="T24" fmla="*/ 124 w 124"/>
                <a:gd name="T25" fmla="*/ 153 h 180"/>
                <a:gd name="T26" fmla="*/ 124 w 124"/>
                <a:gd name="T27" fmla="*/ 180 h 180"/>
                <a:gd name="T28" fmla="*/ 84 w 124"/>
                <a:gd name="T29" fmla="*/ 180 h 180"/>
                <a:gd name="T30" fmla="*/ 67 w 124"/>
                <a:gd name="T31" fmla="*/ 101 h 180"/>
                <a:gd name="T32" fmla="*/ 53 w 124"/>
                <a:gd name="T33" fmla="*/ 101 h 180"/>
                <a:gd name="T34" fmla="*/ 53 w 124"/>
                <a:gd name="T35" fmla="*/ 153 h 180"/>
                <a:gd name="T36" fmla="*/ 64 w 124"/>
                <a:gd name="T37" fmla="*/ 153 h 180"/>
                <a:gd name="T38" fmla="*/ 64 w 124"/>
                <a:gd name="T39" fmla="*/ 180 h 180"/>
                <a:gd name="T40" fmla="*/ 0 w 124"/>
                <a:gd name="T41" fmla="*/ 180 h 180"/>
                <a:gd name="T42" fmla="*/ 53 w 124"/>
                <a:gd name="T43" fmla="*/ 25 h 180"/>
                <a:gd name="T44" fmla="*/ 53 w 124"/>
                <a:gd name="T45" fmla="*/ 75 h 180"/>
                <a:gd name="T46" fmla="*/ 73 w 124"/>
                <a:gd name="T47" fmla="*/ 69 h 180"/>
                <a:gd name="T48" fmla="*/ 77 w 124"/>
                <a:gd name="T49" fmla="*/ 49 h 180"/>
                <a:gd name="T50" fmla="*/ 73 w 124"/>
                <a:gd name="T51" fmla="*/ 32 h 180"/>
                <a:gd name="T52" fmla="*/ 53 w 124"/>
                <a:gd name="T53" fmla="*/ 2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80">
                  <a:moveTo>
                    <a:pt x="0" y="180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3" y="0"/>
                    <a:pt x="96" y="5"/>
                    <a:pt x="106" y="15"/>
                  </a:cubicBezTo>
                  <a:cubicBezTo>
                    <a:pt x="115" y="25"/>
                    <a:pt x="120" y="37"/>
                    <a:pt x="120" y="52"/>
                  </a:cubicBezTo>
                  <a:cubicBezTo>
                    <a:pt x="120" y="61"/>
                    <a:pt x="119" y="68"/>
                    <a:pt x="116" y="73"/>
                  </a:cubicBezTo>
                  <a:cubicBezTo>
                    <a:pt x="113" y="79"/>
                    <a:pt x="109" y="84"/>
                    <a:pt x="103" y="89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84" y="180"/>
                    <a:pt x="84" y="180"/>
                    <a:pt x="84" y="18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53" y="153"/>
                    <a:pt x="53" y="153"/>
                    <a:pt x="53" y="153"/>
                  </a:cubicBezTo>
                  <a:cubicBezTo>
                    <a:pt x="64" y="153"/>
                    <a:pt x="64" y="153"/>
                    <a:pt x="64" y="153"/>
                  </a:cubicBezTo>
                  <a:cubicBezTo>
                    <a:pt x="64" y="180"/>
                    <a:pt x="64" y="180"/>
                    <a:pt x="64" y="180"/>
                  </a:cubicBezTo>
                  <a:lnTo>
                    <a:pt x="0" y="180"/>
                  </a:lnTo>
                  <a:close/>
                  <a:moveTo>
                    <a:pt x="53" y="25"/>
                  </a:moveTo>
                  <a:cubicBezTo>
                    <a:pt x="53" y="75"/>
                    <a:pt x="53" y="75"/>
                    <a:pt x="53" y="75"/>
                  </a:cubicBezTo>
                  <a:cubicBezTo>
                    <a:pt x="64" y="75"/>
                    <a:pt x="70" y="73"/>
                    <a:pt x="73" y="69"/>
                  </a:cubicBezTo>
                  <a:cubicBezTo>
                    <a:pt x="76" y="65"/>
                    <a:pt x="77" y="58"/>
                    <a:pt x="77" y="49"/>
                  </a:cubicBezTo>
                  <a:cubicBezTo>
                    <a:pt x="77" y="42"/>
                    <a:pt x="76" y="36"/>
                    <a:pt x="73" y="32"/>
                  </a:cubicBezTo>
                  <a:cubicBezTo>
                    <a:pt x="71" y="27"/>
                    <a:pt x="64" y="25"/>
                    <a:pt x="53" y="25"/>
                  </a:cubicBezTo>
                  <a:close/>
                </a:path>
              </a:pathLst>
            </a:custGeom>
            <a:solidFill>
              <a:srgbClr val="C29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C46FFF-BCD1-4770-9B7F-6425B48CE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DCE4B3-FECA-4E01-BED4-0B123ACA9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7671FC-03DA-4C36-9FA3-0BA3B521D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2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0E5932-F1AB-4F8B-B004-6767EDC1FF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96752"/>
            <a:ext cx="10845800" cy="4975654"/>
            <a:chOff x="673100" y="1196752"/>
            <a:chExt cx="10845800" cy="497565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93C90A5-60A3-4977-937B-27BEABA89C98}"/>
                </a:ext>
              </a:extLst>
            </p:cNvPr>
            <p:cNvCxnSpPr/>
            <p:nvPr/>
          </p:nvCxnSpPr>
          <p:spPr>
            <a:xfrm flipH="1">
              <a:off x="5175104" y="3328873"/>
              <a:ext cx="920896" cy="2656411"/>
            </a:xfrm>
            <a:prstGeom prst="line">
              <a:avLst/>
            </a:prstGeom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058EB67-8170-41B0-86A4-84622FA0E044}"/>
                </a:ext>
              </a:extLst>
            </p:cNvPr>
            <p:cNvCxnSpPr>
              <a:cxnSpLocks/>
            </p:cNvCxnSpPr>
            <p:nvPr/>
          </p:nvCxnSpPr>
          <p:spPr>
            <a:xfrm>
              <a:off x="6088820" y="3328873"/>
              <a:ext cx="920896" cy="2656411"/>
            </a:xfrm>
            <a:prstGeom prst="line">
              <a:avLst/>
            </a:prstGeom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ṥḻîḍê">
              <a:extLst>
                <a:ext uri="{FF2B5EF4-FFF2-40B4-BE49-F238E27FC236}">
                  <a16:creationId xmlns:a16="http://schemas.microsoft.com/office/drawing/2014/main" xmlns="" id="{D7B077B0-3CD6-4942-A8F1-566E715C5548}"/>
                </a:ext>
              </a:extLst>
            </p:cNvPr>
            <p:cNvSpPr/>
            <p:nvPr/>
          </p:nvSpPr>
          <p:spPr bwMode="auto">
            <a:xfrm>
              <a:off x="5765989" y="1196752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ŝlîďe">
              <a:extLst>
                <a:ext uri="{FF2B5EF4-FFF2-40B4-BE49-F238E27FC236}">
                  <a16:creationId xmlns:a16="http://schemas.microsoft.com/office/drawing/2014/main" xmlns="" id="{E3A82700-409B-40FA-AF51-4F4229D564F8}"/>
                </a:ext>
              </a:extLst>
            </p:cNvPr>
            <p:cNvSpPr/>
            <p:nvPr/>
          </p:nvSpPr>
          <p:spPr bwMode="auto">
            <a:xfrm>
              <a:off x="5765989" y="4828415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$ľïḍé">
              <a:extLst>
                <a:ext uri="{FF2B5EF4-FFF2-40B4-BE49-F238E27FC236}">
                  <a16:creationId xmlns:a16="http://schemas.microsoft.com/office/drawing/2014/main" xmlns="" id="{8C3420C3-44D3-433C-ADCA-950DA7186A31}"/>
                </a:ext>
              </a:extLst>
            </p:cNvPr>
            <p:cNvSpPr/>
            <p:nvPr/>
          </p:nvSpPr>
          <p:spPr bwMode="auto">
            <a:xfrm>
              <a:off x="7065254" y="1691711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04</a:t>
              </a:r>
            </a:p>
          </p:txBody>
        </p:sp>
        <p:sp>
          <p:nvSpPr>
            <p:cNvPr id="11" name="ïṧlïḑê">
              <a:extLst>
                <a:ext uri="{FF2B5EF4-FFF2-40B4-BE49-F238E27FC236}">
                  <a16:creationId xmlns:a16="http://schemas.microsoft.com/office/drawing/2014/main" xmlns="" id="{801CFD2D-EE32-452E-A875-F1A390B449C3}"/>
                </a:ext>
              </a:extLst>
            </p:cNvPr>
            <p:cNvSpPr/>
            <p:nvPr/>
          </p:nvSpPr>
          <p:spPr bwMode="auto">
            <a:xfrm>
              <a:off x="4466723" y="1691711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03</a:t>
              </a:r>
            </a:p>
          </p:txBody>
        </p:sp>
        <p:sp>
          <p:nvSpPr>
            <p:cNvPr id="12" name="iś1îḋe">
              <a:extLst>
                <a:ext uri="{FF2B5EF4-FFF2-40B4-BE49-F238E27FC236}">
                  <a16:creationId xmlns:a16="http://schemas.microsoft.com/office/drawing/2014/main" xmlns="" id="{F5C8D849-C890-43A2-A8EF-B01FC1747899}"/>
                </a:ext>
              </a:extLst>
            </p:cNvPr>
            <p:cNvSpPr/>
            <p:nvPr/>
          </p:nvSpPr>
          <p:spPr bwMode="auto">
            <a:xfrm>
              <a:off x="7065254" y="4336744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06</a:t>
              </a:r>
            </a:p>
          </p:txBody>
        </p:sp>
        <p:sp>
          <p:nvSpPr>
            <p:cNvPr id="13" name="i$ḷíḓê">
              <a:extLst>
                <a:ext uri="{FF2B5EF4-FFF2-40B4-BE49-F238E27FC236}">
                  <a16:creationId xmlns:a16="http://schemas.microsoft.com/office/drawing/2014/main" xmlns="" id="{D1986BAC-609F-4775-9D64-D46202520667}"/>
                </a:ext>
              </a:extLst>
            </p:cNvPr>
            <p:cNvSpPr/>
            <p:nvPr/>
          </p:nvSpPr>
          <p:spPr bwMode="auto">
            <a:xfrm>
              <a:off x="4466723" y="4336744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01</a:t>
              </a:r>
            </a:p>
          </p:txBody>
        </p:sp>
        <p:sp>
          <p:nvSpPr>
            <p:cNvPr id="14" name="îSļiḑè">
              <a:extLst>
                <a:ext uri="{FF2B5EF4-FFF2-40B4-BE49-F238E27FC236}">
                  <a16:creationId xmlns:a16="http://schemas.microsoft.com/office/drawing/2014/main" xmlns="" id="{BA0B46D9-0371-458D-8C5F-956D5DEDD622}"/>
                </a:ext>
              </a:extLst>
            </p:cNvPr>
            <p:cNvSpPr/>
            <p:nvPr/>
          </p:nvSpPr>
          <p:spPr bwMode="auto">
            <a:xfrm>
              <a:off x="7560212" y="2998861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05</a:t>
              </a:r>
            </a:p>
          </p:txBody>
        </p:sp>
        <p:sp>
          <p:nvSpPr>
            <p:cNvPr id="15" name="ïṧļiďe">
              <a:extLst>
                <a:ext uri="{FF2B5EF4-FFF2-40B4-BE49-F238E27FC236}">
                  <a16:creationId xmlns:a16="http://schemas.microsoft.com/office/drawing/2014/main" xmlns="" id="{4862709A-D62A-4B08-A44F-F2AF1EE6CE80}"/>
                </a:ext>
              </a:extLst>
            </p:cNvPr>
            <p:cNvSpPr/>
            <p:nvPr/>
          </p:nvSpPr>
          <p:spPr bwMode="auto">
            <a:xfrm>
              <a:off x="3971764" y="2998861"/>
              <a:ext cx="660024" cy="66002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02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4F97CA2-6970-48D2-8FB5-B2FFE59EA0DE}"/>
                </a:ext>
              </a:extLst>
            </p:cNvPr>
            <p:cNvCxnSpPr>
              <a:stCxn id="8" idx="4"/>
              <a:endCxn id="9" idx="0"/>
            </p:cNvCxnSpPr>
            <p:nvPr/>
          </p:nvCxnSpPr>
          <p:spPr>
            <a:xfrm>
              <a:off x="6096000" y="1856775"/>
              <a:ext cx="0" cy="2971639"/>
            </a:xfrm>
            <a:prstGeom prst="line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D2DFA4D7-598C-4529-B8C4-5B0556E5E166}"/>
                </a:ext>
              </a:extLst>
            </p:cNvPr>
            <p:cNvCxnSpPr>
              <a:stCxn id="15" idx="6"/>
              <a:endCxn id="14" idx="2"/>
            </p:cNvCxnSpPr>
            <p:nvPr/>
          </p:nvCxnSpPr>
          <p:spPr>
            <a:xfrm>
              <a:off x="4631788" y="3328873"/>
              <a:ext cx="2928425" cy="0"/>
            </a:xfrm>
            <a:prstGeom prst="line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DDF018B-D654-42C2-9F89-6EAB2C67BA20}"/>
                </a:ext>
              </a:extLst>
            </p:cNvPr>
            <p:cNvCxnSpPr>
              <a:stCxn id="11" idx="5"/>
              <a:endCxn id="12" idx="1"/>
            </p:cNvCxnSpPr>
            <p:nvPr/>
          </p:nvCxnSpPr>
          <p:spPr>
            <a:xfrm>
              <a:off x="5030088" y="2255076"/>
              <a:ext cx="2131823" cy="2178326"/>
            </a:xfrm>
            <a:prstGeom prst="line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45CDB57-7EB5-408A-A1A8-D3280336A86F}"/>
                </a:ext>
              </a:extLst>
            </p:cNvPr>
            <p:cNvCxnSpPr>
              <a:stCxn id="10" idx="3"/>
              <a:endCxn id="13" idx="7"/>
            </p:cNvCxnSpPr>
            <p:nvPr/>
          </p:nvCxnSpPr>
          <p:spPr>
            <a:xfrm flipH="1">
              <a:off x="5030088" y="2255076"/>
              <a:ext cx="2131823" cy="2178326"/>
            </a:xfrm>
            <a:prstGeom prst="line">
              <a:avLst/>
            </a:prstGeom>
            <a:ln w="1905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šlíḓe">
              <a:extLst>
                <a:ext uri="{FF2B5EF4-FFF2-40B4-BE49-F238E27FC236}">
                  <a16:creationId xmlns:a16="http://schemas.microsoft.com/office/drawing/2014/main" xmlns="" id="{05BA8B41-8F6B-43C3-A8C6-0FBDC5EE08EE}"/>
                </a:ext>
              </a:extLst>
            </p:cNvPr>
            <p:cNvSpPr/>
            <p:nvPr/>
          </p:nvSpPr>
          <p:spPr bwMode="auto">
            <a:xfrm>
              <a:off x="4783580" y="2016453"/>
              <a:ext cx="2624841" cy="2624840"/>
            </a:xfrm>
            <a:prstGeom prst="donut">
              <a:avLst>
                <a:gd name="adj" fmla="val 8775"/>
              </a:avLst>
            </a:prstGeom>
            <a:solidFill>
              <a:schemeClr val="bg2">
                <a:lumMod val="9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śḻiḑe">
              <a:extLst>
                <a:ext uri="{FF2B5EF4-FFF2-40B4-BE49-F238E27FC236}">
                  <a16:creationId xmlns:a16="http://schemas.microsoft.com/office/drawing/2014/main" xmlns="" id="{0AA0C5B2-AFE0-4FF9-B13B-2F14F7F77B09}"/>
                </a:ext>
              </a:extLst>
            </p:cNvPr>
            <p:cNvSpPr/>
            <p:nvPr/>
          </p:nvSpPr>
          <p:spPr bwMode="auto">
            <a:xfrm>
              <a:off x="5175104" y="2405497"/>
              <a:ext cx="1841789" cy="1841789"/>
            </a:xfrm>
            <a:prstGeom prst="donut">
              <a:avLst>
                <a:gd name="adj" fmla="val 7268"/>
              </a:avLst>
            </a:prstGeom>
            <a:solidFill>
              <a:schemeClr val="bg2">
                <a:lumMod val="9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ļiḍê">
              <a:extLst>
                <a:ext uri="{FF2B5EF4-FFF2-40B4-BE49-F238E27FC236}">
                  <a16:creationId xmlns:a16="http://schemas.microsoft.com/office/drawing/2014/main" xmlns="" id="{76F0854B-A80F-4417-80E2-B3B0D7E0B784}"/>
                </a:ext>
              </a:extLst>
            </p:cNvPr>
            <p:cNvSpPr/>
            <p:nvPr/>
          </p:nvSpPr>
          <p:spPr bwMode="auto">
            <a:xfrm>
              <a:off x="673100" y="5886450"/>
              <a:ext cx="10845800" cy="2859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ŝľîḋè">
              <a:extLst>
                <a:ext uri="{FF2B5EF4-FFF2-40B4-BE49-F238E27FC236}">
                  <a16:creationId xmlns:a16="http://schemas.microsoft.com/office/drawing/2014/main" xmlns="" id="{69285A27-2A87-4B4E-A46E-5AC273179340}"/>
                </a:ext>
              </a:extLst>
            </p:cNvPr>
            <p:cNvSpPr/>
            <p:nvPr/>
          </p:nvSpPr>
          <p:spPr bwMode="auto">
            <a:xfrm>
              <a:off x="5915978" y="3162573"/>
              <a:ext cx="360044" cy="360044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íšḷïḓé">
              <a:extLst>
                <a:ext uri="{FF2B5EF4-FFF2-40B4-BE49-F238E27FC236}">
                  <a16:creationId xmlns:a16="http://schemas.microsoft.com/office/drawing/2014/main" xmlns="" id="{B5EA7C5D-E186-4A86-8AFB-A47A6126C411}"/>
                </a:ext>
              </a:extLst>
            </p:cNvPr>
            <p:cNvGrpSpPr/>
            <p:nvPr/>
          </p:nvGrpSpPr>
          <p:grpSpPr>
            <a:xfrm>
              <a:off x="699462" y="2918587"/>
              <a:ext cx="2996187" cy="815608"/>
              <a:chOff x="1532328" y="1490596"/>
              <a:chExt cx="3240162" cy="815608"/>
            </a:xfrm>
          </p:grpSpPr>
          <p:sp>
            <p:nvSpPr>
              <p:cNvPr id="40" name="iŝlïdê">
                <a:extLst>
                  <a:ext uri="{FF2B5EF4-FFF2-40B4-BE49-F238E27FC236}">
                    <a16:creationId xmlns:a16="http://schemas.microsoft.com/office/drawing/2014/main" xmlns="" id="{53B0A593-3C01-406E-A460-F042E702FDB3}"/>
                  </a:ext>
                </a:extLst>
              </p:cNvPr>
              <p:cNvSpPr txBox="1"/>
              <p:nvPr/>
            </p:nvSpPr>
            <p:spPr>
              <a:xfrm>
                <a:off x="1532328" y="1798373"/>
                <a:ext cx="3240162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41" name="íşľidè">
                <a:extLst>
                  <a:ext uri="{FF2B5EF4-FFF2-40B4-BE49-F238E27FC236}">
                    <a16:creationId xmlns:a16="http://schemas.microsoft.com/office/drawing/2014/main" xmlns="" id="{9B81B7A1-751B-400B-B252-C10030F76D13}"/>
                  </a:ext>
                </a:extLst>
              </p:cNvPr>
              <p:cNvSpPr/>
              <p:nvPr/>
            </p:nvSpPr>
            <p:spPr>
              <a:xfrm>
                <a:off x="1532328" y="1490596"/>
                <a:ext cx="3240162" cy="3077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5" name="iṥľîḑe">
              <a:extLst>
                <a:ext uri="{FF2B5EF4-FFF2-40B4-BE49-F238E27FC236}">
                  <a16:creationId xmlns:a16="http://schemas.microsoft.com/office/drawing/2014/main" xmlns="" id="{F6410872-7126-4019-BA0A-FA4F6E47409E}"/>
                </a:ext>
              </a:extLst>
            </p:cNvPr>
            <p:cNvGrpSpPr/>
            <p:nvPr/>
          </p:nvGrpSpPr>
          <p:grpSpPr>
            <a:xfrm>
              <a:off x="801383" y="1681888"/>
              <a:ext cx="3156789" cy="815608"/>
              <a:chOff x="1532328" y="1490596"/>
              <a:chExt cx="3240162" cy="815608"/>
            </a:xfrm>
          </p:grpSpPr>
          <p:sp>
            <p:nvSpPr>
              <p:cNvPr id="38" name="ïŝľîdé">
                <a:extLst>
                  <a:ext uri="{FF2B5EF4-FFF2-40B4-BE49-F238E27FC236}">
                    <a16:creationId xmlns:a16="http://schemas.microsoft.com/office/drawing/2014/main" xmlns="" id="{9CF88BEC-E93A-4872-96FD-1DDFC824351D}"/>
                  </a:ext>
                </a:extLst>
              </p:cNvPr>
              <p:cNvSpPr txBox="1"/>
              <p:nvPr/>
            </p:nvSpPr>
            <p:spPr>
              <a:xfrm>
                <a:off x="1532328" y="1798373"/>
                <a:ext cx="3240162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9" name="iṣľíḍê">
                <a:extLst>
                  <a:ext uri="{FF2B5EF4-FFF2-40B4-BE49-F238E27FC236}">
                    <a16:creationId xmlns:a16="http://schemas.microsoft.com/office/drawing/2014/main" xmlns="" id="{129A338F-F55A-4342-A63A-93AB37F827CA}"/>
                  </a:ext>
                </a:extLst>
              </p:cNvPr>
              <p:cNvSpPr/>
              <p:nvPr/>
            </p:nvSpPr>
            <p:spPr>
              <a:xfrm>
                <a:off x="1532328" y="1490596"/>
                <a:ext cx="3240162" cy="3077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6" name="îṣļidé">
              <a:extLst>
                <a:ext uri="{FF2B5EF4-FFF2-40B4-BE49-F238E27FC236}">
                  <a16:creationId xmlns:a16="http://schemas.microsoft.com/office/drawing/2014/main" xmlns="" id="{95ED9F80-9F2D-4D53-8C0F-6F9B3A946617}"/>
                </a:ext>
              </a:extLst>
            </p:cNvPr>
            <p:cNvGrpSpPr/>
            <p:nvPr/>
          </p:nvGrpSpPr>
          <p:grpSpPr>
            <a:xfrm>
              <a:off x="977531" y="4306350"/>
              <a:ext cx="2996187" cy="815608"/>
              <a:chOff x="1532328" y="1490596"/>
              <a:chExt cx="3240162" cy="815608"/>
            </a:xfrm>
          </p:grpSpPr>
          <p:sp>
            <p:nvSpPr>
              <p:cNvPr id="36" name="ïŝľïḓe">
                <a:extLst>
                  <a:ext uri="{FF2B5EF4-FFF2-40B4-BE49-F238E27FC236}">
                    <a16:creationId xmlns:a16="http://schemas.microsoft.com/office/drawing/2014/main" xmlns="" id="{CAC2BBF9-5492-4B9B-8053-8B92A993612A}"/>
                  </a:ext>
                </a:extLst>
              </p:cNvPr>
              <p:cNvSpPr txBox="1"/>
              <p:nvPr/>
            </p:nvSpPr>
            <p:spPr>
              <a:xfrm>
                <a:off x="1532328" y="1798373"/>
                <a:ext cx="3240162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" name="îsḷïḍe">
                <a:extLst>
                  <a:ext uri="{FF2B5EF4-FFF2-40B4-BE49-F238E27FC236}">
                    <a16:creationId xmlns:a16="http://schemas.microsoft.com/office/drawing/2014/main" xmlns="" id="{DD1B2B7F-1D84-4D3C-8787-E13348522A3D}"/>
                  </a:ext>
                </a:extLst>
              </p:cNvPr>
              <p:cNvSpPr/>
              <p:nvPr/>
            </p:nvSpPr>
            <p:spPr>
              <a:xfrm>
                <a:off x="1532328" y="1490596"/>
                <a:ext cx="3240162" cy="3077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7" name="îṩļîḓè">
              <a:extLst>
                <a:ext uri="{FF2B5EF4-FFF2-40B4-BE49-F238E27FC236}">
                  <a16:creationId xmlns:a16="http://schemas.microsoft.com/office/drawing/2014/main" xmlns="" id="{44A496C7-E3FD-4645-9572-12435D6237CE}"/>
                </a:ext>
              </a:extLst>
            </p:cNvPr>
            <p:cNvGrpSpPr/>
            <p:nvPr/>
          </p:nvGrpSpPr>
          <p:grpSpPr>
            <a:xfrm>
              <a:off x="8522713" y="2918587"/>
              <a:ext cx="2996187" cy="815608"/>
              <a:chOff x="1532328" y="1490596"/>
              <a:chExt cx="3240162" cy="815608"/>
            </a:xfrm>
          </p:grpSpPr>
          <p:sp>
            <p:nvSpPr>
              <p:cNvPr id="34" name="ïṣ1iḓé">
                <a:extLst>
                  <a:ext uri="{FF2B5EF4-FFF2-40B4-BE49-F238E27FC236}">
                    <a16:creationId xmlns:a16="http://schemas.microsoft.com/office/drawing/2014/main" xmlns="" id="{7F227B7B-D5D6-42A5-8D1C-443AAB96D178}"/>
                  </a:ext>
                </a:extLst>
              </p:cNvPr>
              <p:cNvSpPr txBox="1"/>
              <p:nvPr/>
            </p:nvSpPr>
            <p:spPr>
              <a:xfrm>
                <a:off x="1532328" y="1798373"/>
                <a:ext cx="3240162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5" name="îŝḷíḋé">
                <a:extLst>
                  <a:ext uri="{FF2B5EF4-FFF2-40B4-BE49-F238E27FC236}">
                    <a16:creationId xmlns:a16="http://schemas.microsoft.com/office/drawing/2014/main" xmlns="" id="{82D2E00E-B261-4D6F-92AA-628FC088D129}"/>
                  </a:ext>
                </a:extLst>
              </p:cNvPr>
              <p:cNvSpPr/>
              <p:nvPr/>
            </p:nvSpPr>
            <p:spPr>
              <a:xfrm>
                <a:off x="1532328" y="1490596"/>
                <a:ext cx="3240162" cy="3077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8" name="íṥlïḓe">
              <a:extLst>
                <a:ext uri="{FF2B5EF4-FFF2-40B4-BE49-F238E27FC236}">
                  <a16:creationId xmlns:a16="http://schemas.microsoft.com/office/drawing/2014/main" xmlns="" id="{17CCBC44-C224-4012-875D-A05FB66B2C3E}"/>
                </a:ext>
              </a:extLst>
            </p:cNvPr>
            <p:cNvGrpSpPr/>
            <p:nvPr/>
          </p:nvGrpSpPr>
          <p:grpSpPr>
            <a:xfrm>
              <a:off x="8227823" y="1681888"/>
              <a:ext cx="3156789" cy="815608"/>
              <a:chOff x="1532328" y="1490596"/>
              <a:chExt cx="3240162" cy="815608"/>
            </a:xfrm>
          </p:grpSpPr>
          <p:sp>
            <p:nvSpPr>
              <p:cNvPr id="32" name="íŝļïḑé">
                <a:extLst>
                  <a:ext uri="{FF2B5EF4-FFF2-40B4-BE49-F238E27FC236}">
                    <a16:creationId xmlns:a16="http://schemas.microsoft.com/office/drawing/2014/main" xmlns="" id="{5A550B6E-9A7C-4FD1-922C-E6210CA4D93B}"/>
                  </a:ext>
                </a:extLst>
              </p:cNvPr>
              <p:cNvSpPr txBox="1"/>
              <p:nvPr/>
            </p:nvSpPr>
            <p:spPr>
              <a:xfrm>
                <a:off x="1532328" y="1798373"/>
                <a:ext cx="3240162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3" name="ïṣlíďè">
                <a:extLst>
                  <a:ext uri="{FF2B5EF4-FFF2-40B4-BE49-F238E27FC236}">
                    <a16:creationId xmlns:a16="http://schemas.microsoft.com/office/drawing/2014/main" xmlns="" id="{609DAF7B-3C4E-46F0-B045-9DADF4CBA8B8}"/>
                  </a:ext>
                </a:extLst>
              </p:cNvPr>
              <p:cNvSpPr/>
              <p:nvPr/>
            </p:nvSpPr>
            <p:spPr>
              <a:xfrm>
                <a:off x="1532328" y="1490596"/>
                <a:ext cx="3240162" cy="3077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29" name="íşḻiḑé">
              <a:extLst>
                <a:ext uri="{FF2B5EF4-FFF2-40B4-BE49-F238E27FC236}">
                  <a16:creationId xmlns:a16="http://schemas.microsoft.com/office/drawing/2014/main" xmlns="" id="{56986D9F-96E4-4608-A992-A451AC5DE0CA}"/>
                </a:ext>
              </a:extLst>
            </p:cNvPr>
            <p:cNvGrpSpPr/>
            <p:nvPr/>
          </p:nvGrpSpPr>
          <p:grpSpPr>
            <a:xfrm>
              <a:off x="8218282" y="4306350"/>
              <a:ext cx="2996187" cy="815608"/>
              <a:chOff x="1532328" y="1490596"/>
              <a:chExt cx="3240162" cy="815608"/>
            </a:xfrm>
          </p:grpSpPr>
          <p:sp>
            <p:nvSpPr>
              <p:cNvPr id="30" name="íṩliḑê">
                <a:extLst>
                  <a:ext uri="{FF2B5EF4-FFF2-40B4-BE49-F238E27FC236}">
                    <a16:creationId xmlns:a16="http://schemas.microsoft.com/office/drawing/2014/main" xmlns="" id="{17F3AC68-DC79-4DED-85F2-A33AC95C9D79}"/>
                  </a:ext>
                </a:extLst>
              </p:cNvPr>
              <p:cNvSpPr txBox="1"/>
              <p:nvPr/>
            </p:nvSpPr>
            <p:spPr>
              <a:xfrm>
                <a:off x="1532328" y="1798373"/>
                <a:ext cx="3240162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1" name="îsľíḓè">
                <a:extLst>
                  <a:ext uri="{FF2B5EF4-FFF2-40B4-BE49-F238E27FC236}">
                    <a16:creationId xmlns:a16="http://schemas.microsoft.com/office/drawing/2014/main" xmlns="" id="{E702BA02-A63F-4C46-802F-42E040D7024F}"/>
                  </a:ext>
                </a:extLst>
              </p:cNvPr>
              <p:cNvSpPr/>
              <p:nvPr/>
            </p:nvSpPr>
            <p:spPr>
              <a:xfrm>
                <a:off x="1532328" y="1490596"/>
                <a:ext cx="3240162" cy="307777"/>
              </a:xfrm>
              <a:prstGeom prst="rect">
                <a:avLst/>
              </a:prstGeom>
            </p:spPr>
            <p:txBody>
              <a:bodyPr wrap="square" lIns="91440" tIns="45720" rIns="91440" bIns="45720">
                <a:noAutofit/>
              </a:bodyPr>
              <a:lstStyle/>
              <a:p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622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8DBD9D-7669-4DE7-97BB-00D1BDBA4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10B1FB-6BAF-48B1-8C16-84F51392E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D18F3C6-9365-44D3-935A-1DED56E20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7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4DC3F33-212A-4C97-81C9-EB66272BE6E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1135" y="1156006"/>
            <a:ext cx="10469731" cy="4987619"/>
            <a:chOff x="861135" y="1156006"/>
            <a:chExt cx="10469731" cy="4987619"/>
          </a:xfrm>
        </p:grpSpPr>
        <p:sp>
          <p:nvSpPr>
            <p:cNvPr id="6" name="îSļïďé">
              <a:extLst>
                <a:ext uri="{FF2B5EF4-FFF2-40B4-BE49-F238E27FC236}">
                  <a16:creationId xmlns:a16="http://schemas.microsoft.com/office/drawing/2014/main" xmlns="" id="{BBC03CAA-213E-4104-B042-041E9C778516}"/>
                </a:ext>
              </a:extLst>
            </p:cNvPr>
            <p:cNvSpPr/>
            <p:nvPr/>
          </p:nvSpPr>
          <p:spPr>
            <a:xfrm rot="16200000">
              <a:off x="4740486" y="2289244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ṣļiḑe">
              <a:extLst>
                <a:ext uri="{FF2B5EF4-FFF2-40B4-BE49-F238E27FC236}">
                  <a16:creationId xmlns:a16="http://schemas.microsoft.com/office/drawing/2014/main" xmlns="" id="{05035BDC-16D8-41F6-BDC5-C6AA6A3142E2}"/>
                </a:ext>
              </a:extLst>
            </p:cNvPr>
            <p:cNvSpPr/>
            <p:nvPr/>
          </p:nvSpPr>
          <p:spPr>
            <a:xfrm>
              <a:off x="6187295" y="2289244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šḷíḍê">
              <a:extLst>
                <a:ext uri="{FF2B5EF4-FFF2-40B4-BE49-F238E27FC236}">
                  <a16:creationId xmlns:a16="http://schemas.microsoft.com/office/drawing/2014/main" xmlns="" id="{A1FC1AF6-8A2F-4F22-BC1F-58FD2341D8FB}"/>
                </a:ext>
              </a:extLst>
            </p:cNvPr>
            <p:cNvSpPr/>
            <p:nvPr/>
          </p:nvSpPr>
          <p:spPr>
            <a:xfrm rot="10800000">
              <a:off x="4740486" y="3740394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ŝ1íḓé">
              <a:extLst>
                <a:ext uri="{FF2B5EF4-FFF2-40B4-BE49-F238E27FC236}">
                  <a16:creationId xmlns:a16="http://schemas.microsoft.com/office/drawing/2014/main" xmlns="" id="{224192AD-241A-446E-82EC-C042F5F7510F}"/>
                </a:ext>
              </a:extLst>
            </p:cNvPr>
            <p:cNvSpPr/>
            <p:nvPr/>
          </p:nvSpPr>
          <p:spPr>
            <a:xfrm rot="5400000">
              <a:off x="6188066" y="3742778"/>
              <a:ext cx="1263928" cy="1263928"/>
            </a:xfrm>
            <a:prstGeom prst="rtTriangl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śḻïdè">
              <a:extLst>
                <a:ext uri="{FF2B5EF4-FFF2-40B4-BE49-F238E27FC236}">
                  <a16:creationId xmlns:a16="http://schemas.microsoft.com/office/drawing/2014/main" xmlns="" id="{87D32C46-4CB2-4546-8BB2-2697AE53EAED}"/>
                </a:ext>
              </a:extLst>
            </p:cNvPr>
            <p:cNvSpPr/>
            <p:nvPr/>
          </p:nvSpPr>
          <p:spPr>
            <a:xfrm>
              <a:off x="861135" y="1156006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Choose the only option to retain text.</a:t>
              </a:r>
            </a:p>
          </p:txBody>
        </p:sp>
        <p:sp>
          <p:nvSpPr>
            <p:cNvPr id="11" name="îsḻiḑê">
              <a:extLst>
                <a:ext uri="{FF2B5EF4-FFF2-40B4-BE49-F238E27FC236}">
                  <a16:creationId xmlns:a16="http://schemas.microsoft.com/office/drawing/2014/main" xmlns="" id="{EA77056C-F82A-440F-9D74-B2CDBCEB11AA}"/>
                </a:ext>
              </a:extLst>
            </p:cNvPr>
            <p:cNvSpPr/>
            <p:nvPr/>
          </p:nvSpPr>
          <p:spPr>
            <a:xfrm rot="5400000">
              <a:off x="861136" y="1156007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šľiḓe">
              <a:extLst>
                <a:ext uri="{FF2B5EF4-FFF2-40B4-BE49-F238E27FC236}">
                  <a16:creationId xmlns:a16="http://schemas.microsoft.com/office/drawing/2014/main" xmlns="" id="{5D09DAED-2DEA-4921-9E3B-F66F50292DBD}"/>
                </a:ext>
              </a:extLst>
            </p:cNvPr>
            <p:cNvSpPr txBox="1"/>
            <p:nvPr/>
          </p:nvSpPr>
          <p:spPr>
            <a:xfrm rot="18900000">
              <a:off x="991899" y="1344711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" name="íṩlïdè">
              <a:extLst>
                <a:ext uri="{FF2B5EF4-FFF2-40B4-BE49-F238E27FC236}">
                  <a16:creationId xmlns:a16="http://schemas.microsoft.com/office/drawing/2014/main" xmlns="" id="{9C7E92A2-4562-48C2-9C69-1D5D827C20D4}"/>
                </a:ext>
              </a:extLst>
            </p:cNvPr>
            <p:cNvSpPr txBox="1"/>
            <p:nvPr/>
          </p:nvSpPr>
          <p:spPr>
            <a:xfrm>
              <a:off x="1747204" y="1900701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4" name="ïŝļiḑè">
              <a:extLst>
                <a:ext uri="{FF2B5EF4-FFF2-40B4-BE49-F238E27FC236}">
                  <a16:creationId xmlns:a16="http://schemas.microsoft.com/office/drawing/2014/main" xmlns="" id="{5A6F12D0-E75D-4526-A357-B1CB435ECCB5}"/>
                </a:ext>
              </a:extLst>
            </p:cNvPr>
            <p:cNvSpPr/>
            <p:nvPr/>
          </p:nvSpPr>
          <p:spPr>
            <a:xfrm>
              <a:off x="6187587" y="1156006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Choose the only option to retain text.</a:t>
              </a:r>
            </a:p>
          </p:txBody>
        </p:sp>
        <p:sp>
          <p:nvSpPr>
            <p:cNvPr id="15" name="í$lïdé">
              <a:extLst>
                <a:ext uri="{FF2B5EF4-FFF2-40B4-BE49-F238E27FC236}">
                  <a16:creationId xmlns:a16="http://schemas.microsoft.com/office/drawing/2014/main" xmlns="" id="{8D96CF47-3AB0-40F5-AB8E-86635B3BA12B}"/>
                </a:ext>
              </a:extLst>
            </p:cNvPr>
            <p:cNvSpPr/>
            <p:nvPr/>
          </p:nvSpPr>
          <p:spPr>
            <a:xfrm rot="10800000">
              <a:off x="10158787" y="1156007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ïṧľíḑè">
              <a:extLst>
                <a:ext uri="{FF2B5EF4-FFF2-40B4-BE49-F238E27FC236}">
                  <a16:creationId xmlns:a16="http://schemas.microsoft.com/office/drawing/2014/main" xmlns="" id="{7AC2632C-189B-4F4D-B0EC-1A81D7418B60}"/>
                </a:ext>
              </a:extLst>
            </p:cNvPr>
            <p:cNvSpPr txBox="1"/>
            <p:nvPr/>
          </p:nvSpPr>
          <p:spPr>
            <a:xfrm rot="2700000">
              <a:off x="10693831" y="1344711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7" name="işlïdé">
              <a:extLst>
                <a:ext uri="{FF2B5EF4-FFF2-40B4-BE49-F238E27FC236}">
                  <a16:creationId xmlns:a16="http://schemas.microsoft.com/office/drawing/2014/main" xmlns="" id="{629712A4-88E4-41F3-80D3-B7C62D7E5F57}"/>
                </a:ext>
              </a:extLst>
            </p:cNvPr>
            <p:cNvSpPr/>
            <p:nvPr/>
          </p:nvSpPr>
          <p:spPr>
            <a:xfrm>
              <a:off x="861135" y="3743425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Choose the only option to retain text.</a:t>
              </a:r>
            </a:p>
          </p:txBody>
        </p:sp>
        <p:sp>
          <p:nvSpPr>
            <p:cNvPr id="18" name="îṥḻïdè">
              <a:extLst>
                <a:ext uri="{FF2B5EF4-FFF2-40B4-BE49-F238E27FC236}">
                  <a16:creationId xmlns:a16="http://schemas.microsoft.com/office/drawing/2014/main" xmlns="" id="{2BD26822-A412-47C3-852D-97CE72489D66}"/>
                </a:ext>
              </a:extLst>
            </p:cNvPr>
            <p:cNvSpPr/>
            <p:nvPr/>
          </p:nvSpPr>
          <p:spPr>
            <a:xfrm>
              <a:off x="861136" y="4971834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šlídè">
              <a:extLst>
                <a:ext uri="{FF2B5EF4-FFF2-40B4-BE49-F238E27FC236}">
                  <a16:creationId xmlns:a16="http://schemas.microsoft.com/office/drawing/2014/main" xmlns="" id="{8DFC78C8-9247-47F2-BEAA-D6123B8702EE}"/>
                </a:ext>
              </a:extLst>
            </p:cNvPr>
            <p:cNvSpPr txBox="1"/>
            <p:nvPr/>
          </p:nvSpPr>
          <p:spPr>
            <a:xfrm rot="2720180">
              <a:off x="991899" y="5507241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0" name="îṩļîďè">
              <a:extLst>
                <a:ext uri="{FF2B5EF4-FFF2-40B4-BE49-F238E27FC236}">
                  <a16:creationId xmlns:a16="http://schemas.microsoft.com/office/drawing/2014/main" xmlns="" id="{020617D6-A716-4C3B-AB70-DA992C1B64AF}"/>
                </a:ext>
              </a:extLst>
            </p:cNvPr>
            <p:cNvSpPr txBox="1"/>
            <p:nvPr/>
          </p:nvSpPr>
          <p:spPr>
            <a:xfrm>
              <a:off x="1747495" y="4543224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1" name="îṩḷîḍe">
              <a:extLst>
                <a:ext uri="{FF2B5EF4-FFF2-40B4-BE49-F238E27FC236}">
                  <a16:creationId xmlns:a16="http://schemas.microsoft.com/office/drawing/2014/main" xmlns="" id="{5D19F7BC-186E-4E6D-9D2D-D81998FF259A}"/>
                </a:ext>
              </a:extLst>
            </p:cNvPr>
            <p:cNvSpPr/>
            <p:nvPr/>
          </p:nvSpPr>
          <p:spPr>
            <a:xfrm>
              <a:off x="6187586" y="3743427"/>
              <a:ext cx="5143279" cy="240019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Copy paste fonts.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</a:rPr>
                <a:t> Choose the only option to retain text.</a:t>
              </a:r>
            </a:p>
          </p:txBody>
        </p:sp>
        <p:sp>
          <p:nvSpPr>
            <p:cNvPr id="22" name="îşḷïḓe">
              <a:extLst>
                <a:ext uri="{FF2B5EF4-FFF2-40B4-BE49-F238E27FC236}">
                  <a16:creationId xmlns:a16="http://schemas.microsoft.com/office/drawing/2014/main" xmlns="" id="{DCA0D3F9-92EB-4AFC-8356-BA0FFA69D32D}"/>
                </a:ext>
              </a:extLst>
            </p:cNvPr>
            <p:cNvSpPr/>
            <p:nvPr/>
          </p:nvSpPr>
          <p:spPr>
            <a:xfrm rot="16200000">
              <a:off x="10158786" y="4971836"/>
              <a:ext cx="1171789" cy="1171789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şļiḍe">
              <a:extLst>
                <a:ext uri="{FF2B5EF4-FFF2-40B4-BE49-F238E27FC236}">
                  <a16:creationId xmlns:a16="http://schemas.microsoft.com/office/drawing/2014/main" xmlns="" id="{3097829D-E84F-4C81-B314-CE15DC0C7401}"/>
                </a:ext>
              </a:extLst>
            </p:cNvPr>
            <p:cNvSpPr txBox="1"/>
            <p:nvPr/>
          </p:nvSpPr>
          <p:spPr>
            <a:xfrm rot="19095347">
              <a:off x="10700633" y="5553128"/>
              <a:ext cx="496268" cy="4154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4" name="îṡ1iḍe">
              <a:extLst>
                <a:ext uri="{FF2B5EF4-FFF2-40B4-BE49-F238E27FC236}">
                  <a16:creationId xmlns:a16="http://schemas.microsoft.com/office/drawing/2014/main" xmlns="" id="{2C60B5E9-6D62-4218-B8FF-6127AFC5D1CE}"/>
                </a:ext>
              </a:extLst>
            </p:cNvPr>
            <p:cNvSpPr/>
            <p:nvPr/>
          </p:nvSpPr>
          <p:spPr bwMode="auto">
            <a:xfrm>
              <a:off x="6422711" y="3876074"/>
              <a:ext cx="375592" cy="390768"/>
            </a:xfrm>
            <a:custGeom>
              <a:avLst/>
              <a:gdLst>
                <a:gd name="T0" fmla="*/ 818 w 1611"/>
                <a:gd name="T1" fmla="*/ 977 h 1676"/>
                <a:gd name="T2" fmla="*/ 692 w 1611"/>
                <a:gd name="T3" fmla="*/ 826 h 1676"/>
                <a:gd name="T4" fmla="*/ 411 w 1611"/>
                <a:gd name="T5" fmla="*/ 453 h 1676"/>
                <a:gd name="T6" fmla="*/ 906 w 1611"/>
                <a:gd name="T7" fmla="*/ 306 h 1676"/>
                <a:gd name="T8" fmla="*/ 1249 w 1611"/>
                <a:gd name="T9" fmla="*/ 897 h 1676"/>
                <a:gd name="T10" fmla="*/ 818 w 1611"/>
                <a:gd name="T11" fmla="*/ 950 h 1676"/>
                <a:gd name="T12" fmla="*/ 406 w 1611"/>
                <a:gd name="T13" fmla="*/ 900 h 1676"/>
                <a:gd name="T14" fmla="*/ 519 w 1611"/>
                <a:gd name="T15" fmla="*/ 880 h 1676"/>
                <a:gd name="T16" fmla="*/ 679 w 1611"/>
                <a:gd name="T17" fmla="*/ 678 h 1676"/>
                <a:gd name="T18" fmla="*/ 873 w 1611"/>
                <a:gd name="T19" fmla="*/ 314 h 1676"/>
                <a:gd name="T20" fmla="*/ 944 w 1611"/>
                <a:gd name="T21" fmla="*/ 826 h 1676"/>
                <a:gd name="T22" fmla="*/ 944 w 1611"/>
                <a:gd name="T23" fmla="*/ 826 h 1676"/>
                <a:gd name="T24" fmla="*/ 807 w 1611"/>
                <a:gd name="T25" fmla="*/ 0 h 1676"/>
                <a:gd name="T26" fmla="*/ 218 w 1611"/>
                <a:gd name="T27" fmla="*/ 726 h 1676"/>
                <a:gd name="T28" fmla="*/ 98 w 1611"/>
                <a:gd name="T29" fmla="*/ 1185 h 1676"/>
                <a:gd name="T30" fmla="*/ 57 w 1611"/>
                <a:gd name="T31" fmla="*/ 1233 h 1676"/>
                <a:gd name="T32" fmla="*/ 57 w 1611"/>
                <a:gd name="T33" fmla="*/ 1233 h 1676"/>
                <a:gd name="T34" fmla="*/ 130 w 1611"/>
                <a:gd name="T35" fmla="*/ 1230 h 1676"/>
                <a:gd name="T36" fmla="*/ 171 w 1611"/>
                <a:gd name="T37" fmla="*/ 1279 h 1676"/>
                <a:gd name="T38" fmla="*/ 159 w 1611"/>
                <a:gd name="T39" fmla="*/ 1280 h 1676"/>
                <a:gd name="T40" fmla="*/ 49 w 1611"/>
                <a:gd name="T41" fmla="*/ 1320 h 1676"/>
                <a:gd name="T42" fmla="*/ 178 w 1611"/>
                <a:gd name="T43" fmla="*/ 1320 h 1676"/>
                <a:gd name="T44" fmla="*/ 352 w 1611"/>
                <a:gd name="T45" fmla="*/ 1409 h 1676"/>
                <a:gd name="T46" fmla="*/ 310 w 1611"/>
                <a:gd name="T47" fmla="*/ 1457 h 1676"/>
                <a:gd name="T48" fmla="*/ 466 w 1611"/>
                <a:gd name="T49" fmla="*/ 1454 h 1676"/>
                <a:gd name="T50" fmla="*/ 466 w 1611"/>
                <a:gd name="T51" fmla="*/ 1454 h 1676"/>
                <a:gd name="T52" fmla="*/ 507 w 1611"/>
                <a:gd name="T53" fmla="*/ 1503 h 1676"/>
                <a:gd name="T54" fmla="*/ 409 w 1611"/>
                <a:gd name="T55" fmla="*/ 1480 h 1676"/>
                <a:gd name="T56" fmla="*/ 371 w 1611"/>
                <a:gd name="T57" fmla="*/ 1592 h 1676"/>
                <a:gd name="T58" fmla="*/ 453 w 1611"/>
                <a:gd name="T59" fmla="*/ 1533 h 1676"/>
                <a:gd name="T60" fmla="*/ 1554 w 1611"/>
                <a:gd name="T61" fmla="*/ 1164 h 1676"/>
                <a:gd name="T62" fmla="*/ 1561 w 1611"/>
                <a:gd name="T63" fmla="*/ 1279 h 1676"/>
                <a:gd name="T64" fmla="*/ 1441 w 1611"/>
                <a:gd name="T65" fmla="*/ 1209 h 1676"/>
                <a:gd name="T66" fmla="*/ 1446 w 1611"/>
                <a:gd name="T67" fmla="*/ 1233 h 1676"/>
                <a:gd name="T68" fmla="*/ 1446 w 1611"/>
                <a:gd name="T69" fmla="*/ 1233 h 1676"/>
                <a:gd name="T70" fmla="*/ 1452 w 1611"/>
                <a:gd name="T71" fmla="*/ 1280 h 1676"/>
                <a:gd name="T72" fmla="*/ 1498 w 1611"/>
                <a:gd name="T73" fmla="*/ 1337 h 1676"/>
                <a:gd name="T74" fmla="*/ 1265 w 1611"/>
                <a:gd name="T75" fmla="*/ 1454 h 1676"/>
                <a:gd name="T76" fmla="*/ 1265 w 1611"/>
                <a:gd name="T77" fmla="*/ 1454 h 1676"/>
                <a:gd name="T78" fmla="*/ 1307 w 1611"/>
                <a:gd name="T79" fmla="*/ 1503 h 1676"/>
                <a:gd name="T80" fmla="*/ 1152 w 1611"/>
                <a:gd name="T81" fmla="*/ 1409 h 1676"/>
                <a:gd name="T82" fmla="*/ 1110 w 1611"/>
                <a:gd name="T83" fmla="*/ 1457 h 1676"/>
                <a:gd name="T84" fmla="*/ 1247 w 1611"/>
                <a:gd name="T85" fmla="*/ 1533 h 1676"/>
                <a:gd name="T86" fmla="*/ 1158 w 1611"/>
                <a:gd name="T87" fmla="*/ 1533 h 1676"/>
                <a:gd name="T88" fmla="*/ 1240 w 1611"/>
                <a:gd name="T89" fmla="*/ 1592 h 1676"/>
                <a:gd name="T90" fmla="*/ 818 w 1611"/>
                <a:gd name="T91" fmla="*/ 1514 h 1676"/>
                <a:gd name="T92" fmla="*/ 776 w 1611"/>
                <a:gd name="T93" fmla="*/ 1562 h 1676"/>
                <a:gd name="T94" fmla="*/ 776 w 1611"/>
                <a:gd name="T95" fmla="*/ 1562 h 1676"/>
                <a:gd name="T96" fmla="*/ 849 w 1611"/>
                <a:gd name="T97" fmla="*/ 1559 h 1676"/>
                <a:gd name="T98" fmla="*/ 891 w 1611"/>
                <a:gd name="T99" fmla="*/ 1608 h 1676"/>
                <a:gd name="T100" fmla="*/ 879 w 1611"/>
                <a:gd name="T101" fmla="*/ 1609 h 1676"/>
                <a:gd name="T102" fmla="*/ 768 w 1611"/>
                <a:gd name="T103" fmla="*/ 1649 h 1676"/>
                <a:gd name="T104" fmla="*/ 897 w 1611"/>
                <a:gd name="T105" fmla="*/ 1649 h 1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11" h="1676">
                  <a:moveTo>
                    <a:pt x="926" y="1052"/>
                  </a:moveTo>
                  <a:cubicBezTo>
                    <a:pt x="926" y="1089"/>
                    <a:pt x="877" y="1120"/>
                    <a:pt x="818" y="1120"/>
                  </a:cubicBezTo>
                  <a:cubicBezTo>
                    <a:pt x="758" y="1120"/>
                    <a:pt x="710" y="1089"/>
                    <a:pt x="710" y="1052"/>
                  </a:cubicBezTo>
                  <a:cubicBezTo>
                    <a:pt x="710" y="1014"/>
                    <a:pt x="733" y="977"/>
                    <a:pt x="818" y="977"/>
                  </a:cubicBezTo>
                  <a:cubicBezTo>
                    <a:pt x="905" y="977"/>
                    <a:pt x="926" y="1014"/>
                    <a:pt x="926" y="1052"/>
                  </a:cubicBezTo>
                  <a:close/>
                  <a:moveTo>
                    <a:pt x="749" y="826"/>
                  </a:moveTo>
                  <a:cubicBezTo>
                    <a:pt x="749" y="804"/>
                    <a:pt x="736" y="786"/>
                    <a:pt x="721" y="786"/>
                  </a:cubicBezTo>
                  <a:cubicBezTo>
                    <a:pt x="705" y="786"/>
                    <a:pt x="692" y="804"/>
                    <a:pt x="692" y="826"/>
                  </a:cubicBezTo>
                  <a:cubicBezTo>
                    <a:pt x="692" y="848"/>
                    <a:pt x="705" y="866"/>
                    <a:pt x="721" y="866"/>
                  </a:cubicBezTo>
                  <a:cubicBezTo>
                    <a:pt x="736" y="866"/>
                    <a:pt x="749" y="848"/>
                    <a:pt x="749" y="826"/>
                  </a:cubicBezTo>
                  <a:close/>
                  <a:moveTo>
                    <a:pt x="708" y="306"/>
                  </a:moveTo>
                  <a:cubicBezTo>
                    <a:pt x="708" y="306"/>
                    <a:pt x="558" y="279"/>
                    <a:pt x="411" y="453"/>
                  </a:cubicBezTo>
                  <a:cubicBezTo>
                    <a:pt x="264" y="628"/>
                    <a:pt x="126" y="835"/>
                    <a:pt x="411" y="849"/>
                  </a:cubicBezTo>
                  <a:cubicBezTo>
                    <a:pt x="696" y="863"/>
                    <a:pt x="708" y="306"/>
                    <a:pt x="708" y="306"/>
                  </a:cubicBezTo>
                  <a:close/>
                  <a:moveTo>
                    <a:pt x="1203" y="453"/>
                  </a:moveTo>
                  <a:cubicBezTo>
                    <a:pt x="1055" y="279"/>
                    <a:pt x="906" y="306"/>
                    <a:pt x="906" y="306"/>
                  </a:cubicBezTo>
                  <a:cubicBezTo>
                    <a:pt x="906" y="306"/>
                    <a:pt x="917" y="863"/>
                    <a:pt x="1203" y="849"/>
                  </a:cubicBezTo>
                  <a:cubicBezTo>
                    <a:pt x="1488" y="835"/>
                    <a:pt x="1350" y="628"/>
                    <a:pt x="1203" y="453"/>
                  </a:cubicBezTo>
                  <a:close/>
                  <a:moveTo>
                    <a:pt x="1207" y="901"/>
                  </a:moveTo>
                  <a:cubicBezTo>
                    <a:pt x="1222" y="900"/>
                    <a:pt x="1236" y="899"/>
                    <a:pt x="1249" y="897"/>
                  </a:cubicBezTo>
                  <a:cubicBezTo>
                    <a:pt x="1237" y="1013"/>
                    <a:pt x="1138" y="1103"/>
                    <a:pt x="1019" y="1103"/>
                  </a:cubicBezTo>
                  <a:cubicBezTo>
                    <a:pt x="994" y="1103"/>
                    <a:pt x="970" y="1099"/>
                    <a:pt x="948" y="1092"/>
                  </a:cubicBezTo>
                  <a:cubicBezTo>
                    <a:pt x="954" y="1081"/>
                    <a:pt x="958" y="1069"/>
                    <a:pt x="958" y="1056"/>
                  </a:cubicBezTo>
                  <a:cubicBezTo>
                    <a:pt x="958" y="1017"/>
                    <a:pt x="939" y="950"/>
                    <a:pt x="818" y="950"/>
                  </a:cubicBezTo>
                  <a:cubicBezTo>
                    <a:pt x="693" y="950"/>
                    <a:pt x="679" y="1024"/>
                    <a:pt x="679" y="1056"/>
                  </a:cubicBezTo>
                  <a:cubicBezTo>
                    <a:pt x="679" y="1071"/>
                    <a:pt x="683" y="1084"/>
                    <a:pt x="691" y="1097"/>
                  </a:cubicBezTo>
                  <a:cubicBezTo>
                    <a:pt x="674" y="1101"/>
                    <a:pt x="655" y="1103"/>
                    <a:pt x="637" y="1103"/>
                  </a:cubicBezTo>
                  <a:cubicBezTo>
                    <a:pt x="518" y="1103"/>
                    <a:pt x="421" y="1015"/>
                    <a:pt x="406" y="900"/>
                  </a:cubicBezTo>
                  <a:cubicBezTo>
                    <a:pt x="408" y="900"/>
                    <a:pt x="410" y="901"/>
                    <a:pt x="412" y="901"/>
                  </a:cubicBezTo>
                  <a:cubicBezTo>
                    <a:pt x="416" y="901"/>
                    <a:pt x="420" y="901"/>
                    <a:pt x="424" y="901"/>
                  </a:cubicBezTo>
                  <a:cubicBezTo>
                    <a:pt x="424" y="901"/>
                    <a:pt x="424" y="901"/>
                    <a:pt x="424" y="901"/>
                  </a:cubicBezTo>
                  <a:cubicBezTo>
                    <a:pt x="459" y="901"/>
                    <a:pt x="491" y="893"/>
                    <a:pt x="519" y="880"/>
                  </a:cubicBezTo>
                  <a:cubicBezTo>
                    <a:pt x="524" y="914"/>
                    <a:pt x="540" y="943"/>
                    <a:pt x="568" y="959"/>
                  </a:cubicBezTo>
                  <a:cubicBezTo>
                    <a:pt x="625" y="995"/>
                    <a:pt x="708" y="964"/>
                    <a:pt x="754" y="890"/>
                  </a:cubicBezTo>
                  <a:cubicBezTo>
                    <a:pt x="800" y="817"/>
                    <a:pt x="790" y="728"/>
                    <a:pt x="733" y="693"/>
                  </a:cubicBezTo>
                  <a:cubicBezTo>
                    <a:pt x="717" y="683"/>
                    <a:pt x="698" y="678"/>
                    <a:pt x="679" y="678"/>
                  </a:cubicBezTo>
                  <a:cubicBezTo>
                    <a:pt x="740" y="521"/>
                    <a:pt x="744" y="337"/>
                    <a:pt x="745" y="324"/>
                  </a:cubicBezTo>
                  <a:cubicBezTo>
                    <a:pt x="745" y="312"/>
                    <a:pt x="745" y="312"/>
                    <a:pt x="745" y="312"/>
                  </a:cubicBezTo>
                  <a:cubicBezTo>
                    <a:pt x="765" y="307"/>
                    <a:pt x="786" y="305"/>
                    <a:pt x="807" y="305"/>
                  </a:cubicBezTo>
                  <a:cubicBezTo>
                    <a:pt x="829" y="305"/>
                    <a:pt x="851" y="308"/>
                    <a:pt x="873" y="314"/>
                  </a:cubicBezTo>
                  <a:cubicBezTo>
                    <a:pt x="874" y="324"/>
                    <a:pt x="874" y="324"/>
                    <a:pt x="874" y="324"/>
                  </a:cubicBezTo>
                  <a:cubicBezTo>
                    <a:pt x="874" y="348"/>
                    <a:pt x="889" y="901"/>
                    <a:pt x="1195" y="901"/>
                  </a:cubicBezTo>
                  <a:cubicBezTo>
                    <a:pt x="1199" y="901"/>
                    <a:pt x="1203" y="901"/>
                    <a:pt x="1207" y="901"/>
                  </a:cubicBezTo>
                  <a:close/>
                  <a:moveTo>
                    <a:pt x="944" y="826"/>
                  </a:moveTo>
                  <a:cubicBezTo>
                    <a:pt x="944" y="804"/>
                    <a:pt x="931" y="786"/>
                    <a:pt x="915" y="786"/>
                  </a:cubicBezTo>
                  <a:cubicBezTo>
                    <a:pt x="899" y="786"/>
                    <a:pt x="886" y="804"/>
                    <a:pt x="886" y="826"/>
                  </a:cubicBezTo>
                  <a:cubicBezTo>
                    <a:pt x="886" y="848"/>
                    <a:pt x="899" y="866"/>
                    <a:pt x="915" y="866"/>
                  </a:cubicBezTo>
                  <a:cubicBezTo>
                    <a:pt x="931" y="866"/>
                    <a:pt x="944" y="848"/>
                    <a:pt x="944" y="826"/>
                  </a:cubicBezTo>
                  <a:close/>
                  <a:moveTo>
                    <a:pt x="1532" y="726"/>
                  </a:moveTo>
                  <a:cubicBezTo>
                    <a:pt x="1532" y="1126"/>
                    <a:pt x="1207" y="1451"/>
                    <a:pt x="807" y="1451"/>
                  </a:cubicBezTo>
                  <a:cubicBezTo>
                    <a:pt x="407" y="1451"/>
                    <a:pt x="82" y="1126"/>
                    <a:pt x="82" y="726"/>
                  </a:cubicBezTo>
                  <a:cubicBezTo>
                    <a:pt x="82" y="326"/>
                    <a:pt x="407" y="0"/>
                    <a:pt x="807" y="0"/>
                  </a:cubicBezTo>
                  <a:cubicBezTo>
                    <a:pt x="1207" y="0"/>
                    <a:pt x="1532" y="326"/>
                    <a:pt x="1532" y="726"/>
                  </a:cubicBezTo>
                  <a:close/>
                  <a:moveTo>
                    <a:pt x="1395" y="726"/>
                  </a:moveTo>
                  <a:cubicBezTo>
                    <a:pt x="1395" y="401"/>
                    <a:pt x="1131" y="137"/>
                    <a:pt x="807" y="137"/>
                  </a:cubicBezTo>
                  <a:cubicBezTo>
                    <a:pt x="482" y="137"/>
                    <a:pt x="218" y="401"/>
                    <a:pt x="218" y="726"/>
                  </a:cubicBezTo>
                  <a:cubicBezTo>
                    <a:pt x="218" y="1050"/>
                    <a:pt x="482" y="1314"/>
                    <a:pt x="807" y="1314"/>
                  </a:cubicBezTo>
                  <a:cubicBezTo>
                    <a:pt x="1131" y="1314"/>
                    <a:pt x="1395" y="1050"/>
                    <a:pt x="1395" y="726"/>
                  </a:cubicBezTo>
                  <a:close/>
                  <a:moveTo>
                    <a:pt x="92" y="1230"/>
                  </a:moveTo>
                  <a:cubicBezTo>
                    <a:pt x="105" y="1223"/>
                    <a:pt x="108" y="1203"/>
                    <a:pt x="98" y="1185"/>
                  </a:cubicBezTo>
                  <a:cubicBezTo>
                    <a:pt x="89" y="1166"/>
                    <a:pt x="70" y="1157"/>
                    <a:pt x="57" y="1164"/>
                  </a:cubicBezTo>
                  <a:cubicBezTo>
                    <a:pt x="44" y="1170"/>
                    <a:pt x="41" y="1191"/>
                    <a:pt x="51" y="1209"/>
                  </a:cubicBezTo>
                  <a:cubicBezTo>
                    <a:pt x="61" y="1227"/>
                    <a:pt x="79" y="1237"/>
                    <a:pt x="92" y="1230"/>
                  </a:cubicBezTo>
                  <a:close/>
                  <a:moveTo>
                    <a:pt x="57" y="1233"/>
                  </a:moveTo>
                  <a:cubicBezTo>
                    <a:pt x="47" y="1215"/>
                    <a:pt x="29" y="1205"/>
                    <a:pt x="16" y="1212"/>
                  </a:cubicBezTo>
                  <a:cubicBezTo>
                    <a:pt x="3" y="1219"/>
                    <a:pt x="0" y="1239"/>
                    <a:pt x="10" y="1258"/>
                  </a:cubicBezTo>
                  <a:cubicBezTo>
                    <a:pt x="19" y="1276"/>
                    <a:pt x="38" y="1285"/>
                    <a:pt x="51" y="1279"/>
                  </a:cubicBezTo>
                  <a:cubicBezTo>
                    <a:pt x="64" y="1272"/>
                    <a:pt x="66" y="1251"/>
                    <a:pt x="57" y="1233"/>
                  </a:cubicBezTo>
                  <a:close/>
                  <a:moveTo>
                    <a:pt x="171" y="1209"/>
                  </a:moveTo>
                  <a:cubicBezTo>
                    <a:pt x="180" y="1191"/>
                    <a:pt x="178" y="1170"/>
                    <a:pt x="165" y="1163"/>
                  </a:cubicBezTo>
                  <a:cubicBezTo>
                    <a:pt x="152" y="1157"/>
                    <a:pt x="133" y="1166"/>
                    <a:pt x="124" y="1185"/>
                  </a:cubicBezTo>
                  <a:cubicBezTo>
                    <a:pt x="114" y="1203"/>
                    <a:pt x="117" y="1223"/>
                    <a:pt x="130" y="1230"/>
                  </a:cubicBezTo>
                  <a:cubicBezTo>
                    <a:pt x="143" y="1237"/>
                    <a:pt x="161" y="1227"/>
                    <a:pt x="171" y="1209"/>
                  </a:cubicBezTo>
                  <a:close/>
                  <a:moveTo>
                    <a:pt x="206" y="1212"/>
                  </a:moveTo>
                  <a:cubicBezTo>
                    <a:pt x="193" y="1205"/>
                    <a:pt x="175" y="1215"/>
                    <a:pt x="165" y="1233"/>
                  </a:cubicBezTo>
                  <a:cubicBezTo>
                    <a:pt x="156" y="1251"/>
                    <a:pt x="158" y="1272"/>
                    <a:pt x="171" y="1279"/>
                  </a:cubicBezTo>
                  <a:cubicBezTo>
                    <a:pt x="184" y="1285"/>
                    <a:pt x="203" y="1276"/>
                    <a:pt x="212" y="1258"/>
                  </a:cubicBezTo>
                  <a:cubicBezTo>
                    <a:pt x="222" y="1239"/>
                    <a:pt x="219" y="1219"/>
                    <a:pt x="206" y="1212"/>
                  </a:cubicBezTo>
                  <a:close/>
                  <a:moveTo>
                    <a:pt x="159" y="1288"/>
                  </a:moveTo>
                  <a:cubicBezTo>
                    <a:pt x="159" y="1285"/>
                    <a:pt x="159" y="1283"/>
                    <a:pt x="159" y="1280"/>
                  </a:cubicBezTo>
                  <a:cubicBezTo>
                    <a:pt x="159" y="1258"/>
                    <a:pt x="136" y="1235"/>
                    <a:pt x="114" y="1235"/>
                  </a:cubicBezTo>
                  <a:cubicBezTo>
                    <a:pt x="92" y="1235"/>
                    <a:pt x="69" y="1258"/>
                    <a:pt x="69" y="1280"/>
                  </a:cubicBezTo>
                  <a:cubicBezTo>
                    <a:pt x="69" y="1283"/>
                    <a:pt x="69" y="1285"/>
                    <a:pt x="69" y="1288"/>
                  </a:cubicBezTo>
                  <a:cubicBezTo>
                    <a:pt x="55" y="1288"/>
                    <a:pt x="49" y="1305"/>
                    <a:pt x="49" y="1320"/>
                  </a:cubicBezTo>
                  <a:cubicBezTo>
                    <a:pt x="49" y="1335"/>
                    <a:pt x="61" y="1347"/>
                    <a:pt x="76" y="1347"/>
                  </a:cubicBezTo>
                  <a:cubicBezTo>
                    <a:pt x="90" y="1347"/>
                    <a:pt x="110" y="1338"/>
                    <a:pt x="113" y="1337"/>
                  </a:cubicBezTo>
                  <a:cubicBezTo>
                    <a:pt x="129" y="1345"/>
                    <a:pt x="137" y="1347"/>
                    <a:pt x="151" y="1347"/>
                  </a:cubicBezTo>
                  <a:cubicBezTo>
                    <a:pt x="166" y="1347"/>
                    <a:pt x="178" y="1335"/>
                    <a:pt x="178" y="1320"/>
                  </a:cubicBezTo>
                  <a:cubicBezTo>
                    <a:pt x="178" y="1306"/>
                    <a:pt x="172" y="1289"/>
                    <a:pt x="159" y="1288"/>
                  </a:cubicBezTo>
                  <a:close/>
                  <a:moveTo>
                    <a:pt x="387" y="1475"/>
                  </a:moveTo>
                  <a:cubicBezTo>
                    <a:pt x="400" y="1469"/>
                    <a:pt x="402" y="1448"/>
                    <a:pt x="393" y="1430"/>
                  </a:cubicBezTo>
                  <a:cubicBezTo>
                    <a:pt x="383" y="1411"/>
                    <a:pt x="365" y="1402"/>
                    <a:pt x="352" y="1409"/>
                  </a:cubicBezTo>
                  <a:cubicBezTo>
                    <a:pt x="339" y="1416"/>
                    <a:pt x="336" y="1436"/>
                    <a:pt x="346" y="1454"/>
                  </a:cubicBezTo>
                  <a:cubicBezTo>
                    <a:pt x="355" y="1473"/>
                    <a:pt x="374" y="1482"/>
                    <a:pt x="387" y="1475"/>
                  </a:cubicBezTo>
                  <a:close/>
                  <a:moveTo>
                    <a:pt x="351" y="1478"/>
                  </a:moveTo>
                  <a:cubicBezTo>
                    <a:pt x="342" y="1460"/>
                    <a:pt x="323" y="1451"/>
                    <a:pt x="310" y="1457"/>
                  </a:cubicBezTo>
                  <a:cubicBezTo>
                    <a:pt x="297" y="1464"/>
                    <a:pt x="295" y="1485"/>
                    <a:pt x="304" y="1503"/>
                  </a:cubicBezTo>
                  <a:cubicBezTo>
                    <a:pt x="314" y="1521"/>
                    <a:pt x="332" y="1531"/>
                    <a:pt x="345" y="1524"/>
                  </a:cubicBezTo>
                  <a:cubicBezTo>
                    <a:pt x="358" y="1517"/>
                    <a:pt x="361" y="1497"/>
                    <a:pt x="351" y="1478"/>
                  </a:cubicBezTo>
                  <a:close/>
                  <a:moveTo>
                    <a:pt x="466" y="1454"/>
                  </a:moveTo>
                  <a:cubicBezTo>
                    <a:pt x="475" y="1436"/>
                    <a:pt x="472" y="1416"/>
                    <a:pt x="459" y="1409"/>
                  </a:cubicBezTo>
                  <a:cubicBezTo>
                    <a:pt x="446" y="1402"/>
                    <a:pt x="428" y="1411"/>
                    <a:pt x="418" y="1430"/>
                  </a:cubicBezTo>
                  <a:cubicBezTo>
                    <a:pt x="409" y="1448"/>
                    <a:pt x="412" y="1469"/>
                    <a:pt x="425" y="1475"/>
                  </a:cubicBezTo>
                  <a:cubicBezTo>
                    <a:pt x="438" y="1482"/>
                    <a:pt x="456" y="1473"/>
                    <a:pt x="466" y="1454"/>
                  </a:cubicBezTo>
                  <a:close/>
                  <a:moveTo>
                    <a:pt x="501" y="1457"/>
                  </a:moveTo>
                  <a:cubicBezTo>
                    <a:pt x="488" y="1451"/>
                    <a:pt x="469" y="1460"/>
                    <a:pt x="460" y="1478"/>
                  </a:cubicBezTo>
                  <a:cubicBezTo>
                    <a:pt x="450" y="1497"/>
                    <a:pt x="453" y="1517"/>
                    <a:pt x="466" y="1524"/>
                  </a:cubicBezTo>
                  <a:cubicBezTo>
                    <a:pt x="479" y="1531"/>
                    <a:pt x="497" y="1521"/>
                    <a:pt x="507" y="1503"/>
                  </a:cubicBezTo>
                  <a:cubicBezTo>
                    <a:pt x="516" y="1485"/>
                    <a:pt x="514" y="1464"/>
                    <a:pt x="501" y="1457"/>
                  </a:cubicBezTo>
                  <a:close/>
                  <a:moveTo>
                    <a:pt x="453" y="1533"/>
                  </a:moveTo>
                  <a:cubicBezTo>
                    <a:pt x="454" y="1531"/>
                    <a:pt x="454" y="1528"/>
                    <a:pt x="454" y="1526"/>
                  </a:cubicBezTo>
                  <a:cubicBezTo>
                    <a:pt x="454" y="1504"/>
                    <a:pt x="431" y="1480"/>
                    <a:pt x="409" y="1480"/>
                  </a:cubicBezTo>
                  <a:cubicBezTo>
                    <a:pt x="387" y="1480"/>
                    <a:pt x="363" y="1504"/>
                    <a:pt x="363" y="1526"/>
                  </a:cubicBezTo>
                  <a:cubicBezTo>
                    <a:pt x="363" y="1528"/>
                    <a:pt x="364" y="1531"/>
                    <a:pt x="364" y="1533"/>
                  </a:cubicBezTo>
                  <a:cubicBezTo>
                    <a:pt x="350" y="1534"/>
                    <a:pt x="343" y="1551"/>
                    <a:pt x="343" y="1565"/>
                  </a:cubicBezTo>
                  <a:cubicBezTo>
                    <a:pt x="343" y="1580"/>
                    <a:pt x="356" y="1592"/>
                    <a:pt x="371" y="1592"/>
                  </a:cubicBezTo>
                  <a:cubicBezTo>
                    <a:pt x="384" y="1592"/>
                    <a:pt x="405" y="1583"/>
                    <a:pt x="408" y="1582"/>
                  </a:cubicBezTo>
                  <a:cubicBezTo>
                    <a:pt x="424" y="1591"/>
                    <a:pt x="432" y="1592"/>
                    <a:pt x="445" y="1592"/>
                  </a:cubicBezTo>
                  <a:cubicBezTo>
                    <a:pt x="460" y="1592"/>
                    <a:pt x="472" y="1580"/>
                    <a:pt x="472" y="1565"/>
                  </a:cubicBezTo>
                  <a:cubicBezTo>
                    <a:pt x="472" y="1551"/>
                    <a:pt x="467" y="1535"/>
                    <a:pt x="453" y="1533"/>
                  </a:cubicBezTo>
                  <a:close/>
                  <a:moveTo>
                    <a:pt x="1513" y="1185"/>
                  </a:moveTo>
                  <a:cubicBezTo>
                    <a:pt x="1504" y="1203"/>
                    <a:pt x="1506" y="1223"/>
                    <a:pt x="1519" y="1230"/>
                  </a:cubicBezTo>
                  <a:cubicBezTo>
                    <a:pt x="1532" y="1237"/>
                    <a:pt x="1551" y="1228"/>
                    <a:pt x="1560" y="1209"/>
                  </a:cubicBezTo>
                  <a:cubicBezTo>
                    <a:pt x="1570" y="1191"/>
                    <a:pt x="1567" y="1170"/>
                    <a:pt x="1554" y="1164"/>
                  </a:cubicBezTo>
                  <a:cubicBezTo>
                    <a:pt x="1541" y="1157"/>
                    <a:pt x="1523" y="1166"/>
                    <a:pt x="1513" y="1185"/>
                  </a:cubicBezTo>
                  <a:close/>
                  <a:moveTo>
                    <a:pt x="1595" y="1212"/>
                  </a:moveTo>
                  <a:cubicBezTo>
                    <a:pt x="1582" y="1205"/>
                    <a:pt x="1564" y="1215"/>
                    <a:pt x="1555" y="1233"/>
                  </a:cubicBezTo>
                  <a:cubicBezTo>
                    <a:pt x="1545" y="1251"/>
                    <a:pt x="1548" y="1272"/>
                    <a:pt x="1561" y="1279"/>
                  </a:cubicBezTo>
                  <a:cubicBezTo>
                    <a:pt x="1574" y="1285"/>
                    <a:pt x="1592" y="1276"/>
                    <a:pt x="1602" y="1258"/>
                  </a:cubicBezTo>
                  <a:cubicBezTo>
                    <a:pt x="1611" y="1239"/>
                    <a:pt x="1608" y="1219"/>
                    <a:pt x="1595" y="1212"/>
                  </a:cubicBezTo>
                  <a:close/>
                  <a:moveTo>
                    <a:pt x="1447" y="1163"/>
                  </a:moveTo>
                  <a:cubicBezTo>
                    <a:pt x="1434" y="1170"/>
                    <a:pt x="1431" y="1191"/>
                    <a:pt x="1441" y="1209"/>
                  </a:cubicBezTo>
                  <a:cubicBezTo>
                    <a:pt x="1450" y="1227"/>
                    <a:pt x="1468" y="1237"/>
                    <a:pt x="1481" y="1230"/>
                  </a:cubicBezTo>
                  <a:cubicBezTo>
                    <a:pt x="1494" y="1223"/>
                    <a:pt x="1497" y="1203"/>
                    <a:pt x="1488" y="1184"/>
                  </a:cubicBezTo>
                  <a:cubicBezTo>
                    <a:pt x="1478" y="1166"/>
                    <a:pt x="1460" y="1157"/>
                    <a:pt x="1447" y="1163"/>
                  </a:cubicBezTo>
                  <a:close/>
                  <a:moveTo>
                    <a:pt x="1446" y="1233"/>
                  </a:moveTo>
                  <a:cubicBezTo>
                    <a:pt x="1437" y="1215"/>
                    <a:pt x="1418" y="1205"/>
                    <a:pt x="1405" y="1212"/>
                  </a:cubicBezTo>
                  <a:cubicBezTo>
                    <a:pt x="1392" y="1219"/>
                    <a:pt x="1390" y="1239"/>
                    <a:pt x="1399" y="1258"/>
                  </a:cubicBezTo>
                  <a:cubicBezTo>
                    <a:pt x="1409" y="1276"/>
                    <a:pt x="1427" y="1285"/>
                    <a:pt x="1440" y="1279"/>
                  </a:cubicBezTo>
                  <a:cubicBezTo>
                    <a:pt x="1453" y="1272"/>
                    <a:pt x="1456" y="1251"/>
                    <a:pt x="1446" y="1233"/>
                  </a:cubicBezTo>
                  <a:close/>
                  <a:moveTo>
                    <a:pt x="1542" y="1288"/>
                  </a:moveTo>
                  <a:cubicBezTo>
                    <a:pt x="1542" y="1285"/>
                    <a:pt x="1543" y="1283"/>
                    <a:pt x="1543" y="1280"/>
                  </a:cubicBezTo>
                  <a:cubicBezTo>
                    <a:pt x="1543" y="1258"/>
                    <a:pt x="1519" y="1235"/>
                    <a:pt x="1497" y="1235"/>
                  </a:cubicBezTo>
                  <a:cubicBezTo>
                    <a:pt x="1475" y="1235"/>
                    <a:pt x="1452" y="1258"/>
                    <a:pt x="1452" y="1280"/>
                  </a:cubicBezTo>
                  <a:cubicBezTo>
                    <a:pt x="1452" y="1283"/>
                    <a:pt x="1452" y="1285"/>
                    <a:pt x="1453" y="1288"/>
                  </a:cubicBezTo>
                  <a:cubicBezTo>
                    <a:pt x="1439" y="1289"/>
                    <a:pt x="1434" y="1306"/>
                    <a:pt x="1434" y="1320"/>
                  </a:cubicBezTo>
                  <a:cubicBezTo>
                    <a:pt x="1434" y="1335"/>
                    <a:pt x="1446" y="1347"/>
                    <a:pt x="1461" y="1347"/>
                  </a:cubicBezTo>
                  <a:cubicBezTo>
                    <a:pt x="1474" y="1347"/>
                    <a:pt x="1482" y="1345"/>
                    <a:pt x="1498" y="1337"/>
                  </a:cubicBezTo>
                  <a:cubicBezTo>
                    <a:pt x="1501" y="1338"/>
                    <a:pt x="1522" y="1347"/>
                    <a:pt x="1535" y="1347"/>
                  </a:cubicBezTo>
                  <a:cubicBezTo>
                    <a:pt x="1550" y="1347"/>
                    <a:pt x="1563" y="1335"/>
                    <a:pt x="1563" y="1320"/>
                  </a:cubicBezTo>
                  <a:cubicBezTo>
                    <a:pt x="1563" y="1305"/>
                    <a:pt x="1556" y="1288"/>
                    <a:pt x="1542" y="1288"/>
                  </a:cubicBezTo>
                  <a:close/>
                  <a:moveTo>
                    <a:pt x="1265" y="1454"/>
                  </a:moveTo>
                  <a:cubicBezTo>
                    <a:pt x="1275" y="1436"/>
                    <a:pt x="1272" y="1416"/>
                    <a:pt x="1259" y="1409"/>
                  </a:cubicBezTo>
                  <a:cubicBezTo>
                    <a:pt x="1246" y="1402"/>
                    <a:pt x="1228" y="1411"/>
                    <a:pt x="1218" y="1430"/>
                  </a:cubicBezTo>
                  <a:cubicBezTo>
                    <a:pt x="1209" y="1448"/>
                    <a:pt x="1211" y="1469"/>
                    <a:pt x="1224" y="1475"/>
                  </a:cubicBezTo>
                  <a:cubicBezTo>
                    <a:pt x="1237" y="1482"/>
                    <a:pt x="1256" y="1473"/>
                    <a:pt x="1265" y="1454"/>
                  </a:cubicBezTo>
                  <a:close/>
                  <a:moveTo>
                    <a:pt x="1301" y="1457"/>
                  </a:moveTo>
                  <a:cubicBezTo>
                    <a:pt x="1288" y="1451"/>
                    <a:pt x="1269" y="1460"/>
                    <a:pt x="1260" y="1478"/>
                  </a:cubicBezTo>
                  <a:cubicBezTo>
                    <a:pt x="1250" y="1497"/>
                    <a:pt x="1253" y="1517"/>
                    <a:pt x="1266" y="1524"/>
                  </a:cubicBezTo>
                  <a:cubicBezTo>
                    <a:pt x="1279" y="1531"/>
                    <a:pt x="1297" y="1521"/>
                    <a:pt x="1307" y="1503"/>
                  </a:cubicBezTo>
                  <a:cubicBezTo>
                    <a:pt x="1316" y="1485"/>
                    <a:pt x="1314" y="1464"/>
                    <a:pt x="1301" y="1457"/>
                  </a:cubicBezTo>
                  <a:close/>
                  <a:moveTo>
                    <a:pt x="1187" y="1475"/>
                  </a:moveTo>
                  <a:cubicBezTo>
                    <a:pt x="1200" y="1469"/>
                    <a:pt x="1202" y="1448"/>
                    <a:pt x="1193" y="1430"/>
                  </a:cubicBezTo>
                  <a:cubicBezTo>
                    <a:pt x="1183" y="1411"/>
                    <a:pt x="1165" y="1402"/>
                    <a:pt x="1152" y="1409"/>
                  </a:cubicBezTo>
                  <a:cubicBezTo>
                    <a:pt x="1139" y="1416"/>
                    <a:pt x="1136" y="1436"/>
                    <a:pt x="1146" y="1454"/>
                  </a:cubicBezTo>
                  <a:cubicBezTo>
                    <a:pt x="1155" y="1473"/>
                    <a:pt x="1174" y="1482"/>
                    <a:pt x="1187" y="1475"/>
                  </a:cubicBezTo>
                  <a:close/>
                  <a:moveTo>
                    <a:pt x="1151" y="1478"/>
                  </a:moveTo>
                  <a:cubicBezTo>
                    <a:pt x="1142" y="1460"/>
                    <a:pt x="1123" y="1451"/>
                    <a:pt x="1110" y="1457"/>
                  </a:cubicBezTo>
                  <a:cubicBezTo>
                    <a:pt x="1097" y="1464"/>
                    <a:pt x="1095" y="1485"/>
                    <a:pt x="1104" y="1503"/>
                  </a:cubicBezTo>
                  <a:cubicBezTo>
                    <a:pt x="1114" y="1521"/>
                    <a:pt x="1132" y="1531"/>
                    <a:pt x="1145" y="1524"/>
                  </a:cubicBezTo>
                  <a:cubicBezTo>
                    <a:pt x="1158" y="1517"/>
                    <a:pt x="1161" y="1497"/>
                    <a:pt x="1151" y="1478"/>
                  </a:cubicBezTo>
                  <a:close/>
                  <a:moveTo>
                    <a:pt x="1247" y="1533"/>
                  </a:moveTo>
                  <a:cubicBezTo>
                    <a:pt x="1248" y="1531"/>
                    <a:pt x="1248" y="1528"/>
                    <a:pt x="1248" y="1526"/>
                  </a:cubicBezTo>
                  <a:cubicBezTo>
                    <a:pt x="1248" y="1504"/>
                    <a:pt x="1225" y="1480"/>
                    <a:pt x="1202" y="1480"/>
                  </a:cubicBezTo>
                  <a:cubicBezTo>
                    <a:pt x="1180" y="1480"/>
                    <a:pt x="1157" y="1504"/>
                    <a:pt x="1157" y="1526"/>
                  </a:cubicBezTo>
                  <a:cubicBezTo>
                    <a:pt x="1157" y="1528"/>
                    <a:pt x="1157" y="1531"/>
                    <a:pt x="1158" y="1533"/>
                  </a:cubicBezTo>
                  <a:cubicBezTo>
                    <a:pt x="1144" y="1535"/>
                    <a:pt x="1139" y="1551"/>
                    <a:pt x="1139" y="1565"/>
                  </a:cubicBezTo>
                  <a:cubicBezTo>
                    <a:pt x="1139" y="1580"/>
                    <a:pt x="1151" y="1592"/>
                    <a:pt x="1166" y="1592"/>
                  </a:cubicBezTo>
                  <a:cubicBezTo>
                    <a:pt x="1179" y="1592"/>
                    <a:pt x="1187" y="1591"/>
                    <a:pt x="1203" y="1582"/>
                  </a:cubicBezTo>
                  <a:cubicBezTo>
                    <a:pt x="1206" y="1583"/>
                    <a:pt x="1227" y="1592"/>
                    <a:pt x="1240" y="1592"/>
                  </a:cubicBezTo>
                  <a:cubicBezTo>
                    <a:pt x="1255" y="1592"/>
                    <a:pt x="1268" y="1580"/>
                    <a:pt x="1268" y="1565"/>
                  </a:cubicBezTo>
                  <a:cubicBezTo>
                    <a:pt x="1268" y="1551"/>
                    <a:pt x="1261" y="1534"/>
                    <a:pt x="1247" y="1533"/>
                  </a:cubicBezTo>
                  <a:close/>
                  <a:moveTo>
                    <a:pt x="812" y="1559"/>
                  </a:moveTo>
                  <a:cubicBezTo>
                    <a:pt x="825" y="1552"/>
                    <a:pt x="827" y="1532"/>
                    <a:pt x="818" y="1514"/>
                  </a:cubicBezTo>
                  <a:cubicBezTo>
                    <a:pt x="808" y="1495"/>
                    <a:pt x="790" y="1486"/>
                    <a:pt x="777" y="1493"/>
                  </a:cubicBezTo>
                  <a:cubicBezTo>
                    <a:pt x="764" y="1499"/>
                    <a:pt x="761" y="1520"/>
                    <a:pt x="771" y="1538"/>
                  </a:cubicBezTo>
                  <a:cubicBezTo>
                    <a:pt x="780" y="1557"/>
                    <a:pt x="799" y="1566"/>
                    <a:pt x="812" y="1559"/>
                  </a:cubicBezTo>
                  <a:close/>
                  <a:moveTo>
                    <a:pt x="776" y="1562"/>
                  </a:moveTo>
                  <a:cubicBezTo>
                    <a:pt x="767" y="1544"/>
                    <a:pt x="748" y="1534"/>
                    <a:pt x="735" y="1541"/>
                  </a:cubicBezTo>
                  <a:cubicBezTo>
                    <a:pt x="722" y="1548"/>
                    <a:pt x="720" y="1568"/>
                    <a:pt x="729" y="1587"/>
                  </a:cubicBezTo>
                  <a:cubicBezTo>
                    <a:pt x="739" y="1605"/>
                    <a:pt x="757" y="1615"/>
                    <a:pt x="770" y="1608"/>
                  </a:cubicBezTo>
                  <a:cubicBezTo>
                    <a:pt x="783" y="1601"/>
                    <a:pt x="786" y="1581"/>
                    <a:pt x="776" y="1562"/>
                  </a:cubicBezTo>
                  <a:close/>
                  <a:moveTo>
                    <a:pt x="890" y="1538"/>
                  </a:moveTo>
                  <a:cubicBezTo>
                    <a:pt x="900" y="1520"/>
                    <a:pt x="897" y="1499"/>
                    <a:pt x="884" y="1493"/>
                  </a:cubicBezTo>
                  <a:cubicBezTo>
                    <a:pt x="871" y="1486"/>
                    <a:pt x="853" y="1495"/>
                    <a:pt x="843" y="1514"/>
                  </a:cubicBezTo>
                  <a:cubicBezTo>
                    <a:pt x="834" y="1532"/>
                    <a:pt x="836" y="1552"/>
                    <a:pt x="849" y="1559"/>
                  </a:cubicBezTo>
                  <a:cubicBezTo>
                    <a:pt x="862" y="1566"/>
                    <a:pt x="881" y="1557"/>
                    <a:pt x="890" y="1538"/>
                  </a:cubicBezTo>
                  <a:close/>
                  <a:moveTo>
                    <a:pt x="926" y="1541"/>
                  </a:moveTo>
                  <a:cubicBezTo>
                    <a:pt x="913" y="1534"/>
                    <a:pt x="894" y="1544"/>
                    <a:pt x="885" y="1562"/>
                  </a:cubicBezTo>
                  <a:cubicBezTo>
                    <a:pt x="875" y="1581"/>
                    <a:pt x="878" y="1601"/>
                    <a:pt x="891" y="1608"/>
                  </a:cubicBezTo>
                  <a:cubicBezTo>
                    <a:pt x="904" y="1615"/>
                    <a:pt x="922" y="1605"/>
                    <a:pt x="932" y="1587"/>
                  </a:cubicBezTo>
                  <a:cubicBezTo>
                    <a:pt x="941" y="1568"/>
                    <a:pt x="938" y="1548"/>
                    <a:pt x="926" y="1541"/>
                  </a:cubicBezTo>
                  <a:close/>
                  <a:moveTo>
                    <a:pt x="878" y="1617"/>
                  </a:moveTo>
                  <a:cubicBezTo>
                    <a:pt x="879" y="1615"/>
                    <a:pt x="879" y="1612"/>
                    <a:pt x="879" y="1609"/>
                  </a:cubicBezTo>
                  <a:cubicBezTo>
                    <a:pt x="879" y="1587"/>
                    <a:pt x="856" y="1564"/>
                    <a:pt x="834" y="1564"/>
                  </a:cubicBezTo>
                  <a:cubicBezTo>
                    <a:pt x="811" y="1564"/>
                    <a:pt x="788" y="1587"/>
                    <a:pt x="788" y="1609"/>
                  </a:cubicBezTo>
                  <a:cubicBezTo>
                    <a:pt x="788" y="1612"/>
                    <a:pt x="788" y="1614"/>
                    <a:pt x="789" y="1617"/>
                  </a:cubicBezTo>
                  <a:cubicBezTo>
                    <a:pt x="774" y="1618"/>
                    <a:pt x="768" y="1634"/>
                    <a:pt x="768" y="1649"/>
                  </a:cubicBezTo>
                  <a:cubicBezTo>
                    <a:pt x="768" y="1664"/>
                    <a:pt x="780" y="1676"/>
                    <a:pt x="795" y="1676"/>
                  </a:cubicBezTo>
                  <a:cubicBezTo>
                    <a:pt x="809" y="1676"/>
                    <a:pt x="830" y="1667"/>
                    <a:pt x="833" y="1666"/>
                  </a:cubicBezTo>
                  <a:cubicBezTo>
                    <a:pt x="849" y="1675"/>
                    <a:pt x="857" y="1676"/>
                    <a:pt x="870" y="1676"/>
                  </a:cubicBezTo>
                  <a:cubicBezTo>
                    <a:pt x="885" y="1676"/>
                    <a:pt x="897" y="1664"/>
                    <a:pt x="897" y="1649"/>
                  </a:cubicBezTo>
                  <a:cubicBezTo>
                    <a:pt x="897" y="1635"/>
                    <a:pt x="892" y="1618"/>
                    <a:pt x="878" y="1617"/>
                  </a:cubicBezTo>
                  <a:close/>
                  <a:moveTo>
                    <a:pt x="878" y="1617"/>
                  </a:moveTo>
                  <a:cubicBezTo>
                    <a:pt x="878" y="1617"/>
                    <a:pt x="878" y="1617"/>
                    <a:pt x="878" y="16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íṡḷïḓe">
              <a:extLst>
                <a:ext uri="{FF2B5EF4-FFF2-40B4-BE49-F238E27FC236}">
                  <a16:creationId xmlns:a16="http://schemas.microsoft.com/office/drawing/2014/main" xmlns="" id="{73658B44-EA5B-45ED-8A41-43780D9202B2}"/>
                </a:ext>
              </a:extLst>
            </p:cNvPr>
            <p:cNvSpPr/>
            <p:nvPr/>
          </p:nvSpPr>
          <p:spPr bwMode="auto">
            <a:xfrm>
              <a:off x="5427829" y="3865212"/>
              <a:ext cx="390666" cy="390768"/>
            </a:xfrm>
            <a:custGeom>
              <a:avLst/>
              <a:gdLst>
                <a:gd name="T0" fmla="*/ 303 w 1621"/>
                <a:gd name="T1" fmla="*/ 706 h 1621"/>
                <a:gd name="T2" fmla="*/ 304 w 1621"/>
                <a:gd name="T3" fmla="*/ 517 h 1621"/>
                <a:gd name="T4" fmla="*/ 491 w 1621"/>
                <a:gd name="T5" fmla="*/ 546 h 1621"/>
                <a:gd name="T6" fmla="*/ 490 w 1621"/>
                <a:gd name="T7" fmla="*/ 735 h 1621"/>
                <a:gd name="T8" fmla="*/ 303 w 1621"/>
                <a:gd name="T9" fmla="*/ 706 h 1621"/>
                <a:gd name="T10" fmla="*/ 672 w 1621"/>
                <a:gd name="T11" fmla="*/ 548 h 1621"/>
                <a:gd name="T12" fmla="*/ 760 w 1621"/>
                <a:gd name="T13" fmla="*/ 381 h 1621"/>
                <a:gd name="T14" fmla="*/ 607 w 1621"/>
                <a:gd name="T15" fmla="*/ 269 h 1621"/>
                <a:gd name="T16" fmla="*/ 519 w 1621"/>
                <a:gd name="T17" fmla="*/ 436 h 1621"/>
                <a:gd name="T18" fmla="*/ 672 w 1621"/>
                <a:gd name="T19" fmla="*/ 548 h 1621"/>
                <a:gd name="T20" fmla="*/ 1317 w 1621"/>
                <a:gd name="T21" fmla="*/ 517 h 1621"/>
                <a:gd name="T22" fmla="*/ 1130 w 1621"/>
                <a:gd name="T23" fmla="*/ 546 h 1621"/>
                <a:gd name="T24" fmla="*/ 1131 w 1621"/>
                <a:gd name="T25" fmla="*/ 735 h 1621"/>
                <a:gd name="T26" fmla="*/ 1318 w 1621"/>
                <a:gd name="T27" fmla="*/ 706 h 1621"/>
                <a:gd name="T28" fmla="*/ 1317 w 1621"/>
                <a:gd name="T29" fmla="*/ 517 h 1621"/>
                <a:gd name="T30" fmla="*/ 950 w 1621"/>
                <a:gd name="T31" fmla="*/ 548 h 1621"/>
                <a:gd name="T32" fmla="*/ 1102 w 1621"/>
                <a:gd name="T33" fmla="*/ 436 h 1621"/>
                <a:gd name="T34" fmla="*/ 1014 w 1621"/>
                <a:gd name="T35" fmla="*/ 269 h 1621"/>
                <a:gd name="T36" fmla="*/ 862 w 1621"/>
                <a:gd name="T37" fmla="*/ 381 h 1621"/>
                <a:gd name="T38" fmla="*/ 950 w 1621"/>
                <a:gd name="T39" fmla="*/ 548 h 1621"/>
                <a:gd name="T40" fmla="*/ 1086 w 1621"/>
                <a:gd name="T41" fmla="*/ 823 h 1621"/>
                <a:gd name="T42" fmla="*/ 811 w 1621"/>
                <a:gd name="T43" fmla="*/ 601 h 1621"/>
                <a:gd name="T44" fmla="*/ 536 w 1621"/>
                <a:gd name="T45" fmla="*/ 823 h 1621"/>
                <a:gd name="T46" fmla="*/ 397 w 1621"/>
                <a:gd name="T47" fmla="*/ 1065 h 1621"/>
                <a:gd name="T48" fmla="*/ 679 w 1621"/>
                <a:gd name="T49" fmla="*/ 1346 h 1621"/>
                <a:gd name="T50" fmla="*/ 811 w 1621"/>
                <a:gd name="T51" fmla="*/ 1313 h 1621"/>
                <a:gd name="T52" fmla="*/ 943 w 1621"/>
                <a:gd name="T53" fmla="*/ 1346 h 1621"/>
                <a:gd name="T54" fmla="*/ 1224 w 1621"/>
                <a:gd name="T55" fmla="*/ 1065 h 1621"/>
                <a:gd name="T56" fmla="*/ 1086 w 1621"/>
                <a:gd name="T57" fmla="*/ 823 h 1621"/>
                <a:gd name="T58" fmla="*/ 1621 w 1621"/>
                <a:gd name="T59" fmla="*/ 811 h 1621"/>
                <a:gd name="T60" fmla="*/ 811 w 1621"/>
                <a:gd name="T61" fmla="*/ 1621 h 1621"/>
                <a:gd name="T62" fmla="*/ 0 w 1621"/>
                <a:gd name="T63" fmla="*/ 811 h 1621"/>
                <a:gd name="T64" fmla="*/ 811 w 1621"/>
                <a:gd name="T65" fmla="*/ 0 h 1621"/>
                <a:gd name="T66" fmla="*/ 1621 w 1621"/>
                <a:gd name="T67" fmla="*/ 811 h 1621"/>
                <a:gd name="T68" fmla="*/ 1502 w 1621"/>
                <a:gd name="T69" fmla="*/ 811 h 1621"/>
                <a:gd name="T70" fmla="*/ 811 w 1621"/>
                <a:gd name="T71" fmla="*/ 119 h 1621"/>
                <a:gd name="T72" fmla="*/ 119 w 1621"/>
                <a:gd name="T73" fmla="*/ 811 h 1621"/>
                <a:gd name="T74" fmla="*/ 811 w 1621"/>
                <a:gd name="T75" fmla="*/ 1502 h 1621"/>
                <a:gd name="T76" fmla="*/ 1502 w 1621"/>
                <a:gd name="T77" fmla="*/ 811 h 1621"/>
                <a:gd name="T78" fmla="*/ 1502 w 1621"/>
                <a:gd name="T79" fmla="*/ 811 h 1621"/>
                <a:gd name="T80" fmla="*/ 1502 w 1621"/>
                <a:gd name="T81" fmla="*/ 811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21" h="1621">
                  <a:moveTo>
                    <a:pt x="303" y="706"/>
                  </a:moveTo>
                  <a:cubicBezTo>
                    <a:pt x="252" y="645"/>
                    <a:pt x="253" y="561"/>
                    <a:pt x="304" y="517"/>
                  </a:cubicBezTo>
                  <a:cubicBezTo>
                    <a:pt x="356" y="472"/>
                    <a:pt x="440" y="485"/>
                    <a:pt x="491" y="546"/>
                  </a:cubicBezTo>
                  <a:cubicBezTo>
                    <a:pt x="543" y="606"/>
                    <a:pt x="542" y="690"/>
                    <a:pt x="490" y="735"/>
                  </a:cubicBezTo>
                  <a:cubicBezTo>
                    <a:pt x="438" y="779"/>
                    <a:pt x="355" y="766"/>
                    <a:pt x="303" y="706"/>
                  </a:cubicBezTo>
                  <a:close/>
                  <a:moveTo>
                    <a:pt x="672" y="548"/>
                  </a:moveTo>
                  <a:cubicBezTo>
                    <a:pt x="738" y="532"/>
                    <a:pt x="777" y="458"/>
                    <a:pt x="760" y="381"/>
                  </a:cubicBezTo>
                  <a:cubicBezTo>
                    <a:pt x="742" y="304"/>
                    <a:pt x="673" y="254"/>
                    <a:pt x="607" y="269"/>
                  </a:cubicBezTo>
                  <a:cubicBezTo>
                    <a:pt x="541" y="284"/>
                    <a:pt x="501" y="359"/>
                    <a:pt x="519" y="436"/>
                  </a:cubicBezTo>
                  <a:cubicBezTo>
                    <a:pt x="537" y="513"/>
                    <a:pt x="605" y="563"/>
                    <a:pt x="672" y="548"/>
                  </a:cubicBezTo>
                  <a:close/>
                  <a:moveTo>
                    <a:pt x="1317" y="517"/>
                  </a:moveTo>
                  <a:cubicBezTo>
                    <a:pt x="1265" y="472"/>
                    <a:pt x="1181" y="485"/>
                    <a:pt x="1130" y="546"/>
                  </a:cubicBezTo>
                  <a:cubicBezTo>
                    <a:pt x="1079" y="606"/>
                    <a:pt x="1079" y="690"/>
                    <a:pt x="1131" y="735"/>
                  </a:cubicBezTo>
                  <a:cubicBezTo>
                    <a:pt x="1183" y="779"/>
                    <a:pt x="1267" y="766"/>
                    <a:pt x="1318" y="706"/>
                  </a:cubicBezTo>
                  <a:cubicBezTo>
                    <a:pt x="1369" y="645"/>
                    <a:pt x="1369" y="561"/>
                    <a:pt x="1317" y="517"/>
                  </a:cubicBezTo>
                  <a:close/>
                  <a:moveTo>
                    <a:pt x="950" y="548"/>
                  </a:moveTo>
                  <a:cubicBezTo>
                    <a:pt x="1016" y="563"/>
                    <a:pt x="1085" y="513"/>
                    <a:pt x="1102" y="436"/>
                  </a:cubicBezTo>
                  <a:cubicBezTo>
                    <a:pt x="1120" y="359"/>
                    <a:pt x="1081" y="284"/>
                    <a:pt x="1014" y="269"/>
                  </a:cubicBezTo>
                  <a:cubicBezTo>
                    <a:pt x="948" y="254"/>
                    <a:pt x="880" y="304"/>
                    <a:pt x="862" y="381"/>
                  </a:cubicBezTo>
                  <a:cubicBezTo>
                    <a:pt x="844" y="458"/>
                    <a:pt x="883" y="533"/>
                    <a:pt x="950" y="548"/>
                  </a:cubicBezTo>
                  <a:close/>
                  <a:moveTo>
                    <a:pt x="1086" y="823"/>
                  </a:moveTo>
                  <a:cubicBezTo>
                    <a:pt x="1059" y="696"/>
                    <a:pt x="946" y="601"/>
                    <a:pt x="811" y="601"/>
                  </a:cubicBezTo>
                  <a:cubicBezTo>
                    <a:pt x="676" y="601"/>
                    <a:pt x="563" y="696"/>
                    <a:pt x="536" y="823"/>
                  </a:cubicBezTo>
                  <a:cubicBezTo>
                    <a:pt x="453" y="872"/>
                    <a:pt x="397" y="962"/>
                    <a:pt x="397" y="1065"/>
                  </a:cubicBezTo>
                  <a:cubicBezTo>
                    <a:pt x="397" y="1220"/>
                    <a:pt x="523" y="1346"/>
                    <a:pt x="679" y="1346"/>
                  </a:cubicBezTo>
                  <a:cubicBezTo>
                    <a:pt x="726" y="1346"/>
                    <a:pt x="771" y="1334"/>
                    <a:pt x="811" y="1313"/>
                  </a:cubicBezTo>
                  <a:cubicBezTo>
                    <a:pt x="850" y="1334"/>
                    <a:pt x="895" y="1346"/>
                    <a:pt x="943" y="1346"/>
                  </a:cubicBezTo>
                  <a:cubicBezTo>
                    <a:pt x="1098" y="1346"/>
                    <a:pt x="1224" y="1220"/>
                    <a:pt x="1224" y="1065"/>
                  </a:cubicBezTo>
                  <a:cubicBezTo>
                    <a:pt x="1224" y="962"/>
                    <a:pt x="1169" y="872"/>
                    <a:pt x="1086" y="823"/>
                  </a:cubicBezTo>
                  <a:close/>
                  <a:moveTo>
                    <a:pt x="1621" y="811"/>
                  </a:moveTo>
                  <a:cubicBezTo>
                    <a:pt x="1621" y="1258"/>
                    <a:pt x="1258" y="1621"/>
                    <a:pt x="811" y="1621"/>
                  </a:cubicBezTo>
                  <a:cubicBezTo>
                    <a:pt x="364" y="1621"/>
                    <a:pt x="0" y="1258"/>
                    <a:pt x="0" y="811"/>
                  </a:cubicBezTo>
                  <a:cubicBezTo>
                    <a:pt x="0" y="364"/>
                    <a:pt x="364" y="0"/>
                    <a:pt x="811" y="0"/>
                  </a:cubicBezTo>
                  <a:cubicBezTo>
                    <a:pt x="1258" y="0"/>
                    <a:pt x="1621" y="364"/>
                    <a:pt x="1621" y="811"/>
                  </a:cubicBezTo>
                  <a:close/>
                  <a:moveTo>
                    <a:pt x="1502" y="811"/>
                  </a:moveTo>
                  <a:cubicBezTo>
                    <a:pt x="1502" y="429"/>
                    <a:pt x="1192" y="119"/>
                    <a:pt x="811" y="119"/>
                  </a:cubicBezTo>
                  <a:cubicBezTo>
                    <a:pt x="429" y="119"/>
                    <a:pt x="119" y="429"/>
                    <a:pt x="119" y="811"/>
                  </a:cubicBezTo>
                  <a:cubicBezTo>
                    <a:pt x="119" y="1192"/>
                    <a:pt x="429" y="1502"/>
                    <a:pt x="811" y="1502"/>
                  </a:cubicBezTo>
                  <a:cubicBezTo>
                    <a:pt x="1192" y="1502"/>
                    <a:pt x="1502" y="1192"/>
                    <a:pt x="1502" y="811"/>
                  </a:cubicBezTo>
                  <a:close/>
                  <a:moveTo>
                    <a:pt x="1502" y="811"/>
                  </a:moveTo>
                  <a:cubicBezTo>
                    <a:pt x="1502" y="811"/>
                    <a:pt x="1502" y="811"/>
                    <a:pt x="1502" y="8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ïŝ1ïḍé">
              <a:extLst>
                <a:ext uri="{FF2B5EF4-FFF2-40B4-BE49-F238E27FC236}">
                  <a16:creationId xmlns:a16="http://schemas.microsoft.com/office/drawing/2014/main" xmlns="" id="{16034828-B8CB-4A8E-B683-EE98B4F65E6F}"/>
                </a:ext>
              </a:extLst>
            </p:cNvPr>
            <p:cNvSpPr/>
            <p:nvPr/>
          </p:nvSpPr>
          <p:spPr bwMode="auto">
            <a:xfrm>
              <a:off x="5427780" y="3034863"/>
              <a:ext cx="390768" cy="358923"/>
            </a:xfrm>
            <a:custGeom>
              <a:avLst/>
              <a:gdLst>
                <a:gd name="T0" fmla="*/ 19 w 189"/>
                <a:gd name="T1" fmla="*/ 0 h 174"/>
                <a:gd name="T2" fmla="*/ 0 w 189"/>
                <a:gd name="T3" fmla="*/ 174 h 174"/>
                <a:gd name="T4" fmla="*/ 189 w 189"/>
                <a:gd name="T5" fmla="*/ 174 h 174"/>
                <a:gd name="T6" fmla="*/ 166 w 189"/>
                <a:gd name="T7" fmla="*/ 0 h 174"/>
                <a:gd name="T8" fmla="*/ 19 w 189"/>
                <a:gd name="T9" fmla="*/ 0 h 174"/>
                <a:gd name="T10" fmla="*/ 78 w 189"/>
                <a:gd name="T11" fmla="*/ 101 h 174"/>
                <a:gd name="T12" fmla="*/ 78 w 189"/>
                <a:gd name="T13" fmla="*/ 55 h 174"/>
                <a:gd name="T14" fmla="*/ 89 w 189"/>
                <a:gd name="T15" fmla="*/ 44 h 174"/>
                <a:gd name="T16" fmla="*/ 100 w 189"/>
                <a:gd name="T17" fmla="*/ 55 h 174"/>
                <a:gd name="T18" fmla="*/ 100 w 189"/>
                <a:gd name="T19" fmla="*/ 62 h 174"/>
                <a:gd name="T20" fmla="*/ 122 w 189"/>
                <a:gd name="T21" fmla="*/ 62 h 174"/>
                <a:gd name="T22" fmla="*/ 127 w 189"/>
                <a:gd name="T23" fmla="*/ 67 h 174"/>
                <a:gd name="T24" fmla="*/ 122 w 189"/>
                <a:gd name="T25" fmla="*/ 72 h 174"/>
                <a:gd name="T26" fmla="*/ 111 w 189"/>
                <a:gd name="T27" fmla="*/ 72 h 174"/>
                <a:gd name="T28" fmla="*/ 100 w 189"/>
                <a:gd name="T29" fmla="*/ 72 h 174"/>
                <a:gd name="T30" fmla="*/ 100 w 189"/>
                <a:gd name="T31" fmla="*/ 88 h 174"/>
                <a:gd name="T32" fmla="*/ 135 w 189"/>
                <a:gd name="T33" fmla="*/ 88 h 174"/>
                <a:gd name="T34" fmla="*/ 135 w 189"/>
                <a:gd name="T35" fmla="*/ 88 h 174"/>
                <a:gd name="T36" fmla="*/ 136 w 189"/>
                <a:gd name="T37" fmla="*/ 88 h 174"/>
                <a:gd name="T38" fmla="*/ 136 w 189"/>
                <a:gd name="T39" fmla="*/ 88 h 174"/>
                <a:gd name="T40" fmla="*/ 136 w 189"/>
                <a:gd name="T41" fmla="*/ 88 h 174"/>
                <a:gd name="T42" fmla="*/ 140 w 189"/>
                <a:gd name="T43" fmla="*/ 91 h 174"/>
                <a:gd name="T44" fmla="*/ 154 w 189"/>
                <a:gd name="T45" fmla="*/ 132 h 174"/>
                <a:gd name="T46" fmla="*/ 150 w 189"/>
                <a:gd name="T47" fmla="*/ 139 h 174"/>
                <a:gd name="T48" fmla="*/ 148 w 189"/>
                <a:gd name="T49" fmla="*/ 139 h 174"/>
                <a:gd name="T50" fmla="*/ 143 w 189"/>
                <a:gd name="T51" fmla="*/ 136 h 174"/>
                <a:gd name="T52" fmla="*/ 132 w 189"/>
                <a:gd name="T53" fmla="*/ 102 h 174"/>
                <a:gd name="T54" fmla="*/ 78 w 189"/>
                <a:gd name="T55" fmla="*/ 102 h 174"/>
                <a:gd name="T56" fmla="*/ 78 w 189"/>
                <a:gd name="T57" fmla="*/ 101 h 174"/>
                <a:gd name="T58" fmla="*/ 103 w 189"/>
                <a:gd name="T59" fmla="*/ 78 h 174"/>
                <a:gd name="T60" fmla="*/ 103 w 189"/>
                <a:gd name="T61" fmla="*/ 78 h 174"/>
                <a:gd name="T62" fmla="*/ 103 w 189"/>
                <a:gd name="T63" fmla="*/ 75 h 174"/>
                <a:gd name="T64" fmla="*/ 103 w 189"/>
                <a:gd name="T65" fmla="*/ 75 h 174"/>
                <a:gd name="T66" fmla="*/ 103 w 189"/>
                <a:gd name="T67" fmla="*/ 78 h 174"/>
                <a:gd name="T68" fmla="*/ 91 w 189"/>
                <a:gd name="T69" fmla="*/ 17 h 174"/>
                <a:gd name="T70" fmla="*/ 103 w 189"/>
                <a:gd name="T71" fmla="*/ 28 h 174"/>
                <a:gd name="T72" fmla="*/ 91 w 189"/>
                <a:gd name="T73" fmla="*/ 40 h 174"/>
                <a:gd name="T74" fmla="*/ 80 w 189"/>
                <a:gd name="T75" fmla="*/ 28 h 174"/>
                <a:gd name="T76" fmla="*/ 91 w 189"/>
                <a:gd name="T77" fmla="*/ 17 h 174"/>
                <a:gd name="T78" fmla="*/ 80 w 189"/>
                <a:gd name="T79" fmla="*/ 144 h 174"/>
                <a:gd name="T80" fmla="*/ 38 w 189"/>
                <a:gd name="T81" fmla="*/ 102 h 174"/>
                <a:gd name="T82" fmla="*/ 75 w 189"/>
                <a:gd name="T83" fmla="*/ 60 h 174"/>
                <a:gd name="T84" fmla="*/ 75 w 189"/>
                <a:gd name="T85" fmla="*/ 69 h 174"/>
                <a:gd name="T86" fmla="*/ 47 w 189"/>
                <a:gd name="T87" fmla="*/ 102 h 174"/>
                <a:gd name="T88" fmla="*/ 80 w 189"/>
                <a:gd name="T89" fmla="*/ 135 h 174"/>
                <a:gd name="T90" fmla="*/ 113 w 189"/>
                <a:gd name="T91" fmla="*/ 105 h 174"/>
                <a:gd name="T92" fmla="*/ 123 w 189"/>
                <a:gd name="T93" fmla="*/ 105 h 174"/>
                <a:gd name="T94" fmla="*/ 80 w 189"/>
                <a:gd name="T95" fmla="*/ 144 h 174"/>
                <a:gd name="T96" fmla="*/ 80 w 189"/>
                <a:gd name="T97" fmla="*/ 144 h 174"/>
                <a:gd name="T98" fmla="*/ 80 w 189"/>
                <a:gd name="T99" fmla="*/ 14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9" h="174">
                  <a:moveTo>
                    <a:pt x="19" y="0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19" y="0"/>
                  </a:lnTo>
                  <a:close/>
                  <a:moveTo>
                    <a:pt x="78" y="101"/>
                  </a:moveTo>
                  <a:cubicBezTo>
                    <a:pt x="78" y="55"/>
                    <a:pt x="78" y="55"/>
                    <a:pt x="78" y="55"/>
                  </a:cubicBezTo>
                  <a:cubicBezTo>
                    <a:pt x="78" y="49"/>
                    <a:pt x="83" y="44"/>
                    <a:pt x="89" y="44"/>
                  </a:cubicBezTo>
                  <a:cubicBezTo>
                    <a:pt x="95" y="44"/>
                    <a:pt x="100" y="49"/>
                    <a:pt x="100" y="5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5" y="62"/>
                    <a:pt x="127" y="64"/>
                    <a:pt x="127" y="67"/>
                  </a:cubicBezTo>
                  <a:cubicBezTo>
                    <a:pt x="127" y="70"/>
                    <a:pt x="125" y="72"/>
                    <a:pt x="122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8" y="88"/>
                    <a:pt x="140" y="89"/>
                    <a:pt x="140" y="91"/>
                  </a:cubicBezTo>
                  <a:cubicBezTo>
                    <a:pt x="154" y="132"/>
                    <a:pt x="154" y="132"/>
                    <a:pt x="154" y="132"/>
                  </a:cubicBezTo>
                  <a:cubicBezTo>
                    <a:pt x="155" y="135"/>
                    <a:pt x="153" y="138"/>
                    <a:pt x="150" y="139"/>
                  </a:cubicBezTo>
                  <a:cubicBezTo>
                    <a:pt x="150" y="139"/>
                    <a:pt x="149" y="139"/>
                    <a:pt x="148" y="139"/>
                  </a:cubicBezTo>
                  <a:cubicBezTo>
                    <a:pt x="146" y="139"/>
                    <a:pt x="144" y="138"/>
                    <a:pt x="143" y="136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78" y="102"/>
                    <a:pt x="78" y="102"/>
                    <a:pt x="78" y="102"/>
                  </a:cubicBezTo>
                  <a:lnTo>
                    <a:pt x="78" y="101"/>
                  </a:lnTo>
                  <a:close/>
                  <a:moveTo>
                    <a:pt x="103" y="78"/>
                  </a:moveTo>
                  <a:cubicBezTo>
                    <a:pt x="103" y="78"/>
                    <a:pt x="103" y="78"/>
                    <a:pt x="103" y="78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3" y="75"/>
                    <a:pt x="103" y="75"/>
                  </a:cubicBezTo>
                  <a:lnTo>
                    <a:pt x="103" y="78"/>
                  </a:lnTo>
                  <a:close/>
                  <a:moveTo>
                    <a:pt x="91" y="17"/>
                  </a:moveTo>
                  <a:cubicBezTo>
                    <a:pt x="98" y="17"/>
                    <a:pt x="103" y="22"/>
                    <a:pt x="103" y="28"/>
                  </a:cubicBezTo>
                  <a:cubicBezTo>
                    <a:pt x="103" y="35"/>
                    <a:pt x="98" y="40"/>
                    <a:pt x="91" y="40"/>
                  </a:cubicBezTo>
                  <a:cubicBezTo>
                    <a:pt x="85" y="40"/>
                    <a:pt x="80" y="35"/>
                    <a:pt x="80" y="28"/>
                  </a:cubicBezTo>
                  <a:cubicBezTo>
                    <a:pt x="80" y="22"/>
                    <a:pt x="85" y="17"/>
                    <a:pt x="91" y="17"/>
                  </a:cubicBezTo>
                  <a:close/>
                  <a:moveTo>
                    <a:pt x="80" y="144"/>
                  </a:moveTo>
                  <a:cubicBezTo>
                    <a:pt x="57" y="144"/>
                    <a:pt x="38" y="125"/>
                    <a:pt x="38" y="102"/>
                  </a:cubicBezTo>
                  <a:cubicBezTo>
                    <a:pt x="38" y="80"/>
                    <a:pt x="54" y="62"/>
                    <a:pt x="75" y="6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59" y="72"/>
                    <a:pt x="47" y="85"/>
                    <a:pt x="47" y="102"/>
                  </a:cubicBezTo>
                  <a:cubicBezTo>
                    <a:pt x="47" y="120"/>
                    <a:pt x="62" y="135"/>
                    <a:pt x="80" y="135"/>
                  </a:cubicBezTo>
                  <a:cubicBezTo>
                    <a:pt x="97" y="135"/>
                    <a:pt x="111" y="122"/>
                    <a:pt x="11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1" y="127"/>
                    <a:pt x="103" y="144"/>
                    <a:pt x="80" y="144"/>
                  </a:cubicBezTo>
                  <a:close/>
                  <a:moveTo>
                    <a:pt x="80" y="144"/>
                  </a:moveTo>
                  <a:cubicBezTo>
                    <a:pt x="80" y="144"/>
                    <a:pt x="80" y="144"/>
                    <a:pt x="80" y="14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7" name="îš1ïde">
              <a:extLst>
                <a:ext uri="{FF2B5EF4-FFF2-40B4-BE49-F238E27FC236}">
                  <a16:creationId xmlns:a16="http://schemas.microsoft.com/office/drawing/2014/main" xmlns="" id="{4AA4B0FC-F630-43A7-9075-5B50A8AD0EBB}"/>
                </a:ext>
              </a:extLst>
            </p:cNvPr>
            <p:cNvSpPr/>
            <p:nvPr/>
          </p:nvSpPr>
          <p:spPr bwMode="auto">
            <a:xfrm>
              <a:off x="6415125" y="3038878"/>
              <a:ext cx="390765" cy="350893"/>
            </a:xfrm>
            <a:custGeom>
              <a:avLst/>
              <a:gdLst>
                <a:gd name="connsiteX0" fmla="*/ 243830 w 508000"/>
                <a:gd name="connsiteY0" fmla="*/ 161416 h 456163"/>
                <a:gd name="connsiteX1" fmla="*/ 275464 w 508000"/>
                <a:gd name="connsiteY1" fmla="*/ 161416 h 456163"/>
                <a:gd name="connsiteX2" fmla="*/ 290970 w 508000"/>
                <a:gd name="connsiteY2" fmla="*/ 161416 h 456163"/>
                <a:gd name="connsiteX3" fmla="*/ 303996 w 508000"/>
                <a:gd name="connsiteY3" fmla="*/ 164526 h 456163"/>
                <a:gd name="connsiteX4" fmla="*/ 312990 w 508000"/>
                <a:gd name="connsiteY4" fmla="*/ 173544 h 456163"/>
                <a:gd name="connsiteX5" fmla="*/ 316401 w 508000"/>
                <a:gd name="connsiteY5" fmla="*/ 189714 h 456163"/>
                <a:gd name="connsiteX6" fmla="*/ 312990 w 508000"/>
                <a:gd name="connsiteY6" fmla="*/ 205884 h 456163"/>
                <a:gd name="connsiteX7" fmla="*/ 304306 w 508000"/>
                <a:gd name="connsiteY7" fmla="*/ 214591 h 456163"/>
                <a:gd name="connsiteX8" fmla="*/ 291280 w 508000"/>
                <a:gd name="connsiteY8" fmla="*/ 218633 h 456163"/>
                <a:gd name="connsiteX9" fmla="*/ 275464 w 508000"/>
                <a:gd name="connsiteY9" fmla="*/ 218633 h 456163"/>
                <a:gd name="connsiteX10" fmla="*/ 243830 w 508000"/>
                <a:gd name="connsiteY10" fmla="*/ 218633 h 456163"/>
                <a:gd name="connsiteX11" fmla="*/ 243830 w 508000"/>
                <a:gd name="connsiteY11" fmla="*/ 161416 h 456163"/>
                <a:gd name="connsiteX12" fmla="*/ 196270 w 508000"/>
                <a:gd name="connsiteY12" fmla="*/ 123587 h 456163"/>
                <a:gd name="connsiteX13" fmla="*/ 196270 w 508000"/>
                <a:gd name="connsiteY13" fmla="*/ 332576 h 456163"/>
                <a:gd name="connsiteX14" fmla="*/ 243792 w 508000"/>
                <a:gd name="connsiteY14" fmla="*/ 332576 h 456163"/>
                <a:gd name="connsiteX15" fmla="*/ 243792 w 508000"/>
                <a:gd name="connsiteY15" fmla="*/ 256495 h 456163"/>
                <a:gd name="connsiteX16" fmla="*/ 288208 w 508000"/>
                <a:gd name="connsiteY16" fmla="*/ 256495 h 456163"/>
                <a:gd name="connsiteX17" fmla="*/ 322063 w 508000"/>
                <a:gd name="connsiteY17" fmla="*/ 251527 h 456163"/>
                <a:gd name="connsiteX18" fmla="*/ 344737 w 508000"/>
                <a:gd name="connsiteY18" fmla="*/ 236932 h 456163"/>
                <a:gd name="connsiteX19" fmla="*/ 357782 w 508000"/>
                <a:gd name="connsiteY19" fmla="*/ 215194 h 456163"/>
                <a:gd name="connsiteX20" fmla="*/ 361509 w 508000"/>
                <a:gd name="connsiteY20" fmla="*/ 190041 h 456163"/>
                <a:gd name="connsiteX21" fmla="*/ 357782 w 508000"/>
                <a:gd name="connsiteY21" fmla="*/ 164888 h 456163"/>
                <a:gd name="connsiteX22" fmla="*/ 344737 w 508000"/>
                <a:gd name="connsiteY22" fmla="*/ 143461 h 456163"/>
                <a:gd name="connsiteX23" fmla="*/ 322063 w 508000"/>
                <a:gd name="connsiteY23" fmla="*/ 128555 h 456163"/>
                <a:gd name="connsiteX24" fmla="*/ 288208 w 508000"/>
                <a:gd name="connsiteY24" fmla="*/ 123587 h 456163"/>
                <a:gd name="connsiteX25" fmla="*/ 196270 w 508000"/>
                <a:gd name="connsiteY25" fmla="*/ 123587 h 456163"/>
                <a:gd name="connsiteX26" fmla="*/ 151233 w 508000"/>
                <a:gd name="connsiteY26" fmla="*/ 47506 h 456163"/>
                <a:gd name="connsiteX27" fmla="*/ 356850 w 508000"/>
                <a:gd name="connsiteY27" fmla="*/ 47506 h 456163"/>
                <a:gd name="connsiteX28" fmla="*/ 459969 w 508000"/>
                <a:gd name="connsiteY28" fmla="*/ 227926 h 456163"/>
                <a:gd name="connsiteX29" fmla="*/ 356850 w 508000"/>
                <a:gd name="connsiteY29" fmla="*/ 408657 h 456163"/>
                <a:gd name="connsiteX30" fmla="*/ 151233 w 508000"/>
                <a:gd name="connsiteY30" fmla="*/ 408657 h 456163"/>
                <a:gd name="connsiteX31" fmla="*/ 48425 w 508000"/>
                <a:gd name="connsiteY31" fmla="*/ 227926 h 456163"/>
                <a:gd name="connsiteX32" fmla="*/ 151233 w 508000"/>
                <a:gd name="connsiteY32" fmla="*/ 47506 h 456163"/>
                <a:gd name="connsiteX33" fmla="*/ 137925 w 508000"/>
                <a:gd name="connsiteY33" fmla="*/ 18897 h 456163"/>
                <a:gd name="connsiteX34" fmla="*/ 21785 w 508000"/>
                <a:gd name="connsiteY34" fmla="*/ 227950 h 456163"/>
                <a:gd name="connsiteX35" fmla="*/ 137925 w 508000"/>
                <a:gd name="connsiteY35" fmla="*/ 437266 h 456163"/>
                <a:gd name="connsiteX36" fmla="*/ 370206 w 508000"/>
                <a:gd name="connsiteY36" fmla="*/ 437266 h 456163"/>
                <a:gd name="connsiteX37" fmla="*/ 485691 w 508000"/>
                <a:gd name="connsiteY37" fmla="*/ 227950 h 456163"/>
                <a:gd name="connsiteX38" fmla="*/ 368894 w 508000"/>
                <a:gd name="connsiteY38" fmla="*/ 18897 h 456163"/>
                <a:gd name="connsiteX39" fmla="*/ 126770 w 508000"/>
                <a:gd name="connsiteY39" fmla="*/ 0 h 456163"/>
                <a:gd name="connsiteX40" fmla="*/ 381361 w 508000"/>
                <a:gd name="connsiteY40" fmla="*/ 0 h 456163"/>
                <a:gd name="connsiteX41" fmla="*/ 387004 w 508000"/>
                <a:gd name="connsiteY41" fmla="*/ 9580 h 456163"/>
                <a:gd name="connsiteX42" fmla="*/ 503145 w 508000"/>
                <a:gd name="connsiteY42" fmla="*/ 218895 h 456163"/>
                <a:gd name="connsiteX43" fmla="*/ 508000 w 508000"/>
                <a:gd name="connsiteY43" fmla="*/ 227950 h 456163"/>
                <a:gd name="connsiteX44" fmla="*/ 503145 w 508000"/>
                <a:gd name="connsiteY44" fmla="*/ 237268 h 456163"/>
                <a:gd name="connsiteX45" fmla="*/ 387004 w 508000"/>
                <a:gd name="connsiteY45" fmla="*/ 446321 h 456163"/>
                <a:gd name="connsiteX46" fmla="*/ 381361 w 508000"/>
                <a:gd name="connsiteY46" fmla="*/ 456163 h 456163"/>
                <a:gd name="connsiteX47" fmla="*/ 126770 w 508000"/>
                <a:gd name="connsiteY47" fmla="*/ 456163 h 456163"/>
                <a:gd name="connsiteX48" fmla="*/ 121390 w 508000"/>
                <a:gd name="connsiteY48" fmla="*/ 446321 h 456163"/>
                <a:gd name="connsiteX49" fmla="*/ 5249 w 508000"/>
                <a:gd name="connsiteY49" fmla="*/ 237268 h 456163"/>
                <a:gd name="connsiteX50" fmla="*/ 0 w 508000"/>
                <a:gd name="connsiteY50" fmla="*/ 227950 h 456163"/>
                <a:gd name="connsiteX51" fmla="*/ 4987 w 508000"/>
                <a:gd name="connsiteY51" fmla="*/ 218895 h 456163"/>
                <a:gd name="connsiteX52" fmla="*/ 121390 w 508000"/>
                <a:gd name="connsiteY52" fmla="*/ 9580 h 45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08000" h="456163">
                  <a:moveTo>
                    <a:pt x="243830" y="161416"/>
                  </a:moveTo>
                  <a:cubicBezTo>
                    <a:pt x="243830" y="161416"/>
                    <a:pt x="243830" y="161416"/>
                    <a:pt x="275464" y="161416"/>
                  </a:cubicBezTo>
                  <a:cubicBezTo>
                    <a:pt x="281046" y="161416"/>
                    <a:pt x="290970" y="161416"/>
                    <a:pt x="290970" y="161416"/>
                  </a:cubicBezTo>
                  <a:cubicBezTo>
                    <a:pt x="290970" y="161416"/>
                    <a:pt x="299034" y="161416"/>
                    <a:pt x="303996" y="164526"/>
                  </a:cubicBezTo>
                  <a:cubicBezTo>
                    <a:pt x="307717" y="166702"/>
                    <a:pt x="310819" y="169501"/>
                    <a:pt x="312990" y="173544"/>
                  </a:cubicBezTo>
                  <a:cubicBezTo>
                    <a:pt x="315471" y="177897"/>
                    <a:pt x="316401" y="183183"/>
                    <a:pt x="316401" y="189714"/>
                  </a:cubicBezTo>
                  <a:cubicBezTo>
                    <a:pt x="316401" y="196555"/>
                    <a:pt x="315471" y="201841"/>
                    <a:pt x="312990" y="205884"/>
                  </a:cubicBezTo>
                  <a:cubicBezTo>
                    <a:pt x="310819" y="210237"/>
                    <a:pt x="308338" y="212414"/>
                    <a:pt x="304306" y="214591"/>
                  </a:cubicBezTo>
                  <a:cubicBezTo>
                    <a:pt x="299034" y="218011"/>
                    <a:pt x="291280" y="218633"/>
                    <a:pt x="291280" y="218633"/>
                  </a:cubicBezTo>
                  <a:cubicBezTo>
                    <a:pt x="291280" y="218633"/>
                    <a:pt x="281046" y="218633"/>
                    <a:pt x="275464" y="218633"/>
                  </a:cubicBezTo>
                  <a:cubicBezTo>
                    <a:pt x="275464" y="218633"/>
                    <a:pt x="275464" y="218633"/>
                    <a:pt x="243830" y="218633"/>
                  </a:cubicBezTo>
                  <a:cubicBezTo>
                    <a:pt x="243830" y="218633"/>
                    <a:pt x="243830" y="218633"/>
                    <a:pt x="243830" y="161416"/>
                  </a:cubicBezTo>
                  <a:close/>
                  <a:moveTo>
                    <a:pt x="196270" y="123587"/>
                  </a:moveTo>
                  <a:cubicBezTo>
                    <a:pt x="196270" y="123587"/>
                    <a:pt x="196270" y="123587"/>
                    <a:pt x="196270" y="332576"/>
                  </a:cubicBezTo>
                  <a:cubicBezTo>
                    <a:pt x="196270" y="332576"/>
                    <a:pt x="196270" y="332576"/>
                    <a:pt x="243792" y="332576"/>
                  </a:cubicBezTo>
                  <a:cubicBezTo>
                    <a:pt x="243792" y="332576"/>
                    <a:pt x="243792" y="332576"/>
                    <a:pt x="243792" y="256495"/>
                  </a:cubicBezTo>
                  <a:cubicBezTo>
                    <a:pt x="243792" y="256495"/>
                    <a:pt x="243792" y="256495"/>
                    <a:pt x="288208" y="256495"/>
                  </a:cubicBezTo>
                  <a:cubicBezTo>
                    <a:pt x="301564" y="256495"/>
                    <a:pt x="312745" y="255253"/>
                    <a:pt x="322063" y="251527"/>
                  </a:cubicBezTo>
                  <a:cubicBezTo>
                    <a:pt x="331381" y="247800"/>
                    <a:pt x="339146" y="243453"/>
                    <a:pt x="344737" y="236932"/>
                  </a:cubicBezTo>
                  <a:cubicBezTo>
                    <a:pt x="350638" y="230721"/>
                    <a:pt x="354987" y="223268"/>
                    <a:pt x="357782" y="215194"/>
                  </a:cubicBezTo>
                  <a:cubicBezTo>
                    <a:pt x="360267" y="207121"/>
                    <a:pt x="361509" y="198736"/>
                    <a:pt x="361509" y="190041"/>
                  </a:cubicBezTo>
                  <a:cubicBezTo>
                    <a:pt x="361509" y="181346"/>
                    <a:pt x="360267" y="173272"/>
                    <a:pt x="357782" y="164888"/>
                  </a:cubicBezTo>
                  <a:cubicBezTo>
                    <a:pt x="354987" y="156814"/>
                    <a:pt x="350638" y="149982"/>
                    <a:pt x="344737" y="143461"/>
                  </a:cubicBezTo>
                  <a:cubicBezTo>
                    <a:pt x="339146" y="137250"/>
                    <a:pt x="331381" y="132592"/>
                    <a:pt x="322063" y="128555"/>
                  </a:cubicBezTo>
                  <a:cubicBezTo>
                    <a:pt x="312745" y="124829"/>
                    <a:pt x="301564" y="123587"/>
                    <a:pt x="288208" y="123587"/>
                  </a:cubicBezTo>
                  <a:cubicBezTo>
                    <a:pt x="288208" y="123587"/>
                    <a:pt x="288208" y="123587"/>
                    <a:pt x="196270" y="123587"/>
                  </a:cubicBezTo>
                  <a:close/>
                  <a:moveTo>
                    <a:pt x="151233" y="47506"/>
                  </a:moveTo>
                  <a:cubicBezTo>
                    <a:pt x="151233" y="47506"/>
                    <a:pt x="151233" y="47506"/>
                    <a:pt x="356850" y="47506"/>
                  </a:cubicBezTo>
                  <a:cubicBezTo>
                    <a:pt x="356850" y="47506"/>
                    <a:pt x="356850" y="47506"/>
                    <a:pt x="459969" y="227926"/>
                  </a:cubicBezTo>
                  <a:cubicBezTo>
                    <a:pt x="459969" y="227926"/>
                    <a:pt x="459969" y="227926"/>
                    <a:pt x="356850" y="408657"/>
                  </a:cubicBezTo>
                  <a:lnTo>
                    <a:pt x="151233" y="408657"/>
                  </a:lnTo>
                  <a:cubicBezTo>
                    <a:pt x="151233" y="408657"/>
                    <a:pt x="151233" y="408657"/>
                    <a:pt x="48425" y="227926"/>
                  </a:cubicBezTo>
                  <a:cubicBezTo>
                    <a:pt x="48425" y="227926"/>
                    <a:pt x="48425" y="227926"/>
                    <a:pt x="151233" y="47506"/>
                  </a:cubicBezTo>
                  <a:close/>
                  <a:moveTo>
                    <a:pt x="137925" y="18897"/>
                  </a:moveTo>
                  <a:lnTo>
                    <a:pt x="21785" y="227950"/>
                  </a:lnTo>
                  <a:lnTo>
                    <a:pt x="137925" y="437266"/>
                  </a:lnTo>
                  <a:lnTo>
                    <a:pt x="370206" y="437266"/>
                  </a:lnTo>
                  <a:lnTo>
                    <a:pt x="485691" y="227950"/>
                  </a:lnTo>
                  <a:lnTo>
                    <a:pt x="368894" y="18897"/>
                  </a:lnTo>
                  <a:close/>
                  <a:moveTo>
                    <a:pt x="126770" y="0"/>
                  </a:moveTo>
                  <a:lnTo>
                    <a:pt x="381361" y="0"/>
                  </a:lnTo>
                  <a:lnTo>
                    <a:pt x="387004" y="9580"/>
                  </a:lnTo>
                  <a:lnTo>
                    <a:pt x="503145" y="218895"/>
                  </a:lnTo>
                  <a:lnTo>
                    <a:pt x="508000" y="227950"/>
                  </a:lnTo>
                  <a:lnTo>
                    <a:pt x="503145" y="237268"/>
                  </a:lnTo>
                  <a:lnTo>
                    <a:pt x="387004" y="446321"/>
                  </a:lnTo>
                  <a:lnTo>
                    <a:pt x="381361" y="456163"/>
                  </a:lnTo>
                  <a:lnTo>
                    <a:pt x="126770" y="456163"/>
                  </a:lnTo>
                  <a:lnTo>
                    <a:pt x="121390" y="446321"/>
                  </a:lnTo>
                  <a:lnTo>
                    <a:pt x="5249" y="237268"/>
                  </a:lnTo>
                  <a:lnTo>
                    <a:pt x="0" y="227950"/>
                  </a:lnTo>
                  <a:lnTo>
                    <a:pt x="4987" y="218895"/>
                  </a:lnTo>
                  <a:lnTo>
                    <a:pt x="121390" y="95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8" name="íṣ1iḋe">
              <a:extLst>
                <a:ext uri="{FF2B5EF4-FFF2-40B4-BE49-F238E27FC236}">
                  <a16:creationId xmlns:a16="http://schemas.microsoft.com/office/drawing/2014/main" xmlns="" id="{8AD0FF57-0F9E-43F3-9545-EFF6FBBCED8D}"/>
                </a:ext>
              </a:extLst>
            </p:cNvPr>
            <p:cNvSpPr txBox="1"/>
            <p:nvPr/>
          </p:nvSpPr>
          <p:spPr>
            <a:xfrm>
              <a:off x="7075197" y="1900701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9" name="ïṥ1îďé">
              <a:extLst>
                <a:ext uri="{FF2B5EF4-FFF2-40B4-BE49-F238E27FC236}">
                  <a16:creationId xmlns:a16="http://schemas.microsoft.com/office/drawing/2014/main" xmlns="" id="{7C7B6B41-A7D1-4BC4-88ED-0968B3AD7213}"/>
                </a:ext>
              </a:extLst>
            </p:cNvPr>
            <p:cNvSpPr txBox="1"/>
            <p:nvPr/>
          </p:nvSpPr>
          <p:spPr>
            <a:xfrm>
              <a:off x="7075488" y="4543224"/>
              <a:ext cx="3370562" cy="4270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F472E0-055F-4EE6-B5A9-B93B6F854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7186DCE-01A6-49BF-A549-760BDBE88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A2E4B12-60B0-4BAF-B85D-5EB9455F3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75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EC8355-B04D-4606-937C-3CE9F48CBD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9831" y="2171601"/>
            <a:ext cx="10749069" cy="3380343"/>
            <a:chOff x="769831" y="2171601"/>
            <a:chExt cx="10749069" cy="3380343"/>
          </a:xfrm>
        </p:grpSpPr>
        <p:grpSp>
          <p:nvGrpSpPr>
            <p:cNvPr id="6" name="ïsḷíḋe">
              <a:extLst>
                <a:ext uri="{FF2B5EF4-FFF2-40B4-BE49-F238E27FC236}">
                  <a16:creationId xmlns:a16="http://schemas.microsoft.com/office/drawing/2014/main" xmlns="" id="{CEEA9F2D-B9FD-4D49-9EEE-878E1AC6617F}"/>
                </a:ext>
              </a:extLst>
            </p:cNvPr>
            <p:cNvGrpSpPr/>
            <p:nvPr/>
          </p:nvGrpSpPr>
          <p:grpSpPr>
            <a:xfrm>
              <a:off x="769831" y="2601457"/>
              <a:ext cx="2585611" cy="2950487"/>
              <a:chOff x="769831" y="2601457"/>
              <a:chExt cx="2585611" cy="2950487"/>
            </a:xfrm>
          </p:grpSpPr>
          <p:sp>
            <p:nvSpPr>
              <p:cNvPr id="35" name="ïS1îḑè">
                <a:extLst>
                  <a:ext uri="{FF2B5EF4-FFF2-40B4-BE49-F238E27FC236}">
                    <a16:creationId xmlns:a16="http://schemas.microsoft.com/office/drawing/2014/main" xmlns="" id="{77E67838-277B-4AB1-BDF7-378D0F932F6E}"/>
                  </a:ext>
                </a:extLst>
              </p:cNvPr>
              <p:cNvSpPr/>
              <p:nvPr/>
            </p:nvSpPr>
            <p:spPr>
              <a:xfrm>
                <a:off x="769831" y="2601457"/>
                <a:ext cx="2585611" cy="2950487"/>
              </a:xfrm>
              <a:custGeom>
                <a:avLst/>
                <a:gdLst>
                  <a:gd name="connsiteX0" fmla="*/ 1021691 w 2336780"/>
                  <a:gd name="connsiteY0" fmla="*/ 26076 h 2666541"/>
                  <a:gd name="connsiteX1" fmla="*/ 44173 w 2336780"/>
                  <a:gd name="connsiteY1" fmla="*/ 845866 h 2666541"/>
                  <a:gd name="connsiteX2" fmla="*/ 845865 w 2336780"/>
                  <a:gd name="connsiteY2" fmla="*/ 2027048 h 2666541"/>
                  <a:gd name="connsiteX3" fmla="*/ 1432592 w 2336780"/>
                  <a:gd name="connsiteY3" fmla="*/ 1963815 h 2666541"/>
                  <a:gd name="connsiteX4" fmla="*/ 1488842 w 2336780"/>
                  <a:gd name="connsiteY4" fmla="*/ 1933031 h 2666541"/>
                  <a:gd name="connsiteX5" fmla="*/ 1377325 w 2336780"/>
                  <a:gd name="connsiteY5" fmla="*/ 1789209 h 2666541"/>
                  <a:gd name="connsiteX6" fmla="*/ 1353182 w 2336780"/>
                  <a:gd name="connsiteY6" fmla="*/ 1802314 h 2666541"/>
                  <a:gd name="connsiteX7" fmla="*/ 1029613 w 2336780"/>
                  <a:gd name="connsiteY7" fmla="*/ 1867639 h 2666541"/>
                  <a:gd name="connsiteX8" fmla="*/ 198340 w 2336780"/>
                  <a:gd name="connsiteY8" fmla="*/ 1036366 h 2666541"/>
                  <a:gd name="connsiteX9" fmla="*/ 1029613 w 2336780"/>
                  <a:gd name="connsiteY9" fmla="*/ 205093 h 2666541"/>
                  <a:gd name="connsiteX10" fmla="*/ 1860886 w 2336780"/>
                  <a:gd name="connsiteY10" fmla="*/ 1036366 h 2666541"/>
                  <a:gd name="connsiteX11" fmla="*/ 1718918 w 2336780"/>
                  <a:gd name="connsiteY11" fmla="*/ 1501139 h 2666541"/>
                  <a:gd name="connsiteX12" fmla="*/ 1657810 w 2336780"/>
                  <a:gd name="connsiteY12" fmla="*/ 1575202 h 2666541"/>
                  <a:gd name="connsiteX13" fmla="*/ 1772950 w 2336780"/>
                  <a:gd name="connsiteY13" fmla="*/ 1723697 h 2666541"/>
                  <a:gd name="connsiteX14" fmla="*/ 1816942 w 2336780"/>
                  <a:gd name="connsiteY14" fmla="*/ 1675033 h 2666541"/>
                  <a:gd name="connsiteX15" fmla="*/ 2027047 w 2336780"/>
                  <a:gd name="connsiteY15" fmla="*/ 1225356 h 2666541"/>
                  <a:gd name="connsiteX16" fmla="*/ 1225355 w 2336780"/>
                  <a:gd name="connsiteY16" fmla="*/ 44174 h 2666541"/>
                  <a:gd name="connsiteX17" fmla="*/ 1021691 w 2336780"/>
                  <a:gd name="connsiteY17" fmla="*/ 26076 h 2666541"/>
                  <a:gd name="connsiteX18" fmla="*/ 1021333 w 2336780"/>
                  <a:gd name="connsiteY18" fmla="*/ 83 h 2666541"/>
                  <a:gd name="connsiteX19" fmla="*/ 1230241 w 2336780"/>
                  <a:gd name="connsiteY19" fmla="*/ 18647 h 2666541"/>
                  <a:gd name="connsiteX20" fmla="*/ 2052573 w 2336780"/>
                  <a:gd name="connsiteY20" fmla="*/ 1230242 h 2666541"/>
                  <a:gd name="connsiteX21" fmla="*/ 1837059 w 2336780"/>
                  <a:gd name="connsiteY21" fmla="*/ 1691496 h 2666541"/>
                  <a:gd name="connsiteX22" fmla="*/ 1789109 w 2336780"/>
                  <a:gd name="connsiteY22" fmla="*/ 1744538 h 2666541"/>
                  <a:gd name="connsiteX23" fmla="*/ 1799912 w 2336780"/>
                  <a:gd name="connsiteY23" fmla="*/ 1758471 h 2666541"/>
                  <a:gd name="connsiteX24" fmla="*/ 1837134 w 2336780"/>
                  <a:gd name="connsiteY24" fmla="*/ 1748296 h 2666541"/>
                  <a:gd name="connsiteX25" fmla="*/ 1871986 w 2336780"/>
                  <a:gd name="connsiteY25" fmla="*/ 1768184 h 2666541"/>
                  <a:gd name="connsiteX26" fmla="*/ 1893085 w 2336780"/>
                  <a:gd name="connsiteY26" fmla="*/ 1795394 h 2666541"/>
                  <a:gd name="connsiteX27" fmla="*/ 1897381 w 2336780"/>
                  <a:gd name="connsiteY27" fmla="*/ 1853193 h 2666541"/>
                  <a:gd name="connsiteX28" fmla="*/ 1884726 w 2336780"/>
                  <a:gd name="connsiteY28" fmla="*/ 1867855 h 2666541"/>
                  <a:gd name="connsiteX29" fmla="*/ 2267534 w 2336780"/>
                  <a:gd name="connsiteY29" fmla="*/ 2361560 h 2666541"/>
                  <a:gd name="connsiteX30" fmla="*/ 2282312 w 2336780"/>
                  <a:gd name="connsiteY30" fmla="*/ 2357520 h 2666541"/>
                  <a:gd name="connsiteX31" fmla="*/ 2310667 w 2336780"/>
                  <a:gd name="connsiteY31" fmla="*/ 2373701 h 2666541"/>
                  <a:gd name="connsiteX32" fmla="*/ 2327833 w 2336780"/>
                  <a:gd name="connsiteY32" fmla="*/ 2395840 h 2666541"/>
                  <a:gd name="connsiteX33" fmla="*/ 2320261 w 2336780"/>
                  <a:gd name="connsiteY33" fmla="*/ 2455686 h 2666541"/>
                  <a:gd name="connsiteX34" fmla="*/ 2059862 w 2336780"/>
                  <a:gd name="connsiteY34" fmla="*/ 2657593 h 2666541"/>
                  <a:gd name="connsiteX35" fmla="*/ 2000016 w 2336780"/>
                  <a:gd name="connsiteY35" fmla="*/ 2650021 h 2666541"/>
                  <a:gd name="connsiteX36" fmla="*/ 1982850 w 2336780"/>
                  <a:gd name="connsiteY36" fmla="*/ 2627883 h 2666541"/>
                  <a:gd name="connsiteX37" fmla="*/ 1974241 w 2336780"/>
                  <a:gd name="connsiteY37" fmla="*/ 2596392 h 2666541"/>
                  <a:gd name="connsiteX38" fmla="*/ 1986516 w 2336780"/>
                  <a:gd name="connsiteY38" fmla="*/ 2574880 h 2666541"/>
                  <a:gd name="connsiteX39" fmla="*/ 1606100 w 2336780"/>
                  <a:gd name="connsiteY39" fmla="*/ 2084259 h 2666541"/>
                  <a:gd name="connsiteX40" fmla="*/ 1606044 w 2336780"/>
                  <a:gd name="connsiteY40" fmla="*/ 2084302 h 2666541"/>
                  <a:gd name="connsiteX41" fmla="*/ 1532485 w 2336780"/>
                  <a:gd name="connsiteY41" fmla="*/ 2074995 h 2666541"/>
                  <a:gd name="connsiteX42" fmla="*/ 1511387 w 2336780"/>
                  <a:gd name="connsiteY42" fmla="*/ 2047784 h 2666541"/>
                  <a:gd name="connsiteX43" fmla="*/ 1520693 w 2336780"/>
                  <a:gd name="connsiteY43" fmla="*/ 1974225 h 2666541"/>
                  <a:gd name="connsiteX44" fmla="*/ 1520749 w 2336780"/>
                  <a:gd name="connsiteY44" fmla="*/ 1974182 h 2666541"/>
                  <a:gd name="connsiteX45" fmla="*/ 1507012 w 2336780"/>
                  <a:gd name="connsiteY45" fmla="*/ 1956465 h 2666541"/>
                  <a:gd name="connsiteX46" fmla="*/ 1442813 w 2336780"/>
                  <a:gd name="connsiteY46" fmla="*/ 1987714 h 2666541"/>
                  <a:gd name="connsiteX47" fmla="*/ 840980 w 2336780"/>
                  <a:gd name="connsiteY47" fmla="*/ 2052575 h 2666541"/>
                  <a:gd name="connsiteX48" fmla="*/ 18647 w 2336780"/>
                  <a:gd name="connsiteY48" fmla="*/ 840981 h 2666541"/>
                  <a:gd name="connsiteX49" fmla="*/ 1021333 w 2336780"/>
                  <a:gd name="connsiteY49" fmla="*/ 83 h 266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431113" h="2672823">
                    <a:moveTo>
                      <a:pt x="1110178" y="877"/>
                    </a:moveTo>
                    <a:cubicBezTo>
                      <a:pt x="1178972" y="0"/>
                      <a:pt x="1248879" y="6004"/>
                      <a:pt x="1319086" y="19441"/>
                    </a:cubicBezTo>
                    <a:cubicBezTo>
                      <a:pt x="1880739" y="126932"/>
                      <a:pt x="2248910" y="669382"/>
                      <a:pt x="2141418" y="1231036"/>
                    </a:cubicBezTo>
                    <a:cubicBezTo>
                      <a:pt x="2107827" y="1406552"/>
                      <a:pt x="2031760" y="1563174"/>
                      <a:pt x="1925904" y="1692290"/>
                    </a:cubicBezTo>
                    <a:lnTo>
                      <a:pt x="1877954" y="1745332"/>
                    </a:lnTo>
                    <a:lnTo>
                      <a:pt x="1888757" y="1759265"/>
                    </a:lnTo>
                    <a:lnTo>
                      <a:pt x="1925979" y="1749090"/>
                    </a:lnTo>
                    <a:cubicBezTo>
                      <a:pt x="1939291" y="1750774"/>
                      <a:pt x="1951960" y="1757536"/>
                      <a:pt x="1960831" y="1768978"/>
                    </a:cubicBezTo>
                    <a:lnTo>
                      <a:pt x="1981930" y="1796188"/>
                    </a:lnTo>
                    <a:cubicBezTo>
                      <a:pt x="1995237" y="1813350"/>
                      <a:pt x="1996220" y="1836166"/>
                      <a:pt x="1986226" y="1853987"/>
                    </a:cubicBezTo>
                    <a:lnTo>
                      <a:pt x="1973571" y="1868649"/>
                    </a:lnTo>
                    <a:lnTo>
                      <a:pt x="2356379" y="2362354"/>
                    </a:lnTo>
                    <a:lnTo>
                      <a:pt x="2371157" y="2358314"/>
                    </a:lnTo>
                    <a:cubicBezTo>
                      <a:pt x="2381987" y="2359685"/>
                      <a:pt x="2392294" y="2365187"/>
                      <a:pt x="2399512" y="2374495"/>
                    </a:cubicBezTo>
                    <a:lnTo>
                      <a:pt x="2416678" y="2396634"/>
                    </a:lnTo>
                    <a:cubicBezTo>
                      <a:pt x="2431113" y="2415251"/>
                      <a:pt x="2427723" y="2442045"/>
                      <a:pt x="2409106" y="2456480"/>
                    </a:cubicBezTo>
                    <a:lnTo>
                      <a:pt x="2148707" y="2658387"/>
                    </a:lnTo>
                    <a:cubicBezTo>
                      <a:pt x="2130090" y="2672823"/>
                      <a:pt x="2103296" y="2669433"/>
                      <a:pt x="2088861" y="2650815"/>
                    </a:cubicBezTo>
                    <a:lnTo>
                      <a:pt x="2071695" y="2628677"/>
                    </a:lnTo>
                    <a:cubicBezTo>
                      <a:pt x="2064477" y="2619368"/>
                      <a:pt x="2061716" y="2608015"/>
                      <a:pt x="2063086" y="2597186"/>
                    </a:cubicBezTo>
                    <a:lnTo>
                      <a:pt x="2075361" y="2575674"/>
                    </a:lnTo>
                    <a:lnTo>
                      <a:pt x="1694945" y="2085053"/>
                    </a:lnTo>
                    <a:lnTo>
                      <a:pt x="1694889" y="2085096"/>
                    </a:lnTo>
                    <a:cubicBezTo>
                      <a:pt x="1672006" y="2102839"/>
                      <a:pt x="1639073" y="2098672"/>
                      <a:pt x="1621330" y="2075789"/>
                    </a:cubicBezTo>
                    <a:lnTo>
                      <a:pt x="1600232" y="2048578"/>
                    </a:lnTo>
                    <a:cubicBezTo>
                      <a:pt x="1582489" y="2025695"/>
                      <a:pt x="1586655" y="1992762"/>
                      <a:pt x="1609538" y="1975019"/>
                    </a:cubicBezTo>
                    <a:lnTo>
                      <a:pt x="1609594" y="1974976"/>
                    </a:lnTo>
                    <a:lnTo>
                      <a:pt x="1595857" y="1957259"/>
                    </a:lnTo>
                    <a:lnTo>
                      <a:pt x="1531658" y="1988508"/>
                    </a:lnTo>
                    <a:cubicBezTo>
                      <a:pt x="1348364" y="2067098"/>
                      <a:pt x="1140445" y="2093679"/>
                      <a:pt x="929825" y="2053369"/>
                    </a:cubicBezTo>
                    <a:cubicBezTo>
                      <a:pt x="368171" y="1945878"/>
                      <a:pt x="0" y="1403428"/>
                      <a:pt x="107492" y="841775"/>
                    </a:cubicBezTo>
                    <a:cubicBezTo>
                      <a:pt x="201547" y="350328"/>
                      <a:pt x="628616" y="7015"/>
                      <a:pt x="1110178" y="87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6" name="iŝľïḑê">
                <a:extLst>
                  <a:ext uri="{FF2B5EF4-FFF2-40B4-BE49-F238E27FC236}">
                    <a16:creationId xmlns:a16="http://schemas.microsoft.com/office/drawing/2014/main" xmlns="" id="{77E67838-277B-4AB1-BDF7-378D0F932F6E}"/>
                  </a:ext>
                </a:extLst>
              </p:cNvPr>
              <p:cNvSpPr/>
              <p:nvPr/>
            </p:nvSpPr>
            <p:spPr>
              <a:xfrm>
                <a:off x="799848" y="2630174"/>
                <a:ext cx="2331793" cy="2253166"/>
              </a:xfrm>
              <a:custGeom>
                <a:avLst/>
                <a:gdLst>
                  <a:gd name="connsiteX0" fmla="*/ 1021691 w 2336780"/>
                  <a:gd name="connsiteY0" fmla="*/ 26076 h 2666541"/>
                  <a:gd name="connsiteX1" fmla="*/ 44173 w 2336780"/>
                  <a:gd name="connsiteY1" fmla="*/ 845866 h 2666541"/>
                  <a:gd name="connsiteX2" fmla="*/ 845865 w 2336780"/>
                  <a:gd name="connsiteY2" fmla="*/ 2027048 h 2666541"/>
                  <a:gd name="connsiteX3" fmla="*/ 1432592 w 2336780"/>
                  <a:gd name="connsiteY3" fmla="*/ 1963815 h 2666541"/>
                  <a:gd name="connsiteX4" fmla="*/ 1488842 w 2336780"/>
                  <a:gd name="connsiteY4" fmla="*/ 1933031 h 2666541"/>
                  <a:gd name="connsiteX5" fmla="*/ 1377325 w 2336780"/>
                  <a:gd name="connsiteY5" fmla="*/ 1789209 h 2666541"/>
                  <a:gd name="connsiteX6" fmla="*/ 1353182 w 2336780"/>
                  <a:gd name="connsiteY6" fmla="*/ 1802314 h 2666541"/>
                  <a:gd name="connsiteX7" fmla="*/ 1029613 w 2336780"/>
                  <a:gd name="connsiteY7" fmla="*/ 1867639 h 2666541"/>
                  <a:gd name="connsiteX8" fmla="*/ 198340 w 2336780"/>
                  <a:gd name="connsiteY8" fmla="*/ 1036366 h 2666541"/>
                  <a:gd name="connsiteX9" fmla="*/ 1029613 w 2336780"/>
                  <a:gd name="connsiteY9" fmla="*/ 205093 h 2666541"/>
                  <a:gd name="connsiteX10" fmla="*/ 1860886 w 2336780"/>
                  <a:gd name="connsiteY10" fmla="*/ 1036366 h 2666541"/>
                  <a:gd name="connsiteX11" fmla="*/ 1718918 w 2336780"/>
                  <a:gd name="connsiteY11" fmla="*/ 1501139 h 2666541"/>
                  <a:gd name="connsiteX12" fmla="*/ 1657810 w 2336780"/>
                  <a:gd name="connsiteY12" fmla="*/ 1575202 h 2666541"/>
                  <a:gd name="connsiteX13" fmla="*/ 1772950 w 2336780"/>
                  <a:gd name="connsiteY13" fmla="*/ 1723697 h 2666541"/>
                  <a:gd name="connsiteX14" fmla="*/ 1816942 w 2336780"/>
                  <a:gd name="connsiteY14" fmla="*/ 1675033 h 2666541"/>
                  <a:gd name="connsiteX15" fmla="*/ 2027047 w 2336780"/>
                  <a:gd name="connsiteY15" fmla="*/ 1225356 h 2666541"/>
                  <a:gd name="connsiteX16" fmla="*/ 1225355 w 2336780"/>
                  <a:gd name="connsiteY16" fmla="*/ 44174 h 2666541"/>
                  <a:gd name="connsiteX17" fmla="*/ 1021691 w 2336780"/>
                  <a:gd name="connsiteY17" fmla="*/ 26076 h 2666541"/>
                  <a:gd name="connsiteX18" fmla="*/ 1021333 w 2336780"/>
                  <a:gd name="connsiteY18" fmla="*/ 83 h 2666541"/>
                  <a:gd name="connsiteX19" fmla="*/ 1230241 w 2336780"/>
                  <a:gd name="connsiteY19" fmla="*/ 18647 h 2666541"/>
                  <a:gd name="connsiteX20" fmla="*/ 2052573 w 2336780"/>
                  <a:gd name="connsiteY20" fmla="*/ 1230242 h 2666541"/>
                  <a:gd name="connsiteX21" fmla="*/ 1837059 w 2336780"/>
                  <a:gd name="connsiteY21" fmla="*/ 1691496 h 2666541"/>
                  <a:gd name="connsiteX22" fmla="*/ 1789109 w 2336780"/>
                  <a:gd name="connsiteY22" fmla="*/ 1744538 h 2666541"/>
                  <a:gd name="connsiteX23" fmla="*/ 1799912 w 2336780"/>
                  <a:gd name="connsiteY23" fmla="*/ 1758471 h 2666541"/>
                  <a:gd name="connsiteX24" fmla="*/ 1837134 w 2336780"/>
                  <a:gd name="connsiteY24" fmla="*/ 1748296 h 2666541"/>
                  <a:gd name="connsiteX25" fmla="*/ 1871986 w 2336780"/>
                  <a:gd name="connsiteY25" fmla="*/ 1768184 h 2666541"/>
                  <a:gd name="connsiteX26" fmla="*/ 1893085 w 2336780"/>
                  <a:gd name="connsiteY26" fmla="*/ 1795394 h 2666541"/>
                  <a:gd name="connsiteX27" fmla="*/ 1897381 w 2336780"/>
                  <a:gd name="connsiteY27" fmla="*/ 1853193 h 2666541"/>
                  <a:gd name="connsiteX28" fmla="*/ 1884726 w 2336780"/>
                  <a:gd name="connsiteY28" fmla="*/ 1867855 h 2666541"/>
                  <a:gd name="connsiteX29" fmla="*/ 2267534 w 2336780"/>
                  <a:gd name="connsiteY29" fmla="*/ 2361560 h 2666541"/>
                  <a:gd name="connsiteX30" fmla="*/ 2282312 w 2336780"/>
                  <a:gd name="connsiteY30" fmla="*/ 2357520 h 2666541"/>
                  <a:gd name="connsiteX31" fmla="*/ 2310667 w 2336780"/>
                  <a:gd name="connsiteY31" fmla="*/ 2373701 h 2666541"/>
                  <a:gd name="connsiteX32" fmla="*/ 2327833 w 2336780"/>
                  <a:gd name="connsiteY32" fmla="*/ 2395840 h 2666541"/>
                  <a:gd name="connsiteX33" fmla="*/ 2320261 w 2336780"/>
                  <a:gd name="connsiteY33" fmla="*/ 2455686 h 2666541"/>
                  <a:gd name="connsiteX34" fmla="*/ 2059862 w 2336780"/>
                  <a:gd name="connsiteY34" fmla="*/ 2657593 h 2666541"/>
                  <a:gd name="connsiteX35" fmla="*/ 2000016 w 2336780"/>
                  <a:gd name="connsiteY35" fmla="*/ 2650021 h 2666541"/>
                  <a:gd name="connsiteX36" fmla="*/ 1982850 w 2336780"/>
                  <a:gd name="connsiteY36" fmla="*/ 2627883 h 2666541"/>
                  <a:gd name="connsiteX37" fmla="*/ 1974241 w 2336780"/>
                  <a:gd name="connsiteY37" fmla="*/ 2596392 h 2666541"/>
                  <a:gd name="connsiteX38" fmla="*/ 1986516 w 2336780"/>
                  <a:gd name="connsiteY38" fmla="*/ 2574880 h 2666541"/>
                  <a:gd name="connsiteX39" fmla="*/ 1606100 w 2336780"/>
                  <a:gd name="connsiteY39" fmla="*/ 2084259 h 2666541"/>
                  <a:gd name="connsiteX40" fmla="*/ 1606044 w 2336780"/>
                  <a:gd name="connsiteY40" fmla="*/ 2084302 h 2666541"/>
                  <a:gd name="connsiteX41" fmla="*/ 1532485 w 2336780"/>
                  <a:gd name="connsiteY41" fmla="*/ 2074995 h 2666541"/>
                  <a:gd name="connsiteX42" fmla="*/ 1511387 w 2336780"/>
                  <a:gd name="connsiteY42" fmla="*/ 2047784 h 2666541"/>
                  <a:gd name="connsiteX43" fmla="*/ 1520693 w 2336780"/>
                  <a:gd name="connsiteY43" fmla="*/ 1974225 h 2666541"/>
                  <a:gd name="connsiteX44" fmla="*/ 1520749 w 2336780"/>
                  <a:gd name="connsiteY44" fmla="*/ 1974182 h 2666541"/>
                  <a:gd name="connsiteX45" fmla="*/ 1507012 w 2336780"/>
                  <a:gd name="connsiteY45" fmla="*/ 1956465 h 2666541"/>
                  <a:gd name="connsiteX46" fmla="*/ 1442813 w 2336780"/>
                  <a:gd name="connsiteY46" fmla="*/ 1987714 h 2666541"/>
                  <a:gd name="connsiteX47" fmla="*/ 840980 w 2336780"/>
                  <a:gd name="connsiteY47" fmla="*/ 2052575 h 2666541"/>
                  <a:gd name="connsiteX48" fmla="*/ 18647 w 2336780"/>
                  <a:gd name="connsiteY48" fmla="*/ 840981 h 2666541"/>
                  <a:gd name="connsiteX49" fmla="*/ 1021333 w 2336780"/>
                  <a:gd name="connsiteY49" fmla="*/ 83 h 266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192462" h="2041125">
                    <a:moveTo>
                      <a:pt x="1082312" y="855"/>
                    </a:moveTo>
                    <a:cubicBezTo>
                      <a:pt x="612838" y="6839"/>
                      <a:pt x="196488" y="341534"/>
                      <a:pt x="104794" y="820645"/>
                    </a:cubicBezTo>
                    <a:cubicBezTo>
                      <a:pt x="0" y="1368200"/>
                      <a:pt x="358930" y="1897034"/>
                      <a:pt x="906486" y="2001827"/>
                    </a:cubicBezTo>
                    <a:cubicBezTo>
                      <a:pt x="1111819" y="2041125"/>
                      <a:pt x="1314520" y="2015211"/>
                      <a:pt x="1493213" y="1938594"/>
                    </a:cubicBezTo>
                    <a:lnTo>
                      <a:pt x="1549463" y="1907810"/>
                    </a:lnTo>
                    <a:lnTo>
                      <a:pt x="1437946" y="1763988"/>
                    </a:lnTo>
                    <a:lnTo>
                      <a:pt x="1413803" y="1777093"/>
                    </a:lnTo>
                    <a:cubicBezTo>
                      <a:pt x="1314351" y="1819157"/>
                      <a:pt x="1205009" y="1842418"/>
                      <a:pt x="1090234" y="1842418"/>
                    </a:cubicBezTo>
                    <a:cubicBezTo>
                      <a:pt x="631135" y="1842418"/>
                      <a:pt x="258961" y="1470244"/>
                      <a:pt x="258961" y="1011145"/>
                    </a:cubicBezTo>
                    <a:cubicBezTo>
                      <a:pt x="258961" y="552046"/>
                      <a:pt x="631135" y="179872"/>
                      <a:pt x="1090234" y="179872"/>
                    </a:cubicBezTo>
                    <a:cubicBezTo>
                      <a:pt x="1549333" y="179872"/>
                      <a:pt x="1921507" y="552046"/>
                      <a:pt x="1921507" y="1011145"/>
                    </a:cubicBezTo>
                    <a:cubicBezTo>
                      <a:pt x="1921507" y="1183307"/>
                      <a:pt x="1869170" y="1343246"/>
                      <a:pt x="1779539" y="1475918"/>
                    </a:cubicBezTo>
                    <a:lnTo>
                      <a:pt x="1718431" y="1549981"/>
                    </a:lnTo>
                    <a:lnTo>
                      <a:pt x="1833571" y="1698476"/>
                    </a:lnTo>
                    <a:lnTo>
                      <a:pt x="1877563" y="1649812"/>
                    </a:lnTo>
                    <a:cubicBezTo>
                      <a:pt x="1980762" y="1523937"/>
                      <a:pt x="2054920" y="1371246"/>
                      <a:pt x="2087668" y="1200135"/>
                    </a:cubicBezTo>
                    <a:cubicBezTo>
                      <a:pt x="2192462" y="652580"/>
                      <a:pt x="1833532" y="123746"/>
                      <a:pt x="1285976" y="18953"/>
                    </a:cubicBezTo>
                    <a:cubicBezTo>
                      <a:pt x="1217532" y="5853"/>
                      <a:pt x="1149380" y="0"/>
                      <a:pt x="1082312" y="85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</p:grpSp>
        <p:grpSp>
          <p:nvGrpSpPr>
            <p:cNvPr id="7" name="iŝḻíḓé">
              <a:extLst>
                <a:ext uri="{FF2B5EF4-FFF2-40B4-BE49-F238E27FC236}">
                  <a16:creationId xmlns:a16="http://schemas.microsoft.com/office/drawing/2014/main" xmlns="" id="{B704CD02-326D-4431-B236-8759920B341F}"/>
                </a:ext>
              </a:extLst>
            </p:cNvPr>
            <p:cNvGrpSpPr/>
            <p:nvPr/>
          </p:nvGrpSpPr>
          <p:grpSpPr>
            <a:xfrm>
              <a:off x="4683673" y="2171601"/>
              <a:ext cx="2018491" cy="917145"/>
              <a:chOff x="2856482" y="2362517"/>
              <a:chExt cx="2430000" cy="917145"/>
            </a:xfrm>
          </p:grpSpPr>
          <p:sp>
            <p:nvSpPr>
              <p:cNvPr id="33" name="ïšḷiḍé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ïṣlïdé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Sliḋe">
              <a:extLst>
                <a:ext uri="{FF2B5EF4-FFF2-40B4-BE49-F238E27FC236}">
                  <a16:creationId xmlns:a16="http://schemas.microsoft.com/office/drawing/2014/main" xmlns="" id="{6616AE2F-D6C4-431E-B073-93E67ABC44DD}"/>
                </a:ext>
              </a:extLst>
            </p:cNvPr>
            <p:cNvSpPr/>
            <p:nvPr/>
          </p:nvSpPr>
          <p:spPr bwMode="auto">
            <a:xfrm>
              <a:off x="5481436" y="3806845"/>
              <a:ext cx="422965" cy="420556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>
                <a:solidFill>
                  <a:schemeClr val="lt1"/>
                </a:solidFill>
              </a:endParaRPr>
            </a:p>
          </p:txBody>
        </p:sp>
        <p:sp>
          <p:nvSpPr>
            <p:cNvPr id="9" name="íṡ1iďè">
              <a:extLst>
                <a:ext uri="{FF2B5EF4-FFF2-40B4-BE49-F238E27FC236}">
                  <a16:creationId xmlns:a16="http://schemas.microsoft.com/office/drawing/2014/main" xmlns="" id="{1C8B57FF-0B5F-4DEF-B5C5-7689A09195AD}"/>
                </a:ext>
              </a:extLst>
            </p:cNvPr>
            <p:cNvSpPr/>
            <p:nvPr/>
          </p:nvSpPr>
          <p:spPr>
            <a:xfrm>
              <a:off x="8674998" y="3806845"/>
              <a:ext cx="458156" cy="399949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grpSp>
          <p:nvGrpSpPr>
            <p:cNvPr id="10" name="iṣḻïdé">
              <a:extLst>
                <a:ext uri="{FF2B5EF4-FFF2-40B4-BE49-F238E27FC236}">
                  <a16:creationId xmlns:a16="http://schemas.microsoft.com/office/drawing/2014/main" xmlns="" id="{7E984F57-0650-49CA-84DD-F52452F0FE36}"/>
                </a:ext>
              </a:extLst>
            </p:cNvPr>
            <p:cNvGrpSpPr/>
            <p:nvPr/>
          </p:nvGrpSpPr>
          <p:grpSpPr>
            <a:xfrm>
              <a:off x="7894831" y="2171601"/>
              <a:ext cx="2018491" cy="917145"/>
              <a:chOff x="2856482" y="2362517"/>
              <a:chExt cx="2430000" cy="917145"/>
            </a:xfrm>
          </p:grpSpPr>
          <p:sp>
            <p:nvSpPr>
              <p:cNvPr id="31" name="îśḻïḓé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ïšļidè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ṩḻîḑé">
              <a:extLst>
                <a:ext uri="{FF2B5EF4-FFF2-40B4-BE49-F238E27FC236}">
                  <a16:creationId xmlns:a16="http://schemas.microsoft.com/office/drawing/2014/main" xmlns="" id="{61C75686-AB9F-4B1D-A9C4-914F3FEC5044}"/>
                </a:ext>
              </a:extLst>
            </p:cNvPr>
            <p:cNvGrpSpPr/>
            <p:nvPr/>
          </p:nvGrpSpPr>
          <p:grpSpPr>
            <a:xfrm>
              <a:off x="3078094" y="3900698"/>
              <a:ext cx="2018491" cy="917145"/>
              <a:chOff x="2856482" y="2362517"/>
              <a:chExt cx="2430000" cy="917145"/>
            </a:xfrm>
          </p:grpSpPr>
          <p:sp>
            <p:nvSpPr>
              <p:cNvPr id="29" name="íṩļîḍê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íšḻídé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ṣľíḓé">
              <a:extLst>
                <a:ext uri="{FF2B5EF4-FFF2-40B4-BE49-F238E27FC236}">
                  <a16:creationId xmlns:a16="http://schemas.microsoft.com/office/drawing/2014/main" xmlns="" id="{57ED0D0C-9398-4483-BBA8-CE0C4F7D6854}"/>
                </a:ext>
              </a:extLst>
            </p:cNvPr>
            <p:cNvGrpSpPr/>
            <p:nvPr/>
          </p:nvGrpSpPr>
          <p:grpSpPr>
            <a:xfrm>
              <a:off x="6289252" y="3900698"/>
              <a:ext cx="2018491" cy="917145"/>
              <a:chOff x="2856482" y="2362517"/>
              <a:chExt cx="2430000" cy="917145"/>
            </a:xfrm>
          </p:grpSpPr>
          <p:sp>
            <p:nvSpPr>
              <p:cNvPr id="27" name="isľíḍe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ŝḻíḍe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ïšļïḓé">
              <a:extLst>
                <a:ext uri="{FF2B5EF4-FFF2-40B4-BE49-F238E27FC236}">
                  <a16:creationId xmlns:a16="http://schemas.microsoft.com/office/drawing/2014/main" xmlns="" id="{92B44EF3-0BC6-4904-A34E-4D25661CEE8F}"/>
                </a:ext>
              </a:extLst>
            </p:cNvPr>
            <p:cNvGrpSpPr/>
            <p:nvPr/>
          </p:nvGrpSpPr>
          <p:grpSpPr>
            <a:xfrm>
              <a:off x="3027680" y="3495578"/>
              <a:ext cx="8491220" cy="73631"/>
              <a:chOff x="3027680" y="3495578"/>
              <a:chExt cx="8491220" cy="73631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A793B29F-D5F5-4BA5-AB5B-23D4FC9C0473}"/>
                  </a:ext>
                </a:extLst>
              </p:cNvPr>
              <p:cNvCxnSpPr/>
              <p:nvPr/>
            </p:nvCxnSpPr>
            <p:spPr>
              <a:xfrm>
                <a:off x="3027680" y="3532393"/>
                <a:ext cx="849122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ïşḻîdè">
                <a:extLst>
                  <a:ext uri="{FF2B5EF4-FFF2-40B4-BE49-F238E27FC236}">
                    <a16:creationId xmlns:a16="http://schemas.microsoft.com/office/drawing/2014/main" xmlns="" id="{EC20866C-C9ED-4D43-9DE2-CE99CBB94248}"/>
                  </a:ext>
                </a:extLst>
              </p:cNvPr>
              <p:cNvSpPr/>
              <p:nvPr/>
            </p:nvSpPr>
            <p:spPr>
              <a:xfrm>
                <a:off x="4988068" y="3495578"/>
                <a:ext cx="1409700" cy="7363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3" name="iśḻiḑê">
                <a:extLst>
                  <a:ext uri="{FF2B5EF4-FFF2-40B4-BE49-F238E27FC236}">
                    <a16:creationId xmlns:a16="http://schemas.microsoft.com/office/drawing/2014/main" xmlns="" id="{A6EF9C60-BEDF-4B88-A20E-B9996291B29F}"/>
                  </a:ext>
                </a:extLst>
              </p:cNvPr>
              <p:cNvSpPr/>
              <p:nvPr/>
            </p:nvSpPr>
            <p:spPr>
              <a:xfrm>
                <a:off x="8199226" y="3495578"/>
                <a:ext cx="1409700" cy="7363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4" name="îŝḻiḓe">
                <a:extLst>
                  <a:ext uri="{FF2B5EF4-FFF2-40B4-BE49-F238E27FC236}">
                    <a16:creationId xmlns:a16="http://schemas.microsoft.com/office/drawing/2014/main" xmlns="" id="{4518C71C-996D-4FA8-A3D0-14E956DF0B32}"/>
                  </a:ext>
                </a:extLst>
              </p:cNvPr>
              <p:cNvSpPr/>
              <p:nvPr/>
            </p:nvSpPr>
            <p:spPr>
              <a:xfrm>
                <a:off x="3382489" y="3495578"/>
                <a:ext cx="1409700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5" name="í$1íḓé">
                <a:extLst>
                  <a:ext uri="{FF2B5EF4-FFF2-40B4-BE49-F238E27FC236}">
                    <a16:creationId xmlns:a16="http://schemas.microsoft.com/office/drawing/2014/main" xmlns="" id="{40FC3EDA-E24D-418C-B1CE-0562718CEE1D}"/>
                  </a:ext>
                </a:extLst>
              </p:cNvPr>
              <p:cNvSpPr/>
              <p:nvPr/>
            </p:nvSpPr>
            <p:spPr>
              <a:xfrm>
                <a:off x="6593647" y="3495578"/>
                <a:ext cx="1409700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6" name="iṣľíḋè">
                <a:extLst>
                  <a:ext uri="{FF2B5EF4-FFF2-40B4-BE49-F238E27FC236}">
                    <a16:creationId xmlns:a16="http://schemas.microsoft.com/office/drawing/2014/main" xmlns="" id="{022A7148-B075-44D2-AF32-DDD89D3BA2C8}"/>
                  </a:ext>
                </a:extLst>
              </p:cNvPr>
              <p:cNvSpPr/>
              <p:nvPr/>
            </p:nvSpPr>
            <p:spPr>
              <a:xfrm>
                <a:off x="9804804" y="3495578"/>
                <a:ext cx="1409700" cy="7363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sp>
          <p:nvSpPr>
            <p:cNvPr id="14" name="íşḻíďé">
              <a:extLst>
                <a:ext uri="{FF2B5EF4-FFF2-40B4-BE49-F238E27FC236}">
                  <a16:creationId xmlns:a16="http://schemas.microsoft.com/office/drawing/2014/main" xmlns="" id="{B8769472-837F-4F35-935B-699A43B7531D}"/>
                </a:ext>
              </a:extLst>
            </p:cNvPr>
            <p:cNvSpPr/>
            <p:nvPr/>
          </p:nvSpPr>
          <p:spPr>
            <a:xfrm>
              <a:off x="3846518" y="2794590"/>
              <a:ext cx="481642" cy="4633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15" name="ïṧḻîḋê">
              <a:extLst>
                <a:ext uri="{FF2B5EF4-FFF2-40B4-BE49-F238E27FC236}">
                  <a16:creationId xmlns:a16="http://schemas.microsoft.com/office/drawing/2014/main" xmlns="" id="{924477BC-7ECD-40AB-B476-1A354EDD126E}"/>
                </a:ext>
              </a:extLst>
            </p:cNvPr>
            <p:cNvSpPr/>
            <p:nvPr/>
          </p:nvSpPr>
          <p:spPr bwMode="auto">
            <a:xfrm>
              <a:off x="7088535" y="2838657"/>
              <a:ext cx="419925" cy="419285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>
                <a:solidFill>
                  <a:schemeClr val="lt1"/>
                </a:solidFill>
              </a:endParaRPr>
            </a:p>
          </p:txBody>
        </p:sp>
        <p:sp>
          <p:nvSpPr>
            <p:cNvPr id="16" name="î$ļîḓé">
              <a:extLst>
                <a:ext uri="{FF2B5EF4-FFF2-40B4-BE49-F238E27FC236}">
                  <a16:creationId xmlns:a16="http://schemas.microsoft.com/office/drawing/2014/main" xmlns="" id="{E32D215C-3AAE-4439-B8A5-20A927DC565B}"/>
                </a:ext>
              </a:extLst>
            </p:cNvPr>
            <p:cNvSpPr/>
            <p:nvPr/>
          </p:nvSpPr>
          <p:spPr>
            <a:xfrm>
              <a:off x="10291556" y="2863256"/>
              <a:ext cx="436196" cy="394686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grpSp>
          <p:nvGrpSpPr>
            <p:cNvPr id="17" name="ïşľïḓè">
              <a:extLst>
                <a:ext uri="{FF2B5EF4-FFF2-40B4-BE49-F238E27FC236}">
                  <a16:creationId xmlns:a16="http://schemas.microsoft.com/office/drawing/2014/main" xmlns="" id="{EED0A2F3-B6A5-4A2E-A3DD-A34F9082728D}"/>
                </a:ext>
              </a:extLst>
            </p:cNvPr>
            <p:cNvGrpSpPr/>
            <p:nvPr/>
          </p:nvGrpSpPr>
          <p:grpSpPr>
            <a:xfrm>
              <a:off x="9500409" y="3900698"/>
              <a:ext cx="2018491" cy="917145"/>
              <a:chOff x="2856482" y="2362517"/>
              <a:chExt cx="2430000" cy="917145"/>
            </a:xfrm>
          </p:grpSpPr>
          <p:sp>
            <p:nvSpPr>
              <p:cNvPr id="19" name="íŝḻïdè">
                <a:extLst>
                  <a:ext uri="{FF2B5EF4-FFF2-40B4-BE49-F238E27FC236}">
                    <a16:creationId xmlns:a16="http://schemas.microsoft.com/office/drawing/2014/main" xmlns="" id="{526978F8-6625-42CB-89E6-C0629B387AFD}"/>
                  </a:ext>
                </a:extLst>
              </p:cNvPr>
              <p:cNvSpPr/>
              <p:nvPr/>
            </p:nvSpPr>
            <p:spPr bwMode="auto">
              <a:xfrm>
                <a:off x="2856482" y="2750116"/>
                <a:ext cx="2430000" cy="529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ṩlíḍè">
                <a:extLst>
                  <a:ext uri="{FF2B5EF4-FFF2-40B4-BE49-F238E27FC236}">
                    <a16:creationId xmlns:a16="http://schemas.microsoft.com/office/drawing/2014/main" xmlns="" id="{0F89A72E-A7E6-49D2-9C28-17AF1FA1BDB0}"/>
                  </a:ext>
                </a:extLst>
              </p:cNvPr>
              <p:cNvSpPr txBox="1"/>
              <p:nvPr/>
            </p:nvSpPr>
            <p:spPr bwMode="auto">
              <a:xfrm>
                <a:off x="2856482" y="2362517"/>
                <a:ext cx="243000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ïŝ1îḑé">
              <a:extLst>
                <a:ext uri="{FF2B5EF4-FFF2-40B4-BE49-F238E27FC236}">
                  <a16:creationId xmlns:a16="http://schemas.microsoft.com/office/drawing/2014/main" xmlns="" id="{0214860C-9D33-4841-BADA-E312E5A96BE1}"/>
                </a:ext>
              </a:extLst>
            </p:cNvPr>
            <p:cNvSpPr/>
            <p:nvPr/>
          </p:nvSpPr>
          <p:spPr bwMode="auto">
            <a:xfrm>
              <a:off x="1599767" y="3337007"/>
              <a:ext cx="794848" cy="736406"/>
            </a:xfrm>
            <a:custGeom>
              <a:avLst/>
              <a:gdLst>
                <a:gd name="connsiteX0" fmla="*/ 445285 w 605804"/>
                <a:gd name="connsiteY0" fmla="*/ 326174 h 561262"/>
                <a:gd name="connsiteX1" fmla="*/ 441943 w 605804"/>
                <a:gd name="connsiteY1" fmla="*/ 329512 h 561262"/>
                <a:gd name="connsiteX2" fmla="*/ 441943 w 605804"/>
                <a:gd name="connsiteY2" fmla="*/ 343787 h 561262"/>
                <a:gd name="connsiteX3" fmla="*/ 419754 w 605804"/>
                <a:gd name="connsiteY3" fmla="*/ 353799 h 561262"/>
                <a:gd name="connsiteX4" fmla="*/ 410470 w 605804"/>
                <a:gd name="connsiteY4" fmla="*/ 376603 h 561262"/>
                <a:gd name="connsiteX5" fmla="*/ 419290 w 605804"/>
                <a:gd name="connsiteY5" fmla="*/ 399778 h 561262"/>
                <a:gd name="connsiteX6" fmla="*/ 447420 w 605804"/>
                <a:gd name="connsiteY6" fmla="*/ 415352 h 561262"/>
                <a:gd name="connsiteX7" fmla="*/ 458375 w 605804"/>
                <a:gd name="connsiteY7" fmla="*/ 422397 h 561262"/>
                <a:gd name="connsiteX8" fmla="*/ 461532 w 605804"/>
                <a:gd name="connsiteY8" fmla="*/ 432409 h 561262"/>
                <a:gd name="connsiteX9" fmla="*/ 458561 w 605804"/>
                <a:gd name="connsiteY9" fmla="*/ 441493 h 561262"/>
                <a:gd name="connsiteX10" fmla="*/ 449648 w 605804"/>
                <a:gd name="connsiteY10" fmla="*/ 444923 h 561262"/>
                <a:gd name="connsiteX11" fmla="*/ 438136 w 605804"/>
                <a:gd name="connsiteY11" fmla="*/ 440474 h 561262"/>
                <a:gd name="connsiteX12" fmla="*/ 433773 w 605804"/>
                <a:gd name="connsiteY12" fmla="*/ 429350 h 561262"/>
                <a:gd name="connsiteX13" fmla="*/ 429966 w 605804"/>
                <a:gd name="connsiteY13" fmla="*/ 426012 h 561262"/>
                <a:gd name="connsiteX14" fmla="*/ 410377 w 605804"/>
                <a:gd name="connsiteY14" fmla="*/ 426383 h 561262"/>
                <a:gd name="connsiteX15" fmla="*/ 406571 w 605804"/>
                <a:gd name="connsiteY15" fmla="*/ 430369 h 561262"/>
                <a:gd name="connsiteX16" fmla="*/ 416690 w 605804"/>
                <a:gd name="connsiteY16" fmla="*/ 454471 h 561262"/>
                <a:gd name="connsiteX17" fmla="*/ 441943 w 605804"/>
                <a:gd name="connsiteY17" fmla="*/ 465317 h 561262"/>
                <a:gd name="connsiteX18" fmla="*/ 441943 w 605804"/>
                <a:gd name="connsiteY18" fmla="*/ 478666 h 561262"/>
                <a:gd name="connsiteX19" fmla="*/ 445285 w 605804"/>
                <a:gd name="connsiteY19" fmla="*/ 482003 h 561262"/>
                <a:gd name="connsiteX20" fmla="*/ 457261 w 605804"/>
                <a:gd name="connsiteY20" fmla="*/ 482003 h 561262"/>
                <a:gd name="connsiteX21" fmla="*/ 460603 w 605804"/>
                <a:gd name="connsiteY21" fmla="*/ 478666 h 561262"/>
                <a:gd name="connsiteX22" fmla="*/ 460603 w 605804"/>
                <a:gd name="connsiteY22" fmla="*/ 464854 h 561262"/>
                <a:gd name="connsiteX23" fmla="*/ 480471 w 605804"/>
                <a:gd name="connsiteY23" fmla="*/ 455213 h 561262"/>
                <a:gd name="connsiteX24" fmla="*/ 489477 w 605804"/>
                <a:gd name="connsiteY24" fmla="*/ 432316 h 561262"/>
                <a:gd name="connsiteX25" fmla="*/ 480564 w 605804"/>
                <a:gd name="connsiteY25" fmla="*/ 409326 h 561262"/>
                <a:gd name="connsiteX26" fmla="*/ 452619 w 605804"/>
                <a:gd name="connsiteY26" fmla="*/ 393104 h 561262"/>
                <a:gd name="connsiteX27" fmla="*/ 441479 w 605804"/>
                <a:gd name="connsiteY27" fmla="*/ 385966 h 561262"/>
                <a:gd name="connsiteX28" fmla="*/ 438229 w 605804"/>
                <a:gd name="connsiteY28" fmla="*/ 376789 h 561262"/>
                <a:gd name="connsiteX29" fmla="*/ 441107 w 605804"/>
                <a:gd name="connsiteY29" fmla="*/ 367704 h 561262"/>
                <a:gd name="connsiteX30" fmla="*/ 449741 w 605804"/>
                <a:gd name="connsiteY30" fmla="*/ 364089 h 561262"/>
                <a:gd name="connsiteX31" fmla="*/ 458932 w 605804"/>
                <a:gd name="connsiteY31" fmla="*/ 368446 h 561262"/>
                <a:gd name="connsiteX32" fmla="*/ 462275 w 605804"/>
                <a:gd name="connsiteY32" fmla="*/ 378272 h 561262"/>
                <a:gd name="connsiteX33" fmla="*/ 466081 w 605804"/>
                <a:gd name="connsiteY33" fmla="*/ 381609 h 561262"/>
                <a:gd name="connsiteX34" fmla="*/ 485763 w 605804"/>
                <a:gd name="connsiteY34" fmla="*/ 381424 h 561262"/>
                <a:gd name="connsiteX35" fmla="*/ 489569 w 605804"/>
                <a:gd name="connsiteY35" fmla="*/ 377438 h 561262"/>
                <a:gd name="connsiteX36" fmla="*/ 481307 w 605804"/>
                <a:gd name="connsiteY36" fmla="*/ 355931 h 561262"/>
                <a:gd name="connsiteX37" fmla="*/ 460603 w 605804"/>
                <a:gd name="connsiteY37" fmla="*/ 344344 h 561262"/>
                <a:gd name="connsiteX38" fmla="*/ 460603 w 605804"/>
                <a:gd name="connsiteY38" fmla="*/ 329512 h 561262"/>
                <a:gd name="connsiteX39" fmla="*/ 457261 w 605804"/>
                <a:gd name="connsiteY39" fmla="*/ 326174 h 561262"/>
                <a:gd name="connsiteX40" fmla="*/ 434887 w 605804"/>
                <a:gd name="connsiteY40" fmla="*/ 246823 h 561262"/>
                <a:gd name="connsiteX41" fmla="*/ 461718 w 605804"/>
                <a:gd name="connsiteY41" fmla="*/ 246823 h 561262"/>
                <a:gd name="connsiteX42" fmla="*/ 461718 w 605804"/>
                <a:gd name="connsiteY42" fmla="*/ 278063 h 561262"/>
                <a:gd name="connsiteX43" fmla="*/ 574517 w 605804"/>
                <a:gd name="connsiteY43" fmla="*/ 390694 h 561262"/>
                <a:gd name="connsiteX44" fmla="*/ 605804 w 605804"/>
                <a:gd name="connsiteY44" fmla="*/ 390694 h 561262"/>
                <a:gd name="connsiteX45" fmla="*/ 605804 w 605804"/>
                <a:gd name="connsiteY45" fmla="*/ 417391 h 561262"/>
                <a:gd name="connsiteX46" fmla="*/ 574517 w 605804"/>
                <a:gd name="connsiteY46" fmla="*/ 417391 h 561262"/>
                <a:gd name="connsiteX47" fmla="*/ 461718 w 605804"/>
                <a:gd name="connsiteY47" fmla="*/ 529929 h 561262"/>
                <a:gd name="connsiteX48" fmla="*/ 461718 w 605804"/>
                <a:gd name="connsiteY48" fmla="*/ 561262 h 561262"/>
                <a:gd name="connsiteX49" fmla="*/ 434887 w 605804"/>
                <a:gd name="connsiteY49" fmla="*/ 561262 h 561262"/>
                <a:gd name="connsiteX50" fmla="*/ 434887 w 605804"/>
                <a:gd name="connsiteY50" fmla="*/ 530115 h 561262"/>
                <a:gd name="connsiteX51" fmla="*/ 322087 w 605804"/>
                <a:gd name="connsiteY51" fmla="*/ 417484 h 561262"/>
                <a:gd name="connsiteX52" fmla="*/ 290800 w 605804"/>
                <a:gd name="connsiteY52" fmla="*/ 417484 h 561262"/>
                <a:gd name="connsiteX53" fmla="*/ 290800 w 605804"/>
                <a:gd name="connsiteY53" fmla="*/ 390694 h 561262"/>
                <a:gd name="connsiteX54" fmla="*/ 322087 w 605804"/>
                <a:gd name="connsiteY54" fmla="*/ 390694 h 561262"/>
                <a:gd name="connsiteX55" fmla="*/ 434887 w 605804"/>
                <a:gd name="connsiteY55" fmla="*/ 278063 h 561262"/>
                <a:gd name="connsiteX56" fmla="*/ 229238 w 605804"/>
                <a:gd name="connsiteY56" fmla="*/ 401 h 561262"/>
                <a:gd name="connsiteX57" fmla="*/ 284946 w 605804"/>
                <a:gd name="connsiteY57" fmla="*/ 12174 h 561262"/>
                <a:gd name="connsiteX58" fmla="*/ 312057 w 605804"/>
                <a:gd name="connsiteY58" fmla="*/ 37295 h 561262"/>
                <a:gd name="connsiteX59" fmla="*/ 341954 w 605804"/>
                <a:gd name="connsiteY59" fmla="*/ 131662 h 561262"/>
                <a:gd name="connsiteX60" fmla="*/ 339911 w 605804"/>
                <a:gd name="connsiteY60" fmla="*/ 140098 h 561262"/>
                <a:gd name="connsiteX61" fmla="*/ 347896 w 605804"/>
                <a:gd name="connsiteY61" fmla="*/ 179773 h 561262"/>
                <a:gd name="connsiteX62" fmla="*/ 328677 w 605804"/>
                <a:gd name="connsiteY62" fmla="*/ 213144 h 561262"/>
                <a:gd name="connsiteX63" fmla="*/ 315214 w 605804"/>
                <a:gd name="connsiteY63" fmla="*/ 249945 h 561262"/>
                <a:gd name="connsiteX64" fmla="*/ 315214 w 605804"/>
                <a:gd name="connsiteY64" fmla="*/ 295831 h 561262"/>
                <a:gd name="connsiteX65" fmla="*/ 317628 w 605804"/>
                <a:gd name="connsiteY65" fmla="*/ 299632 h 561262"/>
                <a:gd name="connsiteX66" fmla="*/ 334712 w 605804"/>
                <a:gd name="connsiteY66" fmla="*/ 308438 h 561262"/>
                <a:gd name="connsiteX67" fmla="*/ 303794 w 605804"/>
                <a:gd name="connsiteY67" fmla="*/ 368877 h 561262"/>
                <a:gd name="connsiteX68" fmla="*/ 290795 w 605804"/>
                <a:gd name="connsiteY68" fmla="*/ 368877 h 561262"/>
                <a:gd name="connsiteX69" fmla="*/ 268976 w 605804"/>
                <a:gd name="connsiteY69" fmla="*/ 390662 h 561262"/>
                <a:gd name="connsiteX70" fmla="*/ 268976 w 605804"/>
                <a:gd name="connsiteY70" fmla="*/ 417359 h 561262"/>
                <a:gd name="connsiteX71" fmla="*/ 290795 w 605804"/>
                <a:gd name="connsiteY71" fmla="*/ 439050 h 561262"/>
                <a:gd name="connsiteX72" fmla="*/ 303794 w 605804"/>
                <a:gd name="connsiteY72" fmla="*/ 439050 h 561262"/>
                <a:gd name="connsiteX73" fmla="*/ 328398 w 605804"/>
                <a:gd name="connsiteY73" fmla="*/ 491332 h 561262"/>
                <a:gd name="connsiteX74" fmla="*/ 267769 w 605804"/>
                <a:gd name="connsiteY74" fmla="*/ 491332 h 561262"/>
                <a:gd name="connsiteX75" fmla="*/ 205655 w 605804"/>
                <a:gd name="connsiteY75" fmla="*/ 491332 h 561262"/>
                <a:gd name="connsiteX76" fmla="*/ 0 w 605804"/>
                <a:gd name="connsiteY76" fmla="*/ 491332 h 561262"/>
                <a:gd name="connsiteX77" fmla="*/ 0 w 605804"/>
                <a:gd name="connsiteY77" fmla="*/ 424775 h 561262"/>
                <a:gd name="connsiteX78" fmla="*/ 16991 w 605804"/>
                <a:gd name="connsiteY78" fmla="*/ 388529 h 561262"/>
                <a:gd name="connsiteX79" fmla="*/ 155704 w 605804"/>
                <a:gd name="connsiteY79" fmla="*/ 299632 h 561262"/>
                <a:gd name="connsiteX80" fmla="*/ 157839 w 605804"/>
                <a:gd name="connsiteY80" fmla="*/ 295831 h 561262"/>
                <a:gd name="connsiteX81" fmla="*/ 157839 w 605804"/>
                <a:gd name="connsiteY81" fmla="*/ 249945 h 561262"/>
                <a:gd name="connsiteX82" fmla="*/ 144376 w 605804"/>
                <a:gd name="connsiteY82" fmla="*/ 213144 h 561262"/>
                <a:gd name="connsiteX83" fmla="*/ 125157 w 605804"/>
                <a:gd name="connsiteY83" fmla="*/ 179773 h 561262"/>
                <a:gd name="connsiteX84" fmla="*/ 132678 w 605804"/>
                <a:gd name="connsiteY84" fmla="*/ 140098 h 561262"/>
                <a:gd name="connsiteX85" fmla="*/ 130728 w 605804"/>
                <a:gd name="connsiteY85" fmla="*/ 131662 h 561262"/>
                <a:gd name="connsiteX86" fmla="*/ 130449 w 605804"/>
                <a:gd name="connsiteY86" fmla="*/ 85313 h 561262"/>
                <a:gd name="connsiteX87" fmla="*/ 157561 w 605804"/>
                <a:gd name="connsiteY87" fmla="*/ 37852 h 561262"/>
                <a:gd name="connsiteX88" fmla="*/ 182722 w 605804"/>
                <a:gd name="connsiteY88" fmla="*/ 17087 h 561262"/>
                <a:gd name="connsiteX89" fmla="*/ 207141 w 605804"/>
                <a:gd name="connsiteY89" fmla="*/ 4665 h 561262"/>
                <a:gd name="connsiteX90" fmla="*/ 229238 w 605804"/>
                <a:gd name="connsiteY90" fmla="*/ 401 h 56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605804" h="561262">
                  <a:moveTo>
                    <a:pt x="445285" y="326174"/>
                  </a:moveTo>
                  <a:cubicBezTo>
                    <a:pt x="443428" y="326174"/>
                    <a:pt x="441943" y="327658"/>
                    <a:pt x="441943" y="329512"/>
                  </a:cubicBezTo>
                  <a:lnTo>
                    <a:pt x="441943" y="343787"/>
                  </a:lnTo>
                  <a:cubicBezTo>
                    <a:pt x="432752" y="345085"/>
                    <a:pt x="425510" y="348422"/>
                    <a:pt x="419754" y="353799"/>
                  </a:cubicBezTo>
                  <a:cubicBezTo>
                    <a:pt x="413627" y="359732"/>
                    <a:pt x="410470" y="367333"/>
                    <a:pt x="410470" y="376603"/>
                  </a:cubicBezTo>
                  <a:cubicBezTo>
                    <a:pt x="410470" y="386800"/>
                    <a:pt x="413441" y="394494"/>
                    <a:pt x="419290" y="399778"/>
                  </a:cubicBezTo>
                  <a:cubicBezTo>
                    <a:pt x="425139" y="405155"/>
                    <a:pt x="434516" y="410346"/>
                    <a:pt x="447420" y="415352"/>
                  </a:cubicBezTo>
                  <a:cubicBezTo>
                    <a:pt x="452619" y="417762"/>
                    <a:pt x="456333" y="420080"/>
                    <a:pt x="458375" y="422397"/>
                  </a:cubicBezTo>
                  <a:cubicBezTo>
                    <a:pt x="460511" y="424807"/>
                    <a:pt x="461532" y="428145"/>
                    <a:pt x="461532" y="432409"/>
                  </a:cubicBezTo>
                  <a:cubicBezTo>
                    <a:pt x="461532" y="436117"/>
                    <a:pt x="460511" y="439083"/>
                    <a:pt x="458561" y="441493"/>
                  </a:cubicBezTo>
                  <a:cubicBezTo>
                    <a:pt x="456519" y="443811"/>
                    <a:pt x="453548" y="444923"/>
                    <a:pt x="449648" y="444923"/>
                  </a:cubicBezTo>
                  <a:cubicBezTo>
                    <a:pt x="444914" y="444923"/>
                    <a:pt x="441107" y="443440"/>
                    <a:pt x="438136" y="440474"/>
                  </a:cubicBezTo>
                  <a:cubicBezTo>
                    <a:pt x="435630" y="438156"/>
                    <a:pt x="434237" y="434263"/>
                    <a:pt x="433773" y="429350"/>
                  </a:cubicBezTo>
                  <a:cubicBezTo>
                    <a:pt x="433680" y="427403"/>
                    <a:pt x="431916" y="426012"/>
                    <a:pt x="429966" y="426012"/>
                  </a:cubicBezTo>
                  <a:lnTo>
                    <a:pt x="410377" y="426383"/>
                  </a:lnTo>
                  <a:cubicBezTo>
                    <a:pt x="408242" y="426383"/>
                    <a:pt x="406385" y="428237"/>
                    <a:pt x="406571" y="430369"/>
                  </a:cubicBezTo>
                  <a:cubicBezTo>
                    <a:pt x="407035" y="440752"/>
                    <a:pt x="410470" y="448724"/>
                    <a:pt x="416690" y="454471"/>
                  </a:cubicBezTo>
                  <a:cubicBezTo>
                    <a:pt x="423375" y="460497"/>
                    <a:pt x="431916" y="464112"/>
                    <a:pt x="441943" y="465317"/>
                  </a:cubicBezTo>
                  <a:lnTo>
                    <a:pt x="441943" y="478666"/>
                  </a:lnTo>
                  <a:cubicBezTo>
                    <a:pt x="441943" y="480520"/>
                    <a:pt x="443428" y="482003"/>
                    <a:pt x="445285" y="482003"/>
                  </a:cubicBezTo>
                  <a:lnTo>
                    <a:pt x="457261" y="482003"/>
                  </a:lnTo>
                  <a:cubicBezTo>
                    <a:pt x="459118" y="482003"/>
                    <a:pt x="460603" y="480520"/>
                    <a:pt x="460603" y="478666"/>
                  </a:cubicBezTo>
                  <a:lnTo>
                    <a:pt x="460603" y="464854"/>
                  </a:lnTo>
                  <a:cubicBezTo>
                    <a:pt x="468773" y="463371"/>
                    <a:pt x="475365" y="460126"/>
                    <a:pt x="480471" y="455213"/>
                  </a:cubicBezTo>
                  <a:cubicBezTo>
                    <a:pt x="486506" y="449466"/>
                    <a:pt x="489477" y="441864"/>
                    <a:pt x="489477" y="432316"/>
                  </a:cubicBezTo>
                  <a:cubicBezTo>
                    <a:pt x="489477" y="422397"/>
                    <a:pt x="486506" y="414610"/>
                    <a:pt x="480564" y="409326"/>
                  </a:cubicBezTo>
                  <a:cubicBezTo>
                    <a:pt x="474622" y="403857"/>
                    <a:pt x="465245" y="398573"/>
                    <a:pt x="452619" y="393104"/>
                  </a:cubicBezTo>
                  <a:cubicBezTo>
                    <a:pt x="447142" y="390694"/>
                    <a:pt x="443428" y="388283"/>
                    <a:pt x="441479" y="385966"/>
                  </a:cubicBezTo>
                  <a:cubicBezTo>
                    <a:pt x="439436" y="383648"/>
                    <a:pt x="438508" y="380682"/>
                    <a:pt x="438229" y="376789"/>
                  </a:cubicBezTo>
                  <a:cubicBezTo>
                    <a:pt x="438229" y="373081"/>
                    <a:pt x="439250" y="370022"/>
                    <a:pt x="441107" y="367704"/>
                  </a:cubicBezTo>
                  <a:cubicBezTo>
                    <a:pt x="442964" y="365294"/>
                    <a:pt x="445935" y="364089"/>
                    <a:pt x="449741" y="364089"/>
                  </a:cubicBezTo>
                  <a:cubicBezTo>
                    <a:pt x="453548" y="364089"/>
                    <a:pt x="456519" y="365479"/>
                    <a:pt x="458932" y="368446"/>
                  </a:cubicBezTo>
                  <a:cubicBezTo>
                    <a:pt x="460789" y="370763"/>
                    <a:pt x="461903" y="374008"/>
                    <a:pt x="462275" y="378272"/>
                  </a:cubicBezTo>
                  <a:cubicBezTo>
                    <a:pt x="462367" y="380311"/>
                    <a:pt x="464131" y="381609"/>
                    <a:pt x="466081" y="381609"/>
                  </a:cubicBezTo>
                  <a:lnTo>
                    <a:pt x="485763" y="381424"/>
                  </a:lnTo>
                  <a:cubicBezTo>
                    <a:pt x="487991" y="381424"/>
                    <a:pt x="489755" y="379570"/>
                    <a:pt x="489569" y="377438"/>
                  </a:cubicBezTo>
                  <a:cubicBezTo>
                    <a:pt x="489105" y="368909"/>
                    <a:pt x="486227" y="361771"/>
                    <a:pt x="481307" y="355931"/>
                  </a:cubicBezTo>
                  <a:cubicBezTo>
                    <a:pt x="476108" y="349906"/>
                    <a:pt x="469145" y="346012"/>
                    <a:pt x="460603" y="344344"/>
                  </a:cubicBezTo>
                  <a:lnTo>
                    <a:pt x="460603" y="329512"/>
                  </a:lnTo>
                  <a:cubicBezTo>
                    <a:pt x="460603" y="327658"/>
                    <a:pt x="459118" y="326174"/>
                    <a:pt x="457261" y="326174"/>
                  </a:cubicBezTo>
                  <a:close/>
                  <a:moveTo>
                    <a:pt x="434887" y="246823"/>
                  </a:moveTo>
                  <a:lnTo>
                    <a:pt x="461718" y="246823"/>
                  </a:lnTo>
                  <a:lnTo>
                    <a:pt x="461718" y="278063"/>
                  </a:lnTo>
                  <a:cubicBezTo>
                    <a:pt x="521042" y="284367"/>
                    <a:pt x="568204" y="331458"/>
                    <a:pt x="574517" y="390694"/>
                  </a:cubicBezTo>
                  <a:lnTo>
                    <a:pt x="605804" y="390694"/>
                  </a:lnTo>
                  <a:lnTo>
                    <a:pt x="605804" y="417391"/>
                  </a:lnTo>
                  <a:lnTo>
                    <a:pt x="574517" y="417391"/>
                  </a:lnTo>
                  <a:cubicBezTo>
                    <a:pt x="568204" y="476534"/>
                    <a:pt x="521042" y="523626"/>
                    <a:pt x="461718" y="529929"/>
                  </a:cubicBezTo>
                  <a:lnTo>
                    <a:pt x="461718" y="561262"/>
                  </a:lnTo>
                  <a:lnTo>
                    <a:pt x="434887" y="561262"/>
                  </a:lnTo>
                  <a:lnTo>
                    <a:pt x="434887" y="530115"/>
                  </a:lnTo>
                  <a:cubicBezTo>
                    <a:pt x="375563" y="523811"/>
                    <a:pt x="328400" y="476719"/>
                    <a:pt x="322087" y="417484"/>
                  </a:cubicBezTo>
                  <a:lnTo>
                    <a:pt x="290800" y="417484"/>
                  </a:lnTo>
                  <a:lnTo>
                    <a:pt x="290800" y="390694"/>
                  </a:lnTo>
                  <a:lnTo>
                    <a:pt x="322087" y="390694"/>
                  </a:lnTo>
                  <a:cubicBezTo>
                    <a:pt x="328400" y="331458"/>
                    <a:pt x="375563" y="284367"/>
                    <a:pt x="434887" y="278063"/>
                  </a:cubicBezTo>
                  <a:close/>
                  <a:moveTo>
                    <a:pt x="229238" y="401"/>
                  </a:moveTo>
                  <a:cubicBezTo>
                    <a:pt x="253564" y="-1638"/>
                    <a:pt x="271855" y="4387"/>
                    <a:pt x="284946" y="12174"/>
                  </a:cubicBezTo>
                  <a:cubicBezTo>
                    <a:pt x="304629" y="22927"/>
                    <a:pt x="312057" y="37295"/>
                    <a:pt x="312057" y="37295"/>
                  </a:cubicBezTo>
                  <a:cubicBezTo>
                    <a:pt x="312057" y="37295"/>
                    <a:pt x="357180" y="40447"/>
                    <a:pt x="341954" y="131662"/>
                  </a:cubicBezTo>
                  <a:cubicBezTo>
                    <a:pt x="341396" y="134443"/>
                    <a:pt x="340654" y="137224"/>
                    <a:pt x="339911" y="140098"/>
                  </a:cubicBezTo>
                  <a:cubicBezTo>
                    <a:pt x="348453" y="140098"/>
                    <a:pt x="357273" y="146772"/>
                    <a:pt x="347896" y="179773"/>
                  </a:cubicBezTo>
                  <a:cubicBezTo>
                    <a:pt x="340561" y="205450"/>
                    <a:pt x="333876" y="212773"/>
                    <a:pt x="328677" y="213144"/>
                  </a:cubicBezTo>
                  <a:cubicBezTo>
                    <a:pt x="326820" y="224917"/>
                    <a:pt x="322270" y="237709"/>
                    <a:pt x="315214" y="249945"/>
                  </a:cubicBezTo>
                  <a:lnTo>
                    <a:pt x="315214" y="295831"/>
                  </a:lnTo>
                  <a:cubicBezTo>
                    <a:pt x="315214" y="297407"/>
                    <a:pt x="316142" y="298890"/>
                    <a:pt x="317628" y="299632"/>
                  </a:cubicBezTo>
                  <a:cubicBezTo>
                    <a:pt x="320785" y="301115"/>
                    <a:pt x="326727" y="304267"/>
                    <a:pt x="334712" y="308438"/>
                  </a:cubicBezTo>
                  <a:cubicBezTo>
                    <a:pt x="320135" y="325773"/>
                    <a:pt x="309364" y="346259"/>
                    <a:pt x="303794" y="368877"/>
                  </a:cubicBezTo>
                  <a:lnTo>
                    <a:pt x="290795" y="368877"/>
                  </a:lnTo>
                  <a:cubicBezTo>
                    <a:pt x="278818" y="368877"/>
                    <a:pt x="268976" y="378611"/>
                    <a:pt x="268976" y="390662"/>
                  </a:cubicBezTo>
                  <a:lnTo>
                    <a:pt x="268976" y="417359"/>
                  </a:lnTo>
                  <a:cubicBezTo>
                    <a:pt x="268976" y="429317"/>
                    <a:pt x="278818" y="439050"/>
                    <a:pt x="290795" y="439050"/>
                  </a:cubicBezTo>
                  <a:lnTo>
                    <a:pt x="303794" y="439050"/>
                  </a:lnTo>
                  <a:cubicBezTo>
                    <a:pt x="308529" y="458239"/>
                    <a:pt x="317071" y="475944"/>
                    <a:pt x="328398" y="491332"/>
                  </a:cubicBezTo>
                  <a:lnTo>
                    <a:pt x="267769" y="491332"/>
                  </a:lnTo>
                  <a:lnTo>
                    <a:pt x="205655" y="491332"/>
                  </a:lnTo>
                  <a:lnTo>
                    <a:pt x="0" y="491332"/>
                  </a:lnTo>
                  <a:lnTo>
                    <a:pt x="0" y="424775"/>
                  </a:lnTo>
                  <a:cubicBezTo>
                    <a:pt x="0" y="410777"/>
                    <a:pt x="6221" y="397429"/>
                    <a:pt x="16991" y="388529"/>
                  </a:cubicBezTo>
                  <a:cubicBezTo>
                    <a:pt x="77341" y="338936"/>
                    <a:pt x="142519" y="306121"/>
                    <a:pt x="155704" y="299632"/>
                  </a:cubicBezTo>
                  <a:cubicBezTo>
                    <a:pt x="157189" y="299076"/>
                    <a:pt x="158211" y="297407"/>
                    <a:pt x="157839" y="295831"/>
                  </a:cubicBezTo>
                  <a:lnTo>
                    <a:pt x="157839" y="249945"/>
                  </a:lnTo>
                  <a:cubicBezTo>
                    <a:pt x="150690" y="237709"/>
                    <a:pt x="146233" y="224731"/>
                    <a:pt x="144376" y="213144"/>
                  </a:cubicBezTo>
                  <a:cubicBezTo>
                    <a:pt x="139270" y="212773"/>
                    <a:pt x="132492" y="205450"/>
                    <a:pt x="125157" y="179773"/>
                  </a:cubicBezTo>
                  <a:cubicBezTo>
                    <a:pt x="115965" y="147236"/>
                    <a:pt x="124322" y="140376"/>
                    <a:pt x="132678" y="140098"/>
                  </a:cubicBezTo>
                  <a:cubicBezTo>
                    <a:pt x="131935" y="137224"/>
                    <a:pt x="131192" y="134536"/>
                    <a:pt x="130728" y="131662"/>
                  </a:cubicBezTo>
                  <a:cubicBezTo>
                    <a:pt x="127478" y="115255"/>
                    <a:pt x="126643" y="100052"/>
                    <a:pt x="130449" y="85313"/>
                  </a:cubicBezTo>
                  <a:cubicBezTo>
                    <a:pt x="135092" y="65661"/>
                    <a:pt x="145676" y="49995"/>
                    <a:pt x="157561" y="37852"/>
                  </a:cubicBezTo>
                  <a:cubicBezTo>
                    <a:pt x="165174" y="29879"/>
                    <a:pt x="173716" y="22834"/>
                    <a:pt x="182722" y="17087"/>
                  </a:cubicBezTo>
                  <a:cubicBezTo>
                    <a:pt x="190150" y="12081"/>
                    <a:pt x="198227" y="7632"/>
                    <a:pt x="207141" y="4665"/>
                  </a:cubicBezTo>
                  <a:cubicBezTo>
                    <a:pt x="214011" y="2255"/>
                    <a:pt x="221439" y="772"/>
                    <a:pt x="229238" y="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890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íṥlîḑê">
            <a:extLst>
              <a:ext uri="{FF2B5EF4-FFF2-40B4-BE49-F238E27FC236}">
                <a16:creationId xmlns:a16="http://schemas.microsoft.com/office/drawing/2014/main" xmlns="" id="{2B795E5F-0491-41F8-8F00-B99D5F6B4763}"/>
              </a:ext>
            </a:extLst>
          </p:cNvPr>
          <p:cNvGrpSpPr/>
          <p:nvPr/>
        </p:nvGrpSpPr>
        <p:grpSpPr>
          <a:xfrm>
            <a:off x="4209088" y="1164246"/>
            <a:ext cx="3773824" cy="3937599"/>
            <a:chOff x="4017626" y="1028700"/>
            <a:chExt cx="4156748" cy="4337141"/>
          </a:xfrm>
        </p:grpSpPr>
        <p:grpSp>
          <p:nvGrpSpPr>
            <p:cNvPr id="13" name="iśľîdê">
              <a:extLst>
                <a:ext uri="{FF2B5EF4-FFF2-40B4-BE49-F238E27FC236}">
                  <a16:creationId xmlns:a16="http://schemas.microsoft.com/office/drawing/2014/main" xmlns="" id="{D33B8522-22EB-4F16-8FCE-FABD54E5FA15}"/>
                </a:ext>
              </a:extLst>
            </p:cNvPr>
            <p:cNvGrpSpPr/>
            <p:nvPr/>
          </p:nvGrpSpPr>
          <p:grpSpPr>
            <a:xfrm>
              <a:off x="4017626" y="1028700"/>
              <a:ext cx="4156748" cy="4337141"/>
              <a:chOff x="1449529" y="1398973"/>
              <a:chExt cx="4156748" cy="4337141"/>
            </a:xfrm>
          </p:grpSpPr>
          <p:sp>
            <p:nvSpPr>
              <p:cNvPr id="25" name="íṣļîḋê">
                <a:extLst>
                  <a:ext uri="{FF2B5EF4-FFF2-40B4-BE49-F238E27FC236}">
                    <a16:creationId xmlns:a16="http://schemas.microsoft.com/office/drawing/2014/main" xmlns="" id="{3D9A66EE-6ABA-4829-82AA-8CAD78DE8527}"/>
                  </a:ext>
                </a:extLst>
              </p:cNvPr>
              <p:cNvSpPr/>
              <p:nvPr/>
            </p:nvSpPr>
            <p:spPr bwMode="gray">
              <a:xfrm>
                <a:off x="1449529" y="1398973"/>
                <a:ext cx="4114800" cy="4114800"/>
              </a:xfrm>
              <a:prstGeom prst="donut">
                <a:avLst>
                  <a:gd name="adj" fmla="val 3184"/>
                </a:avLst>
              </a:prstGeom>
              <a:solidFill>
                <a:schemeClr val="tx2">
                  <a:alpha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Sļíḋe">
                <a:extLst>
                  <a:ext uri="{FF2B5EF4-FFF2-40B4-BE49-F238E27FC236}">
                    <a16:creationId xmlns:a16="http://schemas.microsoft.com/office/drawing/2014/main" xmlns="" id="{4837ADE2-A788-4C79-960F-F83520E2C9CA}"/>
                  </a:ext>
                </a:extLst>
              </p:cNvPr>
              <p:cNvSpPr/>
              <p:nvPr/>
            </p:nvSpPr>
            <p:spPr bwMode="gray">
              <a:xfrm>
                <a:off x="1482183" y="2231186"/>
                <a:ext cx="548640" cy="548640"/>
              </a:xfrm>
              <a:prstGeom prst="ellips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vi-VN" b="1">
                    <a:solidFill>
                      <a:schemeClr val="accent1"/>
                    </a:solidFill>
                  </a:rPr>
                  <a:t>1</a:t>
                </a:r>
              </a:p>
            </p:txBody>
          </p:sp>
          <p:sp>
            <p:nvSpPr>
              <p:cNvPr id="27" name="ï$ļíďé">
                <a:extLst>
                  <a:ext uri="{FF2B5EF4-FFF2-40B4-BE49-F238E27FC236}">
                    <a16:creationId xmlns:a16="http://schemas.microsoft.com/office/drawing/2014/main" xmlns="" id="{B75CA442-A54B-4F9C-81E4-B207457F64CC}"/>
                  </a:ext>
                </a:extLst>
              </p:cNvPr>
              <p:cNvSpPr/>
              <p:nvPr/>
            </p:nvSpPr>
            <p:spPr bwMode="gray">
              <a:xfrm>
                <a:off x="3231245" y="5187474"/>
                <a:ext cx="548640" cy="548640"/>
              </a:xfrm>
              <a:prstGeom prst="ellips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vi-VN" b="1">
                    <a:solidFill>
                      <a:schemeClr val="accent1"/>
                    </a:solidFill>
                  </a:rPr>
                  <a:t>3</a:t>
                </a:r>
              </a:p>
            </p:txBody>
          </p:sp>
          <p:sp>
            <p:nvSpPr>
              <p:cNvPr id="28" name="îṧḻíḑê">
                <a:extLst>
                  <a:ext uri="{FF2B5EF4-FFF2-40B4-BE49-F238E27FC236}">
                    <a16:creationId xmlns:a16="http://schemas.microsoft.com/office/drawing/2014/main" xmlns="" id="{8C6313A2-0E96-4AA7-ACC4-6B9D108899CD}"/>
                  </a:ext>
                </a:extLst>
              </p:cNvPr>
              <p:cNvSpPr/>
              <p:nvPr/>
            </p:nvSpPr>
            <p:spPr bwMode="gray">
              <a:xfrm>
                <a:off x="5057637" y="2282555"/>
                <a:ext cx="548640" cy="548640"/>
              </a:xfrm>
              <a:prstGeom prst="ellips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vi-VN" b="1">
                    <a:solidFill>
                      <a:schemeClr val="accent1"/>
                    </a:solidFill>
                  </a:rPr>
                  <a:t>2</a:t>
                </a:r>
              </a:p>
            </p:txBody>
          </p:sp>
        </p:grpSp>
        <p:sp>
          <p:nvSpPr>
            <p:cNvPr id="14" name="ïśḻiďe">
              <a:extLst>
                <a:ext uri="{FF2B5EF4-FFF2-40B4-BE49-F238E27FC236}">
                  <a16:creationId xmlns:a16="http://schemas.microsoft.com/office/drawing/2014/main" xmlns="" id="{6C932C63-59DD-447F-9E80-415811978CE0}"/>
                </a:ext>
              </a:extLst>
            </p:cNvPr>
            <p:cNvSpPr/>
            <p:nvPr/>
          </p:nvSpPr>
          <p:spPr bwMode="gray">
            <a:xfrm rot="5400000" flipH="1">
              <a:off x="5883598" y="3826202"/>
              <a:ext cx="382854" cy="366906"/>
            </a:xfrm>
            <a:prstGeom prst="rightArrow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iṥḷîḋê">
              <a:extLst>
                <a:ext uri="{FF2B5EF4-FFF2-40B4-BE49-F238E27FC236}">
                  <a16:creationId xmlns:a16="http://schemas.microsoft.com/office/drawing/2014/main" xmlns="" id="{F11B589E-474D-40A6-BE49-3C662C1FC396}"/>
                </a:ext>
              </a:extLst>
            </p:cNvPr>
            <p:cNvSpPr/>
            <p:nvPr/>
          </p:nvSpPr>
          <p:spPr bwMode="gray">
            <a:xfrm rot="1906054" flipV="1">
              <a:off x="5073975" y="2445079"/>
              <a:ext cx="382854" cy="366906"/>
            </a:xfrm>
            <a:prstGeom prst="rightArrow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ṣľîḓé">
              <a:extLst>
                <a:ext uri="{FF2B5EF4-FFF2-40B4-BE49-F238E27FC236}">
                  <a16:creationId xmlns:a16="http://schemas.microsoft.com/office/drawing/2014/main" xmlns="" id="{7B01A93E-99A8-402E-BD62-F7940725C21C}"/>
                </a:ext>
              </a:extLst>
            </p:cNvPr>
            <p:cNvSpPr/>
            <p:nvPr/>
          </p:nvSpPr>
          <p:spPr bwMode="gray">
            <a:xfrm rot="19607027" flipH="1" flipV="1">
              <a:off x="6639545" y="2370212"/>
              <a:ext cx="382854" cy="366906"/>
            </a:xfrm>
            <a:prstGeom prst="rightArrow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" name="ïṡļíďè">
              <a:extLst>
                <a:ext uri="{FF2B5EF4-FFF2-40B4-BE49-F238E27FC236}">
                  <a16:creationId xmlns:a16="http://schemas.microsoft.com/office/drawing/2014/main" xmlns="" id="{0AC9C47E-BF34-4C3E-A4D6-BBE279F7F95D}"/>
                </a:ext>
              </a:extLst>
            </p:cNvPr>
            <p:cNvSpPr/>
            <p:nvPr/>
          </p:nvSpPr>
          <p:spPr bwMode="gray">
            <a:xfrm>
              <a:off x="5336974" y="2364446"/>
              <a:ext cx="1463040" cy="1463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/>
              <a:endParaRPr lang="zh-CN" altLang="en-US" sz="1600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8" name="iṥḻïḋê">
              <a:extLst>
                <a:ext uri="{FF2B5EF4-FFF2-40B4-BE49-F238E27FC236}">
                  <a16:creationId xmlns:a16="http://schemas.microsoft.com/office/drawing/2014/main" xmlns="" id="{1A14A9DD-08C8-4356-B283-78D9E5613DAD}"/>
                </a:ext>
              </a:extLst>
            </p:cNvPr>
            <p:cNvSpPr/>
            <p:nvPr/>
          </p:nvSpPr>
          <p:spPr bwMode="gray">
            <a:xfrm rot="5400000">
              <a:off x="4449426" y="1450773"/>
              <a:ext cx="3251200" cy="3251200"/>
            </a:xfrm>
            <a:prstGeom prst="blockArc">
              <a:avLst>
                <a:gd name="adj1" fmla="val 10979141"/>
                <a:gd name="adj2" fmla="val 17622435"/>
                <a:gd name="adj3" fmla="val 16394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íS1îḓê">
              <a:extLst>
                <a:ext uri="{FF2B5EF4-FFF2-40B4-BE49-F238E27FC236}">
                  <a16:creationId xmlns:a16="http://schemas.microsoft.com/office/drawing/2014/main" xmlns="" id="{299D4584-AA14-47A0-AE12-A4B3CA7A0AE2}"/>
                </a:ext>
              </a:extLst>
            </p:cNvPr>
            <p:cNvSpPr/>
            <p:nvPr/>
          </p:nvSpPr>
          <p:spPr bwMode="gray">
            <a:xfrm rot="10800000">
              <a:off x="4449426" y="1450773"/>
              <a:ext cx="3251200" cy="3251200"/>
            </a:xfrm>
            <a:prstGeom prst="blockArc">
              <a:avLst>
                <a:gd name="adj1" fmla="val 12519301"/>
                <a:gd name="adj2" fmla="val 19956303"/>
                <a:gd name="adj3" fmla="val 159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ïṡlíḍé">
              <a:extLst>
                <a:ext uri="{FF2B5EF4-FFF2-40B4-BE49-F238E27FC236}">
                  <a16:creationId xmlns:a16="http://schemas.microsoft.com/office/drawing/2014/main" xmlns="" id="{48EF3754-2EF0-46D7-B635-096CB3DBBEFA}"/>
                </a:ext>
              </a:extLst>
            </p:cNvPr>
            <p:cNvSpPr/>
            <p:nvPr/>
          </p:nvSpPr>
          <p:spPr bwMode="gray">
            <a:xfrm rot="16200000">
              <a:off x="4449426" y="1450773"/>
              <a:ext cx="3251200" cy="3251200"/>
            </a:xfrm>
            <a:prstGeom prst="blockArc">
              <a:avLst>
                <a:gd name="adj1" fmla="val 14837974"/>
                <a:gd name="adj2" fmla="val 21500885"/>
                <a:gd name="adj3" fmla="val 1574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íśḻîḍè">
              <a:extLst>
                <a:ext uri="{FF2B5EF4-FFF2-40B4-BE49-F238E27FC236}">
                  <a16:creationId xmlns:a16="http://schemas.microsoft.com/office/drawing/2014/main" xmlns="" id="{3495CAC9-31E3-4FBF-8BE5-26A8B1EDFE39}"/>
                </a:ext>
              </a:extLst>
            </p:cNvPr>
            <p:cNvSpPr/>
            <p:nvPr/>
          </p:nvSpPr>
          <p:spPr bwMode="gray">
            <a:xfrm rot="18310189">
              <a:off x="4732206" y="1790702"/>
              <a:ext cx="2709333" cy="2709333"/>
            </a:xfrm>
            <a:prstGeom prst="rect">
              <a:avLst/>
            </a:prstGeom>
            <a:effectLst/>
          </p:spPr>
          <p:txBody>
            <a:bodyPr wrap="square" lIns="91440" tIns="45720" rIns="91440" bIns="45720">
              <a:prstTxWarp prst="textArchUp">
                <a:avLst>
                  <a:gd name="adj" fmla="val 11560710"/>
                </a:avLst>
              </a:prstTxWarp>
              <a:normAutofit/>
            </a:bodyPr>
            <a:lstStyle/>
            <a:p>
              <a:pPr algn="ctr">
                <a:defRPr/>
              </a:pPr>
              <a:r>
                <a:rPr lang="en-US" altLang="zh-CN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</a:rPr>
                <a:t>Text here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2" name="iSḻiḍe">
              <a:extLst>
                <a:ext uri="{FF2B5EF4-FFF2-40B4-BE49-F238E27FC236}">
                  <a16:creationId xmlns:a16="http://schemas.microsoft.com/office/drawing/2014/main" xmlns="" id="{183F7296-CA5D-4620-90E9-F955D76C60E3}"/>
                </a:ext>
              </a:extLst>
            </p:cNvPr>
            <p:cNvSpPr/>
            <p:nvPr/>
          </p:nvSpPr>
          <p:spPr bwMode="gray">
            <a:xfrm>
              <a:off x="4718038" y="1757484"/>
              <a:ext cx="2709333" cy="2709333"/>
            </a:xfrm>
            <a:prstGeom prst="rect">
              <a:avLst/>
            </a:prstGeom>
            <a:effectLst/>
          </p:spPr>
          <p:txBody>
            <a:bodyPr wrap="square" lIns="91440" tIns="45720" rIns="91440" bIns="45720">
              <a:prstTxWarp prst="textArchDown">
                <a:avLst/>
              </a:prstTxWarp>
              <a:norm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/>
              </a:r>
              <a:br>
                <a:rPr lang="zh-CN" altLang="en-US" sz="2000" b="1" dirty="0">
                  <a:solidFill>
                    <a:schemeClr val="bg1"/>
                  </a:solidFill>
                </a:rPr>
              </a:b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iṩľîḋè">
              <a:extLst>
                <a:ext uri="{FF2B5EF4-FFF2-40B4-BE49-F238E27FC236}">
                  <a16:creationId xmlns:a16="http://schemas.microsoft.com/office/drawing/2014/main" xmlns="" id="{FD39A1EA-4C3A-4F31-8E71-6E6CCB10CBF7}"/>
                </a:ext>
              </a:extLst>
            </p:cNvPr>
            <p:cNvSpPr/>
            <p:nvPr/>
          </p:nvSpPr>
          <p:spPr bwMode="gray">
            <a:xfrm rot="3334445">
              <a:off x="4703631" y="1781177"/>
              <a:ext cx="2709333" cy="2709333"/>
            </a:xfrm>
            <a:prstGeom prst="rect">
              <a:avLst/>
            </a:prstGeom>
            <a:effectLst/>
          </p:spPr>
          <p:txBody>
            <a:bodyPr wrap="square" lIns="91440" tIns="45720" rIns="91440" bIns="45720">
              <a:prstTxWarp prst="textArchUp">
                <a:avLst>
                  <a:gd name="adj" fmla="val 12274743"/>
                </a:avLst>
              </a:prstTxWarp>
              <a:normAutofit/>
            </a:bodyPr>
            <a:lstStyle/>
            <a:p>
              <a:pPr algn="ctr">
                <a:defRPr/>
              </a:pPr>
              <a:r>
                <a:rPr lang="en-US" altLang="zh-CN" sz="20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</a:rPr>
                <a:t>Text here</a:t>
              </a:r>
              <a:endPara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4" name="i$lïde">
              <a:extLst>
                <a:ext uri="{FF2B5EF4-FFF2-40B4-BE49-F238E27FC236}">
                  <a16:creationId xmlns:a16="http://schemas.microsoft.com/office/drawing/2014/main" xmlns="" id="{8E0F3E5E-6F85-4514-8CA0-810E7FFE4215}"/>
                </a:ext>
              </a:extLst>
            </p:cNvPr>
            <p:cNvSpPr/>
            <p:nvPr/>
          </p:nvSpPr>
          <p:spPr bwMode="auto">
            <a:xfrm>
              <a:off x="5701202" y="2836403"/>
              <a:ext cx="691775" cy="51912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bg1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  <p:sp>
        <p:nvSpPr>
          <p:cNvPr id="7" name="ïsḻîḓè">
            <a:extLst>
              <a:ext uri="{FF2B5EF4-FFF2-40B4-BE49-F238E27FC236}">
                <a16:creationId xmlns:a16="http://schemas.microsoft.com/office/drawing/2014/main" xmlns="" id="{02D7D2EB-640F-44C6-A69D-2924E6E7A9BA}"/>
              </a:ext>
            </a:extLst>
          </p:cNvPr>
          <p:cNvSpPr/>
          <p:nvPr/>
        </p:nvSpPr>
        <p:spPr bwMode="auto">
          <a:xfrm>
            <a:off x="673100" y="4112655"/>
            <a:ext cx="3146163" cy="61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text…...</a:t>
            </a:r>
          </a:p>
        </p:txBody>
      </p:sp>
      <p:sp>
        <p:nvSpPr>
          <p:cNvPr id="8" name="îṩḻïdé">
            <a:extLst>
              <a:ext uri="{FF2B5EF4-FFF2-40B4-BE49-F238E27FC236}">
                <a16:creationId xmlns:a16="http://schemas.microsoft.com/office/drawing/2014/main" xmlns="" id="{220A6F5C-6388-4A3B-8C70-99A3A02DF909}"/>
              </a:ext>
            </a:extLst>
          </p:cNvPr>
          <p:cNvSpPr txBox="1"/>
          <p:nvPr/>
        </p:nvSpPr>
        <p:spPr bwMode="auto">
          <a:xfrm>
            <a:off x="673100" y="3761516"/>
            <a:ext cx="314616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defTabSz="914377" rtl="0" eaLnBrk="1" fontAlgn="auto" latinLnBrk="0" hangingPunct="1"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9" name="íṡ1îḓe">
            <a:extLst>
              <a:ext uri="{FF2B5EF4-FFF2-40B4-BE49-F238E27FC236}">
                <a16:creationId xmlns:a16="http://schemas.microsoft.com/office/drawing/2014/main" xmlns="" id="{7145FDD8-7E4F-46B9-8DD4-94A6E611F1EA}"/>
              </a:ext>
            </a:extLst>
          </p:cNvPr>
          <p:cNvSpPr/>
          <p:nvPr/>
        </p:nvSpPr>
        <p:spPr bwMode="auto">
          <a:xfrm>
            <a:off x="8382640" y="4112655"/>
            <a:ext cx="3146163" cy="61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text…...</a:t>
            </a:r>
          </a:p>
        </p:txBody>
      </p:sp>
      <p:sp>
        <p:nvSpPr>
          <p:cNvPr id="10" name="ïśḷïḑe">
            <a:extLst>
              <a:ext uri="{FF2B5EF4-FFF2-40B4-BE49-F238E27FC236}">
                <a16:creationId xmlns:a16="http://schemas.microsoft.com/office/drawing/2014/main" xmlns="" id="{728B6A11-A1CB-440E-889A-1E8EA37F96D8}"/>
              </a:ext>
            </a:extLst>
          </p:cNvPr>
          <p:cNvSpPr txBox="1"/>
          <p:nvPr/>
        </p:nvSpPr>
        <p:spPr bwMode="auto">
          <a:xfrm>
            <a:off x="8382640" y="3761516"/>
            <a:ext cx="314616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1" name="îś1ïḍe">
            <a:extLst>
              <a:ext uri="{FF2B5EF4-FFF2-40B4-BE49-F238E27FC236}">
                <a16:creationId xmlns:a16="http://schemas.microsoft.com/office/drawing/2014/main" xmlns="" id="{1E27BAEC-0350-4956-9CE1-5369829857A3}"/>
              </a:ext>
            </a:extLst>
          </p:cNvPr>
          <p:cNvSpPr/>
          <p:nvPr/>
        </p:nvSpPr>
        <p:spPr bwMode="auto">
          <a:xfrm>
            <a:off x="4522919" y="5524041"/>
            <a:ext cx="3146163" cy="61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text…...</a:t>
            </a:r>
          </a:p>
        </p:txBody>
      </p:sp>
      <p:sp>
        <p:nvSpPr>
          <p:cNvPr id="12" name="íṥlïďè">
            <a:extLst>
              <a:ext uri="{FF2B5EF4-FFF2-40B4-BE49-F238E27FC236}">
                <a16:creationId xmlns:a16="http://schemas.microsoft.com/office/drawing/2014/main" xmlns="" id="{021A14CE-854B-4F9A-9B3E-0EB39EAD641D}"/>
              </a:ext>
            </a:extLst>
          </p:cNvPr>
          <p:cNvSpPr txBox="1"/>
          <p:nvPr/>
        </p:nvSpPr>
        <p:spPr bwMode="auto">
          <a:xfrm>
            <a:off x="4522919" y="5172902"/>
            <a:ext cx="314616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6D98E2-AF36-4C6A-B90C-E121C9B1E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DEF5D4-312A-4C62-B97A-8C44035DB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782F86-58DB-4479-9DE7-348F52A1F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4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0D09E84-AF20-4A0D-9DE8-05411E7D7642}"/>
              </a:ext>
            </a:extLst>
          </p:cNvPr>
          <p:cNvSpPr txBox="1"/>
          <p:nvPr/>
        </p:nvSpPr>
        <p:spPr>
          <a:xfrm>
            <a:off x="5550694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  <a:alpha val="3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>
                  <a:lumMod val="85000"/>
                  <a:alpha val="3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46D124D-3771-4DC6-90A0-F0B494F0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E2D88E5-64AB-46F8-81E1-9535957273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C172232-CC12-4309-8DEF-69652DEECA4E}"/>
              </a:ext>
            </a:extLst>
          </p:cNvPr>
          <p:cNvSpPr txBox="1"/>
          <p:nvPr/>
        </p:nvSpPr>
        <p:spPr>
          <a:xfrm>
            <a:off x="5550694" y="22687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92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B1CD25-26C3-48AB-AFFB-DF077DEE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2D1D79-0F40-462B-86E7-47B94090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FBA01F8-2793-41BB-8E2F-6950AFF5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87" name="Shape 284">
            <a:extLst>
              <a:ext uri="{FF2B5EF4-FFF2-40B4-BE49-F238E27FC236}">
                <a16:creationId xmlns:a16="http://schemas.microsoft.com/office/drawing/2014/main" xmlns="" id="{C4919D6A-EE2D-4771-8ACE-4A1C504FAFF0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88" name="Shape 285">
            <a:extLst>
              <a:ext uri="{FF2B5EF4-FFF2-40B4-BE49-F238E27FC236}">
                <a16:creationId xmlns:a16="http://schemas.microsoft.com/office/drawing/2014/main" xmlns="" id="{D35073E5-DACA-44D4-8A38-F576CD24D13A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89" name="Shape 286">
            <a:extLst>
              <a:ext uri="{FF2B5EF4-FFF2-40B4-BE49-F238E27FC236}">
                <a16:creationId xmlns:a16="http://schemas.microsoft.com/office/drawing/2014/main" xmlns="" id="{1B79C0FF-7114-438D-9186-24758AADACE6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0" name="Shape 287">
            <a:extLst>
              <a:ext uri="{FF2B5EF4-FFF2-40B4-BE49-F238E27FC236}">
                <a16:creationId xmlns:a16="http://schemas.microsoft.com/office/drawing/2014/main" xmlns="" id="{C27CE175-7EE9-436B-85A6-F6A634A71406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1" name="Shape 288">
            <a:extLst>
              <a:ext uri="{FF2B5EF4-FFF2-40B4-BE49-F238E27FC236}">
                <a16:creationId xmlns:a16="http://schemas.microsoft.com/office/drawing/2014/main" xmlns="" id="{1BEF773B-9C62-4014-8D0A-E1290E76E94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2" name="Shape 289">
            <a:extLst>
              <a:ext uri="{FF2B5EF4-FFF2-40B4-BE49-F238E27FC236}">
                <a16:creationId xmlns:a16="http://schemas.microsoft.com/office/drawing/2014/main" xmlns="" id="{74E007C9-25CF-49FA-89ED-5AB5DB777B83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3" name="Shape 290">
            <a:extLst>
              <a:ext uri="{FF2B5EF4-FFF2-40B4-BE49-F238E27FC236}">
                <a16:creationId xmlns:a16="http://schemas.microsoft.com/office/drawing/2014/main" xmlns="" id="{C7C6E3FA-4D94-42D7-A7FF-83EB13882270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4" name="Shape 291">
            <a:extLst>
              <a:ext uri="{FF2B5EF4-FFF2-40B4-BE49-F238E27FC236}">
                <a16:creationId xmlns:a16="http://schemas.microsoft.com/office/drawing/2014/main" xmlns="" id="{8A716B00-CF01-40B9-AEED-DD5DF6C103B6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95" name="Shape 292">
            <a:extLst>
              <a:ext uri="{FF2B5EF4-FFF2-40B4-BE49-F238E27FC236}">
                <a16:creationId xmlns:a16="http://schemas.microsoft.com/office/drawing/2014/main" xmlns="" id="{79960AF7-9A9E-4DE7-85BC-572F471DC71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6" name="Shape 300">
            <a:extLst>
              <a:ext uri="{FF2B5EF4-FFF2-40B4-BE49-F238E27FC236}">
                <a16:creationId xmlns:a16="http://schemas.microsoft.com/office/drawing/2014/main" xmlns="" id="{C0F89A8F-C527-47C4-93BB-D0FA052766EC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tx2"/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97" name="Shape 301">
            <a:extLst>
              <a:ext uri="{FF2B5EF4-FFF2-40B4-BE49-F238E27FC236}">
                <a16:creationId xmlns:a16="http://schemas.microsoft.com/office/drawing/2014/main" xmlns="" id="{25C130DC-7307-4732-806B-B52B2C645FEE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sym typeface="Questrial"/>
              </a:rPr>
              <a:t>02</a:t>
            </a:r>
          </a:p>
        </p:txBody>
      </p:sp>
      <p:sp>
        <p:nvSpPr>
          <p:cNvPr id="98" name="Shape 302">
            <a:extLst>
              <a:ext uri="{FF2B5EF4-FFF2-40B4-BE49-F238E27FC236}">
                <a16:creationId xmlns:a16="http://schemas.microsoft.com/office/drawing/2014/main" xmlns="" id="{0FB068F2-4CA8-497C-968B-AEAD5CD89B5E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olidFill>
                  <a:schemeClr val="tx2"/>
                </a:solidFill>
                <a:sym typeface="Questrial"/>
              </a:rPr>
              <a:t>03</a:t>
            </a:r>
          </a:p>
        </p:txBody>
      </p:sp>
      <p:sp>
        <p:nvSpPr>
          <p:cNvPr id="99" name="Shape 305">
            <a:extLst>
              <a:ext uri="{FF2B5EF4-FFF2-40B4-BE49-F238E27FC236}">
                <a16:creationId xmlns:a16="http://schemas.microsoft.com/office/drawing/2014/main" xmlns="" id="{4B9D6E01-50C9-424B-8DE2-485B512F22AA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100" name="Shape 306">
            <a:extLst>
              <a:ext uri="{FF2B5EF4-FFF2-40B4-BE49-F238E27FC236}">
                <a16:creationId xmlns:a16="http://schemas.microsoft.com/office/drawing/2014/main" xmlns="" id="{A72CF701-93B4-4173-8730-3750720EB995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02014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AF1913-3607-40E4-ADC3-84FF25828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67A629C-A118-4E96-A6AE-B4CE7D5F4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B9AA26B-7C5E-440D-B612-050C25BBB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4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82F014-D47B-43BE-AC52-250A0C957F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269002"/>
            <a:ext cx="10732900" cy="4702773"/>
            <a:chOff x="786000" y="2072223"/>
            <a:chExt cx="7120510" cy="3119954"/>
          </a:xfrm>
        </p:grpSpPr>
        <p:grpSp>
          <p:nvGrpSpPr>
            <p:cNvPr id="6" name="îSlïdé">
              <a:extLst>
                <a:ext uri="{FF2B5EF4-FFF2-40B4-BE49-F238E27FC236}">
                  <a16:creationId xmlns:a16="http://schemas.microsoft.com/office/drawing/2014/main" xmlns="" id="{B53AC5B1-A8AF-41F4-BC59-A6DF54BFCB21}"/>
                </a:ext>
              </a:extLst>
            </p:cNvPr>
            <p:cNvGrpSpPr/>
            <p:nvPr/>
          </p:nvGrpSpPr>
          <p:grpSpPr>
            <a:xfrm rot="20576993">
              <a:off x="786000" y="2072223"/>
              <a:ext cx="598133" cy="1325501"/>
              <a:chOff x="6877050" y="1352550"/>
              <a:chExt cx="1162050" cy="2575177"/>
            </a:xfrm>
          </p:grpSpPr>
          <p:sp>
            <p:nvSpPr>
              <p:cNvPr id="36" name="iSḷïde">
                <a:extLst>
                  <a:ext uri="{FF2B5EF4-FFF2-40B4-BE49-F238E27FC236}">
                    <a16:creationId xmlns:a16="http://schemas.microsoft.com/office/drawing/2014/main" xmlns="" id="{1E6DDEB5-D5A0-4322-999C-5798B8B888E4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ṩḻîḋé">
                <a:extLst>
                  <a:ext uri="{FF2B5EF4-FFF2-40B4-BE49-F238E27FC236}">
                    <a16:creationId xmlns:a16="http://schemas.microsoft.com/office/drawing/2014/main" xmlns="" id="{6977B504-98EC-453A-B185-CBEA42CADA7F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íšḷïḋe">
              <a:extLst>
                <a:ext uri="{FF2B5EF4-FFF2-40B4-BE49-F238E27FC236}">
                  <a16:creationId xmlns:a16="http://schemas.microsoft.com/office/drawing/2014/main" xmlns="" id="{DCC26D3B-0391-48E8-ABDB-91853D37F72E}"/>
                </a:ext>
              </a:extLst>
            </p:cNvPr>
            <p:cNvSpPr/>
            <p:nvPr/>
          </p:nvSpPr>
          <p:spPr>
            <a:xfrm>
              <a:off x="1330550" y="2738612"/>
              <a:ext cx="2967704" cy="63645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S1ídé">
              <a:extLst>
                <a:ext uri="{FF2B5EF4-FFF2-40B4-BE49-F238E27FC236}">
                  <a16:creationId xmlns:a16="http://schemas.microsoft.com/office/drawing/2014/main" xmlns="" id="{048D421D-9650-4461-A3CA-52C51C47B929}"/>
                </a:ext>
              </a:extLst>
            </p:cNvPr>
            <p:cNvSpPr/>
            <p:nvPr/>
          </p:nvSpPr>
          <p:spPr>
            <a:xfrm>
              <a:off x="1330550" y="2734974"/>
              <a:ext cx="640095" cy="64009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sľiḋé">
              <a:extLst>
                <a:ext uri="{FF2B5EF4-FFF2-40B4-BE49-F238E27FC236}">
                  <a16:creationId xmlns:a16="http://schemas.microsoft.com/office/drawing/2014/main" xmlns="" id="{C9CEC7C8-9CCD-46C2-98B9-F195C4317F28}"/>
                </a:ext>
              </a:extLst>
            </p:cNvPr>
            <p:cNvSpPr txBox="1"/>
            <p:nvPr/>
          </p:nvSpPr>
          <p:spPr>
            <a:xfrm>
              <a:off x="1886157" y="2736803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0" name="í$ḷïḑè">
              <a:extLst>
                <a:ext uri="{FF2B5EF4-FFF2-40B4-BE49-F238E27FC236}">
                  <a16:creationId xmlns:a16="http://schemas.microsoft.com/office/drawing/2014/main" xmlns="" id="{32DE0AF1-167E-4559-96C2-891A4F33F2AA}"/>
                </a:ext>
              </a:extLst>
            </p:cNvPr>
            <p:cNvSpPr/>
            <p:nvPr/>
          </p:nvSpPr>
          <p:spPr>
            <a:xfrm>
              <a:off x="1886157" y="2333699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iṥľîdê">
              <a:extLst>
                <a:ext uri="{FF2B5EF4-FFF2-40B4-BE49-F238E27FC236}">
                  <a16:creationId xmlns:a16="http://schemas.microsoft.com/office/drawing/2014/main" xmlns="" id="{DFC794C0-FC43-4D55-BE1A-3A251BF6687E}"/>
                </a:ext>
              </a:extLst>
            </p:cNvPr>
            <p:cNvSpPr/>
            <p:nvPr/>
          </p:nvSpPr>
          <p:spPr bwMode="auto">
            <a:xfrm>
              <a:off x="818812" y="2256522"/>
              <a:ext cx="323839" cy="26150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íṧlïḋê">
              <a:extLst>
                <a:ext uri="{FF2B5EF4-FFF2-40B4-BE49-F238E27FC236}">
                  <a16:creationId xmlns:a16="http://schemas.microsoft.com/office/drawing/2014/main" xmlns="" id="{227AE361-0347-4B1D-91BD-FBD6B3C522FA}"/>
                </a:ext>
              </a:extLst>
            </p:cNvPr>
            <p:cNvGrpSpPr/>
            <p:nvPr/>
          </p:nvGrpSpPr>
          <p:grpSpPr>
            <a:xfrm rot="20576993">
              <a:off x="786000" y="3866676"/>
              <a:ext cx="598133" cy="1325501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4" name="ïṣ1ïďe">
                <a:extLst>
                  <a:ext uri="{FF2B5EF4-FFF2-40B4-BE49-F238E27FC236}">
                    <a16:creationId xmlns:a16="http://schemas.microsoft.com/office/drawing/2014/main" xmlns="" id="{C46F664D-8C12-4101-84C8-16F9CEAEA497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ŝḻîḓê">
                <a:extLst>
                  <a:ext uri="{FF2B5EF4-FFF2-40B4-BE49-F238E27FC236}">
                    <a16:creationId xmlns:a16="http://schemas.microsoft.com/office/drawing/2014/main" xmlns="" id="{608D9FA3-E8DC-40F4-84FD-F1862B42B380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3" name="îṧḻide">
              <a:extLst>
                <a:ext uri="{FF2B5EF4-FFF2-40B4-BE49-F238E27FC236}">
                  <a16:creationId xmlns:a16="http://schemas.microsoft.com/office/drawing/2014/main" xmlns="" id="{B3C0018F-7E0D-4DBD-A2E9-362C469DC37A}"/>
                </a:ext>
              </a:extLst>
            </p:cNvPr>
            <p:cNvSpPr/>
            <p:nvPr/>
          </p:nvSpPr>
          <p:spPr>
            <a:xfrm>
              <a:off x="1330550" y="4533065"/>
              <a:ext cx="2967704" cy="636457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šlide">
              <a:extLst>
                <a:ext uri="{FF2B5EF4-FFF2-40B4-BE49-F238E27FC236}">
                  <a16:creationId xmlns:a16="http://schemas.microsoft.com/office/drawing/2014/main" xmlns="" id="{B21A3A62-17FC-4937-841C-07ED088F581A}"/>
                </a:ext>
              </a:extLst>
            </p:cNvPr>
            <p:cNvSpPr/>
            <p:nvPr/>
          </p:nvSpPr>
          <p:spPr>
            <a:xfrm>
              <a:off x="1330550" y="4529427"/>
              <a:ext cx="640095" cy="640095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ïṡlíḓé">
              <a:extLst>
                <a:ext uri="{FF2B5EF4-FFF2-40B4-BE49-F238E27FC236}">
                  <a16:creationId xmlns:a16="http://schemas.microsoft.com/office/drawing/2014/main" xmlns="" id="{C1EAB4EE-42EE-408A-811D-3AA006B783A8}"/>
                </a:ext>
              </a:extLst>
            </p:cNvPr>
            <p:cNvSpPr/>
            <p:nvPr/>
          </p:nvSpPr>
          <p:spPr bwMode="auto">
            <a:xfrm>
              <a:off x="808005" y="4047316"/>
              <a:ext cx="348557" cy="28146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Sḻiḍé">
              <a:extLst>
                <a:ext uri="{FF2B5EF4-FFF2-40B4-BE49-F238E27FC236}">
                  <a16:creationId xmlns:a16="http://schemas.microsoft.com/office/drawing/2014/main" xmlns="" id="{1499B35D-2897-40B7-BA15-4F92139521ED}"/>
                </a:ext>
              </a:extLst>
            </p:cNvPr>
            <p:cNvSpPr txBox="1"/>
            <p:nvPr/>
          </p:nvSpPr>
          <p:spPr>
            <a:xfrm>
              <a:off x="1886157" y="4533065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îsliďè">
              <a:extLst>
                <a:ext uri="{FF2B5EF4-FFF2-40B4-BE49-F238E27FC236}">
                  <a16:creationId xmlns:a16="http://schemas.microsoft.com/office/drawing/2014/main" xmlns="" id="{7315BB6F-E4F5-4019-8F32-B191F4936477}"/>
                </a:ext>
              </a:extLst>
            </p:cNvPr>
            <p:cNvSpPr/>
            <p:nvPr/>
          </p:nvSpPr>
          <p:spPr>
            <a:xfrm>
              <a:off x="1886157" y="4119037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8" name="íṣḻïḑe">
              <a:extLst>
                <a:ext uri="{FF2B5EF4-FFF2-40B4-BE49-F238E27FC236}">
                  <a16:creationId xmlns:a16="http://schemas.microsoft.com/office/drawing/2014/main" xmlns="" id="{C6B18E8C-163A-4C23-8A4F-91DF5C98E5D1}"/>
                </a:ext>
              </a:extLst>
            </p:cNvPr>
            <p:cNvGrpSpPr/>
            <p:nvPr/>
          </p:nvGrpSpPr>
          <p:grpSpPr>
            <a:xfrm rot="20576993">
              <a:off x="4394256" y="2072223"/>
              <a:ext cx="598133" cy="1325501"/>
              <a:chOff x="6877050" y="1352550"/>
              <a:chExt cx="1162050" cy="2575177"/>
            </a:xfrm>
          </p:grpSpPr>
          <p:sp>
            <p:nvSpPr>
              <p:cNvPr id="32" name="ïšľïḍé">
                <a:extLst>
                  <a:ext uri="{FF2B5EF4-FFF2-40B4-BE49-F238E27FC236}">
                    <a16:creationId xmlns:a16="http://schemas.microsoft.com/office/drawing/2014/main" xmlns="" id="{16565A88-E71E-4FE3-9CED-AB32335F22EA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Sľíďe">
                <a:extLst>
                  <a:ext uri="{FF2B5EF4-FFF2-40B4-BE49-F238E27FC236}">
                    <a16:creationId xmlns:a16="http://schemas.microsoft.com/office/drawing/2014/main" xmlns="" id="{6CAF28D2-8E65-415E-B421-E8EC811A5732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9" name="íṧľiďè">
              <a:extLst>
                <a:ext uri="{FF2B5EF4-FFF2-40B4-BE49-F238E27FC236}">
                  <a16:creationId xmlns:a16="http://schemas.microsoft.com/office/drawing/2014/main" xmlns="" id="{4F115922-2433-499D-9DDF-418238D15F51}"/>
                </a:ext>
              </a:extLst>
            </p:cNvPr>
            <p:cNvSpPr/>
            <p:nvPr/>
          </p:nvSpPr>
          <p:spPr>
            <a:xfrm>
              <a:off x="4938806" y="2738612"/>
              <a:ext cx="2967704" cy="63645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ïṧḻiďé">
              <a:extLst>
                <a:ext uri="{FF2B5EF4-FFF2-40B4-BE49-F238E27FC236}">
                  <a16:creationId xmlns:a16="http://schemas.microsoft.com/office/drawing/2014/main" xmlns="" id="{2DD8F882-BC0F-484C-86CA-E619AC4155C8}"/>
                </a:ext>
              </a:extLst>
            </p:cNvPr>
            <p:cNvSpPr/>
            <p:nvPr/>
          </p:nvSpPr>
          <p:spPr>
            <a:xfrm>
              <a:off x="4938806" y="2734974"/>
              <a:ext cx="640095" cy="64009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ïśľíḑê">
              <a:extLst>
                <a:ext uri="{FF2B5EF4-FFF2-40B4-BE49-F238E27FC236}">
                  <a16:creationId xmlns:a16="http://schemas.microsoft.com/office/drawing/2014/main" xmlns="" id="{F8066D0D-75CE-4DDA-A48B-F8BA43243921}"/>
                </a:ext>
              </a:extLst>
            </p:cNvPr>
            <p:cNvSpPr txBox="1"/>
            <p:nvPr/>
          </p:nvSpPr>
          <p:spPr>
            <a:xfrm>
              <a:off x="5494413" y="2736803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2" name="ïṩḻïḍè">
              <a:extLst>
                <a:ext uri="{FF2B5EF4-FFF2-40B4-BE49-F238E27FC236}">
                  <a16:creationId xmlns:a16="http://schemas.microsoft.com/office/drawing/2014/main" xmlns="" id="{8B6B7C3E-0896-4BBF-9DD5-DD6DA59D99BF}"/>
                </a:ext>
              </a:extLst>
            </p:cNvPr>
            <p:cNvSpPr/>
            <p:nvPr/>
          </p:nvSpPr>
          <p:spPr>
            <a:xfrm>
              <a:off x="5494413" y="2333699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îsḻîďê">
              <a:extLst>
                <a:ext uri="{FF2B5EF4-FFF2-40B4-BE49-F238E27FC236}">
                  <a16:creationId xmlns:a16="http://schemas.microsoft.com/office/drawing/2014/main" xmlns="" id="{9F098002-9EA7-4303-A97E-3EAB44D61B74}"/>
                </a:ext>
              </a:extLst>
            </p:cNvPr>
            <p:cNvSpPr/>
            <p:nvPr/>
          </p:nvSpPr>
          <p:spPr bwMode="auto">
            <a:xfrm>
              <a:off x="4427068" y="2256522"/>
              <a:ext cx="323839" cy="26150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4" name="íṧḻîḋe">
              <a:extLst>
                <a:ext uri="{FF2B5EF4-FFF2-40B4-BE49-F238E27FC236}">
                  <a16:creationId xmlns:a16="http://schemas.microsoft.com/office/drawing/2014/main" xmlns="" id="{AC3C2FC2-93DB-48B1-8571-C35DC8C816DA}"/>
                </a:ext>
              </a:extLst>
            </p:cNvPr>
            <p:cNvGrpSpPr/>
            <p:nvPr/>
          </p:nvGrpSpPr>
          <p:grpSpPr>
            <a:xfrm rot="20576993">
              <a:off x="4394256" y="3866676"/>
              <a:ext cx="598133" cy="1325501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0" name="iṡlïḓé">
                <a:extLst>
                  <a:ext uri="{FF2B5EF4-FFF2-40B4-BE49-F238E27FC236}">
                    <a16:creationId xmlns:a16="http://schemas.microsoft.com/office/drawing/2014/main" xmlns="" id="{CBA9563C-7484-4DA0-8D74-C45698A826BA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ṩlîḋe">
                <a:extLst>
                  <a:ext uri="{FF2B5EF4-FFF2-40B4-BE49-F238E27FC236}">
                    <a16:creationId xmlns:a16="http://schemas.microsoft.com/office/drawing/2014/main" xmlns="" id="{5039E805-4446-4CCE-83B3-B1DF60E16E5C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5" name="îṣḻïďe">
              <a:extLst>
                <a:ext uri="{FF2B5EF4-FFF2-40B4-BE49-F238E27FC236}">
                  <a16:creationId xmlns:a16="http://schemas.microsoft.com/office/drawing/2014/main" xmlns="" id="{13ED9601-67F9-45C6-82A5-99D1A7430850}"/>
                </a:ext>
              </a:extLst>
            </p:cNvPr>
            <p:cNvSpPr/>
            <p:nvPr/>
          </p:nvSpPr>
          <p:spPr>
            <a:xfrm>
              <a:off x="4938806" y="4533065"/>
              <a:ext cx="2967704" cy="636457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sľîḑè">
              <a:extLst>
                <a:ext uri="{FF2B5EF4-FFF2-40B4-BE49-F238E27FC236}">
                  <a16:creationId xmlns:a16="http://schemas.microsoft.com/office/drawing/2014/main" xmlns="" id="{235BF6AD-36B1-48C9-B0A3-579DEF03CF3F}"/>
                </a:ext>
              </a:extLst>
            </p:cNvPr>
            <p:cNvSpPr/>
            <p:nvPr/>
          </p:nvSpPr>
          <p:spPr>
            <a:xfrm>
              <a:off x="4938806" y="4529427"/>
              <a:ext cx="640095" cy="640095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iŝľiḑê">
              <a:extLst>
                <a:ext uri="{FF2B5EF4-FFF2-40B4-BE49-F238E27FC236}">
                  <a16:creationId xmlns:a16="http://schemas.microsoft.com/office/drawing/2014/main" xmlns="" id="{BD85DFF1-9CEE-4D5C-86AF-9E5A417A183E}"/>
                </a:ext>
              </a:extLst>
            </p:cNvPr>
            <p:cNvSpPr/>
            <p:nvPr/>
          </p:nvSpPr>
          <p:spPr bwMode="auto">
            <a:xfrm>
              <a:off x="4416261" y="4047316"/>
              <a:ext cx="348557" cy="28146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śḻidé">
              <a:extLst>
                <a:ext uri="{FF2B5EF4-FFF2-40B4-BE49-F238E27FC236}">
                  <a16:creationId xmlns:a16="http://schemas.microsoft.com/office/drawing/2014/main" xmlns="" id="{3DBF79EA-5C48-427A-BD8E-82243B0DDD37}"/>
                </a:ext>
              </a:extLst>
            </p:cNvPr>
            <p:cNvSpPr txBox="1"/>
            <p:nvPr/>
          </p:nvSpPr>
          <p:spPr>
            <a:xfrm>
              <a:off x="5494413" y="4533065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9" name="í$ļîḋe">
              <a:extLst>
                <a:ext uri="{FF2B5EF4-FFF2-40B4-BE49-F238E27FC236}">
                  <a16:creationId xmlns:a16="http://schemas.microsoft.com/office/drawing/2014/main" xmlns="" id="{5456168D-9376-4316-AB50-24B52B3BD22A}"/>
                </a:ext>
              </a:extLst>
            </p:cNvPr>
            <p:cNvSpPr/>
            <p:nvPr/>
          </p:nvSpPr>
          <p:spPr>
            <a:xfrm>
              <a:off x="5494413" y="4119037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7456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F8D3B4-2788-4308-8E9E-E0E8ADACA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6268418-AE28-468E-AF06-714D1E00B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8406F79-B924-454E-962E-1F644F902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32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F63363-A35A-4DDB-BBB7-2590681421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34000"/>
            <a:ext cx="10858501" cy="3556000"/>
            <a:chOff x="660400" y="2034000"/>
            <a:chExt cx="10858501" cy="3556000"/>
          </a:xfrm>
        </p:grpSpPr>
        <p:sp>
          <p:nvSpPr>
            <p:cNvPr id="6" name="ïSľídè">
              <a:extLst>
                <a:ext uri="{FF2B5EF4-FFF2-40B4-BE49-F238E27FC236}">
                  <a16:creationId xmlns:a16="http://schemas.microsoft.com/office/drawing/2014/main" xmlns="" id="{C1863A5D-D7B2-4FF6-8607-24777659C32F}"/>
                </a:ext>
              </a:extLst>
            </p:cNvPr>
            <p:cNvSpPr/>
            <p:nvPr/>
          </p:nvSpPr>
          <p:spPr>
            <a:xfrm>
              <a:off x="660400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šliḋé">
              <a:extLst>
                <a:ext uri="{FF2B5EF4-FFF2-40B4-BE49-F238E27FC236}">
                  <a16:creationId xmlns:a16="http://schemas.microsoft.com/office/drawing/2014/main" xmlns="" id="{8FEF7C1D-4C4E-4D6D-B8F0-62F269EAFBB7}"/>
                </a:ext>
              </a:extLst>
            </p:cNvPr>
            <p:cNvSpPr/>
            <p:nvPr/>
          </p:nvSpPr>
          <p:spPr bwMode="auto">
            <a:xfrm>
              <a:off x="98154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8" name="íṧḷîdê">
              <a:extLst>
                <a:ext uri="{FF2B5EF4-FFF2-40B4-BE49-F238E27FC236}">
                  <a16:creationId xmlns:a16="http://schemas.microsoft.com/office/drawing/2014/main" xmlns="" id="{BCD7E3E3-F726-4324-8651-CDDEFA4A4CB1}"/>
                </a:ext>
              </a:extLst>
            </p:cNvPr>
            <p:cNvSpPr txBox="1"/>
            <p:nvPr/>
          </p:nvSpPr>
          <p:spPr bwMode="auto">
            <a:xfrm>
              <a:off x="660400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9" name="iş1ïḓé">
              <a:extLst>
                <a:ext uri="{FF2B5EF4-FFF2-40B4-BE49-F238E27FC236}">
                  <a16:creationId xmlns:a16="http://schemas.microsoft.com/office/drawing/2014/main" xmlns="" id="{628046AD-90E8-4447-B7AD-80F5A22A5D9C}"/>
                </a:ext>
              </a:extLst>
            </p:cNvPr>
            <p:cNvSpPr txBox="1"/>
            <p:nvPr/>
          </p:nvSpPr>
          <p:spPr bwMode="auto">
            <a:xfrm>
              <a:off x="660400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ïṥḷïḍè">
              <a:extLst>
                <a:ext uri="{FF2B5EF4-FFF2-40B4-BE49-F238E27FC236}">
                  <a16:creationId xmlns:a16="http://schemas.microsoft.com/office/drawing/2014/main" xmlns="" id="{7D0E6B67-7E84-4192-97B8-3C59812BDCE6}"/>
                </a:ext>
              </a:extLst>
            </p:cNvPr>
            <p:cNvSpPr/>
            <p:nvPr/>
          </p:nvSpPr>
          <p:spPr bwMode="auto">
            <a:xfrm>
              <a:off x="167759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śľíḍé">
              <a:extLst>
                <a:ext uri="{FF2B5EF4-FFF2-40B4-BE49-F238E27FC236}">
                  <a16:creationId xmlns:a16="http://schemas.microsoft.com/office/drawing/2014/main" xmlns="" id="{3B8D98E6-ACBB-446B-B21A-4F6451389C09}"/>
                </a:ext>
              </a:extLst>
            </p:cNvPr>
            <p:cNvSpPr/>
            <p:nvPr/>
          </p:nvSpPr>
          <p:spPr>
            <a:xfrm>
              <a:off x="339070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ślîḓé">
              <a:extLst>
                <a:ext uri="{FF2B5EF4-FFF2-40B4-BE49-F238E27FC236}">
                  <a16:creationId xmlns:a16="http://schemas.microsoft.com/office/drawing/2014/main" xmlns="" id="{A8BC1304-7178-4947-8C8E-CEFFA234304A}"/>
                </a:ext>
              </a:extLst>
            </p:cNvPr>
            <p:cNvSpPr/>
            <p:nvPr/>
          </p:nvSpPr>
          <p:spPr bwMode="auto">
            <a:xfrm>
              <a:off x="3711846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13" name="íṩľîḑè">
              <a:extLst>
                <a:ext uri="{FF2B5EF4-FFF2-40B4-BE49-F238E27FC236}">
                  <a16:creationId xmlns:a16="http://schemas.microsoft.com/office/drawing/2014/main" xmlns="" id="{B3023176-89C5-40C2-BE17-E29F7EE2AC30}"/>
                </a:ext>
              </a:extLst>
            </p:cNvPr>
            <p:cNvSpPr txBox="1"/>
            <p:nvPr/>
          </p:nvSpPr>
          <p:spPr bwMode="auto">
            <a:xfrm>
              <a:off x="339070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îš1îḓe">
              <a:extLst>
                <a:ext uri="{FF2B5EF4-FFF2-40B4-BE49-F238E27FC236}">
                  <a16:creationId xmlns:a16="http://schemas.microsoft.com/office/drawing/2014/main" xmlns="" id="{0ABAC475-0948-4D07-B2DA-5C2029AC705C}"/>
                </a:ext>
              </a:extLst>
            </p:cNvPr>
            <p:cNvSpPr txBox="1"/>
            <p:nvPr/>
          </p:nvSpPr>
          <p:spPr bwMode="auto">
            <a:xfrm>
              <a:off x="339070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íşlîḍé">
              <a:extLst>
                <a:ext uri="{FF2B5EF4-FFF2-40B4-BE49-F238E27FC236}">
                  <a16:creationId xmlns:a16="http://schemas.microsoft.com/office/drawing/2014/main" xmlns="" id="{2FDAEE2A-394B-46DC-AEB5-1796D855F05B}"/>
                </a:ext>
              </a:extLst>
            </p:cNvPr>
            <p:cNvSpPr/>
            <p:nvPr/>
          </p:nvSpPr>
          <p:spPr bwMode="auto">
            <a:xfrm>
              <a:off x="4407895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šľïḓê">
              <a:extLst>
                <a:ext uri="{FF2B5EF4-FFF2-40B4-BE49-F238E27FC236}">
                  <a16:creationId xmlns:a16="http://schemas.microsoft.com/office/drawing/2014/main" xmlns="" id="{6011FC71-19CD-4A35-AE10-5B9B8F613EBF}"/>
                </a:ext>
              </a:extLst>
            </p:cNvPr>
            <p:cNvSpPr/>
            <p:nvPr/>
          </p:nvSpPr>
          <p:spPr>
            <a:xfrm>
              <a:off x="6121012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şliďê">
              <a:extLst>
                <a:ext uri="{FF2B5EF4-FFF2-40B4-BE49-F238E27FC236}">
                  <a16:creationId xmlns:a16="http://schemas.microsoft.com/office/drawing/2014/main" xmlns="" id="{2591B877-910D-426C-A9DE-58DE0E3FC539}"/>
                </a:ext>
              </a:extLst>
            </p:cNvPr>
            <p:cNvSpPr/>
            <p:nvPr/>
          </p:nvSpPr>
          <p:spPr bwMode="auto">
            <a:xfrm>
              <a:off x="644215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54 %</a:t>
              </a:r>
            </a:p>
          </p:txBody>
        </p:sp>
        <p:sp>
          <p:nvSpPr>
            <p:cNvPr id="18" name="íṣlíḍè">
              <a:extLst>
                <a:ext uri="{FF2B5EF4-FFF2-40B4-BE49-F238E27FC236}">
                  <a16:creationId xmlns:a16="http://schemas.microsoft.com/office/drawing/2014/main" xmlns="" id="{7B12DD6C-2BB8-40C4-8B5E-CF08954818EC}"/>
                </a:ext>
              </a:extLst>
            </p:cNvPr>
            <p:cNvSpPr txBox="1"/>
            <p:nvPr/>
          </p:nvSpPr>
          <p:spPr bwMode="auto">
            <a:xfrm>
              <a:off x="6121012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iśḻíḋé">
              <a:extLst>
                <a:ext uri="{FF2B5EF4-FFF2-40B4-BE49-F238E27FC236}">
                  <a16:creationId xmlns:a16="http://schemas.microsoft.com/office/drawing/2014/main" xmlns="" id="{751D29D4-10AB-4BD4-905C-EB1F99A26C83}"/>
                </a:ext>
              </a:extLst>
            </p:cNvPr>
            <p:cNvSpPr txBox="1"/>
            <p:nvPr/>
          </p:nvSpPr>
          <p:spPr bwMode="auto">
            <a:xfrm>
              <a:off x="6121012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iṣļídé">
              <a:extLst>
                <a:ext uri="{FF2B5EF4-FFF2-40B4-BE49-F238E27FC236}">
                  <a16:creationId xmlns:a16="http://schemas.microsoft.com/office/drawing/2014/main" xmlns="" id="{7F0C3EEC-5B0C-42F9-84AB-40B6A4CA6905}"/>
                </a:ext>
              </a:extLst>
            </p:cNvPr>
            <p:cNvSpPr/>
            <p:nvPr/>
          </p:nvSpPr>
          <p:spPr bwMode="auto">
            <a:xfrm>
              <a:off x="713820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íşḻïďê">
              <a:extLst>
                <a:ext uri="{FF2B5EF4-FFF2-40B4-BE49-F238E27FC236}">
                  <a16:creationId xmlns:a16="http://schemas.microsoft.com/office/drawing/2014/main" xmlns="" id="{819EBA8F-E324-4740-A2AC-64B34642F40B}"/>
                </a:ext>
              </a:extLst>
            </p:cNvPr>
            <p:cNvSpPr/>
            <p:nvPr/>
          </p:nvSpPr>
          <p:spPr>
            <a:xfrm>
              <a:off x="885131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iṩḷíḍé">
              <a:extLst>
                <a:ext uri="{FF2B5EF4-FFF2-40B4-BE49-F238E27FC236}">
                  <a16:creationId xmlns:a16="http://schemas.microsoft.com/office/drawing/2014/main" xmlns="" id="{9A8050E5-61B2-4153-9079-82CEF2ECB705}"/>
                </a:ext>
              </a:extLst>
            </p:cNvPr>
            <p:cNvSpPr/>
            <p:nvPr/>
          </p:nvSpPr>
          <p:spPr bwMode="auto">
            <a:xfrm>
              <a:off x="9172457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23" name="iṥḻíḋe">
              <a:extLst>
                <a:ext uri="{FF2B5EF4-FFF2-40B4-BE49-F238E27FC236}">
                  <a16:creationId xmlns:a16="http://schemas.microsoft.com/office/drawing/2014/main" xmlns="" id="{E16CC54E-CE48-4762-935C-DF091A18F2C8}"/>
                </a:ext>
              </a:extLst>
            </p:cNvPr>
            <p:cNvSpPr txBox="1"/>
            <p:nvPr/>
          </p:nvSpPr>
          <p:spPr bwMode="auto">
            <a:xfrm>
              <a:off x="885131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4" name="ïşļïḑe">
              <a:extLst>
                <a:ext uri="{FF2B5EF4-FFF2-40B4-BE49-F238E27FC236}">
                  <a16:creationId xmlns:a16="http://schemas.microsoft.com/office/drawing/2014/main" xmlns="" id="{005396AC-9235-485B-B445-D4C86EB87749}"/>
                </a:ext>
              </a:extLst>
            </p:cNvPr>
            <p:cNvSpPr txBox="1"/>
            <p:nvPr/>
          </p:nvSpPr>
          <p:spPr bwMode="auto">
            <a:xfrm>
              <a:off x="885131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5" name="îśļïḓe">
              <a:extLst>
                <a:ext uri="{FF2B5EF4-FFF2-40B4-BE49-F238E27FC236}">
                  <a16:creationId xmlns:a16="http://schemas.microsoft.com/office/drawing/2014/main" xmlns="" id="{9B608E3C-BA08-4B59-AAF7-25D276E82F23}"/>
                </a:ext>
              </a:extLst>
            </p:cNvPr>
            <p:cNvSpPr/>
            <p:nvPr/>
          </p:nvSpPr>
          <p:spPr bwMode="auto">
            <a:xfrm>
              <a:off x="9868506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9101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D623A7-5C30-4FE8-B73A-93C5CDCDA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5D60B3-5B91-4434-A0E5-DCC527B73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9D3789-49F0-4AA7-B96D-87B71ABBF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02AC9C1-CD4F-413A-A820-3B8F511072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499" cy="4997900"/>
            <a:chOff x="660399" y="1130300"/>
            <a:chExt cx="10858499" cy="4997900"/>
          </a:xfrm>
        </p:grpSpPr>
        <p:sp>
          <p:nvSpPr>
            <p:cNvPr id="6" name="ïśļîḍé">
              <a:extLst>
                <a:ext uri="{FF2B5EF4-FFF2-40B4-BE49-F238E27FC236}">
                  <a16:creationId xmlns:a16="http://schemas.microsoft.com/office/drawing/2014/main" xmlns="" id="{E7822158-6785-4CED-94F4-B5380E33F8FC}"/>
                </a:ext>
              </a:extLst>
            </p:cNvPr>
            <p:cNvSpPr/>
            <p:nvPr/>
          </p:nvSpPr>
          <p:spPr>
            <a:xfrm>
              <a:off x="4882939" y="3730578"/>
              <a:ext cx="2413418" cy="2397622"/>
            </a:xfrm>
            <a:prstGeom prst="triangle">
              <a:avLst/>
            </a:prstGeom>
            <a:solidFill>
              <a:schemeClr val="accent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ḷíďê">
              <a:extLst>
                <a:ext uri="{FF2B5EF4-FFF2-40B4-BE49-F238E27FC236}">
                  <a16:creationId xmlns:a16="http://schemas.microsoft.com/office/drawing/2014/main" xmlns="" id="{BA2C23A5-FB4C-4326-85AA-1A82F57C6C2A}"/>
                </a:ext>
              </a:extLst>
            </p:cNvPr>
            <p:cNvSpPr/>
            <p:nvPr/>
          </p:nvSpPr>
          <p:spPr>
            <a:xfrm>
              <a:off x="660399" y="3995198"/>
              <a:ext cx="2413418" cy="2133001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78D94E2-9B9B-4CB3-8FC8-5ECCC47B2C3A}"/>
                </a:ext>
              </a:extLst>
            </p:cNvPr>
            <p:cNvCxnSpPr>
              <a:cxnSpLocks/>
              <a:stCxn id="7" idx="0"/>
              <a:endCxn id="34" idx="2"/>
            </p:cNvCxnSpPr>
            <p:nvPr/>
          </p:nvCxnSpPr>
          <p:spPr>
            <a:xfrm flipV="1">
              <a:off x="1867108" y="3125078"/>
              <a:ext cx="1" cy="8701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sḷïḍè">
              <a:extLst>
                <a:ext uri="{FF2B5EF4-FFF2-40B4-BE49-F238E27FC236}">
                  <a16:creationId xmlns:a16="http://schemas.microsoft.com/office/drawing/2014/main" xmlns="" id="{8BAC298F-E7EB-42FE-887B-53E63895DDAA}"/>
                </a:ext>
              </a:extLst>
            </p:cNvPr>
            <p:cNvSpPr/>
            <p:nvPr/>
          </p:nvSpPr>
          <p:spPr>
            <a:xfrm>
              <a:off x="6994209" y="4821135"/>
              <a:ext cx="2413418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šľíďe">
              <a:extLst>
                <a:ext uri="{FF2B5EF4-FFF2-40B4-BE49-F238E27FC236}">
                  <a16:creationId xmlns:a16="http://schemas.microsoft.com/office/drawing/2014/main" xmlns="" id="{26086942-6884-45B9-8797-DFAD8B662F8F}"/>
                </a:ext>
              </a:extLst>
            </p:cNvPr>
            <p:cNvSpPr/>
            <p:nvPr/>
          </p:nvSpPr>
          <p:spPr>
            <a:xfrm>
              <a:off x="9105480" y="4963787"/>
              <a:ext cx="2413418" cy="1164413"/>
            </a:xfrm>
            <a:prstGeom prst="triangle">
              <a:avLst>
                <a:gd name="adj" fmla="val 49651"/>
              </a:avLst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ṩḻïḓé">
              <a:extLst>
                <a:ext uri="{FF2B5EF4-FFF2-40B4-BE49-F238E27FC236}">
                  <a16:creationId xmlns:a16="http://schemas.microsoft.com/office/drawing/2014/main" xmlns="" id="{2C2392F9-BDB9-48E0-A555-FA0D54B2DDB4}"/>
                </a:ext>
              </a:extLst>
            </p:cNvPr>
            <p:cNvSpPr/>
            <p:nvPr/>
          </p:nvSpPr>
          <p:spPr>
            <a:xfrm>
              <a:off x="2771669" y="4821135"/>
              <a:ext cx="2413418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ṩḷîďe">
              <a:extLst>
                <a:ext uri="{FF2B5EF4-FFF2-40B4-BE49-F238E27FC236}">
                  <a16:creationId xmlns:a16="http://schemas.microsoft.com/office/drawing/2014/main" xmlns="" id="{B4BEFE3B-BDC9-4B45-8A7A-433203F16BAC}"/>
                </a:ext>
              </a:extLst>
            </p:cNvPr>
            <p:cNvSpPr/>
            <p:nvPr/>
          </p:nvSpPr>
          <p:spPr bwMode="auto">
            <a:xfrm>
              <a:off x="373141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ṩḻíḑé">
              <a:extLst>
                <a:ext uri="{FF2B5EF4-FFF2-40B4-BE49-F238E27FC236}">
                  <a16:creationId xmlns:a16="http://schemas.microsoft.com/office/drawing/2014/main" xmlns="" id="{2E988B71-FE40-4C10-A7F3-B908870EC941}"/>
                </a:ext>
              </a:extLst>
            </p:cNvPr>
            <p:cNvSpPr/>
            <p:nvPr/>
          </p:nvSpPr>
          <p:spPr bwMode="auto">
            <a:xfrm>
              <a:off x="162014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s1îḑè">
              <a:extLst>
                <a:ext uri="{FF2B5EF4-FFF2-40B4-BE49-F238E27FC236}">
                  <a16:creationId xmlns:a16="http://schemas.microsoft.com/office/drawing/2014/main" xmlns="" id="{73388375-6AEA-4A73-8AD7-6F5192FD1A6E}"/>
                </a:ext>
              </a:extLst>
            </p:cNvPr>
            <p:cNvSpPr/>
            <p:nvPr/>
          </p:nvSpPr>
          <p:spPr bwMode="auto">
            <a:xfrm>
              <a:off x="1006522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šḷïḋe">
              <a:extLst>
                <a:ext uri="{FF2B5EF4-FFF2-40B4-BE49-F238E27FC236}">
                  <a16:creationId xmlns:a16="http://schemas.microsoft.com/office/drawing/2014/main" xmlns="" id="{ACD4891C-C11C-4838-BAE2-60271DEC164E}"/>
                </a:ext>
              </a:extLst>
            </p:cNvPr>
            <p:cNvSpPr/>
            <p:nvPr/>
          </p:nvSpPr>
          <p:spPr bwMode="auto">
            <a:xfrm>
              <a:off x="5778496" y="4922040"/>
              <a:ext cx="622304" cy="52588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ṩľídê">
              <a:extLst>
                <a:ext uri="{FF2B5EF4-FFF2-40B4-BE49-F238E27FC236}">
                  <a16:creationId xmlns:a16="http://schemas.microsoft.com/office/drawing/2014/main" xmlns="" id="{DC047FA9-6140-414A-AEE3-3D37CDA5D068}"/>
                </a:ext>
              </a:extLst>
            </p:cNvPr>
            <p:cNvSpPr/>
            <p:nvPr/>
          </p:nvSpPr>
          <p:spPr bwMode="auto">
            <a:xfrm>
              <a:off x="795395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7" name="íṡḻïḓe">
              <a:extLst>
                <a:ext uri="{FF2B5EF4-FFF2-40B4-BE49-F238E27FC236}">
                  <a16:creationId xmlns:a16="http://schemas.microsoft.com/office/drawing/2014/main" xmlns="" id="{49E36897-E577-4AC1-88D0-C47B63BF6CEE}"/>
                </a:ext>
              </a:extLst>
            </p:cNvPr>
            <p:cNvGrpSpPr/>
            <p:nvPr/>
          </p:nvGrpSpPr>
          <p:grpSpPr>
            <a:xfrm>
              <a:off x="993774" y="2109757"/>
              <a:ext cx="1746668" cy="1015321"/>
              <a:chOff x="944738" y="3986692"/>
              <a:chExt cx="1102550" cy="1015321"/>
            </a:xfrm>
          </p:grpSpPr>
          <p:sp>
            <p:nvSpPr>
              <p:cNvPr id="34" name="îşliďé">
                <a:extLst>
                  <a:ext uri="{FF2B5EF4-FFF2-40B4-BE49-F238E27FC236}">
                    <a16:creationId xmlns:a16="http://schemas.microsoft.com/office/drawing/2014/main" xmlns="" id="{5A374961-DA3D-425B-BE3F-CE2B77E2914D}"/>
                  </a:ext>
                </a:extLst>
              </p:cNvPr>
              <p:cNvSpPr/>
              <p:nvPr/>
            </p:nvSpPr>
            <p:spPr bwMode="auto">
              <a:xfrm>
                <a:off x="94473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iŝlîḋê">
                <a:extLst>
                  <a:ext uri="{FF2B5EF4-FFF2-40B4-BE49-F238E27FC236}">
                    <a16:creationId xmlns:a16="http://schemas.microsoft.com/office/drawing/2014/main" xmlns="" id="{32D851A5-107F-4325-9B16-D3697468B6EB}"/>
                  </a:ext>
                </a:extLst>
              </p:cNvPr>
              <p:cNvSpPr txBox="1"/>
              <p:nvPr/>
            </p:nvSpPr>
            <p:spPr bwMode="auto">
              <a:xfrm>
                <a:off x="94473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îṣļïḋê">
              <a:extLst>
                <a:ext uri="{FF2B5EF4-FFF2-40B4-BE49-F238E27FC236}">
                  <a16:creationId xmlns:a16="http://schemas.microsoft.com/office/drawing/2014/main" xmlns="" id="{B8C7ACA5-4DE7-49AD-9044-2E0EC7EE0912}"/>
                </a:ext>
              </a:extLst>
            </p:cNvPr>
            <p:cNvGrpSpPr/>
            <p:nvPr/>
          </p:nvGrpSpPr>
          <p:grpSpPr>
            <a:xfrm>
              <a:off x="3105044" y="3390428"/>
              <a:ext cx="1746668" cy="1015321"/>
              <a:chOff x="902408" y="3986692"/>
              <a:chExt cx="1102550" cy="1015321"/>
            </a:xfrm>
          </p:grpSpPr>
          <p:sp>
            <p:nvSpPr>
              <p:cNvPr id="32" name="îśľîḑé">
                <a:extLst>
                  <a:ext uri="{FF2B5EF4-FFF2-40B4-BE49-F238E27FC236}">
                    <a16:creationId xmlns:a16="http://schemas.microsoft.com/office/drawing/2014/main" xmlns="" id="{8273B28C-88A6-4B11-BFB6-F4FFA2239F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şḻíḑê">
                <a:extLst>
                  <a:ext uri="{FF2B5EF4-FFF2-40B4-BE49-F238E27FC236}">
                    <a16:creationId xmlns:a16="http://schemas.microsoft.com/office/drawing/2014/main" xmlns="" id="{678D2944-7B84-4ECF-B3C2-A08E9E05669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9" name="íṩļiḋê">
              <a:extLst>
                <a:ext uri="{FF2B5EF4-FFF2-40B4-BE49-F238E27FC236}">
                  <a16:creationId xmlns:a16="http://schemas.microsoft.com/office/drawing/2014/main" xmlns="" id="{327C5235-C7FB-4B74-9E5E-08BC914434C6}"/>
                </a:ext>
              </a:extLst>
            </p:cNvPr>
            <p:cNvGrpSpPr/>
            <p:nvPr/>
          </p:nvGrpSpPr>
          <p:grpSpPr>
            <a:xfrm>
              <a:off x="5216314" y="1130300"/>
              <a:ext cx="1746668" cy="1015321"/>
              <a:chOff x="902408" y="3986692"/>
              <a:chExt cx="1102550" cy="1015321"/>
            </a:xfrm>
          </p:grpSpPr>
          <p:sp>
            <p:nvSpPr>
              <p:cNvPr id="30" name="iṣlîďè">
                <a:extLst>
                  <a:ext uri="{FF2B5EF4-FFF2-40B4-BE49-F238E27FC236}">
                    <a16:creationId xmlns:a16="http://schemas.microsoft.com/office/drawing/2014/main" xmlns="" id="{6C8E9613-38B1-4EAD-A4CF-163CECE34D58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sľïḓé">
                <a:extLst>
                  <a:ext uri="{FF2B5EF4-FFF2-40B4-BE49-F238E27FC236}">
                    <a16:creationId xmlns:a16="http://schemas.microsoft.com/office/drawing/2014/main" xmlns="" id="{E9C4688C-2B43-498F-93E5-375A1F089BC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0" name="iśľídê">
              <a:extLst>
                <a:ext uri="{FF2B5EF4-FFF2-40B4-BE49-F238E27FC236}">
                  <a16:creationId xmlns:a16="http://schemas.microsoft.com/office/drawing/2014/main" xmlns="" id="{3AD96D91-80D1-44CC-B13A-D7D9C482A03E}"/>
                </a:ext>
              </a:extLst>
            </p:cNvPr>
            <p:cNvGrpSpPr/>
            <p:nvPr/>
          </p:nvGrpSpPr>
          <p:grpSpPr>
            <a:xfrm>
              <a:off x="7327584" y="2903696"/>
              <a:ext cx="1746668" cy="1015321"/>
              <a:chOff x="902408" y="3986692"/>
              <a:chExt cx="1102550" cy="1015321"/>
            </a:xfrm>
          </p:grpSpPr>
          <p:sp>
            <p:nvSpPr>
              <p:cNvPr id="28" name="íŝlíḍê">
                <a:extLst>
                  <a:ext uri="{FF2B5EF4-FFF2-40B4-BE49-F238E27FC236}">
                    <a16:creationId xmlns:a16="http://schemas.microsoft.com/office/drawing/2014/main" xmlns="" id="{93F9B6C7-4436-46E5-AF9B-0A08354D1DD7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iŝḷîḋê">
                <a:extLst>
                  <a:ext uri="{FF2B5EF4-FFF2-40B4-BE49-F238E27FC236}">
                    <a16:creationId xmlns:a16="http://schemas.microsoft.com/office/drawing/2014/main" xmlns="" id="{B031A7A5-0301-460E-9D66-C45F8F636DE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1" name="îSļíďé">
              <a:extLst>
                <a:ext uri="{FF2B5EF4-FFF2-40B4-BE49-F238E27FC236}">
                  <a16:creationId xmlns:a16="http://schemas.microsoft.com/office/drawing/2014/main" xmlns="" id="{752189E4-A49A-40F8-8F28-6B0ECD3B738F}"/>
                </a:ext>
              </a:extLst>
            </p:cNvPr>
            <p:cNvGrpSpPr/>
            <p:nvPr/>
          </p:nvGrpSpPr>
          <p:grpSpPr>
            <a:xfrm>
              <a:off x="9438855" y="3584226"/>
              <a:ext cx="1746668" cy="1015321"/>
              <a:chOff x="902408" y="3986692"/>
              <a:chExt cx="1102550" cy="1015321"/>
            </a:xfrm>
          </p:grpSpPr>
          <p:sp>
            <p:nvSpPr>
              <p:cNvPr id="26" name="îSḷîḑe">
                <a:extLst>
                  <a:ext uri="{FF2B5EF4-FFF2-40B4-BE49-F238E27FC236}">
                    <a16:creationId xmlns:a16="http://schemas.microsoft.com/office/drawing/2014/main" xmlns="" id="{6FDD5FE1-30A6-4305-81FD-A885D4277763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$líďè">
                <a:extLst>
                  <a:ext uri="{FF2B5EF4-FFF2-40B4-BE49-F238E27FC236}">
                    <a16:creationId xmlns:a16="http://schemas.microsoft.com/office/drawing/2014/main" xmlns="" id="{1B9434AC-E5EC-41E4-98CB-AA4EB143E21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6F44445-3FB1-4F26-9C6B-A64B82851993}"/>
                </a:ext>
              </a:extLst>
            </p:cNvPr>
            <p:cNvCxnSpPr>
              <a:cxnSpLocks/>
              <a:stCxn id="6" idx="0"/>
              <a:endCxn id="30" idx="2"/>
            </p:cNvCxnSpPr>
            <p:nvPr/>
          </p:nvCxnSpPr>
          <p:spPr>
            <a:xfrm flipV="1">
              <a:off x="6089648" y="2145621"/>
              <a:ext cx="1" cy="1584957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723F878-866C-47B2-B21C-6AF61D73DBEA}"/>
                </a:ext>
              </a:extLst>
            </p:cNvPr>
            <p:cNvCxnSpPr>
              <a:cxnSpLocks/>
              <a:stCxn id="11" idx="0"/>
            </p:cNvCxnSpPr>
            <p:nvPr/>
          </p:nvCxnSpPr>
          <p:spPr>
            <a:xfrm flipV="1">
              <a:off x="3978378" y="4405749"/>
              <a:ext cx="2" cy="41538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8A6D739-2C7E-48DE-9F96-DFC718FA6D2F}"/>
                </a:ext>
              </a:extLst>
            </p:cNvPr>
            <p:cNvCxnSpPr>
              <a:cxnSpLocks/>
              <a:stCxn id="9" idx="0"/>
              <a:endCxn id="28" idx="2"/>
            </p:cNvCxnSpPr>
            <p:nvPr/>
          </p:nvCxnSpPr>
          <p:spPr>
            <a:xfrm flipV="1">
              <a:off x="8200918" y="3919017"/>
              <a:ext cx="1" cy="90211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BE2BB6CB-214D-4224-A62C-D4FAB4F5B8BA}"/>
                </a:ext>
              </a:extLst>
            </p:cNvPr>
            <p:cNvCxnSpPr>
              <a:cxnSpLocks/>
              <a:stCxn id="10" idx="0"/>
              <a:endCxn id="26" idx="2"/>
            </p:cNvCxnSpPr>
            <p:nvPr/>
          </p:nvCxnSpPr>
          <p:spPr>
            <a:xfrm flipV="1">
              <a:off x="10303766" y="4599547"/>
              <a:ext cx="8424" cy="36424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87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345B25-EE9F-4B42-BF37-065EDF30D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ea4f99fe-10ef-4949-bec0-1a0036f4c3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E3460D-2B41-44CC-AC81-C7CE386002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349" y="1449000"/>
            <a:ext cx="12194348" cy="5425524"/>
            <a:chOff x="-2349" y="1449000"/>
            <a:chExt cx="12194348" cy="5425524"/>
          </a:xfrm>
        </p:grpSpPr>
        <p:sp>
          <p:nvSpPr>
            <p:cNvPr id="6" name="ïṡ1îďê">
              <a:extLst>
                <a:ext uri="{FF2B5EF4-FFF2-40B4-BE49-F238E27FC236}">
                  <a16:creationId xmlns:a16="http://schemas.microsoft.com/office/drawing/2014/main" xmlns="" id="{944354E4-042C-4D18-8F07-9A07A5C35178}"/>
                </a:ext>
              </a:extLst>
            </p:cNvPr>
            <p:cNvSpPr/>
            <p:nvPr/>
          </p:nvSpPr>
          <p:spPr>
            <a:xfrm rot="16200000">
              <a:off x="5159563" y="-157912"/>
              <a:ext cx="1870524" cy="1219434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/>
              <a:endParaRPr dirty="0"/>
            </a:p>
          </p:txBody>
        </p:sp>
        <p:sp>
          <p:nvSpPr>
            <p:cNvPr id="7" name="iṣľïḑé">
              <a:extLst>
                <a:ext uri="{FF2B5EF4-FFF2-40B4-BE49-F238E27FC236}">
                  <a16:creationId xmlns:a16="http://schemas.microsoft.com/office/drawing/2014/main" xmlns="" id="{490487B5-AFE0-4E51-B022-8259EDFD7A25}"/>
                </a:ext>
              </a:extLst>
            </p:cNvPr>
            <p:cNvSpPr/>
            <p:nvPr/>
          </p:nvSpPr>
          <p:spPr bwMode="auto">
            <a:xfrm>
              <a:off x="8504067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8" name="îSḷîḋê">
              <a:extLst>
                <a:ext uri="{FF2B5EF4-FFF2-40B4-BE49-F238E27FC236}">
                  <a16:creationId xmlns:a16="http://schemas.microsoft.com/office/drawing/2014/main" xmlns="" id="{979BC0D8-6C48-4322-ACDD-1E936FFEFC01}"/>
                </a:ext>
              </a:extLst>
            </p:cNvPr>
            <p:cNvSpPr/>
            <p:nvPr/>
          </p:nvSpPr>
          <p:spPr bwMode="auto">
            <a:xfrm flipV="1">
              <a:off x="5887303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9" name="îšḻíde">
              <a:extLst>
                <a:ext uri="{FF2B5EF4-FFF2-40B4-BE49-F238E27FC236}">
                  <a16:creationId xmlns:a16="http://schemas.microsoft.com/office/drawing/2014/main" xmlns="" id="{8E301312-9E19-4940-88BC-3D91F80D2AFA}"/>
                </a:ext>
              </a:extLst>
            </p:cNvPr>
            <p:cNvSpPr/>
            <p:nvPr/>
          </p:nvSpPr>
          <p:spPr bwMode="auto">
            <a:xfrm>
              <a:off x="3272238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0" name="išḷïḓe">
              <a:extLst>
                <a:ext uri="{FF2B5EF4-FFF2-40B4-BE49-F238E27FC236}">
                  <a16:creationId xmlns:a16="http://schemas.microsoft.com/office/drawing/2014/main" xmlns="" id="{FFE49DA9-B98B-4DF7-AAAE-C0D66732A0AC}"/>
                </a:ext>
              </a:extLst>
            </p:cNvPr>
            <p:cNvSpPr/>
            <p:nvPr/>
          </p:nvSpPr>
          <p:spPr bwMode="auto">
            <a:xfrm>
              <a:off x="658714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1" name="iśḻiḋe">
              <a:extLst>
                <a:ext uri="{FF2B5EF4-FFF2-40B4-BE49-F238E27FC236}">
                  <a16:creationId xmlns:a16="http://schemas.microsoft.com/office/drawing/2014/main" xmlns="" id="{5D5E1834-2A97-4C92-A04A-9FD2969279E8}"/>
                </a:ext>
              </a:extLst>
            </p:cNvPr>
            <p:cNvSpPr/>
            <p:nvPr/>
          </p:nvSpPr>
          <p:spPr bwMode="auto">
            <a:xfrm flipV="1">
              <a:off x="658714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2" name="îṧļíḓè">
              <a:extLst>
                <a:ext uri="{FF2B5EF4-FFF2-40B4-BE49-F238E27FC236}">
                  <a16:creationId xmlns:a16="http://schemas.microsoft.com/office/drawing/2014/main" xmlns="" id="{01BE7B1F-8AAF-475B-99CE-BB3EA8BC66F9}"/>
                </a:ext>
              </a:extLst>
            </p:cNvPr>
            <p:cNvSpPr/>
            <p:nvPr/>
          </p:nvSpPr>
          <p:spPr bwMode="auto">
            <a:xfrm flipV="1">
              <a:off x="3272238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3" name="ïṡ1iḋè">
              <a:extLst>
                <a:ext uri="{FF2B5EF4-FFF2-40B4-BE49-F238E27FC236}">
                  <a16:creationId xmlns:a16="http://schemas.microsoft.com/office/drawing/2014/main" xmlns="" id="{90B8E9C5-6689-409C-8AA5-70F8DE3EA870}"/>
                </a:ext>
              </a:extLst>
            </p:cNvPr>
            <p:cNvSpPr/>
            <p:nvPr/>
          </p:nvSpPr>
          <p:spPr bwMode="auto">
            <a:xfrm>
              <a:off x="5887303" y="1449000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4" name="işliḓè">
              <a:extLst>
                <a:ext uri="{FF2B5EF4-FFF2-40B4-BE49-F238E27FC236}">
                  <a16:creationId xmlns:a16="http://schemas.microsoft.com/office/drawing/2014/main" xmlns="" id="{75476793-7A16-4020-9B93-B72F0F7F6A7B}"/>
                </a:ext>
              </a:extLst>
            </p:cNvPr>
            <p:cNvSpPr/>
            <p:nvPr/>
          </p:nvSpPr>
          <p:spPr bwMode="auto">
            <a:xfrm flipV="1">
              <a:off x="8504067" y="2955036"/>
              <a:ext cx="3021183" cy="1506036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15" name="îṣlïḍe">
              <a:extLst>
                <a:ext uri="{FF2B5EF4-FFF2-40B4-BE49-F238E27FC236}">
                  <a16:creationId xmlns:a16="http://schemas.microsoft.com/office/drawing/2014/main" xmlns="" id="{2282B18F-9F5E-4A94-B0A5-0CC047043B48}"/>
                </a:ext>
              </a:extLst>
            </p:cNvPr>
            <p:cNvSpPr txBox="1"/>
            <p:nvPr/>
          </p:nvSpPr>
          <p:spPr>
            <a:xfrm>
              <a:off x="1300309" y="2731986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Q1</a:t>
              </a:r>
              <a:endParaRPr lang="zh-CN" altLang="en-US" sz="1600" b="1" dirty="0"/>
            </a:p>
          </p:txBody>
        </p:sp>
        <p:sp>
          <p:nvSpPr>
            <p:cNvPr id="16" name="isḷíḑè">
              <a:extLst>
                <a:ext uri="{FF2B5EF4-FFF2-40B4-BE49-F238E27FC236}">
                  <a16:creationId xmlns:a16="http://schemas.microsoft.com/office/drawing/2014/main" xmlns="" id="{E48AAF61-53F3-40D2-9BC8-88016DF22633}"/>
                </a:ext>
              </a:extLst>
            </p:cNvPr>
            <p:cNvSpPr txBox="1"/>
            <p:nvPr/>
          </p:nvSpPr>
          <p:spPr>
            <a:xfrm>
              <a:off x="3935136" y="2731986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Q2</a:t>
              </a:r>
              <a:endParaRPr lang="zh-CN" altLang="en-US" sz="1600" b="1" dirty="0"/>
            </a:p>
          </p:txBody>
        </p:sp>
        <p:sp>
          <p:nvSpPr>
            <p:cNvPr id="17" name="îṡḷîdé">
              <a:extLst>
                <a:ext uri="{FF2B5EF4-FFF2-40B4-BE49-F238E27FC236}">
                  <a16:creationId xmlns:a16="http://schemas.microsoft.com/office/drawing/2014/main" xmlns="" id="{12457254-76BF-43DD-853D-BA1510DD4548}"/>
                </a:ext>
              </a:extLst>
            </p:cNvPr>
            <p:cNvSpPr txBox="1"/>
            <p:nvPr/>
          </p:nvSpPr>
          <p:spPr>
            <a:xfrm>
              <a:off x="6558067" y="2726901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Q3</a:t>
              </a:r>
              <a:endParaRPr lang="zh-CN" altLang="en-US" sz="1600" b="1" dirty="0"/>
            </a:p>
          </p:txBody>
        </p:sp>
        <p:sp>
          <p:nvSpPr>
            <p:cNvPr id="18" name="iślîḍé">
              <a:extLst>
                <a:ext uri="{FF2B5EF4-FFF2-40B4-BE49-F238E27FC236}">
                  <a16:creationId xmlns:a16="http://schemas.microsoft.com/office/drawing/2014/main" xmlns="" id="{06E43CAC-CA56-40C2-A2B0-D6DA3D51F130}"/>
                </a:ext>
              </a:extLst>
            </p:cNvPr>
            <p:cNvSpPr txBox="1"/>
            <p:nvPr/>
          </p:nvSpPr>
          <p:spPr>
            <a:xfrm>
              <a:off x="9145661" y="2726901"/>
              <a:ext cx="1737992" cy="50484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algn="ctr"/>
              <a:r>
                <a:rPr lang="en-US" altLang="zh-CN" sz="1600" b="1" dirty="0"/>
                <a:t>2018 Q4</a:t>
              </a:r>
              <a:endParaRPr lang="zh-CN" altLang="en-US" sz="1600" b="1" dirty="0"/>
            </a:p>
          </p:txBody>
        </p:sp>
        <p:grpSp>
          <p:nvGrpSpPr>
            <p:cNvPr id="19" name="íṣļíde">
              <a:extLst>
                <a:ext uri="{FF2B5EF4-FFF2-40B4-BE49-F238E27FC236}">
                  <a16:creationId xmlns:a16="http://schemas.microsoft.com/office/drawing/2014/main" xmlns="" id="{26015308-DD7C-4237-8911-E6E9A6839437}"/>
                </a:ext>
              </a:extLst>
            </p:cNvPr>
            <p:cNvGrpSpPr/>
            <p:nvPr/>
          </p:nvGrpSpPr>
          <p:grpSpPr>
            <a:xfrm>
              <a:off x="987610" y="4715073"/>
              <a:ext cx="2363390" cy="1433277"/>
              <a:chOff x="987610" y="4715073"/>
              <a:chExt cx="2363390" cy="1433277"/>
            </a:xfrm>
          </p:grpSpPr>
          <p:grpSp>
            <p:nvGrpSpPr>
              <p:cNvPr id="38" name="iṡḷîḑe">
                <a:extLst>
                  <a:ext uri="{FF2B5EF4-FFF2-40B4-BE49-F238E27FC236}">
                    <a16:creationId xmlns:a16="http://schemas.microsoft.com/office/drawing/2014/main" xmlns="" id="{C6C21124-C7F6-4F70-92A9-12AD5743DA2C}"/>
                  </a:ext>
                </a:extLst>
              </p:cNvPr>
              <p:cNvGrpSpPr/>
              <p:nvPr/>
            </p:nvGrpSpPr>
            <p:grpSpPr>
              <a:xfrm>
                <a:off x="1880380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40" name="isļíďê">
                  <a:extLst>
                    <a:ext uri="{FF2B5EF4-FFF2-40B4-BE49-F238E27FC236}">
                      <a16:creationId xmlns:a16="http://schemas.microsoft.com/office/drawing/2014/main" xmlns="" id="{085A9F8C-9EF3-4900-BA4E-CF3F6D0E1E58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41" name="îsļîḍé">
                  <a:extLst>
                    <a:ext uri="{FF2B5EF4-FFF2-40B4-BE49-F238E27FC236}">
                      <a16:creationId xmlns:a16="http://schemas.microsoft.com/office/drawing/2014/main" xmlns="" id="{76E73C85-4765-4639-9BD4-4D9949B1F541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9" name="ïṧľîḋé">
                <a:extLst>
                  <a:ext uri="{FF2B5EF4-FFF2-40B4-BE49-F238E27FC236}">
                    <a16:creationId xmlns:a16="http://schemas.microsoft.com/office/drawing/2014/main" xmlns="" id="{33FE6C86-EFC6-45DD-BF84-E3E94F45334E}"/>
                  </a:ext>
                </a:extLst>
              </p:cNvPr>
              <p:cNvSpPr/>
              <p:nvPr/>
            </p:nvSpPr>
            <p:spPr bwMode="auto">
              <a:xfrm>
                <a:off x="987610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0" name="íṩliḓe">
              <a:extLst>
                <a:ext uri="{FF2B5EF4-FFF2-40B4-BE49-F238E27FC236}">
                  <a16:creationId xmlns:a16="http://schemas.microsoft.com/office/drawing/2014/main" xmlns="" id="{6D1C7248-6209-4372-9CDF-8944D39D3AE2}"/>
                </a:ext>
              </a:extLst>
            </p:cNvPr>
            <p:cNvGrpSpPr/>
            <p:nvPr/>
          </p:nvGrpSpPr>
          <p:grpSpPr>
            <a:xfrm>
              <a:off x="3602727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4" name="íşḻîďê">
                <a:extLst>
                  <a:ext uri="{FF2B5EF4-FFF2-40B4-BE49-F238E27FC236}">
                    <a16:creationId xmlns:a16="http://schemas.microsoft.com/office/drawing/2014/main" xmlns="" id="{7D19D2A5-99D5-48F3-B627-41F05392F6F7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6" name="îṡḷïḋê">
                  <a:extLst>
                    <a:ext uri="{FF2B5EF4-FFF2-40B4-BE49-F238E27FC236}">
                      <a16:creationId xmlns:a16="http://schemas.microsoft.com/office/drawing/2014/main" xmlns="" id="{69FC67F2-4A06-4A38-B9FF-FCD18E7F6442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7" name="îṡḻïďè">
                  <a:extLst>
                    <a:ext uri="{FF2B5EF4-FFF2-40B4-BE49-F238E27FC236}">
                      <a16:creationId xmlns:a16="http://schemas.microsoft.com/office/drawing/2014/main" xmlns="" id="{37C6778B-679F-42D0-99E3-BCCE028A6B69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5" name="i$lîḑè">
                <a:extLst>
                  <a:ext uri="{FF2B5EF4-FFF2-40B4-BE49-F238E27FC236}">
                    <a16:creationId xmlns:a16="http://schemas.microsoft.com/office/drawing/2014/main" xmlns="" id="{29F31BF6-576D-4C69-92D4-0EFF5F1F651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1" name="iṩḷîďè">
              <a:extLst>
                <a:ext uri="{FF2B5EF4-FFF2-40B4-BE49-F238E27FC236}">
                  <a16:creationId xmlns:a16="http://schemas.microsoft.com/office/drawing/2014/main" xmlns="" id="{76376DE7-C879-4099-BA01-2169AB2AAB67}"/>
                </a:ext>
              </a:extLst>
            </p:cNvPr>
            <p:cNvGrpSpPr/>
            <p:nvPr/>
          </p:nvGrpSpPr>
          <p:grpSpPr>
            <a:xfrm>
              <a:off x="6217844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30" name="isļídè">
                <a:extLst>
                  <a:ext uri="{FF2B5EF4-FFF2-40B4-BE49-F238E27FC236}">
                    <a16:creationId xmlns:a16="http://schemas.microsoft.com/office/drawing/2014/main" xmlns="" id="{4B49A7AC-801C-4655-9238-0D58567BE10F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32" name="îŝ1ïḓè">
                  <a:extLst>
                    <a:ext uri="{FF2B5EF4-FFF2-40B4-BE49-F238E27FC236}">
                      <a16:creationId xmlns:a16="http://schemas.microsoft.com/office/drawing/2014/main" xmlns="" id="{13E5AA9C-5F87-4A58-BCF8-F757A3C2A7A9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33" name="î$ḻiḓè">
                  <a:extLst>
                    <a:ext uri="{FF2B5EF4-FFF2-40B4-BE49-F238E27FC236}">
                      <a16:creationId xmlns:a16="http://schemas.microsoft.com/office/drawing/2014/main" xmlns="" id="{F5D8978A-C016-4EEA-A489-229C6DF0C1B0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31" name="iṣ1îďe">
                <a:extLst>
                  <a:ext uri="{FF2B5EF4-FFF2-40B4-BE49-F238E27FC236}">
                    <a16:creationId xmlns:a16="http://schemas.microsoft.com/office/drawing/2014/main" xmlns="" id="{0703243D-151F-4101-8993-103C6D5C8551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2" name="íṩlîḑè">
              <a:extLst>
                <a:ext uri="{FF2B5EF4-FFF2-40B4-BE49-F238E27FC236}">
                  <a16:creationId xmlns:a16="http://schemas.microsoft.com/office/drawing/2014/main" xmlns="" id="{53C96B6A-C057-4C41-BB19-27C1FD74A8D0}"/>
                </a:ext>
              </a:extLst>
            </p:cNvPr>
            <p:cNvGrpSpPr/>
            <p:nvPr/>
          </p:nvGrpSpPr>
          <p:grpSpPr>
            <a:xfrm>
              <a:off x="8832962" y="4715073"/>
              <a:ext cx="2363390" cy="1433277"/>
              <a:chOff x="3523913" y="4715073"/>
              <a:chExt cx="2363390" cy="1433277"/>
            </a:xfrm>
          </p:grpSpPr>
          <p:grpSp>
            <p:nvGrpSpPr>
              <p:cNvPr id="26" name="ïṩliďê">
                <a:extLst>
                  <a:ext uri="{FF2B5EF4-FFF2-40B4-BE49-F238E27FC236}">
                    <a16:creationId xmlns:a16="http://schemas.microsoft.com/office/drawing/2014/main" xmlns="" id="{F9FF01F8-E7FA-421A-AB70-884F8DE83001}"/>
                  </a:ext>
                </a:extLst>
              </p:cNvPr>
              <p:cNvGrpSpPr/>
              <p:nvPr/>
            </p:nvGrpSpPr>
            <p:grpSpPr>
              <a:xfrm>
                <a:off x="4416683" y="4715073"/>
                <a:ext cx="577851" cy="577851"/>
                <a:chOff x="1766537" y="4715073"/>
                <a:chExt cx="577851" cy="577851"/>
              </a:xfrm>
            </p:grpSpPr>
            <p:sp>
              <p:nvSpPr>
                <p:cNvPr id="28" name="ïṡḻîḓé">
                  <a:extLst>
                    <a:ext uri="{FF2B5EF4-FFF2-40B4-BE49-F238E27FC236}">
                      <a16:creationId xmlns:a16="http://schemas.microsoft.com/office/drawing/2014/main" xmlns="" id="{27FCFAAC-8786-498D-92AE-FBE25DB7EBF6}"/>
                    </a:ext>
                  </a:extLst>
                </p:cNvPr>
                <p:cNvSpPr/>
                <p:nvPr/>
              </p:nvSpPr>
              <p:spPr>
                <a:xfrm>
                  <a:off x="1766537" y="4715073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9" name="ïşliḍè">
                  <a:extLst>
                    <a:ext uri="{FF2B5EF4-FFF2-40B4-BE49-F238E27FC236}">
                      <a16:creationId xmlns:a16="http://schemas.microsoft.com/office/drawing/2014/main" xmlns="" id="{2E59BACE-951F-4A8A-BDF0-22A6825E5715}"/>
                    </a:ext>
                  </a:extLst>
                </p:cNvPr>
                <p:cNvSpPr/>
                <p:nvPr/>
              </p:nvSpPr>
              <p:spPr>
                <a:xfrm>
                  <a:off x="1915608" y="4863096"/>
                  <a:ext cx="279708" cy="281804"/>
                </a:xfrm>
                <a:custGeom>
                  <a:avLst/>
                  <a:gdLst>
                    <a:gd name="connsiteX0" fmla="*/ 386204 w 602205"/>
                    <a:gd name="connsiteY0" fmla="*/ 222916 h 606722"/>
                    <a:gd name="connsiteX1" fmla="*/ 516692 w 602205"/>
                    <a:gd name="connsiteY1" fmla="*/ 222916 h 606722"/>
                    <a:gd name="connsiteX2" fmla="*/ 545129 w 602205"/>
                    <a:gd name="connsiteY2" fmla="*/ 231976 h 606722"/>
                    <a:gd name="connsiteX3" fmla="*/ 594743 w 602205"/>
                    <a:gd name="connsiteY3" fmla="*/ 270632 h 606722"/>
                    <a:gd name="connsiteX4" fmla="*/ 602205 w 602205"/>
                    <a:gd name="connsiteY4" fmla="*/ 285329 h 606722"/>
                    <a:gd name="connsiteX5" fmla="*/ 594944 w 602205"/>
                    <a:gd name="connsiteY5" fmla="*/ 300228 h 606722"/>
                    <a:gd name="connsiteX6" fmla="*/ 545129 w 602205"/>
                    <a:gd name="connsiteY6" fmla="*/ 340293 h 606722"/>
                    <a:gd name="connsiteX7" fmla="*/ 516692 w 602205"/>
                    <a:gd name="connsiteY7" fmla="*/ 351769 h 606722"/>
                    <a:gd name="connsiteX8" fmla="*/ 386204 w 602205"/>
                    <a:gd name="connsiteY8" fmla="*/ 351769 h 606722"/>
                    <a:gd name="connsiteX9" fmla="*/ 85299 w 602205"/>
                    <a:gd name="connsiteY9" fmla="*/ 131463 h 606722"/>
                    <a:gd name="connsiteX10" fmla="*/ 216777 w 602205"/>
                    <a:gd name="connsiteY10" fmla="*/ 131463 h 606722"/>
                    <a:gd name="connsiteX11" fmla="*/ 216777 w 602205"/>
                    <a:gd name="connsiteY11" fmla="*/ 260386 h 606722"/>
                    <a:gd name="connsiteX12" fmla="*/ 85299 w 602205"/>
                    <a:gd name="connsiteY12" fmla="*/ 260386 h 606722"/>
                    <a:gd name="connsiteX13" fmla="*/ 57068 w 602205"/>
                    <a:gd name="connsiteY13" fmla="*/ 248501 h 606722"/>
                    <a:gd name="connsiteX14" fmla="*/ 7058 w 602205"/>
                    <a:gd name="connsiteY14" fmla="*/ 206803 h 606722"/>
                    <a:gd name="connsiteX15" fmla="*/ 0 w 602205"/>
                    <a:gd name="connsiteY15" fmla="*/ 192903 h 606722"/>
                    <a:gd name="connsiteX16" fmla="*/ 7260 w 602205"/>
                    <a:gd name="connsiteY16" fmla="*/ 178802 h 606722"/>
                    <a:gd name="connsiteX17" fmla="*/ 57068 w 602205"/>
                    <a:gd name="connsiteY17" fmla="*/ 139924 h 606722"/>
                    <a:gd name="connsiteX18" fmla="*/ 85299 w 602205"/>
                    <a:gd name="connsiteY18" fmla="*/ 131463 h 606722"/>
                    <a:gd name="connsiteX19" fmla="*/ 386204 w 602205"/>
                    <a:gd name="connsiteY19" fmla="*/ 42904 h 606722"/>
                    <a:gd name="connsiteX20" fmla="*/ 516692 w 602205"/>
                    <a:gd name="connsiteY20" fmla="*/ 42904 h 606722"/>
                    <a:gd name="connsiteX21" fmla="*/ 545129 w 602205"/>
                    <a:gd name="connsiteY21" fmla="*/ 51964 h 606722"/>
                    <a:gd name="connsiteX22" fmla="*/ 594743 w 602205"/>
                    <a:gd name="connsiteY22" fmla="*/ 90620 h 606722"/>
                    <a:gd name="connsiteX23" fmla="*/ 602205 w 602205"/>
                    <a:gd name="connsiteY23" fmla="*/ 105317 h 606722"/>
                    <a:gd name="connsiteX24" fmla="*/ 594944 w 602205"/>
                    <a:gd name="connsiteY24" fmla="*/ 120216 h 606722"/>
                    <a:gd name="connsiteX25" fmla="*/ 545129 w 602205"/>
                    <a:gd name="connsiteY25" fmla="*/ 160281 h 606722"/>
                    <a:gd name="connsiteX26" fmla="*/ 516692 w 602205"/>
                    <a:gd name="connsiteY26" fmla="*/ 171757 h 606722"/>
                    <a:gd name="connsiteX27" fmla="*/ 386204 w 602205"/>
                    <a:gd name="connsiteY27" fmla="*/ 171757 h 606722"/>
                    <a:gd name="connsiteX28" fmla="*/ 297432 w 602205"/>
                    <a:gd name="connsiteY28" fmla="*/ 0 h 606722"/>
                    <a:gd name="connsiteX29" fmla="*/ 337765 w 602205"/>
                    <a:gd name="connsiteY29" fmla="*/ 40274 h 606722"/>
                    <a:gd name="connsiteX30" fmla="*/ 337765 w 602205"/>
                    <a:gd name="connsiteY30" fmla="*/ 496775 h 606722"/>
                    <a:gd name="connsiteX31" fmla="*/ 419238 w 602205"/>
                    <a:gd name="connsiteY31" fmla="*/ 496775 h 606722"/>
                    <a:gd name="connsiteX32" fmla="*/ 455739 w 602205"/>
                    <a:gd name="connsiteY32" fmla="*/ 515100 h 606722"/>
                    <a:gd name="connsiteX33" fmla="*/ 497887 w 602205"/>
                    <a:gd name="connsiteY33" fmla="*/ 572490 h 606722"/>
                    <a:gd name="connsiteX34" fmla="*/ 500912 w 602205"/>
                    <a:gd name="connsiteY34" fmla="*/ 595647 h 606722"/>
                    <a:gd name="connsiteX35" fmla="*/ 480342 w 602205"/>
                    <a:gd name="connsiteY35" fmla="*/ 606722 h 606722"/>
                    <a:gd name="connsiteX36" fmla="*/ 121580 w 602205"/>
                    <a:gd name="connsiteY36" fmla="*/ 606722 h 606722"/>
                    <a:gd name="connsiteX37" fmla="*/ 101010 w 602205"/>
                    <a:gd name="connsiteY37" fmla="*/ 595647 h 606722"/>
                    <a:gd name="connsiteX38" fmla="*/ 104237 w 602205"/>
                    <a:gd name="connsiteY38" fmla="*/ 572490 h 606722"/>
                    <a:gd name="connsiteX39" fmla="*/ 146183 w 602205"/>
                    <a:gd name="connsiteY39" fmla="*/ 515100 h 606722"/>
                    <a:gd name="connsiteX40" fmla="*/ 182684 w 602205"/>
                    <a:gd name="connsiteY40" fmla="*/ 496775 h 606722"/>
                    <a:gd name="connsiteX41" fmla="*/ 257099 w 602205"/>
                    <a:gd name="connsiteY41" fmla="*/ 496775 h 606722"/>
                    <a:gd name="connsiteX42" fmla="*/ 257099 w 602205"/>
                    <a:gd name="connsiteY42" fmla="*/ 40274 h 606722"/>
                    <a:gd name="connsiteX43" fmla="*/ 297432 w 602205"/>
                    <a:gd name="connsiteY43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602205" h="606722">
                      <a:moveTo>
                        <a:pt x="386204" y="222916"/>
                      </a:moveTo>
                      <a:lnTo>
                        <a:pt x="516692" y="222916"/>
                      </a:lnTo>
                      <a:cubicBezTo>
                        <a:pt x="525163" y="222916"/>
                        <a:pt x="537465" y="225936"/>
                        <a:pt x="545129" y="231976"/>
                      </a:cubicBezTo>
                      <a:lnTo>
                        <a:pt x="594743" y="270632"/>
                      </a:lnTo>
                      <a:cubicBezTo>
                        <a:pt x="599381" y="274256"/>
                        <a:pt x="602205" y="279692"/>
                        <a:pt x="602205" y="285329"/>
                      </a:cubicBezTo>
                      <a:cubicBezTo>
                        <a:pt x="602205" y="291168"/>
                        <a:pt x="599381" y="296604"/>
                        <a:pt x="594944" y="300228"/>
                      </a:cubicBezTo>
                      <a:lnTo>
                        <a:pt x="545129" y="340293"/>
                      </a:lnTo>
                      <a:cubicBezTo>
                        <a:pt x="539280" y="344924"/>
                        <a:pt x="526978" y="351769"/>
                        <a:pt x="516692" y="351769"/>
                      </a:cubicBezTo>
                      <a:lnTo>
                        <a:pt x="386204" y="351769"/>
                      </a:lnTo>
                      <a:close/>
                      <a:moveTo>
                        <a:pt x="85299" y="131463"/>
                      </a:moveTo>
                      <a:lnTo>
                        <a:pt x="216777" y="131463"/>
                      </a:lnTo>
                      <a:lnTo>
                        <a:pt x="216777" y="260386"/>
                      </a:lnTo>
                      <a:lnTo>
                        <a:pt x="85299" y="260386"/>
                      </a:lnTo>
                      <a:cubicBezTo>
                        <a:pt x="74813" y="260386"/>
                        <a:pt x="62311" y="252530"/>
                        <a:pt x="57068" y="248501"/>
                      </a:cubicBezTo>
                      <a:lnTo>
                        <a:pt x="7058" y="206803"/>
                      </a:lnTo>
                      <a:cubicBezTo>
                        <a:pt x="2621" y="203177"/>
                        <a:pt x="0" y="198140"/>
                        <a:pt x="0" y="192903"/>
                      </a:cubicBezTo>
                      <a:cubicBezTo>
                        <a:pt x="0" y="187464"/>
                        <a:pt x="2621" y="182428"/>
                        <a:pt x="7260" y="178802"/>
                      </a:cubicBezTo>
                      <a:lnTo>
                        <a:pt x="57068" y="139924"/>
                      </a:lnTo>
                      <a:cubicBezTo>
                        <a:pt x="64327" y="134082"/>
                        <a:pt x="76426" y="131463"/>
                        <a:pt x="85299" y="131463"/>
                      </a:cubicBezTo>
                      <a:close/>
                      <a:moveTo>
                        <a:pt x="386204" y="42904"/>
                      </a:moveTo>
                      <a:lnTo>
                        <a:pt x="516692" y="42904"/>
                      </a:lnTo>
                      <a:cubicBezTo>
                        <a:pt x="525163" y="42904"/>
                        <a:pt x="537667" y="46125"/>
                        <a:pt x="545129" y="51964"/>
                      </a:cubicBezTo>
                      <a:lnTo>
                        <a:pt x="594743" y="90620"/>
                      </a:lnTo>
                      <a:cubicBezTo>
                        <a:pt x="599381" y="94244"/>
                        <a:pt x="602205" y="99680"/>
                        <a:pt x="602205" y="105317"/>
                      </a:cubicBezTo>
                      <a:cubicBezTo>
                        <a:pt x="602205" y="111156"/>
                        <a:pt x="599381" y="116592"/>
                        <a:pt x="594944" y="120216"/>
                      </a:cubicBezTo>
                      <a:lnTo>
                        <a:pt x="545129" y="160281"/>
                      </a:lnTo>
                      <a:cubicBezTo>
                        <a:pt x="539280" y="164912"/>
                        <a:pt x="526978" y="171757"/>
                        <a:pt x="516692" y="171757"/>
                      </a:cubicBezTo>
                      <a:lnTo>
                        <a:pt x="386204" y="171757"/>
                      </a:lnTo>
                      <a:close/>
                      <a:moveTo>
                        <a:pt x="297432" y="0"/>
                      </a:moveTo>
                      <a:cubicBezTo>
                        <a:pt x="319615" y="0"/>
                        <a:pt x="337765" y="18123"/>
                        <a:pt x="337765" y="40274"/>
                      </a:cubicBezTo>
                      <a:lnTo>
                        <a:pt x="337765" y="496775"/>
                      </a:lnTo>
                      <a:lnTo>
                        <a:pt x="419238" y="496775"/>
                      </a:lnTo>
                      <a:cubicBezTo>
                        <a:pt x="432346" y="496775"/>
                        <a:pt x="448076" y="504629"/>
                        <a:pt x="455739" y="515100"/>
                      </a:cubicBezTo>
                      <a:lnTo>
                        <a:pt x="497887" y="572490"/>
                      </a:lnTo>
                      <a:cubicBezTo>
                        <a:pt x="503332" y="580142"/>
                        <a:pt x="504542" y="588599"/>
                        <a:pt x="500912" y="595647"/>
                      </a:cubicBezTo>
                      <a:cubicBezTo>
                        <a:pt x="497282" y="602695"/>
                        <a:pt x="489820" y="606722"/>
                        <a:pt x="480342" y="606722"/>
                      </a:cubicBezTo>
                      <a:lnTo>
                        <a:pt x="121580" y="606722"/>
                      </a:lnTo>
                      <a:cubicBezTo>
                        <a:pt x="112102" y="606722"/>
                        <a:pt x="104640" y="602695"/>
                        <a:pt x="101010" y="595647"/>
                      </a:cubicBezTo>
                      <a:cubicBezTo>
                        <a:pt x="97380" y="588599"/>
                        <a:pt x="98590" y="580142"/>
                        <a:pt x="104237" y="572490"/>
                      </a:cubicBezTo>
                      <a:lnTo>
                        <a:pt x="146183" y="515100"/>
                      </a:lnTo>
                      <a:cubicBezTo>
                        <a:pt x="153846" y="504629"/>
                        <a:pt x="169576" y="496775"/>
                        <a:pt x="182684" y="496775"/>
                      </a:cubicBezTo>
                      <a:lnTo>
                        <a:pt x="257099" y="496775"/>
                      </a:lnTo>
                      <a:lnTo>
                        <a:pt x="257099" y="40274"/>
                      </a:lnTo>
                      <a:cubicBezTo>
                        <a:pt x="257099" y="18123"/>
                        <a:pt x="275249" y="0"/>
                        <a:pt x="29743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7" name="íś1idé">
                <a:extLst>
                  <a:ext uri="{FF2B5EF4-FFF2-40B4-BE49-F238E27FC236}">
                    <a16:creationId xmlns:a16="http://schemas.microsoft.com/office/drawing/2014/main" xmlns="" id="{2381277F-8EBA-49EC-A6DF-23652A8F76B4}"/>
                  </a:ext>
                </a:extLst>
              </p:cNvPr>
              <p:cNvSpPr/>
              <p:nvPr/>
            </p:nvSpPr>
            <p:spPr bwMode="auto">
              <a:xfrm>
                <a:off x="3523913" y="5334730"/>
                <a:ext cx="2363390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0BF95F95-EFE8-42AA-8037-FA7DA7B93D66}"/>
                </a:ext>
              </a:extLst>
            </p:cNvPr>
            <p:cNvCxnSpPr/>
            <p:nvPr/>
          </p:nvCxnSpPr>
          <p:spPr>
            <a:xfrm>
              <a:off x="353100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A368D52-813D-44DC-BEA7-0B4BC820B376}"/>
                </a:ext>
              </a:extLst>
            </p:cNvPr>
            <p:cNvCxnSpPr/>
            <p:nvPr/>
          </p:nvCxnSpPr>
          <p:spPr>
            <a:xfrm>
              <a:off x="6093225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AF53844-CE27-4C66-BE0C-BEA9CD80A24C}"/>
                </a:ext>
              </a:extLst>
            </p:cNvPr>
            <p:cNvCxnSpPr/>
            <p:nvPr/>
          </p:nvCxnSpPr>
          <p:spPr>
            <a:xfrm>
              <a:off x="8655450" y="5003998"/>
              <a:ext cx="0" cy="113962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D90412-009C-4B4F-9EB9-226374E40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8F7D9E-6BF4-4FAD-9516-3AA0DAF14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>
                <a:solidFill>
                  <a:schemeClr val="bg1"/>
                </a:solidFill>
              </a:rPr>
              <a:pPr/>
              <a:t>19</a:t>
            </a:fld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8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2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6D2C8C-A2DC-4820-892C-002A70DB9F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63040"/>
            <a:ext cx="10845800" cy="4182705"/>
            <a:chOff x="673100" y="1463040"/>
            <a:chExt cx="10845800" cy="4182705"/>
          </a:xfrm>
        </p:grpSpPr>
        <p:grpSp>
          <p:nvGrpSpPr>
            <p:cNvPr id="3" name="iṧľîḑê">
              <a:extLst>
                <a:ext uri="{FF2B5EF4-FFF2-40B4-BE49-F238E27FC236}">
                  <a16:creationId xmlns:a16="http://schemas.microsoft.com/office/drawing/2014/main" xmlns="" id="{A69FBE02-7E51-40BF-8607-74B7614578F7}"/>
                </a:ext>
              </a:extLst>
            </p:cNvPr>
            <p:cNvGrpSpPr/>
            <p:nvPr/>
          </p:nvGrpSpPr>
          <p:grpSpPr>
            <a:xfrm>
              <a:off x="673100" y="1469877"/>
              <a:ext cx="3425877" cy="1995651"/>
              <a:chOff x="673100" y="1469877"/>
              <a:chExt cx="3425877" cy="1995651"/>
            </a:xfrm>
          </p:grpSpPr>
          <p:grpSp>
            <p:nvGrpSpPr>
              <p:cNvPr id="29" name="iṣḻíḓè">
                <a:extLst>
                  <a:ext uri="{FF2B5EF4-FFF2-40B4-BE49-F238E27FC236}">
                    <a16:creationId xmlns:a16="http://schemas.microsoft.com/office/drawing/2014/main" xmlns="" id="{4143CA13-E4A5-4A15-9E9E-FB1FAFB8BF67}"/>
                  </a:ext>
                </a:extLst>
              </p:cNvPr>
              <p:cNvGrpSpPr/>
              <p:nvPr/>
            </p:nvGrpSpPr>
            <p:grpSpPr>
              <a:xfrm>
                <a:off x="673100" y="1469877"/>
                <a:ext cx="3425877" cy="1995651"/>
                <a:chOff x="3287072" y="1345115"/>
                <a:chExt cx="2531662" cy="1474751"/>
              </a:xfrm>
            </p:grpSpPr>
            <p:sp>
              <p:nvSpPr>
                <p:cNvPr id="32" name="îsḻiďe">
                  <a:extLst>
                    <a:ext uri="{FF2B5EF4-FFF2-40B4-BE49-F238E27FC236}">
                      <a16:creationId xmlns:a16="http://schemas.microsoft.com/office/drawing/2014/main" xmlns="" id="{290967B8-A1C7-42C4-9569-28939071CE2A}"/>
                    </a:ext>
                  </a:extLst>
                </p:cNvPr>
                <p:cNvSpPr/>
                <p:nvPr/>
              </p:nvSpPr>
              <p:spPr>
                <a:xfrm>
                  <a:off x="3287072" y="1413122"/>
                  <a:ext cx="2531662" cy="1406744"/>
                </a:xfrm>
                <a:prstGeom prst="rect">
                  <a:avLst/>
                </a:prstGeom>
                <a:noFill/>
                <a:ln w="6350" cmpd="sng">
                  <a:solidFill>
                    <a:schemeClr val="accent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šlîḋè">
                  <a:extLst>
                    <a:ext uri="{FF2B5EF4-FFF2-40B4-BE49-F238E27FC236}">
                      <a16:creationId xmlns:a16="http://schemas.microsoft.com/office/drawing/2014/main" xmlns="" id="{E8CCF53D-9643-47E0-AD78-BA2F5ACC22C1}"/>
                    </a:ext>
                  </a:extLst>
                </p:cNvPr>
                <p:cNvSpPr/>
                <p:nvPr/>
              </p:nvSpPr>
              <p:spPr>
                <a:xfrm>
                  <a:off x="3355880" y="1345115"/>
                  <a:ext cx="600362" cy="69823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b">
                  <a:normAutofit/>
                </a:bodyPr>
                <a:lstStyle/>
                <a:p>
                  <a:pPr algn="ctr"/>
                  <a:r>
                    <a:rPr lang="en-US" sz="2500"/>
                    <a:t>01</a:t>
                  </a:r>
                </a:p>
              </p:txBody>
            </p:sp>
          </p:grpSp>
          <p:sp>
            <p:nvSpPr>
              <p:cNvPr id="30" name="íšḻîḑé">
                <a:extLst>
                  <a:ext uri="{FF2B5EF4-FFF2-40B4-BE49-F238E27FC236}">
                    <a16:creationId xmlns:a16="http://schemas.microsoft.com/office/drawing/2014/main" xmlns="" id="{94BBBCE4-1BE1-48B3-AB25-9F249442CB73}"/>
                  </a:ext>
                </a:extLst>
              </p:cNvPr>
              <p:cNvSpPr/>
              <p:nvPr/>
            </p:nvSpPr>
            <p:spPr>
              <a:xfrm>
                <a:off x="1671741" y="1698039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31" name="isḻíḋê">
                <a:extLst>
                  <a:ext uri="{FF2B5EF4-FFF2-40B4-BE49-F238E27FC236}">
                    <a16:creationId xmlns:a16="http://schemas.microsoft.com/office/drawing/2014/main" xmlns="" id="{07D0A358-D467-4967-8670-BD4159B85A7A}"/>
                  </a:ext>
                </a:extLst>
              </p:cNvPr>
              <p:cNvSpPr/>
              <p:nvPr/>
            </p:nvSpPr>
            <p:spPr>
              <a:xfrm>
                <a:off x="1671741" y="2037546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4" name="ïṧḻiďè">
              <a:extLst>
                <a:ext uri="{FF2B5EF4-FFF2-40B4-BE49-F238E27FC236}">
                  <a16:creationId xmlns:a16="http://schemas.microsoft.com/office/drawing/2014/main" xmlns="" id="{C7C806C2-0ACA-4B48-98D5-79885A17DE38}"/>
                </a:ext>
              </a:extLst>
            </p:cNvPr>
            <p:cNvGrpSpPr/>
            <p:nvPr/>
          </p:nvGrpSpPr>
          <p:grpSpPr>
            <a:xfrm>
              <a:off x="4383062" y="1469877"/>
              <a:ext cx="3425877" cy="1995652"/>
              <a:chOff x="4376292" y="1469877"/>
              <a:chExt cx="3425877" cy="1995652"/>
            </a:xfrm>
          </p:grpSpPr>
          <p:sp>
            <p:nvSpPr>
              <p:cNvPr id="25" name="î$ḻîde">
                <a:extLst>
                  <a:ext uri="{FF2B5EF4-FFF2-40B4-BE49-F238E27FC236}">
                    <a16:creationId xmlns:a16="http://schemas.microsoft.com/office/drawing/2014/main" xmlns="" id="{71894F3E-7D75-4BC4-89E2-248DF1E3FB40}"/>
                  </a:ext>
                </a:extLst>
              </p:cNvPr>
              <p:cNvSpPr/>
              <p:nvPr/>
            </p:nvSpPr>
            <p:spPr>
              <a:xfrm>
                <a:off x="4376292" y="1561905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šḻïḍé">
                <a:extLst>
                  <a:ext uri="{FF2B5EF4-FFF2-40B4-BE49-F238E27FC236}">
                    <a16:creationId xmlns:a16="http://schemas.microsoft.com/office/drawing/2014/main" xmlns="" id="{56B15B1B-D7E7-4231-AFD4-75305E6429A4}"/>
                  </a:ext>
                </a:extLst>
              </p:cNvPr>
              <p:cNvSpPr/>
              <p:nvPr/>
            </p:nvSpPr>
            <p:spPr>
              <a:xfrm>
                <a:off x="4469404" y="1469877"/>
                <a:ext cx="812418" cy="9448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03</a:t>
                </a:r>
              </a:p>
            </p:txBody>
          </p:sp>
          <p:sp>
            <p:nvSpPr>
              <p:cNvPr id="27" name="ï$ľïdê">
                <a:extLst>
                  <a:ext uri="{FF2B5EF4-FFF2-40B4-BE49-F238E27FC236}">
                    <a16:creationId xmlns:a16="http://schemas.microsoft.com/office/drawing/2014/main" xmlns="" id="{9353450B-D8A5-403A-A696-EA2028DAC015}"/>
                  </a:ext>
                </a:extLst>
              </p:cNvPr>
              <p:cNvSpPr/>
              <p:nvPr/>
            </p:nvSpPr>
            <p:spPr>
              <a:xfrm>
                <a:off x="5356094" y="1698039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8" name="iśľïḓè">
                <a:extLst>
                  <a:ext uri="{FF2B5EF4-FFF2-40B4-BE49-F238E27FC236}">
                    <a16:creationId xmlns:a16="http://schemas.microsoft.com/office/drawing/2014/main" xmlns="" id="{1EBF7531-B493-4BDD-A0CD-C8ACDE5EF6A8}"/>
                  </a:ext>
                </a:extLst>
              </p:cNvPr>
              <p:cNvSpPr/>
              <p:nvPr/>
            </p:nvSpPr>
            <p:spPr>
              <a:xfrm>
                <a:off x="5356094" y="2037546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5" name="ïSḷíḓe">
              <a:extLst>
                <a:ext uri="{FF2B5EF4-FFF2-40B4-BE49-F238E27FC236}">
                  <a16:creationId xmlns:a16="http://schemas.microsoft.com/office/drawing/2014/main" xmlns="" id="{8F48A555-C49F-447C-902E-63810E2DA2D6}"/>
                </a:ext>
              </a:extLst>
            </p:cNvPr>
            <p:cNvGrpSpPr/>
            <p:nvPr/>
          </p:nvGrpSpPr>
          <p:grpSpPr>
            <a:xfrm>
              <a:off x="8093023" y="1463040"/>
              <a:ext cx="3425877" cy="1995652"/>
              <a:chOff x="8073843" y="1463040"/>
              <a:chExt cx="3425877" cy="1995652"/>
            </a:xfrm>
          </p:grpSpPr>
          <p:sp>
            <p:nvSpPr>
              <p:cNvPr id="21" name="îŝḷïďè">
                <a:extLst>
                  <a:ext uri="{FF2B5EF4-FFF2-40B4-BE49-F238E27FC236}">
                    <a16:creationId xmlns:a16="http://schemas.microsoft.com/office/drawing/2014/main" xmlns="" id="{0433FAB8-B564-45D0-A4FB-D681A6C7501F}"/>
                  </a:ext>
                </a:extLst>
              </p:cNvPr>
              <p:cNvSpPr/>
              <p:nvPr/>
            </p:nvSpPr>
            <p:spPr>
              <a:xfrm>
                <a:off x="8073843" y="1555068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ṡḻiḋé">
                <a:extLst>
                  <a:ext uri="{FF2B5EF4-FFF2-40B4-BE49-F238E27FC236}">
                    <a16:creationId xmlns:a16="http://schemas.microsoft.com/office/drawing/2014/main" xmlns="" id="{F092E4A2-103F-4D16-85E3-AF267BA046E1}"/>
                  </a:ext>
                </a:extLst>
              </p:cNvPr>
              <p:cNvSpPr/>
              <p:nvPr/>
            </p:nvSpPr>
            <p:spPr>
              <a:xfrm>
                <a:off x="8166954" y="1463040"/>
                <a:ext cx="812418" cy="944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05</a:t>
                </a:r>
              </a:p>
            </p:txBody>
          </p:sp>
          <p:sp>
            <p:nvSpPr>
              <p:cNvPr id="23" name="iṡḷiḑè">
                <a:extLst>
                  <a:ext uri="{FF2B5EF4-FFF2-40B4-BE49-F238E27FC236}">
                    <a16:creationId xmlns:a16="http://schemas.microsoft.com/office/drawing/2014/main" xmlns="" id="{440C5109-29AB-4C39-B3DC-74BA0FE3913C}"/>
                  </a:ext>
                </a:extLst>
              </p:cNvPr>
              <p:cNvSpPr/>
              <p:nvPr/>
            </p:nvSpPr>
            <p:spPr>
              <a:xfrm>
                <a:off x="9040447" y="1698039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4" name="íṡľíḓè">
                <a:extLst>
                  <a:ext uri="{FF2B5EF4-FFF2-40B4-BE49-F238E27FC236}">
                    <a16:creationId xmlns:a16="http://schemas.microsoft.com/office/drawing/2014/main" xmlns="" id="{C8681C13-0D1C-44F8-8E82-73BE2ADBD524}"/>
                  </a:ext>
                </a:extLst>
              </p:cNvPr>
              <p:cNvSpPr/>
              <p:nvPr/>
            </p:nvSpPr>
            <p:spPr>
              <a:xfrm>
                <a:off x="9040447" y="2037546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6" name="îšľïḓê">
              <a:extLst>
                <a:ext uri="{FF2B5EF4-FFF2-40B4-BE49-F238E27FC236}">
                  <a16:creationId xmlns:a16="http://schemas.microsoft.com/office/drawing/2014/main" xmlns="" id="{C3873D2F-0553-42B5-B6F6-818A1EC21899}"/>
                </a:ext>
              </a:extLst>
            </p:cNvPr>
            <p:cNvGrpSpPr/>
            <p:nvPr/>
          </p:nvGrpSpPr>
          <p:grpSpPr>
            <a:xfrm>
              <a:off x="673100" y="3650094"/>
              <a:ext cx="3425877" cy="1995651"/>
              <a:chOff x="704703" y="3650094"/>
              <a:chExt cx="3425877" cy="1995651"/>
            </a:xfrm>
          </p:grpSpPr>
          <p:sp>
            <p:nvSpPr>
              <p:cNvPr id="17" name="iṡ1iḍê">
                <a:extLst>
                  <a:ext uri="{FF2B5EF4-FFF2-40B4-BE49-F238E27FC236}">
                    <a16:creationId xmlns:a16="http://schemas.microsoft.com/office/drawing/2014/main" xmlns="" id="{9687A6FC-2233-442B-BA51-106331B1B07F}"/>
                  </a:ext>
                </a:extLst>
              </p:cNvPr>
              <p:cNvSpPr/>
              <p:nvPr/>
            </p:nvSpPr>
            <p:spPr>
              <a:xfrm>
                <a:off x="704703" y="3742121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íşļíďè">
                <a:extLst>
                  <a:ext uri="{FF2B5EF4-FFF2-40B4-BE49-F238E27FC236}">
                    <a16:creationId xmlns:a16="http://schemas.microsoft.com/office/drawing/2014/main" xmlns="" id="{79874F34-4F30-45B5-B5F2-239753DDE966}"/>
                  </a:ext>
                </a:extLst>
              </p:cNvPr>
              <p:cNvSpPr/>
              <p:nvPr/>
            </p:nvSpPr>
            <p:spPr>
              <a:xfrm>
                <a:off x="797815" y="3650094"/>
                <a:ext cx="812418" cy="9448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02</a:t>
                </a:r>
              </a:p>
            </p:txBody>
          </p:sp>
          <p:sp>
            <p:nvSpPr>
              <p:cNvPr id="19" name="í$ḻîďe">
                <a:extLst>
                  <a:ext uri="{FF2B5EF4-FFF2-40B4-BE49-F238E27FC236}">
                    <a16:creationId xmlns:a16="http://schemas.microsoft.com/office/drawing/2014/main" xmlns="" id="{455CE478-BF00-4E45-817C-51CF917BD71C}"/>
                  </a:ext>
                </a:extLst>
              </p:cNvPr>
              <p:cNvSpPr/>
              <p:nvPr/>
            </p:nvSpPr>
            <p:spPr>
              <a:xfrm>
                <a:off x="1671741" y="3964083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20" name="ïşḻîḑé">
                <a:extLst>
                  <a:ext uri="{FF2B5EF4-FFF2-40B4-BE49-F238E27FC236}">
                    <a16:creationId xmlns:a16="http://schemas.microsoft.com/office/drawing/2014/main" xmlns="" id="{AEB339BB-6445-4E1B-8D3F-2C9B4FB74B4F}"/>
                  </a:ext>
                </a:extLst>
              </p:cNvPr>
              <p:cNvSpPr/>
              <p:nvPr/>
            </p:nvSpPr>
            <p:spPr>
              <a:xfrm>
                <a:off x="1671741" y="4303590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7" name="ïşḷíḋé">
              <a:extLst>
                <a:ext uri="{FF2B5EF4-FFF2-40B4-BE49-F238E27FC236}">
                  <a16:creationId xmlns:a16="http://schemas.microsoft.com/office/drawing/2014/main" xmlns="" id="{92383AB5-B459-4416-9B02-612BA16A5487}"/>
                </a:ext>
              </a:extLst>
            </p:cNvPr>
            <p:cNvGrpSpPr/>
            <p:nvPr/>
          </p:nvGrpSpPr>
          <p:grpSpPr>
            <a:xfrm>
              <a:off x="4383061" y="3650094"/>
              <a:ext cx="3425877" cy="1995651"/>
              <a:chOff x="4395474" y="3650094"/>
              <a:chExt cx="3425877" cy="1995651"/>
            </a:xfrm>
          </p:grpSpPr>
          <p:sp>
            <p:nvSpPr>
              <p:cNvPr id="13" name="ïṧḷiḋè">
                <a:extLst>
                  <a:ext uri="{FF2B5EF4-FFF2-40B4-BE49-F238E27FC236}">
                    <a16:creationId xmlns:a16="http://schemas.microsoft.com/office/drawing/2014/main" xmlns="" id="{E12CB466-64BD-452F-B3AB-81226F612076}"/>
                  </a:ext>
                </a:extLst>
              </p:cNvPr>
              <p:cNvSpPr/>
              <p:nvPr/>
            </p:nvSpPr>
            <p:spPr>
              <a:xfrm>
                <a:off x="4395474" y="3742121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iṡḻíďé">
                <a:extLst>
                  <a:ext uri="{FF2B5EF4-FFF2-40B4-BE49-F238E27FC236}">
                    <a16:creationId xmlns:a16="http://schemas.microsoft.com/office/drawing/2014/main" xmlns="" id="{96A110F6-4271-4BEB-95B1-429A788FA54C}"/>
                  </a:ext>
                </a:extLst>
              </p:cNvPr>
              <p:cNvSpPr/>
              <p:nvPr/>
            </p:nvSpPr>
            <p:spPr>
              <a:xfrm>
                <a:off x="4488585" y="3650094"/>
                <a:ext cx="812418" cy="94486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04</a:t>
                </a:r>
              </a:p>
            </p:txBody>
          </p:sp>
          <p:sp>
            <p:nvSpPr>
              <p:cNvPr id="15" name="íš1ïḑè">
                <a:extLst>
                  <a:ext uri="{FF2B5EF4-FFF2-40B4-BE49-F238E27FC236}">
                    <a16:creationId xmlns:a16="http://schemas.microsoft.com/office/drawing/2014/main" xmlns="" id="{5D710E05-4C15-4335-8444-58403D1F0AA8}"/>
                  </a:ext>
                </a:extLst>
              </p:cNvPr>
              <p:cNvSpPr/>
              <p:nvPr/>
            </p:nvSpPr>
            <p:spPr>
              <a:xfrm>
                <a:off x="5356094" y="3964083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6" name="iṧľíďè">
                <a:extLst>
                  <a:ext uri="{FF2B5EF4-FFF2-40B4-BE49-F238E27FC236}">
                    <a16:creationId xmlns:a16="http://schemas.microsoft.com/office/drawing/2014/main" xmlns="" id="{38258C7C-C9D0-4996-A11E-50D9D54C3A66}"/>
                  </a:ext>
                </a:extLst>
              </p:cNvPr>
              <p:cNvSpPr/>
              <p:nvPr/>
            </p:nvSpPr>
            <p:spPr>
              <a:xfrm>
                <a:off x="5356094" y="4303590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  <p:grpSp>
          <p:nvGrpSpPr>
            <p:cNvPr id="8" name="íšḻïdè">
              <a:extLst>
                <a:ext uri="{FF2B5EF4-FFF2-40B4-BE49-F238E27FC236}">
                  <a16:creationId xmlns:a16="http://schemas.microsoft.com/office/drawing/2014/main" xmlns="" id="{5C430E54-AE14-4307-B5A4-02C71A269A58}"/>
                </a:ext>
              </a:extLst>
            </p:cNvPr>
            <p:cNvGrpSpPr/>
            <p:nvPr/>
          </p:nvGrpSpPr>
          <p:grpSpPr>
            <a:xfrm>
              <a:off x="8093023" y="3643257"/>
              <a:ext cx="3425877" cy="1995651"/>
              <a:chOff x="8093023" y="3643257"/>
              <a:chExt cx="3425877" cy="1995651"/>
            </a:xfrm>
          </p:grpSpPr>
          <p:sp>
            <p:nvSpPr>
              <p:cNvPr id="9" name="íşľíḑê">
                <a:extLst>
                  <a:ext uri="{FF2B5EF4-FFF2-40B4-BE49-F238E27FC236}">
                    <a16:creationId xmlns:a16="http://schemas.microsoft.com/office/drawing/2014/main" xmlns="" id="{F61F5A6E-1E56-4EEE-B93A-BE36851A04D1}"/>
                  </a:ext>
                </a:extLst>
              </p:cNvPr>
              <p:cNvSpPr/>
              <p:nvPr/>
            </p:nvSpPr>
            <p:spPr>
              <a:xfrm>
                <a:off x="8093023" y="3735284"/>
                <a:ext cx="3425877" cy="190362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" name="íṡḷídé">
                <a:extLst>
                  <a:ext uri="{FF2B5EF4-FFF2-40B4-BE49-F238E27FC236}">
                    <a16:creationId xmlns:a16="http://schemas.microsoft.com/office/drawing/2014/main" xmlns="" id="{FFE2A624-3713-481F-B4D0-E73ABF83C811}"/>
                  </a:ext>
                </a:extLst>
              </p:cNvPr>
              <p:cNvSpPr/>
              <p:nvPr/>
            </p:nvSpPr>
            <p:spPr>
              <a:xfrm>
                <a:off x="8186134" y="3643257"/>
                <a:ext cx="812418" cy="94486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b">
                <a:normAutofit/>
              </a:bodyPr>
              <a:lstStyle/>
              <a:p>
                <a:pPr algn="ctr"/>
                <a:r>
                  <a:rPr lang="en-US" sz="2500"/>
                  <a:t>06</a:t>
                </a:r>
              </a:p>
            </p:txBody>
          </p:sp>
          <p:sp>
            <p:nvSpPr>
              <p:cNvPr id="11" name="iṡḷíḍé">
                <a:extLst>
                  <a:ext uri="{FF2B5EF4-FFF2-40B4-BE49-F238E27FC236}">
                    <a16:creationId xmlns:a16="http://schemas.microsoft.com/office/drawing/2014/main" xmlns="" id="{C6DD00E5-71FE-4620-97D0-0A7359A5D633}"/>
                  </a:ext>
                </a:extLst>
              </p:cNvPr>
              <p:cNvSpPr/>
              <p:nvPr/>
            </p:nvSpPr>
            <p:spPr>
              <a:xfrm>
                <a:off x="9040447" y="3964083"/>
                <a:ext cx="2356037" cy="339508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 marL="0" lvl="1"/>
                <a:r>
                  <a:rPr lang="en-US" altLang="zh-CN" sz="1400" b="1" dirty="0"/>
                  <a:t>Text here</a:t>
                </a:r>
                <a:endParaRPr lang="zh-CN" altLang="en-US" sz="1400" b="1" dirty="0"/>
              </a:p>
            </p:txBody>
          </p:sp>
          <p:sp>
            <p:nvSpPr>
              <p:cNvPr id="12" name="îşľíḋe">
                <a:extLst>
                  <a:ext uri="{FF2B5EF4-FFF2-40B4-BE49-F238E27FC236}">
                    <a16:creationId xmlns:a16="http://schemas.microsoft.com/office/drawing/2014/main" xmlns="" id="{A7565EDF-E9E9-4F8A-B3DE-BA8DDA2ACCFC}"/>
                  </a:ext>
                </a:extLst>
              </p:cNvPr>
              <p:cNvSpPr/>
              <p:nvPr/>
            </p:nvSpPr>
            <p:spPr>
              <a:xfrm>
                <a:off x="9040447" y="4303590"/>
                <a:ext cx="2356037" cy="995810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val="1"/>
                </a:ext>
              </a:extLst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544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0D09E84-AF20-4A0D-9DE8-05411E7D7642}"/>
              </a:ext>
            </a:extLst>
          </p:cNvPr>
          <p:cNvSpPr txBox="1"/>
          <p:nvPr/>
        </p:nvSpPr>
        <p:spPr>
          <a:xfrm>
            <a:off x="5550694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  <a:alpha val="3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>
                  <a:lumMod val="85000"/>
                  <a:alpha val="3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46D124D-3771-4DC6-90A0-F0B494F0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E2D88E5-64AB-46F8-81E1-9535957273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C172232-CC12-4309-8DEF-69652DEECA4E}"/>
              </a:ext>
            </a:extLst>
          </p:cNvPr>
          <p:cNvSpPr txBox="1"/>
          <p:nvPr/>
        </p:nvSpPr>
        <p:spPr>
          <a:xfrm>
            <a:off x="5550694" y="22687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48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3C9DB5-D23A-4CB6-86EC-CE86621EB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D1EA21-F637-4318-A6C3-F384B9C22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7DBB6F6-220D-42CA-976E-0DEDE1A39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80eb4a01-e2b5-427d-b3ab-99ed35253e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74AF972-3154-48BF-BABC-29B0034FDC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şlide">
              <a:extLst>
                <a:ext uri="{FF2B5EF4-FFF2-40B4-BE49-F238E27FC236}">
                  <a16:creationId xmlns:a16="http://schemas.microsoft.com/office/drawing/2014/main" xmlns="" id="{0255D17B-9B8A-4BBF-B1FE-ACFB52B36C2B}"/>
                </a:ext>
              </a:extLst>
            </p:cNvPr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iş1ïḍé">
                <a:extLst>
                  <a:ext uri="{FF2B5EF4-FFF2-40B4-BE49-F238E27FC236}">
                    <a16:creationId xmlns:a16="http://schemas.microsoft.com/office/drawing/2014/main" xmlns="" id="{D8194D81-4362-4609-9D93-90759206E371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şḻíďê">
                <a:extLst>
                  <a:ext uri="{FF2B5EF4-FFF2-40B4-BE49-F238E27FC236}">
                    <a16:creationId xmlns:a16="http://schemas.microsoft.com/office/drawing/2014/main" xmlns="" id="{8E66B6F9-E7E3-455B-86A4-88E0AA22C1D6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7" name="ïśľîdé">
              <a:extLst>
                <a:ext uri="{FF2B5EF4-FFF2-40B4-BE49-F238E27FC236}">
                  <a16:creationId xmlns:a16="http://schemas.microsoft.com/office/drawing/2014/main" xmlns="" id="{23E92E94-F616-4564-89B4-507BA6988C8F}"/>
                </a:ext>
              </a:extLst>
            </p:cNvPr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ïṣḷïḋe">
              <a:extLst>
                <a:ext uri="{FF2B5EF4-FFF2-40B4-BE49-F238E27FC236}">
                  <a16:creationId xmlns:a16="http://schemas.microsoft.com/office/drawing/2014/main" xmlns="" id="{6CE79BC3-FA81-4A6A-B550-1B1F316E93DE}"/>
                </a:ext>
              </a:extLst>
            </p:cNvPr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iṧḻíḑê">
                <a:extLst>
                  <a:ext uri="{FF2B5EF4-FFF2-40B4-BE49-F238E27FC236}">
                    <a16:creationId xmlns:a16="http://schemas.microsoft.com/office/drawing/2014/main" xmlns="" id="{1F99983E-0DAE-4B9A-BBD2-705BE804644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ṧlîḋé">
                <a:extLst>
                  <a:ext uri="{FF2B5EF4-FFF2-40B4-BE49-F238E27FC236}">
                    <a16:creationId xmlns:a16="http://schemas.microsoft.com/office/drawing/2014/main" xmlns="" id="{7B8DC041-6B73-452D-8EBF-28BF4ED8E31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07839D6-7F5E-43A7-BEBC-79522DD6564D}"/>
                </a:ext>
              </a:extLst>
            </p:cNvPr>
            <p:cNvCxnSpPr>
              <a:cxnSpLocks/>
            </p:cNvCxnSpPr>
            <p:nvPr/>
          </p:nvCxnSpPr>
          <p:spPr>
            <a:xfrm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ḻîḍê">
              <a:extLst>
                <a:ext uri="{FF2B5EF4-FFF2-40B4-BE49-F238E27FC236}">
                  <a16:creationId xmlns:a16="http://schemas.microsoft.com/office/drawing/2014/main" xmlns="" id="{42418954-7ACC-4C07-84FA-F5682AB5AAE0}"/>
                </a:ext>
              </a:extLst>
            </p:cNvPr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ïŝḻîďe">
                <a:extLst>
                  <a:ext uri="{FF2B5EF4-FFF2-40B4-BE49-F238E27FC236}">
                    <a16:creationId xmlns:a16="http://schemas.microsoft.com/office/drawing/2014/main" xmlns="" id="{BCFAF1FB-3E17-4964-A3C3-C9922EDFA34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ïśľîḓê">
                <a:extLst>
                  <a:ext uri="{FF2B5EF4-FFF2-40B4-BE49-F238E27FC236}">
                    <a16:creationId xmlns:a16="http://schemas.microsoft.com/office/drawing/2014/main" xmlns="" id="{459681E0-DC8E-4621-8089-F76CD4DB367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ṡḷíḋê">
              <a:extLst>
                <a:ext uri="{FF2B5EF4-FFF2-40B4-BE49-F238E27FC236}">
                  <a16:creationId xmlns:a16="http://schemas.microsoft.com/office/drawing/2014/main" xmlns="" id="{D60E3A67-F491-4B81-84E0-6214DE3BC4C8}"/>
                </a:ext>
              </a:extLst>
            </p:cNvPr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ïSľïḍé">
              <a:extLst>
                <a:ext uri="{FF2B5EF4-FFF2-40B4-BE49-F238E27FC236}">
                  <a16:creationId xmlns:a16="http://schemas.microsoft.com/office/drawing/2014/main" xmlns="" id="{EA024B60-B644-4AE8-BF53-7EC880845FE1}"/>
                </a:ext>
              </a:extLst>
            </p:cNvPr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A7EF50-FC05-44A3-89B8-EA2860E55FF4}"/>
                </a:ext>
              </a:extLst>
            </p:cNvPr>
            <p:cNvCxnSpPr>
              <a:cxnSpLocks/>
            </p:cNvCxnSpPr>
            <p:nvPr/>
          </p:nvCxnSpPr>
          <p:spPr>
            <a:xfrm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šlíḑé">
              <a:extLst>
                <a:ext uri="{FF2B5EF4-FFF2-40B4-BE49-F238E27FC236}">
                  <a16:creationId xmlns:a16="http://schemas.microsoft.com/office/drawing/2014/main" xmlns="" id="{4CDA7B2E-0C31-4D32-846F-AF6422355300}"/>
                </a:ext>
              </a:extLst>
            </p:cNvPr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íŝḷíḍe">
              <a:extLst>
                <a:ext uri="{FF2B5EF4-FFF2-40B4-BE49-F238E27FC236}">
                  <a16:creationId xmlns:a16="http://schemas.microsoft.com/office/drawing/2014/main" xmlns="" id="{6A3A9DAD-E2E7-4F88-BDAD-79BCAA537143}"/>
                </a:ext>
              </a:extLst>
            </p:cNvPr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îṡľîḑê">
              <a:extLst>
                <a:ext uri="{FF2B5EF4-FFF2-40B4-BE49-F238E27FC236}">
                  <a16:creationId xmlns:a16="http://schemas.microsoft.com/office/drawing/2014/main" xmlns="" id="{77B48230-3692-4647-B271-4E182209D431}"/>
                </a:ext>
              </a:extLst>
            </p:cNvPr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iṡlíḑê">
                <a:extLst>
                  <a:ext uri="{FF2B5EF4-FFF2-40B4-BE49-F238E27FC236}">
                    <a16:creationId xmlns:a16="http://schemas.microsoft.com/office/drawing/2014/main" xmlns="" id="{E26CEDCD-FBD0-42BF-9972-E83E8C37AF0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ṩḻidè">
                <a:extLst>
                  <a:ext uri="{FF2B5EF4-FFF2-40B4-BE49-F238E27FC236}">
                    <a16:creationId xmlns:a16="http://schemas.microsoft.com/office/drawing/2014/main" xmlns="" id="{AF5E67C2-4F6F-45AB-87D4-6CAF143E965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F3FE94AF-A3E2-440C-A254-BFBA0D2B9864}"/>
                </a:ext>
              </a:extLst>
            </p:cNvPr>
            <p:cNvCxnSpPr>
              <a:cxnSpLocks/>
            </p:cNvCxnSpPr>
            <p:nvPr/>
          </p:nvCxnSpPr>
          <p:spPr>
            <a:xfrm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şļíḓe">
              <a:extLst>
                <a:ext uri="{FF2B5EF4-FFF2-40B4-BE49-F238E27FC236}">
                  <a16:creationId xmlns:a16="http://schemas.microsoft.com/office/drawing/2014/main" xmlns="" id="{2F918A95-5316-488C-87CE-F2AFECFD0CA7}"/>
                </a:ext>
              </a:extLst>
            </p:cNvPr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8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A4F341-6EEC-4A79-B04E-C53010E55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41D89C-3F1B-4365-A29C-7A91EC7AC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DE2C1B5-7B44-4F51-86C9-E8B68C247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09a25323-f710-409c-8dfa-8572c7d748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ED43E1-66B9-4E03-92A0-96B792BF25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2"/>
            <a:ext cx="10858500" cy="5003798"/>
            <a:chOff x="660400" y="1130302"/>
            <a:chExt cx="10858500" cy="5003798"/>
          </a:xfrm>
        </p:grpSpPr>
        <p:grpSp>
          <p:nvGrpSpPr>
            <p:cNvPr id="6" name="ísļîḓé">
              <a:extLst>
                <a:ext uri="{FF2B5EF4-FFF2-40B4-BE49-F238E27FC236}">
                  <a16:creationId xmlns:a16="http://schemas.microsoft.com/office/drawing/2014/main" xmlns="" id="{814BAEAE-1F53-4EAC-9940-97B66B25531E}"/>
                </a:ext>
              </a:extLst>
            </p:cNvPr>
            <p:cNvGrpSpPr/>
            <p:nvPr/>
          </p:nvGrpSpPr>
          <p:grpSpPr>
            <a:xfrm rot="16200000">
              <a:off x="519116" y="1271587"/>
              <a:ext cx="5003798" cy="4721227"/>
              <a:chOff x="1115797" y="1846041"/>
              <a:chExt cx="4269068" cy="2581349"/>
            </a:xfrm>
          </p:grpSpPr>
          <p:sp>
            <p:nvSpPr>
              <p:cNvPr id="30" name="ïsļïḋê">
                <a:extLst>
                  <a:ext uri="{FF2B5EF4-FFF2-40B4-BE49-F238E27FC236}">
                    <a16:creationId xmlns:a16="http://schemas.microsoft.com/office/drawing/2014/main" xmlns="" id="{39D7EE8E-82EF-4E8A-A6FE-42515014DE3D}"/>
                  </a:ext>
                </a:extLst>
              </p:cNvPr>
              <p:cNvSpPr/>
              <p:nvPr/>
            </p:nvSpPr>
            <p:spPr>
              <a:xfrm rot="10800000">
                <a:off x="1115797" y="1846041"/>
                <a:ext cx="4269068" cy="25813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1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403F11B-E1BC-44C4-BF6C-1BA25F3D0BF0}"/>
                  </a:ext>
                </a:extLst>
              </p:cNvPr>
              <p:cNvCxnSpPr/>
              <p:nvPr/>
            </p:nvCxnSpPr>
            <p:spPr>
              <a:xfrm flipV="1">
                <a:off x="3249292" y="1846041"/>
                <a:ext cx="0" cy="199684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517B807-3B17-4E14-A3CF-4CA9A1EF50FE}"/>
                </a:ext>
              </a:extLst>
            </p:cNvPr>
            <p:cNvCxnSpPr/>
            <p:nvPr/>
          </p:nvCxnSpPr>
          <p:spPr>
            <a:xfrm>
              <a:off x="5476875" y="3641540"/>
              <a:ext cx="60420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ŝļíḓé">
              <a:extLst>
                <a:ext uri="{FF2B5EF4-FFF2-40B4-BE49-F238E27FC236}">
                  <a16:creationId xmlns:a16="http://schemas.microsoft.com/office/drawing/2014/main" xmlns="" id="{30AB72C0-FE27-4242-A242-AE551AEDE10D}"/>
                </a:ext>
              </a:extLst>
            </p:cNvPr>
            <p:cNvGrpSpPr/>
            <p:nvPr/>
          </p:nvGrpSpPr>
          <p:grpSpPr>
            <a:xfrm>
              <a:off x="660400" y="3808959"/>
              <a:ext cx="2320925" cy="1074799"/>
              <a:chOff x="660400" y="2251530"/>
              <a:chExt cx="1696421" cy="1074799"/>
            </a:xfrm>
          </p:grpSpPr>
          <p:sp>
            <p:nvSpPr>
              <p:cNvPr id="28" name="íṡļïḑé">
                <a:extLst>
                  <a:ext uri="{FF2B5EF4-FFF2-40B4-BE49-F238E27FC236}">
                    <a16:creationId xmlns:a16="http://schemas.microsoft.com/office/drawing/2014/main" xmlns="" id="{60E818EF-FA84-4498-99DD-8B3CF383C52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ṧļîḋê">
                <a:extLst>
                  <a:ext uri="{FF2B5EF4-FFF2-40B4-BE49-F238E27FC236}">
                    <a16:creationId xmlns:a16="http://schemas.microsoft.com/office/drawing/2014/main" xmlns="" id="{8D8DEE8C-0A29-4B99-A22A-8C85ABF0598C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ïşlïḑe">
              <a:extLst>
                <a:ext uri="{FF2B5EF4-FFF2-40B4-BE49-F238E27FC236}">
                  <a16:creationId xmlns:a16="http://schemas.microsoft.com/office/drawing/2014/main" xmlns="" id="{08144E19-E4AA-410B-8C4E-19A65024E202}"/>
                </a:ext>
              </a:extLst>
            </p:cNvPr>
            <p:cNvGrpSpPr/>
            <p:nvPr/>
          </p:nvGrpSpPr>
          <p:grpSpPr>
            <a:xfrm>
              <a:off x="660400" y="2427834"/>
              <a:ext cx="2320925" cy="1074799"/>
              <a:chOff x="660400" y="2251530"/>
              <a:chExt cx="1696421" cy="1074799"/>
            </a:xfrm>
          </p:grpSpPr>
          <p:sp>
            <p:nvSpPr>
              <p:cNvPr id="26" name="íś1îḍê">
                <a:extLst>
                  <a:ext uri="{FF2B5EF4-FFF2-40B4-BE49-F238E27FC236}">
                    <a16:creationId xmlns:a16="http://schemas.microsoft.com/office/drawing/2014/main" xmlns="" id="{6853D9C4-F732-459D-9EF4-0021BC162C1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ṩľîdè">
                <a:extLst>
                  <a:ext uri="{FF2B5EF4-FFF2-40B4-BE49-F238E27FC236}">
                    <a16:creationId xmlns:a16="http://schemas.microsoft.com/office/drawing/2014/main" xmlns="" id="{AA084D7C-F665-441B-8256-1FAE67FB2C0F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ïṣḷîḋè">
              <a:extLst>
                <a:ext uri="{FF2B5EF4-FFF2-40B4-BE49-F238E27FC236}">
                  <a16:creationId xmlns:a16="http://schemas.microsoft.com/office/drawing/2014/main" xmlns="" id="{D4063B62-31E9-4C0D-B85D-B7A916AA2500}"/>
                </a:ext>
              </a:extLst>
            </p:cNvPr>
            <p:cNvSpPr/>
            <p:nvPr/>
          </p:nvSpPr>
          <p:spPr bwMode="auto">
            <a:xfrm>
              <a:off x="6415044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1" name="ïṩḻíḍé">
              <a:extLst>
                <a:ext uri="{FF2B5EF4-FFF2-40B4-BE49-F238E27FC236}">
                  <a16:creationId xmlns:a16="http://schemas.microsoft.com/office/drawing/2014/main" xmlns="" id="{E57521AD-8CB3-4FB5-9B1C-ABF1EB452012}"/>
                </a:ext>
              </a:extLst>
            </p:cNvPr>
            <p:cNvGrpSpPr/>
            <p:nvPr/>
          </p:nvGrpSpPr>
          <p:grpSpPr>
            <a:xfrm>
              <a:off x="5381629" y="2240033"/>
              <a:ext cx="2613457" cy="1306539"/>
              <a:chOff x="2300288" y="1540112"/>
              <a:chExt cx="2613457" cy="1306539"/>
            </a:xfrm>
          </p:grpSpPr>
          <p:sp>
            <p:nvSpPr>
              <p:cNvPr id="24" name="íSľîḍê">
                <a:extLst>
                  <a:ext uri="{FF2B5EF4-FFF2-40B4-BE49-F238E27FC236}">
                    <a16:creationId xmlns:a16="http://schemas.microsoft.com/office/drawing/2014/main" xmlns="" id="{21B84311-756E-4A96-A8D0-6E6A7C0AFC0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578E5F0F-2EA3-459D-BC07-24D89C01C7EE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íṧḻiḍè">
              <a:extLst>
                <a:ext uri="{FF2B5EF4-FFF2-40B4-BE49-F238E27FC236}">
                  <a16:creationId xmlns:a16="http://schemas.microsoft.com/office/drawing/2014/main" xmlns="" id="{6256C489-1AF7-4D4D-967E-FB40E1FC24BA}"/>
                </a:ext>
              </a:extLst>
            </p:cNvPr>
            <p:cNvSpPr/>
            <p:nvPr/>
          </p:nvSpPr>
          <p:spPr bwMode="auto">
            <a:xfrm>
              <a:off x="9903930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3" name="îŝḷiḑé">
              <a:extLst>
                <a:ext uri="{FF2B5EF4-FFF2-40B4-BE49-F238E27FC236}">
                  <a16:creationId xmlns:a16="http://schemas.microsoft.com/office/drawing/2014/main" xmlns="" id="{3CFEC679-4C02-41B1-BB60-00116BEC77C2}"/>
                </a:ext>
              </a:extLst>
            </p:cNvPr>
            <p:cNvGrpSpPr/>
            <p:nvPr/>
          </p:nvGrpSpPr>
          <p:grpSpPr>
            <a:xfrm>
              <a:off x="8870515" y="2240033"/>
              <a:ext cx="2613457" cy="1306539"/>
              <a:chOff x="2300288" y="1540112"/>
              <a:chExt cx="2613457" cy="1306539"/>
            </a:xfrm>
          </p:grpSpPr>
          <p:sp>
            <p:nvSpPr>
              <p:cNvPr id="22" name="ïśḷîḋé">
                <a:extLst>
                  <a:ext uri="{FF2B5EF4-FFF2-40B4-BE49-F238E27FC236}">
                    <a16:creationId xmlns:a16="http://schemas.microsoft.com/office/drawing/2014/main" xmlns="" id="{1A3D5257-6DF5-4C2A-9CBF-3B04D0509CC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ṧliďe">
                <a:extLst>
                  <a:ext uri="{FF2B5EF4-FFF2-40B4-BE49-F238E27FC236}">
                    <a16:creationId xmlns:a16="http://schemas.microsoft.com/office/drawing/2014/main" xmlns="" id="{19D80866-4169-48F2-B131-5A3B03755E0B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ïŝļiḋè">
              <a:extLst>
                <a:ext uri="{FF2B5EF4-FFF2-40B4-BE49-F238E27FC236}">
                  <a16:creationId xmlns:a16="http://schemas.microsoft.com/office/drawing/2014/main" xmlns="" id="{A5E6E005-C77B-43F5-B627-DF1C79EFBD68}"/>
                </a:ext>
              </a:extLst>
            </p:cNvPr>
            <p:cNvSpPr/>
            <p:nvPr/>
          </p:nvSpPr>
          <p:spPr bwMode="auto">
            <a:xfrm>
              <a:off x="6415044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5" name="işḷïdè">
              <a:extLst>
                <a:ext uri="{FF2B5EF4-FFF2-40B4-BE49-F238E27FC236}">
                  <a16:creationId xmlns:a16="http://schemas.microsoft.com/office/drawing/2014/main" xmlns="" id="{2C75021C-315D-48BD-9778-A74B075712E4}"/>
                </a:ext>
              </a:extLst>
            </p:cNvPr>
            <p:cNvGrpSpPr/>
            <p:nvPr/>
          </p:nvGrpSpPr>
          <p:grpSpPr>
            <a:xfrm>
              <a:off x="5381629" y="4608006"/>
              <a:ext cx="2613457" cy="1306539"/>
              <a:chOff x="2300288" y="1540112"/>
              <a:chExt cx="2613457" cy="1306539"/>
            </a:xfrm>
          </p:grpSpPr>
          <p:sp>
            <p:nvSpPr>
              <p:cNvPr id="20" name="íşḻiḑè">
                <a:extLst>
                  <a:ext uri="{FF2B5EF4-FFF2-40B4-BE49-F238E27FC236}">
                    <a16:creationId xmlns:a16="http://schemas.microsoft.com/office/drawing/2014/main" xmlns="" id="{69A5BB10-5E22-4DAA-9CB5-53B174FCEBE5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ṣḷíḍè">
                <a:extLst>
                  <a:ext uri="{FF2B5EF4-FFF2-40B4-BE49-F238E27FC236}">
                    <a16:creationId xmlns:a16="http://schemas.microsoft.com/office/drawing/2014/main" xmlns="" id="{A15FC823-EE16-4A68-842E-A32FD33DD282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îṧ1íḓe">
              <a:extLst>
                <a:ext uri="{FF2B5EF4-FFF2-40B4-BE49-F238E27FC236}">
                  <a16:creationId xmlns:a16="http://schemas.microsoft.com/office/drawing/2014/main" xmlns="" id="{9DE5AE5C-A227-4C08-B449-EDE96651E6F0}"/>
                </a:ext>
              </a:extLst>
            </p:cNvPr>
            <p:cNvSpPr/>
            <p:nvPr/>
          </p:nvSpPr>
          <p:spPr bwMode="auto">
            <a:xfrm>
              <a:off x="9903930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îş1îde">
              <a:extLst>
                <a:ext uri="{FF2B5EF4-FFF2-40B4-BE49-F238E27FC236}">
                  <a16:creationId xmlns:a16="http://schemas.microsoft.com/office/drawing/2014/main" xmlns="" id="{1A0BE5E6-A6E6-45B7-B459-1D862585A65E}"/>
                </a:ext>
              </a:extLst>
            </p:cNvPr>
            <p:cNvGrpSpPr/>
            <p:nvPr/>
          </p:nvGrpSpPr>
          <p:grpSpPr>
            <a:xfrm>
              <a:off x="8870515" y="4608006"/>
              <a:ext cx="2613457" cy="1306539"/>
              <a:chOff x="2300288" y="1540112"/>
              <a:chExt cx="2613457" cy="1306539"/>
            </a:xfrm>
          </p:grpSpPr>
          <p:sp>
            <p:nvSpPr>
              <p:cNvPr id="18" name="ïṣḷîdé">
                <a:extLst>
                  <a:ext uri="{FF2B5EF4-FFF2-40B4-BE49-F238E27FC236}">
                    <a16:creationId xmlns:a16="http://schemas.microsoft.com/office/drawing/2014/main" xmlns="" id="{D4E62188-E8C8-4FAB-9F24-B08DF83B82E4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îşlïďê">
                <a:extLst>
                  <a:ext uri="{FF2B5EF4-FFF2-40B4-BE49-F238E27FC236}">
                    <a16:creationId xmlns:a16="http://schemas.microsoft.com/office/drawing/2014/main" xmlns="" id="{8D04002E-834F-4FE6-B394-F9DE8185F074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4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A401E8-E0D0-41BE-AB04-32037EDE6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EA98F2F-154B-4240-82C1-DEE771EFE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A25F687-BD05-46A4-A9EB-C682571FB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6dd8057e-972d-470c-93f4-a779b00206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EBE3524-2D96-4935-B41D-1386AE1E62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9227" y="960057"/>
            <a:ext cx="10649948" cy="5123943"/>
            <a:chOff x="729227" y="960057"/>
            <a:chExt cx="10649948" cy="5123943"/>
          </a:xfrm>
        </p:grpSpPr>
        <p:sp>
          <p:nvSpPr>
            <p:cNvPr id="6" name="íṩḻïḍè">
              <a:extLst>
                <a:ext uri="{FF2B5EF4-FFF2-40B4-BE49-F238E27FC236}">
                  <a16:creationId xmlns:a16="http://schemas.microsoft.com/office/drawing/2014/main" xmlns="" id="{5BB61221-CB45-4E93-9EAE-B033A24D1809}"/>
                </a:ext>
              </a:extLst>
            </p:cNvPr>
            <p:cNvSpPr/>
            <p:nvPr/>
          </p:nvSpPr>
          <p:spPr bwMode="auto">
            <a:xfrm>
              <a:off x="729227" y="960057"/>
              <a:ext cx="9394992" cy="5060045"/>
            </a:xfrm>
            <a:custGeom>
              <a:avLst/>
              <a:gdLst>
                <a:gd name="T0" fmla="*/ 4807 w 4807"/>
                <a:gd name="T1" fmla="*/ 0 h 2589"/>
                <a:gd name="T2" fmla="*/ 0 w 4807"/>
                <a:gd name="T3" fmla="*/ 2589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07" h="2589">
                  <a:moveTo>
                    <a:pt x="4807" y="0"/>
                  </a:moveTo>
                  <a:cubicBezTo>
                    <a:pt x="3648" y="1357"/>
                    <a:pt x="1543" y="2491"/>
                    <a:pt x="0" y="2589"/>
                  </a:cubicBezTo>
                </a:path>
              </a:pathLst>
            </a:custGeom>
            <a:noFill/>
            <a:ln w="76200" cap="rnd">
              <a:solidFill>
                <a:schemeClr val="tx2"/>
              </a:solidFill>
              <a:prstDash val="solid"/>
              <a:round/>
              <a:headEnd type="arrow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îŝḻiḍê">
              <a:extLst>
                <a:ext uri="{FF2B5EF4-FFF2-40B4-BE49-F238E27FC236}">
                  <a16:creationId xmlns:a16="http://schemas.microsoft.com/office/drawing/2014/main" xmlns="" id="{F06968DA-B2F4-4B8D-ADCA-79689F2C5135}"/>
                </a:ext>
              </a:extLst>
            </p:cNvPr>
            <p:cNvGrpSpPr/>
            <p:nvPr/>
          </p:nvGrpSpPr>
          <p:grpSpPr>
            <a:xfrm>
              <a:off x="8842651" y="1624342"/>
              <a:ext cx="561088" cy="561086"/>
              <a:chOff x="9134912" y="1776440"/>
              <a:chExt cx="561088" cy="561086"/>
            </a:xfrm>
          </p:grpSpPr>
          <p:sp>
            <p:nvSpPr>
              <p:cNvPr id="26" name="îṩḻíďè">
                <a:extLst>
                  <a:ext uri="{FF2B5EF4-FFF2-40B4-BE49-F238E27FC236}">
                    <a16:creationId xmlns:a16="http://schemas.microsoft.com/office/drawing/2014/main" xmlns="" id="{F599E5F8-692E-42ED-9200-016AD8782ECF}"/>
                  </a:ext>
                </a:extLst>
              </p:cNvPr>
              <p:cNvSpPr/>
              <p:nvPr/>
            </p:nvSpPr>
            <p:spPr>
              <a:xfrm>
                <a:off x="9134912" y="1776440"/>
                <a:ext cx="561088" cy="5610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Sḷiďê">
                <a:extLst>
                  <a:ext uri="{FF2B5EF4-FFF2-40B4-BE49-F238E27FC236}">
                    <a16:creationId xmlns:a16="http://schemas.microsoft.com/office/drawing/2014/main" xmlns="" id="{CDF8E8EC-C5BB-4606-8E27-E453460FB424}"/>
                  </a:ext>
                </a:extLst>
              </p:cNvPr>
              <p:cNvSpPr/>
              <p:nvPr/>
            </p:nvSpPr>
            <p:spPr bwMode="auto">
              <a:xfrm>
                <a:off x="9296333" y="1926104"/>
                <a:ext cx="238246" cy="261758"/>
              </a:xfrm>
              <a:custGeom>
                <a:avLst/>
                <a:gdLst>
                  <a:gd name="T0" fmla="*/ 461 w 536"/>
                  <a:gd name="T1" fmla="*/ 441 h 590"/>
                  <a:gd name="T2" fmla="*/ 404 w 536"/>
                  <a:gd name="T3" fmla="*/ 467 h 590"/>
                  <a:gd name="T4" fmla="*/ 175 w 536"/>
                  <a:gd name="T5" fmla="*/ 427 h 590"/>
                  <a:gd name="T6" fmla="*/ 339 w 536"/>
                  <a:gd name="T7" fmla="*/ 337 h 590"/>
                  <a:gd name="T8" fmla="*/ 381 w 536"/>
                  <a:gd name="T9" fmla="*/ 350 h 590"/>
                  <a:gd name="T10" fmla="*/ 456 w 536"/>
                  <a:gd name="T11" fmla="*/ 275 h 590"/>
                  <a:gd name="T12" fmla="*/ 381 w 536"/>
                  <a:gd name="T13" fmla="*/ 201 h 590"/>
                  <a:gd name="T14" fmla="*/ 362 w 536"/>
                  <a:gd name="T15" fmla="*/ 203 h 590"/>
                  <a:gd name="T16" fmla="*/ 260 w 536"/>
                  <a:gd name="T17" fmla="*/ 105 h 590"/>
                  <a:gd name="T18" fmla="*/ 267 w 536"/>
                  <a:gd name="T19" fmla="*/ 75 h 590"/>
                  <a:gd name="T20" fmla="*/ 192 w 536"/>
                  <a:gd name="T21" fmla="*/ 0 h 590"/>
                  <a:gd name="T22" fmla="*/ 117 w 536"/>
                  <a:gd name="T23" fmla="*/ 75 h 590"/>
                  <a:gd name="T24" fmla="*/ 192 w 536"/>
                  <a:gd name="T25" fmla="*/ 150 h 590"/>
                  <a:gd name="T26" fmla="*/ 209 w 536"/>
                  <a:gd name="T27" fmla="*/ 148 h 590"/>
                  <a:gd name="T28" fmla="*/ 312 w 536"/>
                  <a:gd name="T29" fmla="*/ 248 h 590"/>
                  <a:gd name="T30" fmla="*/ 307 w 536"/>
                  <a:gd name="T31" fmla="*/ 275 h 590"/>
                  <a:gd name="T32" fmla="*/ 307 w 536"/>
                  <a:gd name="T33" fmla="*/ 279 h 590"/>
                  <a:gd name="T34" fmla="*/ 114 w 536"/>
                  <a:gd name="T35" fmla="*/ 385 h 590"/>
                  <a:gd name="T36" fmla="*/ 75 w 536"/>
                  <a:gd name="T37" fmla="*/ 374 h 590"/>
                  <a:gd name="T38" fmla="*/ 0 w 536"/>
                  <a:gd name="T39" fmla="*/ 449 h 590"/>
                  <a:gd name="T40" fmla="*/ 75 w 536"/>
                  <a:gd name="T41" fmla="*/ 524 h 590"/>
                  <a:gd name="T42" fmla="*/ 138 w 536"/>
                  <a:gd name="T43" fmla="*/ 489 h 590"/>
                  <a:gd name="T44" fmla="*/ 389 w 536"/>
                  <a:gd name="T45" fmla="*/ 532 h 590"/>
                  <a:gd name="T46" fmla="*/ 462 w 536"/>
                  <a:gd name="T47" fmla="*/ 590 h 590"/>
                  <a:gd name="T48" fmla="*/ 536 w 536"/>
                  <a:gd name="T49" fmla="*/ 515 h 590"/>
                  <a:gd name="T50" fmla="*/ 461 w 536"/>
                  <a:gd name="T51" fmla="*/ 441 h 590"/>
                  <a:gd name="T52" fmla="*/ 416 w 536"/>
                  <a:gd name="T53" fmla="*/ 275 h 590"/>
                  <a:gd name="T54" fmla="*/ 381 w 536"/>
                  <a:gd name="T55" fmla="*/ 310 h 590"/>
                  <a:gd name="T56" fmla="*/ 347 w 536"/>
                  <a:gd name="T57" fmla="*/ 275 h 590"/>
                  <a:gd name="T58" fmla="*/ 381 w 536"/>
                  <a:gd name="T59" fmla="*/ 241 h 590"/>
                  <a:gd name="T60" fmla="*/ 416 w 536"/>
                  <a:gd name="T61" fmla="*/ 275 h 590"/>
                  <a:gd name="T62" fmla="*/ 157 w 536"/>
                  <a:gd name="T63" fmla="*/ 75 h 590"/>
                  <a:gd name="T64" fmla="*/ 192 w 536"/>
                  <a:gd name="T65" fmla="*/ 40 h 590"/>
                  <a:gd name="T66" fmla="*/ 227 w 536"/>
                  <a:gd name="T67" fmla="*/ 75 h 590"/>
                  <a:gd name="T68" fmla="*/ 192 w 536"/>
                  <a:gd name="T69" fmla="*/ 110 h 590"/>
                  <a:gd name="T70" fmla="*/ 157 w 536"/>
                  <a:gd name="T71" fmla="*/ 75 h 590"/>
                  <a:gd name="T72" fmla="*/ 75 w 536"/>
                  <a:gd name="T73" fmla="*/ 484 h 590"/>
                  <a:gd name="T74" fmla="*/ 40 w 536"/>
                  <a:gd name="T75" fmla="*/ 449 h 590"/>
                  <a:gd name="T76" fmla="*/ 75 w 536"/>
                  <a:gd name="T77" fmla="*/ 414 h 590"/>
                  <a:gd name="T78" fmla="*/ 110 w 536"/>
                  <a:gd name="T79" fmla="*/ 449 h 590"/>
                  <a:gd name="T80" fmla="*/ 75 w 536"/>
                  <a:gd name="T81" fmla="*/ 484 h 590"/>
                  <a:gd name="T82" fmla="*/ 461 w 536"/>
                  <a:gd name="T83" fmla="*/ 550 h 590"/>
                  <a:gd name="T84" fmla="*/ 427 w 536"/>
                  <a:gd name="T85" fmla="*/ 515 h 590"/>
                  <a:gd name="T86" fmla="*/ 461 w 536"/>
                  <a:gd name="T87" fmla="*/ 481 h 590"/>
                  <a:gd name="T88" fmla="*/ 496 w 536"/>
                  <a:gd name="T89" fmla="*/ 515 h 590"/>
                  <a:gd name="T90" fmla="*/ 461 w 536"/>
                  <a:gd name="T91" fmla="*/ 55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36" h="590">
                    <a:moveTo>
                      <a:pt x="461" y="441"/>
                    </a:moveTo>
                    <a:cubicBezTo>
                      <a:pt x="439" y="441"/>
                      <a:pt x="418" y="451"/>
                      <a:pt x="404" y="467"/>
                    </a:cubicBezTo>
                    <a:lnTo>
                      <a:pt x="175" y="427"/>
                    </a:lnTo>
                    <a:lnTo>
                      <a:pt x="339" y="337"/>
                    </a:lnTo>
                    <a:cubicBezTo>
                      <a:pt x="351" y="346"/>
                      <a:pt x="366" y="350"/>
                      <a:pt x="381" y="350"/>
                    </a:cubicBezTo>
                    <a:cubicBezTo>
                      <a:pt x="423" y="350"/>
                      <a:pt x="456" y="317"/>
                      <a:pt x="456" y="275"/>
                    </a:cubicBezTo>
                    <a:cubicBezTo>
                      <a:pt x="456" y="234"/>
                      <a:pt x="423" y="201"/>
                      <a:pt x="381" y="201"/>
                    </a:cubicBezTo>
                    <a:cubicBezTo>
                      <a:pt x="375" y="201"/>
                      <a:pt x="368" y="202"/>
                      <a:pt x="362" y="203"/>
                    </a:cubicBezTo>
                    <a:lnTo>
                      <a:pt x="260" y="105"/>
                    </a:lnTo>
                    <a:cubicBezTo>
                      <a:pt x="264" y="96"/>
                      <a:pt x="267" y="86"/>
                      <a:pt x="267" y="75"/>
                    </a:cubicBezTo>
                    <a:cubicBezTo>
                      <a:pt x="267" y="34"/>
                      <a:pt x="233" y="0"/>
                      <a:pt x="192" y="0"/>
                    </a:cubicBezTo>
                    <a:cubicBezTo>
                      <a:pt x="150" y="0"/>
                      <a:pt x="117" y="34"/>
                      <a:pt x="117" y="75"/>
                    </a:cubicBezTo>
                    <a:cubicBezTo>
                      <a:pt x="117" y="116"/>
                      <a:pt x="150" y="150"/>
                      <a:pt x="192" y="150"/>
                    </a:cubicBezTo>
                    <a:cubicBezTo>
                      <a:pt x="198" y="150"/>
                      <a:pt x="203" y="149"/>
                      <a:pt x="209" y="148"/>
                    </a:cubicBezTo>
                    <a:lnTo>
                      <a:pt x="312" y="248"/>
                    </a:lnTo>
                    <a:cubicBezTo>
                      <a:pt x="308" y="256"/>
                      <a:pt x="307" y="266"/>
                      <a:pt x="307" y="275"/>
                    </a:cubicBezTo>
                    <a:cubicBezTo>
                      <a:pt x="307" y="277"/>
                      <a:pt x="307" y="278"/>
                      <a:pt x="307" y="279"/>
                    </a:cubicBezTo>
                    <a:lnTo>
                      <a:pt x="114" y="385"/>
                    </a:lnTo>
                    <a:cubicBezTo>
                      <a:pt x="102" y="378"/>
                      <a:pt x="89" y="374"/>
                      <a:pt x="75" y="374"/>
                    </a:cubicBezTo>
                    <a:cubicBezTo>
                      <a:pt x="34" y="374"/>
                      <a:pt x="0" y="407"/>
                      <a:pt x="0" y="449"/>
                    </a:cubicBezTo>
                    <a:cubicBezTo>
                      <a:pt x="0" y="490"/>
                      <a:pt x="34" y="524"/>
                      <a:pt x="75" y="524"/>
                    </a:cubicBezTo>
                    <a:cubicBezTo>
                      <a:pt x="101" y="524"/>
                      <a:pt x="125" y="510"/>
                      <a:pt x="138" y="489"/>
                    </a:cubicBezTo>
                    <a:lnTo>
                      <a:pt x="389" y="532"/>
                    </a:lnTo>
                    <a:cubicBezTo>
                      <a:pt x="396" y="565"/>
                      <a:pt x="426" y="590"/>
                      <a:pt x="462" y="590"/>
                    </a:cubicBezTo>
                    <a:cubicBezTo>
                      <a:pt x="503" y="590"/>
                      <a:pt x="536" y="557"/>
                      <a:pt x="536" y="515"/>
                    </a:cubicBezTo>
                    <a:cubicBezTo>
                      <a:pt x="536" y="474"/>
                      <a:pt x="503" y="441"/>
                      <a:pt x="461" y="441"/>
                    </a:cubicBezTo>
                    <a:close/>
                    <a:moveTo>
                      <a:pt x="416" y="275"/>
                    </a:moveTo>
                    <a:cubicBezTo>
                      <a:pt x="416" y="295"/>
                      <a:pt x="401" y="310"/>
                      <a:pt x="381" y="310"/>
                    </a:cubicBezTo>
                    <a:cubicBezTo>
                      <a:pt x="362" y="310"/>
                      <a:pt x="347" y="295"/>
                      <a:pt x="347" y="275"/>
                    </a:cubicBezTo>
                    <a:cubicBezTo>
                      <a:pt x="347" y="256"/>
                      <a:pt x="362" y="241"/>
                      <a:pt x="381" y="241"/>
                    </a:cubicBezTo>
                    <a:cubicBezTo>
                      <a:pt x="401" y="241"/>
                      <a:pt x="416" y="256"/>
                      <a:pt x="416" y="275"/>
                    </a:cubicBezTo>
                    <a:close/>
                    <a:moveTo>
                      <a:pt x="157" y="75"/>
                    </a:moveTo>
                    <a:cubicBezTo>
                      <a:pt x="157" y="56"/>
                      <a:pt x="172" y="40"/>
                      <a:pt x="192" y="40"/>
                    </a:cubicBezTo>
                    <a:cubicBezTo>
                      <a:pt x="211" y="40"/>
                      <a:pt x="227" y="56"/>
                      <a:pt x="227" y="75"/>
                    </a:cubicBezTo>
                    <a:cubicBezTo>
                      <a:pt x="227" y="94"/>
                      <a:pt x="211" y="110"/>
                      <a:pt x="192" y="110"/>
                    </a:cubicBezTo>
                    <a:cubicBezTo>
                      <a:pt x="172" y="110"/>
                      <a:pt x="157" y="94"/>
                      <a:pt x="157" y="75"/>
                    </a:cubicBezTo>
                    <a:close/>
                    <a:moveTo>
                      <a:pt x="75" y="484"/>
                    </a:moveTo>
                    <a:cubicBezTo>
                      <a:pt x="56" y="484"/>
                      <a:pt x="40" y="468"/>
                      <a:pt x="40" y="449"/>
                    </a:cubicBezTo>
                    <a:cubicBezTo>
                      <a:pt x="40" y="430"/>
                      <a:pt x="56" y="414"/>
                      <a:pt x="75" y="414"/>
                    </a:cubicBezTo>
                    <a:cubicBezTo>
                      <a:pt x="94" y="414"/>
                      <a:pt x="110" y="430"/>
                      <a:pt x="110" y="449"/>
                    </a:cubicBezTo>
                    <a:cubicBezTo>
                      <a:pt x="110" y="468"/>
                      <a:pt x="94" y="484"/>
                      <a:pt x="75" y="484"/>
                    </a:cubicBezTo>
                    <a:close/>
                    <a:moveTo>
                      <a:pt x="461" y="550"/>
                    </a:moveTo>
                    <a:cubicBezTo>
                      <a:pt x="442" y="550"/>
                      <a:pt x="427" y="535"/>
                      <a:pt x="427" y="515"/>
                    </a:cubicBezTo>
                    <a:cubicBezTo>
                      <a:pt x="427" y="496"/>
                      <a:pt x="442" y="481"/>
                      <a:pt x="461" y="481"/>
                    </a:cubicBezTo>
                    <a:cubicBezTo>
                      <a:pt x="481" y="481"/>
                      <a:pt x="496" y="496"/>
                      <a:pt x="496" y="515"/>
                    </a:cubicBezTo>
                    <a:cubicBezTo>
                      <a:pt x="496" y="535"/>
                      <a:pt x="481" y="550"/>
                      <a:pt x="461" y="5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ïsḻíḍe">
              <a:extLst>
                <a:ext uri="{FF2B5EF4-FFF2-40B4-BE49-F238E27FC236}">
                  <a16:creationId xmlns:a16="http://schemas.microsoft.com/office/drawing/2014/main" xmlns="" id="{B5A19679-3B52-4132-881A-812D126BC21F}"/>
                </a:ext>
              </a:extLst>
            </p:cNvPr>
            <p:cNvGrpSpPr/>
            <p:nvPr/>
          </p:nvGrpSpPr>
          <p:grpSpPr>
            <a:xfrm>
              <a:off x="7636894" y="2653414"/>
              <a:ext cx="561088" cy="561086"/>
              <a:chOff x="8027816" y="2783842"/>
              <a:chExt cx="561088" cy="561086"/>
            </a:xfrm>
          </p:grpSpPr>
          <p:sp>
            <p:nvSpPr>
              <p:cNvPr id="24" name="ï$ľiḓé">
                <a:extLst>
                  <a:ext uri="{FF2B5EF4-FFF2-40B4-BE49-F238E27FC236}">
                    <a16:creationId xmlns:a16="http://schemas.microsoft.com/office/drawing/2014/main" xmlns="" id="{539312AD-52E9-4190-96B9-05E54E16F7B1}"/>
                  </a:ext>
                </a:extLst>
              </p:cNvPr>
              <p:cNvSpPr/>
              <p:nvPr/>
            </p:nvSpPr>
            <p:spPr>
              <a:xfrm>
                <a:off x="8027816" y="2783842"/>
                <a:ext cx="561088" cy="56108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ṧľîḑe">
                <a:extLst>
                  <a:ext uri="{FF2B5EF4-FFF2-40B4-BE49-F238E27FC236}">
                    <a16:creationId xmlns:a16="http://schemas.microsoft.com/office/drawing/2014/main" xmlns="" id="{E185E289-1AED-4A08-9CE0-2659FCA0B9D2}"/>
                  </a:ext>
                </a:extLst>
              </p:cNvPr>
              <p:cNvSpPr/>
              <p:nvPr/>
            </p:nvSpPr>
            <p:spPr bwMode="auto">
              <a:xfrm>
                <a:off x="8177481" y="2950648"/>
                <a:ext cx="261758" cy="227475"/>
              </a:xfrm>
              <a:custGeom>
                <a:avLst/>
                <a:gdLst>
                  <a:gd name="connsiteX0" fmla="*/ 468425 w 609570"/>
                  <a:gd name="connsiteY0" fmla="*/ 313388 h 529735"/>
                  <a:gd name="connsiteX1" fmla="*/ 397381 w 609570"/>
                  <a:gd name="connsiteY1" fmla="*/ 384321 h 529735"/>
                  <a:gd name="connsiteX2" fmla="*/ 468425 w 609570"/>
                  <a:gd name="connsiteY2" fmla="*/ 455255 h 529735"/>
                  <a:gd name="connsiteX3" fmla="*/ 539470 w 609570"/>
                  <a:gd name="connsiteY3" fmla="*/ 384321 h 529735"/>
                  <a:gd name="connsiteX4" fmla="*/ 468425 w 609570"/>
                  <a:gd name="connsiteY4" fmla="*/ 313388 h 529735"/>
                  <a:gd name="connsiteX5" fmla="*/ 468425 w 609570"/>
                  <a:gd name="connsiteY5" fmla="*/ 285014 h 529735"/>
                  <a:gd name="connsiteX6" fmla="*/ 567887 w 609570"/>
                  <a:gd name="connsiteY6" fmla="*/ 384321 h 529735"/>
                  <a:gd name="connsiteX7" fmla="*/ 556639 w 609570"/>
                  <a:gd name="connsiteY7" fmla="*/ 430310 h 529735"/>
                  <a:gd name="connsiteX8" fmla="*/ 553915 w 609570"/>
                  <a:gd name="connsiteY8" fmla="*/ 435394 h 529735"/>
                  <a:gd name="connsiteX9" fmla="*/ 601515 w 609570"/>
                  <a:gd name="connsiteY9" fmla="*/ 482683 h 529735"/>
                  <a:gd name="connsiteX10" fmla="*/ 609567 w 609570"/>
                  <a:gd name="connsiteY10" fmla="*/ 502071 h 529735"/>
                  <a:gd name="connsiteX11" fmla="*/ 601633 w 609570"/>
                  <a:gd name="connsiteY11" fmla="*/ 521578 h 529735"/>
                  <a:gd name="connsiteX12" fmla="*/ 582096 w 609570"/>
                  <a:gd name="connsiteY12" fmla="*/ 529735 h 529735"/>
                  <a:gd name="connsiteX13" fmla="*/ 562677 w 609570"/>
                  <a:gd name="connsiteY13" fmla="*/ 521696 h 529735"/>
                  <a:gd name="connsiteX14" fmla="*/ 513657 w 609570"/>
                  <a:gd name="connsiteY14" fmla="*/ 472988 h 529735"/>
                  <a:gd name="connsiteX15" fmla="*/ 508684 w 609570"/>
                  <a:gd name="connsiteY15" fmla="*/ 475116 h 529735"/>
                  <a:gd name="connsiteX16" fmla="*/ 468425 w 609570"/>
                  <a:gd name="connsiteY16" fmla="*/ 483747 h 529735"/>
                  <a:gd name="connsiteX17" fmla="*/ 368845 w 609570"/>
                  <a:gd name="connsiteY17" fmla="*/ 384321 h 529735"/>
                  <a:gd name="connsiteX18" fmla="*/ 468425 w 609570"/>
                  <a:gd name="connsiteY18" fmla="*/ 285014 h 529735"/>
                  <a:gd name="connsiteX19" fmla="*/ 214632 w 609570"/>
                  <a:gd name="connsiteY19" fmla="*/ 275770 h 529735"/>
                  <a:gd name="connsiteX20" fmla="*/ 408821 w 609570"/>
                  <a:gd name="connsiteY20" fmla="*/ 275770 h 529735"/>
                  <a:gd name="connsiteX21" fmla="*/ 410479 w 609570"/>
                  <a:gd name="connsiteY21" fmla="*/ 275888 h 529735"/>
                  <a:gd name="connsiteX22" fmla="*/ 361576 w 609570"/>
                  <a:gd name="connsiteY22" fmla="*/ 323119 h 529735"/>
                  <a:gd name="connsiteX23" fmla="*/ 214632 w 609570"/>
                  <a:gd name="connsiteY23" fmla="*/ 323119 h 529735"/>
                  <a:gd name="connsiteX24" fmla="*/ 190950 w 609570"/>
                  <a:gd name="connsiteY24" fmla="*/ 299445 h 529735"/>
                  <a:gd name="connsiteX25" fmla="*/ 214632 w 609570"/>
                  <a:gd name="connsiteY25" fmla="*/ 275770 h 529735"/>
                  <a:gd name="connsiteX26" fmla="*/ 136157 w 609570"/>
                  <a:gd name="connsiteY26" fmla="*/ 270689 h 529735"/>
                  <a:gd name="connsiteX27" fmla="*/ 164913 w 609570"/>
                  <a:gd name="connsiteY27" fmla="*/ 299445 h 529735"/>
                  <a:gd name="connsiteX28" fmla="*/ 136157 w 609570"/>
                  <a:gd name="connsiteY28" fmla="*/ 328201 h 529735"/>
                  <a:gd name="connsiteX29" fmla="*/ 107401 w 609570"/>
                  <a:gd name="connsiteY29" fmla="*/ 299445 h 529735"/>
                  <a:gd name="connsiteX30" fmla="*/ 136157 w 609570"/>
                  <a:gd name="connsiteY30" fmla="*/ 270689 h 529735"/>
                  <a:gd name="connsiteX31" fmla="*/ 214631 w 609570"/>
                  <a:gd name="connsiteY31" fmla="*/ 181212 h 529735"/>
                  <a:gd name="connsiteX32" fmla="*/ 408814 w 609570"/>
                  <a:gd name="connsiteY32" fmla="*/ 181212 h 529735"/>
                  <a:gd name="connsiteX33" fmla="*/ 432495 w 609570"/>
                  <a:gd name="connsiteY33" fmla="*/ 204851 h 529735"/>
                  <a:gd name="connsiteX34" fmla="*/ 408814 w 609570"/>
                  <a:gd name="connsiteY34" fmla="*/ 228491 h 529735"/>
                  <a:gd name="connsiteX35" fmla="*/ 214631 w 609570"/>
                  <a:gd name="connsiteY35" fmla="*/ 228491 h 529735"/>
                  <a:gd name="connsiteX36" fmla="*/ 190950 w 609570"/>
                  <a:gd name="connsiteY36" fmla="*/ 204851 h 529735"/>
                  <a:gd name="connsiteX37" fmla="*/ 214631 w 609570"/>
                  <a:gd name="connsiteY37" fmla="*/ 181212 h 529735"/>
                  <a:gd name="connsiteX38" fmla="*/ 136157 w 609570"/>
                  <a:gd name="connsiteY38" fmla="*/ 176131 h 529735"/>
                  <a:gd name="connsiteX39" fmla="*/ 164913 w 609570"/>
                  <a:gd name="connsiteY39" fmla="*/ 204851 h 529735"/>
                  <a:gd name="connsiteX40" fmla="*/ 136157 w 609570"/>
                  <a:gd name="connsiteY40" fmla="*/ 233571 h 529735"/>
                  <a:gd name="connsiteX41" fmla="*/ 107401 w 609570"/>
                  <a:gd name="connsiteY41" fmla="*/ 204851 h 529735"/>
                  <a:gd name="connsiteX42" fmla="*/ 136157 w 609570"/>
                  <a:gd name="connsiteY42" fmla="*/ 176131 h 529735"/>
                  <a:gd name="connsiteX43" fmla="*/ 15748 w 609570"/>
                  <a:gd name="connsiteY43" fmla="*/ 0 h 529735"/>
                  <a:gd name="connsiteX44" fmla="*/ 500389 w 609570"/>
                  <a:gd name="connsiteY44" fmla="*/ 0 h 529735"/>
                  <a:gd name="connsiteX45" fmla="*/ 516256 w 609570"/>
                  <a:gd name="connsiteY45" fmla="*/ 15724 h 529735"/>
                  <a:gd name="connsiteX46" fmla="*/ 516256 w 609570"/>
                  <a:gd name="connsiteY46" fmla="*/ 271089 h 529735"/>
                  <a:gd name="connsiteX47" fmla="*/ 484641 w 609570"/>
                  <a:gd name="connsiteY47" fmla="*/ 262459 h 529735"/>
                  <a:gd name="connsiteX48" fmla="*/ 484641 w 609570"/>
                  <a:gd name="connsiteY48" fmla="*/ 121416 h 529735"/>
                  <a:gd name="connsiteX49" fmla="*/ 31615 w 609570"/>
                  <a:gd name="connsiteY49" fmla="*/ 121416 h 529735"/>
                  <a:gd name="connsiteX50" fmla="*/ 31615 w 609570"/>
                  <a:gd name="connsiteY50" fmla="*/ 393215 h 529735"/>
                  <a:gd name="connsiteX51" fmla="*/ 345513 w 609570"/>
                  <a:gd name="connsiteY51" fmla="*/ 393215 h 529735"/>
                  <a:gd name="connsiteX52" fmla="*/ 352025 w 609570"/>
                  <a:gd name="connsiteY52" fmla="*/ 424663 h 529735"/>
                  <a:gd name="connsiteX53" fmla="*/ 15748 w 609570"/>
                  <a:gd name="connsiteY53" fmla="*/ 424663 h 529735"/>
                  <a:gd name="connsiteX54" fmla="*/ 0 w 609570"/>
                  <a:gd name="connsiteY54" fmla="*/ 408939 h 529735"/>
                  <a:gd name="connsiteX55" fmla="*/ 0 w 609570"/>
                  <a:gd name="connsiteY55" fmla="*/ 15724 h 529735"/>
                  <a:gd name="connsiteX56" fmla="*/ 15748 w 609570"/>
                  <a:gd name="connsiteY56" fmla="*/ 0 h 52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9570" h="529735">
                    <a:moveTo>
                      <a:pt x="468425" y="313388"/>
                    </a:moveTo>
                    <a:cubicBezTo>
                      <a:pt x="429233" y="313388"/>
                      <a:pt x="397381" y="345190"/>
                      <a:pt x="397381" y="384321"/>
                    </a:cubicBezTo>
                    <a:cubicBezTo>
                      <a:pt x="397381" y="423453"/>
                      <a:pt x="429233" y="455255"/>
                      <a:pt x="468425" y="455255"/>
                    </a:cubicBezTo>
                    <a:cubicBezTo>
                      <a:pt x="507618" y="455255"/>
                      <a:pt x="539470" y="423453"/>
                      <a:pt x="539470" y="384321"/>
                    </a:cubicBezTo>
                    <a:cubicBezTo>
                      <a:pt x="539470" y="345308"/>
                      <a:pt x="507618" y="313388"/>
                      <a:pt x="468425" y="313388"/>
                    </a:cubicBezTo>
                    <a:close/>
                    <a:moveTo>
                      <a:pt x="468425" y="285014"/>
                    </a:moveTo>
                    <a:cubicBezTo>
                      <a:pt x="523248" y="285014"/>
                      <a:pt x="567887" y="329584"/>
                      <a:pt x="567887" y="384321"/>
                    </a:cubicBezTo>
                    <a:cubicBezTo>
                      <a:pt x="567887" y="400518"/>
                      <a:pt x="564098" y="416005"/>
                      <a:pt x="556639" y="430310"/>
                    </a:cubicBezTo>
                    <a:lnTo>
                      <a:pt x="553915" y="435394"/>
                    </a:lnTo>
                    <a:lnTo>
                      <a:pt x="601515" y="482683"/>
                    </a:lnTo>
                    <a:cubicBezTo>
                      <a:pt x="606725" y="487884"/>
                      <a:pt x="609567" y="494741"/>
                      <a:pt x="609567" y="502071"/>
                    </a:cubicBezTo>
                    <a:cubicBezTo>
                      <a:pt x="609685" y="509519"/>
                      <a:pt x="606843" y="516376"/>
                      <a:pt x="601633" y="521578"/>
                    </a:cubicBezTo>
                    <a:cubicBezTo>
                      <a:pt x="596423" y="526780"/>
                      <a:pt x="589437" y="529735"/>
                      <a:pt x="582096" y="529735"/>
                    </a:cubicBezTo>
                    <a:cubicBezTo>
                      <a:pt x="574755" y="529735"/>
                      <a:pt x="567887" y="526898"/>
                      <a:pt x="562677" y="521696"/>
                    </a:cubicBezTo>
                    <a:lnTo>
                      <a:pt x="513657" y="472988"/>
                    </a:lnTo>
                    <a:lnTo>
                      <a:pt x="508684" y="475116"/>
                    </a:lnTo>
                    <a:cubicBezTo>
                      <a:pt x="495896" y="480791"/>
                      <a:pt x="482397" y="483747"/>
                      <a:pt x="468425" y="483747"/>
                    </a:cubicBezTo>
                    <a:cubicBezTo>
                      <a:pt x="413484" y="483747"/>
                      <a:pt x="368845" y="439177"/>
                      <a:pt x="368845" y="384321"/>
                    </a:cubicBezTo>
                    <a:cubicBezTo>
                      <a:pt x="368845" y="329584"/>
                      <a:pt x="413484" y="285014"/>
                      <a:pt x="468425" y="285014"/>
                    </a:cubicBezTo>
                    <a:close/>
                    <a:moveTo>
                      <a:pt x="214632" y="275770"/>
                    </a:moveTo>
                    <a:lnTo>
                      <a:pt x="408821" y="275770"/>
                    </a:lnTo>
                    <a:cubicBezTo>
                      <a:pt x="409413" y="275770"/>
                      <a:pt x="409887" y="275770"/>
                      <a:pt x="410479" y="275888"/>
                    </a:cubicBezTo>
                    <a:cubicBezTo>
                      <a:pt x="390113" y="286661"/>
                      <a:pt x="373180" y="303114"/>
                      <a:pt x="361576" y="323119"/>
                    </a:cubicBezTo>
                    <a:lnTo>
                      <a:pt x="214632" y="323119"/>
                    </a:lnTo>
                    <a:cubicBezTo>
                      <a:pt x="201607" y="323119"/>
                      <a:pt x="190950" y="312466"/>
                      <a:pt x="190950" y="299445"/>
                    </a:cubicBezTo>
                    <a:cubicBezTo>
                      <a:pt x="190950" y="286305"/>
                      <a:pt x="201607" y="275770"/>
                      <a:pt x="214632" y="275770"/>
                    </a:cubicBezTo>
                    <a:close/>
                    <a:moveTo>
                      <a:pt x="136157" y="270689"/>
                    </a:moveTo>
                    <a:cubicBezTo>
                      <a:pt x="152039" y="270689"/>
                      <a:pt x="164913" y="283563"/>
                      <a:pt x="164913" y="299445"/>
                    </a:cubicBezTo>
                    <a:cubicBezTo>
                      <a:pt x="164913" y="315327"/>
                      <a:pt x="152039" y="328201"/>
                      <a:pt x="136157" y="328201"/>
                    </a:cubicBezTo>
                    <a:cubicBezTo>
                      <a:pt x="120275" y="328201"/>
                      <a:pt x="107401" y="315327"/>
                      <a:pt x="107401" y="299445"/>
                    </a:cubicBezTo>
                    <a:cubicBezTo>
                      <a:pt x="107401" y="283563"/>
                      <a:pt x="120275" y="270689"/>
                      <a:pt x="136157" y="270689"/>
                    </a:cubicBezTo>
                    <a:close/>
                    <a:moveTo>
                      <a:pt x="214631" y="181212"/>
                    </a:moveTo>
                    <a:lnTo>
                      <a:pt x="408814" y="181212"/>
                    </a:lnTo>
                    <a:cubicBezTo>
                      <a:pt x="421957" y="181212"/>
                      <a:pt x="432495" y="191731"/>
                      <a:pt x="432495" y="204851"/>
                    </a:cubicBezTo>
                    <a:cubicBezTo>
                      <a:pt x="432495" y="217853"/>
                      <a:pt x="421957" y="228491"/>
                      <a:pt x="408814" y="228491"/>
                    </a:cubicBezTo>
                    <a:lnTo>
                      <a:pt x="214631" y="228491"/>
                    </a:lnTo>
                    <a:cubicBezTo>
                      <a:pt x="201606" y="228491"/>
                      <a:pt x="190950" y="217853"/>
                      <a:pt x="190950" y="204851"/>
                    </a:cubicBezTo>
                    <a:cubicBezTo>
                      <a:pt x="190950" y="191731"/>
                      <a:pt x="201606" y="181212"/>
                      <a:pt x="214631" y="181212"/>
                    </a:cubicBezTo>
                    <a:close/>
                    <a:moveTo>
                      <a:pt x="136157" y="176131"/>
                    </a:moveTo>
                    <a:cubicBezTo>
                      <a:pt x="152039" y="176131"/>
                      <a:pt x="164913" y="188989"/>
                      <a:pt x="164913" y="204851"/>
                    </a:cubicBezTo>
                    <a:cubicBezTo>
                      <a:pt x="164913" y="220713"/>
                      <a:pt x="152039" y="233571"/>
                      <a:pt x="136157" y="233571"/>
                    </a:cubicBezTo>
                    <a:cubicBezTo>
                      <a:pt x="120275" y="233571"/>
                      <a:pt x="107401" y="220713"/>
                      <a:pt x="107401" y="204851"/>
                    </a:cubicBezTo>
                    <a:cubicBezTo>
                      <a:pt x="107401" y="188989"/>
                      <a:pt x="120275" y="176131"/>
                      <a:pt x="136157" y="176131"/>
                    </a:cubicBezTo>
                    <a:close/>
                    <a:moveTo>
                      <a:pt x="15748" y="0"/>
                    </a:moveTo>
                    <a:lnTo>
                      <a:pt x="500389" y="0"/>
                    </a:lnTo>
                    <a:cubicBezTo>
                      <a:pt x="509152" y="0"/>
                      <a:pt x="516256" y="7093"/>
                      <a:pt x="516256" y="15724"/>
                    </a:cubicBezTo>
                    <a:lnTo>
                      <a:pt x="516256" y="271089"/>
                    </a:lnTo>
                    <a:cubicBezTo>
                      <a:pt x="506310" y="266833"/>
                      <a:pt x="495653" y="263995"/>
                      <a:pt x="484641" y="262459"/>
                    </a:cubicBezTo>
                    <a:lnTo>
                      <a:pt x="484641" y="121416"/>
                    </a:lnTo>
                    <a:lnTo>
                      <a:pt x="31615" y="121416"/>
                    </a:lnTo>
                    <a:lnTo>
                      <a:pt x="31615" y="393215"/>
                    </a:lnTo>
                    <a:lnTo>
                      <a:pt x="345513" y="393215"/>
                    </a:lnTo>
                    <a:cubicBezTo>
                      <a:pt x="346341" y="404210"/>
                      <a:pt x="348591" y="414732"/>
                      <a:pt x="352025" y="424663"/>
                    </a:cubicBezTo>
                    <a:lnTo>
                      <a:pt x="15748" y="424663"/>
                    </a:lnTo>
                    <a:cubicBezTo>
                      <a:pt x="7104" y="424663"/>
                      <a:pt x="0" y="417688"/>
                      <a:pt x="0" y="408939"/>
                    </a:cubicBezTo>
                    <a:lnTo>
                      <a:pt x="0" y="15724"/>
                    </a:lnTo>
                    <a:cubicBezTo>
                      <a:pt x="0" y="7093"/>
                      <a:pt x="7104" y="0"/>
                      <a:pt x="157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ṩľiḋe">
              <a:extLst>
                <a:ext uri="{FF2B5EF4-FFF2-40B4-BE49-F238E27FC236}">
                  <a16:creationId xmlns:a16="http://schemas.microsoft.com/office/drawing/2014/main" xmlns="" id="{D2DE3FB8-0F66-457C-A73C-58AA17E86DCD}"/>
                </a:ext>
              </a:extLst>
            </p:cNvPr>
            <p:cNvGrpSpPr/>
            <p:nvPr/>
          </p:nvGrpSpPr>
          <p:grpSpPr>
            <a:xfrm>
              <a:off x="6163739" y="3660816"/>
              <a:ext cx="561088" cy="561086"/>
              <a:chOff x="6635083" y="3791244"/>
              <a:chExt cx="561088" cy="561086"/>
            </a:xfrm>
          </p:grpSpPr>
          <p:sp>
            <p:nvSpPr>
              <p:cNvPr id="22" name="ïṣľïdé">
                <a:extLst>
                  <a:ext uri="{FF2B5EF4-FFF2-40B4-BE49-F238E27FC236}">
                    <a16:creationId xmlns:a16="http://schemas.microsoft.com/office/drawing/2014/main" xmlns="" id="{F81B22EA-AE19-4EAA-B8A3-4BE406E5573E}"/>
                  </a:ext>
                </a:extLst>
              </p:cNvPr>
              <p:cNvSpPr/>
              <p:nvPr/>
            </p:nvSpPr>
            <p:spPr>
              <a:xfrm>
                <a:off x="6635083" y="3791244"/>
                <a:ext cx="561088" cy="56108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ṣ1ïďe">
                <a:extLst>
                  <a:ext uri="{FF2B5EF4-FFF2-40B4-BE49-F238E27FC236}">
                    <a16:creationId xmlns:a16="http://schemas.microsoft.com/office/drawing/2014/main" xmlns="" id="{3757CA64-0BE8-43DF-AC2D-594078BF1BF1}"/>
                  </a:ext>
                </a:extLst>
              </p:cNvPr>
              <p:cNvSpPr/>
              <p:nvPr/>
            </p:nvSpPr>
            <p:spPr bwMode="auto">
              <a:xfrm>
                <a:off x="6800195" y="3940909"/>
                <a:ext cx="230865" cy="261756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ś1ídé">
              <a:extLst>
                <a:ext uri="{FF2B5EF4-FFF2-40B4-BE49-F238E27FC236}">
                  <a16:creationId xmlns:a16="http://schemas.microsoft.com/office/drawing/2014/main" xmlns="" id="{CB3B4B57-1092-43BB-922A-308CCB34E3CC}"/>
                </a:ext>
              </a:extLst>
            </p:cNvPr>
            <p:cNvGrpSpPr/>
            <p:nvPr/>
          </p:nvGrpSpPr>
          <p:grpSpPr>
            <a:xfrm>
              <a:off x="4423187" y="4646549"/>
              <a:ext cx="561088" cy="561086"/>
              <a:chOff x="4715448" y="4798647"/>
              <a:chExt cx="561088" cy="561086"/>
            </a:xfrm>
          </p:grpSpPr>
          <p:sp>
            <p:nvSpPr>
              <p:cNvPr id="20" name="îsḻîdé">
                <a:extLst>
                  <a:ext uri="{FF2B5EF4-FFF2-40B4-BE49-F238E27FC236}">
                    <a16:creationId xmlns:a16="http://schemas.microsoft.com/office/drawing/2014/main" xmlns="" id="{FBA91A1B-0929-4BED-A32A-8A3DDB4EAAD9}"/>
                  </a:ext>
                </a:extLst>
              </p:cNvPr>
              <p:cNvSpPr/>
              <p:nvPr/>
            </p:nvSpPr>
            <p:spPr>
              <a:xfrm>
                <a:off x="4715448" y="4798647"/>
                <a:ext cx="561088" cy="56108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ḷídê">
                <a:extLst>
                  <a:ext uri="{FF2B5EF4-FFF2-40B4-BE49-F238E27FC236}">
                    <a16:creationId xmlns:a16="http://schemas.microsoft.com/office/drawing/2014/main" xmlns="" id="{5527A751-13BB-4FDA-9094-FE09F8337073}"/>
                  </a:ext>
                </a:extLst>
              </p:cNvPr>
              <p:cNvSpPr/>
              <p:nvPr/>
            </p:nvSpPr>
            <p:spPr bwMode="auto">
              <a:xfrm>
                <a:off x="4865113" y="4960822"/>
                <a:ext cx="261758" cy="236736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śḷid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921000" y="1686442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sp>
          <p:nvSpPr>
            <p:cNvPr id="12" name="ïsḻ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926000" y="5526601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$ḻi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26000" y="5139003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îSl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575585" y="454086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$ḷï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575585" y="415327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ṥļ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777461" y="353346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ṡļí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777461" y="314586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ṧľî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52043" y="2504394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$ľ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52043" y="2116796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6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8AC957-93BA-48FF-833D-A1B8D11F8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588AA0C-5DDF-464A-A846-C7BF3D76D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17068E-91AB-4A6F-A440-CE4E6C90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2aecac5-32bc-45f9-9441-9ce60d148f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5BCBD1-A393-4C48-876B-6AD8CBDC2D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426" y="1627800"/>
            <a:ext cx="10853863" cy="4500987"/>
            <a:chOff x="662426" y="1627800"/>
            <a:chExt cx="10853863" cy="4500987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xmlns="" id="{304FD27D-EB71-48F2-82F3-552AA0E322EA}"/>
                </a:ext>
              </a:extLst>
            </p:cNvPr>
            <p:cNvSpPr/>
            <p:nvPr/>
          </p:nvSpPr>
          <p:spPr bwMode="auto">
            <a:xfrm>
              <a:off x="5876925" y="4377591"/>
              <a:ext cx="438150" cy="729334"/>
            </a:xfrm>
            <a:custGeom>
              <a:avLst/>
              <a:gdLst>
                <a:gd name="T0" fmla="*/ 150 w 255"/>
                <a:gd name="T1" fmla="*/ 243 h 425"/>
                <a:gd name="T2" fmla="*/ 161 w 255"/>
                <a:gd name="T3" fmla="*/ 243 h 425"/>
                <a:gd name="T4" fmla="*/ 161 w 255"/>
                <a:gd name="T5" fmla="*/ 229 h 425"/>
                <a:gd name="T6" fmla="*/ 149 w 255"/>
                <a:gd name="T7" fmla="*/ 229 h 425"/>
                <a:gd name="T8" fmla="*/ 149 w 255"/>
                <a:gd name="T9" fmla="*/ 212 h 425"/>
                <a:gd name="T10" fmla="*/ 206 w 255"/>
                <a:gd name="T11" fmla="*/ 243 h 425"/>
                <a:gd name="T12" fmla="*/ 195 w 255"/>
                <a:gd name="T13" fmla="*/ 154 h 425"/>
                <a:gd name="T14" fmla="*/ 255 w 255"/>
                <a:gd name="T15" fmla="*/ 93 h 425"/>
                <a:gd name="T16" fmla="*/ 169 w 255"/>
                <a:gd name="T17" fmla="*/ 81 h 425"/>
                <a:gd name="T18" fmla="*/ 128 w 255"/>
                <a:gd name="T19" fmla="*/ 1 h 425"/>
                <a:gd name="T20" fmla="*/ 127 w 255"/>
                <a:gd name="T21" fmla="*/ 0 h 425"/>
                <a:gd name="T22" fmla="*/ 127 w 255"/>
                <a:gd name="T23" fmla="*/ 0 h 425"/>
                <a:gd name="T24" fmla="*/ 85 w 255"/>
                <a:gd name="T25" fmla="*/ 81 h 425"/>
                <a:gd name="T26" fmla="*/ 0 w 255"/>
                <a:gd name="T27" fmla="*/ 93 h 425"/>
                <a:gd name="T28" fmla="*/ 59 w 255"/>
                <a:gd name="T29" fmla="*/ 154 h 425"/>
                <a:gd name="T30" fmla="*/ 48 w 255"/>
                <a:gd name="T31" fmla="*/ 243 h 425"/>
                <a:gd name="T32" fmla="*/ 106 w 255"/>
                <a:gd name="T33" fmla="*/ 212 h 425"/>
                <a:gd name="T34" fmla="*/ 105 w 255"/>
                <a:gd name="T35" fmla="*/ 229 h 425"/>
                <a:gd name="T36" fmla="*/ 94 w 255"/>
                <a:gd name="T37" fmla="*/ 229 h 425"/>
                <a:gd name="T38" fmla="*/ 94 w 255"/>
                <a:gd name="T39" fmla="*/ 243 h 425"/>
                <a:gd name="T40" fmla="*/ 105 w 255"/>
                <a:gd name="T41" fmla="*/ 243 h 425"/>
                <a:gd name="T42" fmla="*/ 73 w 255"/>
                <a:gd name="T43" fmla="*/ 326 h 425"/>
                <a:gd name="T44" fmla="*/ 40 w 255"/>
                <a:gd name="T45" fmla="*/ 326 h 425"/>
                <a:gd name="T46" fmla="*/ 40 w 255"/>
                <a:gd name="T47" fmla="*/ 425 h 425"/>
                <a:gd name="T48" fmla="*/ 127 w 255"/>
                <a:gd name="T49" fmla="*/ 425 h 425"/>
                <a:gd name="T50" fmla="*/ 127 w 255"/>
                <a:gd name="T51" fmla="*/ 425 h 425"/>
                <a:gd name="T52" fmla="*/ 215 w 255"/>
                <a:gd name="T53" fmla="*/ 425 h 425"/>
                <a:gd name="T54" fmla="*/ 215 w 255"/>
                <a:gd name="T55" fmla="*/ 326 h 425"/>
                <a:gd name="T56" fmla="*/ 182 w 255"/>
                <a:gd name="T57" fmla="*/ 326 h 425"/>
                <a:gd name="T58" fmla="*/ 150 w 255"/>
                <a:gd name="T59" fmla="*/ 24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425">
                  <a:moveTo>
                    <a:pt x="150" y="243"/>
                  </a:moveTo>
                  <a:lnTo>
                    <a:pt x="161" y="243"/>
                  </a:lnTo>
                  <a:lnTo>
                    <a:pt x="161" y="229"/>
                  </a:lnTo>
                  <a:lnTo>
                    <a:pt x="149" y="229"/>
                  </a:lnTo>
                  <a:cubicBezTo>
                    <a:pt x="149" y="222"/>
                    <a:pt x="149" y="216"/>
                    <a:pt x="149" y="212"/>
                  </a:cubicBezTo>
                  <a:lnTo>
                    <a:pt x="206" y="243"/>
                  </a:lnTo>
                  <a:lnTo>
                    <a:pt x="195" y="154"/>
                  </a:lnTo>
                  <a:lnTo>
                    <a:pt x="255" y="93"/>
                  </a:lnTo>
                  <a:lnTo>
                    <a:pt x="169" y="81"/>
                  </a:lnTo>
                  <a:lnTo>
                    <a:pt x="128" y="1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85" y="81"/>
                  </a:lnTo>
                  <a:lnTo>
                    <a:pt x="0" y="93"/>
                  </a:lnTo>
                  <a:lnTo>
                    <a:pt x="59" y="154"/>
                  </a:lnTo>
                  <a:lnTo>
                    <a:pt x="48" y="243"/>
                  </a:lnTo>
                  <a:lnTo>
                    <a:pt x="106" y="212"/>
                  </a:lnTo>
                  <a:cubicBezTo>
                    <a:pt x="106" y="216"/>
                    <a:pt x="106" y="222"/>
                    <a:pt x="105" y="229"/>
                  </a:cubicBezTo>
                  <a:lnTo>
                    <a:pt x="94" y="229"/>
                  </a:lnTo>
                  <a:lnTo>
                    <a:pt x="94" y="243"/>
                  </a:lnTo>
                  <a:lnTo>
                    <a:pt x="105" y="243"/>
                  </a:lnTo>
                  <a:cubicBezTo>
                    <a:pt x="102" y="279"/>
                    <a:pt x="94" y="326"/>
                    <a:pt x="73" y="326"/>
                  </a:cubicBezTo>
                  <a:lnTo>
                    <a:pt x="40" y="326"/>
                  </a:lnTo>
                  <a:lnTo>
                    <a:pt x="40" y="425"/>
                  </a:lnTo>
                  <a:lnTo>
                    <a:pt x="127" y="425"/>
                  </a:lnTo>
                  <a:lnTo>
                    <a:pt x="127" y="425"/>
                  </a:lnTo>
                  <a:lnTo>
                    <a:pt x="215" y="425"/>
                  </a:lnTo>
                  <a:lnTo>
                    <a:pt x="215" y="326"/>
                  </a:lnTo>
                  <a:lnTo>
                    <a:pt x="182" y="326"/>
                  </a:lnTo>
                  <a:cubicBezTo>
                    <a:pt x="161" y="326"/>
                    <a:pt x="153" y="279"/>
                    <a:pt x="15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îṣḷïde">
              <a:extLst>
                <a:ext uri="{FF2B5EF4-FFF2-40B4-BE49-F238E27FC236}">
                  <a16:creationId xmlns:a16="http://schemas.microsoft.com/office/drawing/2014/main" xmlns="" id="{E62F0857-47C4-48F5-B862-CDABC5FABDBA}"/>
                </a:ext>
              </a:extLst>
            </p:cNvPr>
            <p:cNvSpPr/>
            <p:nvPr/>
          </p:nvSpPr>
          <p:spPr>
            <a:xfrm rot="5400000" flipV="1">
              <a:off x="3052764" y="387229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ľïḍe">
              <a:extLst>
                <a:ext uri="{FF2B5EF4-FFF2-40B4-BE49-F238E27FC236}">
                  <a16:creationId xmlns:a16="http://schemas.microsoft.com/office/drawing/2014/main" xmlns="" id="{CF86BF27-AEB1-480E-9C13-EFAB8C81D7F5}"/>
                </a:ext>
              </a:extLst>
            </p:cNvPr>
            <p:cNvSpPr/>
            <p:nvPr/>
          </p:nvSpPr>
          <p:spPr bwMode="auto">
            <a:xfrm>
              <a:off x="3585320" y="4406033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s1íḋê">
              <a:extLst>
                <a:ext uri="{FF2B5EF4-FFF2-40B4-BE49-F238E27FC236}">
                  <a16:creationId xmlns:a16="http://schemas.microsoft.com/office/drawing/2014/main" xmlns="" id="{CDBCB1D4-9A2F-474A-8BFC-3AD70663691B}"/>
                </a:ext>
              </a:extLst>
            </p:cNvPr>
            <p:cNvSpPr/>
            <p:nvPr/>
          </p:nvSpPr>
          <p:spPr>
            <a:xfrm rot="5400000">
              <a:off x="6343818" y="275960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íďê">
              <a:extLst>
                <a:ext uri="{FF2B5EF4-FFF2-40B4-BE49-F238E27FC236}">
                  <a16:creationId xmlns:a16="http://schemas.microsoft.com/office/drawing/2014/main" xmlns="" id="{427495FF-9C3A-4B0E-9BBD-892F155E94FE}"/>
                </a:ext>
              </a:extLst>
            </p:cNvPr>
            <p:cNvSpPr/>
            <p:nvPr/>
          </p:nvSpPr>
          <p:spPr bwMode="auto">
            <a:xfrm>
              <a:off x="6876374" y="3293344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ṧ1idê">
              <a:extLst>
                <a:ext uri="{FF2B5EF4-FFF2-40B4-BE49-F238E27FC236}">
                  <a16:creationId xmlns:a16="http://schemas.microsoft.com/office/drawing/2014/main" xmlns="" id="{A98E5E09-77BA-4A76-9082-61037848F008}"/>
                </a:ext>
              </a:extLst>
            </p:cNvPr>
            <p:cNvSpPr/>
            <p:nvPr/>
          </p:nvSpPr>
          <p:spPr>
            <a:xfrm rot="5400000">
              <a:off x="7437100" y="389141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šľïḍê">
              <a:extLst>
                <a:ext uri="{FF2B5EF4-FFF2-40B4-BE49-F238E27FC236}">
                  <a16:creationId xmlns:a16="http://schemas.microsoft.com/office/drawing/2014/main" xmlns="" id="{D23D8042-6CA5-4332-86DD-A84A213CA43F}"/>
                </a:ext>
              </a:extLst>
            </p:cNvPr>
            <p:cNvSpPr/>
            <p:nvPr/>
          </p:nvSpPr>
          <p:spPr bwMode="auto">
            <a:xfrm>
              <a:off x="7969656" y="4425152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ṧḻîdê">
              <a:extLst>
                <a:ext uri="{FF2B5EF4-FFF2-40B4-BE49-F238E27FC236}">
                  <a16:creationId xmlns:a16="http://schemas.microsoft.com/office/drawing/2014/main" xmlns="" id="{8A23138E-5471-44CC-B7B9-22B244B914AC}"/>
                </a:ext>
              </a:extLst>
            </p:cNvPr>
            <p:cNvSpPr/>
            <p:nvPr/>
          </p:nvSpPr>
          <p:spPr>
            <a:xfrm>
              <a:off x="5250537" y="1627800"/>
              <a:ext cx="1702138" cy="17021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sz="2000" b="1" dirty="0"/>
            </a:p>
          </p:txBody>
        </p:sp>
        <p:sp>
          <p:nvSpPr>
            <p:cNvPr id="14" name="îsḻiḓè">
              <a:extLst>
                <a:ext uri="{FF2B5EF4-FFF2-40B4-BE49-F238E27FC236}">
                  <a16:creationId xmlns:a16="http://schemas.microsoft.com/office/drawing/2014/main" xmlns="" id="{40DACF2C-1E69-4AA9-8091-B38E2D154B35}"/>
                </a:ext>
              </a:extLst>
            </p:cNvPr>
            <p:cNvSpPr/>
            <p:nvPr/>
          </p:nvSpPr>
          <p:spPr>
            <a:xfrm rot="5400000" flipV="1">
              <a:off x="4146045" y="274048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ḷiḋè">
              <a:extLst>
                <a:ext uri="{FF2B5EF4-FFF2-40B4-BE49-F238E27FC236}">
                  <a16:creationId xmlns:a16="http://schemas.microsoft.com/office/drawing/2014/main" xmlns="" id="{2DD949BF-2139-4562-92DF-2A6FB3E776D7}"/>
                </a:ext>
              </a:extLst>
            </p:cNvPr>
            <p:cNvSpPr/>
            <p:nvPr/>
          </p:nvSpPr>
          <p:spPr bwMode="auto">
            <a:xfrm>
              <a:off x="4678601" y="3274225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sļîḓè">
              <a:extLst>
                <a:ext uri="{FF2B5EF4-FFF2-40B4-BE49-F238E27FC236}">
                  <a16:creationId xmlns:a16="http://schemas.microsoft.com/office/drawing/2014/main" xmlns="" id="{A2319088-80B7-49A0-B0CD-4E1053FB6186}"/>
                </a:ext>
              </a:extLst>
            </p:cNvPr>
            <p:cNvSpPr txBox="1"/>
            <p:nvPr/>
          </p:nvSpPr>
          <p:spPr bwMode="auto">
            <a:xfrm>
              <a:off x="4919639" y="5106925"/>
              <a:ext cx="23527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dirty="0"/>
                <a:t>2018 Q1</a:t>
              </a:r>
            </a:p>
          </p:txBody>
        </p:sp>
        <p:sp>
          <p:nvSpPr>
            <p:cNvPr id="17" name="iṩļîḋé">
              <a:extLst>
                <a:ext uri="{FF2B5EF4-FFF2-40B4-BE49-F238E27FC236}">
                  <a16:creationId xmlns:a16="http://schemas.microsoft.com/office/drawing/2014/main" xmlns="" id="{D8456BEA-8D7B-469B-B19E-DB7D74E0631B}"/>
                </a:ext>
              </a:extLst>
            </p:cNvPr>
            <p:cNvSpPr/>
            <p:nvPr/>
          </p:nvSpPr>
          <p:spPr bwMode="auto">
            <a:xfrm>
              <a:off x="662426" y="5732680"/>
              <a:ext cx="10850558" cy="39610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3,000K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11091C9-1427-4E81-A34C-57BFC570472D}"/>
                </a:ext>
              </a:extLst>
            </p:cNvPr>
            <p:cNvCxnSpPr/>
            <p:nvPr/>
          </p:nvCxnSpPr>
          <p:spPr>
            <a:xfrm flipH="1">
              <a:off x="662426" y="2740488"/>
              <a:ext cx="4334689" cy="19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8E15DAE-96A1-4F8A-B2FB-4689821F5530}"/>
                </a:ext>
              </a:extLst>
            </p:cNvPr>
            <p:cNvCxnSpPr>
              <a:stCxn id="7" idx="0"/>
            </p:cNvCxnSpPr>
            <p:nvPr/>
          </p:nvCxnSpPr>
          <p:spPr>
            <a:xfrm flipH="1">
              <a:off x="662426" y="4723365"/>
              <a:ext cx="2390338" cy="188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904CCD9-C1AA-4569-99F0-CD51FEA6C8C2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V="1">
              <a:off x="7194887" y="2740488"/>
              <a:ext cx="4318097" cy="191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B8711205-DAC5-49DE-8CFA-91C1EBDEC687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9139239" y="4742258"/>
              <a:ext cx="2373745" cy="2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śḷiḍè">
              <a:extLst>
                <a:ext uri="{FF2B5EF4-FFF2-40B4-BE49-F238E27FC236}">
                  <a16:creationId xmlns:a16="http://schemas.microsoft.com/office/drawing/2014/main" xmlns="" id="{BFA2D2E4-9F88-44CC-B4D5-29171CD02282}"/>
                </a:ext>
              </a:extLst>
            </p:cNvPr>
            <p:cNvSpPr txBox="1"/>
            <p:nvPr/>
          </p:nvSpPr>
          <p:spPr bwMode="auto">
            <a:xfrm>
              <a:off x="675712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ïṧľiḑê">
              <a:extLst>
                <a:ext uri="{FF2B5EF4-FFF2-40B4-BE49-F238E27FC236}">
                  <a16:creationId xmlns:a16="http://schemas.microsoft.com/office/drawing/2014/main" xmlns="" id="{1124E1C0-09CA-4A02-89C0-F95E0AF91F04}"/>
                </a:ext>
              </a:extLst>
            </p:cNvPr>
            <p:cNvSpPr/>
            <p:nvPr/>
          </p:nvSpPr>
          <p:spPr bwMode="auto">
            <a:xfrm>
              <a:off x="675712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š1îdé">
              <a:extLst>
                <a:ext uri="{FF2B5EF4-FFF2-40B4-BE49-F238E27FC236}">
                  <a16:creationId xmlns:a16="http://schemas.microsoft.com/office/drawing/2014/main" xmlns="" id="{6BCFACAC-C856-4BC6-95E2-038F32380DDE}"/>
                </a:ext>
              </a:extLst>
            </p:cNvPr>
            <p:cNvSpPr txBox="1"/>
            <p:nvPr/>
          </p:nvSpPr>
          <p:spPr bwMode="auto">
            <a:xfrm>
              <a:off x="675712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iŝļide">
              <a:extLst>
                <a:ext uri="{FF2B5EF4-FFF2-40B4-BE49-F238E27FC236}">
                  <a16:creationId xmlns:a16="http://schemas.microsoft.com/office/drawing/2014/main" xmlns="" id="{F88EC2A1-8D1C-4054-A873-270FCE22C9E2}"/>
                </a:ext>
              </a:extLst>
            </p:cNvPr>
            <p:cNvSpPr/>
            <p:nvPr/>
          </p:nvSpPr>
          <p:spPr bwMode="auto">
            <a:xfrm>
              <a:off x="675712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íṡḻîḑé">
              <a:extLst>
                <a:ext uri="{FF2B5EF4-FFF2-40B4-BE49-F238E27FC236}">
                  <a16:creationId xmlns:a16="http://schemas.microsoft.com/office/drawing/2014/main" xmlns="" id="{E2FB3CD6-C905-4CB1-AEEC-9175A4E645B7}"/>
                </a:ext>
              </a:extLst>
            </p:cNvPr>
            <p:cNvSpPr txBox="1"/>
            <p:nvPr/>
          </p:nvSpPr>
          <p:spPr bwMode="auto">
            <a:xfrm>
              <a:off x="8541590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i$ḻíḑé">
              <a:extLst>
                <a:ext uri="{FF2B5EF4-FFF2-40B4-BE49-F238E27FC236}">
                  <a16:creationId xmlns:a16="http://schemas.microsoft.com/office/drawing/2014/main" xmlns="" id="{2B34BD55-0F05-4A11-B899-8A3B12A50CE1}"/>
                </a:ext>
              </a:extLst>
            </p:cNvPr>
            <p:cNvSpPr/>
            <p:nvPr/>
          </p:nvSpPr>
          <p:spPr bwMode="auto">
            <a:xfrm>
              <a:off x="8541590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šḻídè">
              <a:extLst>
                <a:ext uri="{FF2B5EF4-FFF2-40B4-BE49-F238E27FC236}">
                  <a16:creationId xmlns:a16="http://schemas.microsoft.com/office/drawing/2014/main" xmlns="" id="{E019C8E6-26F8-4F8A-861E-4A1F6F92E65C}"/>
                </a:ext>
              </a:extLst>
            </p:cNvPr>
            <p:cNvSpPr txBox="1"/>
            <p:nvPr/>
          </p:nvSpPr>
          <p:spPr bwMode="auto">
            <a:xfrm>
              <a:off x="8541590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ïŝļïḓê">
              <a:extLst>
                <a:ext uri="{FF2B5EF4-FFF2-40B4-BE49-F238E27FC236}">
                  <a16:creationId xmlns:a16="http://schemas.microsoft.com/office/drawing/2014/main" xmlns="" id="{1BFE3DE2-CE8F-4DF7-936A-10B5BDC78D1F}"/>
                </a:ext>
              </a:extLst>
            </p:cNvPr>
            <p:cNvSpPr/>
            <p:nvPr/>
          </p:nvSpPr>
          <p:spPr bwMode="auto">
            <a:xfrm>
              <a:off x="8541590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61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9D7216-1ABC-425D-B4D2-B7AB40ECB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48B74D-3BDA-4288-8D17-47234290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2E5FEEE-2E3D-4E14-99ED-EDD1B36C9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6adab499-e560-49cf-a06e-bfc3e7fa7f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863275-573A-4D32-BBD2-1456984A0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6811"/>
            <a:ext cx="10858500" cy="4305600"/>
            <a:chOff x="660400" y="1536811"/>
            <a:chExt cx="10858501" cy="4305600"/>
          </a:xfrm>
        </p:grpSpPr>
        <p:grpSp>
          <p:nvGrpSpPr>
            <p:cNvPr id="6" name="í$ḻiḋe">
              <a:extLst>
                <a:ext uri="{FF2B5EF4-FFF2-40B4-BE49-F238E27FC236}">
                  <a16:creationId xmlns:a16="http://schemas.microsoft.com/office/drawing/2014/main" xmlns="" id="{CA9EAC07-775C-44A0-B104-143564D01C63}"/>
                </a:ext>
              </a:extLst>
            </p:cNvPr>
            <p:cNvGrpSpPr/>
            <p:nvPr/>
          </p:nvGrpSpPr>
          <p:grpSpPr>
            <a:xfrm>
              <a:off x="660400" y="1537702"/>
              <a:ext cx="2629618" cy="4304709"/>
              <a:chOff x="670050" y="1537702"/>
              <a:chExt cx="2708740" cy="4304709"/>
            </a:xfrm>
          </p:grpSpPr>
          <p:sp>
            <p:nvSpPr>
              <p:cNvPr id="28" name="ïS1idé">
                <a:extLst>
                  <a:ext uri="{FF2B5EF4-FFF2-40B4-BE49-F238E27FC236}">
                    <a16:creationId xmlns:a16="http://schemas.microsoft.com/office/drawing/2014/main" xmlns="" id="{0B910931-74F2-4BEE-AFFA-C2D1D8DCEFAD}"/>
                  </a:ext>
                </a:extLst>
              </p:cNvPr>
              <p:cNvSpPr/>
              <p:nvPr/>
            </p:nvSpPr>
            <p:spPr bwMode="auto">
              <a:xfrm>
                <a:off x="670050" y="1537702"/>
                <a:ext cx="2701181" cy="4304709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ďê">
                <a:extLst>
                  <a:ext uri="{FF2B5EF4-FFF2-40B4-BE49-F238E27FC236}">
                    <a16:creationId xmlns:a16="http://schemas.microsoft.com/office/drawing/2014/main" xmlns="" id="{8C659E7F-64A5-4F12-85B5-C31D4A2C07B3}"/>
                  </a:ext>
                </a:extLst>
              </p:cNvPr>
              <p:cNvSpPr/>
              <p:nvPr/>
            </p:nvSpPr>
            <p:spPr bwMode="auto">
              <a:xfrm>
                <a:off x="670050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ḻïďè">
                <a:extLst>
                  <a:ext uri="{FF2B5EF4-FFF2-40B4-BE49-F238E27FC236}">
                    <a16:creationId xmlns:a16="http://schemas.microsoft.com/office/drawing/2014/main" xmlns="" id="{4BCAD30D-81CD-4C97-BBA3-4A1DC0D769BA}"/>
                  </a:ext>
                </a:extLst>
              </p:cNvPr>
              <p:cNvSpPr/>
              <p:nvPr/>
            </p:nvSpPr>
            <p:spPr bwMode="auto">
              <a:xfrm flipH="1">
                <a:off x="670050" y="4059557"/>
                <a:ext cx="2701181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ṣļïḑé">
                <a:extLst>
                  <a:ext uri="{FF2B5EF4-FFF2-40B4-BE49-F238E27FC236}">
                    <a16:creationId xmlns:a16="http://schemas.microsoft.com/office/drawing/2014/main" xmlns="" id="{2B01DE6D-40F5-4A56-A37B-56B74F22C107}"/>
                  </a:ext>
                </a:extLst>
              </p:cNvPr>
              <p:cNvSpPr/>
              <p:nvPr/>
            </p:nvSpPr>
            <p:spPr bwMode="auto">
              <a:xfrm>
                <a:off x="670050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32" name="îş1iḑè">
                <a:extLst>
                  <a:ext uri="{FF2B5EF4-FFF2-40B4-BE49-F238E27FC236}">
                    <a16:creationId xmlns:a16="http://schemas.microsoft.com/office/drawing/2014/main" xmlns="" id="{BD0C722A-E016-4A1C-81BF-71A0243B2D8D}"/>
                  </a:ext>
                </a:extLst>
              </p:cNvPr>
              <p:cNvSpPr/>
              <p:nvPr/>
            </p:nvSpPr>
            <p:spPr bwMode="auto">
              <a:xfrm>
                <a:off x="1032031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125,000K</a:t>
                </a:r>
              </a:p>
            </p:txBody>
          </p:sp>
          <p:sp>
            <p:nvSpPr>
              <p:cNvPr id="33" name="iSḷiḓ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70050" y="2619000"/>
                <a:ext cx="2708740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7" name="is1îde">
              <a:extLst>
                <a:ext uri="{FF2B5EF4-FFF2-40B4-BE49-F238E27FC236}">
                  <a16:creationId xmlns:a16="http://schemas.microsoft.com/office/drawing/2014/main" xmlns="" id="{017D10EE-B1EC-41AC-B3FC-3E3DD689A226}"/>
                </a:ext>
              </a:extLst>
            </p:cNvPr>
            <p:cNvGrpSpPr/>
            <p:nvPr/>
          </p:nvGrpSpPr>
          <p:grpSpPr>
            <a:xfrm>
              <a:off x="3399582" y="1537701"/>
              <a:ext cx="2633399" cy="4304710"/>
              <a:chOff x="3378790" y="1537701"/>
              <a:chExt cx="2712634" cy="4304710"/>
            </a:xfrm>
          </p:grpSpPr>
          <p:sp>
            <p:nvSpPr>
              <p:cNvPr id="22" name="ïśļïḋê">
                <a:extLst>
                  <a:ext uri="{FF2B5EF4-FFF2-40B4-BE49-F238E27FC236}">
                    <a16:creationId xmlns:a16="http://schemas.microsoft.com/office/drawing/2014/main" xmlns="" id="{F35BDB76-BBA8-423A-8C7A-886B99B83A47}"/>
                  </a:ext>
                </a:extLst>
              </p:cNvPr>
              <p:cNvSpPr/>
              <p:nvPr/>
            </p:nvSpPr>
            <p:spPr bwMode="auto">
              <a:xfrm>
                <a:off x="3384413" y="1537701"/>
                <a:ext cx="2701181" cy="4304710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ṥľíďê">
                <a:extLst>
                  <a:ext uri="{FF2B5EF4-FFF2-40B4-BE49-F238E27FC236}">
                    <a16:creationId xmlns:a16="http://schemas.microsoft.com/office/drawing/2014/main" xmlns="" id="{48704C1E-FDED-4609-9BD1-0171D18B8BF8}"/>
                  </a:ext>
                </a:extLst>
              </p:cNvPr>
              <p:cNvSpPr/>
              <p:nvPr/>
            </p:nvSpPr>
            <p:spPr bwMode="auto">
              <a:xfrm>
                <a:off x="3384412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liďé">
                <a:extLst>
                  <a:ext uri="{FF2B5EF4-FFF2-40B4-BE49-F238E27FC236}">
                    <a16:creationId xmlns:a16="http://schemas.microsoft.com/office/drawing/2014/main" xmlns="" id="{F2D2D5F6-0B78-49AF-85B7-D01C1300A3AB}"/>
                  </a:ext>
                </a:extLst>
              </p:cNvPr>
              <p:cNvSpPr/>
              <p:nvPr/>
            </p:nvSpPr>
            <p:spPr bwMode="auto">
              <a:xfrm flipH="1">
                <a:off x="3384413" y="4059557"/>
                <a:ext cx="2701182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ľîḓe">
                <a:extLst>
                  <a:ext uri="{FF2B5EF4-FFF2-40B4-BE49-F238E27FC236}">
                    <a16:creationId xmlns:a16="http://schemas.microsoft.com/office/drawing/2014/main" xmlns="" id="{38E4D506-8F31-4B35-8F3E-2227E67A0AED}"/>
                  </a:ext>
                </a:extLst>
              </p:cNvPr>
              <p:cNvSpPr/>
              <p:nvPr/>
            </p:nvSpPr>
            <p:spPr bwMode="auto">
              <a:xfrm>
                <a:off x="3384413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6" name="íslïďê">
                <a:extLst>
                  <a:ext uri="{FF2B5EF4-FFF2-40B4-BE49-F238E27FC236}">
                    <a16:creationId xmlns:a16="http://schemas.microsoft.com/office/drawing/2014/main" xmlns="" id="{109F3151-F6E2-468D-8D06-ECAFF3A7FC31}"/>
                  </a:ext>
                </a:extLst>
              </p:cNvPr>
              <p:cNvSpPr/>
              <p:nvPr/>
            </p:nvSpPr>
            <p:spPr bwMode="auto">
              <a:xfrm>
                <a:off x="3746395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150,000K</a:t>
                </a:r>
              </a:p>
            </p:txBody>
          </p:sp>
          <p:sp>
            <p:nvSpPr>
              <p:cNvPr id="27" name="iṣ1iď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3378790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8" name="íŝ1íḍê">
              <a:extLst>
                <a:ext uri="{FF2B5EF4-FFF2-40B4-BE49-F238E27FC236}">
                  <a16:creationId xmlns:a16="http://schemas.microsoft.com/office/drawing/2014/main" xmlns="" id="{816A35FF-40BF-4A37-8D69-1128A76125FA}"/>
                </a:ext>
              </a:extLst>
            </p:cNvPr>
            <p:cNvGrpSpPr/>
            <p:nvPr/>
          </p:nvGrpSpPr>
          <p:grpSpPr>
            <a:xfrm>
              <a:off x="6142542" y="1536811"/>
              <a:ext cx="2633398" cy="4305600"/>
              <a:chOff x="6093049" y="1536811"/>
              <a:chExt cx="2712634" cy="4305600"/>
            </a:xfrm>
          </p:grpSpPr>
          <p:sp>
            <p:nvSpPr>
              <p:cNvPr id="16" name="ïṩľîḍe">
                <a:extLst>
                  <a:ext uri="{FF2B5EF4-FFF2-40B4-BE49-F238E27FC236}">
                    <a16:creationId xmlns:a16="http://schemas.microsoft.com/office/drawing/2014/main" xmlns="" id="{FF906114-65F5-46BD-BCE2-5AFA58D21FA0}"/>
                  </a:ext>
                </a:extLst>
              </p:cNvPr>
              <p:cNvSpPr/>
              <p:nvPr/>
            </p:nvSpPr>
            <p:spPr bwMode="auto">
              <a:xfrm>
                <a:off x="6098776" y="1536811"/>
                <a:ext cx="2701180" cy="4301828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íḋé">
                <a:extLst>
                  <a:ext uri="{FF2B5EF4-FFF2-40B4-BE49-F238E27FC236}">
                    <a16:creationId xmlns:a16="http://schemas.microsoft.com/office/drawing/2014/main" xmlns="" id="{533FD1F0-9AA3-419A-A562-4AAD4474F934}"/>
                  </a:ext>
                </a:extLst>
              </p:cNvPr>
              <p:cNvSpPr/>
              <p:nvPr/>
            </p:nvSpPr>
            <p:spPr bwMode="auto">
              <a:xfrm>
                <a:off x="6098776" y="4588930"/>
                <a:ext cx="1887617" cy="1244993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š1iḓê">
                <a:extLst>
                  <a:ext uri="{FF2B5EF4-FFF2-40B4-BE49-F238E27FC236}">
                    <a16:creationId xmlns:a16="http://schemas.microsoft.com/office/drawing/2014/main" xmlns="" id="{B826E625-BDBC-4D3B-B997-DC1209B74860}"/>
                  </a:ext>
                </a:extLst>
              </p:cNvPr>
              <p:cNvSpPr/>
              <p:nvPr/>
            </p:nvSpPr>
            <p:spPr bwMode="auto">
              <a:xfrm flipH="1">
                <a:off x="6098776" y="4060751"/>
                <a:ext cx="2701180" cy="1781660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ṡļíḍe">
                <a:extLst>
                  <a:ext uri="{FF2B5EF4-FFF2-40B4-BE49-F238E27FC236}">
                    <a16:creationId xmlns:a16="http://schemas.microsoft.com/office/drawing/2014/main" xmlns="" id="{C9B67650-3974-4D97-B179-D988C4B1CD33}"/>
                  </a:ext>
                </a:extLst>
              </p:cNvPr>
              <p:cNvSpPr/>
              <p:nvPr/>
            </p:nvSpPr>
            <p:spPr bwMode="auto">
              <a:xfrm>
                <a:off x="6098776" y="5234780"/>
                <a:ext cx="2701180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20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îŝḷîḋè">
                <a:extLst>
                  <a:ext uri="{FF2B5EF4-FFF2-40B4-BE49-F238E27FC236}">
                    <a16:creationId xmlns:a16="http://schemas.microsoft.com/office/drawing/2014/main" xmlns="" id="{6BEE5050-50FD-4488-8373-45DE3A79D85A}"/>
                  </a:ext>
                </a:extLst>
              </p:cNvPr>
              <p:cNvSpPr/>
              <p:nvPr/>
            </p:nvSpPr>
            <p:spPr bwMode="auto">
              <a:xfrm>
                <a:off x="6460756" y="1835726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190,000K</a:t>
                </a:r>
              </a:p>
            </p:txBody>
          </p:sp>
          <p:sp>
            <p:nvSpPr>
              <p:cNvPr id="21" name="ïŝḻîḋè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093049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9" name="íṧḷîḓe">
              <a:extLst>
                <a:ext uri="{FF2B5EF4-FFF2-40B4-BE49-F238E27FC236}">
                  <a16:creationId xmlns:a16="http://schemas.microsoft.com/office/drawing/2014/main" xmlns="" id="{C2FC87CE-A8E8-41AE-9035-F88FA571BBA4}"/>
                </a:ext>
              </a:extLst>
            </p:cNvPr>
            <p:cNvGrpSpPr/>
            <p:nvPr/>
          </p:nvGrpSpPr>
          <p:grpSpPr>
            <a:xfrm>
              <a:off x="8885503" y="1536811"/>
              <a:ext cx="2633398" cy="4305600"/>
              <a:chOff x="8807784" y="1536811"/>
              <a:chExt cx="2712634" cy="4305600"/>
            </a:xfrm>
          </p:grpSpPr>
          <p:sp>
            <p:nvSpPr>
              <p:cNvPr id="10" name="iṧľiḑé">
                <a:extLst>
                  <a:ext uri="{FF2B5EF4-FFF2-40B4-BE49-F238E27FC236}">
                    <a16:creationId xmlns:a16="http://schemas.microsoft.com/office/drawing/2014/main" xmlns="" id="{6CB703C3-1787-4D92-B193-8B0CB13674EB}"/>
                  </a:ext>
                </a:extLst>
              </p:cNvPr>
              <p:cNvSpPr/>
              <p:nvPr/>
            </p:nvSpPr>
            <p:spPr bwMode="auto">
              <a:xfrm>
                <a:off x="8813137" y="4596475"/>
                <a:ext cx="1887617" cy="1245936"/>
              </a:xfrm>
              <a:custGeom>
                <a:avLst/>
                <a:gdLst>
                  <a:gd name="T0" fmla="*/ 1587500 w 21600"/>
                  <a:gd name="T1" fmla="*/ 1048544 h 21600"/>
                  <a:gd name="T2" fmla="*/ 1587500 w 21600"/>
                  <a:gd name="T3" fmla="*/ 1048544 h 21600"/>
                  <a:gd name="T4" fmla="*/ 1587500 w 21600"/>
                  <a:gd name="T5" fmla="*/ 1048544 h 21600"/>
                  <a:gd name="T6" fmla="*/ 1587500 w 21600"/>
                  <a:gd name="T7" fmla="*/ 10485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ḻîḑê">
                <a:extLst>
                  <a:ext uri="{FF2B5EF4-FFF2-40B4-BE49-F238E27FC236}">
                    <a16:creationId xmlns:a16="http://schemas.microsoft.com/office/drawing/2014/main" xmlns="" id="{F030C665-8781-4D21-BE40-BA8F1F457E05}"/>
                  </a:ext>
                </a:extLst>
              </p:cNvPr>
              <p:cNvSpPr/>
              <p:nvPr/>
            </p:nvSpPr>
            <p:spPr bwMode="auto">
              <a:xfrm>
                <a:off x="8813137" y="1536811"/>
                <a:ext cx="2700236" cy="4300884"/>
              </a:xfrm>
              <a:custGeom>
                <a:avLst/>
                <a:gdLst>
                  <a:gd name="T0" fmla="*/ 2270919 w 21600"/>
                  <a:gd name="T1" fmla="*/ 3619500 h 21600"/>
                  <a:gd name="T2" fmla="*/ 2270919 w 21600"/>
                  <a:gd name="T3" fmla="*/ 3619500 h 21600"/>
                  <a:gd name="T4" fmla="*/ 2270919 w 21600"/>
                  <a:gd name="T5" fmla="*/ 3619500 h 21600"/>
                  <a:gd name="T6" fmla="*/ 2270919 w 21600"/>
                  <a:gd name="T7" fmla="*/ 36195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sḻiḓé">
                <a:extLst>
                  <a:ext uri="{FF2B5EF4-FFF2-40B4-BE49-F238E27FC236}">
                    <a16:creationId xmlns:a16="http://schemas.microsoft.com/office/drawing/2014/main" xmlns="" id="{7031CD76-4EA7-476E-A634-6D3811182FAB}"/>
                  </a:ext>
                </a:extLst>
              </p:cNvPr>
              <p:cNvSpPr/>
              <p:nvPr/>
            </p:nvSpPr>
            <p:spPr bwMode="auto">
              <a:xfrm flipH="1">
                <a:off x="8813137" y="4060751"/>
                <a:ext cx="2701180" cy="1781659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ṡ1ídé">
                <a:extLst>
                  <a:ext uri="{FF2B5EF4-FFF2-40B4-BE49-F238E27FC236}">
                    <a16:creationId xmlns:a16="http://schemas.microsoft.com/office/drawing/2014/main" xmlns="" id="{92FB5ED5-BF8E-4FB7-A68E-2024233F7C96}"/>
                  </a:ext>
                </a:extLst>
              </p:cNvPr>
              <p:cNvSpPr/>
              <p:nvPr/>
            </p:nvSpPr>
            <p:spPr bwMode="auto">
              <a:xfrm>
                <a:off x="8813137" y="5238552"/>
                <a:ext cx="2700236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4" name="íśḻîḑé">
                <a:extLst>
                  <a:ext uri="{FF2B5EF4-FFF2-40B4-BE49-F238E27FC236}">
                    <a16:creationId xmlns:a16="http://schemas.microsoft.com/office/drawing/2014/main" xmlns="" id="{DD9EFD74-172F-489F-91B4-5D8FC9ECD8A5}"/>
                  </a:ext>
                </a:extLst>
              </p:cNvPr>
              <p:cNvSpPr/>
              <p:nvPr/>
            </p:nvSpPr>
            <p:spPr bwMode="auto">
              <a:xfrm>
                <a:off x="9174645" y="1839499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160,000K</a:t>
                </a:r>
              </a:p>
            </p:txBody>
          </p:sp>
          <p:sp>
            <p:nvSpPr>
              <p:cNvPr id="15" name="ïṥļîď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8807784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411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0D09E84-AF20-4A0D-9DE8-05411E7D7642}"/>
              </a:ext>
            </a:extLst>
          </p:cNvPr>
          <p:cNvSpPr txBox="1"/>
          <p:nvPr/>
        </p:nvSpPr>
        <p:spPr>
          <a:xfrm>
            <a:off x="5550694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  <a:alpha val="3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>
                  <a:lumMod val="85000"/>
                  <a:alpha val="3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46D124D-3771-4DC6-90A0-F0B494F0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E2D88E5-64AB-46F8-81E1-9535957273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C172232-CC12-4309-8DEF-69652DEECA4E}"/>
              </a:ext>
            </a:extLst>
          </p:cNvPr>
          <p:cNvSpPr txBox="1"/>
          <p:nvPr/>
        </p:nvSpPr>
        <p:spPr>
          <a:xfrm>
            <a:off x="5550694" y="22687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30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6A684B-3E95-43BA-BD57-E03EC12E1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B15BC3-80AA-42A3-972D-7B5E0BAA6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17B3292-5A2E-444F-9702-6FFF38ED9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5C2B03-1D50-41FF-AB27-A04D4F3045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88" y="1539001"/>
            <a:ext cx="12188825" cy="5319000"/>
            <a:chOff x="1588" y="1539001"/>
            <a:chExt cx="12188825" cy="5319000"/>
          </a:xfrm>
        </p:grpSpPr>
        <p:sp>
          <p:nvSpPr>
            <p:cNvPr id="6" name="íšḻïḓe">
              <a:extLst>
                <a:ext uri="{FF2B5EF4-FFF2-40B4-BE49-F238E27FC236}">
                  <a16:creationId xmlns:a16="http://schemas.microsoft.com/office/drawing/2014/main" xmlns="" id="{7E3F44AD-847A-41B8-B55D-4503D2F5173C}"/>
                </a:ext>
              </a:extLst>
            </p:cNvPr>
            <p:cNvSpPr/>
            <p:nvPr/>
          </p:nvSpPr>
          <p:spPr>
            <a:xfrm>
              <a:off x="1588" y="4032174"/>
              <a:ext cx="12188825" cy="28258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ṥ1îḋe">
              <a:extLst>
                <a:ext uri="{FF2B5EF4-FFF2-40B4-BE49-F238E27FC236}">
                  <a16:creationId xmlns:a16="http://schemas.microsoft.com/office/drawing/2014/main" xmlns="" id="{DDCE3B2D-AB9C-4003-92FB-B6416621E67D}"/>
                </a:ext>
              </a:extLst>
            </p:cNvPr>
            <p:cNvGrpSpPr/>
            <p:nvPr/>
          </p:nvGrpSpPr>
          <p:grpSpPr>
            <a:xfrm>
              <a:off x="3748318" y="1539001"/>
              <a:ext cx="4622336" cy="2632178"/>
              <a:chOff x="3748318" y="3418534"/>
              <a:chExt cx="4622336" cy="2632178"/>
            </a:xfrm>
          </p:grpSpPr>
          <p:grpSp>
            <p:nvGrpSpPr>
              <p:cNvPr id="38" name="iṧḷïḓè">
                <a:extLst>
                  <a:ext uri="{FF2B5EF4-FFF2-40B4-BE49-F238E27FC236}">
                    <a16:creationId xmlns:a16="http://schemas.microsoft.com/office/drawing/2014/main" xmlns="" id="{4354172F-B63A-4507-B164-15068B92D68D}"/>
                  </a:ext>
                </a:extLst>
              </p:cNvPr>
              <p:cNvGrpSpPr/>
              <p:nvPr/>
            </p:nvGrpSpPr>
            <p:grpSpPr>
              <a:xfrm>
                <a:off x="3748318" y="3418534"/>
                <a:ext cx="4622336" cy="2632178"/>
                <a:chOff x="2448694" y="1658841"/>
                <a:chExt cx="7294609" cy="4153896"/>
              </a:xfrm>
            </p:grpSpPr>
            <p:grpSp>
              <p:nvGrpSpPr>
                <p:cNvPr id="40" name="iŝľíḑé">
                  <a:extLst>
                    <a:ext uri="{FF2B5EF4-FFF2-40B4-BE49-F238E27FC236}">
                      <a16:creationId xmlns:a16="http://schemas.microsoft.com/office/drawing/2014/main" xmlns="" id="{FEC4B82A-EA31-40D0-9231-D8F7661AFA11}"/>
                    </a:ext>
                  </a:extLst>
                </p:cNvPr>
                <p:cNvGrpSpPr/>
                <p:nvPr/>
              </p:nvGrpSpPr>
              <p:grpSpPr bwMode="auto">
                <a:xfrm>
                  <a:off x="2448694" y="1658841"/>
                  <a:ext cx="7294609" cy="4153896"/>
                  <a:chOff x="8540751" y="4843463"/>
                  <a:chExt cx="8012112" cy="4562475"/>
                </a:xfrm>
                <a:effectLst/>
              </p:grpSpPr>
              <p:sp>
                <p:nvSpPr>
                  <p:cNvPr id="42" name="ïŝḷídê">
                    <a:extLst>
                      <a:ext uri="{FF2B5EF4-FFF2-40B4-BE49-F238E27FC236}">
                        <a16:creationId xmlns:a16="http://schemas.microsoft.com/office/drawing/2014/main" xmlns="" id="{3F74D4D6-42C2-4F0D-BDDC-7ED7F66E15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21800" y="4843463"/>
                    <a:ext cx="6480176" cy="4421188"/>
                  </a:xfrm>
                  <a:custGeom>
                    <a:avLst/>
                    <a:gdLst>
                      <a:gd name="T0" fmla="*/ 17508 w 18000"/>
                      <a:gd name="T1" fmla="*/ 12280 h 12281"/>
                      <a:gd name="T2" fmla="*/ 491 w 18000"/>
                      <a:gd name="T3" fmla="*/ 12280 h 12281"/>
                      <a:gd name="T4" fmla="*/ 0 w 18000"/>
                      <a:gd name="T5" fmla="*/ 11792 h 12281"/>
                      <a:gd name="T6" fmla="*/ 0 w 18000"/>
                      <a:gd name="T7" fmla="*/ 488 h 12281"/>
                      <a:gd name="T8" fmla="*/ 491 w 18000"/>
                      <a:gd name="T9" fmla="*/ 0 h 12281"/>
                      <a:gd name="T10" fmla="*/ 17508 w 18000"/>
                      <a:gd name="T11" fmla="*/ 0 h 12281"/>
                      <a:gd name="T12" fmla="*/ 17999 w 18000"/>
                      <a:gd name="T13" fmla="*/ 488 h 12281"/>
                      <a:gd name="T14" fmla="*/ 17999 w 18000"/>
                      <a:gd name="T15" fmla="*/ 11792 h 12281"/>
                      <a:gd name="T16" fmla="*/ 17508 w 18000"/>
                      <a:gd name="T17" fmla="*/ 12280 h 1228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000"/>
                      <a:gd name="T28" fmla="*/ 0 h 12281"/>
                      <a:gd name="T29" fmla="*/ 18000 w 18000"/>
                      <a:gd name="T30" fmla="*/ 12281 h 1228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000" h="12281">
                        <a:moveTo>
                          <a:pt x="17508" y="12280"/>
                        </a:moveTo>
                        <a:lnTo>
                          <a:pt x="491" y="12280"/>
                        </a:lnTo>
                        <a:cubicBezTo>
                          <a:pt x="220" y="12280"/>
                          <a:pt x="0" y="12061"/>
                          <a:pt x="0" y="11792"/>
                        </a:cubicBezTo>
                        <a:lnTo>
                          <a:pt x="0" y="488"/>
                        </a:lnTo>
                        <a:cubicBezTo>
                          <a:pt x="0" y="219"/>
                          <a:pt x="220" y="0"/>
                          <a:pt x="491" y="0"/>
                        </a:cubicBezTo>
                        <a:lnTo>
                          <a:pt x="17508" y="0"/>
                        </a:lnTo>
                        <a:cubicBezTo>
                          <a:pt x="17779" y="0"/>
                          <a:pt x="17999" y="219"/>
                          <a:pt x="17999" y="488"/>
                        </a:cubicBezTo>
                        <a:lnTo>
                          <a:pt x="17999" y="11792"/>
                        </a:lnTo>
                        <a:cubicBezTo>
                          <a:pt x="17999" y="12061"/>
                          <a:pt x="17779" y="12280"/>
                          <a:pt x="17508" y="12280"/>
                        </a:cubicBez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ŝḻídê">
                    <a:extLst>
                      <a:ext uri="{FF2B5EF4-FFF2-40B4-BE49-F238E27FC236}">
                        <a16:creationId xmlns:a16="http://schemas.microsoft.com/office/drawing/2014/main" xmlns="" id="{F2C242D8-8F9D-47FA-8857-2D2CD66BAA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6" y="9169402"/>
                    <a:ext cx="8008936" cy="142874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îṧľíḍe">
                    <a:extLst>
                      <a:ext uri="{FF2B5EF4-FFF2-40B4-BE49-F238E27FC236}">
                        <a16:creationId xmlns:a16="http://schemas.microsoft.com/office/drawing/2014/main" xmlns="" id="{DDF12E09-9D8D-44E8-B5EF-4DE5631B1A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2339" y="9169399"/>
                    <a:ext cx="8008939" cy="236539"/>
                  </a:xfrm>
                  <a:custGeom>
                    <a:avLst/>
                    <a:gdLst>
                      <a:gd name="T0" fmla="*/ 22247 w 22248"/>
                      <a:gd name="T1" fmla="*/ 398 h 657"/>
                      <a:gd name="T2" fmla="*/ 21410 w 22248"/>
                      <a:gd name="T3" fmla="*/ 656 h 657"/>
                      <a:gd name="T4" fmla="*/ 870 w 22248"/>
                      <a:gd name="T5" fmla="*/ 656 h 657"/>
                      <a:gd name="T6" fmla="*/ 0 w 22248"/>
                      <a:gd name="T7" fmla="*/ 398 h 657"/>
                      <a:gd name="T8" fmla="*/ 0 w 22248"/>
                      <a:gd name="T9" fmla="*/ 0 h 657"/>
                      <a:gd name="T10" fmla="*/ 22247 w 22248"/>
                      <a:gd name="T11" fmla="*/ 0 h 657"/>
                      <a:gd name="T12" fmla="*/ 22247 w 22248"/>
                      <a:gd name="T13" fmla="*/ 398 h 657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2248"/>
                      <a:gd name="T22" fmla="*/ 0 h 657"/>
                      <a:gd name="T23" fmla="*/ 22248 w 22248"/>
                      <a:gd name="T24" fmla="*/ 657 h 657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2248" h="657">
                        <a:moveTo>
                          <a:pt x="22247" y="398"/>
                        </a:moveTo>
                        <a:cubicBezTo>
                          <a:pt x="22247" y="398"/>
                          <a:pt x="21890" y="656"/>
                          <a:pt x="21410" y="656"/>
                        </a:cubicBezTo>
                        <a:lnTo>
                          <a:pt x="870" y="656"/>
                        </a:lnTo>
                        <a:cubicBezTo>
                          <a:pt x="462" y="656"/>
                          <a:pt x="0" y="398"/>
                          <a:pt x="0" y="398"/>
                        </a:cubicBezTo>
                        <a:lnTo>
                          <a:pt x="0" y="0"/>
                        </a:lnTo>
                        <a:lnTo>
                          <a:pt x="22247" y="0"/>
                        </a:lnTo>
                        <a:lnTo>
                          <a:pt x="22247" y="398"/>
                        </a:lnTo>
                      </a:path>
                    </a:pathLst>
                  </a:custGeom>
                  <a:noFill/>
                  <a:ln w="10080">
                    <a:solidFill>
                      <a:schemeClr val="tx2"/>
                    </a:solidFill>
                    <a:miter lim="800000"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ïṩľïḋé">
                    <a:extLst>
                      <a:ext uri="{FF2B5EF4-FFF2-40B4-BE49-F238E27FC236}">
                        <a16:creationId xmlns:a16="http://schemas.microsoft.com/office/drawing/2014/main" xmlns="" id="{22DE0F30-2A45-4400-911F-FE815FDDC9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40751" y="9312275"/>
                    <a:ext cx="8012112" cy="93663"/>
                  </a:xfrm>
                  <a:custGeom>
                    <a:avLst/>
                    <a:gdLst>
                      <a:gd name="T0" fmla="*/ 0 w 22256"/>
                      <a:gd name="T1" fmla="*/ 0 h 262"/>
                      <a:gd name="T2" fmla="*/ 870 w 22256"/>
                      <a:gd name="T3" fmla="*/ 261 h 262"/>
                      <a:gd name="T4" fmla="*/ 21418 w 22256"/>
                      <a:gd name="T5" fmla="*/ 261 h 262"/>
                      <a:gd name="T6" fmla="*/ 22255 w 22256"/>
                      <a:gd name="T7" fmla="*/ 0 h 262"/>
                      <a:gd name="T8" fmla="*/ 0 w 22256"/>
                      <a:gd name="T9" fmla="*/ 0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256"/>
                      <a:gd name="T16" fmla="*/ 0 h 262"/>
                      <a:gd name="T17" fmla="*/ 22256 w 22256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256" h="262">
                        <a:moveTo>
                          <a:pt x="0" y="0"/>
                        </a:moveTo>
                        <a:cubicBezTo>
                          <a:pt x="0" y="0"/>
                          <a:pt x="462" y="261"/>
                          <a:pt x="870" y="261"/>
                        </a:cubicBezTo>
                        <a:lnTo>
                          <a:pt x="21418" y="261"/>
                        </a:lnTo>
                        <a:cubicBezTo>
                          <a:pt x="21898" y="261"/>
                          <a:pt x="22255" y="0"/>
                          <a:pt x="22255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iṡḷîdé">
                    <a:extLst>
                      <a:ext uri="{FF2B5EF4-FFF2-40B4-BE49-F238E27FC236}">
                        <a16:creationId xmlns:a16="http://schemas.microsoft.com/office/drawing/2014/main" xmlns="" id="{DE4E2BB9-3351-49B4-BD22-1918E0B44A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979275" y="9167813"/>
                    <a:ext cx="1141413" cy="88900"/>
                  </a:xfrm>
                  <a:custGeom>
                    <a:avLst/>
                    <a:gdLst>
                      <a:gd name="T0" fmla="*/ 0 w 3171"/>
                      <a:gd name="T1" fmla="*/ 0 h 249"/>
                      <a:gd name="T2" fmla="*/ 349 w 3171"/>
                      <a:gd name="T3" fmla="*/ 248 h 249"/>
                      <a:gd name="T4" fmla="*/ 2821 w 3171"/>
                      <a:gd name="T5" fmla="*/ 248 h 249"/>
                      <a:gd name="T6" fmla="*/ 3170 w 3171"/>
                      <a:gd name="T7" fmla="*/ 0 h 249"/>
                      <a:gd name="T8" fmla="*/ 0 w 3171"/>
                      <a:gd name="T9" fmla="*/ 0 h 2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71"/>
                      <a:gd name="T16" fmla="*/ 0 h 249"/>
                      <a:gd name="T17" fmla="*/ 3171 w 3171"/>
                      <a:gd name="T18" fmla="*/ 249 h 2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71" h="249">
                        <a:moveTo>
                          <a:pt x="0" y="0"/>
                        </a:moveTo>
                        <a:cubicBezTo>
                          <a:pt x="49" y="144"/>
                          <a:pt x="187" y="248"/>
                          <a:pt x="349" y="248"/>
                        </a:cubicBezTo>
                        <a:lnTo>
                          <a:pt x="2821" y="248"/>
                        </a:lnTo>
                        <a:cubicBezTo>
                          <a:pt x="2983" y="248"/>
                          <a:pt x="3120" y="144"/>
                          <a:pt x="3170" y="0"/>
                        </a:cubicBez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îṡḷïḍé">
                    <a:extLst>
                      <a:ext uri="{FF2B5EF4-FFF2-40B4-BE49-F238E27FC236}">
                        <a16:creationId xmlns:a16="http://schemas.microsoft.com/office/drawing/2014/main" xmlns="" id="{87457F8F-9DA3-4095-8596-3E1819D248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571413" y="4937125"/>
                    <a:ext cx="38100" cy="36513"/>
                  </a:xfrm>
                  <a:custGeom>
                    <a:avLst/>
                    <a:gdLst>
                      <a:gd name="T0" fmla="*/ 51 w 104"/>
                      <a:gd name="T1" fmla="*/ 102 h 103"/>
                      <a:gd name="T2" fmla="*/ 0 w 104"/>
                      <a:gd name="T3" fmla="*/ 51 h 103"/>
                      <a:gd name="T4" fmla="*/ 51 w 104"/>
                      <a:gd name="T5" fmla="*/ 0 h 103"/>
                      <a:gd name="T6" fmla="*/ 103 w 104"/>
                      <a:gd name="T7" fmla="*/ 51 h 103"/>
                      <a:gd name="T8" fmla="*/ 51 w 104"/>
                      <a:gd name="T9" fmla="*/ 102 h 10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03"/>
                      <a:gd name="T17" fmla="*/ 104 w 104"/>
                      <a:gd name="T18" fmla="*/ 103 h 10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03">
                        <a:moveTo>
                          <a:pt x="51" y="102"/>
                        </a:moveTo>
                        <a:cubicBezTo>
                          <a:pt x="23" y="102"/>
                          <a:pt x="0" y="79"/>
                          <a:pt x="0" y="51"/>
                        </a:cubicBezTo>
                        <a:cubicBezTo>
                          <a:pt x="0" y="22"/>
                          <a:pt x="23" y="0"/>
                          <a:pt x="51" y="0"/>
                        </a:cubicBezTo>
                        <a:cubicBezTo>
                          <a:pt x="80" y="0"/>
                          <a:pt x="103" y="22"/>
                          <a:pt x="103" y="51"/>
                        </a:cubicBezTo>
                        <a:cubicBezTo>
                          <a:pt x="103" y="79"/>
                          <a:pt x="80" y="102"/>
                          <a:pt x="51" y="10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1" name="íśḷîdê">
                  <a:extLst>
                    <a:ext uri="{FF2B5EF4-FFF2-40B4-BE49-F238E27FC236}">
                      <a16:creationId xmlns:a16="http://schemas.microsoft.com/office/drawing/2014/main" xmlns="" id="{0B068D82-AE83-4AB3-904F-771EDD5D02AD}"/>
                    </a:ext>
                  </a:extLst>
                </p:cNvPr>
                <p:cNvSpPr/>
                <p:nvPr/>
              </p:nvSpPr>
              <p:spPr>
                <a:xfrm>
                  <a:off x="3387047" y="1980045"/>
                  <a:ext cx="5417906" cy="34178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is1ïdê">
                <a:extLst>
                  <a:ext uri="{FF2B5EF4-FFF2-40B4-BE49-F238E27FC236}">
                    <a16:creationId xmlns:a16="http://schemas.microsoft.com/office/drawing/2014/main" xmlns="" id="{EB34D0B0-A596-44B8-9A64-2EA17553FC27}"/>
                  </a:ext>
                </a:extLst>
              </p:cNvPr>
              <p:cNvSpPr/>
              <p:nvPr/>
            </p:nvSpPr>
            <p:spPr>
              <a:xfrm>
                <a:off x="4342920" y="3617489"/>
                <a:ext cx="3433136" cy="2170362"/>
              </a:xfrm>
              <a:prstGeom prst="rect">
                <a:avLst/>
              </a:prstGeom>
              <a:blipFill>
                <a:blip r:embed="rId3"/>
                <a:stretch>
                  <a:fillRect t="-2412" b="-238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ṡļîḍe">
              <a:extLst>
                <a:ext uri="{FF2B5EF4-FFF2-40B4-BE49-F238E27FC236}">
                  <a16:creationId xmlns:a16="http://schemas.microsoft.com/office/drawing/2014/main" xmlns="" id="{F4B51A0D-508D-48D0-B6F9-FB4422D9D6E2}"/>
                </a:ext>
              </a:extLst>
            </p:cNvPr>
            <p:cNvGrpSpPr/>
            <p:nvPr/>
          </p:nvGrpSpPr>
          <p:grpSpPr>
            <a:xfrm>
              <a:off x="660400" y="4499192"/>
              <a:ext cx="1603720" cy="1634908"/>
              <a:chOff x="660400" y="4499192"/>
              <a:chExt cx="1603720" cy="1634908"/>
            </a:xfrm>
          </p:grpSpPr>
          <p:sp>
            <p:nvSpPr>
              <p:cNvPr id="34" name="îSľïďè">
                <a:extLst>
                  <a:ext uri="{FF2B5EF4-FFF2-40B4-BE49-F238E27FC236}">
                    <a16:creationId xmlns:a16="http://schemas.microsoft.com/office/drawing/2014/main" xmlns="" id="{D70DA612-D017-48A5-B466-383D16CDF63B}"/>
                  </a:ext>
                </a:extLst>
              </p:cNvPr>
              <p:cNvSpPr/>
              <p:nvPr/>
            </p:nvSpPr>
            <p:spPr bwMode="auto">
              <a:xfrm>
                <a:off x="1238592" y="4499192"/>
                <a:ext cx="447334" cy="457060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5" name="îsľiḋê">
                <a:extLst>
                  <a:ext uri="{FF2B5EF4-FFF2-40B4-BE49-F238E27FC236}">
                    <a16:creationId xmlns:a16="http://schemas.microsoft.com/office/drawing/2014/main" xmlns="" id="{EC7D8C6A-D9BD-41EB-863D-CE1D709EF92A}"/>
                  </a:ext>
                </a:extLst>
              </p:cNvPr>
              <p:cNvSpPr/>
              <p:nvPr/>
            </p:nvSpPr>
            <p:spPr bwMode="auto">
              <a:xfrm>
                <a:off x="660401" y="5525143"/>
                <a:ext cx="1603719" cy="608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isļíḓê">
                <a:extLst>
                  <a:ext uri="{FF2B5EF4-FFF2-40B4-BE49-F238E27FC236}">
                    <a16:creationId xmlns:a16="http://schemas.microsoft.com/office/drawing/2014/main" xmlns="" id="{F66E24E4-5CBD-4CF4-BA93-31FDF643A5CE}"/>
                  </a:ext>
                </a:extLst>
              </p:cNvPr>
              <p:cNvSpPr txBox="1"/>
              <p:nvPr/>
            </p:nvSpPr>
            <p:spPr bwMode="auto">
              <a:xfrm>
                <a:off x="660400" y="5149132"/>
                <a:ext cx="1603719" cy="376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F6F560D2-2F2B-4EDD-84B4-E0340BB2906F}"/>
                  </a:ext>
                </a:extLst>
              </p:cNvPr>
              <p:cNvCxnSpPr/>
              <p:nvPr/>
            </p:nvCxnSpPr>
            <p:spPr>
              <a:xfrm>
                <a:off x="660400" y="5525142"/>
                <a:ext cx="16037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şḻîḑê">
              <a:extLst>
                <a:ext uri="{FF2B5EF4-FFF2-40B4-BE49-F238E27FC236}">
                  <a16:creationId xmlns:a16="http://schemas.microsoft.com/office/drawing/2014/main" xmlns="" id="{A1440AAC-C465-4B8D-80F2-9725D9A9C4BB}"/>
                </a:ext>
              </a:extLst>
            </p:cNvPr>
            <p:cNvGrpSpPr/>
            <p:nvPr/>
          </p:nvGrpSpPr>
          <p:grpSpPr>
            <a:xfrm>
              <a:off x="2511356" y="4499192"/>
              <a:ext cx="1603720" cy="1634908"/>
              <a:chOff x="660400" y="4499192"/>
              <a:chExt cx="1603720" cy="1634908"/>
            </a:xfrm>
          </p:grpSpPr>
          <p:sp>
            <p:nvSpPr>
              <p:cNvPr id="30" name="išľïďe">
                <a:extLst>
                  <a:ext uri="{FF2B5EF4-FFF2-40B4-BE49-F238E27FC236}">
                    <a16:creationId xmlns:a16="http://schemas.microsoft.com/office/drawing/2014/main" xmlns="" id="{EC31772D-36F2-4904-A029-A11F20EBCCC5}"/>
                  </a:ext>
                </a:extLst>
              </p:cNvPr>
              <p:cNvSpPr/>
              <p:nvPr/>
            </p:nvSpPr>
            <p:spPr bwMode="auto">
              <a:xfrm>
                <a:off x="1238592" y="4499192"/>
                <a:ext cx="447334" cy="457060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í$lîḑe">
                <a:extLst>
                  <a:ext uri="{FF2B5EF4-FFF2-40B4-BE49-F238E27FC236}">
                    <a16:creationId xmlns:a16="http://schemas.microsoft.com/office/drawing/2014/main" xmlns="" id="{0E1B0605-7878-4F1E-A58D-C20E8CE5D216}"/>
                  </a:ext>
                </a:extLst>
              </p:cNvPr>
              <p:cNvSpPr/>
              <p:nvPr/>
            </p:nvSpPr>
            <p:spPr bwMode="auto">
              <a:xfrm>
                <a:off x="660401" y="5525143"/>
                <a:ext cx="1603719" cy="608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ṡlîďe">
                <a:extLst>
                  <a:ext uri="{FF2B5EF4-FFF2-40B4-BE49-F238E27FC236}">
                    <a16:creationId xmlns:a16="http://schemas.microsoft.com/office/drawing/2014/main" xmlns="" id="{9C80599F-5502-4825-B339-18C3A704876F}"/>
                  </a:ext>
                </a:extLst>
              </p:cNvPr>
              <p:cNvSpPr txBox="1"/>
              <p:nvPr/>
            </p:nvSpPr>
            <p:spPr bwMode="auto">
              <a:xfrm>
                <a:off x="660400" y="5149132"/>
                <a:ext cx="1603719" cy="376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513E6C79-FF3E-4736-BCB3-E18CD8FF3198}"/>
                  </a:ext>
                </a:extLst>
              </p:cNvPr>
              <p:cNvCxnSpPr/>
              <p:nvPr/>
            </p:nvCxnSpPr>
            <p:spPr>
              <a:xfrm>
                <a:off x="660400" y="5525142"/>
                <a:ext cx="16037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ṡ1ïḍé">
              <a:extLst>
                <a:ext uri="{FF2B5EF4-FFF2-40B4-BE49-F238E27FC236}">
                  <a16:creationId xmlns:a16="http://schemas.microsoft.com/office/drawing/2014/main" xmlns="" id="{092826B0-7B59-481C-BA59-E61A05CF1D65}"/>
                </a:ext>
              </a:extLst>
            </p:cNvPr>
            <p:cNvGrpSpPr/>
            <p:nvPr/>
          </p:nvGrpSpPr>
          <p:grpSpPr>
            <a:xfrm>
              <a:off x="4362312" y="4499192"/>
              <a:ext cx="1603720" cy="1634908"/>
              <a:chOff x="660400" y="4499192"/>
              <a:chExt cx="1603720" cy="1634908"/>
            </a:xfrm>
          </p:grpSpPr>
          <p:sp>
            <p:nvSpPr>
              <p:cNvPr id="26" name="iṧļídè">
                <a:extLst>
                  <a:ext uri="{FF2B5EF4-FFF2-40B4-BE49-F238E27FC236}">
                    <a16:creationId xmlns:a16="http://schemas.microsoft.com/office/drawing/2014/main" xmlns="" id="{A15EC377-4A89-46FF-A278-CD10922059B6}"/>
                  </a:ext>
                </a:extLst>
              </p:cNvPr>
              <p:cNvSpPr/>
              <p:nvPr/>
            </p:nvSpPr>
            <p:spPr bwMode="auto">
              <a:xfrm>
                <a:off x="1238592" y="4499192"/>
                <a:ext cx="447334" cy="457060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iṩ1ïḑe">
                <a:extLst>
                  <a:ext uri="{FF2B5EF4-FFF2-40B4-BE49-F238E27FC236}">
                    <a16:creationId xmlns:a16="http://schemas.microsoft.com/office/drawing/2014/main" xmlns="" id="{720950F0-1CF3-423B-8AED-464C0714FF4D}"/>
                  </a:ext>
                </a:extLst>
              </p:cNvPr>
              <p:cNvSpPr/>
              <p:nvPr/>
            </p:nvSpPr>
            <p:spPr bwMode="auto">
              <a:xfrm>
                <a:off x="660401" y="5525143"/>
                <a:ext cx="1603719" cy="608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ľíḓe">
                <a:extLst>
                  <a:ext uri="{FF2B5EF4-FFF2-40B4-BE49-F238E27FC236}">
                    <a16:creationId xmlns:a16="http://schemas.microsoft.com/office/drawing/2014/main" xmlns="" id="{A3B0C7F5-FBAC-4761-A965-62071BD81FC5}"/>
                  </a:ext>
                </a:extLst>
              </p:cNvPr>
              <p:cNvSpPr txBox="1"/>
              <p:nvPr/>
            </p:nvSpPr>
            <p:spPr bwMode="auto">
              <a:xfrm>
                <a:off x="660400" y="5149132"/>
                <a:ext cx="1603719" cy="376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9D2AE6D-F99A-4493-90A7-4963755347DB}"/>
                  </a:ext>
                </a:extLst>
              </p:cNvPr>
              <p:cNvCxnSpPr/>
              <p:nvPr/>
            </p:nvCxnSpPr>
            <p:spPr>
              <a:xfrm>
                <a:off x="660400" y="5525142"/>
                <a:ext cx="16037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ṩļiďè">
              <a:extLst>
                <a:ext uri="{FF2B5EF4-FFF2-40B4-BE49-F238E27FC236}">
                  <a16:creationId xmlns:a16="http://schemas.microsoft.com/office/drawing/2014/main" xmlns="" id="{E1E05F51-A1A9-4DFA-B414-04E61C4BCC1A}"/>
                </a:ext>
              </a:extLst>
            </p:cNvPr>
            <p:cNvGrpSpPr/>
            <p:nvPr/>
          </p:nvGrpSpPr>
          <p:grpSpPr>
            <a:xfrm>
              <a:off x="6213268" y="4499192"/>
              <a:ext cx="1603720" cy="1634908"/>
              <a:chOff x="660400" y="4499192"/>
              <a:chExt cx="1603720" cy="1634908"/>
            </a:xfrm>
          </p:grpSpPr>
          <p:sp>
            <p:nvSpPr>
              <p:cNvPr id="22" name="îš1íḑé">
                <a:extLst>
                  <a:ext uri="{FF2B5EF4-FFF2-40B4-BE49-F238E27FC236}">
                    <a16:creationId xmlns:a16="http://schemas.microsoft.com/office/drawing/2014/main" xmlns="" id="{11EB78E7-E03F-446D-9BEE-FBC586630ABE}"/>
                  </a:ext>
                </a:extLst>
              </p:cNvPr>
              <p:cNvSpPr/>
              <p:nvPr/>
            </p:nvSpPr>
            <p:spPr bwMode="auto">
              <a:xfrm>
                <a:off x="1238592" y="4499192"/>
                <a:ext cx="447334" cy="457060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3" name="isļíḑê">
                <a:extLst>
                  <a:ext uri="{FF2B5EF4-FFF2-40B4-BE49-F238E27FC236}">
                    <a16:creationId xmlns:a16="http://schemas.microsoft.com/office/drawing/2014/main" xmlns="" id="{8C7C386E-F557-4D23-B28E-3B17062C9564}"/>
                  </a:ext>
                </a:extLst>
              </p:cNvPr>
              <p:cNvSpPr/>
              <p:nvPr/>
            </p:nvSpPr>
            <p:spPr bwMode="auto">
              <a:xfrm>
                <a:off x="660401" y="5525143"/>
                <a:ext cx="1603719" cy="608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ṩlîḍê">
                <a:extLst>
                  <a:ext uri="{FF2B5EF4-FFF2-40B4-BE49-F238E27FC236}">
                    <a16:creationId xmlns:a16="http://schemas.microsoft.com/office/drawing/2014/main" xmlns="" id="{0C5513F3-E99E-43B0-B526-0A9C7ABD7568}"/>
                  </a:ext>
                </a:extLst>
              </p:cNvPr>
              <p:cNvSpPr txBox="1"/>
              <p:nvPr/>
            </p:nvSpPr>
            <p:spPr bwMode="auto">
              <a:xfrm>
                <a:off x="660400" y="5149132"/>
                <a:ext cx="1603719" cy="376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E37B955C-6FBD-4846-B3B7-C762EF4EFCC5}"/>
                  </a:ext>
                </a:extLst>
              </p:cNvPr>
              <p:cNvCxnSpPr/>
              <p:nvPr/>
            </p:nvCxnSpPr>
            <p:spPr>
              <a:xfrm>
                <a:off x="660400" y="5525142"/>
                <a:ext cx="16037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íš1îdé">
              <a:extLst>
                <a:ext uri="{FF2B5EF4-FFF2-40B4-BE49-F238E27FC236}">
                  <a16:creationId xmlns:a16="http://schemas.microsoft.com/office/drawing/2014/main" xmlns="" id="{52D50CBF-774A-4CC3-BDB0-8C1FAB4ABF99}"/>
                </a:ext>
              </a:extLst>
            </p:cNvPr>
            <p:cNvGrpSpPr/>
            <p:nvPr/>
          </p:nvGrpSpPr>
          <p:grpSpPr>
            <a:xfrm>
              <a:off x="8064224" y="4499192"/>
              <a:ext cx="1603720" cy="1634908"/>
              <a:chOff x="660400" y="4499192"/>
              <a:chExt cx="1603720" cy="1634908"/>
            </a:xfrm>
          </p:grpSpPr>
          <p:sp>
            <p:nvSpPr>
              <p:cNvPr id="18" name="iṧḷiḓé">
                <a:extLst>
                  <a:ext uri="{FF2B5EF4-FFF2-40B4-BE49-F238E27FC236}">
                    <a16:creationId xmlns:a16="http://schemas.microsoft.com/office/drawing/2014/main" xmlns="" id="{6EFCBF1E-F067-4C17-BF52-7B3C92D37B36}"/>
                  </a:ext>
                </a:extLst>
              </p:cNvPr>
              <p:cNvSpPr/>
              <p:nvPr/>
            </p:nvSpPr>
            <p:spPr bwMode="auto">
              <a:xfrm>
                <a:off x="1238592" y="4499192"/>
                <a:ext cx="447334" cy="457060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9" name="iśļíḍê">
                <a:extLst>
                  <a:ext uri="{FF2B5EF4-FFF2-40B4-BE49-F238E27FC236}">
                    <a16:creationId xmlns:a16="http://schemas.microsoft.com/office/drawing/2014/main" xmlns="" id="{254753E9-DF3E-4178-84BB-AC919E6CB1DD}"/>
                  </a:ext>
                </a:extLst>
              </p:cNvPr>
              <p:cNvSpPr/>
              <p:nvPr/>
            </p:nvSpPr>
            <p:spPr bwMode="auto">
              <a:xfrm>
                <a:off x="660401" y="5525143"/>
                <a:ext cx="1603719" cy="608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sḷïdê">
                <a:extLst>
                  <a:ext uri="{FF2B5EF4-FFF2-40B4-BE49-F238E27FC236}">
                    <a16:creationId xmlns:a16="http://schemas.microsoft.com/office/drawing/2014/main" xmlns="" id="{FA8BFE5A-18FE-44D7-9679-2B9AB5306D12}"/>
                  </a:ext>
                </a:extLst>
              </p:cNvPr>
              <p:cNvSpPr txBox="1"/>
              <p:nvPr/>
            </p:nvSpPr>
            <p:spPr bwMode="auto">
              <a:xfrm>
                <a:off x="660400" y="5149132"/>
                <a:ext cx="1603719" cy="376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2935AEBF-691F-4FDA-86E7-EAEE3312D59C}"/>
                  </a:ext>
                </a:extLst>
              </p:cNvPr>
              <p:cNvCxnSpPr/>
              <p:nvPr/>
            </p:nvCxnSpPr>
            <p:spPr>
              <a:xfrm>
                <a:off x="660400" y="5525142"/>
                <a:ext cx="16037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ṩḻïḓé">
              <a:extLst>
                <a:ext uri="{FF2B5EF4-FFF2-40B4-BE49-F238E27FC236}">
                  <a16:creationId xmlns:a16="http://schemas.microsoft.com/office/drawing/2014/main" xmlns="" id="{A81653C9-FA09-4FAD-BC84-C520973744ED}"/>
                </a:ext>
              </a:extLst>
            </p:cNvPr>
            <p:cNvGrpSpPr/>
            <p:nvPr/>
          </p:nvGrpSpPr>
          <p:grpSpPr>
            <a:xfrm>
              <a:off x="9915180" y="4499192"/>
              <a:ext cx="1603720" cy="1634908"/>
              <a:chOff x="660400" y="4499192"/>
              <a:chExt cx="1603720" cy="1634908"/>
            </a:xfrm>
          </p:grpSpPr>
          <p:sp>
            <p:nvSpPr>
              <p:cNvPr id="14" name="ïṧlïḋe">
                <a:extLst>
                  <a:ext uri="{FF2B5EF4-FFF2-40B4-BE49-F238E27FC236}">
                    <a16:creationId xmlns:a16="http://schemas.microsoft.com/office/drawing/2014/main" xmlns="" id="{D487C593-B4AA-44C2-BD47-439301080474}"/>
                  </a:ext>
                </a:extLst>
              </p:cNvPr>
              <p:cNvSpPr/>
              <p:nvPr/>
            </p:nvSpPr>
            <p:spPr bwMode="auto">
              <a:xfrm>
                <a:off x="1238592" y="4499192"/>
                <a:ext cx="447334" cy="457060"/>
              </a:xfrm>
              <a:custGeom>
                <a:avLst/>
                <a:gdLst>
                  <a:gd name="connsiteX0" fmla="*/ 232613 w 595120"/>
                  <a:gd name="connsiteY0" fmla="*/ 116080 h 608062"/>
                  <a:gd name="connsiteX1" fmla="*/ 257134 w 595120"/>
                  <a:gd name="connsiteY1" fmla="*/ 116080 h 608062"/>
                  <a:gd name="connsiteX2" fmla="*/ 287215 w 595120"/>
                  <a:gd name="connsiteY2" fmla="*/ 195186 h 608062"/>
                  <a:gd name="connsiteX3" fmla="*/ 280961 w 595120"/>
                  <a:gd name="connsiteY3" fmla="*/ 161878 h 608062"/>
                  <a:gd name="connsiteX4" fmla="*/ 282053 w 595120"/>
                  <a:gd name="connsiteY4" fmla="*/ 155137 h 608062"/>
                  <a:gd name="connsiteX5" fmla="*/ 291782 w 595120"/>
                  <a:gd name="connsiteY5" fmla="*/ 137492 h 608062"/>
                  <a:gd name="connsiteX6" fmla="*/ 282847 w 595120"/>
                  <a:gd name="connsiteY6" fmla="*/ 121235 h 608062"/>
                  <a:gd name="connsiteX7" fmla="*/ 282847 w 595120"/>
                  <a:gd name="connsiteY7" fmla="*/ 117765 h 608062"/>
                  <a:gd name="connsiteX8" fmla="*/ 285924 w 595120"/>
                  <a:gd name="connsiteY8" fmla="*/ 116080 h 608062"/>
                  <a:gd name="connsiteX9" fmla="*/ 309552 w 595120"/>
                  <a:gd name="connsiteY9" fmla="*/ 116080 h 608062"/>
                  <a:gd name="connsiteX10" fmla="*/ 312629 w 595120"/>
                  <a:gd name="connsiteY10" fmla="*/ 117765 h 608062"/>
                  <a:gd name="connsiteX11" fmla="*/ 312629 w 595120"/>
                  <a:gd name="connsiteY11" fmla="*/ 121235 h 608062"/>
                  <a:gd name="connsiteX12" fmla="*/ 304390 w 595120"/>
                  <a:gd name="connsiteY12" fmla="*/ 137492 h 608062"/>
                  <a:gd name="connsiteX13" fmla="*/ 314118 w 595120"/>
                  <a:gd name="connsiteY13" fmla="*/ 155137 h 608062"/>
                  <a:gd name="connsiteX14" fmla="*/ 315111 w 595120"/>
                  <a:gd name="connsiteY14" fmla="*/ 161977 h 608062"/>
                  <a:gd name="connsiteX15" fmla="*/ 308063 w 595120"/>
                  <a:gd name="connsiteY15" fmla="*/ 195186 h 608062"/>
                  <a:gd name="connsiteX16" fmla="*/ 338342 w 595120"/>
                  <a:gd name="connsiteY16" fmla="*/ 116080 h 608062"/>
                  <a:gd name="connsiteX17" fmla="*/ 362466 w 595120"/>
                  <a:gd name="connsiteY17" fmla="*/ 116080 h 608062"/>
                  <a:gd name="connsiteX18" fmla="*/ 419748 w 595120"/>
                  <a:gd name="connsiteY18" fmla="*/ 172882 h 608062"/>
                  <a:gd name="connsiteX19" fmla="*/ 420145 w 595120"/>
                  <a:gd name="connsiteY19" fmla="*/ 262991 h 608062"/>
                  <a:gd name="connsiteX20" fmla="*/ 420641 w 595120"/>
                  <a:gd name="connsiteY20" fmla="*/ 350324 h 608062"/>
                  <a:gd name="connsiteX21" fmla="*/ 396517 w 595120"/>
                  <a:gd name="connsiteY21" fmla="*/ 374611 h 608062"/>
                  <a:gd name="connsiteX22" fmla="*/ 396418 w 595120"/>
                  <a:gd name="connsiteY22" fmla="*/ 374611 h 608062"/>
                  <a:gd name="connsiteX23" fmla="*/ 372195 w 595120"/>
                  <a:gd name="connsiteY23" fmla="*/ 350523 h 608062"/>
                  <a:gd name="connsiteX24" fmla="*/ 371798 w 595120"/>
                  <a:gd name="connsiteY24" fmla="*/ 262793 h 608062"/>
                  <a:gd name="connsiteX25" fmla="*/ 371301 w 595120"/>
                  <a:gd name="connsiteY25" fmla="*/ 173179 h 608062"/>
                  <a:gd name="connsiteX26" fmla="*/ 366139 w 595120"/>
                  <a:gd name="connsiteY26" fmla="*/ 168421 h 608062"/>
                  <a:gd name="connsiteX27" fmla="*/ 361274 w 595120"/>
                  <a:gd name="connsiteY27" fmla="*/ 173476 h 608062"/>
                  <a:gd name="connsiteX28" fmla="*/ 361771 w 595120"/>
                  <a:gd name="connsiteY28" fmla="*/ 579116 h 608062"/>
                  <a:gd name="connsiteX29" fmla="*/ 332683 w 595120"/>
                  <a:gd name="connsiteY29" fmla="*/ 608062 h 608062"/>
                  <a:gd name="connsiteX30" fmla="*/ 303695 w 595120"/>
                  <a:gd name="connsiteY30" fmla="*/ 579116 h 608062"/>
                  <a:gd name="connsiteX31" fmla="*/ 303695 w 595120"/>
                  <a:gd name="connsiteY31" fmla="*/ 353695 h 608062"/>
                  <a:gd name="connsiteX32" fmla="*/ 297440 w 595120"/>
                  <a:gd name="connsiteY32" fmla="*/ 347450 h 608062"/>
                  <a:gd name="connsiteX33" fmla="*/ 291186 w 595120"/>
                  <a:gd name="connsiteY33" fmla="*/ 353695 h 608062"/>
                  <a:gd name="connsiteX34" fmla="*/ 291186 w 595120"/>
                  <a:gd name="connsiteY34" fmla="*/ 579116 h 608062"/>
                  <a:gd name="connsiteX35" fmla="*/ 262098 w 595120"/>
                  <a:gd name="connsiteY35" fmla="*/ 608062 h 608062"/>
                  <a:gd name="connsiteX36" fmla="*/ 233110 w 595120"/>
                  <a:gd name="connsiteY36" fmla="*/ 579116 h 608062"/>
                  <a:gd name="connsiteX37" fmla="*/ 233110 w 595120"/>
                  <a:gd name="connsiteY37" fmla="*/ 172386 h 608062"/>
                  <a:gd name="connsiteX38" fmla="*/ 228940 w 595120"/>
                  <a:gd name="connsiteY38" fmla="*/ 167727 h 608062"/>
                  <a:gd name="connsiteX39" fmla="*/ 223976 w 595120"/>
                  <a:gd name="connsiteY39" fmla="*/ 171395 h 608062"/>
                  <a:gd name="connsiteX40" fmla="*/ 223381 w 595120"/>
                  <a:gd name="connsiteY40" fmla="*/ 260017 h 608062"/>
                  <a:gd name="connsiteX41" fmla="*/ 222884 w 595120"/>
                  <a:gd name="connsiteY41" fmla="*/ 350523 h 608062"/>
                  <a:gd name="connsiteX42" fmla="*/ 198661 w 595120"/>
                  <a:gd name="connsiteY42" fmla="*/ 374611 h 608062"/>
                  <a:gd name="connsiteX43" fmla="*/ 198562 w 595120"/>
                  <a:gd name="connsiteY43" fmla="*/ 374611 h 608062"/>
                  <a:gd name="connsiteX44" fmla="*/ 174537 w 595120"/>
                  <a:gd name="connsiteY44" fmla="*/ 350324 h 608062"/>
                  <a:gd name="connsiteX45" fmla="*/ 174934 w 595120"/>
                  <a:gd name="connsiteY45" fmla="*/ 260711 h 608062"/>
                  <a:gd name="connsiteX46" fmla="*/ 175431 w 595120"/>
                  <a:gd name="connsiteY46" fmla="*/ 172882 h 608062"/>
                  <a:gd name="connsiteX47" fmla="*/ 232613 w 595120"/>
                  <a:gd name="connsiteY47" fmla="*/ 116080 h 608062"/>
                  <a:gd name="connsiteX48" fmla="*/ 54022 w 595120"/>
                  <a:gd name="connsiteY48" fmla="*/ 107683 h 608062"/>
                  <a:gd name="connsiteX49" fmla="*/ 180436 w 595120"/>
                  <a:gd name="connsiteY49" fmla="*/ 108080 h 608062"/>
                  <a:gd name="connsiteX50" fmla="*/ 148957 w 595120"/>
                  <a:gd name="connsiteY50" fmla="*/ 172807 h 608062"/>
                  <a:gd name="connsiteX51" fmla="*/ 148063 w 595120"/>
                  <a:gd name="connsiteY51" fmla="*/ 350236 h 608062"/>
                  <a:gd name="connsiteX52" fmla="*/ 173783 w 595120"/>
                  <a:gd name="connsiteY52" fmla="*/ 394444 h 608062"/>
                  <a:gd name="connsiteX53" fmla="*/ 173783 w 595120"/>
                  <a:gd name="connsiteY53" fmla="*/ 537379 h 608062"/>
                  <a:gd name="connsiteX54" fmla="*/ 146871 w 595120"/>
                  <a:gd name="connsiteY54" fmla="*/ 564241 h 608062"/>
                  <a:gd name="connsiteX55" fmla="*/ 119960 w 595120"/>
                  <a:gd name="connsiteY55" fmla="*/ 537379 h 608062"/>
                  <a:gd name="connsiteX56" fmla="*/ 119960 w 595120"/>
                  <a:gd name="connsiteY56" fmla="*/ 328231 h 608062"/>
                  <a:gd name="connsiteX57" fmla="*/ 114101 w 595120"/>
                  <a:gd name="connsiteY57" fmla="*/ 322482 h 608062"/>
                  <a:gd name="connsiteX58" fmla="*/ 108341 w 595120"/>
                  <a:gd name="connsiteY58" fmla="*/ 328231 h 608062"/>
                  <a:gd name="connsiteX59" fmla="*/ 108341 w 595120"/>
                  <a:gd name="connsiteY59" fmla="*/ 537379 h 608062"/>
                  <a:gd name="connsiteX60" fmla="*/ 81330 w 595120"/>
                  <a:gd name="connsiteY60" fmla="*/ 564241 h 608062"/>
                  <a:gd name="connsiteX61" fmla="*/ 54419 w 595120"/>
                  <a:gd name="connsiteY61" fmla="*/ 537379 h 608062"/>
                  <a:gd name="connsiteX62" fmla="*/ 54419 w 595120"/>
                  <a:gd name="connsiteY62" fmla="*/ 160714 h 608062"/>
                  <a:gd name="connsiteX63" fmla="*/ 50149 w 595120"/>
                  <a:gd name="connsiteY63" fmla="*/ 156352 h 608062"/>
                  <a:gd name="connsiteX64" fmla="*/ 45779 w 595120"/>
                  <a:gd name="connsiteY64" fmla="*/ 160714 h 608062"/>
                  <a:gd name="connsiteX65" fmla="*/ 44886 w 595120"/>
                  <a:gd name="connsiteY65" fmla="*/ 325356 h 608062"/>
                  <a:gd name="connsiteX66" fmla="*/ 22443 w 595120"/>
                  <a:gd name="connsiteY66" fmla="*/ 347659 h 608062"/>
                  <a:gd name="connsiteX67" fmla="*/ 22343 w 595120"/>
                  <a:gd name="connsiteY67" fmla="*/ 347659 h 608062"/>
                  <a:gd name="connsiteX68" fmla="*/ 0 w 595120"/>
                  <a:gd name="connsiteY68" fmla="*/ 325059 h 608062"/>
                  <a:gd name="connsiteX69" fmla="*/ 894 w 595120"/>
                  <a:gd name="connsiteY69" fmla="*/ 160516 h 608062"/>
                  <a:gd name="connsiteX70" fmla="*/ 54022 w 595120"/>
                  <a:gd name="connsiteY70" fmla="*/ 107683 h 608062"/>
                  <a:gd name="connsiteX71" fmla="*/ 520495 w 595120"/>
                  <a:gd name="connsiteY71" fmla="*/ 107634 h 608062"/>
                  <a:gd name="connsiteX72" fmla="*/ 541197 w 595120"/>
                  <a:gd name="connsiteY72" fmla="*/ 107641 h 608062"/>
                  <a:gd name="connsiteX73" fmla="*/ 594325 w 595120"/>
                  <a:gd name="connsiteY73" fmla="*/ 160478 h 608062"/>
                  <a:gd name="connsiteX74" fmla="*/ 595120 w 595120"/>
                  <a:gd name="connsiteY74" fmla="*/ 325037 h 608062"/>
                  <a:gd name="connsiteX75" fmla="*/ 572776 w 595120"/>
                  <a:gd name="connsiteY75" fmla="*/ 347639 h 608062"/>
                  <a:gd name="connsiteX76" fmla="*/ 572677 w 595120"/>
                  <a:gd name="connsiteY76" fmla="*/ 347639 h 608062"/>
                  <a:gd name="connsiteX77" fmla="*/ 550234 w 595120"/>
                  <a:gd name="connsiteY77" fmla="*/ 325334 h 608062"/>
                  <a:gd name="connsiteX78" fmla="*/ 549340 w 595120"/>
                  <a:gd name="connsiteY78" fmla="*/ 160677 h 608062"/>
                  <a:gd name="connsiteX79" fmla="*/ 549340 w 595120"/>
                  <a:gd name="connsiteY79" fmla="*/ 160578 h 608062"/>
                  <a:gd name="connsiteX80" fmla="*/ 544673 w 595120"/>
                  <a:gd name="connsiteY80" fmla="*/ 155918 h 608062"/>
                  <a:gd name="connsiteX81" fmla="*/ 540006 w 595120"/>
                  <a:gd name="connsiteY81" fmla="*/ 160578 h 608062"/>
                  <a:gd name="connsiteX82" fmla="*/ 540502 w 595120"/>
                  <a:gd name="connsiteY82" fmla="*/ 537377 h 608062"/>
                  <a:gd name="connsiteX83" fmla="*/ 513492 w 595120"/>
                  <a:gd name="connsiteY83" fmla="*/ 564241 h 608062"/>
                  <a:gd name="connsiteX84" fmla="*/ 486580 w 595120"/>
                  <a:gd name="connsiteY84" fmla="*/ 537377 h 608062"/>
                  <a:gd name="connsiteX85" fmla="*/ 486580 w 595120"/>
                  <a:gd name="connsiteY85" fmla="*/ 328209 h 608062"/>
                  <a:gd name="connsiteX86" fmla="*/ 480820 w 595120"/>
                  <a:gd name="connsiteY86" fmla="*/ 322459 h 608062"/>
                  <a:gd name="connsiteX87" fmla="*/ 474961 w 595120"/>
                  <a:gd name="connsiteY87" fmla="*/ 328209 h 608062"/>
                  <a:gd name="connsiteX88" fmla="*/ 474961 w 595120"/>
                  <a:gd name="connsiteY88" fmla="*/ 537377 h 608062"/>
                  <a:gd name="connsiteX89" fmla="*/ 448050 w 595120"/>
                  <a:gd name="connsiteY89" fmla="*/ 564241 h 608062"/>
                  <a:gd name="connsiteX90" fmla="*/ 421138 w 595120"/>
                  <a:gd name="connsiteY90" fmla="*/ 537377 h 608062"/>
                  <a:gd name="connsiteX91" fmla="*/ 421138 w 595120"/>
                  <a:gd name="connsiteY91" fmla="*/ 394627 h 608062"/>
                  <a:gd name="connsiteX92" fmla="*/ 447057 w 595120"/>
                  <a:gd name="connsiteY92" fmla="*/ 350216 h 608062"/>
                  <a:gd name="connsiteX93" fmla="*/ 446163 w 595120"/>
                  <a:gd name="connsiteY93" fmla="*/ 172771 h 608062"/>
                  <a:gd name="connsiteX94" fmla="*/ 414783 w 595120"/>
                  <a:gd name="connsiteY94" fmla="*/ 108038 h 608062"/>
                  <a:gd name="connsiteX95" fmla="*/ 520495 w 595120"/>
                  <a:gd name="connsiteY95" fmla="*/ 107634 h 608062"/>
                  <a:gd name="connsiteX96" fmla="*/ 481094 w 595120"/>
                  <a:gd name="connsiteY96" fmla="*/ 0 h 608062"/>
                  <a:gd name="connsiteX97" fmla="*/ 527547 w 595120"/>
                  <a:gd name="connsiteY97" fmla="*/ 46482 h 608062"/>
                  <a:gd name="connsiteX98" fmla="*/ 511864 w 595120"/>
                  <a:gd name="connsiteY98" fmla="*/ 81269 h 608062"/>
                  <a:gd name="connsiteX99" fmla="*/ 481094 w 595120"/>
                  <a:gd name="connsiteY99" fmla="*/ 92864 h 608062"/>
                  <a:gd name="connsiteX100" fmla="*/ 450324 w 595120"/>
                  <a:gd name="connsiteY100" fmla="*/ 81269 h 608062"/>
                  <a:gd name="connsiteX101" fmla="*/ 434542 w 595120"/>
                  <a:gd name="connsiteY101" fmla="*/ 46482 h 608062"/>
                  <a:gd name="connsiteX102" fmla="*/ 481094 w 595120"/>
                  <a:gd name="connsiteY102" fmla="*/ 0 h 608062"/>
                  <a:gd name="connsiteX103" fmla="*/ 297750 w 595120"/>
                  <a:gd name="connsiteY103" fmla="*/ 0 h 608062"/>
                  <a:gd name="connsiteX104" fmla="*/ 301424 w 595120"/>
                  <a:gd name="connsiteY104" fmla="*/ 99 h 608062"/>
                  <a:gd name="connsiteX105" fmla="*/ 305097 w 595120"/>
                  <a:gd name="connsiteY105" fmla="*/ 496 h 608062"/>
                  <a:gd name="connsiteX106" fmla="*/ 308473 w 595120"/>
                  <a:gd name="connsiteY106" fmla="*/ 1190 h 608062"/>
                  <a:gd name="connsiteX107" fmla="*/ 310458 w 595120"/>
                  <a:gd name="connsiteY107" fmla="*/ 1586 h 608062"/>
                  <a:gd name="connsiteX108" fmla="*/ 316415 w 595120"/>
                  <a:gd name="connsiteY108" fmla="*/ 3569 h 608062"/>
                  <a:gd name="connsiteX109" fmla="*/ 347887 w 595120"/>
                  <a:gd name="connsiteY109" fmla="*/ 50066 h 608062"/>
                  <a:gd name="connsiteX110" fmla="*/ 329917 w 595120"/>
                  <a:gd name="connsiteY110" fmla="*/ 88434 h 608062"/>
                  <a:gd name="connsiteX111" fmla="*/ 328428 w 595120"/>
                  <a:gd name="connsiteY111" fmla="*/ 89623 h 608062"/>
                  <a:gd name="connsiteX112" fmla="*/ 297750 w 595120"/>
                  <a:gd name="connsiteY112" fmla="*/ 100132 h 608062"/>
                  <a:gd name="connsiteX113" fmla="*/ 267073 w 595120"/>
                  <a:gd name="connsiteY113" fmla="*/ 89623 h 608062"/>
                  <a:gd name="connsiteX114" fmla="*/ 264095 w 595120"/>
                  <a:gd name="connsiteY114" fmla="*/ 87145 h 608062"/>
                  <a:gd name="connsiteX115" fmla="*/ 262307 w 595120"/>
                  <a:gd name="connsiteY115" fmla="*/ 85459 h 608062"/>
                  <a:gd name="connsiteX116" fmla="*/ 257641 w 595120"/>
                  <a:gd name="connsiteY116" fmla="*/ 80007 h 608062"/>
                  <a:gd name="connsiteX117" fmla="*/ 256251 w 595120"/>
                  <a:gd name="connsiteY117" fmla="*/ 78024 h 608062"/>
                  <a:gd name="connsiteX118" fmla="*/ 253670 w 595120"/>
                  <a:gd name="connsiteY118" fmla="*/ 73959 h 608062"/>
                  <a:gd name="connsiteX119" fmla="*/ 251585 w 595120"/>
                  <a:gd name="connsiteY119" fmla="*/ 69498 h 608062"/>
                  <a:gd name="connsiteX120" fmla="*/ 249202 w 595120"/>
                  <a:gd name="connsiteY120" fmla="*/ 62558 h 608062"/>
                  <a:gd name="connsiteX121" fmla="*/ 247614 w 595120"/>
                  <a:gd name="connsiteY121" fmla="*/ 50066 h 608062"/>
                  <a:gd name="connsiteX122" fmla="*/ 269753 w 595120"/>
                  <a:gd name="connsiteY122" fmla="*/ 8526 h 608062"/>
                  <a:gd name="connsiteX123" fmla="*/ 273923 w 595120"/>
                  <a:gd name="connsiteY123" fmla="*/ 6048 h 608062"/>
                  <a:gd name="connsiteX124" fmla="*/ 278292 w 595120"/>
                  <a:gd name="connsiteY124" fmla="*/ 3966 h 608062"/>
                  <a:gd name="connsiteX125" fmla="*/ 280575 w 595120"/>
                  <a:gd name="connsiteY125" fmla="*/ 3074 h 608062"/>
                  <a:gd name="connsiteX126" fmla="*/ 285241 w 595120"/>
                  <a:gd name="connsiteY126" fmla="*/ 1586 h 608062"/>
                  <a:gd name="connsiteX127" fmla="*/ 287624 w 595120"/>
                  <a:gd name="connsiteY127" fmla="*/ 992 h 608062"/>
                  <a:gd name="connsiteX128" fmla="*/ 292687 w 595120"/>
                  <a:gd name="connsiteY128" fmla="*/ 298 h 608062"/>
                  <a:gd name="connsiteX129" fmla="*/ 297750 w 595120"/>
                  <a:gd name="connsiteY129" fmla="*/ 0 h 608062"/>
                  <a:gd name="connsiteX130" fmla="*/ 114407 w 595120"/>
                  <a:gd name="connsiteY130" fmla="*/ 0 h 608062"/>
                  <a:gd name="connsiteX131" fmla="*/ 160959 w 595120"/>
                  <a:gd name="connsiteY131" fmla="*/ 46482 h 608062"/>
                  <a:gd name="connsiteX132" fmla="*/ 160661 w 595120"/>
                  <a:gd name="connsiteY132" fmla="*/ 51536 h 608062"/>
                  <a:gd name="connsiteX133" fmla="*/ 159867 w 595120"/>
                  <a:gd name="connsiteY133" fmla="*/ 56492 h 608062"/>
                  <a:gd name="connsiteX134" fmla="*/ 159272 w 595120"/>
                  <a:gd name="connsiteY134" fmla="*/ 58969 h 608062"/>
                  <a:gd name="connsiteX135" fmla="*/ 145177 w 595120"/>
                  <a:gd name="connsiteY135" fmla="*/ 81269 h 608062"/>
                  <a:gd name="connsiteX136" fmla="*/ 114407 w 595120"/>
                  <a:gd name="connsiteY136" fmla="*/ 92864 h 608062"/>
                  <a:gd name="connsiteX137" fmla="*/ 83637 w 595120"/>
                  <a:gd name="connsiteY137" fmla="*/ 81269 h 608062"/>
                  <a:gd name="connsiteX138" fmla="*/ 81949 w 595120"/>
                  <a:gd name="connsiteY138" fmla="*/ 79584 h 608062"/>
                  <a:gd name="connsiteX139" fmla="*/ 69641 w 595120"/>
                  <a:gd name="connsiteY139" fmla="*/ 58969 h 608062"/>
                  <a:gd name="connsiteX140" fmla="*/ 69046 w 595120"/>
                  <a:gd name="connsiteY140" fmla="*/ 56492 h 608062"/>
                  <a:gd name="connsiteX141" fmla="*/ 68252 w 595120"/>
                  <a:gd name="connsiteY141" fmla="*/ 51536 h 608062"/>
                  <a:gd name="connsiteX142" fmla="*/ 67954 w 595120"/>
                  <a:gd name="connsiteY142" fmla="*/ 46482 h 608062"/>
                  <a:gd name="connsiteX143" fmla="*/ 114407 w 595120"/>
                  <a:gd name="connsiteY143" fmla="*/ 0 h 60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595120" h="608062">
                    <a:moveTo>
                      <a:pt x="232613" y="116080"/>
                    </a:moveTo>
                    <a:lnTo>
                      <a:pt x="257134" y="116080"/>
                    </a:lnTo>
                    <a:cubicBezTo>
                      <a:pt x="260113" y="123713"/>
                      <a:pt x="283839" y="186760"/>
                      <a:pt x="287215" y="195186"/>
                    </a:cubicBezTo>
                    <a:lnTo>
                      <a:pt x="280961" y="161878"/>
                    </a:lnTo>
                    <a:cubicBezTo>
                      <a:pt x="280563" y="159598"/>
                      <a:pt x="280961" y="157219"/>
                      <a:pt x="282053" y="155137"/>
                    </a:cubicBezTo>
                    <a:lnTo>
                      <a:pt x="291782" y="137492"/>
                    </a:lnTo>
                    <a:lnTo>
                      <a:pt x="282847" y="121235"/>
                    </a:lnTo>
                    <a:cubicBezTo>
                      <a:pt x="282251" y="120145"/>
                      <a:pt x="282251" y="118856"/>
                      <a:pt x="282847" y="117765"/>
                    </a:cubicBezTo>
                    <a:cubicBezTo>
                      <a:pt x="283542" y="116675"/>
                      <a:pt x="284634" y="116080"/>
                      <a:pt x="285924" y="116080"/>
                    </a:cubicBezTo>
                    <a:lnTo>
                      <a:pt x="309552" y="116080"/>
                    </a:lnTo>
                    <a:cubicBezTo>
                      <a:pt x="310842" y="116080"/>
                      <a:pt x="312034" y="116675"/>
                      <a:pt x="312629" y="117765"/>
                    </a:cubicBezTo>
                    <a:cubicBezTo>
                      <a:pt x="313225" y="118856"/>
                      <a:pt x="313324" y="120145"/>
                      <a:pt x="312629" y="121235"/>
                    </a:cubicBezTo>
                    <a:lnTo>
                      <a:pt x="304390" y="137492"/>
                    </a:lnTo>
                    <a:lnTo>
                      <a:pt x="314118" y="155137"/>
                    </a:lnTo>
                    <a:cubicBezTo>
                      <a:pt x="315211" y="157219"/>
                      <a:pt x="315608" y="159598"/>
                      <a:pt x="315111" y="161977"/>
                    </a:cubicBezTo>
                    <a:lnTo>
                      <a:pt x="308063" y="195186"/>
                    </a:lnTo>
                    <a:cubicBezTo>
                      <a:pt x="311537" y="186165"/>
                      <a:pt x="335363" y="123912"/>
                      <a:pt x="338342" y="116080"/>
                    </a:cubicBezTo>
                    <a:lnTo>
                      <a:pt x="362466" y="116080"/>
                    </a:lnTo>
                    <a:cubicBezTo>
                      <a:pt x="393837" y="116080"/>
                      <a:pt x="419549" y="141557"/>
                      <a:pt x="419748" y="172882"/>
                    </a:cubicBezTo>
                    <a:lnTo>
                      <a:pt x="420145" y="262991"/>
                    </a:lnTo>
                    <a:lnTo>
                      <a:pt x="420641" y="350324"/>
                    </a:lnTo>
                    <a:cubicBezTo>
                      <a:pt x="420641" y="363707"/>
                      <a:pt x="409919" y="374512"/>
                      <a:pt x="396517" y="374611"/>
                    </a:cubicBezTo>
                    <a:lnTo>
                      <a:pt x="396418" y="374611"/>
                    </a:lnTo>
                    <a:cubicBezTo>
                      <a:pt x="383115" y="374611"/>
                      <a:pt x="372294" y="363905"/>
                      <a:pt x="372195" y="350523"/>
                    </a:cubicBezTo>
                    <a:lnTo>
                      <a:pt x="371798" y="262793"/>
                    </a:lnTo>
                    <a:lnTo>
                      <a:pt x="371301" y="173179"/>
                    </a:lnTo>
                    <a:cubicBezTo>
                      <a:pt x="371202" y="170403"/>
                      <a:pt x="368819" y="168322"/>
                      <a:pt x="366139" y="168421"/>
                    </a:cubicBezTo>
                    <a:cubicBezTo>
                      <a:pt x="363359" y="168520"/>
                      <a:pt x="361274" y="170800"/>
                      <a:pt x="361274" y="173476"/>
                    </a:cubicBezTo>
                    <a:cubicBezTo>
                      <a:pt x="361374" y="211939"/>
                      <a:pt x="361771" y="368663"/>
                      <a:pt x="361771" y="579116"/>
                    </a:cubicBezTo>
                    <a:cubicBezTo>
                      <a:pt x="361771" y="595076"/>
                      <a:pt x="348766" y="608062"/>
                      <a:pt x="332683" y="608062"/>
                    </a:cubicBezTo>
                    <a:cubicBezTo>
                      <a:pt x="316600" y="608062"/>
                      <a:pt x="303695" y="595076"/>
                      <a:pt x="303695" y="579116"/>
                    </a:cubicBezTo>
                    <a:lnTo>
                      <a:pt x="303695" y="353695"/>
                    </a:lnTo>
                    <a:cubicBezTo>
                      <a:pt x="303695" y="350324"/>
                      <a:pt x="300915" y="347450"/>
                      <a:pt x="297440" y="347450"/>
                    </a:cubicBezTo>
                    <a:cubicBezTo>
                      <a:pt x="293966" y="347450"/>
                      <a:pt x="291186" y="350324"/>
                      <a:pt x="291186" y="353695"/>
                    </a:cubicBezTo>
                    <a:lnTo>
                      <a:pt x="291186" y="579116"/>
                    </a:lnTo>
                    <a:cubicBezTo>
                      <a:pt x="291186" y="595076"/>
                      <a:pt x="278181" y="608062"/>
                      <a:pt x="262098" y="608062"/>
                    </a:cubicBezTo>
                    <a:cubicBezTo>
                      <a:pt x="246115" y="608062"/>
                      <a:pt x="233110" y="595076"/>
                      <a:pt x="233110" y="579116"/>
                    </a:cubicBezTo>
                    <a:lnTo>
                      <a:pt x="233110" y="172386"/>
                    </a:lnTo>
                    <a:cubicBezTo>
                      <a:pt x="233110" y="170007"/>
                      <a:pt x="231323" y="168024"/>
                      <a:pt x="228940" y="167727"/>
                    </a:cubicBezTo>
                    <a:cubicBezTo>
                      <a:pt x="226657" y="167529"/>
                      <a:pt x="224473" y="169115"/>
                      <a:pt x="223976" y="171395"/>
                    </a:cubicBezTo>
                    <a:cubicBezTo>
                      <a:pt x="223679" y="172683"/>
                      <a:pt x="223778" y="166934"/>
                      <a:pt x="223381" y="260017"/>
                    </a:cubicBezTo>
                    <a:lnTo>
                      <a:pt x="222884" y="350523"/>
                    </a:lnTo>
                    <a:cubicBezTo>
                      <a:pt x="222785" y="363905"/>
                      <a:pt x="211964" y="374611"/>
                      <a:pt x="198661" y="374611"/>
                    </a:cubicBezTo>
                    <a:lnTo>
                      <a:pt x="198562" y="374611"/>
                    </a:lnTo>
                    <a:cubicBezTo>
                      <a:pt x="185259" y="374512"/>
                      <a:pt x="174438" y="363707"/>
                      <a:pt x="174537" y="350324"/>
                    </a:cubicBezTo>
                    <a:lnTo>
                      <a:pt x="174934" y="260711"/>
                    </a:lnTo>
                    <a:lnTo>
                      <a:pt x="175431" y="172882"/>
                    </a:lnTo>
                    <a:cubicBezTo>
                      <a:pt x="175530" y="141656"/>
                      <a:pt x="201143" y="116080"/>
                      <a:pt x="232613" y="116080"/>
                    </a:cubicBezTo>
                    <a:close/>
                    <a:moveTo>
                      <a:pt x="54022" y="107683"/>
                    </a:moveTo>
                    <a:cubicBezTo>
                      <a:pt x="54022" y="107683"/>
                      <a:pt x="178450" y="107881"/>
                      <a:pt x="180436" y="108080"/>
                    </a:cubicBezTo>
                    <a:cubicBezTo>
                      <a:pt x="161370" y="123345"/>
                      <a:pt x="149056" y="146638"/>
                      <a:pt x="148957" y="172807"/>
                    </a:cubicBezTo>
                    <a:lnTo>
                      <a:pt x="148063" y="350236"/>
                    </a:lnTo>
                    <a:cubicBezTo>
                      <a:pt x="147963" y="369168"/>
                      <a:pt x="158390" y="385722"/>
                      <a:pt x="173783" y="394444"/>
                    </a:cubicBezTo>
                    <a:lnTo>
                      <a:pt x="173783" y="537379"/>
                    </a:lnTo>
                    <a:cubicBezTo>
                      <a:pt x="173783" y="552247"/>
                      <a:pt x="161767" y="564241"/>
                      <a:pt x="146871" y="564241"/>
                    </a:cubicBezTo>
                    <a:cubicBezTo>
                      <a:pt x="131975" y="564241"/>
                      <a:pt x="119960" y="552247"/>
                      <a:pt x="119960" y="537379"/>
                    </a:cubicBezTo>
                    <a:lnTo>
                      <a:pt x="119960" y="328231"/>
                    </a:lnTo>
                    <a:cubicBezTo>
                      <a:pt x="119960" y="325059"/>
                      <a:pt x="117378" y="322482"/>
                      <a:pt x="114101" y="322482"/>
                    </a:cubicBezTo>
                    <a:cubicBezTo>
                      <a:pt x="110923" y="322482"/>
                      <a:pt x="108341" y="325059"/>
                      <a:pt x="108341" y="328231"/>
                    </a:cubicBezTo>
                    <a:lnTo>
                      <a:pt x="108341" y="537379"/>
                    </a:lnTo>
                    <a:cubicBezTo>
                      <a:pt x="108341" y="552247"/>
                      <a:pt x="96226" y="564241"/>
                      <a:pt x="81330" y="564241"/>
                    </a:cubicBezTo>
                    <a:cubicBezTo>
                      <a:pt x="66534" y="564241"/>
                      <a:pt x="54419" y="552247"/>
                      <a:pt x="54419" y="537379"/>
                    </a:cubicBezTo>
                    <a:lnTo>
                      <a:pt x="54419" y="160714"/>
                    </a:lnTo>
                    <a:cubicBezTo>
                      <a:pt x="54419" y="158335"/>
                      <a:pt x="52532" y="156451"/>
                      <a:pt x="50149" y="156352"/>
                    </a:cubicBezTo>
                    <a:cubicBezTo>
                      <a:pt x="47765" y="156352"/>
                      <a:pt x="45779" y="158335"/>
                      <a:pt x="45779" y="160714"/>
                    </a:cubicBezTo>
                    <a:lnTo>
                      <a:pt x="44886" y="325356"/>
                    </a:lnTo>
                    <a:cubicBezTo>
                      <a:pt x="44886" y="337647"/>
                      <a:pt x="34856" y="347659"/>
                      <a:pt x="22443" y="347659"/>
                    </a:cubicBezTo>
                    <a:lnTo>
                      <a:pt x="22343" y="347659"/>
                    </a:lnTo>
                    <a:cubicBezTo>
                      <a:pt x="9930" y="347560"/>
                      <a:pt x="0" y="337449"/>
                      <a:pt x="0" y="325059"/>
                    </a:cubicBezTo>
                    <a:lnTo>
                      <a:pt x="894" y="160516"/>
                    </a:lnTo>
                    <a:cubicBezTo>
                      <a:pt x="993" y="131374"/>
                      <a:pt x="24826" y="107683"/>
                      <a:pt x="54022" y="107683"/>
                    </a:cubicBezTo>
                    <a:close/>
                    <a:moveTo>
                      <a:pt x="520495" y="107634"/>
                    </a:moveTo>
                    <a:cubicBezTo>
                      <a:pt x="532204" y="107635"/>
                      <a:pt x="540303" y="107641"/>
                      <a:pt x="541197" y="107641"/>
                    </a:cubicBezTo>
                    <a:cubicBezTo>
                      <a:pt x="570294" y="107641"/>
                      <a:pt x="594127" y="131334"/>
                      <a:pt x="594325" y="160478"/>
                    </a:cubicBezTo>
                    <a:lnTo>
                      <a:pt x="595120" y="325037"/>
                    </a:lnTo>
                    <a:cubicBezTo>
                      <a:pt x="595219" y="337428"/>
                      <a:pt x="585189" y="347540"/>
                      <a:pt x="572776" y="347639"/>
                    </a:cubicBezTo>
                    <a:lnTo>
                      <a:pt x="572677" y="347639"/>
                    </a:lnTo>
                    <a:cubicBezTo>
                      <a:pt x="560264" y="347639"/>
                      <a:pt x="550234" y="337627"/>
                      <a:pt x="550234" y="325334"/>
                    </a:cubicBezTo>
                    <a:lnTo>
                      <a:pt x="549340" y="160677"/>
                    </a:lnTo>
                    <a:lnTo>
                      <a:pt x="549340" y="160578"/>
                    </a:lnTo>
                    <a:cubicBezTo>
                      <a:pt x="549340" y="158000"/>
                      <a:pt x="547255" y="155918"/>
                      <a:pt x="544673" y="155918"/>
                    </a:cubicBezTo>
                    <a:cubicBezTo>
                      <a:pt x="542091" y="155918"/>
                      <a:pt x="540006" y="158000"/>
                      <a:pt x="540006" y="160578"/>
                    </a:cubicBezTo>
                    <a:cubicBezTo>
                      <a:pt x="540006" y="385408"/>
                      <a:pt x="540502" y="181693"/>
                      <a:pt x="540502" y="537377"/>
                    </a:cubicBezTo>
                    <a:cubicBezTo>
                      <a:pt x="540502" y="552246"/>
                      <a:pt x="528387" y="564241"/>
                      <a:pt x="513492" y="564241"/>
                    </a:cubicBezTo>
                    <a:cubicBezTo>
                      <a:pt x="498695" y="564241"/>
                      <a:pt x="486580" y="552246"/>
                      <a:pt x="486580" y="537377"/>
                    </a:cubicBezTo>
                    <a:lnTo>
                      <a:pt x="486580" y="328209"/>
                    </a:lnTo>
                    <a:cubicBezTo>
                      <a:pt x="486580" y="325037"/>
                      <a:pt x="483998" y="322459"/>
                      <a:pt x="480820" y="322459"/>
                    </a:cubicBezTo>
                    <a:cubicBezTo>
                      <a:pt x="477543" y="322459"/>
                      <a:pt x="474961" y="325037"/>
                      <a:pt x="474961" y="328209"/>
                    </a:cubicBezTo>
                    <a:lnTo>
                      <a:pt x="474961" y="537377"/>
                    </a:lnTo>
                    <a:cubicBezTo>
                      <a:pt x="474961" y="552246"/>
                      <a:pt x="462946" y="564241"/>
                      <a:pt x="448050" y="564241"/>
                    </a:cubicBezTo>
                    <a:cubicBezTo>
                      <a:pt x="433154" y="564241"/>
                      <a:pt x="421138" y="552246"/>
                      <a:pt x="421138" y="537377"/>
                    </a:cubicBezTo>
                    <a:lnTo>
                      <a:pt x="421138" y="394627"/>
                    </a:lnTo>
                    <a:cubicBezTo>
                      <a:pt x="436630" y="385904"/>
                      <a:pt x="447156" y="369250"/>
                      <a:pt x="447057" y="350216"/>
                    </a:cubicBezTo>
                    <a:lnTo>
                      <a:pt x="446163" y="172771"/>
                    </a:lnTo>
                    <a:cubicBezTo>
                      <a:pt x="446064" y="146600"/>
                      <a:pt x="433750" y="123304"/>
                      <a:pt x="414783" y="108038"/>
                    </a:cubicBezTo>
                    <a:cubicBezTo>
                      <a:pt x="417762" y="107666"/>
                      <a:pt x="485369" y="107629"/>
                      <a:pt x="520495" y="107634"/>
                    </a:cubicBezTo>
                    <a:close/>
                    <a:moveTo>
                      <a:pt x="481094" y="0"/>
                    </a:moveTo>
                    <a:cubicBezTo>
                      <a:pt x="506703" y="0"/>
                      <a:pt x="527547" y="20813"/>
                      <a:pt x="527547" y="46482"/>
                    </a:cubicBezTo>
                    <a:cubicBezTo>
                      <a:pt x="527547" y="60258"/>
                      <a:pt x="521492" y="72745"/>
                      <a:pt x="511864" y="81269"/>
                    </a:cubicBezTo>
                    <a:cubicBezTo>
                      <a:pt x="503626" y="88504"/>
                      <a:pt x="492906" y="92864"/>
                      <a:pt x="481094" y="92864"/>
                    </a:cubicBezTo>
                    <a:cubicBezTo>
                      <a:pt x="469282" y="92864"/>
                      <a:pt x="458463" y="88504"/>
                      <a:pt x="450324" y="81269"/>
                    </a:cubicBezTo>
                    <a:cubicBezTo>
                      <a:pt x="440696" y="72745"/>
                      <a:pt x="434542" y="60258"/>
                      <a:pt x="434542" y="46482"/>
                    </a:cubicBezTo>
                    <a:cubicBezTo>
                      <a:pt x="434542" y="20813"/>
                      <a:pt x="455386" y="0"/>
                      <a:pt x="481094" y="0"/>
                    </a:cubicBezTo>
                    <a:close/>
                    <a:moveTo>
                      <a:pt x="297750" y="0"/>
                    </a:moveTo>
                    <a:cubicBezTo>
                      <a:pt x="299041" y="0"/>
                      <a:pt x="300233" y="0"/>
                      <a:pt x="301424" y="99"/>
                    </a:cubicBezTo>
                    <a:cubicBezTo>
                      <a:pt x="302715" y="199"/>
                      <a:pt x="303906" y="397"/>
                      <a:pt x="305097" y="496"/>
                    </a:cubicBezTo>
                    <a:cubicBezTo>
                      <a:pt x="306189" y="694"/>
                      <a:pt x="307281" y="893"/>
                      <a:pt x="308473" y="1190"/>
                    </a:cubicBezTo>
                    <a:cubicBezTo>
                      <a:pt x="309068" y="1289"/>
                      <a:pt x="309763" y="1487"/>
                      <a:pt x="310458" y="1586"/>
                    </a:cubicBezTo>
                    <a:cubicBezTo>
                      <a:pt x="312444" y="2181"/>
                      <a:pt x="314430" y="2776"/>
                      <a:pt x="316415" y="3569"/>
                    </a:cubicBezTo>
                    <a:cubicBezTo>
                      <a:pt x="334881" y="11005"/>
                      <a:pt x="347887" y="28949"/>
                      <a:pt x="347887" y="50066"/>
                    </a:cubicBezTo>
                    <a:cubicBezTo>
                      <a:pt x="347887" y="65532"/>
                      <a:pt x="340937" y="79313"/>
                      <a:pt x="329917" y="88434"/>
                    </a:cubicBezTo>
                    <a:cubicBezTo>
                      <a:pt x="329421" y="88830"/>
                      <a:pt x="328924" y="89227"/>
                      <a:pt x="328428" y="89623"/>
                    </a:cubicBezTo>
                    <a:cubicBezTo>
                      <a:pt x="319989" y="96167"/>
                      <a:pt x="309366" y="100132"/>
                      <a:pt x="297750" y="100132"/>
                    </a:cubicBezTo>
                    <a:cubicBezTo>
                      <a:pt x="286234" y="100132"/>
                      <a:pt x="275611" y="96167"/>
                      <a:pt x="267073" y="89623"/>
                    </a:cubicBezTo>
                    <a:cubicBezTo>
                      <a:pt x="266080" y="88830"/>
                      <a:pt x="264988" y="88037"/>
                      <a:pt x="264095" y="87145"/>
                    </a:cubicBezTo>
                    <a:cubicBezTo>
                      <a:pt x="263499" y="86550"/>
                      <a:pt x="262903" y="86054"/>
                      <a:pt x="262307" y="85459"/>
                    </a:cubicBezTo>
                    <a:cubicBezTo>
                      <a:pt x="260620" y="83774"/>
                      <a:pt x="259031" y="81890"/>
                      <a:pt x="257641" y="80007"/>
                    </a:cubicBezTo>
                    <a:cubicBezTo>
                      <a:pt x="257145" y="79313"/>
                      <a:pt x="256648" y="78718"/>
                      <a:pt x="256251" y="78024"/>
                    </a:cubicBezTo>
                    <a:cubicBezTo>
                      <a:pt x="255259" y="76735"/>
                      <a:pt x="254464" y="75347"/>
                      <a:pt x="253670" y="73959"/>
                    </a:cubicBezTo>
                    <a:cubicBezTo>
                      <a:pt x="252876" y="72472"/>
                      <a:pt x="252181" y="71084"/>
                      <a:pt x="251585" y="69498"/>
                    </a:cubicBezTo>
                    <a:cubicBezTo>
                      <a:pt x="250592" y="67317"/>
                      <a:pt x="249798" y="64937"/>
                      <a:pt x="249202" y="62558"/>
                    </a:cubicBezTo>
                    <a:cubicBezTo>
                      <a:pt x="248210" y="58592"/>
                      <a:pt x="247614" y="54329"/>
                      <a:pt x="247614" y="50066"/>
                    </a:cubicBezTo>
                    <a:cubicBezTo>
                      <a:pt x="247614" y="32816"/>
                      <a:pt x="256450" y="17548"/>
                      <a:pt x="269753" y="8526"/>
                    </a:cubicBezTo>
                    <a:cubicBezTo>
                      <a:pt x="271044" y="7634"/>
                      <a:pt x="272434" y="6841"/>
                      <a:pt x="273923" y="6048"/>
                    </a:cubicBezTo>
                    <a:cubicBezTo>
                      <a:pt x="275313" y="5255"/>
                      <a:pt x="276802" y="4561"/>
                      <a:pt x="278292" y="3966"/>
                    </a:cubicBezTo>
                    <a:cubicBezTo>
                      <a:pt x="278987" y="3569"/>
                      <a:pt x="279781" y="3272"/>
                      <a:pt x="280575" y="3074"/>
                    </a:cubicBezTo>
                    <a:cubicBezTo>
                      <a:pt x="282064" y="2479"/>
                      <a:pt x="283653" y="1983"/>
                      <a:pt x="285241" y="1586"/>
                    </a:cubicBezTo>
                    <a:cubicBezTo>
                      <a:pt x="286035" y="1388"/>
                      <a:pt x="286830" y="1190"/>
                      <a:pt x="287624" y="992"/>
                    </a:cubicBezTo>
                    <a:cubicBezTo>
                      <a:pt x="289312" y="694"/>
                      <a:pt x="290999" y="397"/>
                      <a:pt x="292687" y="298"/>
                    </a:cubicBezTo>
                    <a:cubicBezTo>
                      <a:pt x="294375" y="99"/>
                      <a:pt x="296063" y="0"/>
                      <a:pt x="297750" y="0"/>
                    </a:cubicBezTo>
                    <a:close/>
                    <a:moveTo>
                      <a:pt x="114407" y="0"/>
                    </a:moveTo>
                    <a:cubicBezTo>
                      <a:pt x="140115" y="0"/>
                      <a:pt x="160959" y="20813"/>
                      <a:pt x="160959" y="46482"/>
                    </a:cubicBezTo>
                    <a:cubicBezTo>
                      <a:pt x="160959" y="48167"/>
                      <a:pt x="160860" y="49851"/>
                      <a:pt x="160661" y="51536"/>
                    </a:cubicBezTo>
                    <a:cubicBezTo>
                      <a:pt x="160463" y="53221"/>
                      <a:pt x="160165" y="54906"/>
                      <a:pt x="159867" y="56492"/>
                    </a:cubicBezTo>
                    <a:cubicBezTo>
                      <a:pt x="159669" y="57384"/>
                      <a:pt x="159470" y="58177"/>
                      <a:pt x="159272" y="58969"/>
                    </a:cubicBezTo>
                    <a:cubicBezTo>
                      <a:pt x="156790" y="67691"/>
                      <a:pt x="151827" y="75421"/>
                      <a:pt x="145177" y="81269"/>
                    </a:cubicBezTo>
                    <a:cubicBezTo>
                      <a:pt x="137038" y="88504"/>
                      <a:pt x="126219" y="92864"/>
                      <a:pt x="114407" y="92864"/>
                    </a:cubicBezTo>
                    <a:cubicBezTo>
                      <a:pt x="102595" y="92864"/>
                      <a:pt x="91875" y="88504"/>
                      <a:pt x="83637" y="81269"/>
                    </a:cubicBezTo>
                    <a:cubicBezTo>
                      <a:pt x="83041" y="80674"/>
                      <a:pt x="82446" y="80178"/>
                      <a:pt x="81949" y="79584"/>
                    </a:cubicBezTo>
                    <a:cubicBezTo>
                      <a:pt x="76192" y="73935"/>
                      <a:pt x="71825" y="66898"/>
                      <a:pt x="69641" y="58969"/>
                    </a:cubicBezTo>
                    <a:cubicBezTo>
                      <a:pt x="69443" y="58177"/>
                      <a:pt x="69244" y="57384"/>
                      <a:pt x="69046" y="56492"/>
                    </a:cubicBezTo>
                    <a:cubicBezTo>
                      <a:pt x="68649" y="54906"/>
                      <a:pt x="68450" y="53221"/>
                      <a:pt x="68252" y="51536"/>
                    </a:cubicBezTo>
                    <a:cubicBezTo>
                      <a:pt x="68053" y="49851"/>
                      <a:pt x="67954" y="48167"/>
                      <a:pt x="67954" y="46482"/>
                    </a:cubicBezTo>
                    <a:cubicBezTo>
                      <a:pt x="67954" y="20813"/>
                      <a:pt x="88798" y="0"/>
                      <a:pt x="11440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" name="îŝḻiḍe">
                <a:extLst>
                  <a:ext uri="{FF2B5EF4-FFF2-40B4-BE49-F238E27FC236}">
                    <a16:creationId xmlns:a16="http://schemas.microsoft.com/office/drawing/2014/main" xmlns="" id="{5C683D87-79AA-443B-A2FE-EF037339B877}"/>
                  </a:ext>
                </a:extLst>
              </p:cNvPr>
              <p:cNvSpPr/>
              <p:nvPr/>
            </p:nvSpPr>
            <p:spPr bwMode="auto">
              <a:xfrm>
                <a:off x="660401" y="5525143"/>
                <a:ext cx="1603719" cy="608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ṥľídê">
                <a:extLst>
                  <a:ext uri="{FF2B5EF4-FFF2-40B4-BE49-F238E27FC236}">
                    <a16:creationId xmlns:a16="http://schemas.microsoft.com/office/drawing/2014/main" xmlns="" id="{AED005D3-4C71-4FED-9469-F045A614BFF2}"/>
                  </a:ext>
                </a:extLst>
              </p:cNvPr>
              <p:cNvSpPr txBox="1"/>
              <p:nvPr/>
            </p:nvSpPr>
            <p:spPr bwMode="auto">
              <a:xfrm>
                <a:off x="660400" y="5149132"/>
                <a:ext cx="1603719" cy="3760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B9AF509C-0402-4C29-9035-16F18BB99C53}"/>
                  </a:ext>
                </a:extLst>
              </p:cNvPr>
              <p:cNvCxnSpPr/>
              <p:nvPr/>
            </p:nvCxnSpPr>
            <p:spPr>
              <a:xfrm>
                <a:off x="660400" y="5525142"/>
                <a:ext cx="16037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17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409D5A-DF49-4232-A314-0452091D1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311B4E1-D9A9-4654-BC6A-67C52918A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A4229E-0B81-47A1-AC3E-545084075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75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F88FF70-1535-4406-BE0C-C2F2969FCA5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180" y="1784571"/>
            <a:ext cx="10459720" cy="3707957"/>
            <a:chOff x="1059180" y="1784571"/>
            <a:chExt cx="10459720" cy="3707957"/>
          </a:xfrm>
        </p:grpSpPr>
        <p:grpSp>
          <p:nvGrpSpPr>
            <p:cNvPr id="6" name="iṩľíďe">
              <a:extLst>
                <a:ext uri="{FF2B5EF4-FFF2-40B4-BE49-F238E27FC236}">
                  <a16:creationId xmlns:a16="http://schemas.microsoft.com/office/drawing/2014/main" xmlns="" id="{218681E2-D5D3-4792-835D-B3C9C1AFCF9A}"/>
                </a:ext>
              </a:extLst>
            </p:cNvPr>
            <p:cNvGrpSpPr/>
            <p:nvPr/>
          </p:nvGrpSpPr>
          <p:grpSpPr>
            <a:xfrm>
              <a:off x="1059180" y="1784571"/>
              <a:ext cx="3933806" cy="3707957"/>
              <a:chOff x="959175" y="1784571"/>
              <a:chExt cx="3933806" cy="3707957"/>
            </a:xfrm>
          </p:grpSpPr>
          <p:sp>
            <p:nvSpPr>
              <p:cNvPr id="21" name="iṥľiḓê">
                <a:extLst>
                  <a:ext uri="{FF2B5EF4-FFF2-40B4-BE49-F238E27FC236}">
                    <a16:creationId xmlns:a16="http://schemas.microsoft.com/office/drawing/2014/main" xmlns="" id="{1A66B218-10BA-4355-BBAE-5A1D0B715402}"/>
                  </a:ext>
                </a:extLst>
              </p:cNvPr>
              <p:cNvSpPr/>
              <p:nvPr/>
            </p:nvSpPr>
            <p:spPr>
              <a:xfrm>
                <a:off x="2003342" y="2713536"/>
                <a:ext cx="1845475" cy="1850027"/>
              </a:xfrm>
              <a:custGeom>
                <a:avLst/>
                <a:gdLst>
                  <a:gd name="connsiteX0" fmla="*/ 1333631 w 1845475"/>
                  <a:gd name="connsiteY0" fmla="*/ 1048989 h 1850027"/>
                  <a:gd name="connsiteX1" fmla="*/ 1845475 w 1845475"/>
                  <a:gd name="connsiteY1" fmla="*/ 1048989 h 1850027"/>
                  <a:gd name="connsiteX2" fmla="*/ 1593272 w 1845475"/>
                  <a:gd name="connsiteY2" fmla="*/ 1630151 h 1850027"/>
                  <a:gd name="connsiteX3" fmla="*/ 1046360 w 1845475"/>
                  <a:gd name="connsiteY3" fmla="*/ 1850027 h 1850027"/>
                  <a:gd name="connsiteX4" fmla="*/ 1046360 w 1845475"/>
                  <a:gd name="connsiteY4" fmla="*/ 1328144 h 1850027"/>
                  <a:gd name="connsiteX5" fmla="*/ 1115343 w 1845475"/>
                  <a:gd name="connsiteY5" fmla="*/ 1134448 h 1850027"/>
                  <a:gd name="connsiteX6" fmla="*/ 1333631 w 1845475"/>
                  <a:gd name="connsiteY6" fmla="*/ 1048989 h 1850027"/>
                  <a:gd name="connsiteX7" fmla="*/ 0 w 1845475"/>
                  <a:gd name="connsiteY7" fmla="*/ 1048978 h 1850027"/>
                  <a:gd name="connsiteX8" fmla="*/ 511814 w 1845475"/>
                  <a:gd name="connsiteY8" fmla="*/ 1048978 h 1850027"/>
                  <a:gd name="connsiteX9" fmla="*/ 730122 w 1845475"/>
                  <a:gd name="connsiteY9" fmla="*/ 1134437 h 1850027"/>
                  <a:gd name="connsiteX10" fmla="*/ 799110 w 1845475"/>
                  <a:gd name="connsiteY10" fmla="*/ 1328133 h 1850027"/>
                  <a:gd name="connsiteX11" fmla="*/ 799110 w 1845475"/>
                  <a:gd name="connsiteY11" fmla="*/ 1850015 h 1850027"/>
                  <a:gd name="connsiteX12" fmla="*/ 249250 w 1845475"/>
                  <a:gd name="connsiteY12" fmla="*/ 1630139 h 1850027"/>
                  <a:gd name="connsiteX13" fmla="*/ 0 w 1845475"/>
                  <a:gd name="connsiteY13" fmla="*/ 1048978 h 1850027"/>
                  <a:gd name="connsiteX14" fmla="*/ 1046362 w 1845475"/>
                  <a:gd name="connsiteY14" fmla="*/ 11 h 1850027"/>
                  <a:gd name="connsiteX15" fmla="*/ 1593270 w 1845475"/>
                  <a:gd name="connsiteY15" fmla="*/ 222617 h 1850027"/>
                  <a:gd name="connsiteX16" fmla="*/ 1845472 w 1845475"/>
                  <a:gd name="connsiteY16" fmla="*/ 801049 h 1850027"/>
                  <a:gd name="connsiteX17" fmla="*/ 1333631 w 1845475"/>
                  <a:gd name="connsiteY17" fmla="*/ 801049 h 1850027"/>
                  <a:gd name="connsiteX18" fmla="*/ 1115344 w 1845475"/>
                  <a:gd name="connsiteY18" fmla="*/ 715589 h 1850027"/>
                  <a:gd name="connsiteX19" fmla="*/ 1046362 w 1845475"/>
                  <a:gd name="connsiteY19" fmla="*/ 521893 h 1850027"/>
                  <a:gd name="connsiteX20" fmla="*/ 801283 w 1845475"/>
                  <a:gd name="connsiteY20" fmla="*/ 0 h 1850027"/>
                  <a:gd name="connsiteX21" fmla="*/ 801283 w 1845475"/>
                  <a:gd name="connsiteY21" fmla="*/ 521883 h 1850027"/>
                  <a:gd name="connsiteX22" fmla="*/ 732301 w 1845475"/>
                  <a:gd name="connsiteY22" fmla="*/ 715579 h 1850027"/>
                  <a:gd name="connsiteX23" fmla="*/ 514012 w 1845475"/>
                  <a:gd name="connsiteY23" fmla="*/ 801039 h 1850027"/>
                  <a:gd name="connsiteX24" fmla="*/ 2167 w 1845475"/>
                  <a:gd name="connsiteY24" fmla="*/ 801039 h 1850027"/>
                  <a:gd name="connsiteX25" fmla="*/ 255189 w 1845475"/>
                  <a:gd name="connsiteY25" fmla="*/ 217071 h 1850027"/>
                  <a:gd name="connsiteX26" fmla="*/ 801283 w 1845475"/>
                  <a:gd name="connsiteY26" fmla="*/ 0 h 185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45475" h="1850027">
                    <a:moveTo>
                      <a:pt x="1333631" y="1048989"/>
                    </a:moveTo>
                    <a:lnTo>
                      <a:pt x="1845475" y="1048989"/>
                    </a:lnTo>
                    <a:cubicBezTo>
                      <a:pt x="1844174" y="1268977"/>
                      <a:pt x="1753065" y="1478905"/>
                      <a:pt x="1593272" y="1630151"/>
                    </a:cubicBezTo>
                    <a:cubicBezTo>
                      <a:pt x="1445416" y="1770066"/>
                      <a:pt x="1249923" y="1848643"/>
                      <a:pt x="1046360" y="1850027"/>
                    </a:cubicBezTo>
                    <a:lnTo>
                      <a:pt x="1046360" y="1328144"/>
                    </a:lnTo>
                    <a:cubicBezTo>
                      <a:pt x="1042233" y="1256897"/>
                      <a:pt x="1067111" y="1187033"/>
                      <a:pt x="1115343" y="1134448"/>
                    </a:cubicBezTo>
                    <a:cubicBezTo>
                      <a:pt x="1170975" y="1073710"/>
                      <a:pt x="1251559" y="1042182"/>
                      <a:pt x="1333631" y="1048989"/>
                    </a:cubicBezTo>
                    <a:close/>
                    <a:moveTo>
                      <a:pt x="0" y="1048978"/>
                    </a:moveTo>
                    <a:lnTo>
                      <a:pt x="511814" y="1048978"/>
                    </a:lnTo>
                    <a:cubicBezTo>
                      <a:pt x="593893" y="1042171"/>
                      <a:pt x="674485" y="1073699"/>
                      <a:pt x="730122" y="1134437"/>
                    </a:cubicBezTo>
                    <a:cubicBezTo>
                      <a:pt x="778358" y="1187022"/>
                      <a:pt x="803238" y="1256885"/>
                      <a:pt x="799110" y="1328133"/>
                    </a:cubicBezTo>
                    <a:lnTo>
                      <a:pt x="799110" y="1850015"/>
                    </a:lnTo>
                    <a:cubicBezTo>
                      <a:pt x="594414" y="1849866"/>
                      <a:pt x="397603" y="1771176"/>
                      <a:pt x="249250" y="1630139"/>
                    </a:cubicBezTo>
                    <a:cubicBezTo>
                      <a:pt x="90038" y="1478743"/>
                      <a:pt x="-74" y="1268667"/>
                      <a:pt x="0" y="1048978"/>
                    </a:cubicBezTo>
                    <a:close/>
                    <a:moveTo>
                      <a:pt x="1046362" y="11"/>
                    </a:moveTo>
                    <a:cubicBezTo>
                      <a:pt x="1250184" y="2629"/>
                      <a:pt x="1445527" y="82142"/>
                      <a:pt x="1593270" y="222617"/>
                    </a:cubicBezTo>
                    <a:cubicBezTo>
                      <a:pt x="1751947" y="373489"/>
                      <a:pt x="1842906" y="582108"/>
                      <a:pt x="1845472" y="801049"/>
                    </a:cubicBezTo>
                    <a:lnTo>
                      <a:pt x="1333631" y="801049"/>
                    </a:lnTo>
                    <a:cubicBezTo>
                      <a:pt x="1251560" y="807855"/>
                      <a:pt x="1170976" y="776327"/>
                      <a:pt x="1115344" y="715589"/>
                    </a:cubicBezTo>
                    <a:cubicBezTo>
                      <a:pt x="1067113" y="663004"/>
                      <a:pt x="1042235" y="593141"/>
                      <a:pt x="1046362" y="521893"/>
                    </a:cubicBezTo>
                    <a:close/>
                    <a:moveTo>
                      <a:pt x="801283" y="0"/>
                    </a:moveTo>
                    <a:lnTo>
                      <a:pt x="801283" y="521883"/>
                    </a:lnTo>
                    <a:cubicBezTo>
                      <a:pt x="805411" y="593131"/>
                      <a:pt x="780532" y="662994"/>
                      <a:pt x="732301" y="715579"/>
                    </a:cubicBezTo>
                    <a:cubicBezTo>
                      <a:pt x="676669" y="776317"/>
                      <a:pt x="596084" y="807845"/>
                      <a:pt x="514012" y="801039"/>
                    </a:cubicBezTo>
                    <a:lnTo>
                      <a:pt x="2167" y="801039"/>
                    </a:lnTo>
                    <a:cubicBezTo>
                      <a:pt x="2502" y="579854"/>
                      <a:pt x="94020" y="368580"/>
                      <a:pt x="255189" y="217071"/>
                    </a:cubicBezTo>
                    <a:cubicBezTo>
                      <a:pt x="403082" y="78054"/>
                      <a:pt x="598315" y="449"/>
                      <a:pt x="801283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39377" r="-388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íṧļîdé">
                <a:extLst>
                  <a:ext uri="{FF2B5EF4-FFF2-40B4-BE49-F238E27FC236}">
                    <a16:creationId xmlns:a16="http://schemas.microsoft.com/office/drawing/2014/main" xmlns="" id="{37E23197-D66D-4C77-8B34-EF9F3B96CC23}"/>
                  </a:ext>
                </a:extLst>
              </p:cNvPr>
              <p:cNvSpPr/>
              <p:nvPr/>
            </p:nvSpPr>
            <p:spPr>
              <a:xfrm>
                <a:off x="959175" y="1784571"/>
                <a:ext cx="1843559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21468" y="11606"/>
                    </a:moveTo>
                    <a:lnTo>
                      <a:pt x="21468" y="3088"/>
                    </a:lnTo>
                    <a:cubicBezTo>
                      <a:pt x="21502" y="2381"/>
                      <a:pt x="21295" y="1685"/>
                      <a:pt x="20885" y="1129"/>
                    </a:cubicBezTo>
                    <a:cubicBezTo>
                      <a:pt x="20332" y="379"/>
                      <a:pt x="19476" y="-40"/>
                      <a:pt x="18584" y="3"/>
                    </a:cubicBezTo>
                    <a:lnTo>
                      <a:pt x="13083" y="3"/>
                    </a:lnTo>
                    <a:cubicBezTo>
                      <a:pt x="12215" y="-2"/>
                      <a:pt x="11362" y="249"/>
                      <a:pt x="10619" y="729"/>
                    </a:cubicBezTo>
                    <a:cubicBezTo>
                      <a:pt x="9987" y="1135"/>
                      <a:pt x="9453" y="1695"/>
                      <a:pt x="9061" y="2362"/>
                    </a:cubicBezTo>
                    <a:lnTo>
                      <a:pt x="303" y="18656"/>
                    </a:lnTo>
                    <a:cubicBezTo>
                      <a:pt x="-48" y="19208"/>
                      <a:pt x="-98" y="19918"/>
                      <a:pt x="171" y="20520"/>
                    </a:cubicBezTo>
                    <a:cubicBezTo>
                      <a:pt x="421" y="21079"/>
                      <a:pt x="913" y="21468"/>
                      <a:pt x="1485" y="21560"/>
                    </a:cubicBezTo>
                    <a:lnTo>
                      <a:pt x="12270" y="21560"/>
                    </a:lnTo>
                    <a:cubicBezTo>
                      <a:pt x="12281" y="18946"/>
                      <a:pt x="13248" y="16441"/>
                      <a:pt x="14964" y="14581"/>
                    </a:cubicBezTo>
                    <a:cubicBezTo>
                      <a:pt x="16684" y="12716"/>
                      <a:pt x="19019" y="11648"/>
                      <a:pt x="21468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3" name="íṣ1ïḑé">
                <a:extLst>
                  <a:ext uri="{FF2B5EF4-FFF2-40B4-BE49-F238E27FC236}">
                    <a16:creationId xmlns:a16="http://schemas.microsoft.com/office/drawing/2014/main" xmlns="" id="{BAC1A5E0-12C7-41D7-A594-867170223D5A}"/>
                  </a:ext>
                </a:extLst>
              </p:cNvPr>
              <p:cNvSpPr/>
              <p:nvPr/>
            </p:nvSpPr>
            <p:spPr>
              <a:xfrm>
                <a:off x="3049388" y="1784574"/>
                <a:ext cx="1843593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4" y="11606"/>
                    </a:moveTo>
                    <a:lnTo>
                      <a:pt x="4" y="3088"/>
                    </a:lnTo>
                    <a:cubicBezTo>
                      <a:pt x="-30" y="2381"/>
                      <a:pt x="177" y="1685"/>
                      <a:pt x="587" y="1129"/>
                    </a:cubicBezTo>
                    <a:cubicBezTo>
                      <a:pt x="1140" y="379"/>
                      <a:pt x="1996" y="-40"/>
                      <a:pt x="2888" y="3"/>
                    </a:cubicBezTo>
                    <a:lnTo>
                      <a:pt x="8389" y="3"/>
                    </a:lnTo>
                    <a:cubicBezTo>
                      <a:pt x="9257" y="-2"/>
                      <a:pt x="10110" y="249"/>
                      <a:pt x="10853" y="729"/>
                    </a:cubicBezTo>
                    <a:cubicBezTo>
                      <a:pt x="11485" y="1135"/>
                      <a:pt x="12019" y="1695"/>
                      <a:pt x="12411" y="2362"/>
                    </a:cubicBezTo>
                    <a:lnTo>
                      <a:pt x="21169" y="18656"/>
                    </a:lnTo>
                    <a:cubicBezTo>
                      <a:pt x="21520" y="19208"/>
                      <a:pt x="21570" y="19918"/>
                      <a:pt x="21301" y="20520"/>
                    </a:cubicBezTo>
                    <a:cubicBezTo>
                      <a:pt x="21051" y="21079"/>
                      <a:pt x="20559" y="21468"/>
                      <a:pt x="19987" y="21560"/>
                    </a:cubicBezTo>
                    <a:lnTo>
                      <a:pt x="9202" y="21560"/>
                    </a:lnTo>
                    <a:cubicBezTo>
                      <a:pt x="9191" y="18946"/>
                      <a:pt x="8224" y="16441"/>
                      <a:pt x="6508" y="14581"/>
                    </a:cubicBezTo>
                    <a:cubicBezTo>
                      <a:pt x="4788" y="12716"/>
                      <a:pt x="2453" y="11648"/>
                      <a:pt x="4" y="116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4" name="íŝľïḋe">
                <a:extLst>
                  <a:ext uri="{FF2B5EF4-FFF2-40B4-BE49-F238E27FC236}">
                    <a16:creationId xmlns:a16="http://schemas.microsoft.com/office/drawing/2014/main" xmlns="" id="{C60C3C6A-EE27-49AD-A86C-2A11A5739F3F}"/>
                  </a:ext>
                </a:extLst>
              </p:cNvPr>
              <p:cNvSpPr/>
              <p:nvPr/>
            </p:nvSpPr>
            <p:spPr>
              <a:xfrm rot="10800000">
                <a:off x="3049422" y="3761955"/>
                <a:ext cx="1843559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21468" y="11606"/>
                    </a:moveTo>
                    <a:lnTo>
                      <a:pt x="21468" y="3088"/>
                    </a:lnTo>
                    <a:cubicBezTo>
                      <a:pt x="21502" y="2381"/>
                      <a:pt x="21295" y="1685"/>
                      <a:pt x="20885" y="1129"/>
                    </a:cubicBezTo>
                    <a:cubicBezTo>
                      <a:pt x="20332" y="379"/>
                      <a:pt x="19476" y="-40"/>
                      <a:pt x="18584" y="3"/>
                    </a:cubicBezTo>
                    <a:lnTo>
                      <a:pt x="13083" y="3"/>
                    </a:lnTo>
                    <a:cubicBezTo>
                      <a:pt x="12215" y="-2"/>
                      <a:pt x="11362" y="249"/>
                      <a:pt x="10619" y="729"/>
                    </a:cubicBezTo>
                    <a:cubicBezTo>
                      <a:pt x="9987" y="1135"/>
                      <a:pt x="9453" y="1695"/>
                      <a:pt x="9061" y="2362"/>
                    </a:cubicBezTo>
                    <a:lnTo>
                      <a:pt x="303" y="18656"/>
                    </a:lnTo>
                    <a:cubicBezTo>
                      <a:pt x="-48" y="19208"/>
                      <a:pt x="-98" y="19918"/>
                      <a:pt x="171" y="20520"/>
                    </a:cubicBezTo>
                    <a:cubicBezTo>
                      <a:pt x="421" y="21079"/>
                      <a:pt x="913" y="21468"/>
                      <a:pt x="1485" y="21560"/>
                    </a:cubicBezTo>
                    <a:lnTo>
                      <a:pt x="12270" y="21560"/>
                    </a:lnTo>
                    <a:cubicBezTo>
                      <a:pt x="12281" y="18946"/>
                      <a:pt x="13248" y="16441"/>
                      <a:pt x="14964" y="14581"/>
                    </a:cubicBezTo>
                    <a:cubicBezTo>
                      <a:pt x="16684" y="12716"/>
                      <a:pt x="19019" y="11648"/>
                      <a:pt x="21468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 dirty="0"/>
              </a:p>
            </p:txBody>
          </p:sp>
          <p:sp>
            <p:nvSpPr>
              <p:cNvPr id="25" name="ïṩļïḓe">
                <a:extLst>
                  <a:ext uri="{FF2B5EF4-FFF2-40B4-BE49-F238E27FC236}">
                    <a16:creationId xmlns:a16="http://schemas.microsoft.com/office/drawing/2014/main" xmlns="" id="{7FCE2576-0DBC-4F2B-A677-7BFB16C79F8D}"/>
                  </a:ext>
                </a:extLst>
              </p:cNvPr>
              <p:cNvSpPr/>
              <p:nvPr/>
            </p:nvSpPr>
            <p:spPr>
              <a:xfrm rot="10800000">
                <a:off x="959175" y="3761951"/>
                <a:ext cx="1843592" cy="1730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2" h="21560" extrusionOk="0">
                    <a:moveTo>
                      <a:pt x="4" y="11606"/>
                    </a:moveTo>
                    <a:lnTo>
                      <a:pt x="4" y="3088"/>
                    </a:lnTo>
                    <a:cubicBezTo>
                      <a:pt x="-30" y="2381"/>
                      <a:pt x="177" y="1685"/>
                      <a:pt x="587" y="1129"/>
                    </a:cubicBezTo>
                    <a:cubicBezTo>
                      <a:pt x="1140" y="379"/>
                      <a:pt x="1996" y="-40"/>
                      <a:pt x="2888" y="3"/>
                    </a:cubicBezTo>
                    <a:lnTo>
                      <a:pt x="8389" y="3"/>
                    </a:lnTo>
                    <a:cubicBezTo>
                      <a:pt x="9257" y="-2"/>
                      <a:pt x="10110" y="249"/>
                      <a:pt x="10853" y="729"/>
                    </a:cubicBezTo>
                    <a:cubicBezTo>
                      <a:pt x="11485" y="1135"/>
                      <a:pt x="12019" y="1695"/>
                      <a:pt x="12411" y="2362"/>
                    </a:cubicBezTo>
                    <a:lnTo>
                      <a:pt x="21169" y="18656"/>
                    </a:lnTo>
                    <a:cubicBezTo>
                      <a:pt x="21520" y="19208"/>
                      <a:pt x="21570" y="19918"/>
                      <a:pt x="21301" y="20520"/>
                    </a:cubicBezTo>
                    <a:cubicBezTo>
                      <a:pt x="21051" y="21079"/>
                      <a:pt x="20559" y="21468"/>
                      <a:pt x="19987" y="21560"/>
                    </a:cubicBezTo>
                    <a:lnTo>
                      <a:pt x="9202" y="21560"/>
                    </a:lnTo>
                    <a:cubicBezTo>
                      <a:pt x="9191" y="18946"/>
                      <a:pt x="8224" y="16441"/>
                      <a:pt x="6508" y="14581"/>
                    </a:cubicBezTo>
                    <a:cubicBezTo>
                      <a:pt x="4788" y="12716"/>
                      <a:pt x="2453" y="11648"/>
                      <a:pt x="4" y="1160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ïṧlíḓê">
                <a:extLst>
                  <a:ext uri="{FF2B5EF4-FFF2-40B4-BE49-F238E27FC236}">
                    <a16:creationId xmlns:a16="http://schemas.microsoft.com/office/drawing/2014/main" xmlns="" id="{1926C9A9-E559-4CAB-91DC-7E8759A6A069}"/>
                  </a:ext>
                </a:extLst>
              </p:cNvPr>
              <p:cNvSpPr/>
              <p:nvPr/>
            </p:nvSpPr>
            <p:spPr>
              <a:xfrm>
                <a:off x="1807807" y="2065028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 algn="r"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01</a:t>
                </a:r>
              </a:p>
            </p:txBody>
          </p:sp>
          <p:sp>
            <p:nvSpPr>
              <p:cNvPr id="27" name="î$ḷíḋe">
                <a:extLst>
                  <a:ext uri="{FF2B5EF4-FFF2-40B4-BE49-F238E27FC236}">
                    <a16:creationId xmlns:a16="http://schemas.microsoft.com/office/drawing/2014/main" xmlns="" id="{00619D23-F3C7-484D-A135-97FDBA252BBA}"/>
                  </a:ext>
                </a:extLst>
              </p:cNvPr>
              <p:cNvSpPr/>
              <p:nvPr/>
            </p:nvSpPr>
            <p:spPr>
              <a:xfrm>
                <a:off x="3325773" y="2065031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/>
                  <a:t>02</a:t>
                </a:r>
              </a:p>
            </p:txBody>
          </p:sp>
          <p:sp>
            <p:nvSpPr>
              <p:cNvPr id="28" name="îṧľïḋê">
                <a:extLst>
                  <a:ext uri="{FF2B5EF4-FFF2-40B4-BE49-F238E27FC236}">
                    <a16:creationId xmlns:a16="http://schemas.microsoft.com/office/drawing/2014/main" xmlns="" id="{8AD12EC2-8F2B-4078-9561-2B47F19217FE}"/>
                  </a:ext>
                </a:extLst>
              </p:cNvPr>
              <p:cNvSpPr/>
              <p:nvPr/>
            </p:nvSpPr>
            <p:spPr>
              <a:xfrm>
                <a:off x="1807840" y="4563555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 algn="r"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04</a:t>
                </a:r>
              </a:p>
            </p:txBody>
          </p:sp>
          <p:sp>
            <p:nvSpPr>
              <p:cNvPr id="29" name="ïṩḷïḋè">
                <a:extLst>
                  <a:ext uri="{FF2B5EF4-FFF2-40B4-BE49-F238E27FC236}">
                    <a16:creationId xmlns:a16="http://schemas.microsoft.com/office/drawing/2014/main" xmlns="" id="{43C0D516-11D1-4E7B-B4C4-83404C8EE8CA}"/>
                  </a:ext>
                </a:extLst>
              </p:cNvPr>
              <p:cNvSpPr/>
              <p:nvPr/>
            </p:nvSpPr>
            <p:spPr>
              <a:xfrm>
                <a:off x="3325806" y="4563559"/>
                <a:ext cx="718542" cy="64851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defRPr sz="5500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600" b="1" dirty="0">
                    <a:solidFill>
                      <a:schemeClr val="tx1"/>
                    </a:solidFill>
                  </a:rPr>
                  <a:t>03</a:t>
                </a:r>
              </a:p>
            </p:txBody>
          </p:sp>
        </p:grpSp>
        <p:grpSp>
          <p:nvGrpSpPr>
            <p:cNvPr id="7" name="işľïḑè">
              <a:extLst>
                <a:ext uri="{FF2B5EF4-FFF2-40B4-BE49-F238E27FC236}">
                  <a16:creationId xmlns:a16="http://schemas.microsoft.com/office/drawing/2014/main" xmlns="" id="{61791923-11E2-443F-A9C4-786F6765F62C}"/>
                </a:ext>
              </a:extLst>
            </p:cNvPr>
            <p:cNvGrpSpPr/>
            <p:nvPr/>
          </p:nvGrpSpPr>
          <p:grpSpPr>
            <a:xfrm>
              <a:off x="5640518" y="2232919"/>
              <a:ext cx="2263594" cy="1111889"/>
              <a:chOff x="8429020" y="3161137"/>
              <a:chExt cx="3093055" cy="1111889"/>
            </a:xfrm>
          </p:grpSpPr>
          <p:sp>
            <p:nvSpPr>
              <p:cNvPr id="19" name="íṡľíḍè">
                <a:extLst>
                  <a:ext uri="{FF2B5EF4-FFF2-40B4-BE49-F238E27FC236}">
                    <a16:creationId xmlns:a16="http://schemas.microsoft.com/office/drawing/2014/main" xmlns="" id="{28EE9308-A7D6-4175-A133-E20523181435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ŝ1íḓè">
                <a:extLst>
                  <a:ext uri="{FF2B5EF4-FFF2-40B4-BE49-F238E27FC236}">
                    <a16:creationId xmlns:a16="http://schemas.microsoft.com/office/drawing/2014/main" xmlns="" id="{15B3E678-36C5-4DEC-9BC0-61B5BAA1CD9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ṥļïďê">
              <a:extLst>
                <a:ext uri="{FF2B5EF4-FFF2-40B4-BE49-F238E27FC236}">
                  <a16:creationId xmlns:a16="http://schemas.microsoft.com/office/drawing/2014/main" xmlns="" id="{6F639516-FFD5-4398-8D07-A7765F463A74}"/>
                </a:ext>
              </a:extLst>
            </p:cNvPr>
            <p:cNvGrpSpPr/>
            <p:nvPr/>
          </p:nvGrpSpPr>
          <p:grpSpPr>
            <a:xfrm>
              <a:off x="9255306" y="2232919"/>
              <a:ext cx="2263594" cy="1111889"/>
              <a:chOff x="8429020" y="3161137"/>
              <a:chExt cx="3093055" cy="1111889"/>
            </a:xfrm>
          </p:grpSpPr>
          <p:sp>
            <p:nvSpPr>
              <p:cNvPr id="17" name="íşḻídè">
                <a:extLst>
                  <a:ext uri="{FF2B5EF4-FFF2-40B4-BE49-F238E27FC236}">
                    <a16:creationId xmlns:a16="http://schemas.microsoft.com/office/drawing/2014/main" xmlns="" id="{CB645B3C-67A0-4B99-810E-FD4AC2B4C868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sľídè">
                <a:extLst>
                  <a:ext uri="{FF2B5EF4-FFF2-40B4-BE49-F238E27FC236}">
                    <a16:creationId xmlns:a16="http://schemas.microsoft.com/office/drawing/2014/main" xmlns="" id="{4A743D99-7E90-4FA9-AB13-819707407378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îṡḻîďé">
              <a:extLst>
                <a:ext uri="{FF2B5EF4-FFF2-40B4-BE49-F238E27FC236}">
                  <a16:creationId xmlns:a16="http://schemas.microsoft.com/office/drawing/2014/main" xmlns="" id="{FC1CA647-1AD2-4C4F-B52D-249AE39325C8}"/>
                </a:ext>
              </a:extLst>
            </p:cNvPr>
            <p:cNvGrpSpPr/>
            <p:nvPr/>
          </p:nvGrpSpPr>
          <p:grpSpPr>
            <a:xfrm>
              <a:off x="5640518" y="3932291"/>
              <a:ext cx="2263594" cy="1111889"/>
              <a:chOff x="8429020" y="3161137"/>
              <a:chExt cx="3093055" cy="1111889"/>
            </a:xfrm>
          </p:grpSpPr>
          <p:sp>
            <p:nvSpPr>
              <p:cNvPr id="15" name="îSlîdè">
                <a:extLst>
                  <a:ext uri="{FF2B5EF4-FFF2-40B4-BE49-F238E27FC236}">
                    <a16:creationId xmlns:a16="http://schemas.microsoft.com/office/drawing/2014/main" xmlns="" id="{5151044D-E6AF-4872-BAF9-399E6ADE5F02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Sļïďè">
                <a:extLst>
                  <a:ext uri="{FF2B5EF4-FFF2-40B4-BE49-F238E27FC236}">
                    <a16:creationId xmlns:a16="http://schemas.microsoft.com/office/drawing/2014/main" xmlns="" id="{6D633B73-55AE-4BC4-B8A1-09903B5973CC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ṩ1îḋé">
              <a:extLst>
                <a:ext uri="{FF2B5EF4-FFF2-40B4-BE49-F238E27FC236}">
                  <a16:creationId xmlns:a16="http://schemas.microsoft.com/office/drawing/2014/main" xmlns="" id="{71D52868-9803-455A-964F-43EB9F59798D}"/>
                </a:ext>
              </a:extLst>
            </p:cNvPr>
            <p:cNvGrpSpPr/>
            <p:nvPr/>
          </p:nvGrpSpPr>
          <p:grpSpPr>
            <a:xfrm>
              <a:off x="9255306" y="3932291"/>
              <a:ext cx="2263594" cy="1111889"/>
              <a:chOff x="8429020" y="3161137"/>
              <a:chExt cx="3093055" cy="1111889"/>
            </a:xfrm>
          </p:grpSpPr>
          <p:sp>
            <p:nvSpPr>
              <p:cNvPr id="13" name="íṡḻídé">
                <a:extLst>
                  <a:ext uri="{FF2B5EF4-FFF2-40B4-BE49-F238E27FC236}">
                    <a16:creationId xmlns:a16="http://schemas.microsoft.com/office/drawing/2014/main" xmlns="" id="{38B8657F-3550-4721-9A6A-23B7C7563F6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śḻiḑe">
                <a:extLst>
                  <a:ext uri="{FF2B5EF4-FFF2-40B4-BE49-F238E27FC236}">
                    <a16:creationId xmlns:a16="http://schemas.microsoft.com/office/drawing/2014/main" xmlns="" id="{CDEF01D4-035D-48F7-AD03-C43A71224EB1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05D0DF4-242C-4673-A1B9-C27A4C4958F2}"/>
                </a:ext>
              </a:extLst>
            </p:cNvPr>
            <p:cNvCxnSpPr/>
            <p:nvPr/>
          </p:nvCxnSpPr>
          <p:spPr>
            <a:xfrm>
              <a:off x="5734050" y="3638550"/>
              <a:ext cx="57848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F55A432-335D-4448-984D-223C6EEE0308}"/>
                </a:ext>
              </a:extLst>
            </p:cNvPr>
            <p:cNvCxnSpPr/>
            <p:nvPr/>
          </p:nvCxnSpPr>
          <p:spPr>
            <a:xfrm>
              <a:off x="8579709" y="2232919"/>
              <a:ext cx="0" cy="281126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92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1A64F8-F86B-4C86-967F-AF65304C6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CF8616-C928-47CB-8FAD-8F1A59582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D83201-C075-4C49-91F7-3883AE1DE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75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51E5A59-B1FF-407E-9017-C996FA8363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62832" y="1664803"/>
            <a:ext cx="10257656" cy="3730235"/>
            <a:chOff x="1262832" y="1664803"/>
            <a:chExt cx="10257656" cy="3730235"/>
          </a:xfrm>
        </p:grpSpPr>
        <p:grpSp>
          <p:nvGrpSpPr>
            <p:cNvPr id="6" name="îšḻïďé">
              <a:extLst>
                <a:ext uri="{FF2B5EF4-FFF2-40B4-BE49-F238E27FC236}">
                  <a16:creationId xmlns:a16="http://schemas.microsoft.com/office/drawing/2014/main" xmlns="" id="{701F0D2D-F10B-4E85-BC10-AE8F28B14C9C}"/>
                </a:ext>
              </a:extLst>
            </p:cNvPr>
            <p:cNvGrpSpPr/>
            <p:nvPr/>
          </p:nvGrpSpPr>
          <p:grpSpPr>
            <a:xfrm>
              <a:off x="6994465" y="2069463"/>
              <a:ext cx="707970" cy="3226235"/>
              <a:chOff x="6994465" y="2069463"/>
              <a:chExt cx="707970" cy="3226235"/>
            </a:xfrm>
          </p:grpSpPr>
          <p:sp>
            <p:nvSpPr>
              <p:cNvPr id="42" name="íṩļiḑé">
                <a:extLst>
                  <a:ext uri="{FF2B5EF4-FFF2-40B4-BE49-F238E27FC236}">
                    <a16:creationId xmlns:a16="http://schemas.microsoft.com/office/drawing/2014/main" xmlns="" id="{8105EB6F-B5A9-45B3-9738-C906C0CE8041}"/>
                  </a:ext>
                </a:extLst>
              </p:cNvPr>
              <p:cNvSpPr/>
              <p:nvPr/>
            </p:nvSpPr>
            <p:spPr>
              <a:xfrm>
                <a:off x="6994466" y="4587729"/>
                <a:ext cx="707969" cy="7079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4</a:t>
                </a:r>
                <a:endParaRPr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ïS1íďê">
                <a:extLst>
                  <a:ext uri="{FF2B5EF4-FFF2-40B4-BE49-F238E27FC236}">
                    <a16:creationId xmlns:a16="http://schemas.microsoft.com/office/drawing/2014/main" xmlns="" id="{56231FD3-2ADD-4103-B4CD-81DF9A4F2715}"/>
                  </a:ext>
                </a:extLst>
              </p:cNvPr>
              <p:cNvSpPr/>
              <p:nvPr/>
            </p:nvSpPr>
            <p:spPr>
              <a:xfrm>
                <a:off x="6994465" y="2069463"/>
                <a:ext cx="707968" cy="707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1</a:t>
                </a:r>
                <a:endParaRPr sz="2400" b="1" dirty="0"/>
              </a:p>
            </p:txBody>
          </p:sp>
          <p:sp>
            <p:nvSpPr>
              <p:cNvPr id="44" name="ïṥḷîḋé">
                <a:extLst>
                  <a:ext uri="{FF2B5EF4-FFF2-40B4-BE49-F238E27FC236}">
                    <a16:creationId xmlns:a16="http://schemas.microsoft.com/office/drawing/2014/main" xmlns="" id="{B7D5C5E7-3358-49E6-815C-1BDBAE03355F}"/>
                  </a:ext>
                </a:extLst>
              </p:cNvPr>
              <p:cNvSpPr/>
              <p:nvPr/>
            </p:nvSpPr>
            <p:spPr>
              <a:xfrm>
                <a:off x="6994466" y="2908884"/>
                <a:ext cx="707969" cy="7079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2</a:t>
                </a:r>
                <a:endParaRPr sz="2400" b="1" dirty="0"/>
              </a:p>
            </p:txBody>
          </p:sp>
          <p:sp>
            <p:nvSpPr>
              <p:cNvPr id="45" name="ïśľiḑe">
                <a:extLst>
                  <a:ext uri="{FF2B5EF4-FFF2-40B4-BE49-F238E27FC236}">
                    <a16:creationId xmlns:a16="http://schemas.microsoft.com/office/drawing/2014/main" xmlns="" id="{D95251B4-DE67-4D0C-8714-C8589B4FBAE0}"/>
                  </a:ext>
                </a:extLst>
              </p:cNvPr>
              <p:cNvSpPr/>
              <p:nvPr/>
            </p:nvSpPr>
            <p:spPr>
              <a:xfrm>
                <a:off x="6994466" y="3748306"/>
                <a:ext cx="707969" cy="7079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2400" b="1" dirty="0"/>
                  <a:t>3</a:t>
                </a:r>
                <a:endParaRPr sz="2400" b="1" dirty="0"/>
              </a:p>
            </p:txBody>
          </p:sp>
        </p:grpSp>
        <p:grpSp>
          <p:nvGrpSpPr>
            <p:cNvPr id="7" name="îŝļiḋé">
              <a:extLst>
                <a:ext uri="{FF2B5EF4-FFF2-40B4-BE49-F238E27FC236}">
                  <a16:creationId xmlns:a16="http://schemas.microsoft.com/office/drawing/2014/main" xmlns="" id="{DBA42BAA-E1C1-4683-B444-DD95AD23D723}"/>
                </a:ext>
              </a:extLst>
            </p:cNvPr>
            <p:cNvGrpSpPr/>
            <p:nvPr/>
          </p:nvGrpSpPr>
          <p:grpSpPr>
            <a:xfrm>
              <a:off x="1262832" y="1664803"/>
              <a:ext cx="5207324" cy="3424019"/>
              <a:chOff x="1455872" y="1664803"/>
              <a:chExt cx="5207324" cy="3424019"/>
            </a:xfrm>
          </p:grpSpPr>
          <p:grpSp>
            <p:nvGrpSpPr>
              <p:cNvPr id="23" name="iŝ1iḍé">
                <a:extLst>
                  <a:ext uri="{FF2B5EF4-FFF2-40B4-BE49-F238E27FC236}">
                    <a16:creationId xmlns:a16="http://schemas.microsoft.com/office/drawing/2014/main" xmlns="" id="{7794CD24-218C-49C6-B18D-8ED013127190}"/>
                  </a:ext>
                </a:extLst>
              </p:cNvPr>
              <p:cNvGrpSpPr/>
              <p:nvPr/>
            </p:nvGrpSpPr>
            <p:grpSpPr>
              <a:xfrm>
                <a:off x="1455872" y="1664803"/>
                <a:ext cx="3408119" cy="3305936"/>
                <a:chOff x="1455872" y="1664803"/>
                <a:chExt cx="3408119" cy="3305936"/>
              </a:xfrm>
            </p:grpSpPr>
            <p:sp>
              <p:nvSpPr>
                <p:cNvPr id="36" name="iṡļîďé">
                  <a:extLst>
                    <a:ext uri="{FF2B5EF4-FFF2-40B4-BE49-F238E27FC236}">
                      <a16:creationId xmlns:a16="http://schemas.microsoft.com/office/drawing/2014/main" xmlns="" id="{5B67E428-9CBE-4C84-AF36-33B0E7FA6225}"/>
                    </a:ext>
                  </a:extLst>
                </p:cNvPr>
                <p:cNvSpPr/>
                <p:nvPr/>
              </p:nvSpPr>
              <p:spPr>
                <a:xfrm rot="2700000">
                  <a:off x="2198334" y="1915376"/>
                  <a:ext cx="1895472" cy="33803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896" y="19976"/>
                      </a:moveTo>
                      <a:lnTo>
                        <a:pt x="18704" y="19976"/>
                      </a:lnTo>
                      <a:lnTo>
                        <a:pt x="18704" y="1624"/>
                      </a:lnTo>
                      <a:lnTo>
                        <a:pt x="2896" y="1624"/>
                      </a:lnTo>
                      <a:cubicBezTo>
                        <a:pt x="2896" y="1624"/>
                        <a:pt x="2896" y="19976"/>
                        <a:pt x="2896" y="19976"/>
                      </a:cubicBezTo>
                      <a:close/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śḷîḍe">
                  <a:extLst>
                    <a:ext uri="{FF2B5EF4-FFF2-40B4-BE49-F238E27FC236}">
                      <a16:creationId xmlns:a16="http://schemas.microsoft.com/office/drawing/2014/main" xmlns="" id="{F5A52486-CAA1-4F05-8D90-33C047382D68}"/>
                    </a:ext>
                  </a:extLst>
                </p:cNvPr>
                <p:cNvSpPr/>
                <p:nvPr/>
              </p:nvSpPr>
              <p:spPr>
                <a:xfrm rot="2700000">
                  <a:off x="4172341" y="1898955"/>
                  <a:ext cx="925801" cy="457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Sḻiḓê">
                  <a:extLst>
                    <a:ext uri="{FF2B5EF4-FFF2-40B4-BE49-F238E27FC236}">
                      <a16:creationId xmlns:a16="http://schemas.microsoft.com/office/drawing/2014/main" xmlns="" id="{0AEC3244-31E1-4DF2-8161-2CE58FC6BE0F}"/>
                    </a:ext>
                  </a:extLst>
                </p:cNvPr>
                <p:cNvSpPr/>
                <p:nvPr/>
              </p:nvSpPr>
              <p:spPr>
                <a:xfrm rot="2700000">
                  <a:off x="3252617" y="2642398"/>
                  <a:ext cx="1214288" cy="4640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ṡļiḓè">
                  <a:extLst>
                    <a:ext uri="{FF2B5EF4-FFF2-40B4-BE49-F238E27FC236}">
                      <a16:creationId xmlns:a16="http://schemas.microsoft.com/office/drawing/2014/main" xmlns="" id="{A5C91F7F-E99A-4D85-81D2-F65E94AC7930}"/>
                    </a:ext>
                  </a:extLst>
                </p:cNvPr>
                <p:cNvSpPr/>
                <p:nvPr/>
              </p:nvSpPr>
              <p:spPr>
                <a:xfrm rot="2700000">
                  <a:off x="2756549" y="3138782"/>
                  <a:ext cx="1214288" cy="4640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şlîḓe">
                  <a:extLst>
                    <a:ext uri="{FF2B5EF4-FFF2-40B4-BE49-F238E27FC236}">
                      <a16:creationId xmlns:a16="http://schemas.microsoft.com/office/drawing/2014/main" xmlns="" id="{E6A0C270-0AF0-4B25-871E-6EBCEC05D36A}"/>
                    </a:ext>
                  </a:extLst>
                </p:cNvPr>
                <p:cNvSpPr/>
                <p:nvPr/>
              </p:nvSpPr>
              <p:spPr>
                <a:xfrm rot="2700000">
                  <a:off x="2260482" y="3635166"/>
                  <a:ext cx="1214288" cy="4640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ṡḻíḓè">
                  <a:extLst>
                    <a:ext uri="{FF2B5EF4-FFF2-40B4-BE49-F238E27FC236}">
                      <a16:creationId xmlns:a16="http://schemas.microsoft.com/office/drawing/2014/main" xmlns="" id="{5AB0310E-4366-4A79-A0A0-917E3386F0F4}"/>
                    </a:ext>
                  </a:extLst>
                </p:cNvPr>
                <p:cNvSpPr/>
                <p:nvPr/>
              </p:nvSpPr>
              <p:spPr>
                <a:xfrm rot="2700000">
                  <a:off x="1764415" y="4131549"/>
                  <a:ext cx="1214288" cy="4640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21600"/>
                      </a:lnTo>
                      <a:lnTo>
                        <a:pt x="0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išḷiḓe">
                <a:extLst>
                  <a:ext uri="{FF2B5EF4-FFF2-40B4-BE49-F238E27FC236}">
                    <a16:creationId xmlns:a16="http://schemas.microsoft.com/office/drawing/2014/main" xmlns="" id="{507C87CB-2E90-4D06-B4A4-931333F2896E}"/>
                  </a:ext>
                </a:extLst>
              </p:cNvPr>
              <p:cNvGrpSpPr/>
              <p:nvPr/>
            </p:nvGrpSpPr>
            <p:grpSpPr>
              <a:xfrm>
                <a:off x="3401341" y="4799314"/>
                <a:ext cx="3261855" cy="289508"/>
                <a:chOff x="3401341" y="4666679"/>
                <a:chExt cx="3261855" cy="289508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14436E71-6A55-4CF7-A26B-726EBDF8F5C2}"/>
                    </a:ext>
                  </a:extLst>
                </p:cNvPr>
                <p:cNvCxnSpPr/>
                <p:nvPr/>
              </p:nvCxnSpPr>
              <p:spPr>
                <a:xfrm>
                  <a:off x="3401341" y="4956187"/>
                  <a:ext cx="3261855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7E3D3484-4362-4621-AEDF-631F6257D04C}"/>
                    </a:ext>
                  </a:extLst>
                </p:cNvPr>
                <p:cNvCxnSpPr/>
                <p:nvPr/>
              </p:nvCxnSpPr>
              <p:spPr>
                <a:xfrm flipV="1">
                  <a:off x="6663196" y="4666679"/>
                  <a:ext cx="0" cy="289508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iŝļídé">
                <a:extLst>
                  <a:ext uri="{FF2B5EF4-FFF2-40B4-BE49-F238E27FC236}">
                    <a16:creationId xmlns:a16="http://schemas.microsoft.com/office/drawing/2014/main" xmlns="" id="{91BDE2F8-E329-461C-B375-66930A14E99D}"/>
                  </a:ext>
                </a:extLst>
              </p:cNvPr>
              <p:cNvGrpSpPr/>
              <p:nvPr/>
            </p:nvGrpSpPr>
            <p:grpSpPr>
              <a:xfrm>
                <a:off x="4403652" y="3959891"/>
                <a:ext cx="2259544" cy="289508"/>
                <a:chOff x="3401341" y="4666679"/>
                <a:chExt cx="3261855" cy="289508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1419D2A7-46A0-427D-BA8C-DDBE753A7AC5}"/>
                    </a:ext>
                  </a:extLst>
                </p:cNvPr>
                <p:cNvCxnSpPr/>
                <p:nvPr/>
              </p:nvCxnSpPr>
              <p:spPr>
                <a:xfrm>
                  <a:off x="3401341" y="4956187"/>
                  <a:ext cx="3261855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31A2FA63-5E82-466E-8D6E-922D25817A14}"/>
                    </a:ext>
                  </a:extLst>
                </p:cNvPr>
                <p:cNvCxnSpPr/>
                <p:nvPr/>
              </p:nvCxnSpPr>
              <p:spPr>
                <a:xfrm flipV="1">
                  <a:off x="6663196" y="4666679"/>
                  <a:ext cx="0" cy="289508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ïśḷîdè">
                <a:extLst>
                  <a:ext uri="{FF2B5EF4-FFF2-40B4-BE49-F238E27FC236}">
                    <a16:creationId xmlns:a16="http://schemas.microsoft.com/office/drawing/2014/main" xmlns="" id="{76F72653-8D27-4527-8E2E-DF45ABB3324A}"/>
                  </a:ext>
                </a:extLst>
              </p:cNvPr>
              <p:cNvGrpSpPr/>
              <p:nvPr/>
            </p:nvGrpSpPr>
            <p:grpSpPr>
              <a:xfrm>
                <a:off x="5124316" y="3120469"/>
                <a:ext cx="1538880" cy="289508"/>
                <a:chOff x="3401341" y="4666679"/>
                <a:chExt cx="3261855" cy="289508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CC8F6098-3559-4C39-8640-695FE679172D}"/>
                    </a:ext>
                  </a:extLst>
                </p:cNvPr>
                <p:cNvCxnSpPr/>
                <p:nvPr/>
              </p:nvCxnSpPr>
              <p:spPr>
                <a:xfrm>
                  <a:off x="3401341" y="4956187"/>
                  <a:ext cx="3261855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7E62D631-03BE-4CAA-8883-9D214BC2B2B9}"/>
                    </a:ext>
                  </a:extLst>
                </p:cNvPr>
                <p:cNvCxnSpPr/>
                <p:nvPr/>
              </p:nvCxnSpPr>
              <p:spPr>
                <a:xfrm flipV="1">
                  <a:off x="6663196" y="4666679"/>
                  <a:ext cx="0" cy="289508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iṩľîdè">
                <a:extLst>
                  <a:ext uri="{FF2B5EF4-FFF2-40B4-BE49-F238E27FC236}">
                    <a16:creationId xmlns:a16="http://schemas.microsoft.com/office/drawing/2014/main" xmlns="" id="{3DD34E51-7F76-4AFE-B915-E7168B4F8A59}"/>
                  </a:ext>
                </a:extLst>
              </p:cNvPr>
              <p:cNvGrpSpPr/>
              <p:nvPr/>
            </p:nvGrpSpPr>
            <p:grpSpPr>
              <a:xfrm>
                <a:off x="5627952" y="2281047"/>
                <a:ext cx="1035244" cy="289508"/>
                <a:chOff x="3401341" y="4666679"/>
                <a:chExt cx="3261855" cy="289508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9C28324C-EE9F-4EA8-AC8C-613DDCF2DD5B}"/>
                    </a:ext>
                  </a:extLst>
                </p:cNvPr>
                <p:cNvCxnSpPr/>
                <p:nvPr/>
              </p:nvCxnSpPr>
              <p:spPr>
                <a:xfrm>
                  <a:off x="3401341" y="4956187"/>
                  <a:ext cx="3261855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2E511BD9-F6C8-403A-BDAB-CE5142B950C9}"/>
                    </a:ext>
                  </a:extLst>
                </p:cNvPr>
                <p:cNvCxnSpPr/>
                <p:nvPr/>
              </p:nvCxnSpPr>
              <p:spPr>
                <a:xfrm flipV="1">
                  <a:off x="6663196" y="4666679"/>
                  <a:ext cx="0" cy="289508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ïṥḻîḓê">
              <a:extLst>
                <a:ext uri="{FF2B5EF4-FFF2-40B4-BE49-F238E27FC236}">
                  <a16:creationId xmlns:a16="http://schemas.microsoft.com/office/drawing/2014/main" xmlns="" id="{1718C854-3A68-4F7B-8BE8-54EC365229E8}"/>
                </a:ext>
              </a:extLst>
            </p:cNvPr>
            <p:cNvGrpSpPr/>
            <p:nvPr/>
          </p:nvGrpSpPr>
          <p:grpSpPr>
            <a:xfrm>
              <a:off x="7788301" y="2101574"/>
              <a:ext cx="3730599" cy="775197"/>
              <a:chOff x="5130801" y="2820874"/>
              <a:chExt cx="3632195" cy="775197"/>
            </a:xfrm>
          </p:grpSpPr>
          <p:sp>
            <p:nvSpPr>
              <p:cNvPr id="21" name="ïślîḋé">
                <a:extLst>
                  <a:ext uri="{FF2B5EF4-FFF2-40B4-BE49-F238E27FC236}">
                    <a16:creationId xmlns:a16="http://schemas.microsoft.com/office/drawing/2014/main" xmlns="" id="{CD98B62C-6430-4C36-8BF1-090E6641705A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ṡ1îďe">
                <a:extLst>
                  <a:ext uri="{FF2B5EF4-FFF2-40B4-BE49-F238E27FC236}">
                    <a16:creationId xmlns:a16="http://schemas.microsoft.com/office/drawing/2014/main" xmlns="" id="{7FFEF3F4-3175-402D-BF24-C55556DF651F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sḻîďe">
              <a:extLst>
                <a:ext uri="{FF2B5EF4-FFF2-40B4-BE49-F238E27FC236}">
                  <a16:creationId xmlns:a16="http://schemas.microsoft.com/office/drawing/2014/main" xmlns="" id="{7CFA9A3C-C946-45F8-A758-F7A924DD898D}"/>
                </a:ext>
              </a:extLst>
            </p:cNvPr>
            <p:cNvGrpSpPr/>
            <p:nvPr/>
          </p:nvGrpSpPr>
          <p:grpSpPr>
            <a:xfrm>
              <a:off x="7788301" y="2940997"/>
              <a:ext cx="3730599" cy="775197"/>
              <a:chOff x="5130801" y="2820874"/>
              <a:chExt cx="3632195" cy="775197"/>
            </a:xfrm>
          </p:grpSpPr>
          <p:sp>
            <p:nvSpPr>
              <p:cNvPr id="19" name="îšľíḍe">
                <a:extLst>
                  <a:ext uri="{FF2B5EF4-FFF2-40B4-BE49-F238E27FC236}">
                    <a16:creationId xmlns:a16="http://schemas.microsoft.com/office/drawing/2014/main" xmlns="" id="{CE2F78CB-75F0-452D-94D4-88445B9DAD9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$ļíḓê">
                <a:extLst>
                  <a:ext uri="{FF2B5EF4-FFF2-40B4-BE49-F238E27FC236}">
                    <a16:creationId xmlns:a16="http://schemas.microsoft.com/office/drawing/2014/main" xmlns="" id="{64D70057-B0E4-40EC-853A-9C1CD13C884C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lïḓe">
              <a:extLst>
                <a:ext uri="{FF2B5EF4-FFF2-40B4-BE49-F238E27FC236}">
                  <a16:creationId xmlns:a16="http://schemas.microsoft.com/office/drawing/2014/main" xmlns="" id="{41057917-71A2-4637-85C6-94CFC3EB7197}"/>
                </a:ext>
              </a:extLst>
            </p:cNvPr>
            <p:cNvGrpSpPr/>
            <p:nvPr/>
          </p:nvGrpSpPr>
          <p:grpSpPr>
            <a:xfrm>
              <a:off x="7788301" y="3780420"/>
              <a:ext cx="3730599" cy="775197"/>
              <a:chOff x="5130801" y="2820874"/>
              <a:chExt cx="3632195" cy="775197"/>
            </a:xfrm>
          </p:grpSpPr>
          <p:sp>
            <p:nvSpPr>
              <p:cNvPr id="17" name="íṣľîḋe">
                <a:extLst>
                  <a:ext uri="{FF2B5EF4-FFF2-40B4-BE49-F238E27FC236}">
                    <a16:creationId xmlns:a16="http://schemas.microsoft.com/office/drawing/2014/main" xmlns="" id="{3441DEAC-E2ED-4604-9016-9F842091FFF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ślîdè">
                <a:extLst>
                  <a:ext uri="{FF2B5EF4-FFF2-40B4-BE49-F238E27FC236}">
                    <a16:creationId xmlns:a16="http://schemas.microsoft.com/office/drawing/2014/main" xmlns="" id="{D6154550-BBB3-4AD9-B1E5-77DC7AB091A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iśļiḍê">
              <a:extLst>
                <a:ext uri="{FF2B5EF4-FFF2-40B4-BE49-F238E27FC236}">
                  <a16:creationId xmlns:a16="http://schemas.microsoft.com/office/drawing/2014/main" xmlns="" id="{7A94D8FE-5202-4FD9-9B64-9A694FFC29D1}"/>
                </a:ext>
              </a:extLst>
            </p:cNvPr>
            <p:cNvGrpSpPr/>
            <p:nvPr/>
          </p:nvGrpSpPr>
          <p:grpSpPr>
            <a:xfrm>
              <a:off x="7788301" y="4619841"/>
              <a:ext cx="3730599" cy="775197"/>
              <a:chOff x="5130801" y="2820874"/>
              <a:chExt cx="3632195" cy="775197"/>
            </a:xfrm>
          </p:grpSpPr>
          <p:sp>
            <p:nvSpPr>
              <p:cNvPr id="15" name="î$1ïḓè">
                <a:extLst>
                  <a:ext uri="{FF2B5EF4-FFF2-40B4-BE49-F238E27FC236}">
                    <a16:creationId xmlns:a16="http://schemas.microsoft.com/office/drawing/2014/main" xmlns="" id="{BA6405B5-F65E-4454-AE0B-E211EE8FE8FB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ś1ïďê">
                <a:extLst>
                  <a:ext uri="{FF2B5EF4-FFF2-40B4-BE49-F238E27FC236}">
                    <a16:creationId xmlns:a16="http://schemas.microsoft.com/office/drawing/2014/main" xmlns="" id="{CAFE6BBD-2388-4530-89FB-624F80CF3D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433F4A5-9134-4B68-A778-CA6CFEB3E42C}"/>
                </a:ext>
              </a:extLst>
            </p:cNvPr>
            <p:cNvCxnSpPr/>
            <p:nvPr/>
          </p:nvCxnSpPr>
          <p:spPr>
            <a:xfrm>
              <a:off x="7904480" y="2888564"/>
              <a:ext cx="36160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B43C92D-D1E9-47E7-B762-1190B53F9FDB}"/>
                </a:ext>
              </a:extLst>
            </p:cNvPr>
            <p:cNvCxnSpPr/>
            <p:nvPr/>
          </p:nvCxnSpPr>
          <p:spPr>
            <a:xfrm>
              <a:off x="7904480" y="3727987"/>
              <a:ext cx="36160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5615A18-8601-4370-B2C1-E03A4484BA39}"/>
                </a:ext>
              </a:extLst>
            </p:cNvPr>
            <p:cNvCxnSpPr/>
            <p:nvPr/>
          </p:nvCxnSpPr>
          <p:spPr>
            <a:xfrm>
              <a:off x="7904480" y="4567410"/>
              <a:ext cx="36160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21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0D09E84-AF20-4A0D-9DE8-05411E7D7642}"/>
              </a:ext>
            </a:extLst>
          </p:cNvPr>
          <p:cNvSpPr txBox="1"/>
          <p:nvPr/>
        </p:nvSpPr>
        <p:spPr>
          <a:xfrm>
            <a:off x="5550694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  <a:alpha val="3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>
                  <a:lumMod val="85000"/>
                  <a:alpha val="3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46D124D-3771-4DC6-90A0-F0B494F0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E2D88E5-64AB-46F8-81E1-9535957273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C172232-CC12-4309-8DEF-69652DEECA4E}"/>
              </a:ext>
            </a:extLst>
          </p:cNvPr>
          <p:cNvSpPr txBox="1"/>
          <p:nvPr/>
        </p:nvSpPr>
        <p:spPr>
          <a:xfrm>
            <a:off x="5550694" y="22687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8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31151C-9CB4-4078-A3FC-0017063FB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BD3E9A-17D7-442E-A0DC-323D8D8F6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E594516-5472-4286-B3A5-334AD1BBE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854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7308D4-DB2D-4957-A7AF-D7B65B67D8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54510"/>
            <a:ext cx="11523783" cy="3819893"/>
            <a:chOff x="0" y="1354510"/>
            <a:chExt cx="11523783" cy="381989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D7D0D27-F3B7-43B8-9021-9DF402347DD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330087"/>
              <a:ext cx="1041600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ṧ1iďè">
              <a:extLst>
                <a:ext uri="{FF2B5EF4-FFF2-40B4-BE49-F238E27FC236}">
                  <a16:creationId xmlns:a16="http://schemas.microsoft.com/office/drawing/2014/main" xmlns="" id="{5BEF045C-0840-464D-B037-70180C2DFD70}"/>
                </a:ext>
              </a:extLst>
            </p:cNvPr>
            <p:cNvSpPr/>
            <p:nvPr/>
          </p:nvSpPr>
          <p:spPr>
            <a:xfrm>
              <a:off x="10427433" y="2767613"/>
              <a:ext cx="1096350" cy="109635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  <a:endParaRPr b="1" dirty="0"/>
            </a:p>
          </p:txBody>
        </p:sp>
        <p:sp>
          <p:nvSpPr>
            <p:cNvPr id="8" name="íṩlïḍè">
              <a:extLst>
                <a:ext uri="{FF2B5EF4-FFF2-40B4-BE49-F238E27FC236}">
                  <a16:creationId xmlns:a16="http://schemas.microsoft.com/office/drawing/2014/main" xmlns="" id="{C878DF64-6E77-4769-A49E-4F6C39347A95}"/>
                </a:ext>
              </a:extLst>
            </p:cNvPr>
            <p:cNvSpPr/>
            <p:nvPr/>
          </p:nvSpPr>
          <p:spPr>
            <a:xfrm rot="10800000">
              <a:off x="635977" y="3336996"/>
              <a:ext cx="1565438" cy="61253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íślïḍe">
              <a:extLst>
                <a:ext uri="{FF2B5EF4-FFF2-40B4-BE49-F238E27FC236}">
                  <a16:creationId xmlns:a16="http://schemas.microsoft.com/office/drawing/2014/main" xmlns="" id="{66F15B8D-6233-4F38-AB80-66A35A1E56C2}"/>
                </a:ext>
              </a:extLst>
            </p:cNvPr>
            <p:cNvSpPr/>
            <p:nvPr/>
          </p:nvSpPr>
          <p:spPr>
            <a:xfrm>
              <a:off x="1092280" y="3506250"/>
              <a:ext cx="652834" cy="6528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ŝļiḍè">
              <a:extLst>
                <a:ext uri="{FF2B5EF4-FFF2-40B4-BE49-F238E27FC236}">
                  <a16:creationId xmlns:a16="http://schemas.microsoft.com/office/drawing/2014/main" xmlns="" id="{3A106492-512A-4BD5-921F-B2A2A10BBB9B}"/>
                </a:ext>
              </a:extLst>
            </p:cNvPr>
            <p:cNvSpPr/>
            <p:nvPr/>
          </p:nvSpPr>
          <p:spPr>
            <a:xfrm>
              <a:off x="2255973" y="2708342"/>
              <a:ext cx="1565438" cy="61253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isḻíďe">
              <a:extLst>
                <a:ext uri="{FF2B5EF4-FFF2-40B4-BE49-F238E27FC236}">
                  <a16:creationId xmlns:a16="http://schemas.microsoft.com/office/drawing/2014/main" xmlns="" id="{5C7FC336-EF5B-4CAD-92C5-4A3D78AA18E4}"/>
                </a:ext>
              </a:extLst>
            </p:cNvPr>
            <p:cNvSpPr/>
            <p:nvPr/>
          </p:nvSpPr>
          <p:spPr>
            <a:xfrm rot="10800000">
              <a:off x="2712274" y="2498790"/>
              <a:ext cx="652834" cy="6528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ṩļíḑé">
              <a:extLst>
                <a:ext uri="{FF2B5EF4-FFF2-40B4-BE49-F238E27FC236}">
                  <a16:creationId xmlns:a16="http://schemas.microsoft.com/office/drawing/2014/main" xmlns="" id="{A4C3621B-DD45-40FD-A172-B47B96A738E4}"/>
                </a:ext>
              </a:extLst>
            </p:cNvPr>
            <p:cNvSpPr/>
            <p:nvPr/>
          </p:nvSpPr>
          <p:spPr>
            <a:xfrm rot="10800000">
              <a:off x="3900147" y="3336996"/>
              <a:ext cx="1565438" cy="61253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íšľíḓè">
              <a:extLst>
                <a:ext uri="{FF2B5EF4-FFF2-40B4-BE49-F238E27FC236}">
                  <a16:creationId xmlns:a16="http://schemas.microsoft.com/office/drawing/2014/main" xmlns="" id="{798D57B9-2C06-4A9D-BD20-592C985D3A1E}"/>
                </a:ext>
              </a:extLst>
            </p:cNvPr>
            <p:cNvSpPr/>
            <p:nvPr/>
          </p:nvSpPr>
          <p:spPr>
            <a:xfrm>
              <a:off x="4356449" y="3506249"/>
              <a:ext cx="652834" cy="6528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ṡľîḋé">
              <a:extLst>
                <a:ext uri="{FF2B5EF4-FFF2-40B4-BE49-F238E27FC236}">
                  <a16:creationId xmlns:a16="http://schemas.microsoft.com/office/drawing/2014/main" xmlns="" id="{8803067E-1A35-401C-930C-7C3D247BD26C}"/>
                </a:ext>
              </a:extLst>
            </p:cNvPr>
            <p:cNvSpPr/>
            <p:nvPr/>
          </p:nvSpPr>
          <p:spPr>
            <a:xfrm>
              <a:off x="5504023" y="2708342"/>
              <a:ext cx="1565438" cy="61253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íṧ1îďe">
              <a:extLst>
                <a:ext uri="{FF2B5EF4-FFF2-40B4-BE49-F238E27FC236}">
                  <a16:creationId xmlns:a16="http://schemas.microsoft.com/office/drawing/2014/main" xmlns="" id="{71C65747-EFA8-4022-BFC8-EBC6580866E2}"/>
                </a:ext>
              </a:extLst>
            </p:cNvPr>
            <p:cNvSpPr/>
            <p:nvPr/>
          </p:nvSpPr>
          <p:spPr>
            <a:xfrm rot="10800000">
              <a:off x="5960325" y="2498790"/>
              <a:ext cx="652834" cy="6528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iślîďê">
              <a:extLst>
                <a:ext uri="{FF2B5EF4-FFF2-40B4-BE49-F238E27FC236}">
                  <a16:creationId xmlns:a16="http://schemas.microsoft.com/office/drawing/2014/main" xmlns="" id="{5F0D42C1-FBCE-4B87-A8A3-18A9AAE9659D}"/>
                </a:ext>
              </a:extLst>
            </p:cNvPr>
            <p:cNvSpPr/>
            <p:nvPr/>
          </p:nvSpPr>
          <p:spPr bwMode="auto">
            <a:xfrm>
              <a:off x="1200663" y="3609891"/>
              <a:ext cx="436067" cy="445551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íSļidê">
              <a:extLst>
                <a:ext uri="{FF2B5EF4-FFF2-40B4-BE49-F238E27FC236}">
                  <a16:creationId xmlns:a16="http://schemas.microsoft.com/office/drawing/2014/main" xmlns="" id="{19246744-F01A-4DD8-88B0-968DE5187A37}"/>
                </a:ext>
              </a:extLst>
            </p:cNvPr>
            <p:cNvSpPr/>
            <p:nvPr/>
          </p:nvSpPr>
          <p:spPr bwMode="auto">
            <a:xfrm>
              <a:off x="6068708" y="2609989"/>
              <a:ext cx="436067" cy="445551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şḷíḍé">
              <a:extLst>
                <a:ext uri="{FF2B5EF4-FFF2-40B4-BE49-F238E27FC236}">
                  <a16:creationId xmlns:a16="http://schemas.microsoft.com/office/drawing/2014/main" xmlns="" id="{B5DE7ED9-B8B6-45AF-89E6-40F5E24F1F18}"/>
                </a:ext>
              </a:extLst>
            </p:cNvPr>
            <p:cNvSpPr/>
            <p:nvPr/>
          </p:nvSpPr>
          <p:spPr bwMode="auto">
            <a:xfrm>
              <a:off x="4464832" y="3614841"/>
              <a:ext cx="436067" cy="445551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îŝḻiḓe">
              <a:extLst>
                <a:ext uri="{FF2B5EF4-FFF2-40B4-BE49-F238E27FC236}">
                  <a16:creationId xmlns:a16="http://schemas.microsoft.com/office/drawing/2014/main" xmlns="" id="{90A3335E-0811-4716-A2D3-7DAAD5AFE5AF}"/>
                </a:ext>
              </a:extLst>
            </p:cNvPr>
            <p:cNvSpPr/>
            <p:nvPr/>
          </p:nvSpPr>
          <p:spPr bwMode="auto">
            <a:xfrm>
              <a:off x="2820657" y="2602432"/>
              <a:ext cx="436067" cy="445551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iṩḻiḓe">
              <a:extLst>
                <a:ext uri="{FF2B5EF4-FFF2-40B4-BE49-F238E27FC236}">
                  <a16:creationId xmlns:a16="http://schemas.microsoft.com/office/drawing/2014/main" xmlns="" id="{4E678096-AB84-4E76-A1B9-97526FD3D752}"/>
                </a:ext>
              </a:extLst>
            </p:cNvPr>
            <p:cNvSpPr/>
            <p:nvPr/>
          </p:nvSpPr>
          <p:spPr>
            <a:xfrm rot="10800000">
              <a:off x="7076167" y="3336996"/>
              <a:ext cx="1565438" cy="61253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i$ļîdè">
              <a:extLst>
                <a:ext uri="{FF2B5EF4-FFF2-40B4-BE49-F238E27FC236}">
                  <a16:creationId xmlns:a16="http://schemas.microsoft.com/office/drawing/2014/main" xmlns="" id="{D0AF0254-E644-407D-9A1C-163DEF5B9E6A}"/>
                </a:ext>
              </a:extLst>
            </p:cNvPr>
            <p:cNvSpPr/>
            <p:nvPr/>
          </p:nvSpPr>
          <p:spPr>
            <a:xfrm>
              <a:off x="7532470" y="3506250"/>
              <a:ext cx="652834" cy="6528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íŝḻîďé">
              <a:extLst>
                <a:ext uri="{FF2B5EF4-FFF2-40B4-BE49-F238E27FC236}">
                  <a16:creationId xmlns:a16="http://schemas.microsoft.com/office/drawing/2014/main" xmlns="" id="{AD3631D5-A27D-4740-B4F4-C06641735268}"/>
                </a:ext>
              </a:extLst>
            </p:cNvPr>
            <p:cNvSpPr/>
            <p:nvPr/>
          </p:nvSpPr>
          <p:spPr>
            <a:xfrm>
              <a:off x="8696162" y="2708342"/>
              <a:ext cx="1565438" cy="61253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ïSlíďe">
              <a:extLst>
                <a:ext uri="{FF2B5EF4-FFF2-40B4-BE49-F238E27FC236}">
                  <a16:creationId xmlns:a16="http://schemas.microsoft.com/office/drawing/2014/main" xmlns="" id="{44FD042F-23C9-48BC-B57F-84D78E23BDF6}"/>
                </a:ext>
              </a:extLst>
            </p:cNvPr>
            <p:cNvSpPr/>
            <p:nvPr/>
          </p:nvSpPr>
          <p:spPr>
            <a:xfrm rot="10800000">
              <a:off x="9152464" y="2498790"/>
              <a:ext cx="652834" cy="65283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işľíďe">
              <a:extLst>
                <a:ext uri="{FF2B5EF4-FFF2-40B4-BE49-F238E27FC236}">
                  <a16:creationId xmlns:a16="http://schemas.microsoft.com/office/drawing/2014/main" xmlns="" id="{19135B6B-3E21-455B-8CA5-C6B015AA3B3F}"/>
                </a:ext>
              </a:extLst>
            </p:cNvPr>
            <p:cNvSpPr/>
            <p:nvPr/>
          </p:nvSpPr>
          <p:spPr bwMode="auto">
            <a:xfrm>
              <a:off x="7640853" y="3609891"/>
              <a:ext cx="436067" cy="445551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isľiḓè">
              <a:extLst>
                <a:ext uri="{FF2B5EF4-FFF2-40B4-BE49-F238E27FC236}">
                  <a16:creationId xmlns:a16="http://schemas.microsoft.com/office/drawing/2014/main" xmlns="" id="{DB7B2B9A-2416-44FC-B710-B82F48543FA7}"/>
                </a:ext>
              </a:extLst>
            </p:cNvPr>
            <p:cNvSpPr/>
            <p:nvPr/>
          </p:nvSpPr>
          <p:spPr bwMode="auto">
            <a:xfrm>
              <a:off x="9260847" y="2602432"/>
              <a:ext cx="436067" cy="445551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ï$lîdê">
              <a:extLst>
                <a:ext uri="{FF2B5EF4-FFF2-40B4-BE49-F238E27FC236}">
                  <a16:creationId xmlns:a16="http://schemas.microsoft.com/office/drawing/2014/main" xmlns="" id="{D54DC878-3F3C-485A-B688-8BA22F04E77A}"/>
                </a:ext>
              </a:extLst>
            </p:cNvPr>
            <p:cNvSpPr/>
            <p:nvPr/>
          </p:nvSpPr>
          <p:spPr bwMode="auto">
            <a:xfrm>
              <a:off x="660602" y="454668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7" name="íSḻídê">
              <a:extLst>
                <a:ext uri="{FF2B5EF4-FFF2-40B4-BE49-F238E27FC236}">
                  <a16:creationId xmlns:a16="http://schemas.microsoft.com/office/drawing/2014/main" xmlns="" id="{8766F4B6-054E-45AC-B722-F82DA3E3FF1F}"/>
                </a:ext>
              </a:extLst>
            </p:cNvPr>
            <p:cNvSpPr txBox="1"/>
            <p:nvPr/>
          </p:nvSpPr>
          <p:spPr bwMode="auto">
            <a:xfrm>
              <a:off x="660600" y="415908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8" name="îsḷíḍê">
              <a:extLst>
                <a:ext uri="{FF2B5EF4-FFF2-40B4-BE49-F238E27FC236}">
                  <a16:creationId xmlns:a16="http://schemas.microsoft.com/office/drawing/2014/main" xmlns="" id="{74194BB2-4A2E-415B-AE46-4EAA85E35DF0}"/>
                </a:ext>
              </a:extLst>
            </p:cNvPr>
            <p:cNvSpPr/>
            <p:nvPr/>
          </p:nvSpPr>
          <p:spPr bwMode="auto">
            <a:xfrm>
              <a:off x="3821413" y="454668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9" name="ïṥľîdê">
              <a:extLst>
                <a:ext uri="{FF2B5EF4-FFF2-40B4-BE49-F238E27FC236}">
                  <a16:creationId xmlns:a16="http://schemas.microsoft.com/office/drawing/2014/main" xmlns="" id="{535F3236-CCEC-4189-B74E-69420C533EF5}"/>
                </a:ext>
              </a:extLst>
            </p:cNvPr>
            <p:cNvSpPr txBox="1"/>
            <p:nvPr/>
          </p:nvSpPr>
          <p:spPr bwMode="auto">
            <a:xfrm>
              <a:off x="3821411" y="415908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0" name="îṣlíḑe">
              <a:extLst>
                <a:ext uri="{FF2B5EF4-FFF2-40B4-BE49-F238E27FC236}">
                  <a16:creationId xmlns:a16="http://schemas.microsoft.com/office/drawing/2014/main" xmlns="" id="{6CE79040-C9C3-4972-93E7-79783D2139D8}"/>
                </a:ext>
              </a:extLst>
            </p:cNvPr>
            <p:cNvSpPr/>
            <p:nvPr/>
          </p:nvSpPr>
          <p:spPr bwMode="auto">
            <a:xfrm>
              <a:off x="6982222" y="4546680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1" name="ïs1íḓê">
              <a:extLst>
                <a:ext uri="{FF2B5EF4-FFF2-40B4-BE49-F238E27FC236}">
                  <a16:creationId xmlns:a16="http://schemas.microsoft.com/office/drawing/2014/main" xmlns="" id="{55889C20-8A04-4BB2-9CF2-2A7160C23A4A}"/>
                </a:ext>
              </a:extLst>
            </p:cNvPr>
            <p:cNvSpPr txBox="1"/>
            <p:nvPr/>
          </p:nvSpPr>
          <p:spPr bwMode="auto">
            <a:xfrm>
              <a:off x="6982220" y="4159083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2" name="í$ḻídê">
              <a:extLst>
                <a:ext uri="{FF2B5EF4-FFF2-40B4-BE49-F238E27FC236}">
                  <a16:creationId xmlns:a16="http://schemas.microsoft.com/office/drawing/2014/main" xmlns="" id="{3E33B2B2-C997-4041-96C6-A5A7E6F72A6E}"/>
                </a:ext>
              </a:extLst>
            </p:cNvPr>
            <p:cNvSpPr/>
            <p:nvPr/>
          </p:nvSpPr>
          <p:spPr bwMode="auto">
            <a:xfrm>
              <a:off x="8579005" y="1742107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3" name="íṥḻîďê">
              <a:extLst>
                <a:ext uri="{FF2B5EF4-FFF2-40B4-BE49-F238E27FC236}">
                  <a16:creationId xmlns:a16="http://schemas.microsoft.com/office/drawing/2014/main" xmlns="" id="{4C260D1D-4710-41B6-B98A-C9B47F86F13A}"/>
                </a:ext>
              </a:extLst>
            </p:cNvPr>
            <p:cNvSpPr txBox="1"/>
            <p:nvPr/>
          </p:nvSpPr>
          <p:spPr bwMode="auto">
            <a:xfrm>
              <a:off x="8579003" y="1354510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4" name="íŝḷîḍe">
              <a:extLst>
                <a:ext uri="{FF2B5EF4-FFF2-40B4-BE49-F238E27FC236}">
                  <a16:creationId xmlns:a16="http://schemas.microsoft.com/office/drawing/2014/main" xmlns="" id="{6EDBD332-B91A-4297-A98A-2E30927454A9}"/>
                </a:ext>
              </a:extLst>
            </p:cNvPr>
            <p:cNvSpPr/>
            <p:nvPr/>
          </p:nvSpPr>
          <p:spPr bwMode="auto">
            <a:xfrm>
              <a:off x="5388001" y="1742107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i$1íḓé">
              <a:extLst>
                <a:ext uri="{FF2B5EF4-FFF2-40B4-BE49-F238E27FC236}">
                  <a16:creationId xmlns:a16="http://schemas.microsoft.com/office/drawing/2014/main" xmlns="" id="{DA17CC91-75B2-49CC-8325-0A3106EC36D2}"/>
                </a:ext>
              </a:extLst>
            </p:cNvPr>
            <p:cNvSpPr txBox="1"/>
            <p:nvPr/>
          </p:nvSpPr>
          <p:spPr bwMode="auto">
            <a:xfrm>
              <a:off x="5387999" y="1354510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6" name="îSľïḑê">
              <a:extLst>
                <a:ext uri="{FF2B5EF4-FFF2-40B4-BE49-F238E27FC236}">
                  <a16:creationId xmlns:a16="http://schemas.microsoft.com/office/drawing/2014/main" xmlns="" id="{7728DADA-D093-462F-AC3F-CDB78259B65D}"/>
                </a:ext>
              </a:extLst>
            </p:cNvPr>
            <p:cNvSpPr/>
            <p:nvPr/>
          </p:nvSpPr>
          <p:spPr bwMode="auto">
            <a:xfrm>
              <a:off x="2154375" y="1742107"/>
              <a:ext cx="1746666" cy="62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7" name="ïsľïďe">
              <a:extLst>
                <a:ext uri="{FF2B5EF4-FFF2-40B4-BE49-F238E27FC236}">
                  <a16:creationId xmlns:a16="http://schemas.microsoft.com/office/drawing/2014/main" xmlns="" id="{837F08E5-6B2B-4D0B-BDBD-4A32B0FBD3B0}"/>
                </a:ext>
              </a:extLst>
            </p:cNvPr>
            <p:cNvSpPr txBox="1"/>
            <p:nvPr/>
          </p:nvSpPr>
          <p:spPr bwMode="auto">
            <a:xfrm>
              <a:off x="2154373" y="1354510"/>
              <a:ext cx="17466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700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CFE517-AB30-48E3-B88E-1D76CA654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AF93CCB-37EA-4E3E-BBC7-78F66C9D6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0459A0-A839-4DB5-BC88-EE5C1271D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1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F3F03A-9991-422B-9208-1E1BE1661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3643"/>
            <a:ext cx="10847253" cy="4150082"/>
            <a:chOff x="660400" y="1533643"/>
            <a:chExt cx="10847253" cy="4150082"/>
          </a:xfrm>
        </p:grpSpPr>
        <p:grpSp>
          <p:nvGrpSpPr>
            <p:cNvPr id="6" name="isļíḓ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1FB9417-1574-4052-840F-3484B5543AA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75402" y="1533643"/>
              <a:ext cx="4241193" cy="4150082"/>
              <a:chOff x="3975402" y="1533643"/>
              <a:chExt cx="4241193" cy="4150082"/>
            </a:xfrm>
          </p:grpSpPr>
          <p:sp>
            <p:nvSpPr>
              <p:cNvPr id="15" name="íś1îḑé">
                <a:extLst>
                  <a:ext uri="{FF2B5EF4-FFF2-40B4-BE49-F238E27FC236}">
                    <a16:creationId xmlns:a16="http://schemas.microsoft.com/office/drawing/2014/main" xmlns="" id="{45BBE7BC-4E03-4154-837C-9FB350C3DD75}"/>
                  </a:ext>
                </a:extLst>
              </p:cNvPr>
              <p:cNvSpPr/>
              <p:nvPr/>
            </p:nvSpPr>
            <p:spPr>
              <a:xfrm>
                <a:off x="5635926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íṥḻiďé">
                <a:extLst>
                  <a:ext uri="{FF2B5EF4-FFF2-40B4-BE49-F238E27FC236}">
                    <a16:creationId xmlns:a16="http://schemas.microsoft.com/office/drawing/2014/main" xmlns="" id="{9770873B-C20A-4D6E-A588-B0B141A25159}"/>
                  </a:ext>
                </a:extLst>
              </p:cNvPr>
              <p:cNvSpPr/>
              <p:nvPr/>
            </p:nvSpPr>
            <p:spPr>
              <a:xfrm flipH="1">
                <a:off x="4111131" y="1700808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šlîḋe">
                <a:extLst>
                  <a:ext uri="{FF2B5EF4-FFF2-40B4-BE49-F238E27FC236}">
                    <a16:creationId xmlns:a16="http://schemas.microsoft.com/office/drawing/2014/main" xmlns="" id="{5D05CF36-0A67-44EF-A084-8A1F2F70A20D}"/>
                  </a:ext>
                </a:extLst>
              </p:cNvPr>
              <p:cNvSpPr/>
              <p:nvPr/>
            </p:nvSpPr>
            <p:spPr>
              <a:xfrm flipV="1">
                <a:off x="5635926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ś1ïḓe">
                <a:extLst>
                  <a:ext uri="{FF2B5EF4-FFF2-40B4-BE49-F238E27FC236}">
                    <a16:creationId xmlns:a16="http://schemas.microsoft.com/office/drawing/2014/main" xmlns="" id="{8668565D-6CE5-49B2-8C98-F2D842E4EEDD}"/>
                  </a:ext>
                </a:extLst>
              </p:cNvPr>
              <p:cNvSpPr/>
              <p:nvPr/>
            </p:nvSpPr>
            <p:spPr>
              <a:xfrm rot="10800000">
                <a:off x="4111131" y="3032220"/>
                <a:ext cx="2424332" cy="2424332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  <a:headEnd type="stealth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19" name="i$ľïdé">
                <a:extLst>
                  <a:ext uri="{FF2B5EF4-FFF2-40B4-BE49-F238E27FC236}">
                    <a16:creationId xmlns:a16="http://schemas.microsoft.com/office/drawing/2014/main" xmlns="" id="{B365AC19-E245-4DCF-BB90-91E0A5AE7C7C}"/>
                  </a:ext>
                </a:extLst>
              </p:cNvPr>
              <p:cNvGrpSpPr/>
              <p:nvPr/>
            </p:nvGrpSpPr>
            <p:grpSpPr>
              <a:xfrm>
                <a:off x="3975402" y="2791638"/>
                <a:ext cx="1619915" cy="1619915"/>
                <a:chOff x="3975402" y="3266277"/>
                <a:chExt cx="1619915" cy="1619915"/>
              </a:xfrm>
            </p:grpSpPr>
            <p:sp>
              <p:nvSpPr>
                <p:cNvPr id="35" name="ïślîḑê">
                  <a:extLst>
                    <a:ext uri="{FF2B5EF4-FFF2-40B4-BE49-F238E27FC236}">
                      <a16:creationId xmlns:a16="http://schemas.microsoft.com/office/drawing/2014/main" xmlns="" id="{5F610445-84A1-42AE-BF8E-4283F8945FE2}"/>
                    </a:ext>
                  </a:extLst>
                </p:cNvPr>
                <p:cNvSpPr/>
                <p:nvPr/>
              </p:nvSpPr>
              <p:spPr>
                <a:xfrm rot="2700000">
                  <a:off x="3975402" y="3266277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šlîďê">
                  <a:extLst>
                    <a:ext uri="{FF2B5EF4-FFF2-40B4-BE49-F238E27FC236}">
                      <a16:creationId xmlns:a16="http://schemas.microsoft.com/office/drawing/2014/main" xmlns="" id="{26655109-FBF4-4138-93AA-DAC2F25AF01E}"/>
                    </a:ext>
                  </a:extLst>
                </p:cNvPr>
                <p:cNvSpPr/>
                <p:nvPr/>
              </p:nvSpPr>
              <p:spPr>
                <a:xfrm>
                  <a:off x="4511961" y="3847591"/>
                  <a:ext cx="546796" cy="4536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01" y="7033"/>
                      </a:moveTo>
                      <a:lnTo>
                        <a:pt x="19167" y="7176"/>
                      </a:lnTo>
                      <a:lnTo>
                        <a:pt x="18811" y="7535"/>
                      </a:lnTo>
                      <a:lnTo>
                        <a:pt x="18514" y="7894"/>
                      </a:lnTo>
                      <a:lnTo>
                        <a:pt x="18396" y="8611"/>
                      </a:lnTo>
                      <a:lnTo>
                        <a:pt x="18514" y="9114"/>
                      </a:lnTo>
                      <a:lnTo>
                        <a:pt x="18811" y="9616"/>
                      </a:lnTo>
                      <a:lnTo>
                        <a:pt x="19167" y="9903"/>
                      </a:lnTo>
                      <a:lnTo>
                        <a:pt x="19701" y="9975"/>
                      </a:lnTo>
                      <a:lnTo>
                        <a:pt x="20116" y="9903"/>
                      </a:lnTo>
                      <a:lnTo>
                        <a:pt x="20532" y="9616"/>
                      </a:lnTo>
                      <a:lnTo>
                        <a:pt x="20769" y="9114"/>
                      </a:lnTo>
                      <a:lnTo>
                        <a:pt x="20888" y="8611"/>
                      </a:lnTo>
                      <a:lnTo>
                        <a:pt x="20769" y="7894"/>
                      </a:lnTo>
                      <a:lnTo>
                        <a:pt x="20532" y="7535"/>
                      </a:lnTo>
                      <a:lnTo>
                        <a:pt x="20116" y="7176"/>
                      </a:lnTo>
                      <a:lnTo>
                        <a:pt x="19701" y="7033"/>
                      </a:lnTo>
                      <a:close/>
                      <a:moveTo>
                        <a:pt x="2077" y="7033"/>
                      </a:moveTo>
                      <a:lnTo>
                        <a:pt x="1484" y="7176"/>
                      </a:lnTo>
                      <a:lnTo>
                        <a:pt x="890" y="7894"/>
                      </a:lnTo>
                      <a:lnTo>
                        <a:pt x="771" y="8611"/>
                      </a:lnTo>
                      <a:lnTo>
                        <a:pt x="890" y="9114"/>
                      </a:lnTo>
                      <a:lnTo>
                        <a:pt x="1187" y="9616"/>
                      </a:lnTo>
                      <a:lnTo>
                        <a:pt x="1484" y="9903"/>
                      </a:lnTo>
                      <a:lnTo>
                        <a:pt x="2077" y="9975"/>
                      </a:lnTo>
                      <a:lnTo>
                        <a:pt x="2492" y="9903"/>
                      </a:lnTo>
                      <a:lnTo>
                        <a:pt x="2908" y="9616"/>
                      </a:lnTo>
                      <a:lnTo>
                        <a:pt x="3145" y="9114"/>
                      </a:lnTo>
                      <a:lnTo>
                        <a:pt x="3204" y="8611"/>
                      </a:lnTo>
                      <a:lnTo>
                        <a:pt x="3145" y="7894"/>
                      </a:lnTo>
                      <a:lnTo>
                        <a:pt x="2908" y="7535"/>
                      </a:lnTo>
                      <a:lnTo>
                        <a:pt x="2492" y="7176"/>
                      </a:lnTo>
                      <a:lnTo>
                        <a:pt x="2077" y="7033"/>
                      </a:lnTo>
                      <a:close/>
                      <a:moveTo>
                        <a:pt x="16022" y="4306"/>
                      </a:moveTo>
                      <a:lnTo>
                        <a:pt x="15607" y="4449"/>
                      </a:lnTo>
                      <a:lnTo>
                        <a:pt x="15310" y="4521"/>
                      </a:lnTo>
                      <a:lnTo>
                        <a:pt x="14954" y="4664"/>
                      </a:lnTo>
                      <a:lnTo>
                        <a:pt x="14716" y="4951"/>
                      </a:lnTo>
                      <a:lnTo>
                        <a:pt x="14538" y="5310"/>
                      </a:lnTo>
                      <a:lnTo>
                        <a:pt x="14301" y="5741"/>
                      </a:lnTo>
                      <a:lnTo>
                        <a:pt x="14182" y="6100"/>
                      </a:lnTo>
                      <a:lnTo>
                        <a:pt x="14182" y="7033"/>
                      </a:lnTo>
                      <a:lnTo>
                        <a:pt x="14301" y="7391"/>
                      </a:lnTo>
                      <a:lnTo>
                        <a:pt x="14538" y="7822"/>
                      </a:lnTo>
                      <a:lnTo>
                        <a:pt x="14954" y="8324"/>
                      </a:lnTo>
                      <a:lnTo>
                        <a:pt x="15310" y="8611"/>
                      </a:lnTo>
                      <a:lnTo>
                        <a:pt x="15607" y="8683"/>
                      </a:lnTo>
                      <a:lnTo>
                        <a:pt x="16378" y="8683"/>
                      </a:lnTo>
                      <a:lnTo>
                        <a:pt x="16675" y="8611"/>
                      </a:lnTo>
                      <a:lnTo>
                        <a:pt x="17031" y="8324"/>
                      </a:lnTo>
                      <a:lnTo>
                        <a:pt x="17327" y="8037"/>
                      </a:lnTo>
                      <a:lnTo>
                        <a:pt x="17565" y="7822"/>
                      </a:lnTo>
                      <a:lnTo>
                        <a:pt x="17624" y="7391"/>
                      </a:lnTo>
                      <a:lnTo>
                        <a:pt x="17743" y="7033"/>
                      </a:lnTo>
                      <a:lnTo>
                        <a:pt x="17862" y="6530"/>
                      </a:lnTo>
                      <a:lnTo>
                        <a:pt x="17743" y="6100"/>
                      </a:lnTo>
                      <a:lnTo>
                        <a:pt x="17624" y="5741"/>
                      </a:lnTo>
                      <a:lnTo>
                        <a:pt x="17565" y="5310"/>
                      </a:lnTo>
                      <a:lnTo>
                        <a:pt x="17327" y="4951"/>
                      </a:lnTo>
                      <a:lnTo>
                        <a:pt x="17031" y="4664"/>
                      </a:lnTo>
                      <a:lnTo>
                        <a:pt x="16675" y="4521"/>
                      </a:lnTo>
                      <a:lnTo>
                        <a:pt x="16378" y="4449"/>
                      </a:lnTo>
                      <a:lnTo>
                        <a:pt x="16022" y="4306"/>
                      </a:lnTo>
                      <a:close/>
                      <a:moveTo>
                        <a:pt x="21600" y="17797"/>
                      </a:moveTo>
                      <a:lnTo>
                        <a:pt x="19582" y="17797"/>
                      </a:lnTo>
                      <a:lnTo>
                        <a:pt x="19582" y="12630"/>
                      </a:lnTo>
                      <a:lnTo>
                        <a:pt x="19464" y="11984"/>
                      </a:lnTo>
                      <a:lnTo>
                        <a:pt x="19048" y="10908"/>
                      </a:lnTo>
                      <a:lnTo>
                        <a:pt x="19701" y="10764"/>
                      </a:lnTo>
                      <a:lnTo>
                        <a:pt x="19998" y="10908"/>
                      </a:lnTo>
                      <a:lnTo>
                        <a:pt x="20473" y="11051"/>
                      </a:lnTo>
                      <a:lnTo>
                        <a:pt x="20769" y="11338"/>
                      </a:lnTo>
                      <a:lnTo>
                        <a:pt x="21066" y="11553"/>
                      </a:lnTo>
                      <a:lnTo>
                        <a:pt x="21303" y="11984"/>
                      </a:lnTo>
                      <a:lnTo>
                        <a:pt x="21541" y="12343"/>
                      </a:lnTo>
                      <a:lnTo>
                        <a:pt x="21600" y="12773"/>
                      </a:lnTo>
                      <a:lnTo>
                        <a:pt x="21600" y="17797"/>
                      </a:lnTo>
                      <a:close/>
                      <a:moveTo>
                        <a:pt x="5697" y="4306"/>
                      </a:moveTo>
                      <a:lnTo>
                        <a:pt x="5281" y="4449"/>
                      </a:lnTo>
                      <a:lnTo>
                        <a:pt x="4925" y="4521"/>
                      </a:lnTo>
                      <a:lnTo>
                        <a:pt x="4629" y="4664"/>
                      </a:lnTo>
                      <a:lnTo>
                        <a:pt x="4391" y="4951"/>
                      </a:lnTo>
                      <a:lnTo>
                        <a:pt x="4213" y="5310"/>
                      </a:lnTo>
                      <a:lnTo>
                        <a:pt x="3976" y="5741"/>
                      </a:lnTo>
                      <a:lnTo>
                        <a:pt x="3857" y="6100"/>
                      </a:lnTo>
                      <a:lnTo>
                        <a:pt x="3857" y="7033"/>
                      </a:lnTo>
                      <a:lnTo>
                        <a:pt x="3976" y="7391"/>
                      </a:lnTo>
                      <a:lnTo>
                        <a:pt x="4213" y="7822"/>
                      </a:lnTo>
                      <a:lnTo>
                        <a:pt x="4629" y="8324"/>
                      </a:lnTo>
                      <a:lnTo>
                        <a:pt x="4925" y="8611"/>
                      </a:lnTo>
                      <a:lnTo>
                        <a:pt x="5281" y="8683"/>
                      </a:lnTo>
                      <a:lnTo>
                        <a:pt x="6053" y="8683"/>
                      </a:lnTo>
                      <a:lnTo>
                        <a:pt x="6349" y="8611"/>
                      </a:lnTo>
                      <a:lnTo>
                        <a:pt x="6646" y="8324"/>
                      </a:lnTo>
                      <a:lnTo>
                        <a:pt x="7002" y="8037"/>
                      </a:lnTo>
                      <a:lnTo>
                        <a:pt x="7240" y="7822"/>
                      </a:lnTo>
                      <a:lnTo>
                        <a:pt x="7299" y="7391"/>
                      </a:lnTo>
                      <a:lnTo>
                        <a:pt x="7418" y="7033"/>
                      </a:lnTo>
                      <a:lnTo>
                        <a:pt x="7536" y="6530"/>
                      </a:lnTo>
                      <a:lnTo>
                        <a:pt x="7418" y="6100"/>
                      </a:lnTo>
                      <a:lnTo>
                        <a:pt x="7299" y="5741"/>
                      </a:lnTo>
                      <a:lnTo>
                        <a:pt x="7240" y="5310"/>
                      </a:lnTo>
                      <a:lnTo>
                        <a:pt x="7002" y="4951"/>
                      </a:lnTo>
                      <a:lnTo>
                        <a:pt x="6646" y="4664"/>
                      </a:lnTo>
                      <a:lnTo>
                        <a:pt x="6349" y="4521"/>
                      </a:lnTo>
                      <a:lnTo>
                        <a:pt x="6053" y="4449"/>
                      </a:lnTo>
                      <a:lnTo>
                        <a:pt x="5697" y="4306"/>
                      </a:lnTo>
                      <a:close/>
                      <a:moveTo>
                        <a:pt x="2077" y="10764"/>
                      </a:moveTo>
                      <a:lnTo>
                        <a:pt x="2611" y="10908"/>
                      </a:lnTo>
                      <a:lnTo>
                        <a:pt x="2255" y="11984"/>
                      </a:lnTo>
                      <a:lnTo>
                        <a:pt x="2136" y="12630"/>
                      </a:lnTo>
                      <a:lnTo>
                        <a:pt x="2077" y="13132"/>
                      </a:lnTo>
                      <a:lnTo>
                        <a:pt x="2077" y="17797"/>
                      </a:lnTo>
                      <a:lnTo>
                        <a:pt x="0" y="17797"/>
                      </a:lnTo>
                      <a:lnTo>
                        <a:pt x="0" y="12773"/>
                      </a:lnTo>
                      <a:lnTo>
                        <a:pt x="119" y="12343"/>
                      </a:lnTo>
                      <a:lnTo>
                        <a:pt x="356" y="11984"/>
                      </a:lnTo>
                      <a:lnTo>
                        <a:pt x="534" y="11553"/>
                      </a:lnTo>
                      <a:lnTo>
                        <a:pt x="890" y="11338"/>
                      </a:lnTo>
                      <a:lnTo>
                        <a:pt x="1187" y="11051"/>
                      </a:lnTo>
                      <a:lnTo>
                        <a:pt x="1602" y="10908"/>
                      </a:lnTo>
                      <a:lnTo>
                        <a:pt x="2077" y="10764"/>
                      </a:lnTo>
                      <a:close/>
                      <a:moveTo>
                        <a:pt x="10859" y="0"/>
                      </a:moveTo>
                      <a:lnTo>
                        <a:pt x="10325" y="0"/>
                      </a:lnTo>
                      <a:lnTo>
                        <a:pt x="9791" y="287"/>
                      </a:lnTo>
                      <a:lnTo>
                        <a:pt x="9376" y="502"/>
                      </a:lnTo>
                      <a:lnTo>
                        <a:pt x="8960" y="933"/>
                      </a:lnTo>
                      <a:lnTo>
                        <a:pt x="8604" y="1435"/>
                      </a:lnTo>
                      <a:lnTo>
                        <a:pt x="8367" y="1938"/>
                      </a:lnTo>
                      <a:lnTo>
                        <a:pt x="8189" y="2583"/>
                      </a:lnTo>
                      <a:lnTo>
                        <a:pt x="8189" y="3875"/>
                      </a:lnTo>
                      <a:lnTo>
                        <a:pt x="8367" y="4449"/>
                      </a:lnTo>
                      <a:lnTo>
                        <a:pt x="8604" y="5095"/>
                      </a:lnTo>
                      <a:lnTo>
                        <a:pt x="8960" y="5454"/>
                      </a:lnTo>
                      <a:lnTo>
                        <a:pt x="9376" y="5813"/>
                      </a:lnTo>
                      <a:lnTo>
                        <a:pt x="9791" y="6243"/>
                      </a:lnTo>
                      <a:lnTo>
                        <a:pt x="10859" y="6530"/>
                      </a:lnTo>
                      <a:lnTo>
                        <a:pt x="11393" y="6387"/>
                      </a:lnTo>
                      <a:lnTo>
                        <a:pt x="11868" y="6243"/>
                      </a:lnTo>
                      <a:lnTo>
                        <a:pt x="12402" y="5813"/>
                      </a:lnTo>
                      <a:lnTo>
                        <a:pt x="12996" y="5095"/>
                      </a:lnTo>
                      <a:lnTo>
                        <a:pt x="13352" y="4449"/>
                      </a:lnTo>
                      <a:lnTo>
                        <a:pt x="13470" y="3875"/>
                      </a:lnTo>
                      <a:lnTo>
                        <a:pt x="13589" y="3229"/>
                      </a:lnTo>
                      <a:lnTo>
                        <a:pt x="13352" y="1938"/>
                      </a:lnTo>
                      <a:lnTo>
                        <a:pt x="12996" y="1435"/>
                      </a:lnTo>
                      <a:lnTo>
                        <a:pt x="12699" y="933"/>
                      </a:lnTo>
                      <a:lnTo>
                        <a:pt x="12402" y="502"/>
                      </a:lnTo>
                      <a:lnTo>
                        <a:pt x="11868" y="287"/>
                      </a:lnTo>
                      <a:lnTo>
                        <a:pt x="11393" y="0"/>
                      </a:lnTo>
                      <a:lnTo>
                        <a:pt x="10859" y="0"/>
                      </a:lnTo>
                      <a:close/>
                      <a:moveTo>
                        <a:pt x="18930" y="19519"/>
                      </a:moveTo>
                      <a:lnTo>
                        <a:pt x="15725" y="19519"/>
                      </a:lnTo>
                      <a:lnTo>
                        <a:pt x="15725" y="11697"/>
                      </a:lnTo>
                      <a:lnTo>
                        <a:pt x="15607" y="11051"/>
                      </a:lnTo>
                      <a:lnTo>
                        <a:pt x="15369" y="10405"/>
                      </a:lnTo>
                      <a:lnTo>
                        <a:pt x="15191" y="9759"/>
                      </a:lnTo>
                      <a:lnTo>
                        <a:pt x="15607" y="9616"/>
                      </a:lnTo>
                      <a:lnTo>
                        <a:pt x="16022" y="9616"/>
                      </a:lnTo>
                      <a:lnTo>
                        <a:pt x="17090" y="9903"/>
                      </a:lnTo>
                      <a:lnTo>
                        <a:pt x="17624" y="10262"/>
                      </a:lnTo>
                      <a:lnTo>
                        <a:pt x="18099" y="10692"/>
                      </a:lnTo>
                      <a:lnTo>
                        <a:pt x="18396" y="11195"/>
                      </a:lnTo>
                      <a:lnTo>
                        <a:pt x="18752" y="11841"/>
                      </a:lnTo>
                      <a:lnTo>
                        <a:pt x="18811" y="12486"/>
                      </a:lnTo>
                      <a:lnTo>
                        <a:pt x="18930" y="13132"/>
                      </a:lnTo>
                      <a:lnTo>
                        <a:pt x="18930" y="19519"/>
                      </a:lnTo>
                      <a:close/>
                      <a:moveTo>
                        <a:pt x="5934" y="12486"/>
                      </a:moveTo>
                      <a:lnTo>
                        <a:pt x="5934" y="19519"/>
                      </a:lnTo>
                      <a:lnTo>
                        <a:pt x="2670" y="19519"/>
                      </a:lnTo>
                      <a:lnTo>
                        <a:pt x="2670" y="13132"/>
                      </a:lnTo>
                      <a:lnTo>
                        <a:pt x="2789" y="12486"/>
                      </a:lnTo>
                      <a:lnTo>
                        <a:pt x="3026" y="11841"/>
                      </a:lnTo>
                      <a:lnTo>
                        <a:pt x="3204" y="11195"/>
                      </a:lnTo>
                      <a:lnTo>
                        <a:pt x="3560" y="10692"/>
                      </a:lnTo>
                      <a:lnTo>
                        <a:pt x="3976" y="10262"/>
                      </a:lnTo>
                      <a:lnTo>
                        <a:pt x="4510" y="9903"/>
                      </a:lnTo>
                      <a:lnTo>
                        <a:pt x="5044" y="9759"/>
                      </a:lnTo>
                      <a:lnTo>
                        <a:pt x="5697" y="9616"/>
                      </a:lnTo>
                      <a:lnTo>
                        <a:pt x="6112" y="9616"/>
                      </a:lnTo>
                      <a:lnTo>
                        <a:pt x="6468" y="9759"/>
                      </a:lnTo>
                      <a:lnTo>
                        <a:pt x="6231" y="10405"/>
                      </a:lnTo>
                      <a:lnTo>
                        <a:pt x="6053" y="11051"/>
                      </a:lnTo>
                      <a:lnTo>
                        <a:pt x="5934" y="11697"/>
                      </a:lnTo>
                      <a:lnTo>
                        <a:pt x="5934" y="12486"/>
                      </a:lnTo>
                      <a:close/>
                      <a:moveTo>
                        <a:pt x="6587" y="21600"/>
                      </a:moveTo>
                      <a:lnTo>
                        <a:pt x="15073" y="21600"/>
                      </a:lnTo>
                      <a:lnTo>
                        <a:pt x="15073" y="12486"/>
                      </a:lnTo>
                      <a:lnTo>
                        <a:pt x="14954" y="11410"/>
                      </a:lnTo>
                      <a:lnTo>
                        <a:pt x="14716" y="10405"/>
                      </a:lnTo>
                      <a:lnTo>
                        <a:pt x="14301" y="9616"/>
                      </a:lnTo>
                      <a:lnTo>
                        <a:pt x="13767" y="8827"/>
                      </a:lnTo>
                      <a:lnTo>
                        <a:pt x="13233" y="8181"/>
                      </a:lnTo>
                      <a:lnTo>
                        <a:pt x="12462" y="7822"/>
                      </a:lnTo>
                      <a:lnTo>
                        <a:pt x="11749" y="7391"/>
                      </a:lnTo>
                      <a:lnTo>
                        <a:pt x="10859" y="7248"/>
                      </a:lnTo>
                      <a:lnTo>
                        <a:pt x="10029" y="7391"/>
                      </a:lnTo>
                      <a:lnTo>
                        <a:pt x="9138" y="7822"/>
                      </a:lnTo>
                      <a:lnTo>
                        <a:pt x="8486" y="8181"/>
                      </a:lnTo>
                      <a:lnTo>
                        <a:pt x="7833" y="8827"/>
                      </a:lnTo>
                      <a:lnTo>
                        <a:pt x="7299" y="9616"/>
                      </a:lnTo>
                      <a:lnTo>
                        <a:pt x="6884" y="10405"/>
                      </a:lnTo>
                      <a:lnTo>
                        <a:pt x="6646" y="11410"/>
                      </a:lnTo>
                      <a:lnTo>
                        <a:pt x="6587" y="12486"/>
                      </a:lnTo>
                      <a:lnTo>
                        <a:pt x="6587" y="216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íṩlîḍe">
                <a:extLst>
                  <a:ext uri="{FF2B5EF4-FFF2-40B4-BE49-F238E27FC236}">
                    <a16:creationId xmlns:a16="http://schemas.microsoft.com/office/drawing/2014/main" xmlns="" id="{E32D018D-E204-4821-BA11-B0B9F566A7A9}"/>
                  </a:ext>
                </a:extLst>
              </p:cNvPr>
              <p:cNvGrpSpPr/>
              <p:nvPr/>
            </p:nvGrpSpPr>
            <p:grpSpPr>
              <a:xfrm>
                <a:off x="5286039" y="4063810"/>
                <a:ext cx="1619915" cy="1619915"/>
                <a:chOff x="5286039" y="4538449"/>
                <a:chExt cx="1619915" cy="1619915"/>
              </a:xfrm>
            </p:grpSpPr>
            <p:sp>
              <p:nvSpPr>
                <p:cNvPr id="30" name="ïšļîḓè">
                  <a:extLst>
                    <a:ext uri="{FF2B5EF4-FFF2-40B4-BE49-F238E27FC236}">
                      <a16:creationId xmlns:a16="http://schemas.microsoft.com/office/drawing/2014/main" xmlns="" id="{7A2610FF-B924-4EBB-9205-9D03BEB7EC85}"/>
                    </a:ext>
                  </a:extLst>
                </p:cNvPr>
                <p:cNvSpPr/>
                <p:nvPr/>
              </p:nvSpPr>
              <p:spPr>
                <a:xfrm rot="2700000">
                  <a:off x="5286039" y="4538449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31" name="îṣḻiḍe">
                  <a:extLst>
                    <a:ext uri="{FF2B5EF4-FFF2-40B4-BE49-F238E27FC236}">
                      <a16:creationId xmlns:a16="http://schemas.microsoft.com/office/drawing/2014/main" xmlns="" id="{7EC8C679-00C1-416A-B229-10F8D427C586}"/>
                    </a:ext>
                  </a:extLst>
                </p:cNvPr>
                <p:cNvGrpSpPr/>
                <p:nvPr/>
              </p:nvGrpSpPr>
              <p:grpSpPr>
                <a:xfrm>
                  <a:off x="5829614" y="5109676"/>
                  <a:ext cx="507741" cy="474694"/>
                  <a:chOff x="-1" y="0"/>
                  <a:chExt cx="507741" cy="474691"/>
                </a:xfrm>
                <a:solidFill>
                  <a:schemeClr val="bg1"/>
                </a:solidFill>
              </p:grpSpPr>
              <p:sp>
                <p:nvSpPr>
                  <p:cNvPr id="32" name="ïśľîḋe">
                    <a:extLst>
                      <a:ext uri="{FF2B5EF4-FFF2-40B4-BE49-F238E27FC236}">
                        <a16:creationId xmlns:a16="http://schemas.microsoft.com/office/drawing/2014/main" xmlns="" id="{68168AFA-37A4-4AF5-825D-58993D45BF75}"/>
                      </a:ext>
                    </a:extLst>
                  </p:cNvPr>
                  <p:cNvSpPr/>
                  <p:nvPr/>
                </p:nvSpPr>
                <p:spPr>
                  <a:xfrm>
                    <a:off x="129188" y="315458"/>
                    <a:ext cx="252368" cy="15923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8882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8882"/>
                        </a:lnTo>
                        <a:close/>
                        <a:moveTo>
                          <a:pt x="2556" y="4441"/>
                        </a:moveTo>
                        <a:lnTo>
                          <a:pt x="18788" y="4441"/>
                        </a:lnTo>
                        <a:lnTo>
                          <a:pt x="18788" y="8882"/>
                        </a:lnTo>
                        <a:lnTo>
                          <a:pt x="2556" y="8882"/>
                        </a:lnTo>
                        <a:lnTo>
                          <a:pt x="2556" y="4441"/>
                        </a:lnTo>
                        <a:close/>
                        <a:moveTo>
                          <a:pt x="2556" y="12920"/>
                        </a:moveTo>
                        <a:lnTo>
                          <a:pt x="18788" y="12920"/>
                        </a:lnTo>
                        <a:lnTo>
                          <a:pt x="18788" y="17361"/>
                        </a:lnTo>
                        <a:lnTo>
                          <a:pt x="2556" y="17361"/>
                        </a:lnTo>
                        <a:lnTo>
                          <a:pt x="2556" y="1292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ïṩ1idé">
                    <a:extLst>
                      <a:ext uri="{FF2B5EF4-FFF2-40B4-BE49-F238E27FC236}">
                        <a16:creationId xmlns:a16="http://schemas.microsoft.com/office/drawing/2014/main" xmlns="" id="{16CDF853-7C21-4185-B9D8-C95A5E013187}"/>
                      </a:ext>
                    </a:extLst>
                  </p:cNvPr>
                  <p:cNvSpPr/>
                  <p:nvPr/>
                </p:nvSpPr>
                <p:spPr>
                  <a:xfrm>
                    <a:off x="129188" y="0"/>
                    <a:ext cx="252368" cy="15622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13166"/>
                        </a:moveTo>
                        <a:lnTo>
                          <a:pt x="21600" y="0"/>
                        </a:lnTo>
                        <a:lnTo>
                          <a:pt x="0" y="0"/>
                        </a:ln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13166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íṩļïḓè">
                    <a:extLst>
                      <a:ext uri="{FF2B5EF4-FFF2-40B4-BE49-F238E27FC236}">
                        <a16:creationId xmlns:a16="http://schemas.microsoft.com/office/drawing/2014/main" xmlns="" id="{21A06961-86CE-4785-8649-2992F819D090}"/>
                      </a:ext>
                    </a:extLst>
                  </p:cNvPr>
                  <p:cNvSpPr/>
                  <p:nvPr/>
                </p:nvSpPr>
                <p:spPr>
                  <a:xfrm>
                    <a:off x="-1" y="93136"/>
                    <a:ext cx="507741" cy="28541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908" y="0"/>
                        </a:moveTo>
                        <a:lnTo>
                          <a:pt x="17562" y="0"/>
                        </a:lnTo>
                        <a:lnTo>
                          <a:pt x="17562" y="7162"/>
                        </a:lnTo>
                        <a:lnTo>
                          <a:pt x="4038" y="7162"/>
                        </a:lnTo>
                        <a:lnTo>
                          <a:pt x="4038" y="0"/>
                        </a:lnTo>
                        <a:lnTo>
                          <a:pt x="2692" y="0"/>
                        </a:lnTo>
                        <a:lnTo>
                          <a:pt x="2179" y="114"/>
                        </a:lnTo>
                        <a:lnTo>
                          <a:pt x="1731" y="341"/>
                        </a:lnTo>
                        <a:lnTo>
                          <a:pt x="1282" y="796"/>
                        </a:lnTo>
                        <a:lnTo>
                          <a:pt x="833" y="1364"/>
                        </a:lnTo>
                        <a:lnTo>
                          <a:pt x="449" y="2274"/>
                        </a:lnTo>
                        <a:lnTo>
                          <a:pt x="256" y="3069"/>
                        </a:lnTo>
                        <a:lnTo>
                          <a:pt x="0" y="4661"/>
                        </a:lnTo>
                        <a:lnTo>
                          <a:pt x="0" y="16598"/>
                        </a:lnTo>
                        <a:lnTo>
                          <a:pt x="128" y="17735"/>
                        </a:lnTo>
                        <a:lnTo>
                          <a:pt x="256" y="18531"/>
                        </a:lnTo>
                        <a:lnTo>
                          <a:pt x="449" y="19326"/>
                        </a:lnTo>
                        <a:lnTo>
                          <a:pt x="833" y="19895"/>
                        </a:lnTo>
                        <a:lnTo>
                          <a:pt x="1282" y="20577"/>
                        </a:lnTo>
                        <a:lnTo>
                          <a:pt x="1731" y="21145"/>
                        </a:lnTo>
                        <a:lnTo>
                          <a:pt x="2179" y="21373"/>
                        </a:lnTo>
                        <a:lnTo>
                          <a:pt x="2692" y="21600"/>
                        </a:lnTo>
                        <a:lnTo>
                          <a:pt x="4038" y="21600"/>
                        </a:lnTo>
                        <a:lnTo>
                          <a:pt x="4038" y="14438"/>
                        </a:lnTo>
                        <a:lnTo>
                          <a:pt x="17562" y="14438"/>
                        </a:lnTo>
                        <a:lnTo>
                          <a:pt x="17562" y="21600"/>
                        </a:lnTo>
                        <a:lnTo>
                          <a:pt x="18908" y="21600"/>
                        </a:lnTo>
                        <a:lnTo>
                          <a:pt x="19421" y="21373"/>
                        </a:lnTo>
                        <a:lnTo>
                          <a:pt x="19869" y="21145"/>
                        </a:lnTo>
                        <a:lnTo>
                          <a:pt x="20318" y="20577"/>
                        </a:lnTo>
                        <a:lnTo>
                          <a:pt x="20767" y="19895"/>
                        </a:lnTo>
                        <a:lnTo>
                          <a:pt x="21151" y="19326"/>
                        </a:lnTo>
                        <a:lnTo>
                          <a:pt x="21408" y="18531"/>
                        </a:lnTo>
                        <a:lnTo>
                          <a:pt x="21600" y="17735"/>
                        </a:lnTo>
                        <a:lnTo>
                          <a:pt x="21600" y="3865"/>
                        </a:lnTo>
                        <a:lnTo>
                          <a:pt x="21408" y="3069"/>
                        </a:lnTo>
                        <a:lnTo>
                          <a:pt x="21151" y="2274"/>
                        </a:lnTo>
                        <a:lnTo>
                          <a:pt x="20767" y="1364"/>
                        </a:lnTo>
                        <a:lnTo>
                          <a:pt x="20318" y="796"/>
                        </a:lnTo>
                        <a:lnTo>
                          <a:pt x="19869" y="341"/>
                        </a:lnTo>
                        <a:lnTo>
                          <a:pt x="19421" y="114"/>
                        </a:lnTo>
                        <a:lnTo>
                          <a:pt x="18908" y="0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1" name="ï$lîḓè">
                <a:extLst>
                  <a:ext uri="{FF2B5EF4-FFF2-40B4-BE49-F238E27FC236}">
                    <a16:creationId xmlns:a16="http://schemas.microsoft.com/office/drawing/2014/main" xmlns="" id="{5344DCB8-8FD2-4B5B-BCFC-93BD0C2BBEED}"/>
                  </a:ext>
                </a:extLst>
              </p:cNvPr>
              <p:cNvGrpSpPr/>
              <p:nvPr/>
            </p:nvGrpSpPr>
            <p:grpSpPr>
              <a:xfrm>
                <a:off x="6596680" y="2791636"/>
                <a:ext cx="1619915" cy="1619915"/>
                <a:chOff x="6596680" y="3266275"/>
                <a:chExt cx="1619915" cy="1619915"/>
              </a:xfrm>
            </p:grpSpPr>
            <p:sp>
              <p:nvSpPr>
                <p:cNvPr id="28" name="íṧ1iḑe">
                  <a:extLst>
                    <a:ext uri="{FF2B5EF4-FFF2-40B4-BE49-F238E27FC236}">
                      <a16:creationId xmlns:a16="http://schemas.microsoft.com/office/drawing/2014/main" xmlns="" id="{EA60093A-610C-4209-A7A5-E4C6B3419CFE}"/>
                    </a:ext>
                  </a:extLst>
                </p:cNvPr>
                <p:cNvSpPr/>
                <p:nvPr/>
              </p:nvSpPr>
              <p:spPr>
                <a:xfrm rot="2700000">
                  <a:off x="6596680" y="3266275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ṣ1íḓè">
                  <a:extLst>
                    <a:ext uri="{FF2B5EF4-FFF2-40B4-BE49-F238E27FC236}">
                      <a16:creationId xmlns:a16="http://schemas.microsoft.com/office/drawing/2014/main" xmlns="" id="{E8B8FCA9-CFFF-41D3-9AA7-0C346E564432}"/>
                    </a:ext>
                  </a:extLst>
                </p:cNvPr>
                <p:cNvSpPr/>
                <p:nvPr/>
              </p:nvSpPr>
              <p:spPr>
                <a:xfrm>
                  <a:off x="7159422" y="3856604"/>
                  <a:ext cx="492716" cy="4356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02" y="2681"/>
                      </a:moveTo>
                      <a:lnTo>
                        <a:pt x="19493" y="521"/>
                      </a:lnTo>
                      <a:lnTo>
                        <a:pt x="19229" y="372"/>
                      </a:lnTo>
                      <a:lnTo>
                        <a:pt x="19032" y="298"/>
                      </a:lnTo>
                      <a:lnTo>
                        <a:pt x="18768" y="372"/>
                      </a:lnTo>
                      <a:lnTo>
                        <a:pt x="18505" y="521"/>
                      </a:lnTo>
                      <a:lnTo>
                        <a:pt x="18373" y="819"/>
                      </a:lnTo>
                      <a:lnTo>
                        <a:pt x="18373" y="1192"/>
                      </a:lnTo>
                      <a:lnTo>
                        <a:pt x="18176" y="1192"/>
                      </a:lnTo>
                      <a:lnTo>
                        <a:pt x="17912" y="1341"/>
                      </a:lnTo>
                      <a:lnTo>
                        <a:pt x="12907" y="7001"/>
                      </a:lnTo>
                      <a:lnTo>
                        <a:pt x="12907" y="7672"/>
                      </a:lnTo>
                      <a:lnTo>
                        <a:pt x="12644" y="8342"/>
                      </a:lnTo>
                      <a:lnTo>
                        <a:pt x="13171" y="9012"/>
                      </a:lnTo>
                      <a:lnTo>
                        <a:pt x="12051" y="10279"/>
                      </a:lnTo>
                      <a:lnTo>
                        <a:pt x="8495" y="6182"/>
                      </a:lnTo>
                      <a:lnTo>
                        <a:pt x="8627" y="5512"/>
                      </a:lnTo>
                      <a:lnTo>
                        <a:pt x="8627" y="4320"/>
                      </a:lnTo>
                      <a:lnTo>
                        <a:pt x="8495" y="3650"/>
                      </a:lnTo>
                      <a:lnTo>
                        <a:pt x="8363" y="3128"/>
                      </a:lnTo>
                      <a:lnTo>
                        <a:pt x="8166" y="2458"/>
                      </a:lnTo>
                      <a:lnTo>
                        <a:pt x="7771" y="1862"/>
                      </a:lnTo>
                      <a:lnTo>
                        <a:pt x="7441" y="1341"/>
                      </a:lnTo>
                      <a:lnTo>
                        <a:pt x="6915" y="968"/>
                      </a:lnTo>
                      <a:lnTo>
                        <a:pt x="6454" y="670"/>
                      </a:lnTo>
                      <a:lnTo>
                        <a:pt x="5993" y="298"/>
                      </a:lnTo>
                      <a:lnTo>
                        <a:pt x="4807" y="0"/>
                      </a:lnTo>
                      <a:lnTo>
                        <a:pt x="3754" y="0"/>
                      </a:lnTo>
                      <a:lnTo>
                        <a:pt x="3095" y="149"/>
                      </a:lnTo>
                      <a:lnTo>
                        <a:pt x="5663" y="2979"/>
                      </a:lnTo>
                      <a:lnTo>
                        <a:pt x="5005" y="5661"/>
                      </a:lnTo>
                      <a:lnTo>
                        <a:pt x="2502" y="6331"/>
                      </a:lnTo>
                      <a:lnTo>
                        <a:pt x="132" y="3650"/>
                      </a:lnTo>
                      <a:lnTo>
                        <a:pt x="0" y="4171"/>
                      </a:lnTo>
                      <a:lnTo>
                        <a:pt x="0" y="5512"/>
                      </a:lnTo>
                      <a:lnTo>
                        <a:pt x="132" y="6108"/>
                      </a:lnTo>
                      <a:lnTo>
                        <a:pt x="263" y="6778"/>
                      </a:lnTo>
                      <a:lnTo>
                        <a:pt x="527" y="7299"/>
                      </a:lnTo>
                      <a:lnTo>
                        <a:pt x="1185" y="8342"/>
                      </a:lnTo>
                      <a:lnTo>
                        <a:pt x="1712" y="8789"/>
                      </a:lnTo>
                      <a:lnTo>
                        <a:pt x="2305" y="9161"/>
                      </a:lnTo>
                      <a:lnTo>
                        <a:pt x="2766" y="9459"/>
                      </a:lnTo>
                      <a:lnTo>
                        <a:pt x="3951" y="9757"/>
                      </a:lnTo>
                      <a:lnTo>
                        <a:pt x="5005" y="9757"/>
                      </a:lnTo>
                      <a:lnTo>
                        <a:pt x="5663" y="9608"/>
                      </a:lnTo>
                      <a:lnTo>
                        <a:pt x="9220" y="13481"/>
                      </a:lnTo>
                      <a:lnTo>
                        <a:pt x="5861" y="17429"/>
                      </a:lnTo>
                      <a:lnTo>
                        <a:pt x="5663" y="17131"/>
                      </a:lnTo>
                      <a:lnTo>
                        <a:pt x="4676" y="18099"/>
                      </a:lnTo>
                      <a:lnTo>
                        <a:pt x="3095" y="20930"/>
                      </a:lnTo>
                      <a:lnTo>
                        <a:pt x="3490" y="21302"/>
                      </a:lnTo>
                      <a:lnTo>
                        <a:pt x="5993" y="19589"/>
                      </a:lnTo>
                      <a:lnTo>
                        <a:pt x="6849" y="18472"/>
                      </a:lnTo>
                      <a:lnTo>
                        <a:pt x="6585" y="18248"/>
                      </a:lnTo>
                      <a:lnTo>
                        <a:pt x="10076" y="14450"/>
                      </a:lnTo>
                      <a:lnTo>
                        <a:pt x="15805" y="20930"/>
                      </a:lnTo>
                      <a:lnTo>
                        <a:pt x="16134" y="21228"/>
                      </a:lnTo>
                      <a:lnTo>
                        <a:pt x="16463" y="21451"/>
                      </a:lnTo>
                      <a:lnTo>
                        <a:pt x="16859" y="21600"/>
                      </a:lnTo>
                      <a:lnTo>
                        <a:pt x="17583" y="21600"/>
                      </a:lnTo>
                      <a:lnTo>
                        <a:pt x="17912" y="21451"/>
                      </a:lnTo>
                      <a:lnTo>
                        <a:pt x="18307" y="21228"/>
                      </a:lnTo>
                      <a:lnTo>
                        <a:pt x="18637" y="20930"/>
                      </a:lnTo>
                      <a:lnTo>
                        <a:pt x="18900" y="20632"/>
                      </a:lnTo>
                      <a:lnTo>
                        <a:pt x="19098" y="20259"/>
                      </a:lnTo>
                      <a:lnTo>
                        <a:pt x="19229" y="19738"/>
                      </a:lnTo>
                      <a:lnTo>
                        <a:pt x="19229" y="18919"/>
                      </a:lnTo>
                      <a:lnTo>
                        <a:pt x="19098" y="18472"/>
                      </a:lnTo>
                      <a:lnTo>
                        <a:pt x="18900" y="18099"/>
                      </a:lnTo>
                      <a:lnTo>
                        <a:pt x="18637" y="17652"/>
                      </a:lnTo>
                      <a:lnTo>
                        <a:pt x="12907" y="11172"/>
                      </a:lnTo>
                      <a:lnTo>
                        <a:pt x="13961" y="9981"/>
                      </a:lnTo>
                      <a:lnTo>
                        <a:pt x="14488" y="10502"/>
                      </a:lnTo>
                      <a:lnTo>
                        <a:pt x="15080" y="10130"/>
                      </a:lnTo>
                      <a:lnTo>
                        <a:pt x="15805" y="10130"/>
                      </a:lnTo>
                      <a:lnTo>
                        <a:pt x="20678" y="4618"/>
                      </a:lnTo>
                      <a:lnTo>
                        <a:pt x="20678" y="4469"/>
                      </a:lnTo>
                      <a:lnTo>
                        <a:pt x="20810" y="4171"/>
                      </a:lnTo>
                      <a:lnTo>
                        <a:pt x="20941" y="4022"/>
                      </a:lnTo>
                      <a:lnTo>
                        <a:pt x="21139" y="3948"/>
                      </a:lnTo>
                      <a:lnTo>
                        <a:pt x="21402" y="3799"/>
                      </a:lnTo>
                      <a:lnTo>
                        <a:pt x="21600" y="3501"/>
                      </a:lnTo>
                      <a:lnTo>
                        <a:pt x="21600" y="2979"/>
                      </a:lnTo>
                      <a:lnTo>
                        <a:pt x="21402" y="2681"/>
                      </a:lnTo>
                      <a:close/>
                      <a:moveTo>
                        <a:pt x="17320" y="18770"/>
                      </a:moveTo>
                      <a:lnTo>
                        <a:pt x="17715" y="18919"/>
                      </a:lnTo>
                      <a:lnTo>
                        <a:pt x="17912" y="19068"/>
                      </a:lnTo>
                      <a:lnTo>
                        <a:pt x="18176" y="19291"/>
                      </a:lnTo>
                      <a:lnTo>
                        <a:pt x="18176" y="19961"/>
                      </a:lnTo>
                      <a:lnTo>
                        <a:pt x="17912" y="20259"/>
                      </a:lnTo>
                      <a:lnTo>
                        <a:pt x="17715" y="20557"/>
                      </a:lnTo>
                      <a:lnTo>
                        <a:pt x="17122" y="20557"/>
                      </a:lnTo>
                      <a:lnTo>
                        <a:pt x="16595" y="19961"/>
                      </a:lnTo>
                      <a:lnTo>
                        <a:pt x="16595" y="19291"/>
                      </a:lnTo>
                      <a:lnTo>
                        <a:pt x="16859" y="19068"/>
                      </a:lnTo>
                      <a:lnTo>
                        <a:pt x="17122" y="18919"/>
                      </a:lnTo>
                      <a:lnTo>
                        <a:pt x="17320" y="18770"/>
                      </a:lnTo>
                      <a:close/>
                      <a:moveTo>
                        <a:pt x="14554" y="7299"/>
                      </a:moveTo>
                      <a:lnTo>
                        <a:pt x="14224" y="6852"/>
                      </a:lnTo>
                      <a:lnTo>
                        <a:pt x="17912" y="2681"/>
                      </a:lnTo>
                      <a:lnTo>
                        <a:pt x="18307" y="3128"/>
                      </a:lnTo>
                      <a:lnTo>
                        <a:pt x="14554" y="7299"/>
                      </a:lnTo>
                      <a:close/>
                      <a:moveTo>
                        <a:pt x="15805" y="8640"/>
                      </a:moveTo>
                      <a:lnTo>
                        <a:pt x="15410" y="8268"/>
                      </a:lnTo>
                      <a:lnTo>
                        <a:pt x="19098" y="4022"/>
                      </a:lnTo>
                      <a:lnTo>
                        <a:pt x="19493" y="4469"/>
                      </a:lnTo>
                      <a:lnTo>
                        <a:pt x="15805" y="86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ïś1íḑe">
                <a:extLst>
                  <a:ext uri="{FF2B5EF4-FFF2-40B4-BE49-F238E27FC236}">
                    <a16:creationId xmlns:a16="http://schemas.microsoft.com/office/drawing/2014/main" xmlns="" id="{0872CFB3-D564-469B-B0A5-1A0F812B6D67}"/>
                  </a:ext>
                </a:extLst>
              </p:cNvPr>
              <p:cNvGrpSpPr/>
              <p:nvPr/>
            </p:nvGrpSpPr>
            <p:grpSpPr>
              <a:xfrm>
                <a:off x="5286039" y="1533643"/>
                <a:ext cx="1619915" cy="1619915"/>
                <a:chOff x="5286039" y="2008282"/>
                <a:chExt cx="1619915" cy="1619915"/>
              </a:xfrm>
            </p:grpSpPr>
            <p:sp>
              <p:nvSpPr>
                <p:cNvPr id="23" name="îṩļïdè">
                  <a:extLst>
                    <a:ext uri="{FF2B5EF4-FFF2-40B4-BE49-F238E27FC236}">
                      <a16:creationId xmlns:a16="http://schemas.microsoft.com/office/drawing/2014/main" xmlns="" id="{C9CC3539-4830-4D50-81CC-ECAD5316E0F5}"/>
                    </a:ext>
                  </a:extLst>
                </p:cNvPr>
                <p:cNvSpPr/>
                <p:nvPr/>
              </p:nvSpPr>
              <p:spPr>
                <a:xfrm rot="2700000">
                  <a:off x="5286039" y="2008282"/>
                  <a:ext cx="1619915" cy="1619915"/>
                </a:xfrm>
                <a:prstGeom prst="roundRect">
                  <a:avLst>
                    <a:gd name="adj" fmla="val 849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24" name="íşļíḍè">
                  <a:extLst>
                    <a:ext uri="{FF2B5EF4-FFF2-40B4-BE49-F238E27FC236}">
                      <a16:creationId xmlns:a16="http://schemas.microsoft.com/office/drawing/2014/main" xmlns="" id="{27E682E2-FA1F-4693-8796-2E6A47E7A2C5}"/>
                    </a:ext>
                  </a:extLst>
                </p:cNvPr>
                <p:cNvGrpSpPr/>
                <p:nvPr/>
              </p:nvGrpSpPr>
              <p:grpSpPr>
                <a:xfrm>
                  <a:off x="5830172" y="2568097"/>
                  <a:ext cx="525998" cy="504079"/>
                  <a:chOff x="0" y="0"/>
                  <a:chExt cx="525995" cy="504077"/>
                </a:xfrm>
                <a:solidFill>
                  <a:schemeClr val="bg1"/>
                </a:solidFill>
              </p:grpSpPr>
              <p:sp>
                <p:nvSpPr>
                  <p:cNvPr id="25" name="îsḻiḓe">
                    <a:extLst>
                      <a:ext uri="{FF2B5EF4-FFF2-40B4-BE49-F238E27FC236}">
                        <a16:creationId xmlns:a16="http://schemas.microsoft.com/office/drawing/2014/main" xmlns="" id="{4C916F41-AF52-41EB-83F8-F45CC128832A}"/>
                      </a:ext>
                    </a:extLst>
                  </p:cNvPr>
                  <p:cNvSpPr/>
                  <p:nvPr/>
                </p:nvSpPr>
                <p:spPr>
                  <a:xfrm>
                    <a:off x="76706" y="216972"/>
                    <a:ext cx="201633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674" y="8295"/>
                        </a:moveTo>
                        <a:lnTo>
                          <a:pt x="14674" y="18972"/>
                        </a:lnTo>
                        <a:lnTo>
                          <a:pt x="14557" y="19465"/>
                        </a:lnTo>
                        <a:lnTo>
                          <a:pt x="14322" y="19957"/>
                        </a:lnTo>
                        <a:lnTo>
                          <a:pt x="13970" y="20368"/>
                        </a:lnTo>
                        <a:lnTo>
                          <a:pt x="13500" y="20779"/>
                        </a:lnTo>
                        <a:lnTo>
                          <a:pt x="12913" y="21107"/>
                        </a:lnTo>
                        <a:lnTo>
                          <a:pt x="12326" y="21354"/>
                        </a:lnTo>
                        <a:lnTo>
                          <a:pt x="11622" y="21518"/>
                        </a:lnTo>
                        <a:lnTo>
                          <a:pt x="10917" y="21600"/>
                        </a:lnTo>
                        <a:lnTo>
                          <a:pt x="10213" y="21518"/>
                        </a:lnTo>
                        <a:lnTo>
                          <a:pt x="9391" y="21354"/>
                        </a:lnTo>
                        <a:lnTo>
                          <a:pt x="8687" y="21107"/>
                        </a:lnTo>
                        <a:lnTo>
                          <a:pt x="8100" y="20779"/>
                        </a:lnTo>
                        <a:lnTo>
                          <a:pt x="7396" y="19957"/>
                        </a:lnTo>
                        <a:lnTo>
                          <a:pt x="7161" y="19465"/>
                        </a:lnTo>
                        <a:lnTo>
                          <a:pt x="7161" y="8295"/>
                        </a:lnTo>
                        <a:lnTo>
                          <a:pt x="1878" y="8295"/>
                        </a:lnTo>
                        <a:lnTo>
                          <a:pt x="1174" y="8213"/>
                        </a:lnTo>
                        <a:lnTo>
                          <a:pt x="587" y="8131"/>
                        </a:lnTo>
                        <a:lnTo>
                          <a:pt x="117" y="7802"/>
                        </a:lnTo>
                        <a:lnTo>
                          <a:pt x="0" y="7474"/>
                        </a:lnTo>
                        <a:lnTo>
                          <a:pt x="0" y="6735"/>
                        </a:lnTo>
                        <a:lnTo>
                          <a:pt x="352" y="6324"/>
                        </a:lnTo>
                        <a:lnTo>
                          <a:pt x="8100" y="903"/>
                        </a:lnTo>
                        <a:lnTo>
                          <a:pt x="8804" y="493"/>
                        </a:lnTo>
                        <a:lnTo>
                          <a:pt x="9391" y="164"/>
                        </a:lnTo>
                        <a:lnTo>
                          <a:pt x="10213" y="0"/>
                        </a:lnTo>
                        <a:lnTo>
                          <a:pt x="11504" y="0"/>
                        </a:lnTo>
                        <a:lnTo>
                          <a:pt x="12209" y="164"/>
                        </a:lnTo>
                        <a:lnTo>
                          <a:pt x="12913" y="493"/>
                        </a:lnTo>
                        <a:lnTo>
                          <a:pt x="13500" y="903"/>
                        </a:lnTo>
                        <a:lnTo>
                          <a:pt x="20896" y="5995"/>
                        </a:lnTo>
                        <a:lnTo>
                          <a:pt x="21365" y="6324"/>
                        </a:lnTo>
                        <a:lnTo>
                          <a:pt x="21600" y="6735"/>
                        </a:lnTo>
                        <a:lnTo>
                          <a:pt x="21600" y="7474"/>
                        </a:lnTo>
                        <a:lnTo>
                          <a:pt x="21365" y="7802"/>
                        </a:lnTo>
                        <a:lnTo>
                          <a:pt x="20896" y="7967"/>
                        </a:lnTo>
                        <a:lnTo>
                          <a:pt x="20309" y="8213"/>
                        </a:lnTo>
                        <a:lnTo>
                          <a:pt x="19487" y="8295"/>
                        </a:lnTo>
                        <a:lnTo>
                          <a:pt x="14674" y="829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îṥḷîḍè">
                    <a:extLst>
                      <a:ext uri="{FF2B5EF4-FFF2-40B4-BE49-F238E27FC236}">
                        <a16:creationId xmlns:a16="http://schemas.microsoft.com/office/drawing/2014/main" xmlns="" id="{9FDBAEFA-C020-4000-AB93-D44CCB9F7C0D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525995" cy="36819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145" y="7843"/>
                        </a:moveTo>
                        <a:lnTo>
                          <a:pt x="17640" y="8036"/>
                        </a:lnTo>
                        <a:lnTo>
                          <a:pt x="18090" y="8164"/>
                        </a:lnTo>
                        <a:lnTo>
                          <a:pt x="18900" y="8743"/>
                        </a:lnTo>
                        <a:lnTo>
                          <a:pt x="19305" y="9064"/>
                        </a:lnTo>
                        <a:lnTo>
                          <a:pt x="19710" y="9450"/>
                        </a:lnTo>
                        <a:lnTo>
                          <a:pt x="20025" y="9836"/>
                        </a:lnTo>
                        <a:lnTo>
                          <a:pt x="20295" y="10350"/>
                        </a:lnTo>
                        <a:lnTo>
                          <a:pt x="20565" y="10736"/>
                        </a:lnTo>
                        <a:lnTo>
                          <a:pt x="20835" y="11250"/>
                        </a:lnTo>
                        <a:lnTo>
                          <a:pt x="21060" y="11764"/>
                        </a:lnTo>
                        <a:lnTo>
                          <a:pt x="21240" y="12279"/>
                        </a:lnTo>
                        <a:lnTo>
                          <a:pt x="21420" y="12857"/>
                        </a:lnTo>
                        <a:lnTo>
                          <a:pt x="21510" y="13436"/>
                        </a:lnTo>
                        <a:lnTo>
                          <a:pt x="21600" y="14079"/>
                        </a:lnTo>
                        <a:lnTo>
                          <a:pt x="21600" y="15236"/>
                        </a:lnTo>
                        <a:lnTo>
                          <a:pt x="21510" y="15879"/>
                        </a:lnTo>
                        <a:lnTo>
                          <a:pt x="21420" y="16457"/>
                        </a:lnTo>
                        <a:lnTo>
                          <a:pt x="21240" y="16971"/>
                        </a:lnTo>
                        <a:lnTo>
                          <a:pt x="20790" y="18129"/>
                        </a:lnTo>
                        <a:lnTo>
                          <a:pt x="20565" y="18579"/>
                        </a:lnTo>
                        <a:lnTo>
                          <a:pt x="20250" y="19093"/>
                        </a:lnTo>
                        <a:lnTo>
                          <a:pt x="19890" y="19543"/>
                        </a:lnTo>
                        <a:lnTo>
                          <a:pt x="19575" y="19929"/>
                        </a:lnTo>
                        <a:lnTo>
                          <a:pt x="19170" y="20250"/>
                        </a:lnTo>
                        <a:lnTo>
                          <a:pt x="18810" y="20571"/>
                        </a:lnTo>
                        <a:lnTo>
                          <a:pt x="18360" y="20893"/>
                        </a:lnTo>
                        <a:lnTo>
                          <a:pt x="17910" y="21150"/>
                        </a:lnTo>
                        <a:lnTo>
                          <a:pt x="17415" y="21279"/>
                        </a:lnTo>
                        <a:lnTo>
                          <a:pt x="16920" y="21471"/>
                        </a:lnTo>
                        <a:lnTo>
                          <a:pt x="16920" y="14143"/>
                        </a:lnTo>
                        <a:lnTo>
                          <a:pt x="16740" y="13564"/>
                        </a:lnTo>
                        <a:lnTo>
                          <a:pt x="16560" y="13050"/>
                        </a:lnTo>
                        <a:lnTo>
                          <a:pt x="16290" y="12536"/>
                        </a:lnTo>
                        <a:lnTo>
                          <a:pt x="15975" y="12214"/>
                        </a:lnTo>
                        <a:lnTo>
                          <a:pt x="15615" y="11893"/>
                        </a:lnTo>
                        <a:lnTo>
                          <a:pt x="15165" y="11764"/>
                        </a:lnTo>
                        <a:lnTo>
                          <a:pt x="14805" y="11700"/>
                        </a:lnTo>
                        <a:lnTo>
                          <a:pt x="14355" y="11764"/>
                        </a:lnTo>
                        <a:lnTo>
                          <a:pt x="13905" y="11893"/>
                        </a:lnTo>
                        <a:lnTo>
                          <a:pt x="13545" y="12214"/>
                        </a:lnTo>
                        <a:lnTo>
                          <a:pt x="13230" y="12536"/>
                        </a:lnTo>
                        <a:lnTo>
                          <a:pt x="12960" y="13050"/>
                        </a:lnTo>
                        <a:lnTo>
                          <a:pt x="12780" y="13564"/>
                        </a:lnTo>
                        <a:lnTo>
                          <a:pt x="12600" y="14143"/>
                        </a:lnTo>
                        <a:lnTo>
                          <a:pt x="12600" y="21600"/>
                        </a:lnTo>
                        <a:lnTo>
                          <a:pt x="9450" y="21600"/>
                        </a:lnTo>
                        <a:lnTo>
                          <a:pt x="9450" y="20250"/>
                        </a:lnTo>
                        <a:lnTo>
                          <a:pt x="10575" y="20250"/>
                        </a:lnTo>
                        <a:lnTo>
                          <a:pt x="11070" y="20121"/>
                        </a:lnTo>
                        <a:lnTo>
                          <a:pt x="11475" y="19929"/>
                        </a:lnTo>
                        <a:lnTo>
                          <a:pt x="11655" y="19671"/>
                        </a:lnTo>
                        <a:lnTo>
                          <a:pt x="11835" y="19479"/>
                        </a:lnTo>
                        <a:lnTo>
                          <a:pt x="11970" y="19221"/>
                        </a:lnTo>
                        <a:lnTo>
                          <a:pt x="12060" y="18964"/>
                        </a:lnTo>
                        <a:lnTo>
                          <a:pt x="12105" y="18321"/>
                        </a:lnTo>
                        <a:lnTo>
                          <a:pt x="12060" y="17807"/>
                        </a:lnTo>
                        <a:lnTo>
                          <a:pt x="11880" y="17229"/>
                        </a:lnTo>
                        <a:lnTo>
                          <a:pt x="11610" y="16650"/>
                        </a:lnTo>
                        <a:lnTo>
                          <a:pt x="8775" y="12729"/>
                        </a:lnTo>
                        <a:lnTo>
                          <a:pt x="8460" y="12214"/>
                        </a:lnTo>
                        <a:lnTo>
                          <a:pt x="8055" y="11893"/>
                        </a:lnTo>
                        <a:lnTo>
                          <a:pt x="7650" y="11764"/>
                        </a:lnTo>
                        <a:lnTo>
                          <a:pt x="7290" y="11700"/>
                        </a:lnTo>
                        <a:lnTo>
                          <a:pt x="6840" y="11764"/>
                        </a:lnTo>
                        <a:lnTo>
                          <a:pt x="6435" y="11893"/>
                        </a:lnTo>
                        <a:lnTo>
                          <a:pt x="6120" y="12214"/>
                        </a:lnTo>
                        <a:lnTo>
                          <a:pt x="5715" y="12729"/>
                        </a:lnTo>
                        <a:lnTo>
                          <a:pt x="2925" y="16650"/>
                        </a:lnTo>
                        <a:lnTo>
                          <a:pt x="2610" y="17229"/>
                        </a:lnTo>
                        <a:lnTo>
                          <a:pt x="2430" y="17871"/>
                        </a:lnTo>
                        <a:lnTo>
                          <a:pt x="2385" y="18450"/>
                        </a:lnTo>
                        <a:lnTo>
                          <a:pt x="2430" y="18964"/>
                        </a:lnTo>
                        <a:lnTo>
                          <a:pt x="2565" y="19286"/>
                        </a:lnTo>
                        <a:lnTo>
                          <a:pt x="2655" y="19543"/>
                        </a:lnTo>
                        <a:lnTo>
                          <a:pt x="2835" y="19671"/>
                        </a:lnTo>
                        <a:lnTo>
                          <a:pt x="3015" y="19929"/>
                        </a:lnTo>
                        <a:lnTo>
                          <a:pt x="3375" y="20186"/>
                        </a:lnTo>
                        <a:lnTo>
                          <a:pt x="3825" y="20250"/>
                        </a:lnTo>
                        <a:lnTo>
                          <a:pt x="5130" y="20250"/>
                        </a:lnTo>
                        <a:lnTo>
                          <a:pt x="5130" y="21536"/>
                        </a:lnTo>
                        <a:lnTo>
                          <a:pt x="4545" y="21471"/>
                        </a:lnTo>
                        <a:lnTo>
                          <a:pt x="4050" y="21279"/>
                        </a:lnTo>
                        <a:lnTo>
                          <a:pt x="3555" y="21021"/>
                        </a:lnTo>
                        <a:lnTo>
                          <a:pt x="3105" y="20829"/>
                        </a:lnTo>
                        <a:lnTo>
                          <a:pt x="2655" y="20507"/>
                        </a:lnTo>
                        <a:lnTo>
                          <a:pt x="2205" y="20121"/>
                        </a:lnTo>
                        <a:lnTo>
                          <a:pt x="1845" y="19671"/>
                        </a:lnTo>
                        <a:lnTo>
                          <a:pt x="1485" y="19286"/>
                        </a:lnTo>
                        <a:lnTo>
                          <a:pt x="1170" y="18771"/>
                        </a:lnTo>
                        <a:lnTo>
                          <a:pt x="900" y="18257"/>
                        </a:lnTo>
                        <a:lnTo>
                          <a:pt x="585" y="17679"/>
                        </a:lnTo>
                        <a:lnTo>
                          <a:pt x="360" y="17164"/>
                        </a:lnTo>
                        <a:lnTo>
                          <a:pt x="225" y="16521"/>
                        </a:lnTo>
                        <a:lnTo>
                          <a:pt x="90" y="15943"/>
                        </a:lnTo>
                        <a:lnTo>
                          <a:pt x="45" y="15236"/>
                        </a:lnTo>
                        <a:lnTo>
                          <a:pt x="0" y="14593"/>
                        </a:lnTo>
                        <a:lnTo>
                          <a:pt x="45" y="14079"/>
                        </a:lnTo>
                        <a:lnTo>
                          <a:pt x="90" y="13436"/>
                        </a:lnTo>
                        <a:lnTo>
                          <a:pt x="225" y="12857"/>
                        </a:lnTo>
                        <a:lnTo>
                          <a:pt x="315" y="12279"/>
                        </a:lnTo>
                        <a:lnTo>
                          <a:pt x="540" y="11764"/>
                        </a:lnTo>
                        <a:lnTo>
                          <a:pt x="720" y="11250"/>
                        </a:lnTo>
                        <a:lnTo>
                          <a:pt x="990" y="10736"/>
                        </a:lnTo>
                        <a:lnTo>
                          <a:pt x="1620" y="9836"/>
                        </a:lnTo>
                        <a:lnTo>
                          <a:pt x="2250" y="9064"/>
                        </a:lnTo>
                        <a:lnTo>
                          <a:pt x="2655" y="8743"/>
                        </a:lnTo>
                        <a:lnTo>
                          <a:pt x="3105" y="8486"/>
                        </a:lnTo>
                        <a:lnTo>
                          <a:pt x="3555" y="8164"/>
                        </a:lnTo>
                        <a:lnTo>
                          <a:pt x="4005" y="8036"/>
                        </a:lnTo>
                        <a:lnTo>
                          <a:pt x="4455" y="7843"/>
                        </a:lnTo>
                        <a:lnTo>
                          <a:pt x="4455" y="7586"/>
                        </a:lnTo>
                        <a:lnTo>
                          <a:pt x="4500" y="6879"/>
                        </a:lnTo>
                        <a:lnTo>
                          <a:pt x="4545" y="6107"/>
                        </a:lnTo>
                        <a:lnTo>
                          <a:pt x="4725" y="5400"/>
                        </a:lnTo>
                        <a:lnTo>
                          <a:pt x="4950" y="4693"/>
                        </a:lnTo>
                        <a:lnTo>
                          <a:pt x="5220" y="4050"/>
                        </a:lnTo>
                        <a:lnTo>
                          <a:pt x="5535" y="3407"/>
                        </a:lnTo>
                        <a:lnTo>
                          <a:pt x="5895" y="2764"/>
                        </a:lnTo>
                        <a:lnTo>
                          <a:pt x="6345" y="2314"/>
                        </a:lnTo>
                        <a:lnTo>
                          <a:pt x="6795" y="1736"/>
                        </a:lnTo>
                        <a:lnTo>
                          <a:pt x="7245" y="1350"/>
                        </a:lnTo>
                        <a:lnTo>
                          <a:pt x="7785" y="964"/>
                        </a:lnTo>
                        <a:lnTo>
                          <a:pt x="8325" y="643"/>
                        </a:lnTo>
                        <a:lnTo>
                          <a:pt x="9495" y="129"/>
                        </a:lnTo>
                        <a:lnTo>
                          <a:pt x="10170" y="64"/>
                        </a:lnTo>
                        <a:lnTo>
                          <a:pt x="10800" y="0"/>
                        </a:lnTo>
                        <a:lnTo>
                          <a:pt x="11475" y="64"/>
                        </a:lnTo>
                        <a:lnTo>
                          <a:pt x="12060" y="129"/>
                        </a:lnTo>
                        <a:lnTo>
                          <a:pt x="12690" y="386"/>
                        </a:lnTo>
                        <a:lnTo>
                          <a:pt x="13275" y="643"/>
                        </a:lnTo>
                        <a:lnTo>
                          <a:pt x="13860" y="964"/>
                        </a:lnTo>
                        <a:lnTo>
                          <a:pt x="14850" y="1736"/>
                        </a:lnTo>
                        <a:lnTo>
                          <a:pt x="15300" y="2314"/>
                        </a:lnTo>
                        <a:lnTo>
                          <a:pt x="15660" y="2764"/>
                        </a:lnTo>
                        <a:lnTo>
                          <a:pt x="16065" y="3407"/>
                        </a:lnTo>
                        <a:lnTo>
                          <a:pt x="16425" y="4050"/>
                        </a:lnTo>
                        <a:lnTo>
                          <a:pt x="16605" y="4693"/>
                        </a:lnTo>
                        <a:lnTo>
                          <a:pt x="16830" y="5400"/>
                        </a:lnTo>
                        <a:lnTo>
                          <a:pt x="17010" y="6107"/>
                        </a:lnTo>
                        <a:lnTo>
                          <a:pt x="17145" y="6879"/>
                        </a:lnTo>
                        <a:lnTo>
                          <a:pt x="17145" y="7843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íš1iḋe">
                    <a:extLst>
                      <a:ext uri="{FF2B5EF4-FFF2-40B4-BE49-F238E27FC236}">
                        <a16:creationId xmlns:a16="http://schemas.microsoft.com/office/drawing/2014/main" xmlns="" id="{A77FDA81-0E3A-441D-98DC-C15DC9B4152E}"/>
                      </a:ext>
                    </a:extLst>
                  </p:cNvPr>
                  <p:cNvSpPr/>
                  <p:nvPr/>
                </p:nvSpPr>
                <p:spPr>
                  <a:xfrm>
                    <a:off x="258614" y="216972"/>
                    <a:ext cx="203824" cy="2871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711" y="13305"/>
                        </a:moveTo>
                        <a:lnTo>
                          <a:pt x="14711" y="2628"/>
                        </a:lnTo>
                        <a:lnTo>
                          <a:pt x="14595" y="2135"/>
                        </a:lnTo>
                        <a:lnTo>
                          <a:pt x="14361" y="1560"/>
                        </a:lnTo>
                        <a:lnTo>
                          <a:pt x="14011" y="1068"/>
                        </a:lnTo>
                        <a:lnTo>
                          <a:pt x="13544" y="657"/>
                        </a:lnTo>
                        <a:lnTo>
                          <a:pt x="12376" y="164"/>
                        </a:lnTo>
                        <a:lnTo>
                          <a:pt x="11676" y="0"/>
                        </a:lnTo>
                        <a:lnTo>
                          <a:pt x="10041" y="0"/>
                        </a:lnTo>
                        <a:lnTo>
                          <a:pt x="9341" y="164"/>
                        </a:lnTo>
                        <a:lnTo>
                          <a:pt x="8173" y="657"/>
                        </a:lnTo>
                        <a:lnTo>
                          <a:pt x="7706" y="1068"/>
                        </a:lnTo>
                        <a:lnTo>
                          <a:pt x="7472" y="1560"/>
                        </a:lnTo>
                        <a:lnTo>
                          <a:pt x="7239" y="2135"/>
                        </a:lnTo>
                        <a:lnTo>
                          <a:pt x="7239" y="13305"/>
                        </a:lnTo>
                        <a:lnTo>
                          <a:pt x="1284" y="13305"/>
                        </a:lnTo>
                        <a:lnTo>
                          <a:pt x="701" y="13469"/>
                        </a:lnTo>
                        <a:lnTo>
                          <a:pt x="234" y="13716"/>
                        </a:lnTo>
                        <a:lnTo>
                          <a:pt x="117" y="13962"/>
                        </a:lnTo>
                        <a:lnTo>
                          <a:pt x="0" y="14373"/>
                        </a:lnTo>
                        <a:lnTo>
                          <a:pt x="117" y="14701"/>
                        </a:lnTo>
                        <a:lnTo>
                          <a:pt x="350" y="15112"/>
                        </a:lnTo>
                        <a:lnTo>
                          <a:pt x="817" y="15522"/>
                        </a:lnTo>
                        <a:lnTo>
                          <a:pt x="8173" y="20614"/>
                        </a:lnTo>
                        <a:lnTo>
                          <a:pt x="8874" y="21025"/>
                        </a:lnTo>
                        <a:lnTo>
                          <a:pt x="9457" y="21271"/>
                        </a:lnTo>
                        <a:lnTo>
                          <a:pt x="10275" y="21518"/>
                        </a:lnTo>
                        <a:lnTo>
                          <a:pt x="10742" y="21600"/>
                        </a:lnTo>
                        <a:lnTo>
                          <a:pt x="11559" y="21518"/>
                        </a:lnTo>
                        <a:lnTo>
                          <a:pt x="12259" y="21271"/>
                        </a:lnTo>
                        <a:lnTo>
                          <a:pt x="12843" y="21025"/>
                        </a:lnTo>
                        <a:lnTo>
                          <a:pt x="13544" y="20614"/>
                        </a:lnTo>
                        <a:lnTo>
                          <a:pt x="20899" y="15522"/>
                        </a:lnTo>
                        <a:lnTo>
                          <a:pt x="21366" y="15194"/>
                        </a:lnTo>
                        <a:lnTo>
                          <a:pt x="21600" y="14373"/>
                        </a:lnTo>
                        <a:lnTo>
                          <a:pt x="21600" y="14044"/>
                        </a:lnTo>
                        <a:lnTo>
                          <a:pt x="21366" y="13798"/>
                        </a:lnTo>
                        <a:lnTo>
                          <a:pt x="20899" y="13469"/>
                        </a:lnTo>
                        <a:lnTo>
                          <a:pt x="20199" y="13305"/>
                        </a:lnTo>
                        <a:lnTo>
                          <a:pt x="14711" y="13305"/>
                        </a:lnTo>
                        <a:close/>
                      </a:path>
                    </a:pathLst>
                  </a:custGeom>
                  <a:grpFill/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sp>
          <p:nvSpPr>
            <p:cNvPr id="7" name="íŝḷíḍé">
              <a:extLst>
                <a:ext uri="{FF2B5EF4-FFF2-40B4-BE49-F238E27FC236}">
                  <a16:creationId xmlns:a16="http://schemas.microsoft.com/office/drawing/2014/main" xmlns="" id="{749B33AD-0D6D-4000-AE1C-42CD0F6BF9E3}"/>
                </a:ext>
              </a:extLst>
            </p:cNvPr>
            <p:cNvSpPr txBox="1"/>
            <p:nvPr/>
          </p:nvSpPr>
          <p:spPr>
            <a:xfrm>
              <a:off x="660400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ṡļîḑé">
              <a:extLst>
                <a:ext uri="{FF2B5EF4-FFF2-40B4-BE49-F238E27FC236}">
                  <a16:creationId xmlns:a16="http://schemas.microsoft.com/office/drawing/2014/main" xmlns="" id="{C997A099-C2AB-463E-802F-289F98469523}"/>
                </a:ext>
              </a:extLst>
            </p:cNvPr>
            <p:cNvSpPr txBox="1"/>
            <p:nvPr/>
          </p:nvSpPr>
          <p:spPr>
            <a:xfrm>
              <a:off x="660400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iṥľiḍé">
              <a:extLst>
                <a:ext uri="{FF2B5EF4-FFF2-40B4-BE49-F238E27FC236}">
                  <a16:creationId xmlns:a16="http://schemas.microsoft.com/office/drawing/2014/main" xmlns="" id="{B84F77A5-B02A-4ECC-B40C-495BD9C0BA3E}"/>
                </a:ext>
              </a:extLst>
            </p:cNvPr>
            <p:cNvSpPr txBox="1"/>
            <p:nvPr/>
          </p:nvSpPr>
          <p:spPr>
            <a:xfrm>
              <a:off x="660400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íśḻiḍê">
              <a:extLst>
                <a:ext uri="{FF2B5EF4-FFF2-40B4-BE49-F238E27FC236}">
                  <a16:creationId xmlns:a16="http://schemas.microsoft.com/office/drawing/2014/main" xmlns="" id="{2FEB8504-DA14-4C3E-B9B7-C1F22C1AA6F8}"/>
                </a:ext>
              </a:extLst>
            </p:cNvPr>
            <p:cNvSpPr txBox="1"/>
            <p:nvPr/>
          </p:nvSpPr>
          <p:spPr>
            <a:xfrm>
              <a:off x="660400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íŝlîḋê">
              <a:extLst>
                <a:ext uri="{FF2B5EF4-FFF2-40B4-BE49-F238E27FC236}">
                  <a16:creationId xmlns:a16="http://schemas.microsoft.com/office/drawing/2014/main" xmlns="" id="{18954C63-793D-49CC-BC70-71757A306EC3}"/>
                </a:ext>
              </a:extLst>
            </p:cNvPr>
            <p:cNvSpPr txBox="1"/>
            <p:nvPr/>
          </p:nvSpPr>
          <p:spPr>
            <a:xfrm>
              <a:off x="8496479" y="1781570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íṡlíḑè">
              <a:extLst>
                <a:ext uri="{FF2B5EF4-FFF2-40B4-BE49-F238E27FC236}">
                  <a16:creationId xmlns:a16="http://schemas.microsoft.com/office/drawing/2014/main" xmlns="" id="{1EBBB270-6D61-445D-A04C-F2D53803B62B}"/>
                </a:ext>
              </a:extLst>
            </p:cNvPr>
            <p:cNvSpPr txBox="1"/>
            <p:nvPr/>
          </p:nvSpPr>
          <p:spPr>
            <a:xfrm>
              <a:off x="8496479" y="2174082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îśḷídè">
              <a:extLst>
                <a:ext uri="{FF2B5EF4-FFF2-40B4-BE49-F238E27FC236}">
                  <a16:creationId xmlns:a16="http://schemas.microsoft.com/office/drawing/2014/main" xmlns="" id="{AEDB1CC2-1B51-41AD-83DE-B72BE27AC944}"/>
                </a:ext>
              </a:extLst>
            </p:cNvPr>
            <p:cNvSpPr txBox="1"/>
            <p:nvPr/>
          </p:nvSpPr>
          <p:spPr>
            <a:xfrm>
              <a:off x="8496479" y="4656269"/>
              <a:ext cx="30111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Sḻiḑê">
              <a:extLst>
                <a:ext uri="{FF2B5EF4-FFF2-40B4-BE49-F238E27FC236}">
                  <a16:creationId xmlns:a16="http://schemas.microsoft.com/office/drawing/2014/main" xmlns="" id="{A6144FCC-6ED2-4B27-8445-DB404FCE7E15}"/>
                </a:ext>
              </a:extLst>
            </p:cNvPr>
            <p:cNvSpPr txBox="1"/>
            <p:nvPr/>
          </p:nvSpPr>
          <p:spPr>
            <a:xfrm>
              <a:off x="8496479" y="5048781"/>
              <a:ext cx="3011174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14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5D9E491-AEEC-43E5-8A56-913D6E422556}"/>
              </a:ext>
            </a:extLst>
          </p:cNvPr>
          <p:cNvGrpSpPr/>
          <p:nvPr/>
        </p:nvGrpSpPr>
        <p:grpSpPr>
          <a:xfrm>
            <a:off x="1542184" y="1562837"/>
            <a:ext cx="3971205" cy="1725563"/>
            <a:chOff x="2855913" y="-477838"/>
            <a:chExt cx="5757862" cy="2501900"/>
          </a:xfrm>
          <a:solidFill>
            <a:srgbClr val="A38050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88470A08-89B7-4F93-9663-05F1A90790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CBAA3E80-6E27-4EC2-8894-0321DCDF75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8B5A6CF0-691F-475E-AA68-95B141604B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23F1BBB6-FF5B-4D57-8F33-8AA5406344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xmlns="" id="{BE3942CF-5D49-44EB-94CA-7988AB43E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F53E4979-85EA-4871-B729-00492F7337B9}"/>
              </a:ext>
            </a:extLst>
          </p:cNvPr>
          <p:cNvCxnSpPr>
            <a:cxnSpLocks/>
          </p:cNvCxnSpPr>
          <p:nvPr/>
        </p:nvCxnSpPr>
        <p:spPr>
          <a:xfrm>
            <a:off x="5803900" y="1766421"/>
            <a:ext cx="0" cy="1942036"/>
          </a:xfrm>
          <a:prstGeom prst="line">
            <a:avLst/>
          </a:prstGeom>
          <a:ln w="254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2250EF-80AB-4A92-95D3-C31522F4D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8B19108-DA8C-43DA-848B-02478722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911DE38-A37A-442E-8D76-A6B042D63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89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E059EE-74D9-48E5-BBAD-957E898B403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518900" cy="5003800"/>
            <a:chOff x="0" y="1130300"/>
            <a:chExt cx="11518900" cy="5003800"/>
          </a:xfrm>
        </p:grpSpPr>
        <p:sp>
          <p:nvSpPr>
            <p:cNvPr id="6" name="îṥľídé">
              <a:extLst>
                <a:ext uri="{FF2B5EF4-FFF2-40B4-BE49-F238E27FC236}">
                  <a16:creationId xmlns:a16="http://schemas.microsoft.com/office/drawing/2014/main" xmlns="" id="{290E7B44-BC2B-465B-887E-9057E0B3C897}"/>
                </a:ext>
              </a:extLst>
            </p:cNvPr>
            <p:cNvSpPr/>
            <p:nvPr/>
          </p:nvSpPr>
          <p:spPr>
            <a:xfrm>
              <a:off x="0" y="1130300"/>
              <a:ext cx="5701004" cy="500380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351" b="1">
                <a:solidFill>
                  <a:schemeClr val="lt1"/>
                </a:solidFill>
              </a:endParaRPr>
            </a:p>
          </p:txBody>
        </p:sp>
        <p:sp>
          <p:nvSpPr>
            <p:cNvPr id="7" name="îṧlîḓè">
              <a:extLst>
                <a:ext uri="{FF2B5EF4-FFF2-40B4-BE49-F238E27FC236}">
                  <a16:creationId xmlns:a16="http://schemas.microsoft.com/office/drawing/2014/main" xmlns="" id="{5AD79148-2DA8-41E3-B607-C62984D2BA30}"/>
                </a:ext>
              </a:extLst>
            </p:cNvPr>
            <p:cNvSpPr/>
            <p:nvPr/>
          </p:nvSpPr>
          <p:spPr>
            <a:xfrm>
              <a:off x="4804742" y="2498884"/>
              <a:ext cx="1801080" cy="1774608"/>
            </a:xfrm>
            <a:prstGeom prst="roundRect">
              <a:avLst/>
            </a:prstGeom>
            <a:blipFill>
              <a:blip r:embed="rId3"/>
              <a:stretch>
                <a:fillRect l="-37851" r="-37315"/>
              </a:stretch>
            </a:blipFill>
            <a:ln w="57150">
              <a:solidFill>
                <a:schemeClr val="accent1">
                  <a:alpha val="59000"/>
                </a:schemeClr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 b="1"/>
            </a:p>
          </p:txBody>
        </p:sp>
        <p:grpSp>
          <p:nvGrpSpPr>
            <p:cNvPr id="8" name="ísļïďe">
              <a:extLst>
                <a:ext uri="{FF2B5EF4-FFF2-40B4-BE49-F238E27FC236}">
                  <a16:creationId xmlns:a16="http://schemas.microsoft.com/office/drawing/2014/main" xmlns="" id="{466D3C65-1014-424E-82A8-636784CDBA8E}"/>
                </a:ext>
              </a:extLst>
            </p:cNvPr>
            <p:cNvGrpSpPr/>
            <p:nvPr/>
          </p:nvGrpSpPr>
          <p:grpSpPr>
            <a:xfrm>
              <a:off x="673100" y="2771406"/>
              <a:ext cx="3956773" cy="1734288"/>
              <a:chOff x="673100" y="2771406"/>
              <a:chExt cx="3956773" cy="1734288"/>
            </a:xfrm>
          </p:grpSpPr>
          <p:sp>
            <p:nvSpPr>
              <p:cNvPr id="32" name="iśḻiḑé">
                <a:extLst>
                  <a:ext uri="{FF2B5EF4-FFF2-40B4-BE49-F238E27FC236}">
                    <a16:creationId xmlns:a16="http://schemas.microsoft.com/office/drawing/2014/main" xmlns="" id="{588F9FBE-E04F-47ED-A04D-11C88384EFBF}"/>
                  </a:ext>
                </a:extLst>
              </p:cNvPr>
              <p:cNvSpPr/>
              <p:nvPr/>
            </p:nvSpPr>
            <p:spPr>
              <a:xfrm>
                <a:off x="673100" y="3213211"/>
                <a:ext cx="3956773" cy="12924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ïŝlîḍê">
                <a:extLst>
                  <a:ext uri="{FF2B5EF4-FFF2-40B4-BE49-F238E27FC236}">
                    <a16:creationId xmlns:a16="http://schemas.microsoft.com/office/drawing/2014/main" xmlns="" id="{F7EEAD4A-8097-470F-B926-2856FEFA785D}"/>
                  </a:ext>
                </a:extLst>
              </p:cNvPr>
              <p:cNvSpPr txBox="1"/>
              <p:nvPr/>
            </p:nvSpPr>
            <p:spPr bwMode="auto">
              <a:xfrm>
                <a:off x="673100" y="2771406"/>
                <a:ext cx="3956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67C2766-FF38-4335-926C-9B4FB1B4D6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0567" y="3027966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B6C8EEA-2ED4-431B-827A-A3A2E2CC9E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0567" y="4236435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ŝḷîḑè">
              <a:extLst>
                <a:ext uri="{FF2B5EF4-FFF2-40B4-BE49-F238E27FC236}">
                  <a16:creationId xmlns:a16="http://schemas.microsoft.com/office/drawing/2014/main" xmlns="" id="{C70695DB-90E0-4FE8-8C36-59CDA1070D37}"/>
                </a:ext>
              </a:extLst>
            </p:cNvPr>
            <p:cNvGrpSpPr/>
            <p:nvPr/>
          </p:nvGrpSpPr>
          <p:grpSpPr>
            <a:xfrm>
              <a:off x="8487747" y="4284725"/>
              <a:ext cx="3031153" cy="1111889"/>
              <a:chOff x="673100" y="1237334"/>
              <a:chExt cx="3228944" cy="1111889"/>
            </a:xfrm>
          </p:grpSpPr>
          <p:sp>
            <p:nvSpPr>
              <p:cNvPr id="30" name="ïśḷîḑe">
                <a:extLst>
                  <a:ext uri="{FF2B5EF4-FFF2-40B4-BE49-F238E27FC236}">
                    <a16:creationId xmlns:a16="http://schemas.microsoft.com/office/drawing/2014/main" xmlns="" id="{27506271-0A85-4A0A-AD19-F6D6EBCD810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ṧľïďê">
                <a:extLst>
                  <a:ext uri="{FF2B5EF4-FFF2-40B4-BE49-F238E27FC236}">
                    <a16:creationId xmlns:a16="http://schemas.microsoft.com/office/drawing/2014/main" xmlns="" id="{54291BBF-706B-447D-8A3E-7E2F52876B2B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$ļiḍe">
              <a:extLst>
                <a:ext uri="{FF2B5EF4-FFF2-40B4-BE49-F238E27FC236}">
                  <a16:creationId xmlns:a16="http://schemas.microsoft.com/office/drawing/2014/main" xmlns="" id="{8A9F435E-3D2A-4FD6-A72C-FC20F49D7BE2}"/>
                </a:ext>
              </a:extLst>
            </p:cNvPr>
            <p:cNvGrpSpPr/>
            <p:nvPr/>
          </p:nvGrpSpPr>
          <p:grpSpPr>
            <a:xfrm>
              <a:off x="7841742" y="4371575"/>
              <a:ext cx="464864" cy="464864"/>
              <a:chOff x="7582929" y="4471698"/>
              <a:chExt cx="737944" cy="737944"/>
            </a:xfrm>
          </p:grpSpPr>
          <p:sp>
            <p:nvSpPr>
              <p:cNvPr id="28" name="íSlîdé">
                <a:extLst>
                  <a:ext uri="{FF2B5EF4-FFF2-40B4-BE49-F238E27FC236}">
                    <a16:creationId xmlns:a16="http://schemas.microsoft.com/office/drawing/2014/main" xmlns="" id="{2DC5123D-D374-4F6A-A74A-F493939AE8AE}"/>
                  </a:ext>
                </a:extLst>
              </p:cNvPr>
              <p:cNvSpPr/>
              <p:nvPr/>
            </p:nvSpPr>
            <p:spPr>
              <a:xfrm>
                <a:off x="7582929" y="4471698"/>
                <a:ext cx="737944" cy="73794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19050" tIns="19050" rIns="19050" bIns="19050" anchor="ctr"/>
              <a:lstStyle/>
              <a:p>
                <a:endParaRPr sz="2000"/>
              </a:p>
            </p:txBody>
          </p:sp>
          <p:sp>
            <p:nvSpPr>
              <p:cNvPr id="29" name="iṣḷïḍê">
                <a:extLst>
                  <a:ext uri="{FF2B5EF4-FFF2-40B4-BE49-F238E27FC236}">
                    <a16:creationId xmlns:a16="http://schemas.microsoft.com/office/drawing/2014/main" xmlns="" id="{0100C541-DF17-4515-B673-D9C807FD0AFF}"/>
                  </a:ext>
                </a:extLst>
              </p:cNvPr>
              <p:cNvSpPr/>
              <p:nvPr/>
            </p:nvSpPr>
            <p:spPr bwMode="auto">
              <a:xfrm>
                <a:off x="7757799" y="4653997"/>
                <a:ext cx="388204" cy="37334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6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ï$ḻídè">
              <a:extLst>
                <a:ext uri="{FF2B5EF4-FFF2-40B4-BE49-F238E27FC236}">
                  <a16:creationId xmlns:a16="http://schemas.microsoft.com/office/drawing/2014/main" xmlns="" id="{BFBBF23A-8E11-4BC5-8909-EE3E3A40CC6F}"/>
                </a:ext>
              </a:extLst>
            </p:cNvPr>
            <p:cNvGrpSpPr/>
            <p:nvPr/>
          </p:nvGrpSpPr>
          <p:grpSpPr>
            <a:xfrm>
              <a:off x="8487747" y="3076255"/>
              <a:ext cx="3031153" cy="1111889"/>
              <a:chOff x="673100" y="1237334"/>
              <a:chExt cx="3228944" cy="1111889"/>
            </a:xfrm>
          </p:grpSpPr>
          <p:sp>
            <p:nvSpPr>
              <p:cNvPr id="26" name="îṣlïḋe">
                <a:extLst>
                  <a:ext uri="{FF2B5EF4-FFF2-40B4-BE49-F238E27FC236}">
                    <a16:creationId xmlns:a16="http://schemas.microsoft.com/office/drawing/2014/main" xmlns="" id="{47F56B60-78A8-4BAA-BBB6-44FBB473487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S1îḋê">
                <a:extLst>
                  <a:ext uri="{FF2B5EF4-FFF2-40B4-BE49-F238E27FC236}">
                    <a16:creationId xmlns:a16="http://schemas.microsoft.com/office/drawing/2014/main" xmlns="" id="{C1148F9C-E5A9-461D-96FC-D8F0502537D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íṧľíde">
              <a:extLst>
                <a:ext uri="{FF2B5EF4-FFF2-40B4-BE49-F238E27FC236}">
                  <a16:creationId xmlns:a16="http://schemas.microsoft.com/office/drawing/2014/main" xmlns="" id="{A70FE733-D0BC-49D4-83B1-CB5B2BD7D047}"/>
                </a:ext>
              </a:extLst>
            </p:cNvPr>
            <p:cNvGrpSpPr/>
            <p:nvPr/>
          </p:nvGrpSpPr>
          <p:grpSpPr>
            <a:xfrm>
              <a:off x="7841742" y="3153756"/>
              <a:ext cx="464864" cy="464864"/>
              <a:chOff x="7582929" y="3263228"/>
              <a:chExt cx="737944" cy="737944"/>
            </a:xfrm>
          </p:grpSpPr>
          <p:sp>
            <p:nvSpPr>
              <p:cNvPr id="24" name="ïšlidê">
                <a:extLst>
                  <a:ext uri="{FF2B5EF4-FFF2-40B4-BE49-F238E27FC236}">
                    <a16:creationId xmlns:a16="http://schemas.microsoft.com/office/drawing/2014/main" xmlns="" id="{321E45C8-1EA0-4B0A-968E-DE9DBECF3D82}"/>
                  </a:ext>
                </a:extLst>
              </p:cNvPr>
              <p:cNvSpPr/>
              <p:nvPr/>
            </p:nvSpPr>
            <p:spPr>
              <a:xfrm>
                <a:off x="7582929" y="3263228"/>
                <a:ext cx="737944" cy="73794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19050" tIns="19050" rIns="19050" bIns="19050" anchor="ctr"/>
              <a:lstStyle/>
              <a:p>
                <a:endParaRPr sz="2000"/>
              </a:p>
            </p:txBody>
          </p:sp>
          <p:sp>
            <p:nvSpPr>
              <p:cNvPr id="25" name="ïṡlïḓé">
                <a:extLst>
                  <a:ext uri="{FF2B5EF4-FFF2-40B4-BE49-F238E27FC236}">
                    <a16:creationId xmlns:a16="http://schemas.microsoft.com/office/drawing/2014/main" xmlns="" id="{13379DE0-33D2-4415-8118-5F846AD66BDF}"/>
                  </a:ext>
                </a:extLst>
              </p:cNvPr>
              <p:cNvSpPr/>
              <p:nvPr/>
            </p:nvSpPr>
            <p:spPr bwMode="auto">
              <a:xfrm>
                <a:off x="7757798" y="3438461"/>
                <a:ext cx="388206" cy="38747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" name="ïşlíḑè">
              <a:extLst>
                <a:ext uri="{FF2B5EF4-FFF2-40B4-BE49-F238E27FC236}">
                  <a16:creationId xmlns:a16="http://schemas.microsoft.com/office/drawing/2014/main" xmlns="" id="{9C3CC028-5375-4A9D-A5B4-F61D9A9A7569}"/>
                </a:ext>
              </a:extLst>
            </p:cNvPr>
            <p:cNvGrpSpPr/>
            <p:nvPr/>
          </p:nvGrpSpPr>
          <p:grpSpPr>
            <a:xfrm>
              <a:off x="8487747" y="1867786"/>
              <a:ext cx="3031153" cy="1111889"/>
              <a:chOff x="673100" y="1237334"/>
              <a:chExt cx="3228944" cy="1111889"/>
            </a:xfrm>
          </p:grpSpPr>
          <p:sp>
            <p:nvSpPr>
              <p:cNvPr id="22" name="íSļïḍê">
                <a:extLst>
                  <a:ext uri="{FF2B5EF4-FFF2-40B4-BE49-F238E27FC236}">
                    <a16:creationId xmlns:a16="http://schemas.microsoft.com/office/drawing/2014/main" xmlns="" id="{3470A958-E017-4867-B38E-532B92548FD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sḻïďê">
                <a:extLst>
                  <a:ext uri="{FF2B5EF4-FFF2-40B4-BE49-F238E27FC236}">
                    <a16:creationId xmlns:a16="http://schemas.microsoft.com/office/drawing/2014/main" xmlns="" id="{E77EF60A-FD51-4716-81DB-63AF57ADA174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slïḋè">
              <a:extLst>
                <a:ext uri="{FF2B5EF4-FFF2-40B4-BE49-F238E27FC236}">
                  <a16:creationId xmlns:a16="http://schemas.microsoft.com/office/drawing/2014/main" xmlns="" id="{A8B97CBB-798E-4578-AB69-E3D8BC09AAEE}"/>
                </a:ext>
              </a:extLst>
            </p:cNvPr>
            <p:cNvGrpSpPr/>
            <p:nvPr/>
          </p:nvGrpSpPr>
          <p:grpSpPr>
            <a:xfrm>
              <a:off x="7841742" y="1935937"/>
              <a:ext cx="464864" cy="464864"/>
              <a:chOff x="7582929" y="2054758"/>
              <a:chExt cx="737944" cy="737944"/>
            </a:xfrm>
          </p:grpSpPr>
          <p:sp>
            <p:nvSpPr>
              <p:cNvPr id="20" name="ïŝľiďê">
                <a:extLst>
                  <a:ext uri="{FF2B5EF4-FFF2-40B4-BE49-F238E27FC236}">
                    <a16:creationId xmlns:a16="http://schemas.microsoft.com/office/drawing/2014/main" xmlns="" id="{9A805CBE-2EDB-4627-B320-06C462C61797}"/>
                  </a:ext>
                </a:extLst>
              </p:cNvPr>
              <p:cNvSpPr/>
              <p:nvPr/>
            </p:nvSpPr>
            <p:spPr>
              <a:xfrm>
                <a:off x="7582929" y="2054758"/>
                <a:ext cx="737944" cy="73794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19050" tIns="19050" rIns="19050" bIns="19050" anchor="ctr"/>
              <a:lstStyle/>
              <a:p>
                <a:endParaRPr sz="2000"/>
              </a:p>
            </p:txBody>
          </p:sp>
          <p:sp>
            <p:nvSpPr>
              <p:cNvPr id="21" name="ïŝḷíḓe">
                <a:extLst>
                  <a:ext uri="{FF2B5EF4-FFF2-40B4-BE49-F238E27FC236}">
                    <a16:creationId xmlns:a16="http://schemas.microsoft.com/office/drawing/2014/main" xmlns="" id="{7B319A54-9265-4E63-9643-B17680B42494}"/>
                  </a:ext>
                </a:extLst>
              </p:cNvPr>
              <p:cNvSpPr/>
              <p:nvPr/>
            </p:nvSpPr>
            <p:spPr bwMode="auto">
              <a:xfrm>
                <a:off x="7743733" y="2223469"/>
                <a:ext cx="416336" cy="40052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70000" lnSpcReduction="20000"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7" name="肘形连接符 10">
              <a:extLst>
                <a:ext uri="{FF2B5EF4-FFF2-40B4-BE49-F238E27FC236}">
                  <a16:creationId xmlns:a16="http://schemas.microsoft.com/office/drawing/2014/main" xmlns="" id="{C927EBF2-A45C-4917-8AB6-5BD4683908E3}"/>
                </a:ext>
              </a:extLst>
            </p:cNvPr>
            <p:cNvCxnSpPr>
              <a:cxnSpLocks/>
              <a:stCxn id="7" idx="3"/>
              <a:endCxn id="20" idx="2"/>
            </p:cNvCxnSpPr>
            <p:nvPr/>
          </p:nvCxnSpPr>
          <p:spPr>
            <a:xfrm flipV="1">
              <a:off x="6605822" y="2168369"/>
              <a:ext cx="1235920" cy="1217819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2">
              <a:extLst>
                <a:ext uri="{FF2B5EF4-FFF2-40B4-BE49-F238E27FC236}">
                  <a16:creationId xmlns:a16="http://schemas.microsoft.com/office/drawing/2014/main" xmlns="" id="{EDB8B11D-E57F-4225-BBCB-5C0BC8F97DF8}"/>
                </a:ext>
              </a:extLst>
            </p:cNvPr>
            <p:cNvCxnSpPr>
              <a:cxnSpLocks/>
              <a:stCxn id="7" idx="3"/>
              <a:endCxn id="28" idx="2"/>
            </p:cNvCxnSpPr>
            <p:nvPr/>
          </p:nvCxnSpPr>
          <p:spPr>
            <a:xfrm>
              <a:off x="6605822" y="3386188"/>
              <a:ext cx="1235920" cy="1217819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F697661-D321-42DC-BB65-B764C3B951EC}"/>
                </a:ext>
              </a:extLst>
            </p:cNvPr>
            <p:cNvCxnSpPr>
              <a:stCxn id="7" idx="3"/>
              <a:endCxn id="24" idx="2"/>
            </p:cNvCxnSpPr>
            <p:nvPr/>
          </p:nvCxnSpPr>
          <p:spPr>
            <a:xfrm>
              <a:off x="6605822" y="3386188"/>
              <a:ext cx="123592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895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49780" y="2834640"/>
            <a:ext cx="746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4152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A89F07-7C84-42FF-A7D8-A777B9379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37E20C-994A-4B2B-9220-7AA51B002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1363E2-7EF3-4DA3-964D-8840FBCFA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40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DA957A-C28C-4DD2-912E-6C752784285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1" y="1662585"/>
            <a:ext cx="10674085" cy="4100897"/>
            <a:chOff x="660401" y="1662585"/>
            <a:chExt cx="10674085" cy="4100897"/>
          </a:xfrm>
        </p:grpSpPr>
        <p:grpSp>
          <p:nvGrpSpPr>
            <p:cNvPr id="6" name="ïśḷídé">
              <a:extLst>
                <a:ext uri="{FF2B5EF4-FFF2-40B4-BE49-F238E27FC236}">
                  <a16:creationId xmlns:a16="http://schemas.microsoft.com/office/drawing/2014/main" xmlns="" id="{32404728-33EF-402A-9B15-D0A9857DAD6C}"/>
                </a:ext>
              </a:extLst>
            </p:cNvPr>
            <p:cNvGrpSpPr/>
            <p:nvPr/>
          </p:nvGrpSpPr>
          <p:grpSpPr>
            <a:xfrm>
              <a:off x="4156564" y="1662585"/>
              <a:ext cx="3879438" cy="2569613"/>
              <a:chOff x="4156562" y="1662583"/>
              <a:chExt cx="3879438" cy="2569613"/>
            </a:xfrm>
          </p:grpSpPr>
          <p:grpSp>
            <p:nvGrpSpPr>
              <p:cNvPr id="17" name="í$ļíde">
                <a:extLst>
                  <a:ext uri="{FF2B5EF4-FFF2-40B4-BE49-F238E27FC236}">
                    <a16:creationId xmlns:a16="http://schemas.microsoft.com/office/drawing/2014/main" xmlns="" id="{CE5E9C6A-EA1C-4781-ABE0-793B84F07D11}"/>
                  </a:ext>
                </a:extLst>
              </p:cNvPr>
              <p:cNvGrpSpPr/>
              <p:nvPr/>
            </p:nvGrpSpPr>
            <p:grpSpPr>
              <a:xfrm>
                <a:off x="7037282" y="2372572"/>
                <a:ext cx="998718" cy="1133578"/>
                <a:chOff x="6967515" y="2677835"/>
                <a:chExt cx="933715" cy="1059799"/>
              </a:xfrm>
            </p:grpSpPr>
            <p:sp>
              <p:nvSpPr>
                <p:cNvPr id="60" name="iṡliḍê">
                  <a:extLst>
                    <a:ext uri="{FF2B5EF4-FFF2-40B4-BE49-F238E27FC236}">
                      <a16:creationId xmlns:a16="http://schemas.microsoft.com/office/drawing/2014/main" xmlns="" id="{C782627F-6BFF-47CB-818A-4367E3125509}"/>
                    </a:ext>
                  </a:extLst>
                </p:cNvPr>
                <p:cNvSpPr/>
                <p:nvPr/>
              </p:nvSpPr>
              <p:spPr bwMode="auto">
                <a:xfrm rot="5400000">
                  <a:off x="6639239" y="3006111"/>
                  <a:ext cx="1059798" cy="403246"/>
                </a:xfrm>
                <a:custGeom>
                  <a:avLst/>
                  <a:gdLst>
                    <a:gd name="T0" fmla="*/ 465 w 933"/>
                    <a:gd name="T1" fmla="*/ 0 h 355"/>
                    <a:gd name="T2" fmla="*/ 0 w 933"/>
                    <a:gd name="T3" fmla="*/ 177 h 355"/>
                    <a:gd name="T4" fmla="*/ 465 w 933"/>
                    <a:gd name="T5" fmla="*/ 355 h 355"/>
                    <a:gd name="T6" fmla="*/ 933 w 933"/>
                    <a:gd name="T7" fmla="*/ 177 h 355"/>
                    <a:gd name="T8" fmla="*/ 465 w 933"/>
                    <a:gd name="T9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3" h="355">
                      <a:moveTo>
                        <a:pt x="465" y="0"/>
                      </a:moveTo>
                      <a:lnTo>
                        <a:pt x="0" y="177"/>
                      </a:lnTo>
                      <a:lnTo>
                        <a:pt x="465" y="355"/>
                      </a:lnTo>
                      <a:lnTo>
                        <a:pt x="933" y="177"/>
                      </a:lnTo>
                      <a:lnTo>
                        <a:pt x="465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ŝlîḍé">
                  <a:extLst>
                    <a:ext uri="{FF2B5EF4-FFF2-40B4-BE49-F238E27FC236}">
                      <a16:creationId xmlns:a16="http://schemas.microsoft.com/office/drawing/2014/main" xmlns="" id="{168EDC1E-FDE0-45E5-A7D8-640228755B63}"/>
                    </a:ext>
                  </a:extLst>
                </p:cNvPr>
                <p:cNvSpPr/>
                <p:nvPr/>
              </p:nvSpPr>
              <p:spPr bwMode="auto">
                <a:xfrm rot="5400000">
                  <a:off x="7271370" y="2576173"/>
                  <a:ext cx="528195" cy="731522"/>
                </a:xfrm>
                <a:custGeom>
                  <a:avLst/>
                  <a:gdLst>
                    <a:gd name="T0" fmla="*/ 465 w 465"/>
                    <a:gd name="T1" fmla="*/ 467 h 644"/>
                    <a:gd name="T2" fmla="*/ 0 w 465"/>
                    <a:gd name="T3" fmla="*/ 644 h 644"/>
                    <a:gd name="T4" fmla="*/ 0 w 465"/>
                    <a:gd name="T5" fmla="*/ 280 h 644"/>
                    <a:gd name="T6" fmla="*/ 465 w 465"/>
                    <a:gd name="T7" fmla="*/ 0 h 644"/>
                    <a:gd name="T8" fmla="*/ 465 w 465"/>
                    <a:gd name="T9" fmla="*/ 467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5" h="644">
                      <a:moveTo>
                        <a:pt x="465" y="467"/>
                      </a:moveTo>
                      <a:lnTo>
                        <a:pt x="0" y="644"/>
                      </a:lnTo>
                      <a:lnTo>
                        <a:pt x="0" y="280"/>
                      </a:lnTo>
                      <a:lnTo>
                        <a:pt x="465" y="0"/>
                      </a:lnTo>
                      <a:lnTo>
                        <a:pt x="465" y="46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ş1iḍe">
                  <a:extLst>
                    <a:ext uri="{FF2B5EF4-FFF2-40B4-BE49-F238E27FC236}">
                      <a16:creationId xmlns:a16="http://schemas.microsoft.com/office/drawing/2014/main" xmlns="" id="{C2F7CF33-ED30-4A71-B7E8-4620B92EBC9E}"/>
                    </a:ext>
                  </a:extLst>
                </p:cNvPr>
                <p:cNvSpPr/>
                <p:nvPr/>
              </p:nvSpPr>
              <p:spPr bwMode="auto">
                <a:xfrm rot="5400000">
                  <a:off x="7269667" y="3106072"/>
                  <a:ext cx="531603" cy="731522"/>
                </a:xfrm>
                <a:custGeom>
                  <a:avLst/>
                  <a:gdLst>
                    <a:gd name="T0" fmla="*/ 0 w 468"/>
                    <a:gd name="T1" fmla="*/ 467 h 644"/>
                    <a:gd name="T2" fmla="*/ 468 w 468"/>
                    <a:gd name="T3" fmla="*/ 644 h 644"/>
                    <a:gd name="T4" fmla="*/ 468 w 468"/>
                    <a:gd name="T5" fmla="*/ 280 h 644"/>
                    <a:gd name="T6" fmla="*/ 0 w 468"/>
                    <a:gd name="T7" fmla="*/ 0 h 644"/>
                    <a:gd name="T8" fmla="*/ 0 w 468"/>
                    <a:gd name="T9" fmla="*/ 467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8" h="644">
                      <a:moveTo>
                        <a:pt x="0" y="467"/>
                      </a:moveTo>
                      <a:lnTo>
                        <a:pt x="468" y="644"/>
                      </a:lnTo>
                      <a:lnTo>
                        <a:pt x="468" y="280"/>
                      </a:lnTo>
                      <a:lnTo>
                        <a:pt x="0" y="0"/>
                      </a:lnTo>
                      <a:lnTo>
                        <a:pt x="0" y="46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$ḷîḓé">
                  <a:extLst>
                    <a:ext uri="{FF2B5EF4-FFF2-40B4-BE49-F238E27FC236}">
                      <a16:creationId xmlns:a16="http://schemas.microsoft.com/office/drawing/2014/main" xmlns="" id="{812BAB06-0FCE-4982-82B5-E14EA4F96C64}"/>
                    </a:ext>
                  </a:extLst>
                </p:cNvPr>
                <p:cNvSpPr/>
                <p:nvPr/>
              </p:nvSpPr>
              <p:spPr bwMode="auto">
                <a:xfrm rot="5400000">
                  <a:off x="7630884" y="2941365"/>
                  <a:ext cx="9087" cy="531603"/>
                </a:xfrm>
                <a:custGeom>
                  <a:avLst/>
                  <a:gdLst>
                    <a:gd name="T0" fmla="*/ 8 w 8"/>
                    <a:gd name="T1" fmla="*/ 468 h 468"/>
                    <a:gd name="T2" fmla="*/ 0 w 8"/>
                    <a:gd name="T3" fmla="*/ 468 h 468"/>
                    <a:gd name="T4" fmla="*/ 0 w 8"/>
                    <a:gd name="T5" fmla="*/ 2 h 468"/>
                    <a:gd name="T6" fmla="*/ 3 w 8"/>
                    <a:gd name="T7" fmla="*/ 0 h 468"/>
                    <a:gd name="T8" fmla="*/ 8 w 8"/>
                    <a:gd name="T9" fmla="*/ 2 h 468"/>
                    <a:gd name="T10" fmla="*/ 8 w 8"/>
                    <a:gd name="T11" fmla="*/ 468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68">
                      <a:moveTo>
                        <a:pt x="8" y="468"/>
                      </a:moveTo>
                      <a:lnTo>
                        <a:pt x="0" y="468"/>
                      </a:ln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8" y="2"/>
                      </a:lnTo>
                      <a:lnTo>
                        <a:pt x="8" y="468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4" name="ï$ļíďè">
                  <a:extLst>
                    <a:ext uri="{FF2B5EF4-FFF2-40B4-BE49-F238E27FC236}">
                      <a16:creationId xmlns:a16="http://schemas.microsoft.com/office/drawing/2014/main" xmlns="" id="{ECC7F32E-2CB8-4ADB-ABA6-4728157FE92D}"/>
                    </a:ext>
                  </a:extLst>
                </p:cNvPr>
                <p:cNvSpPr/>
                <p:nvPr/>
              </p:nvSpPr>
              <p:spPr bwMode="auto">
                <a:xfrm rot="5400000">
                  <a:off x="7209464" y="3045868"/>
                  <a:ext cx="1059798" cy="323733"/>
                </a:xfrm>
                <a:custGeom>
                  <a:avLst/>
                  <a:gdLst>
                    <a:gd name="T0" fmla="*/ 465 w 933"/>
                    <a:gd name="T1" fmla="*/ 0 h 285"/>
                    <a:gd name="T2" fmla="*/ 0 w 933"/>
                    <a:gd name="T3" fmla="*/ 280 h 285"/>
                    <a:gd name="T4" fmla="*/ 0 w 933"/>
                    <a:gd name="T5" fmla="*/ 285 h 285"/>
                    <a:gd name="T6" fmla="*/ 465 w 933"/>
                    <a:gd name="T7" fmla="*/ 10 h 285"/>
                    <a:gd name="T8" fmla="*/ 933 w 933"/>
                    <a:gd name="T9" fmla="*/ 285 h 285"/>
                    <a:gd name="T10" fmla="*/ 933 w 933"/>
                    <a:gd name="T11" fmla="*/ 280 h 285"/>
                    <a:gd name="T12" fmla="*/ 465 w 933"/>
                    <a:gd name="T13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3" h="285">
                      <a:moveTo>
                        <a:pt x="465" y="0"/>
                      </a:moveTo>
                      <a:lnTo>
                        <a:pt x="0" y="280"/>
                      </a:lnTo>
                      <a:lnTo>
                        <a:pt x="0" y="285"/>
                      </a:lnTo>
                      <a:lnTo>
                        <a:pt x="465" y="10"/>
                      </a:lnTo>
                      <a:lnTo>
                        <a:pt x="933" y="285"/>
                      </a:lnTo>
                      <a:lnTo>
                        <a:pt x="933" y="280"/>
                      </a:lnTo>
                      <a:lnTo>
                        <a:pt x="465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$ḻîḋé">
                  <a:extLst>
                    <a:ext uri="{FF2B5EF4-FFF2-40B4-BE49-F238E27FC236}">
                      <a16:creationId xmlns:a16="http://schemas.microsoft.com/office/drawing/2014/main" xmlns="" id="{68BFDECB-CD0A-4508-9994-83894E4D0FB7}"/>
                    </a:ext>
                  </a:extLst>
                </p:cNvPr>
                <p:cNvSpPr/>
                <p:nvPr/>
              </p:nvSpPr>
              <p:spPr bwMode="auto">
                <a:xfrm rot="5400000">
                  <a:off x="6743742" y="3103799"/>
                  <a:ext cx="1059798" cy="207871"/>
                </a:xfrm>
                <a:custGeom>
                  <a:avLst/>
                  <a:gdLst>
                    <a:gd name="T0" fmla="*/ 0 w 933"/>
                    <a:gd name="T1" fmla="*/ 183 h 183"/>
                    <a:gd name="T2" fmla="*/ 462 w 933"/>
                    <a:gd name="T3" fmla="*/ 7 h 183"/>
                    <a:gd name="T4" fmla="*/ 470 w 933"/>
                    <a:gd name="T5" fmla="*/ 7 h 183"/>
                    <a:gd name="T6" fmla="*/ 933 w 933"/>
                    <a:gd name="T7" fmla="*/ 183 h 183"/>
                    <a:gd name="T8" fmla="*/ 933 w 933"/>
                    <a:gd name="T9" fmla="*/ 178 h 183"/>
                    <a:gd name="T10" fmla="*/ 470 w 933"/>
                    <a:gd name="T11" fmla="*/ 0 h 183"/>
                    <a:gd name="T12" fmla="*/ 462 w 933"/>
                    <a:gd name="T13" fmla="*/ 0 h 183"/>
                    <a:gd name="T14" fmla="*/ 0 w 933"/>
                    <a:gd name="T15" fmla="*/ 178 h 183"/>
                    <a:gd name="T16" fmla="*/ 0 w 933"/>
                    <a:gd name="T17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3" h="183">
                      <a:moveTo>
                        <a:pt x="0" y="183"/>
                      </a:moveTo>
                      <a:lnTo>
                        <a:pt x="462" y="7"/>
                      </a:lnTo>
                      <a:lnTo>
                        <a:pt x="470" y="7"/>
                      </a:lnTo>
                      <a:lnTo>
                        <a:pt x="933" y="183"/>
                      </a:lnTo>
                      <a:lnTo>
                        <a:pt x="933" y="178"/>
                      </a:lnTo>
                      <a:lnTo>
                        <a:pt x="470" y="0"/>
                      </a:lnTo>
                      <a:lnTo>
                        <a:pt x="462" y="0"/>
                      </a:lnTo>
                      <a:lnTo>
                        <a:pt x="0" y="178"/>
                      </a:lnTo>
                      <a:lnTo>
                        <a:pt x="0" y="183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ísḻíďè">
                <a:extLst>
                  <a:ext uri="{FF2B5EF4-FFF2-40B4-BE49-F238E27FC236}">
                    <a16:creationId xmlns:a16="http://schemas.microsoft.com/office/drawing/2014/main" xmlns="" id="{FD7EF1E7-CCA3-41B8-82E4-770FF8CF9C31}"/>
                  </a:ext>
                </a:extLst>
              </p:cNvPr>
              <p:cNvGrpSpPr/>
              <p:nvPr/>
            </p:nvGrpSpPr>
            <p:grpSpPr>
              <a:xfrm>
                <a:off x="4156562" y="2372573"/>
                <a:ext cx="998716" cy="1133577"/>
                <a:chOff x="4274289" y="2677836"/>
                <a:chExt cx="933713" cy="1059798"/>
              </a:xfrm>
            </p:grpSpPr>
            <p:sp>
              <p:nvSpPr>
                <p:cNvPr id="54" name="i$ľîdè">
                  <a:extLst>
                    <a:ext uri="{FF2B5EF4-FFF2-40B4-BE49-F238E27FC236}">
                      <a16:creationId xmlns:a16="http://schemas.microsoft.com/office/drawing/2014/main" xmlns="" id="{4884B884-EEC0-4597-BC36-EF31CBA8DEF0}"/>
                    </a:ext>
                  </a:extLst>
                </p:cNvPr>
                <p:cNvSpPr/>
                <p:nvPr/>
              </p:nvSpPr>
              <p:spPr bwMode="auto">
                <a:xfrm rot="5400000">
                  <a:off x="4475912" y="3005544"/>
                  <a:ext cx="1059798" cy="404382"/>
                </a:xfrm>
                <a:custGeom>
                  <a:avLst/>
                  <a:gdLst>
                    <a:gd name="T0" fmla="*/ 465 w 933"/>
                    <a:gd name="T1" fmla="*/ 356 h 356"/>
                    <a:gd name="T2" fmla="*/ 0 w 933"/>
                    <a:gd name="T3" fmla="*/ 178 h 356"/>
                    <a:gd name="T4" fmla="*/ 465 w 933"/>
                    <a:gd name="T5" fmla="*/ 0 h 356"/>
                    <a:gd name="T6" fmla="*/ 933 w 933"/>
                    <a:gd name="T7" fmla="*/ 178 h 356"/>
                    <a:gd name="T8" fmla="*/ 465 w 933"/>
                    <a:gd name="T9" fmla="*/ 356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3" h="356">
                      <a:moveTo>
                        <a:pt x="465" y="356"/>
                      </a:moveTo>
                      <a:lnTo>
                        <a:pt x="0" y="178"/>
                      </a:lnTo>
                      <a:lnTo>
                        <a:pt x="465" y="0"/>
                      </a:lnTo>
                      <a:lnTo>
                        <a:pt x="933" y="178"/>
                      </a:lnTo>
                      <a:lnTo>
                        <a:pt x="465" y="356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śľîdé">
                  <a:extLst>
                    <a:ext uri="{FF2B5EF4-FFF2-40B4-BE49-F238E27FC236}">
                      <a16:creationId xmlns:a16="http://schemas.microsoft.com/office/drawing/2014/main" xmlns="" id="{DB831E0B-DFFA-4A34-BB39-5CBA5089439B}"/>
                    </a:ext>
                  </a:extLst>
                </p:cNvPr>
                <p:cNvSpPr/>
                <p:nvPr/>
              </p:nvSpPr>
              <p:spPr bwMode="auto">
                <a:xfrm rot="5400000">
                  <a:off x="4375953" y="2576173"/>
                  <a:ext cx="528195" cy="731522"/>
                </a:xfrm>
                <a:custGeom>
                  <a:avLst/>
                  <a:gdLst>
                    <a:gd name="T0" fmla="*/ 465 w 465"/>
                    <a:gd name="T1" fmla="*/ 178 h 644"/>
                    <a:gd name="T2" fmla="*/ 0 w 465"/>
                    <a:gd name="T3" fmla="*/ 0 h 644"/>
                    <a:gd name="T4" fmla="*/ 0 w 465"/>
                    <a:gd name="T5" fmla="*/ 364 h 644"/>
                    <a:gd name="T6" fmla="*/ 465 w 465"/>
                    <a:gd name="T7" fmla="*/ 644 h 644"/>
                    <a:gd name="T8" fmla="*/ 465 w 465"/>
                    <a:gd name="T9" fmla="*/ 178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5" h="644">
                      <a:moveTo>
                        <a:pt x="465" y="178"/>
                      </a:moveTo>
                      <a:lnTo>
                        <a:pt x="0" y="0"/>
                      </a:lnTo>
                      <a:lnTo>
                        <a:pt x="0" y="364"/>
                      </a:lnTo>
                      <a:lnTo>
                        <a:pt x="465" y="644"/>
                      </a:lnTo>
                      <a:lnTo>
                        <a:pt x="465" y="17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sḷídê">
                  <a:extLst>
                    <a:ext uri="{FF2B5EF4-FFF2-40B4-BE49-F238E27FC236}">
                      <a16:creationId xmlns:a16="http://schemas.microsoft.com/office/drawing/2014/main" xmlns="" id="{DB00C6E3-662B-4EAC-B5B7-E330DC2CF52F}"/>
                    </a:ext>
                  </a:extLst>
                </p:cNvPr>
                <p:cNvSpPr/>
                <p:nvPr/>
              </p:nvSpPr>
              <p:spPr bwMode="auto">
                <a:xfrm rot="5400000">
                  <a:off x="4374249" y="3106072"/>
                  <a:ext cx="531603" cy="731522"/>
                </a:xfrm>
                <a:custGeom>
                  <a:avLst/>
                  <a:gdLst>
                    <a:gd name="T0" fmla="*/ 0 w 468"/>
                    <a:gd name="T1" fmla="*/ 178 h 644"/>
                    <a:gd name="T2" fmla="*/ 468 w 468"/>
                    <a:gd name="T3" fmla="*/ 0 h 644"/>
                    <a:gd name="T4" fmla="*/ 468 w 468"/>
                    <a:gd name="T5" fmla="*/ 364 h 644"/>
                    <a:gd name="T6" fmla="*/ 0 w 468"/>
                    <a:gd name="T7" fmla="*/ 644 h 644"/>
                    <a:gd name="T8" fmla="*/ 0 w 468"/>
                    <a:gd name="T9" fmla="*/ 178 h 6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8" h="644">
                      <a:moveTo>
                        <a:pt x="0" y="178"/>
                      </a:moveTo>
                      <a:lnTo>
                        <a:pt x="468" y="0"/>
                      </a:lnTo>
                      <a:lnTo>
                        <a:pt x="468" y="364"/>
                      </a:lnTo>
                      <a:lnTo>
                        <a:pt x="0" y="644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ṡļîḋè">
                  <a:extLst>
                    <a:ext uri="{FF2B5EF4-FFF2-40B4-BE49-F238E27FC236}">
                      <a16:creationId xmlns:a16="http://schemas.microsoft.com/office/drawing/2014/main" xmlns="" id="{B86D602F-ABEE-4B9F-ABEC-7312D23BF746}"/>
                    </a:ext>
                  </a:extLst>
                </p:cNvPr>
                <p:cNvSpPr/>
                <p:nvPr/>
              </p:nvSpPr>
              <p:spPr bwMode="auto">
                <a:xfrm rot="5400000">
                  <a:off x="4535547" y="2941365"/>
                  <a:ext cx="9087" cy="531603"/>
                </a:xfrm>
                <a:custGeom>
                  <a:avLst/>
                  <a:gdLst>
                    <a:gd name="T0" fmla="*/ 8 w 8"/>
                    <a:gd name="T1" fmla="*/ 0 h 468"/>
                    <a:gd name="T2" fmla="*/ 0 w 8"/>
                    <a:gd name="T3" fmla="*/ 0 h 468"/>
                    <a:gd name="T4" fmla="*/ 0 w 8"/>
                    <a:gd name="T5" fmla="*/ 467 h 468"/>
                    <a:gd name="T6" fmla="*/ 3 w 8"/>
                    <a:gd name="T7" fmla="*/ 468 h 468"/>
                    <a:gd name="T8" fmla="*/ 8 w 8"/>
                    <a:gd name="T9" fmla="*/ 467 h 468"/>
                    <a:gd name="T10" fmla="*/ 8 w 8"/>
                    <a:gd name="T11" fmla="*/ 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468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0" y="467"/>
                      </a:lnTo>
                      <a:lnTo>
                        <a:pt x="3" y="468"/>
                      </a:lnTo>
                      <a:lnTo>
                        <a:pt x="8" y="467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isḷïḓè">
                  <a:extLst>
                    <a:ext uri="{FF2B5EF4-FFF2-40B4-BE49-F238E27FC236}">
                      <a16:creationId xmlns:a16="http://schemas.microsoft.com/office/drawing/2014/main" xmlns="" id="{436B5C91-1CF7-4515-A503-79CFA9BE02E7}"/>
                    </a:ext>
                  </a:extLst>
                </p:cNvPr>
                <p:cNvSpPr/>
                <p:nvPr/>
              </p:nvSpPr>
              <p:spPr bwMode="auto">
                <a:xfrm rot="5400000">
                  <a:off x="3906257" y="3045868"/>
                  <a:ext cx="1059798" cy="323733"/>
                </a:xfrm>
                <a:custGeom>
                  <a:avLst/>
                  <a:gdLst>
                    <a:gd name="T0" fmla="*/ 465 w 933"/>
                    <a:gd name="T1" fmla="*/ 285 h 285"/>
                    <a:gd name="T2" fmla="*/ 0 w 933"/>
                    <a:gd name="T3" fmla="*/ 5 h 285"/>
                    <a:gd name="T4" fmla="*/ 0 w 933"/>
                    <a:gd name="T5" fmla="*/ 0 h 285"/>
                    <a:gd name="T6" fmla="*/ 465 w 933"/>
                    <a:gd name="T7" fmla="*/ 275 h 285"/>
                    <a:gd name="T8" fmla="*/ 933 w 933"/>
                    <a:gd name="T9" fmla="*/ 0 h 285"/>
                    <a:gd name="T10" fmla="*/ 933 w 933"/>
                    <a:gd name="T11" fmla="*/ 5 h 285"/>
                    <a:gd name="T12" fmla="*/ 465 w 933"/>
                    <a:gd name="T13" fmla="*/ 285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33" h="285">
                      <a:moveTo>
                        <a:pt x="465" y="285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465" y="275"/>
                      </a:lnTo>
                      <a:lnTo>
                        <a:pt x="933" y="0"/>
                      </a:lnTo>
                      <a:lnTo>
                        <a:pt x="933" y="5"/>
                      </a:lnTo>
                      <a:lnTo>
                        <a:pt x="465" y="285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ṣḷíde">
                  <a:extLst>
                    <a:ext uri="{FF2B5EF4-FFF2-40B4-BE49-F238E27FC236}">
                      <a16:creationId xmlns:a16="http://schemas.microsoft.com/office/drawing/2014/main" xmlns="" id="{06303860-500A-419B-8E09-07AF6B73E797}"/>
                    </a:ext>
                  </a:extLst>
                </p:cNvPr>
                <p:cNvSpPr/>
                <p:nvPr/>
              </p:nvSpPr>
              <p:spPr bwMode="auto">
                <a:xfrm rot="5400000">
                  <a:off x="4371976" y="3103799"/>
                  <a:ext cx="1059798" cy="207871"/>
                </a:xfrm>
                <a:custGeom>
                  <a:avLst/>
                  <a:gdLst>
                    <a:gd name="T0" fmla="*/ 0 w 933"/>
                    <a:gd name="T1" fmla="*/ 0 h 183"/>
                    <a:gd name="T2" fmla="*/ 462 w 933"/>
                    <a:gd name="T3" fmla="*/ 176 h 183"/>
                    <a:gd name="T4" fmla="*/ 470 w 933"/>
                    <a:gd name="T5" fmla="*/ 176 h 183"/>
                    <a:gd name="T6" fmla="*/ 933 w 933"/>
                    <a:gd name="T7" fmla="*/ 0 h 183"/>
                    <a:gd name="T8" fmla="*/ 933 w 933"/>
                    <a:gd name="T9" fmla="*/ 5 h 183"/>
                    <a:gd name="T10" fmla="*/ 470 w 933"/>
                    <a:gd name="T11" fmla="*/ 183 h 183"/>
                    <a:gd name="T12" fmla="*/ 462 w 933"/>
                    <a:gd name="T13" fmla="*/ 183 h 183"/>
                    <a:gd name="T14" fmla="*/ 0 w 933"/>
                    <a:gd name="T15" fmla="*/ 5 h 183"/>
                    <a:gd name="T16" fmla="*/ 0 w 933"/>
                    <a:gd name="T17" fmla="*/ 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33" h="183">
                      <a:moveTo>
                        <a:pt x="0" y="0"/>
                      </a:moveTo>
                      <a:lnTo>
                        <a:pt x="462" y="176"/>
                      </a:lnTo>
                      <a:lnTo>
                        <a:pt x="470" y="176"/>
                      </a:lnTo>
                      <a:lnTo>
                        <a:pt x="933" y="0"/>
                      </a:lnTo>
                      <a:lnTo>
                        <a:pt x="933" y="5"/>
                      </a:lnTo>
                      <a:lnTo>
                        <a:pt x="470" y="183"/>
                      </a:lnTo>
                      <a:lnTo>
                        <a:pt x="462" y="183"/>
                      </a:lnTo>
                      <a:lnTo>
                        <a:pt x="0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îSlíďé">
                <a:extLst>
                  <a:ext uri="{FF2B5EF4-FFF2-40B4-BE49-F238E27FC236}">
                    <a16:creationId xmlns:a16="http://schemas.microsoft.com/office/drawing/2014/main" xmlns="" id="{34FCC236-D254-456F-A03F-99D86ECD4B91}"/>
                  </a:ext>
                </a:extLst>
              </p:cNvPr>
              <p:cNvSpPr/>
              <p:nvPr/>
            </p:nvSpPr>
            <p:spPr bwMode="auto">
              <a:xfrm rot="5400000">
                <a:off x="6086554" y="2549353"/>
                <a:ext cx="9720" cy="778803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0" name="ïšḷïḋé">
                <a:extLst>
                  <a:ext uri="{FF2B5EF4-FFF2-40B4-BE49-F238E27FC236}">
                    <a16:creationId xmlns:a16="http://schemas.microsoft.com/office/drawing/2014/main" xmlns="" id="{5C84F73C-C11E-4A74-854C-B1F1036E4543}"/>
                  </a:ext>
                </a:extLst>
              </p:cNvPr>
              <p:cNvGrpSpPr/>
              <p:nvPr/>
            </p:nvGrpSpPr>
            <p:grpSpPr>
              <a:xfrm>
                <a:off x="4915917" y="2031163"/>
                <a:ext cx="886938" cy="1815182"/>
                <a:chOff x="4984228" y="2358647"/>
                <a:chExt cx="829211" cy="1697040"/>
              </a:xfrm>
            </p:grpSpPr>
            <p:sp>
              <p:nvSpPr>
                <p:cNvPr id="48" name="iś1iďê">
                  <a:extLst>
                    <a:ext uri="{FF2B5EF4-FFF2-40B4-BE49-F238E27FC236}">
                      <a16:creationId xmlns:a16="http://schemas.microsoft.com/office/drawing/2014/main" xmlns="" id="{0570A182-394F-49C8-AD8C-4A738550E6EB}"/>
                    </a:ext>
                  </a:extLst>
                </p:cNvPr>
                <p:cNvSpPr/>
                <p:nvPr/>
              </p:nvSpPr>
              <p:spPr bwMode="auto">
                <a:xfrm rot="5400000">
                  <a:off x="4911532" y="2431345"/>
                  <a:ext cx="847384" cy="701988"/>
                </a:xfrm>
                <a:custGeom>
                  <a:avLst/>
                  <a:gdLst>
                    <a:gd name="T0" fmla="*/ 746 w 746"/>
                    <a:gd name="T1" fmla="*/ 112 h 618"/>
                    <a:gd name="T2" fmla="*/ 0 w 746"/>
                    <a:gd name="T3" fmla="*/ 0 h 618"/>
                    <a:gd name="T4" fmla="*/ 0 w 746"/>
                    <a:gd name="T5" fmla="*/ 394 h 618"/>
                    <a:gd name="T6" fmla="*/ 746 w 746"/>
                    <a:gd name="T7" fmla="*/ 618 h 618"/>
                    <a:gd name="T8" fmla="*/ 746 w 746"/>
                    <a:gd name="T9" fmla="*/ 112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6" h="618">
                      <a:moveTo>
                        <a:pt x="746" y="112"/>
                      </a:moveTo>
                      <a:lnTo>
                        <a:pt x="0" y="0"/>
                      </a:lnTo>
                      <a:lnTo>
                        <a:pt x="0" y="394"/>
                      </a:lnTo>
                      <a:lnTo>
                        <a:pt x="746" y="618"/>
                      </a:lnTo>
                      <a:lnTo>
                        <a:pt x="746" y="112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ṥ1idê">
                  <a:extLst>
                    <a:ext uri="{FF2B5EF4-FFF2-40B4-BE49-F238E27FC236}">
                      <a16:creationId xmlns:a16="http://schemas.microsoft.com/office/drawing/2014/main" xmlns="" id="{E493E1F9-37C1-45EE-BC96-383130D67101}"/>
                    </a:ext>
                  </a:extLst>
                </p:cNvPr>
                <p:cNvSpPr/>
                <p:nvPr/>
              </p:nvSpPr>
              <p:spPr bwMode="auto">
                <a:xfrm rot="5400000">
                  <a:off x="4910395" y="3279865"/>
                  <a:ext cx="849656" cy="701988"/>
                </a:xfrm>
                <a:custGeom>
                  <a:avLst/>
                  <a:gdLst>
                    <a:gd name="T0" fmla="*/ 0 w 748"/>
                    <a:gd name="T1" fmla="*/ 112 h 618"/>
                    <a:gd name="T2" fmla="*/ 748 w 748"/>
                    <a:gd name="T3" fmla="*/ 0 h 618"/>
                    <a:gd name="T4" fmla="*/ 748 w 748"/>
                    <a:gd name="T5" fmla="*/ 394 h 618"/>
                    <a:gd name="T6" fmla="*/ 0 w 748"/>
                    <a:gd name="T7" fmla="*/ 618 h 618"/>
                    <a:gd name="T8" fmla="*/ 0 w 748"/>
                    <a:gd name="T9" fmla="*/ 112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8" h="618">
                      <a:moveTo>
                        <a:pt x="0" y="112"/>
                      </a:moveTo>
                      <a:lnTo>
                        <a:pt x="748" y="0"/>
                      </a:lnTo>
                      <a:lnTo>
                        <a:pt x="748" y="394"/>
                      </a:lnTo>
                      <a:lnTo>
                        <a:pt x="0" y="618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ṥ1iḑê">
                  <a:extLst>
                    <a:ext uri="{FF2B5EF4-FFF2-40B4-BE49-F238E27FC236}">
                      <a16:creationId xmlns:a16="http://schemas.microsoft.com/office/drawing/2014/main" xmlns="" id="{5549D72A-E0F5-4805-863B-4C06ECEBE18A}"/>
                    </a:ext>
                  </a:extLst>
                </p:cNvPr>
                <p:cNvSpPr/>
                <p:nvPr/>
              </p:nvSpPr>
              <p:spPr bwMode="auto">
                <a:xfrm rot="5400000">
                  <a:off x="5267069" y="2919783"/>
                  <a:ext cx="9087" cy="574767"/>
                </a:xfrm>
                <a:custGeom>
                  <a:avLst/>
                  <a:gdLst>
                    <a:gd name="T0" fmla="*/ 8 w 8"/>
                    <a:gd name="T1" fmla="*/ 0 h 506"/>
                    <a:gd name="T2" fmla="*/ 0 w 8"/>
                    <a:gd name="T3" fmla="*/ 0 h 506"/>
                    <a:gd name="T4" fmla="*/ 0 w 8"/>
                    <a:gd name="T5" fmla="*/ 504 h 506"/>
                    <a:gd name="T6" fmla="*/ 3 w 8"/>
                    <a:gd name="T7" fmla="*/ 506 h 506"/>
                    <a:gd name="T8" fmla="*/ 8 w 8"/>
                    <a:gd name="T9" fmla="*/ 504 h 506"/>
                    <a:gd name="T10" fmla="*/ 8 w 8"/>
                    <a:gd name="T11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06">
                      <a:moveTo>
                        <a:pt x="8" y="0"/>
                      </a:moveTo>
                      <a:lnTo>
                        <a:pt x="0" y="0"/>
                      </a:lnTo>
                      <a:lnTo>
                        <a:pt x="0" y="504"/>
                      </a:lnTo>
                      <a:lnTo>
                        <a:pt x="3" y="506"/>
                      </a:lnTo>
                      <a:lnTo>
                        <a:pt x="8" y="50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šļidè">
                  <a:extLst>
                    <a:ext uri="{FF2B5EF4-FFF2-40B4-BE49-F238E27FC236}">
                      <a16:creationId xmlns:a16="http://schemas.microsoft.com/office/drawing/2014/main" xmlns="" id="{233D7112-14E0-44B0-A98E-77BFE206E735}"/>
                    </a:ext>
                  </a:extLst>
                </p:cNvPr>
                <p:cNvSpPr/>
                <p:nvPr/>
              </p:nvSpPr>
              <p:spPr bwMode="auto">
                <a:xfrm rot="5400000">
                  <a:off x="4268041" y="3074834"/>
                  <a:ext cx="1697039" cy="264666"/>
                </a:xfrm>
                <a:custGeom>
                  <a:avLst/>
                  <a:gdLst>
                    <a:gd name="T0" fmla="*/ 746 w 1494"/>
                    <a:gd name="T1" fmla="*/ 233 h 233"/>
                    <a:gd name="T2" fmla="*/ 0 w 1494"/>
                    <a:gd name="T3" fmla="*/ 9 h 233"/>
                    <a:gd name="T4" fmla="*/ 0 w 1494"/>
                    <a:gd name="T5" fmla="*/ 0 h 233"/>
                    <a:gd name="T6" fmla="*/ 746 w 1494"/>
                    <a:gd name="T7" fmla="*/ 222 h 233"/>
                    <a:gd name="T8" fmla="*/ 1494 w 1494"/>
                    <a:gd name="T9" fmla="*/ 0 h 233"/>
                    <a:gd name="T10" fmla="*/ 1494 w 1494"/>
                    <a:gd name="T11" fmla="*/ 9 h 233"/>
                    <a:gd name="T12" fmla="*/ 746 w 1494"/>
                    <a:gd name="T13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94" h="233">
                      <a:moveTo>
                        <a:pt x="746" y="233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746" y="222"/>
                      </a:lnTo>
                      <a:lnTo>
                        <a:pt x="1494" y="0"/>
                      </a:lnTo>
                      <a:lnTo>
                        <a:pt x="1494" y="9"/>
                      </a:lnTo>
                      <a:lnTo>
                        <a:pt x="746" y="233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şḻíḑê">
                  <a:extLst>
                    <a:ext uri="{FF2B5EF4-FFF2-40B4-BE49-F238E27FC236}">
                      <a16:creationId xmlns:a16="http://schemas.microsoft.com/office/drawing/2014/main" xmlns="" id="{32A6A300-E429-4997-B286-8AE914E0EF1B}"/>
                    </a:ext>
                  </a:extLst>
                </p:cNvPr>
                <p:cNvSpPr/>
                <p:nvPr/>
              </p:nvSpPr>
              <p:spPr bwMode="auto">
                <a:xfrm rot="5400000">
                  <a:off x="4837698" y="3079946"/>
                  <a:ext cx="1697039" cy="254442"/>
                </a:xfrm>
                <a:custGeom>
                  <a:avLst/>
                  <a:gdLst>
                    <a:gd name="T0" fmla="*/ 746 w 1494"/>
                    <a:gd name="T1" fmla="*/ 224 h 224"/>
                    <a:gd name="T2" fmla="*/ 0 w 1494"/>
                    <a:gd name="T3" fmla="*/ 112 h 224"/>
                    <a:gd name="T4" fmla="*/ 746 w 1494"/>
                    <a:gd name="T5" fmla="*/ 0 h 224"/>
                    <a:gd name="T6" fmla="*/ 1494 w 1494"/>
                    <a:gd name="T7" fmla="*/ 112 h 224"/>
                    <a:gd name="T8" fmla="*/ 746 w 1494"/>
                    <a:gd name="T9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4" h="224">
                      <a:moveTo>
                        <a:pt x="746" y="224"/>
                      </a:moveTo>
                      <a:lnTo>
                        <a:pt x="0" y="112"/>
                      </a:lnTo>
                      <a:lnTo>
                        <a:pt x="746" y="0"/>
                      </a:lnTo>
                      <a:lnTo>
                        <a:pt x="1494" y="112"/>
                      </a:lnTo>
                      <a:lnTo>
                        <a:pt x="746" y="22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$ļiḍê">
                  <a:extLst>
                    <a:ext uri="{FF2B5EF4-FFF2-40B4-BE49-F238E27FC236}">
                      <a16:creationId xmlns:a16="http://schemas.microsoft.com/office/drawing/2014/main" xmlns="" id="{5BAC130B-8671-4B2D-9A6D-A76ECB836CE4}"/>
                    </a:ext>
                  </a:extLst>
                </p:cNvPr>
                <p:cNvSpPr/>
                <p:nvPr/>
              </p:nvSpPr>
              <p:spPr bwMode="auto">
                <a:xfrm rot="5400000">
                  <a:off x="4768408" y="3137877"/>
                  <a:ext cx="1697039" cy="138580"/>
                </a:xfrm>
                <a:custGeom>
                  <a:avLst/>
                  <a:gdLst>
                    <a:gd name="T0" fmla="*/ 743 w 1494"/>
                    <a:gd name="T1" fmla="*/ 122 h 122"/>
                    <a:gd name="T2" fmla="*/ 0 w 1494"/>
                    <a:gd name="T3" fmla="*/ 9 h 122"/>
                    <a:gd name="T4" fmla="*/ 0 w 1494"/>
                    <a:gd name="T5" fmla="*/ 0 h 122"/>
                    <a:gd name="T6" fmla="*/ 743 w 1494"/>
                    <a:gd name="T7" fmla="*/ 112 h 122"/>
                    <a:gd name="T8" fmla="*/ 751 w 1494"/>
                    <a:gd name="T9" fmla="*/ 112 h 122"/>
                    <a:gd name="T10" fmla="*/ 1494 w 1494"/>
                    <a:gd name="T11" fmla="*/ 0 h 122"/>
                    <a:gd name="T12" fmla="*/ 1494 w 1494"/>
                    <a:gd name="T13" fmla="*/ 9 h 122"/>
                    <a:gd name="T14" fmla="*/ 751 w 1494"/>
                    <a:gd name="T15" fmla="*/ 122 h 122"/>
                    <a:gd name="T16" fmla="*/ 743 w 1494"/>
                    <a:gd name="T17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94" h="122">
                      <a:moveTo>
                        <a:pt x="743" y="122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743" y="112"/>
                      </a:lnTo>
                      <a:lnTo>
                        <a:pt x="751" y="112"/>
                      </a:lnTo>
                      <a:lnTo>
                        <a:pt x="1494" y="0"/>
                      </a:lnTo>
                      <a:lnTo>
                        <a:pt x="1494" y="9"/>
                      </a:lnTo>
                      <a:lnTo>
                        <a:pt x="751" y="122"/>
                      </a:lnTo>
                      <a:lnTo>
                        <a:pt x="743" y="122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iṥľíḋè">
                <a:extLst>
                  <a:ext uri="{FF2B5EF4-FFF2-40B4-BE49-F238E27FC236}">
                    <a16:creationId xmlns:a16="http://schemas.microsoft.com/office/drawing/2014/main" xmlns="" id="{823ED459-B528-4FD1-84CC-7DD4C430C74A}"/>
                  </a:ext>
                </a:extLst>
              </p:cNvPr>
              <p:cNvGrpSpPr/>
              <p:nvPr/>
            </p:nvGrpSpPr>
            <p:grpSpPr>
              <a:xfrm>
                <a:off x="6331380" y="1689754"/>
                <a:ext cx="944041" cy="2498000"/>
                <a:chOff x="6307557" y="2039457"/>
                <a:chExt cx="882597" cy="2335417"/>
              </a:xfrm>
            </p:grpSpPr>
            <p:sp>
              <p:nvSpPr>
                <p:cNvPr id="41" name="iş1ïḋe">
                  <a:extLst>
                    <a:ext uri="{FF2B5EF4-FFF2-40B4-BE49-F238E27FC236}">
                      <a16:creationId xmlns:a16="http://schemas.microsoft.com/office/drawing/2014/main" xmlns="" id="{1FFF1097-C574-4DF2-90A3-E40D1AC2E969}"/>
                    </a:ext>
                  </a:extLst>
                </p:cNvPr>
                <p:cNvSpPr/>
                <p:nvPr/>
              </p:nvSpPr>
              <p:spPr bwMode="auto">
                <a:xfrm rot="5400000">
                  <a:off x="6416035" y="2431913"/>
                  <a:ext cx="847384" cy="700853"/>
                </a:xfrm>
                <a:custGeom>
                  <a:avLst/>
                  <a:gdLst>
                    <a:gd name="T0" fmla="*/ 746 w 746"/>
                    <a:gd name="T1" fmla="*/ 506 h 617"/>
                    <a:gd name="T2" fmla="*/ 0 w 746"/>
                    <a:gd name="T3" fmla="*/ 617 h 617"/>
                    <a:gd name="T4" fmla="*/ 0 w 746"/>
                    <a:gd name="T5" fmla="*/ 224 h 617"/>
                    <a:gd name="T6" fmla="*/ 746 w 746"/>
                    <a:gd name="T7" fmla="*/ 0 h 617"/>
                    <a:gd name="T8" fmla="*/ 746 w 746"/>
                    <a:gd name="T9" fmla="*/ 506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6" h="617">
                      <a:moveTo>
                        <a:pt x="746" y="506"/>
                      </a:moveTo>
                      <a:lnTo>
                        <a:pt x="0" y="617"/>
                      </a:lnTo>
                      <a:lnTo>
                        <a:pt x="0" y="224"/>
                      </a:lnTo>
                      <a:lnTo>
                        <a:pt x="746" y="0"/>
                      </a:lnTo>
                      <a:lnTo>
                        <a:pt x="746" y="50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ṥļiḋé">
                  <a:extLst>
                    <a:ext uri="{FF2B5EF4-FFF2-40B4-BE49-F238E27FC236}">
                      <a16:creationId xmlns:a16="http://schemas.microsoft.com/office/drawing/2014/main" xmlns="" id="{B8AFE55A-95B1-4CA4-9CD9-2ECFFED4A723}"/>
                    </a:ext>
                  </a:extLst>
                </p:cNvPr>
                <p:cNvSpPr/>
                <p:nvPr/>
              </p:nvSpPr>
              <p:spPr bwMode="auto">
                <a:xfrm rot="5400000">
                  <a:off x="6414899" y="3280433"/>
                  <a:ext cx="849656" cy="700853"/>
                </a:xfrm>
                <a:custGeom>
                  <a:avLst/>
                  <a:gdLst>
                    <a:gd name="T0" fmla="*/ 0 w 748"/>
                    <a:gd name="T1" fmla="*/ 506 h 617"/>
                    <a:gd name="T2" fmla="*/ 748 w 748"/>
                    <a:gd name="T3" fmla="*/ 617 h 617"/>
                    <a:gd name="T4" fmla="*/ 748 w 748"/>
                    <a:gd name="T5" fmla="*/ 224 h 617"/>
                    <a:gd name="T6" fmla="*/ 0 w 748"/>
                    <a:gd name="T7" fmla="*/ 0 h 617"/>
                    <a:gd name="T8" fmla="*/ 0 w 748"/>
                    <a:gd name="T9" fmla="*/ 506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8" h="617">
                      <a:moveTo>
                        <a:pt x="0" y="506"/>
                      </a:moveTo>
                      <a:lnTo>
                        <a:pt x="748" y="617"/>
                      </a:lnTo>
                      <a:lnTo>
                        <a:pt x="748" y="224"/>
                      </a:lnTo>
                      <a:lnTo>
                        <a:pt x="0" y="0"/>
                      </a:lnTo>
                      <a:lnTo>
                        <a:pt x="0" y="506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ṥļiḓê">
                  <a:extLst>
                    <a:ext uri="{FF2B5EF4-FFF2-40B4-BE49-F238E27FC236}">
                      <a16:creationId xmlns:a16="http://schemas.microsoft.com/office/drawing/2014/main" xmlns="" id="{373847CD-7920-4240-AEEA-C5DC9879BBB9}"/>
                    </a:ext>
                  </a:extLst>
                </p:cNvPr>
                <p:cNvSpPr/>
                <p:nvPr/>
              </p:nvSpPr>
              <p:spPr bwMode="auto">
                <a:xfrm rot="5400000">
                  <a:off x="6898226" y="2919783"/>
                  <a:ext cx="9087" cy="574767"/>
                </a:xfrm>
                <a:custGeom>
                  <a:avLst/>
                  <a:gdLst>
                    <a:gd name="T0" fmla="*/ 8 w 8"/>
                    <a:gd name="T1" fmla="*/ 506 h 506"/>
                    <a:gd name="T2" fmla="*/ 0 w 8"/>
                    <a:gd name="T3" fmla="*/ 506 h 506"/>
                    <a:gd name="T4" fmla="*/ 0 w 8"/>
                    <a:gd name="T5" fmla="*/ 1 h 506"/>
                    <a:gd name="T6" fmla="*/ 3 w 8"/>
                    <a:gd name="T7" fmla="*/ 0 h 506"/>
                    <a:gd name="T8" fmla="*/ 8 w 8"/>
                    <a:gd name="T9" fmla="*/ 1 h 506"/>
                    <a:gd name="T10" fmla="*/ 8 w 8"/>
                    <a:gd name="T11" fmla="*/ 506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06">
                      <a:moveTo>
                        <a:pt x="8" y="506"/>
                      </a:moveTo>
                      <a:lnTo>
                        <a:pt x="0" y="506"/>
                      </a:ln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8" y="1"/>
                      </a:lnTo>
                      <a:lnTo>
                        <a:pt x="8" y="506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ş1îḍe">
                  <a:extLst>
                    <a:ext uri="{FF2B5EF4-FFF2-40B4-BE49-F238E27FC236}">
                      <a16:creationId xmlns:a16="http://schemas.microsoft.com/office/drawing/2014/main" xmlns="" id="{B80E3DC3-53E1-4F3C-82A7-022BDD85EC38}"/>
                    </a:ext>
                  </a:extLst>
                </p:cNvPr>
                <p:cNvSpPr/>
                <p:nvPr/>
              </p:nvSpPr>
              <p:spPr bwMode="auto">
                <a:xfrm rot="5400000">
                  <a:off x="6209869" y="3075402"/>
                  <a:ext cx="1697039" cy="263530"/>
                </a:xfrm>
                <a:custGeom>
                  <a:avLst/>
                  <a:gdLst>
                    <a:gd name="T0" fmla="*/ 746 w 1494"/>
                    <a:gd name="T1" fmla="*/ 0 h 232"/>
                    <a:gd name="T2" fmla="*/ 0 w 1494"/>
                    <a:gd name="T3" fmla="*/ 224 h 232"/>
                    <a:gd name="T4" fmla="*/ 0 w 1494"/>
                    <a:gd name="T5" fmla="*/ 232 h 232"/>
                    <a:gd name="T6" fmla="*/ 746 w 1494"/>
                    <a:gd name="T7" fmla="*/ 10 h 232"/>
                    <a:gd name="T8" fmla="*/ 1494 w 1494"/>
                    <a:gd name="T9" fmla="*/ 232 h 232"/>
                    <a:gd name="T10" fmla="*/ 1494 w 1494"/>
                    <a:gd name="T11" fmla="*/ 224 h 232"/>
                    <a:gd name="T12" fmla="*/ 746 w 1494"/>
                    <a:gd name="T13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94" h="232">
                      <a:moveTo>
                        <a:pt x="746" y="0"/>
                      </a:moveTo>
                      <a:lnTo>
                        <a:pt x="0" y="224"/>
                      </a:lnTo>
                      <a:lnTo>
                        <a:pt x="0" y="232"/>
                      </a:lnTo>
                      <a:lnTo>
                        <a:pt x="746" y="10"/>
                      </a:lnTo>
                      <a:lnTo>
                        <a:pt x="1494" y="232"/>
                      </a:lnTo>
                      <a:lnTo>
                        <a:pt x="1494" y="224"/>
                      </a:lnTo>
                      <a:lnTo>
                        <a:pt x="746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$ḻiḋê">
                  <a:extLst>
                    <a:ext uri="{FF2B5EF4-FFF2-40B4-BE49-F238E27FC236}">
                      <a16:creationId xmlns:a16="http://schemas.microsoft.com/office/drawing/2014/main" xmlns="" id="{007C7EBC-06C9-4ABF-A8B8-4E5CC3FAA91E}"/>
                    </a:ext>
                  </a:extLst>
                </p:cNvPr>
                <p:cNvSpPr/>
                <p:nvPr/>
              </p:nvSpPr>
              <p:spPr bwMode="auto">
                <a:xfrm rot="5400000">
                  <a:off x="5639645" y="3079946"/>
                  <a:ext cx="1697039" cy="254442"/>
                </a:xfrm>
                <a:custGeom>
                  <a:avLst/>
                  <a:gdLst>
                    <a:gd name="T0" fmla="*/ 746 w 1494"/>
                    <a:gd name="T1" fmla="*/ 0 h 224"/>
                    <a:gd name="T2" fmla="*/ 0 w 1494"/>
                    <a:gd name="T3" fmla="*/ 111 h 224"/>
                    <a:gd name="T4" fmla="*/ 746 w 1494"/>
                    <a:gd name="T5" fmla="*/ 224 h 224"/>
                    <a:gd name="T6" fmla="*/ 1494 w 1494"/>
                    <a:gd name="T7" fmla="*/ 111 h 224"/>
                    <a:gd name="T8" fmla="*/ 746 w 1494"/>
                    <a:gd name="T9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4" h="224">
                      <a:moveTo>
                        <a:pt x="746" y="0"/>
                      </a:moveTo>
                      <a:lnTo>
                        <a:pt x="0" y="111"/>
                      </a:lnTo>
                      <a:lnTo>
                        <a:pt x="746" y="224"/>
                      </a:lnTo>
                      <a:lnTo>
                        <a:pt x="1494" y="111"/>
                      </a:lnTo>
                      <a:lnTo>
                        <a:pt x="746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iS1iďé">
                  <a:extLst>
                    <a:ext uri="{FF2B5EF4-FFF2-40B4-BE49-F238E27FC236}">
                      <a16:creationId xmlns:a16="http://schemas.microsoft.com/office/drawing/2014/main" xmlns="" id="{9E04FB75-96A8-4D2D-9B79-7F2C5FDDF512}"/>
                    </a:ext>
                  </a:extLst>
                </p:cNvPr>
                <p:cNvSpPr/>
                <p:nvPr/>
              </p:nvSpPr>
              <p:spPr bwMode="auto">
                <a:xfrm rot="5400000">
                  <a:off x="5710071" y="3137877"/>
                  <a:ext cx="1697039" cy="138580"/>
                </a:xfrm>
                <a:custGeom>
                  <a:avLst/>
                  <a:gdLst>
                    <a:gd name="T0" fmla="*/ 743 w 1494"/>
                    <a:gd name="T1" fmla="*/ 0 h 122"/>
                    <a:gd name="T2" fmla="*/ 0 w 1494"/>
                    <a:gd name="T3" fmla="*/ 113 h 122"/>
                    <a:gd name="T4" fmla="*/ 0 w 1494"/>
                    <a:gd name="T5" fmla="*/ 122 h 122"/>
                    <a:gd name="T6" fmla="*/ 743 w 1494"/>
                    <a:gd name="T7" fmla="*/ 11 h 122"/>
                    <a:gd name="T8" fmla="*/ 751 w 1494"/>
                    <a:gd name="T9" fmla="*/ 11 h 122"/>
                    <a:gd name="T10" fmla="*/ 1494 w 1494"/>
                    <a:gd name="T11" fmla="*/ 122 h 122"/>
                    <a:gd name="T12" fmla="*/ 1494 w 1494"/>
                    <a:gd name="T13" fmla="*/ 113 h 122"/>
                    <a:gd name="T14" fmla="*/ 751 w 1494"/>
                    <a:gd name="T15" fmla="*/ 0 h 122"/>
                    <a:gd name="T16" fmla="*/ 743 w 1494"/>
                    <a:gd name="T17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94" h="122">
                      <a:moveTo>
                        <a:pt x="743" y="0"/>
                      </a:moveTo>
                      <a:lnTo>
                        <a:pt x="0" y="113"/>
                      </a:lnTo>
                      <a:lnTo>
                        <a:pt x="0" y="122"/>
                      </a:lnTo>
                      <a:lnTo>
                        <a:pt x="743" y="11"/>
                      </a:lnTo>
                      <a:lnTo>
                        <a:pt x="751" y="11"/>
                      </a:lnTo>
                      <a:lnTo>
                        <a:pt x="1494" y="122"/>
                      </a:lnTo>
                      <a:lnTo>
                        <a:pt x="1494" y="113"/>
                      </a:lnTo>
                      <a:lnTo>
                        <a:pt x="751" y="0"/>
                      </a:lnTo>
                      <a:lnTo>
                        <a:pt x="743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ṥļídé">
                  <a:extLst>
                    <a:ext uri="{FF2B5EF4-FFF2-40B4-BE49-F238E27FC236}">
                      <a16:creationId xmlns:a16="http://schemas.microsoft.com/office/drawing/2014/main" xmlns="" id="{657450CF-FB67-414C-95E8-F4219D406B7E}"/>
                    </a:ext>
                  </a:extLst>
                </p:cNvPr>
                <p:cNvSpPr/>
                <p:nvPr/>
              </p:nvSpPr>
              <p:spPr bwMode="auto">
                <a:xfrm rot="5400000">
                  <a:off x="5209706" y="3137308"/>
                  <a:ext cx="2335417" cy="139716"/>
                </a:xfrm>
                <a:custGeom>
                  <a:avLst/>
                  <a:gdLst>
                    <a:gd name="T0" fmla="*/ 1027 w 2056"/>
                    <a:gd name="T1" fmla="*/ 0 h 123"/>
                    <a:gd name="T2" fmla="*/ 0 w 2056"/>
                    <a:gd name="T3" fmla="*/ 111 h 123"/>
                    <a:gd name="T4" fmla="*/ 0 w 2056"/>
                    <a:gd name="T5" fmla="*/ 123 h 123"/>
                    <a:gd name="T6" fmla="*/ 1027 w 2056"/>
                    <a:gd name="T7" fmla="*/ 14 h 123"/>
                    <a:gd name="T8" fmla="*/ 2056 w 2056"/>
                    <a:gd name="T9" fmla="*/ 123 h 123"/>
                    <a:gd name="T10" fmla="*/ 2056 w 2056"/>
                    <a:gd name="T11" fmla="*/ 111 h 123"/>
                    <a:gd name="T12" fmla="*/ 1027 w 2056"/>
                    <a:gd name="T13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56" h="123">
                      <a:moveTo>
                        <a:pt x="1027" y="0"/>
                      </a:moveTo>
                      <a:lnTo>
                        <a:pt x="0" y="111"/>
                      </a:lnTo>
                      <a:lnTo>
                        <a:pt x="0" y="123"/>
                      </a:lnTo>
                      <a:lnTo>
                        <a:pt x="1027" y="14"/>
                      </a:lnTo>
                      <a:lnTo>
                        <a:pt x="2056" y="123"/>
                      </a:lnTo>
                      <a:lnTo>
                        <a:pt x="2056" y="111"/>
                      </a:lnTo>
                      <a:lnTo>
                        <a:pt x="1027" y="0"/>
                      </a:lnTo>
                      <a:close/>
                    </a:path>
                  </a:pathLst>
                </a:custGeom>
                <a:solidFill>
                  <a:schemeClr val="bg1">
                    <a:alpha val="2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ṣḷíḋe">
                <a:extLst>
                  <a:ext uri="{FF2B5EF4-FFF2-40B4-BE49-F238E27FC236}">
                    <a16:creationId xmlns:a16="http://schemas.microsoft.com/office/drawing/2014/main" xmlns="" id="{B6A98647-9791-4F00-A7D4-97EFCB62912A}"/>
                  </a:ext>
                </a:extLst>
              </p:cNvPr>
              <p:cNvSpPr/>
              <p:nvPr/>
            </p:nvSpPr>
            <p:spPr bwMode="auto">
              <a:xfrm rot="5400000">
                <a:off x="4525303" y="2866462"/>
                <a:ext cx="2498000" cy="144583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3" name="iṧľíḑe">
                <a:extLst>
                  <a:ext uri="{FF2B5EF4-FFF2-40B4-BE49-F238E27FC236}">
                    <a16:creationId xmlns:a16="http://schemas.microsoft.com/office/drawing/2014/main" xmlns="" id="{BF7549D8-7879-460C-8E70-89CDF38AF6C4}"/>
                  </a:ext>
                </a:extLst>
              </p:cNvPr>
              <p:cNvGrpSpPr/>
              <p:nvPr/>
            </p:nvGrpSpPr>
            <p:grpSpPr>
              <a:xfrm>
                <a:off x="5702013" y="1683008"/>
                <a:ext cx="778803" cy="2504743"/>
                <a:chOff x="5719159" y="2033153"/>
                <a:chExt cx="728114" cy="2341722"/>
              </a:xfrm>
            </p:grpSpPr>
            <p:sp>
              <p:nvSpPr>
                <p:cNvPr id="39" name="íṥľîdè">
                  <a:extLst>
                    <a:ext uri="{FF2B5EF4-FFF2-40B4-BE49-F238E27FC236}">
                      <a16:creationId xmlns:a16="http://schemas.microsoft.com/office/drawing/2014/main" xmlns="" id="{F5FC03E2-C790-443E-851D-BF968DADBA80}"/>
                    </a:ext>
                  </a:extLst>
                </p:cNvPr>
                <p:cNvSpPr/>
                <p:nvPr/>
              </p:nvSpPr>
              <p:spPr bwMode="auto">
                <a:xfrm rot="5400000">
                  <a:off x="5499929" y="2252383"/>
                  <a:ext cx="1166573" cy="728114"/>
                </a:xfrm>
                <a:custGeom>
                  <a:avLst/>
                  <a:gdLst>
                    <a:gd name="T0" fmla="*/ 1027 w 1027"/>
                    <a:gd name="T1" fmla="*/ 641 h 641"/>
                    <a:gd name="T2" fmla="*/ 0 w 1027"/>
                    <a:gd name="T3" fmla="*/ 532 h 641"/>
                    <a:gd name="T4" fmla="*/ 0 w 1027"/>
                    <a:gd name="T5" fmla="*/ 111 h 641"/>
                    <a:gd name="T6" fmla="*/ 1027 w 1027"/>
                    <a:gd name="T7" fmla="*/ 0 h 641"/>
                    <a:gd name="T8" fmla="*/ 1027 w 1027"/>
                    <a:gd name="T9" fmla="*/ 641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7" h="641">
                      <a:moveTo>
                        <a:pt x="1027" y="641"/>
                      </a:moveTo>
                      <a:lnTo>
                        <a:pt x="0" y="532"/>
                      </a:lnTo>
                      <a:lnTo>
                        <a:pt x="0" y="111"/>
                      </a:lnTo>
                      <a:lnTo>
                        <a:pt x="1027" y="0"/>
                      </a:lnTo>
                      <a:lnTo>
                        <a:pt x="1027" y="64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ṥľiḋe">
                  <a:extLst>
                    <a:ext uri="{FF2B5EF4-FFF2-40B4-BE49-F238E27FC236}">
                      <a16:creationId xmlns:a16="http://schemas.microsoft.com/office/drawing/2014/main" xmlns="" id="{6B5772E1-BC74-472B-B9AF-B16BE2474F43}"/>
                    </a:ext>
                  </a:extLst>
                </p:cNvPr>
                <p:cNvSpPr/>
                <p:nvPr/>
              </p:nvSpPr>
              <p:spPr bwMode="auto">
                <a:xfrm rot="5400000">
                  <a:off x="5498793" y="3426396"/>
                  <a:ext cx="1168845" cy="728114"/>
                </a:xfrm>
                <a:custGeom>
                  <a:avLst/>
                  <a:gdLst>
                    <a:gd name="T0" fmla="*/ 0 w 1029"/>
                    <a:gd name="T1" fmla="*/ 641 h 641"/>
                    <a:gd name="T2" fmla="*/ 1029 w 1029"/>
                    <a:gd name="T3" fmla="*/ 532 h 641"/>
                    <a:gd name="T4" fmla="*/ 1029 w 1029"/>
                    <a:gd name="T5" fmla="*/ 111 h 641"/>
                    <a:gd name="T6" fmla="*/ 0 w 1029"/>
                    <a:gd name="T7" fmla="*/ 0 h 641"/>
                    <a:gd name="T8" fmla="*/ 0 w 1029"/>
                    <a:gd name="T9" fmla="*/ 641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9" h="641">
                      <a:moveTo>
                        <a:pt x="0" y="641"/>
                      </a:moveTo>
                      <a:lnTo>
                        <a:pt x="1029" y="532"/>
                      </a:lnTo>
                      <a:lnTo>
                        <a:pt x="1029" y="111"/>
                      </a:lnTo>
                      <a:lnTo>
                        <a:pt x="0" y="0"/>
                      </a:lnTo>
                      <a:lnTo>
                        <a:pt x="0" y="64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í$ļíḋé">
                <a:extLst>
                  <a:ext uri="{FF2B5EF4-FFF2-40B4-BE49-F238E27FC236}">
                    <a16:creationId xmlns:a16="http://schemas.microsoft.com/office/drawing/2014/main" xmlns="" id="{08D546F7-8B70-4473-ABC6-1F4E57786470}"/>
                  </a:ext>
                </a:extLst>
              </p:cNvPr>
              <p:cNvGrpSpPr/>
              <p:nvPr/>
            </p:nvGrpSpPr>
            <p:grpSpPr>
              <a:xfrm>
                <a:off x="7159036" y="1662583"/>
                <a:ext cx="0" cy="838484"/>
                <a:chOff x="33075" y="-1"/>
                <a:chExt cx="3467961" cy="1461015"/>
              </a:xfrm>
            </p:grpSpPr>
            <p:sp>
              <p:nvSpPr>
                <p:cNvPr id="37" name="íSľîḓe">
                  <a:extLst>
                    <a:ext uri="{FF2B5EF4-FFF2-40B4-BE49-F238E27FC236}">
                      <a16:creationId xmlns:a16="http://schemas.microsoft.com/office/drawing/2014/main" xmlns="" id="{CC1126FC-89F7-4B72-9670-7756BDE39EC7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ļïḍe">
                  <a:extLst>
                    <a:ext uri="{FF2B5EF4-FFF2-40B4-BE49-F238E27FC236}">
                      <a16:creationId xmlns:a16="http://schemas.microsoft.com/office/drawing/2014/main" xmlns="" id="{CD682895-086A-44B2-8D22-C86D7EDF0F31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  <a:tailEnd type="oval" w="med" len="med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íSľiḓê">
                <a:extLst>
                  <a:ext uri="{FF2B5EF4-FFF2-40B4-BE49-F238E27FC236}">
                    <a16:creationId xmlns:a16="http://schemas.microsoft.com/office/drawing/2014/main" xmlns="" id="{6BF1EA38-6FCF-4DD3-A34A-7CA3542AE750}"/>
                  </a:ext>
                </a:extLst>
              </p:cNvPr>
              <p:cNvGrpSpPr/>
              <p:nvPr/>
            </p:nvGrpSpPr>
            <p:grpSpPr>
              <a:xfrm flipH="1">
                <a:off x="4311875" y="1907097"/>
                <a:ext cx="0" cy="838484"/>
                <a:chOff x="33075" y="-1"/>
                <a:chExt cx="3467961" cy="1461015"/>
              </a:xfrm>
            </p:grpSpPr>
            <p:sp>
              <p:nvSpPr>
                <p:cNvPr id="35" name="íŝḻîḑê">
                  <a:extLst>
                    <a:ext uri="{FF2B5EF4-FFF2-40B4-BE49-F238E27FC236}">
                      <a16:creationId xmlns:a16="http://schemas.microsoft.com/office/drawing/2014/main" xmlns="" id="{E9786BEE-2C8C-471F-ACF3-959CAA1039F5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ṡḻïḓé">
                  <a:extLst>
                    <a:ext uri="{FF2B5EF4-FFF2-40B4-BE49-F238E27FC236}">
                      <a16:creationId xmlns:a16="http://schemas.microsoft.com/office/drawing/2014/main" xmlns="" id="{A49D3AD7-BF15-4A47-B603-B9FE8A630EA2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  <a:tailEnd type="oval" w="med" len="med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$ḷîḓê">
                <a:extLst>
                  <a:ext uri="{FF2B5EF4-FFF2-40B4-BE49-F238E27FC236}">
                    <a16:creationId xmlns:a16="http://schemas.microsoft.com/office/drawing/2014/main" xmlns="" id="{AAD424DD-BAB1-41B5-B95F-67E607245ECE}"/>
                  </a:ext>
                </a:extLst>
              </p:cNvPr>
              <p:cNvGrpSpPr/>
              <p:nvPr/>
            </p:nvGrpSpPr>
            <p:grpSpPr>
              <a:xfrm rot="5400000">
                <a:off x="6091413" y="3636167"/>
                <a:ext cx="0" cy="838484"/>
                <a:chOff x="33075" y="-1"/>
                <a:chExt cx="3467961" cy="1461015"/>
              </a:xfrm>
            </p:grpSpPr>
            <p:sp>
              <p:nvSpPr>
                <p:cNvPr id="33" name="íŝḻîḋè">
                  <a:extLst>
                    <a:ext uri="{FF2B5EF4-FFF2-40B4-BE49-F238E27FC236}">
                      <a16:creationId xmlns:a16="http://schemas.microsoft.com/office/drawing/2014/main" xmlns="" id="{5B4BF4F7-9BEC-4CDD-8303-1C961D359B66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iŝľíďe">
                  <a:extLst>
                    <a:ext uri="{FF2B5EF4-FFF2-40B4-BE49-F238E27FC236}">
                      <a16:creationId xmlns:a16="http://schemas.microsoft.com/office/drawing/2014/main" xmlns="" id="{56F7B862-22A3-4BDA-B5E1-DEF94F526D2C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  <a:tailEnd type="oval" w="med" len="med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îš1iḋé">
                <a:extLst>
                  <a:ext uri="{FF2B5EF4-FFF2-40B4-BE49-F238E27FC236}">
                    <a16:creationId xmlns:a16="http://schemas.microsoft.com/office/drawing/2014/main" xmlns="" id="{0B8FFE38-851F-47AC-8C25-6EF8B9EB87C9}"/>
                  </a:ext>
                </a:extLst>
              </p:cNvPr>
              <p:cNvGrpSpPr/>
              <p:nvPr/>
            </p:nvGrpSpPr>
            <p:grpSpPr>
              <a:xfrm>
                <a:off x="7915790" y="3149198"/>
                <a:ext cx="0" cy="838484"/>
                <a:chOff x="33075" y="-1"/>
                <a:chExt cx="3467961" cy="1461015"/>
              </a:xfrm>
            </p:grpSpPr>
            <p:sp>
              <p:nvSpPr>
                <p:cNvPr id="31" name="íśḻíďe">
                  <a:extLst>
                    <a:ext uri="{FF2B5EF4-FFF2-40B4-BE49-F238E27FC236}">
                      <a16:creationId xmlns:a16="http://schemas.microsoft.com/office/drawing/2014/main" xmlns="" id="{A35E432C-0C02-4CC1-A7AA-0E2D18228774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ṥ1idè">
                  <a:extLst>
                    <a:ext uri="{FF2B5EF4-FFF2-40B4-BE49-F238E27FC236}">
                      <a16:creationId xmlns:a16="http://schemas.microsoft.com/office/drawing/2014/main" xmlns="" id="{92E56389-2CC5-4BD5-BA56-78778F43EA7D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  <a:tailEnd type="oval" w="med" len="med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S1idè">
                <a:extLst>
                  <a:ext uri="{FF2B5EF4-FFF2-40B4-BE49-F238E27FC236}">
                    <a16:creationId xmlns:a16="http://schemas.microsoft.com/office/drawing/2014/main" xmlns="" id="{C3675274-536C-47B6-B42E-80874DBD97D9}"/>
                  </a:ext>
                </a:extLst>
              </p:cNvPr>
              <p:cNvGrpSpPr/>
              <p:nvPr/>
            </p:nvGrpSpPr>
            <p:grpSpPr>
              <a:xfrm flipH="1">
                <a:off x="5029507" y="3393712"/>
                <a:ext cx="0" cy="838484"/>
                <a:chOff x="33075" y="-1"/>
                <a:chExt cx="3467961" cy="1461015"/>
              </a:xfrm>
            </p:grpSpPr>
            <p:sp>
              <p:nvSpPr>
                <p:cNvPr id="29" name="îśḻîḓê">
                  <a:extLst>
                    <a:ext uri="{FF2B5EF4-FFF2-40B4-BE49-F238E27FC236}">
                      <a16:creationId xmlns:a16="http://schemas.microsoft.com/office/drawing/2014/main" xmlns="" id="{AA10DD16-B372-4F9D-82C0-7ADB24FC13A3}"/>
                    </a:ext>
                  </a:extLst>
                </p:cNvPr>
                <p:cNvSpPr/>
                <p:nvPr/>
              </p:nvSpPr>
              <p:spPr>
                <a:xfrm flipV="1">
                  <a:off x="3488334" y="-1"/>
                  <a:ext cx="1" cy="1461015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ṥlîḋe">
                  <a:extLst>
                    <a:ext uri="{FF2B5EF4-FFF2-40B4-BE49-F238E27FC236}">
                      <a16:creationId xmlns:a16="http://schemas.microsoft.com/office/drawing/2014/main" xmlns="" id="{C735FA88-7D4B-43CF-89D1-05C2950C4951}"/>
                    </a:ext>
                  </a:extLst>
                </p:cNvPr>
                <p:cNvSpPr/>
                <p:nvPr/>
              </p:nvSpPr>
              <p:spPr>
                <a:xfrm flipH="1" flipV="1">
                  <a:off x="33075" y="730506"/>
                  <a:ext cx="3467961" cy="1"/>
                </a:xfrm>
                <a:prstGeom prst="line">
                  <a:avLst/>
                </a:prstGeom>
                <a:noFill/>
                <a:ln w="19050" cap="flat">
                  <a:solidFill>
                    <a:schemeClr val="bg1">
                      <a:lumMod val="50000"/>
                    </a:schemeClr>
                  </a:solidFill>
                  <a:prstDash val="solid"/>
                  <a:miter lim="400000"/>
                  <a:tailEnd type="oval" w="med" len="med"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íšḷíḓé">
              <a:extLst>
                <a:ext uri="{FF2B5EF4-FFF2-40B4-BE49-F238E27FC236}">
                  <a16:creationId xmlns:a16="http://schemas.microsoft.com/office/drawing/2014/main" xmlns="" id="{5ACA3250-4AE1-41D1-8D5C-A9493DC82660}"/>
                </a:ext>
              </a:extLst>
            </p:cNvPr>
            <p:cNvSpPr txBox="1"/>
            <p:nvPr/>
          </p:nvSpPr>
          <p:spPr>
            <a:xfrm>
              <a:off x="660402" y="1781570"/>
              <a:ext cx="3011175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ïşḷïḋè">
              <a:extLst>
                <a:ext uri="{FF2B5EF4-FFF2-40B4-BE49-F238E27FC236}">
                  <a16:creationId xmlns:a16="http://schemas.microsoft.com/office/drawing/2014/main" xmlns="" id="{EEAA5846-DC8D-48CA-89E3-9BBA160F87A2}"/>
                </a:ext>
              </a:extLst>
            </p:cNvPr>
            <p:cNvSpPr txBox="1"/>
            <p:nvPr/>
          </p:nvSpPr>
          <p:spPr>
            <a:xfrm>
              <a:off x="660401" y="2174082"/>
              <a:ext cx="3011175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ïṧľîḋe">
              <a:extLst>
                <a:ext uri="{FF2B5EF4-FFF2-40B4-BE49-F238E27FC236}">
                  <a16:creationId xmlns:a16="http://schemas.microsoft.com/office/drawing/2014/main" xmlns="" id="{0409E868-9562-49A7-B6E6-6E04446074A7}"/>
                </a:ext>
              </a:extLst>
            </p:cNvPr>
            <p:cNvSpPr txBox="1"/>
            <p:nvPr/>
          </p:nvSpPr>
          <p:spPr>
            <a:xfrm>
              <a:off x="660402" y="3568440"/>
              <a:ext cx="3011175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îśļîde">
              <a:extLst>
                <a:ext uri="{FF2B5EF4-FFF2-40B4-BE49-F238E27FC236}">
                  <a16:creationId xmlns:a16="http://schemas.microsoft.com/office/drawing/2014/main" xmlns="" id="{2C8AF478-C085-48F3-8303-FD4A2BF5006F}"/>
                </a:ext>
              </a:extLst>
            </p:cNvPr>
            <p:cNvSpPr txBox="1"/>
            <p:nvPr/>
          </p:nvSpPr>
          <p:spPr>
            <a:xfrm>
              <a:off x="660401" y="3960952"/>
              <a:ext cx="3011175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íṩḻîḋè">
              <a:extLst>
                <a:ext uri="{FF2B5EF4-FFF2-40B4-BE49-F238E27FC236}">
                  <a16:creationId xmlns:a16="http://schemas.microsoft.com/office/drawing/2014/main" xmlns="" id="{FC753489-B467-4664-9C1D-A5323F844133}"/>
                </a:ext>
              </a:extLst>
            </p:cNvPr>
            <p:cNvSpPr txBox="1"/>
            <p:nvPr/>
          </p:nvSpPr>
          <p:spPr>
            <a:xfrm>
              <a:off x="8323311" y="1728152"/>
              <a:ext cx="3011175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îṥ1îḋe">
              <a:extLst>
                <a:ext uri="{FF2B5EF4-FFF2-40B4-BE49-F238E27FC236}">
                  <a16:creationId xmlns:a16="http://schemas.microsoft.com/office/drawing/2014/main" xmlns="" id="{01A44193-B3D8-412D-9C3C-046977CDB165}"/>
                </a:ext>
              </a:extLst>
            </p:cNvPr>
            <p:cNvSpPr txBox="1"/>
            <p:nvPr/>
          </p:nvSpPr>
          <p:spPr>
            <a:xfrm>
              <a:off x="8323310" y="2120664"/>
              <a:ext cx="3011175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î$ḷíḋe">
              <a:extLst>
                <a:ext uri="{FF2B5EF4-FFF2-40B4-BE49-F238E27FC236}">
                  <a16:creationId xmlns:a16="http://schemas.microsoft.com/office/drawing/2014/main" xmlns="" id="{692C652F-8042-4141-85E2-3B66A14CF655}"/>
                </a:ext>
              </a:extLst>
            </p:cNvPr>
            <p:cNvSpPr txBox="1"/>
            <p:nvPr/>
          </p:nvSpPr>
          <p:spPr>
            <a:xfrm>
              <a:off x="8323311" y="3568440"/>
              <a:ext cx="3011175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ŝ1îḓê">
              <a:extLst>
                <a:ext uri="{FF2B5EF4-FFF2-40B4-BE49-F238E27FC236}">
                  <a16:creationId xmlns:a16="http://schemas.microsoft.com/office/drawing/2014/main" xmlns="" id="{D4FE2F3A-B19F-4107-8662-05BA0FAA0255}"/>
                </a:ext>
              </a:extLst>
            </p:cNvPr>
            <p:cNvSpPr txBox="1"/>
            <p:nvPr/>
          </p:nvSpPr>
          <p:spPr>
            <a:xfrm>
              <a:off x="8323310" y="3960952"/>
              <a:ext cx="3011175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5" name="íṣlidê">
              <a:extLst>
                <a:ext uri="{FF2B5EF4-FFF2-40B4-BE49-F238E27FC236}">
                  <a16:creationId xmlns:a16="http://schemas.microsoft.com/office/drawing/2014/main" xmlns="" id="{CA627C73-1528-400C-B758-246A78998CC3}"/>
                </a:ext>
              </a:extLst>
            </p:cNvPr>
            <p:cNvSpPr/>
            <p:nvPr/>
          </p:nvSpPr>
          <p:spPr bwMode="auto">
            <a:xfrm>
              <a:off x="4915916" y="5190912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îŝḻîḓè">
              <a:extLst>
                <a:ext uri="{FF2B5EF4-FFF2-40B4-BE49-F238E27FC236}">
                  <a16:creationId xmlns:a16="http://schemas.microsoft.com/office/drawing/2014/main" xmlns="" id="{6A1B640C-5431-436C-AFC7-48829E23AF13}"/>
                </a:ext>
              </a:extLst>
            </p:cNvPr>
            <p:cNvSpPr txBox="1"/>
            <p:nvPr/>
          </p:nvSpPr>
          <p:spPr bwMode="auto">
            <a:xfrm>
              <a:off x="4915918" y="4749106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833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35DA4F-C22E-4F0B-A399-B4F910735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D214F2-BEC5-4004-BEDD-6B70653C3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91149B-365E-423A-8843-AF36D04EC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7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E40DAEE-8F52-48C4-B0CC-58ED864B5A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6959" y="1971179"/>
            <a:ext cx="9980255" cy="3197290"/>
            <a:chOff x="1126959" y="1971179"/>
            <a:chExt cx="9980255" cy="3197290"/>
          </a:xfrm>
        </p:grpSpPr>
        <p:sp>
          <p:nvSpPr>
            <p:cNvPr id="6" name="iṧ1iďê">
              <a:extLst>
                <a:ext uri="{FF2B5EF4-FFF2-40B4-BE49-F238E27FC236}">
                  <a16:creationId xmlns:a16="http://schemas.microsoft.com/office/drawing/2014/main" xmlns="" id="{29B58E48-9591-4377-9868-2E329EFE5147}"/>
                </a:ext>
              </a:extLst>
            </p:cNvPr>
            <p:cNvSpPr/>
            <p:nvPr/>
          </p:nvSpPr>
          <p:spPr>
            <a:xfrm>
              <a:off x="1585065" y="1971179"/>
              <a:ext cx="1526172" cy="152617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$ľïḍè">
              <a:extLst>
                <a:ext uri="{FF2B5EF4-FFF2-40B4-BE49-F238E27FC236}">
                  <a16:creationId xmlns:a16="http://schemas.microsoft.com/office/drawing/2014/main" xmlns="" id="{B2987517-797D-433C-86AA-008D4EBB7A98}"/>
                </a:ext>
              </a:extLst>
            </p:cNvPr>
            <p:cNvSpPr/>
            <p:nvPr/>
          </p:nvSpPr>
          <p:spPr>
            <a:xfrm>
              <a:off x="1333498" y="3094842"/>
              <a:ext cx="645688" cy="64568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</a:rPr>
                <a:t>1</a:t>
              </a:r>
            </a:p>
          </p:txBody>
        </p:sp>
        <p:grpSp>
          <p:nvGrpSpPr>
            <p:cNvPr id="8" name="ïślîḑé">
              <a:extLst>
                <a:ext uri="{FF2B5EF4-FFF2-40B4-BE49-F238E27FC236}">
                  <a16:creationId xmlns:a16="http://schemas.microsoft.com/office/drawing/2014/main" xmlns="" id="{BBDFA191-2AFE-4798-AC3F-6215A324A72A}"/>
                </a:ext>
              </a:extLst>
            </p:cNvPr>
            <p:cNvGrpSpPr/>
            <p:nvPr/>
          </p:nvGrpSpPr>
          <p:grpSpPr>
            <a:xfrm>
              <a:off x="1126959" y="4028631"/>
              <a:ext cx="2276642" cy="1139838"/>
              <a:chOff x="5122025" y="392687"/>
              <a:chExt cx="2020976" cy="1294723"/>
            </a:xfrm>
          </p:grpSpPr>
          <p:sp>
            <p:nvSpPr>
              <p:cNvPr id="28" name="ïṩľiḍê">
                <a:extLst>
                  <a:ext uri="{FF2B5EF4-FFF2-40B4-BE49-F238E27FC236}">
                    <a16:creationId xmlns:a16="http://schemas.microsoft.com/office/drawing/2014/main" xmlns="" id="{6B5565B7-567B-4346-AC99-05E4A1EA52B9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9" name="îṡ1iḍé">
                <a:extLst>
                  <a:ext uri="{FF2B5EF4-FFF2-40B4-BE49-F238E27FC236}">
                    <a16:creationId xmlns:a16="http://schemas.microsoft.com/office/drawing/2014/main" xmlns="" id="{F0EFCFA6-1B08-4086-B0EA-883535406C99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îŝḷiḍè">
              <a:extLst>
                <a:ext uri="{FF2B5EF4-FFF2-40B4-BE49-F238E27FC236}">
                  <a16:creationId xmlns:a16="http://schemas.microsoft.com/office/drawing/2014/main" xmlns="" id="{F556A5BD-7180-4B09-9516-692356899125}"/>
                </a:ext>
              </a:extLst>
            </p:cNvPr>
            <p:cNvSpPr/>
            <p:nvPr/>
          </p:nvSpPr>
          <p:spPr bwMode="auto">
            <a:xfrm>
              <a:off x="1984190" y="2426692"/>
              <a:ext cx="727921" cy="6151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ḻïďé">
              <a:extLst>
                <a:ext uri="{FF2B5EF4-FFF2-40B4-BE49-F238E27FC236}">
                  <a16:creationId xmlns:a16="http://schemas.microsoft.com/office/drawing/2014/main" xmlns="" id="{C29E2E0B-70DC-4CD3-BBFF-49384B032817}"/>
                </a:ext>
              </a:extLst>
            </p:cNvPr>
            <p:cNvSpPr/>
            <p:nvPr/>
          </p:nvSpPr>
          <p:spPr>
            <a:xfrm>
              <a:off x="9205808" y="1971179"/>
              <a:ext cx="1526172" cy="15261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šlîdê">
              <a:extLst>
                <a:ext uri="{FF2B5EF4-FFF2-40B4-BE49-F238E27FC236}">
                  <a16:creationId xmlns:a16="http://schemas.microsoft.com/office/drawing/2014/main" xmlns="" id="{3B1557C1-8B3D-4B9E-94E6-231C9417B76B}"/>
                </a:ext>
              </a:extLst>
            </p:cNvPr>
            <p:cNvSpPr/>
            <p:nvPr/>
          </p:nvSpPr>
          <p:spPr>
            <a:xfrm>
              <a:off x="8954242" y="3094842"/>
              <a:ext cx="645688" cy="645688"/>
            </a:xfrm>
            <a:prstGeom prst="round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2" name="íŝḷiḑé">
              <a:extLst>
                <a:ext uri="{FF2B5EF4-FFF2-40B4-BE49-F238E27FC236}">
                  <a16:creationId xmlns:a16="http://schemas.microsoft.com/office/drawing/2014/main" xmlns="" id="{626D3253-BF27-4635-AFA5-129F8799E993}"/>
                </a:ext>
              </a:extLst>
            </p:cNvPr>
            <p:cNvSpPr/>
            <p:nvPr/>
          </p:nvSpPr>
          <p:spPr bwMode="auto">
            <a:xfrm>
              <a:off x="9669030" y="2480857"/>
              <a:ext cx="599730" cy="50681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Sļídé">
              <a:extLst>
                <a:ext uri="{FF2B5EF4-FFF2-40B4-BE49-F238E27FC236}">
                  <a16:creationId xmlns:a16="http://schemas.microsoft.com/office/drawing/2014/main" xmlns="" id="{688182E1-2BAF-48B5-AB71-0BFB6F6B1E8E}"/>
                </a:ext>
              </a:extLst>
            </p:cNvPr>
            <p:cNvSpPr/>
            <p:nvPr/>
          </p:nvSpPr>
          <p:spPr>
            <a:xfrm>
              <a:off x="4070065" y="1971179"/>
              <a:ext cx="1526172" cy="15261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şľíḑe">
              <a:extLst>
                <a:ext uri="{FF2B5EF4-FFF2-40B4-BE49-F238E27FC236}">
                  <a16:creationId xmlns:a16="http://schemas.microsoft.com/office/drawing/2014/main" xmlns="" id="{B627FAE1-864B-481D-A08E-157FAFB75C79}"/>
                </a:ext>
              </a:extLst>
            </p:cNvPr>
            <p:cNvSpPr/>
            <p:nvPr/>
          </p:nvSpPr>
          <p:spPr>
            <a:xfrm>
              <a:off x="3818498" y="3094842"/>
              <a:ext cx="645688" cy="645688"/>
            </a:xfrm>
            <a:prstGeom prst="round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5" name="i$ḷïḋe">
              <a:extLst>
                <a:ext uri="{FF2B5EF4-FFF2-40B4-BE49-F238E27FC236}">
                  <a16:creationId xmlns:a16="http://schemas.microsoft.com/office/drawing/2014/main" xmlns="" id="{DFA5D1C5-25E6-41EE-B1E3-4CC86EEC3903}"/>
                </a:ext>
              </a:extLst>
            </p:cNvPr>
            <p:cNvSpPr/>
            <p:nvPr/>
          </p:nvSpPr>
          <p:spPr bwMode="auto">
            <a:xfrm>
              <a:off x="4488125" y="2442692"/>
              <a:ext cx="690053" cy="58314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sļïḋé">
              <a:extLst>
                <a:ext uri="{FF2B5EF4-FFF2-40B4-BE49-F238E27FC236}">
                  <a16:creationId xmlns:a16="http://schemas.microsoft.com/office/drawing/2014/main" xmlns="" id="{668F3B7E-CB61-4734-8A4E-C8D50087E91A}"/>
                </a:ext>
              </a:extLst>
            </p:cNvPr>
            <p:cNvSpPr/>
            <p:nvPr/>
          </p:nvSpPr>
          <p:spPr>
            <a:xfrm>
              <a:off x="6637936" y="1971179"/>
              <a:ext cx="1526172" cy="152617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şľíḓé">
              <a:extLst>
                <a:ext uri="{FF2B5EF4-FFF2-40B4-BE49-F238E27FC236}">
                  <a16:creationId xmlns:a16="http://schemas.microsoft.com/office/drawing/2014/main" xmlns="" id="{0D2CFE63-8BD7-4E1E-ACB9-65F10E6E7E0D}"/>
                </a:ext>
              </a:extLst>
            </p:cNvPr>
            <p:cNvSpPr/>
            <p:nvPr/>
          </p:nvSpPr>
          <p:spPr>
            <a:xfrm>
              <a:off x="6386369" y="3094842"/>
              <a:ext cx="645688" cy="64568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8" name="iṣ1idè">
              <a:extLst>
                <a:ext uri="{FF2B5EF4-FFF2-40B4-BE49-F238E27FC236}">
                  <a16:creationId xmlns:a16="http://schemas.microsoft.com/office/drawing/2014/main" xmlns="" id="{395AAB98-D6B5-4D75-9F01-7E745F7E0D88}"/>
                </a:ext>
              </a:extLst>
            </p:cNvPr>
            <p:cNvSpPr/>
            <p:nvPr/>
          </p:nvSpPr>
          <p:spPr bwMode="auto">
            <a:xfrm>
              <a:off x="7129168" y="2513460"/>
              <a:ext cx="543708" cy="45947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9" name="íṡľîḋè">
              <a:extLst>
                <a:ext uri="{FF2B5EF4-FFF2-40B4-BE49-F238E27FC236}">
                  <a16:creationId xmlns:a16="http://schemas.microsoft.com/office/drawing/2014/main" xmlns="" id="{8ACE531F-62A9-4615-894C-C68D10EE7437}"/>
                </a:ext>
              </a:extLst>
            </p:cNvPr>
            <p:cNvGrpSpPr/>
            <p:nvPr/>
          </p:nvGrpSpPr>
          <p:grpSpPr>
            <a:xfrm>
              <a:off x="3694830" y="4028631"/>
              <a:ext cx="2276642" cy="1139838"/>
              <a:chOff x="5122025" y="392687"/>
              <a:chExt cx="2020976" cy="1294723"/>
            </a:xfrm>
          </p:grpSpPr>
          <p:sp>
            <p:nvSpPr>
              <p:cNvPr id="26" name="ï$liďê">
                <a:extLst>
                  <a:ext uri="{FF2B5EF4-FFF2-40B4-BE49-F238E27FC236}">
                    <a16:creationId xmlns:a16="http://schemas.microsoft.com/office/drawing/2014/main" xmlns="" id="{1F4A1400-55E2-4C9D-9E16-FC7A9698AFF8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7" name="iṣliḑê">
                <a:extLst>
                  <a:ext uri="{FF2B5EF4-FFF2-40B4-BE49-F238E27FC236}">
                    <a16:creationId xmlns:a16="http://schemas.microsoft.com/office/drawing/2014/main" xmlns="" id="{CF532329-70BA-4EAA-A801-133231FB73C7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0" name="iṩ1îḋé">
              <a:extLst>
                <a:ext uri="{FF2B5EF4-FFF2-40B4-BE49-F238E27FC236}">
                  <a16:creationId xmlns:a16="http://schemas.microsoft.com/office/drawing/2014/main" xmlns="" id="{368AADF6-FCF5-4ED1-B472-A0D19097AE28}"/>
                </a:ext>
              </a:extLst>
            </p:cNvPr>
            <p:cNvGrpSpPr/>
            <p:nvPr/>
          </p:nvGrpSpPr>
          <p:grpSpPr>
            <a:xfrm>
              <a:off x="6262701" y="4028631"/>
              <a:ext cx="2276642" cy="1139838"/>
              <a:chOff x="5122025" y="392687"/>
              <a:chExt cx="2020976" cy="1294723"/>
            </a:xfrm>
          </p:grpSpPr>
          <p:sp>
            <p:nvSpPr>
              <p:cNvPr id="24" name="iṡļîḑè">
                <a:extLst>
                  <a:ext uri="{FF2B5EF4-FFF2-40B4-BE49-F238E27FC236}">
                    <a16:creationId xmlns:a16="http://schemas.microsoft.com/office/drawing/2014/main" xmlns="" id="{260FBF07-93BC-4ACA-851C-3F4DA6006E99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5" name="iṩḷïďe">
                <a:extLst>
                  <a:ext uri="{FF2B5EF4-FFF2-40B4-BE49-F238E27FC236}">
                    <a16:creationId xmlns:a16="http://schemas.microsoft.com/office/drawing/2014/main" xmlns="" id="{B5E92459-2065-465D-8333-6ABB04D0C469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1" name="îšľiďè">
              <a:extLst>
                <a:ext uri="{FF2B5EF4-FFF2-40B4-BE49-F238E27FC236}">
                  <a16:creationId xmlns:a16="http://schemas.microsoft.com/office/drawing/2014/main" xmlns="" id="{E213667A-7A31-4C26-A1A1-8C03732C7C92}"/>
                </a:ext>
              </a:extLst>
            </p:cNvPr>
            <p:cNvGrpSpPr/>
            <p:nvPr/>
          </p:nvGrpSpPr>
          <p:grpSpPr>
            <a:xfrm>
              <a:off x="8830572" y="4028631"/>
              <a:ext cx="2276642" cy="1139838"/>
              <a:chOff x="5122025" y="392687"/>
              <a:chExt cx="2020976" cy="1294723"/>
            </a:xfrm>
          </p:grpSpPr>
          <p:sp>
            <p:nvSpPr>
              <p:cNvPr id="22" name="íṣ1îḋê">
                <a:extLst>
                  <a:ext uri="{FF2B5EF4-FFF2-40B4-BE49-F238E27FC236}">
                    <a16:creationId xmlns:a16="http://schemas.microsoft.com/office/drawing/2014/main" xmlns="" id="{F0447B94-EE2C-4AE4-A85C-161F0CF05CDB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86050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23" name="išlídê">
                <a:extLst>
                  <a:ext uri="{FF2B5EF4-FFF2-40B4-BE49-F238E27FC236}">
                    <a16:creationId xmlns:a16="http://schemas.microsoft.com/office/drawing/2014/main" xmlns="" id="{2B99FDEF-964D-4F8B-99BE-E1EDB8D9C93C}"/>
                  </a:ext>
                </a:extLst>
              </p:cNvPr>
              <p:cNvSpPr/>
              <p:nvPr/>
            </p:nvSpPr>
            <p:spPr>
              <a:xfrm>
                <a:off x="5122025" y="392687"/>
                <a:ext cx="2020976" cy="45853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101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95081F-B85C-4DC8-9EE1-056311D1D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2E7C0A-A66C-4A26-9229-AC13038C0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137CCE-B6DB-4F2F-AE5B-79B9C333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209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79A3F3-6EA7-4711-8A29-4CBC140B73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4704144"/>
            <a:chOff x="673100" y="1130300"/>
            <a:chExt cx="10845800" cy="4704144"/>
          </a:xfrm>
        </p:grpSpPr>
        <p:grpSp>
          <p:nvGrpSpPr>
            <p:cNvPr id="6" name="ísḻïdê">
              <a:extLst>
                <a:ext uri="{FF2B5EF4-FFF2-40B4-BE49-F238E27FC236}">
                  <a16:creationId xmlns:a16="http://schemas.microsoft.com/office/drawing/2014/main" xmlns="" id="{C56D08CD-B5FA-40B0-BCA5-EE6BF73F8FC1}"/>
                </a:ext>
              </a:extLst>
            </p:cNvPr>
            <p:cNvGrpSpPr/>
            <p:nvPr/>
          </p:nvGrpSpPr>
          <p:grpSpPr>
            <a:xfrm>
              <a:off x="8851959" y="3821084"/>
              <a:ext cx="2578029" cy="784007"/>
              <a:chOff x="1559496" y="3801006"/>
              <a:chExt cx="2578029" cy="784007"/>
            </a:xfrm>
          </p:grpSpPr>
          <p:sp>
            <p:nvSpPr>
              <p:cNvPr id="38" name="îšļíḑé">
                <a:extLst>
                  <a:ext uri="{FF2B5EF4-FFF2-40B4-BE49-F238E27FC236}">
                    <a16:creationId xmlns:a16="http://schemas.microsoft.com/office/drawing/2014/main" xmlns="" id="{A0FF2929-0B37-4D6D-99EB-3D403613E258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9" name="îṩ1ïḑe">
                <a:extLst>
                  <a:ext uri="{FF2B5EF4-FFF2-40B4-BE49-F238E27FC236}">
                    <a16:creationId xmlns:a16="http://schemas.microsoft.com/office/drawing/2014/main" xmlns="" id="{A891ED7E-BD0F-4208-BFFB-7C257CB17334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7" name="ïş1iḓè">
              <a:extLst>
                <a:ext uri="{FF2B5EF4-FFF2-40B4-BE49-F238E27FC236}">
                  <a16:creationId xmlns:a16="http://schemas.microsoft.com/office/drawing/2014/main" xmlns="" id="{A470CE17-1ED1-44D2-A35A-B5E2974AB96A}"/>
                </a:ext>
              </a:extLst>
            </p:cNvPr>
            <p:cNvGrpSpPr/>
            <p:nvPr/>
          </p:nvGrpSpPr>
          <p:grpSpPr>
            <a:xfrm>
              <a:off x="7873643" y="2591730"/>
              <a:ext cx="2578029" cy="784007"/>
              <a:chOff x="1559496" y="3801006"/>
              <a:chExt cx="2578029" cy="784007"/>
            </a:xfrm>
          </p:grpSpPr>
          <p:sp>
            <p:nvSpPr>
              <p:cNvPr id="36" name="íṣ1iďé">
                <a:extLst>
                  <a:ext uri="{FF2B5EF4-FFF2-40B4-BE49-F238E27FC236}">
                    <a16:creationId xmlns:a16="http://schemas.microsoft.com/office/drawing/2014/main" xmlns="" id="{68EAF0EC-558D-44F5-B6FC-579BEF1D2690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7" name="íśḷïḍê">
                <a:extLst>
                  <a:ext uri="{FF2B5EF4-FFF2-40B4-BE49-F238E27FC236}">
                    <a16:creationId xmlns:a16="http://schemas.microsoft.com/office/drawing/2014/main" xmlns="" id="{23E9FAA4-3885-4078-BC95-99B938EAAB65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8" name="ïṧļîḍê">
              <a:extLst>
                <a:ext uri="{FF2B5EF4-FFF2-40B4-BE49-F238E27FC236}">
                  <a16:creationId xmlns:a16="http://schemas.microsoft.com/office/drawing/2014/main" xmlns="" id="{5A061101-0187-401F-8C33-54AAB9CF1375}"/>
                </a:ext>
              </a:extLst>
            </p:cNvPr>
            <p:cNvGrpSpPr/>
            <p:nvPr/>
          </p:nvGrpSpPr>
          <p:grpSpPr>
            <a:xfrm>
              <a:off x="8940871" y="5050437"/>
              <a:ext cx="2578029" cy="784007"/>
              <a:chOff x="1559496" y="3801006"/>
              <a:chExt cx="2578029" cy="784007"/>
            </a:xfrm>
          </p:grpSpPr>
          <p:sp>
            <p:nvSpPr>
              <p:cNvPr id="34" name="îśļiḑe">
                <a:extLst>
                  <a:ext uri="{FF2B5EF4-FFF2-40B4-BE49-F238E27FC236}">
                    <a16:creationId xmlns:a16="http://schemas.microsoft.com/office/drawing/2014/main" xmlns="" id="{E3AB4AC4-5627-4432-9D0C-CDCB21D7C36F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5" name="îşḻíḓê">
                <a:extLst>
                  <a:ext uri="{FF2B5EF4-FFF2-40B4-BE49-F238E27FC236}">
                    <a16:creationId xmlns:a16="http://schemas.microsoft.com/office/drawing/2014/main" xmlns="" id="{568A392C-3FB5-49AA-83C7-BCC062D768E8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íŝlíďè">
              <a:extLst>
                <a:ext uri="{FF2B5EF4-FFF2-40B4-BE49-F238E27FC236}">
                  <a16:creationId xmlns:a16="http://schemas.microsoft.com/office/drawing/2014/main" xmlns="" id="{79A1AF08-8292-4F90-B9B9-2696562D4DD1}"/>
                </a:ext>
              </a:extLst>
            </p:cNvPr>
            <p:cNvGrpSpPr/>
            <p:nvPr/>
          </p:nvGrpSpPr>
          <p:grpSpPr>
            <a:xfrm>
              <a:off x="2776201" y="3307643"/>
              <a:ext cx="2578029" cy="784007"/>
              <a:chOff x="1559496" y="3801006"/>
              <a:chExt cx="2578029" cy="784007"/>
            </a:xfrm>
          </p:grpSpPr>
          <p:sp>
            <p:nvSpPr>
              <p:cNvPr id="32" name="îśľïḋè">
                <a:extLst>
                  <a:ext uri="{FF2B5EF4-FFF2-40B4-BE49-F238E27FC236}">
                    <a16:creationId xmlns:a16="http://schemas.microsoft.com/office/drawing/2014/main" xmlns="" id="{6A0CEAB5-7A3B-4255-AAB7-DE80C4025571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3" name="ïsľîḋé">
                <a:extLst>
                  <a:ext uri="{FF2B5EF4-FFF2-40B4-BE49-F238E27FC236}">
                    <a16:creationId xmlns:a16="http://schemas.microsoft.com/office/drawing/2014/main" xmlns="" id="{51B16B49-80BE-46F4-B7DA-46B133C7285D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ïsḷïďê">
              <a:extLst>
                <a:ext uri="{FF2B5EF4-FFF2-40B4-BE49-F238E27FC236}">
                  <a16:creationId xmlns:a16="http://schemas.microsoft.com/office/drawing/2014/main" xmlns="" id="{2B3CB4EE-0A9D-4F05-92A2-E1CE4C0B68F8}"/>
                </a:ext>
              </a:extLst>
            </p:cNvPr>
            <p:cNvGrpSpPr/>
            <p:nvPr/>
          </p:nvGrpSpPr>
          <p:grpSpPr>
            <a:xfrm>
              <a:off x="2687289" y="4703235"/>
              <a:ext cx="2578029" cy="784007"/>
              <a:chOff x="1559496" y="3801006"/>
              <a:chExt cx="2578029" cy="784007"/>
            </a:xfrm>
          </p:grpSpPr>
          <p:sp>
            <p:nvSpPr>
              <p:cNvPr id="30" name="îśḻiḑê">
                <a:extLst>
                  <a:ext uri="{FF2B5EF4-FFF2-40B4-BE49-F238E27FC236}">
                    <a16:creationId xmlns:a16="http://schemas.microsoft.com/office/drawing/2014/main" xmlns="" id="{E8C7BB3C-35BE-4345-A2BE-6B73919D7CD0}"/>
                  </a:ext>
                </a:extLst>
              </p:cNvPr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1" name="îŝļïḓe">
                <a:extLst>
                  <a:ext uri="{FF2B5EF4-FFF2-40B4-BE49-F238E27FC236}">
                    <a16:creationId xmlns:a16="http://schemas.microsoft.com/office/drawing/2014/main" xmlns="" id="{73DB5DCE-5E75-4973-9DFE-522041A42E15}"/>
                  </a:ext>
                </a:extLst>
              </p:cNvPr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1" name="iṥḻïḋé">
              <a:extLst>
                <a:ext uri="{FF2B5EF4-FFF2-40B4-BE49-F238E27FC236}">
                  <a16:creationId xmlns:a16="http://schemas.microsoft.com/office/drawing/2014/main" xmlns="" id="{4057032B-004A-44BF-AEB4-9504E89622EC}"/>
                </a:ext>
              </a:extLst>
            </p:cNvPr>
            <p:cNvSpPr/>
            <p:nvPr/>
          </p:nvSpPr>
          <p:spPr bwMode="auto">
            <a:xfrm>
              <a:off x="5575524" y="2924944"/>
              <a:ext cx="3055139" cy="2664296"/>
            </a:xfrm>
            <a:custGeom>
              <a:avLst/>
              <a:gdLst>
                <a:gd name="T0" fmla="*/ 4504532 w 21410"/>
                <a:gd name="T1" fmla="*/ 3928635 h 21460"/>
                <a:gd name="T2" fmla="*/ 4504532 w 21410"/>
                <a:gd name="T3" fmla="*/ 3928635 h 21460"/>
                <a:gd name="T4" fmla="*/ 4504532 w 21410"/>
                <a:gd name="T5" fmla="*/ 3928635 h 21460"/>
                <a:gd name="T6" fmla="*/ 4504532 w 21410"/>
                <a:gd name="T7" fmla="*/ 3928635 h 214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10" h="21460">
                  <a:moveTo>
                    <a:pt x="10087" y="1"/>
                  </a:moveTo>
                  <a:cubicBezTo>
                    <a:pt x="10004" y="-1"/>
                    <a:pt x="9920" y="0"/>
                    <a:pt x="9836" y="6"/>
                  </a:cubicBezTo>
                  <a:cubicBezTo>
                    <a:pt x="8489" y="98"/>
                    <a:pt x="7334" y="1235"/>
                    <a:pt x="7100" y="2753"/>
                  </a:cubicBezTo>
                  <a:cubicBezTo>
                    <a:pt x="6862" y="4295"/>
                    <a:pt x="7371" y="5484"/>
                    <a:pt x="8475" y="6368"/>
                  </a:cubicBezTo>
                  <a:cubicBezTo>
                    <a:pt x="9015" y="6801"/>
                    <a:pt x="9217" y="7418"/>
                    <a:pt x="9104" y="8148"/>
                  </a:cubicBezTo>
                  <a:cubicBezTo>
                    <a:pt x="8997" y="8863"/>
                    <a:pt x="8639" y="9355"/>
                    <a:pt x="8019" y="9582"/>
                  </a:cubicBezTo>
                  <a:cubicBezTo>
                    <a:pt x="7593" y="9738"/>
                    <a:pt x="7177" y="9921"/>
                    <a:pt x="6789" y="10183"/>
                  </a:cubicBezTo>
                  <a:cubicBezTo>
                    <a:pt x="6216" y="10568"/>
                    <a:pt x="5627" y="10604"/>
                    <a:pt x="5059" y="10185"/>
                  </a:cubicBezTo>
                  <a:cubicBezTo>
                    <a:pt x="4495" y="9770"/>
                    <a:pt x="4253" y="9160"/>
                    <a:pt x="4331" y="8392"/>
                  </a:cubicBezTo>
                  <a:cubicBezTo>
                    <a:pt x="4375" y="7950"/>
                    <a:pt x="4324" y="7528"/>
                    <a:pt x="4162" y="7122"/>
                  </a:cubicBezTo>
                  <a:cubicBezTo>
                    <a:pt x="3814" y="6252"/>
                    <a:pt x="3220" y="5773"/>
                    <a:pt x="2397" y="5725"/>
                  </a:cubicBezTo>
                  <a:cubicBezTo>
                    <a:pt x="1542" y="5676"/>
                    <a:pt x="877" y="6108"/>
                    <a:pt x="473" y="6978"/>
                  </a:cubicBezTo>
                  <a:cubicBezTo>
                    <a:pt x="84" y="7815"/>
                    <a:pt x="139" y="8668"/>
                    <a:pt x="615" y="9438"/>
                  </a:cubicBezTo>
                  <a:cubicBezTo>
                    <a:pt x="1175" y="10345"/>
                    <a:pt x="1970" y="10582"/>
                    <a:pt x="2890" y="10364"/>
                  </a:cubicBezTo>
                  <a:cubicBezTo>
                    <a:pt x="3411" y="10239"/>
                    <a:pt x="3861" y="10412"/>
                    <a:pt x="4243" y="10814"/>
                  </a:cubicBezTo>
                  <a:cubicBezTo>
                    <a:pt x="4798" y="11395"/>
                    <a:pt x="4894" y="12143"/>
                    <a:pt x="4553" y="13089"/>
                  </a:cubicBezTo>
                  <a:cubicBezTo>
                    <a:pt x="4293" y="13810"/>
                    <a:pt x="4158" y="14530"/>
                    <a:pt x="4139" y="15252"/>
                  </a:cubicBezTo>
                  <a:lnTo>
                    <a:pt x="4137" y="15237"/>
                  </a:lnTo>
                  <a:cubicBezTo>
                    <a:pt x="4088" y="15740"/>
                    <a:pt x="3871" y="16114"/>
                    <a:pt x="3452" y="16295"/>
                  </a:cubicBezTo>
                  <a:cubicBezTo>
                    <a:pt x="3035" y="16473"/>
                    <a:pt x="2657" y="16379"/>
                    <a:pt x="2331" y="16026"/>
                  </a:cubicBezTo>
                  <a:cubicBezTo>
                    <a:pt x="2145" y="15823"/>
                    <a:pt x="1929" y="15688"/>
                    <a:pt x="1677" y="15625"/>
                  </a:cubicBezTo>
                  <a:cubicBezTo>
                    <a:pt x="1136" y="15491"/>
                    <a:pt x="676" y="15662"/>
                    <a:pt x="328" y="16148"/>
                  </a:cubicBezTo>
                  <a:cubicBezTo>
                    <a:pt x="-34" y="16650"/>
                    <a:pt x="-98" y="17229"/>
                    <a:pt x="143" y="17823"/>
                  </a:cubicBezTo>
                  <a:cubicBezTo>
                    <a:pt x="377" y="18393"/>
                    <a:pt x="792" y="18697"/>
                    <a:pt x="1337" y="18713"/>
                  </a:cubicBezTo>
                  <a:cubicBezTo>
                    <a:pt x="1980" y="18731"/>
                    <a:pt x="2406" y="18341"/>
                    <a:pt x="2671" y="17690"/>
                  </a:cubicBezTo>
                  <a:cubicBezTo>
                    <a:pt x="2820" y="17323"/>
                    <a:pt x="3079" y="17117"/>
                    <a:pt x="3416" y="17042"/>
                  </a:cubicBezTo>
                  <a:cubicBezTo>
                    <a:pt x="3854" y="16946"/>
                    <a:pt x="4210" y="17077"/>
                    <a:pt x="4519" y="17667"/>
                  </a:cubicBezTo>
                  <a:cubicBezTo>
                    <a:pt x="4534" y="17712"/>
                    <a:pt x="4844" y="18471"/>
                    <a:pt x="5042" y="18820"/>
                  </a:cubicBezTo>
                  <a:cubicBezTo>
                    <a:pt x="5340" y="19343"/>
                    <a:pt x="5710" y="19797"/>
                    <a:pt x="6126" y="20175"/>
                  </a:cubicBezTo>
                  <a:cubicBezTo>
                    <a:pt x="6126" y="20175"/>
                    <a:pt x="6162" y="20211"/>
                    <a:pt x="6244" y="20282"/>
                  </a:cubicBezTo>
                  <a:lnTo>
                    <a:pt x="6237" y="20279"/>
                  </a:lnTo>
                  <a:cubicBezTo>
                    <a:pt x="6241" y="20283"/>
                    <a:pt x="6246" y="20287"/>
                    <a:pt x="6250" y="20291"/>
                  </a:cubicBezTo>
                  <a:cubicBezTo>
                    <a:pt x="7100" y="21006"/>
                    <a:pt x="8135" y="21438"/>
                    <a:pt x="9250" y="21457"/>
                  </a:cubicBezTo>
                  <a:cubicBezTo>
                    <a:pt x="10097" y="21487"/>
                    <a:pt x="10913" y="21286"/>
                    <a:pt x="11638" y="20903"/>
                  </a:cubicBezTo>
                  <a:cubicBezTo>
                    <a:pt x="12539" y="20410"/>
                    <a:pt x="13259" y="19679"/>
                    <a:pt x="13837" y="18730"/>
                  </a:cubicBezTo>
                  <a:cubicBezTo>
                    <a:pt x="14194" y="18144"/>
                    <a:pt x="14708" y="17915"/>
                    <a:pt x="15319" y="18009"/>
                  </a:cubicBezTo>
                  <a:cubicBezTo>
                    <a:pt x="15928" y="18105"/>
                    <a:pt x="16359" y="18483"/>
                    <a:pt x="16591" y="19150"/>
                  </a:cubicBezTo>
                  <a:cubicBezTo>
                    <a:pt x="16680" y="19406"/>
                    <a:pt x="16737" y="19673"/>
                    <a:pt x="16849" y="19921"/>
                  </a:cubicBezTo>
                  <a:cubicBezTo>
                    <a:pt x="17336" y="21003"/>
                    <a:pt x="18386" y="21598"/>
                    <a:pt x="19439" y="21373"/>
                  </a:cubicBezTo>
                  <a:cubicBezTo>
                    <a:pt x="20487" y="21148"/>
                    <a:pt x="21296" y="20132"/>
                    <a:pt x="21399" y="18907"/>
                  </a:cubicBezTo>
                  <a:cubicBezTo>
                    <a:pt x="21501" y="17691"/>
                    <a:pt x="20870" y="16487"/>
                    <a:pt x="19887" y="16060"/>
                  </a:cubicBezTo>
                  <a:cubicBezTo>
                    <a:pt x="18905" y="15631"/>
                    <a:pt x="18039" y="15899"/>
                    <a:pt x="17261" y="16670"/>
                  </a:cubicBezTo>
                  <a:cubicBezTo>
                    <a:pt x="16774" y="17152"/>
                    <a:pt x="16217" y="17206"/>
                    <a:pt x="15646" y="16928"/>
                  </a:cubicBezTo>
                  <a:cubicBezTo>
                    <a:pt x="15087" y="16656"/>
                    <a:pt x="14734" y="16170"/>
                    <a:pt x="14692" y="15444"/>
                  </a:cubicBezTo>
                  <a:cubicBezTo>
                    <a:pt x="14658" y="14883"/>
                    <a:pt x="14601" y="14326"/>
                    <a:pt x="14488" y="13780"/>
                  </a:cubicBezTo>
                  <a:lnTo>
                    <a:pt x="14479" y="13765"/>
                  </a:lnTo>
                  <a:cubicBezTo>
                    <a:pt x="14327" y="13035"/>
                    <a:pt x="14462" y="12374"/>
                    <a:pt x="14958" y="11839"/>
                  </a:cubicBezTo>
                  <a:cubicBezTo>
                    <a:pt x="15480" y="11275"/>
                    <a:pt x="16094" y="11145"/>
                    <a:pt x="16767" y="11438"/>
                  </a:cubicBezTo>
                  <a:cubicBezTo>
                    <a:pt x="17155" y="11607"/>
                    <a:pt x="17549" y="11654"/>
                    <a:pt x="17957" y="11568"/>
                  </a:cubicBezTo>
                  <a:cubicBezTo>
                    <a:pt x="18833" y="11381"/>
                    <a:pt x="19424" y="10797"/>
                    <a:pt x="19681" y="9827"/>
                  </a:cubicBezTo>
                  <a:cubicBezTo>
                    <a:pt x="19948" y="8820"/>
                    <a:pt x="19730" y="7915"/>
                    <a:pt x="19050" y="7206"/>
                  </a:cubicBezTo>
                  <a:cubicBezTo>
                    <a:pt x="18397" y="6524"/>
                    <a:pt x="17614" y="6367"/>
                    <a:pt x="16794" y="6733"/>
                  </a:cubicBezTo>
                  <a:cubicBezTo>
                    <a:pt x="15828" y="7164"/>
                    <a:pt x="15406" y="8050"/>
                    <a:pt x="15364" y="9206"/>
                  </a:cubicBezTo>
                  <a:cubicBezTo>
                    <a:pt x="15340" y="9859"/>
                    <a:pt x="15067" y="10350"/>
                    <a:pt x="14604" y="10700"/>
                  </a:cubicBezTo>
                  <a:cubicBezTo>
                    <a:pt x="13935" y="11210"/>
                    <a:pt x="13235" y="11130"/>
                    <a:pt x="12469" y="10476"/>
                  </a:cubicBezTo>
                  <a:cubicBezTo>
                    <a:pt x="12469" y="10476"/>
                    <a:pt x="11702" y="9992"/>
                    <a:pt x="11302" y="9766"/>
                  </a:cubicBezTo>
                  <a:cubicBezTo>
                    <a:pt x="10245" y="9174"/>
                    <a:pt x="10121" y="7465"/>
                    <a:pt x="11070" y="6668"/>
                  </a:cubicBezTo>
                  <a:cubicBezTo>
                    <a:pt x="11236" y="6529"/>
                    <a:pt x="11428" y="6435"/>
                    <a:pt x="11604" y="6312"/>
                  </a:cubicBezTo>
                  <a:cubicBezTo>
                    <a:pt x="12745" y="5503"/>
                    <a:pt x="13256" y="3864"/>
                    <a:pt x="12841" y="2360"/>
                  </a:cubicBezTo>
                  <a:cubicBezTo>
                    <a:pt x="12462" y="984"/>
                    <a:pt x="11338" y="38"/>
                    <a:pt x="10087" y="1"/>
                  </a:cubicBezTo>
                  <a:close/>
                  <a:moveTo>
                    <a:pt x="9231" y="10126"/>
                  </a:moveTo>
                  <a:cubicBezTo>
                    <a:pt x="9387" y="10117"/>
                    <a:pt x="9544" y="10116"/>
                    <a:pt x="9704" y="10126"/>
                  </a:cubicBezTo>
                  <a:cubicBezTo>
                    <a:pt x="12172" y="10277"/>
                    <a:pt x="14141" y="12744"/>
                    <a:pt x="14021" y="15643"/>
                  </a:cubicBezTo>
                  <a:cubicBezTo>
                    <a:pt x="13906" y="18437"/>
                    <a:pt x="11810" y="20694"/>
                    <a:pt x="9330" y="20606"/>
                  </a:cubicBezTo>
                  <a:cubicBezTo>
                    <a:pt x="6814" y="20563"/>
                    <a:pt x="4772" y="18048"/>
                    <a:pt x="4897" y="15109"/>
                  </a:cubicBezTo>
                  <a:cubicBezTo>
                    <a:pt x="5010" y="12454"/>
                    <a:pt x="6895" y="10263"/>
                    <a:pt x="9231" y="101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12" name="íṧḷîḍê">
              <a:extLst>
                <a:ext uri="{FF2B5EF4-FFF2-40B4-BE49-F238E27FC236}">
                  <a16:creationId xmlns:a16="http://schemas.microsoft.com/office/drawing/2014/main" xmlns="" id="{3A07D72F-A089-424F-B397-AF41705CA679}"/>
                </a:ext>
              </a:extLst>
            </p:cNvPr>
            <p:cNvGrpSpPr/>
            <p:nvPr/>
          </p:nvGrpSpPr>
          <p:grpSpPr>
            <a:xfrm>
              <a:off x="8054243" y="4985927"/>
              <a:ext cx="502816" cy="502816"/>
              <a:chOff x="5675954" y="2249137"/>
              <a:chExt cx="648072" cy="648072"/>
            </a:xfrm>
          </p:grpSpPr>
          <p:sp>
            <p:nvSpPr>
              <p:cNvPr id="28" name="işḻiḓé">
                <a:extLst>
                  <a:ext uri="{FF2B5EF4-FFF2-40B4-BE49-F238E27FC236}">
                    <a16:creationId xmlns:a16="http://schemas.microsoft.com/office/drawing/2014/main" xmlns="" id="{4865ECA8-F43D-4110-AD9D-06D5FE03B9D2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9" name="iṥḻíde">
                <a:extLst>
                  <a:ext uri="{FF2B5EF4-FFF2-40B4-BE49-F238E27FC236}">
                    <a16:creationId xmlns:a16="http://schemas.microsoft.com/office/drawing/2014/main" xmlns="" id="{8A5539FA-5020-4108-97DF-14E04FBC3A77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3" name="iSḻïḍe">
              <a:extLst>
                <a:ext uri="{FF2B5EF4-FFF2-40B4-BE49-F238E27FC236}">
                  <a16:creationId xmlns:a16="http://schemas.microsoft.com/office/drawing/2014/main" xmlns="" id="{24D8ECA0-8C68-4EAE-88CA-EB1396B6736B}"/>
                </a:ext>
              </a:extLst>
            </p:cNvPr>
            <p:cNvGrpSpPr/>
            <p:nvPr/>
          </p:nvGrpSpPr>
          <p:grpSpPr>
            <a:xfrm>
              <a:off x="5632209" y="4910432"/>
              <a:ext cx="280010" cy="280010"/>
              <a:chOff x="7442747" y="2249137"/>
              <a:chExt cx="648072" cy="648072"/>
            </a:xfrm>
          </p:grpSpPr>
          <p:sp>
            <p:nvSpPr>
              <p:cNvPr id="26" name="ís1ïḍè">
                <a:extLst>
                  <a:ext uri="{FF2B5EF4-FFF2-40B4-BE49-F238E27FC236}">
                    <a16:creationId xmlns:a16="http://schemas.microsoft.com/office/drawing/2014/main" xmlns="" id="{11645376-A609-476C-B3F9-27A2810D0A5F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7" name="iṩľiḓe">
                <a:extLst>
                  <a:ext uri="{FF2B5EF4-FFF2-40B4-BE49-F238E27FC236}">
                    <a16:creationId xmlns:a16="http://schemas.microsoft.com/office/drawing/2014/main" xmlns="" id="{46CB6102-DFB3-4039-882E-9A1F94B91E91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/>
              </a:p>
            </p:txBody>
          </p:sp>
        </p:grpSp>
        <p:grpSp>
          <p:nvGrpSpPr>
            <p:cNvPr id="14" name="isļíďé">
              <a:extLst>
                <a:ext uri="{FF2B5EF4-FFF2-40B4-BE49-F238E27FC236}">
                  <a16:creationId xmlns:a16="http://schemas.microsoft.com/office/drawing/2014/main" xmlns="" id="{016F9060-BD94-4257-93DA-AC828E0773F3}"/>
                </a:ext>
              </a:extLst>
            </p:cNvPr>
            <p:cNvGrpSpPr/>
            <p:nvPr/>
          </p:nvGrpSpPr>
          <p:grpSpPr>
            <a:xfrm>
              <a:off x="7873643" y="3830022"/>
              <a:ext cx="431906" cy="431906"/>
              <a:chOff x="4792557" y="2249137"/>
              <a:chExt cx="648072" cy="648072"/>
            </a:xfrm>
          </p:grpSpPr>
          <p:sp>
            <p:nvSpPr>
              <p:cNvPr id="24" name="íṣļiḓê">
                <a:extLst>
                  <a:ext uri="{FF2B5EF4-FFF2-40B4-BE49-F238E27FC236}">
                    <a16:creationId xmlns:a16="http://schemas.microsoft.com/office/drawing/2014/main" xmlns="" id="{4EE98F94-2C3C-404C-B06E-BE80FBF9471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îşḻïḋe">
                <a:extLst>
                  <a:ext uri="{FF2B5EF4-FFF2-40B4-BE49-F238E27FC236}">
                    <a16:creationId xmlns:a16="http://schemas.microsoft.com/office/drawing/2014/main" xmlns="" id="{4CA89B8E-60C8-4DED-A935-E93EBEA874B5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5" name="îsľîdé">
              <a:extLst>
                <a:ext uri="{FF2B5EF4-FFF2-40B4-BE49-F238E27FC236}">
                  <a16:creationId xmlns:a16="http://schemas.microsoft.com/office/drawing/2014/main" xmlns="" id="{FE4C4F99-DE05-4088-BC8C-D1CA3881847F}"/>
                </a:ext>
              </a:extLst>
            </p:cNvPr>
            <p:cNvGrpSpPr/>
            <p:nvPr/>
          </p:nvGrpSpPr>
          <p:grpSpPr>
            <a:xfrm>
              <a:off x="6684001" y="3022528"/>
              <a:ext cx="648072" cy="648072"/>
              <a:chOff x="3909160" y="2249137"/>
              <a:chExt cx="648072" cy="648072"/>
            </a:xfrm>
          </p:grpSpPr>
          <p:sp>
            <p:nvSpPr>
              <p:cNvPr id="22" name="îṩļíďe">
                <a:extLst>
                  <a:ext uri="{FF2B5EF4-FFF2-40B4-BE49-F238E27FC236}">
                    <a16:creationId xmlns:a16="http://schemas.microsoft.com/office/drawing/2014/main" xmlns="" id="{5EE3FFF8-426E-4D63-81C4-6ACF1078498F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3" name="ï$ļíḑé">
                <a:extLst>
                  <a:ext uri="{FF2B5EF4-FFF2-40B4-BE49-F238E27FC236}">
                    <a16:creationId xmlns:a16="http://schemas.microsoft.com/office/drawing/2014/main" xmlns="" id="{7B28E701-0849-4325-810D-B50195788D1F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6" name="íS1îde">
              <a:extLst>
                <a:ext uri="{FF2B5EF4-FFF2-40B4-BE49-F238E27FC236}">
                  <a16:creationId xmlns:a16="http://schemas.microsoft.com/office/drawing/2014/main" xmlns="" id="{68EE4CB4-4315-486C-87E3-DE9126724FDF}"/>
                </a:ext>
              </a:extLst>
            </p:cNvPr>
            <p:cNvGrpSpPr/>
            <p:nvPr/>
          </p:nvGrpSpPr>
          <p:grpSpPr>
            <a:xfrm>
              <a:off x="5660499" y="3693274"/>
              <a:ext cx="453950" cy="453950"/>
              <a:chOff x="6559351" y="2249137"/>
              <a:chExt cx="648072" cy="648072"/>
            </a:xfrm>
          </p:grpSpPr>
          <p:sp>
            <p:nvSpPr>
              <p:cNvPr id="20" name="iS1îḓê">
                <a:extLst>
                  <a:ext uri="{FF2B5EF4-FFF2-40B4-BE49-F238E27FC236}">
                    <a16:creationId xmlns:a16="http://schemas.microsoft.com/office/drawing/2014/main" xmlns="" id="{4C1FC712-7036-4113-A13C-94944FDCFCF0}"/>
                  </a:ext>
                </a:extLst>
              </p:cNvPr>
              <p:cNvSpPr/>
              <p:nvPr/>
            </p:nvSpPr>
            <p:spPr>
              <a:xfrm>
                <a:off x="6559351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iSlïďe">
                <a:extLst>
                  <a:ext uri="{FF2B5EF4-FFF2-40B4-BE49-F238E27FC236}">
                    <a16:creationId xmlns:a16="http://schemas.microsoft.com/office/drawing/2014/main" xmlns="" id="{646DB015-6B0B-400E-B3F2-2ACF0DA8292F}"/>
                  </a:ext>
                </a:extLst>
              </p:cNvPr>
              <p:cNvSpPr/>
              <p:nvPr/>
            </p:nvSpPr>
            <p:spPr bwMode="auto">
              <a:xfrm>
                <a:off x="6693241" y="2390028"/>
                <a:ext cx="380293" cy="366291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" name="ïSḷiďe">
              <a:extLst>
                <a:ext uri="{FF2B5EF4-FFF2-40B4-BE49-F238E27FC236}">
                  <a16:creationId xmlns:a16="http://schemas.microsoft.com/office/drawing/2014/main" xmlns="" id="{BE1768AC-A2C3-408C-AC98-5F3900E0EBC3}"/>
                </a:ext>
              </a:extLst>
            </p:cNvPr>
            <p:cNvSpPr/>
            <p:nvPr/>
          </p:nvSpPr>
          <p:spPr>
            <a:xfrm>
              <a:off x="6501955" y="4595984"/>
              <a:ext cx="87716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dirty="0"/>
                <a:t>Text</a:t>
              </a:r>
              <a:endParaRPr lang="zh-CN" altLang="en-US" dirty="0"/>
            </a:p>
          </p:txBody>
        </p:sp>
        <p:sp>
          <p:nvSpPr>
            <p:cNvPr id="18" name="íṡḷïḍe">
              <a:extLst>
                <a:ext uri="{FF2B5EF4-FFF2-40B4-BE49-F238E27FC236}">
                  <a16:creationId xmlns:a16="http://schemas.microsoft.com/office/drawing/2014/main" xmlns="" id="{BA4D5306-DF81-44A9-80D8-824FE0579714}"/>
                </a:ext>
              </a:extLst>
            </p:cNvPr>
            <p:cNvSpPr txBox="1"/>
            <p:nvPr/>
          </p:nvSpPr>
          <p:spPr>
            <a:xfrm>
              <a:off x="673102" y="1130300"/>
              <a:ext cx="3826038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9" name="îṧľíḋé">
              <a:extLst>
                <a:ext uri="{FF2B5EF4-FFF2-40B4-BE49-F238E27FC236}">
                  <a16:creationId xmlns:a16="http://schemas.microsoft.com/office/drawing/2014/main" xmlns="" id="{76FD9363-6159-4777-A3F3-6BD0EFE1F7A9}"/>
                </a:ext>
              </a:extLst>
            </p:cNvPr>
            <p:cNvSpPr txBox="1"/>
            <p:nvPr/>
          </p:nvSpPr>
          <p:spPr>
            <a:xfrm>
              <a:off x="673100" y="1982461"/>
              <a:ext cx="382603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268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0D09E84-AF20-4A0D-9DE8-05411E7D7642}"/>
              </a:ext>
            </a:extLst>
          </p:cNvPr>
          <p:cNvSpPr txBox="1"/>
          <p:nvPr/>
        </p:nvSpPr>
        <p:spPr>
          <a:xfrm>
            <a:off x="5550694" y="4692500"/>
            <a:ext cx="1090613" cy="144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  <a:alpha val="3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>
                  <a:lumMod val="85000"/>
                  <a:alpha val="30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46D124D-3771-4DC6-90A0-F0B494F0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E2D88E5-64AB-46F8-81E1-9535957273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C172232-CC12-4309-8DEF-69652DEECA4E}"/>
              </a:ext>
            </a:extLst>
          </p:cNvPr>
          <p:cNvSpPr txBox="1"/>
          <p:nvPr/>
        </p:nvSpPr>
        <p:spPr>
          <a:xfrm>
            <a:off x="5550694" y="22687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53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7238FC-E06A-417A-8ABF-85727B3A9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7B48A2C-C4E0-4943-A54F-41A364BE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4E007A4-08A0-44CF-AA79-B5B736D56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35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1FFDFB-90EF-49B9-8803-79C70F14E7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485881"/>
            <a:ext cx="10847387" cy="4047838"/>
            <a:chOff x="673101" y="1485881"/>
            <a:chExt cx="10847387" cy="4047838"/>
          </a:xfrm>
        </p:grpSpPr>
        <p:grpSp>
          <p:nvGrpSpPr>
            <p:cNvPr id="6" name="îṥļíḋ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25934EC5-49B6-4A9D-9280-52284C58E73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75063" y="1485881"/>
              <a:ext cx="2017068" cy="4047838"/>
              <a:chOff x="6875063" y="1485881"/>
              <a:chExt cx="2017068" cy="4047838"/>
            </a:xfrm>
          </p:grpSpPr>
          <p:sp>
            <p:nvSpPr>
              <p:cNvPr id="15" name="îSḻîḋè">
                <a:extLst>
                  <a:ext uri="{FF2B5EF4-FFF2-40B4-BE49-F238E27FC236}">
                    <a16:creationId xmlns:a16="http://schemas.microsoft.com/office/drawing/2014/main" xmlns="" id="{C8326F71-A452-485C-B200-6CE8499A33D6}"/>
                  </a:ext>
                </a:extLst>
              </p:cNvPr>
              <p:cNvSpPr/>
              <p:nvPr/>
            </p:nvSpPr>
            <p:spPr>
              <a:xfrm rot="5400000">
                <a:off x="8297398" y="3275316"/>
                <a:ext cx="589477" cy="599988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ïṧḻiḑê">
                <a:extLst>
                  <a:ext uri="{FF2B5EF4-FFF2-40B4-BE49-F238E27FC236}">
                    <a16:creationId xmlns:a16="http://schemas.microsoft.com/office/drawing/2014/main" xmlns="" id="{9B3B6F83-AE81-4F0F-9FEB-40AC57C74EDA}"/>
                  </a:ext>
                </a:extLst>
              </p:cNvPr>
              <p:cNvSpPr txBox="1"/>
              <p:nvPr/>
            </p:nvSpPr>
            <p:spPr>
              <a:xfrm>
                <a:off x="6901858" y="3365875"/>
                <a:ext cx="690532" cy="44009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sz="1450" b="1" dirty="0"/>
                  <a:t>2018</a:t>
                </a:r>
              </a:p>
            </p:txBody>
          </p:sp>
          <p:sp>
            <p:nvSpPr>
              <p:cNvPr id="17" name="íṡ1îḑe">
                <a:extLst>
                  <a:ext uri="{FF2B5EF4-FFF2-40B4-BE49-F238E27FC236}">
                    <a16:creationId xmlns:a16="http://schemas.microsoft.com/office/drawing/2014/main" xmlns="" id="{FBFC45CB-3759-4E91-893A-B2441687442F}"/>
                  </a:ext>
                </a:extLst>
              </p:cNvPr>
              <p:cNvSpPr/>
              <p:nvPr/>
            </p:nvSpPr>
            <p:spPr>
              <a:xfrm rot="5400000">
                <a:off x="7102376" y="3430736"/>
                <a:ext cx="1328599" cy="173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ŝ1íḍe">
                <a:extLst>
                  <a:ext uri="{FF2B5EF4-FFF2-40B4-BE49-F238E27FC236}">
                    <a16:creationId xmlns:a16="http://schemas.microsoft.com/office/drawing/2014/main" xmlns="" id="{A4C17818-144D-4D51-A8C3-C6825E3FA2CE}"/>
                  </a:ext>
                </a:extLst>
              </p:cNvPr>
              <p:cNvSpPr/>
              <p:nvPr/>
            </p:nvSpPr>
            <p:spPr bwMode="auto">
              <a:xfrm>
                <a:off x="7820486" y="3452222"/>
                <a:ext cx="183860" cy="246174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íṡḷíḋé">
                <a:extLst>
                  <a:ext uri="{FF2B5EF4-FFF2-40B4-BE49-F238E27FC236}">
                    <a16:creationId xmlns:a16="http://schemas.microsoft.com/office/drawing/2014/main" xmlns="" id="{86C08229-1293-470F-9746-85D174CA5E6E}"/>
                  </a:ext>
                </a:extLst>
              </p:cNvPr>
              <p:cNvSpPr/>
              <p:nvPr/>
            </p:nvSpPr>
            <p:spPr bwMode="auto">
              <a:xfrm rot="5400000">
                <a:off x="8475748" y="3464891"/>
                <a:ext cx="226929" cy="226989"/>
              </a:xfrm>
              <a:custGeom>
                <a:avLst/>
                <a:gdLst>
                  <a:gd name="T0" fmla="*/ 408 w 462"/>
                  <a:gd name="T1" fmla="*/ 54 h 462"/>
                  <a:gd name="T2" fmla="*/ 408 w 462"/>
                  <a:gd name="T3" fmla="*/ 54 h 462"/>
                  <a:gd name="T4" fmla="*/ 292 w 462"/>
                  <a:gd name="T5" fmla="*/ 19 h 462"/>
                  <a:gd name="T6" fmla="*/ 230 w 462"/>
                  <a:gd name="T7" fmla="*/ 80 h 462"/>
                  <a:gd name="T8" fmla="*/ 213 w 462"/>
                  <a:gd name="T9" fmla="*/ 160 h 462"/>
                  <a:gd name="T10" fmla="*/ 8 w 462"/>
                  <a:gd name="T11" fmla="*/ 363 h 462"/>
                  <a:gd name="T12" fmla="*/ 35 w 462"/>
                  <a:gd name="T13" fmla="*/ 426 h 462"/>
                  <a:gd name="T14" fmla="*/ 98 w 462"/>
                  <a:gd name="T15" fmla="*/ 453 h 462"/>
                  <a:gd name="T16" fmla="*/ 301 w 462"/>
                  <a:gd name="T17" fmla="*/ 248 h 462"/>
                  <a:gd name="T18" fmla="*/ 381 w 462"/>
                  <a:gd name="T19" fmla="*/ 231 h 462"/>
                  <a:gd name="T20" fmla="*/ 443 w 462"/>
                  <a:gd name="T21" fmla="*/ 169 h 462"/>
                  <a:gd name="T22" fmla="*/ 408 w 462"/>
                  <a:gd name="T23" fmla="*/ 54 h 462"/>
                  <a:gd name="T24" fmla="*/ 186 w 462"/>
                  <a:gd name="T25" fmla="*/ 257 h 462"/>
                  <a:gd name="T26" fmla="*/ 186 w 462"/>
                  <a:gd name="T27" fmla="*/ 257 h 462"/>
                  <a:gd name="T28" fmla="*/ 195 w 462"/>
                  <a:gd name="T29" fmla="*/ 222 h 462"/>
                  <a:gd name="T30" fmla="*/ 230 w 462"/>
                  <a:gd name="T31" fmla="*/ 213 h 462"/>
                  <a:gd name="T32" fmla="*/ 221 w 462"/>
                  <a:gd name="T33" fmla="*/ 248 h 462"/>
                  <a:gd name="T34" fmla="*/ 186 w 462"/>
                  <a:gd name="T35" fmla="*/ 257 h 462"/>
                  <a:gd name="T36" fmla="*/ 354 w 462"/>
                  <a:gd name="T37" fmla="*/ 116 h 462"/>
                  <a:gd name="T38" fmla="*/ 354 w 462"/>
                  <a:gd name="T39" fmla="*/ 116 h 462"/>
                  <a:gd name="T40" fmla="*/ 310 w 462"/>
                  <a:gd name="T41" fmla="*/ 36 h 462"/>
                  <a:gd name="T42" fmla="*/ 390 w 462"/>
                  <a:gd name="T43" fmla="*/ 72 h 462"/>
                  <a:gd name="T44" fmla="*/ 425 w 462"/>
                  <a:gd name="T45" fmla="*/ 151 h 462"/>
                  <a:gd name="T46" fmla="*/ 354 w 462"/>
                  <a:gd name="T47" fmla="*/ 11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2" h="462">
                    <a:moveTo>
                      <a:pt x="408" y="54"/>
                    </a:moveTo>
                    <a:lnTo>
                      <a:pt x="408" y="54"/>
                    </a:lnTo>
                    <a:cubicBezTo>
                      <a:pt x="363" y="19"/>
                      <a:pt x="310" y="0"/>
                      <a:pt x="292" y="19"/>
                    </a:cubicBezTo>
                    <a:cubicBezTo>
                      <a:pt x="230" y="80"/>
                      <a:pt x="230" y="80"/>
                      <a:pt x="230" y="80"/>
                    </a:cubicBezTo>
                    <a:cubicBezTo>
                      <a:pt x="221" y="89"/>
                      <a:pt x="213" y="125"/>
                      <a:pt x="213" y="160"/>
                    </a:cubicBezTo>
                    <a:cubicBezTo>
                      <a:pt x="8" y="363"/>
                      <a:pt x="8" y="363"/>
                      <a:pt x="8" y="363"/>
                    </a:cubicBezTo>
                    <a:cubicBezTo>
                      <a:pt x="0" y="372"/>
                      <a:pt x="8" y="408"/>
                      <a:pt x="35" y="426"/>
                    </a:cubicBezTo>
                    <a:cubicBezTo>
                      <a:pt x="62" y="453"/>
                      <a:pt x="89" y="461"/>
                      <a:pt x="98" y="453"/>
                    </a:cubicBezTo>
                    <a:cubicBezTo>
                      <a:pt x="301" y="248"/>
                      <a:pt x="301" y="248"/>
                      <a:pt x="301" y="248"/>
                    </a:cubicBezTo>
                    <a:cubicBezTo>
                      <a:pt x="336" y="248"/>
                      <a:pt x="372" y="240"/>
                      <a:pt x="381" y="231"/>
                    </a:cubicBezTo>
                    <a:cubicBezTo>
                      <a:pt x="443" y="169"/>
                      <a:pt x="443" y="169"/>
                      <a:pt x="443" y="169"/>
                    </a:cubicBezTo>
                    <a:cubicBezTo>
                      <a:pt x="461" y="151"/>
                      <a:pt x="452" y="98"/>
                      <a:pt x="408" y="54"/>
                    </a:cubicBezTo>
                    <a:close/>
                    <a:moveTo>
                      <a:pt x="186" y="257"/>
                    </a:moveTo>
                    <a:lnTo>
                      <a:pt x="186" y="257"/>
                    </a:lnTo>
                    <a:cubicBezTo>
                      <a:pt x="177" y="248"/>
                      <a:pt x="177" y="231"/>
                      <a:pt x="195" y="222"/>
                    </a:cubicBezTo>
                    <a:cubicBezTo>
                      <a:pt x="204" y="204"/>
                      <a:pt x="221" y="204"/>
                      <a:pt x="230" y="213"/>
                    </a:cubicBezTo>
                    <a:cubicBezTo>
                      <a:pt x="239" y="222"/>
                      <a:pt x="239" y="240"/>
                      <a:pt x="221" y="248"/>
                    </a:cubicBezTo>
                    <a:cubicBezTo>
                      <a:pt x="213" y="266"/>
                      <a:pt x="195" y="266"/>
                      <a:pt x="186" y="257"/>
                    </a:cubicBezTo>
                    <a:close/>
                    <a:moveTo>
                      <a:pt x="354" y="116"/>
                    </a:moveTo>
                    <a:lnTo>
                      <a:pt x="354" y="116"/>
                    </a:lnTo>
                    <a:cubicBezTo>
                      <a:pt x="319" y="80"/>
                      <a:pt x="310" y="36"/>
                      <a:pt x="310" y="36"/>
                    </a:cubicBezTo>
                    <a:cubicBezTo>
                      <a:pt x="319" y="27"/>
                      <a:pt x="354" y="44"/>
                      <a:pt x="390" y="72"/>
                    </a:cubicBezTo>
                    <a:cubicBezTo>
                      <a:pt x="425" y="107"/>
                      <a:pt x="434" y="142"/>
                      <a:pt x="425" y="151"/>
                    </a:cubicBezTo>
                    <a:cubicBezTo>
                      <a:pt x="425" y="151"/>
                      <a:pt x="381" y="142"/>
                      <a:pt x="354" y="1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ṡ1ïḍe">
                <a:extLst>
                  <a:ext uri="{FF2B5EF4-FFF2-40B4-BE49-F238E27FC236}">
                    <a16:creationId xmlns:a16="http://schemas.microsoft.com/office/drawing/2014/main" xmlns="" id="{E041D268-19BB-42E4-9885-BB9445ADF73F}"/>
                  </a:ext>
                </a:extLst>
              </p:cNvPr>
              <p:cNvSpPr txBox="1"/>
              <p:nvPr/>
            </p:nvSpPr>
            <p:spPr>
              <a:xfrm>
                <a:off x="6875063" y="4676775"/>
                <a:ext cx="725888" cy="44009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sz="1450" b="1" dirty="0"/>
                  <a:t>2019</a:t>
                </a:r>
              </a:p>
            </p:txBody>
          </p:sp>
          <p:sp>
            <p:nvSpPr>
              <p:cNvPr id="21" name="ïSliḓê">
                <a:extLst>
                  <a:ext uri="{FF2B5EF4-FFF2-40B4-BE49-F238E27FC236}">
                    <a16:creationId xmlns:a16="http://schemas.microsoft.com/office/drawing/2014/main" xmlns="" id="{A0D25879-5825-4AE8-A7C5-ED5A02CF5E66}"/>
                  </a:ext>
                </a:extLst>
              </p:cNvPr>
              <p:cNvSpPr/>
              <p:nvPr/>
            </p:nvSpPr>
            <p:spPr>
              <a:xfrm rot="10800000">
                <a:off x="7680181" y="4205120"/>
                <a:ext cx="172999" cy="132859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í$ḻíḍè">
                <a:extLst>
                  <a:ext uri="{FF2B5EF4-FFF2-40B4-BE49-F238E27FC236}">
                    <a16:creationId xmlns:a16="http://schemas.microsoft.com/office/drawing/2014/main" xmlns="" id="{FBB59CA9-C62B-443B-8CB1-65E7BA4BFBA3}"/>
                  </a:ext>
                </a:extLst>
              </p:cNvPr>
              <p:cNvSpPr/>
              <p:nvPr/>
            </p:nvSpPr>
            <p:spPr>
              <a:xfrm rot="5400000">
                <a:off x="8297398" y="1890264"/>
                <a:ext cx="589477" cy="599988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ŝlïḍê">
                <a:extLst>
                  <a:ext uri="{FF2B5EF4-FFF2-40B4-BE49-F238E27FC236}">
                    <a16:creationId xmlns:a16="http://schemas.microsoft.com/office/drawing/2014/main" xmlns="" id="{F2CBEA03-317A-4566-988F-C8EF02C7DCE3}"/>
                  </a:ext>
                </a:extLst>
              </p:cNvPr>
              <p:cNvSpPr txBox="1"/>
              <p:nvPr/>
            </p:nvSpPr>
            <p:spPr>
              <a:xfrm>
                <a:off x="6901858" y="2008041"/>
                <a:ext cx="690532" cy="44009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sz="1450" b="1" dirty="0"/>
                  <a:t>2017</a:t>
                </a:r>
              </a:p>
            </p:txBody>
          </p:sp>
          <p:sp>
            <p:nvSpPr>
              <p:cNvPr id="24" name="îṡļîḋê">
                <a:extLst>
                  <a:ext uri="{FF2B5EF4-FFF2-40B4-BE49-F238E27FC236}">
                    <a16:creationId xmlns:a16="http://schemas.microsoft.com/office/drawing/2014/main" xmlns="" id="{23D2E8D3-1E80-4BCB-A4CB-9F673D78A69E}"/>
                  </a:ext>
                </a:extLst>
              </p:cNvPr>
              <p:cNvSpPr/>
              <p:nvPr/>
            </p:nvSpPr>
            <p:spPr bwMode="auto">
              <a:xfrm rot="5400000">
                <a:off x="8465893" y="2074839"/>
                <a:ext cx="237324" cy="239118"/>
              </a:xfrm>
              <a:custGeom>
                <a:avLst/>
                <a:gdLst>
                  <a:gd name="T0" fmla="*/ 573 w 602"/>
                  <a:gd name="T1" fmla="*/ 219 h 609"/>
                  <a:gd name="T2" fmla="*/ 573 w 602"/>
                  <a:gd name="T3" fmla="*/ 219 h 609"/>
                  <a:gd name="T4" fmla="*/ 544 w 602"/>
                  <a:gd name="T5" fmla="*/ 219 h 609"/>
                  <a:gd name="T6" fmla="*/ 530 w 602"/>
                  <a:gd name="T7" fmla="*/ 219 h 609"/>
                  <a:gd name="T8" fmla="*/ 452 w 602"/>
                  <a:gd name="T9" fmla="*/ 219 h 609"/>
                  <a:gd name="T10" fmla="*/ 424 w 602"/>
                  <a:gd name="T11" fmla="*/ 191 h 609"/>
                  <a:gd name="T12" fmla="*/ 452 w 602"/>
                  <a:gd name="T13" fmla="*/ 162 h 609"/>
                  <a:gd name="T14" fmla="*/ 502 w 602"/>
                  <a:gd name="T15" fmla="*/ 162 h 609"/>
                  <a:gd name="T16" fmla="*/ 297 w 602"/>
                  <a:gd name="T17" fmla="*/ 56 h 609"/>
                  <a:gd name="T18" fmla="*/ 57 w 602"/>
                  <a:gd name="T19" fmla="*/ 304 h 609"/>
                  <a:gd name="T20" fmla="*/ 28 w 602"/>
                  <a:gd name="T21" fmla="*/ 332 h 609"/>
                  <a:gd name="T22" fmla="*/ 0 w 602"/>
                  <a:gd name="T23" fmla="*/ 304 h 609"/>
                  <a:gd name="T24" fmla="*/ 0 w 602"/>
                  <a:gd name="T25" fmla="*/ 304 h 609"/>
                  <a:gd name="T26" fmla="*/ 297 w 602"/>
                  <a:gd name="T27" fmla="*/ 0 h 609"/>
                  <a:gd name="T28" fmla="*/ 544 w 602"/>
                  <a:gd name="T29" fmla="*/ 127 h 609"/>
                  <a:gd name="T30" fmla="*/ 544 w 602"/>
                  <a:gd name="T31" fmla="*/ 78 h 609"/>
                  <a:gd name="T32" fmla="*/ 573 w 602"/>
                  <a:gd name="T33" fmla="*/ 49 h 609"/>
                  <a:gd name="T34" fmla="*/ 601 w 602"/>
                  <a:gd name="T35" fmla="*/ 78 h 609"/>
                  <a:gd name="T36" fmla="*/ 601 w 602"/>
                  <a:gd name="T37" fmla="*/ 191 h 609"/>
                  <a:gd name="T38" fmla="*/ 573 w 602"/>
                  <a:gd name="T39" fmla="*/ 219 h 609"/>
                  <a:gd name="T40" fmla="*/ 28 w 602"/>
                  <a:gd name="T41" fmla="*/ 389 h 609"/>
                  <a:gd name="T42" fmla="*/ 28 w 602"/>
                  <a:gd name="T43" fmla="*/ 389 h 609"/>
                  <a:gd name="T44" fmla="*/ 148 w 602"/>
                  <a:gd name="T45" fmla="*/ 389 h 609"/>
                  <a:gd name="T46" fmla="*/ 177 w 602"/>
                  <a:gd name="T47" fmla="*/ 417 h 609"/>
                  <a:gd name="T48" fmla="*/ 148 w 602"/>
                  <a:gd name="T49" fmla="*/ 445 h 609"/>
                  <a:gd name="T50" fmla="*/ 99 w 602"/>
                  <a:gd name="T51" fmla="*/ 445 h 609"/>
                  <a:gd name="T52" fmla="*/ 297 w 602"/>
                  <a:gd name="T53" fmla="*/ 551 h 609"/>
                  <a:gd name="T54" fmla="*/ 544 w 602"/>
                  <a:gd name="T55" fmla="*/ 304 h 609"/>
                  <a:gd name="T56" fmla="*/ 573 w 602"/>
                  <a:gd name="T57" fmla="*/ 276 h 609"/>
                  <a:gd name="T58" fmla="*/ 601 w 602"/>
                  <a:gd name="T59" fmla="*/ 304 h 609"/>
                  <a:gd name="T60" fmla="*/ 601 w 602"/>
                  <a:gd name="T61" fmla="*/ 304 h 609"/>
                  <a:gd name="T62" fmla="*/ 297 w 602"/>
                  <a:gd name="T63" fmla="*/ 608 h 609"/>
                  <a:gd name="T64" fmla="*/ 57 w 602"/>
                  <a:gd name="T65" fmla="*/ 480 h 609"/>
                  <a:gd name="T66" fmla="*/ 57 w 602"/>
                  <a:gd name="T67" fmla="*/ 530 h 609"/>
                  <a:gd name="T68" fmla="*/ 28 w 602"/>
                  <a:gd name="T69" fmla="*/ 558 h 609"/>
                  <a:gd name="T70" fmla="*/ 0 w 602"/>
                  <a:gd name="T71" fmla="*/ 530 h 609"/>
                  <a:gd name="T72" fmla="*/ 0 w 602"/>
                  <a:gd name="T73" fmla="*/ 417 h 609"/>
                  <a:gd name="T74" fmla="*/ 28 w 602"/>
                  <a:gd name="T75" fmla="*/ 38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2" h="609">
                    <a:moveTo>
                      <a:pt x="573" y="219"/>
                    </a:moveTo>
                    <a:lnTo>
                      <a:pt x="573" y="219"/>
                    </a:lnTo>
                    <a:cubicBezTo>
                      <a:pt x="544" y="219"/>
                      <a:pt x="544" y="219"/>
                      <a:pt x="544" y="219"/>
                    </a:cubicBezTo>
                    <a:cubicBezTo>
                      <a:pt x="530" y="219"/>
                      <a:pt x="530" y="219"/>
                      <a:pt x="530" y="219"/>
                    </a:cubicBezTo>
                    <a:cubicBezTo>
                      <a:pt x="452" y="219"/>
                      <a:pt x="452" y="219"/>
                      <a:pt x="452" y="219"/>
                    </a:cubicBezTo>
                    <a:cubicBezTo>
                      <a:pt x="431" y="219"/>
                      <a:pt x="424" y="205"/>
                      <a:pt x="424" y="191"/>
                    </a:cubicBezTo>
                    <a:cubicBezTo>
                      <a:pt x="424" y="177"/>
                      <a:pt x="431" y="162"/>
                      <a:pt x="452" y="162"/>
                    </a:cubicBezTo>
                    <a:cubicBezTo>
                      <a:pt x="502" y="162"/>
                      <a:pt x="502" y="162"/>
                      <a:pt x="502" y="162"/>
                    </a:cubicBezTo>
                    <a:cubicBezTo>
                      <a:pt x="452" y="99"/>
                      <a:pt x="382" y="56"/>
                      <a:pt x="297" y="56"/>
                    </a:cubicBezTo>
                    <a:cubicBezTo>
                      <a:pt x="163" y="56"/>
                      <a:pt x="57" y="169"/>
                      <a:pt x="57" y="304"/>
                    </a:cubicBezTo>
                    <a:cubicBezTo>
                      <a:pt x="57" y="318"/>
                      <a:pt x="42" y="332"/>
                      <a:pt x="28" y="332"/>
                    </a:cubicBezTo>
                    <a:cubicBezTo>
                      <a:pt x="7" y="332"/>
                      <a:pt x="0" y="318"/>
                      <a:pt x="0" y="304"/>
                    </a:cubicBezTo>
                    <a:lnTo>
                      <a:pt x="0" y="304"/>
                    </a:lnTo>
                    <a:cubicBezTo>
                      <a:pt x="0" y="134"/>
                      <a:pt x="134" y="0"/>
                      <a:pt x="297" y="0"/>
                    </a:cubicBezTo>
                    <a:cubicBezTo>
                      <a:pt x="403" y="0"/>
                      <a:pt x="488" y="49"/>
                      <a:pt x="544" y="127"/>
                    </a:cubicBezTo>
                    <a:cubicBezTo>
                      <a:pt x="544" y="78"/>
                      <a:pt x="544" y="78"/>
                      <a:pt x="544" y="78"/>
                    </a:cubicBezTo>
                    <a:cubicBezTo>
                      <a:pt x="544" y="64"/>
                      <a:pt x="558" y="49"/>
                      <a:pt x="573" y="49"/>
                    </a:cubicBezTo>
                    <a:cubicBezTo>
                      <a:pt x="587" y="49"/>
                      <a:pt x="601" y="64"/>
                      <a:pt x="601" y="78"/>
                    </a:cubicBezTo>
                    <a:cubicBezTo>
                      <a:pt x="601" y="191"/>
                      <a:pt x="601" y="191"/>
                      <a:pt x="601" y="191"/>
                    </a:cubicBezTo>
                    <a:cubicBezTo>
                      <a:pt x="601" y="205"/>
                      <a:pt x="587" y="219"/>
                      <a:pt x="573" y="219"/>
                    </a:cubicBezTo>
                    <a:close/>
                    <a:moveTo>
                      <a:pt x="28" y="389"/>
                    </a:moveTo>
                    <a:lnTo>
                      <a:pt x="28" y="389"/>
                    </a:lnTo>
                    <a:cubicBezTo>
                      <a:pt x="148" y="389"/>
                      <a:pt x="148" y="389"/>
                      <a:pt x="148" y="389"/>
                    </a:cubicBezTo>
                    <a:cubicBezTo>
                      <a:pt x="163" y="389"/>
                      <a:pt x="177" y="403"/>
                      <a:pt x="177" y="417"/>
                    </a:cubicBezTo>
                    <a:cubicBezTo>
                      <a:pt x="177" y="431"/>
                      <a:pt x="163" y="445"/>
                      <a:pt x="148" y="445"/>
                    </a:cubicBezTo>
                    <a:cubicBezTo>
                      <a:pt x="99" y="445"/>
                      <a:pt x="99" y="445"/>
                      <a:pt x="99" y="445"/>
                    </a:cubicBezTo>
                    <a:cubicBezTo>
                      <a:pt x="141" y="509"/>
                      <a:pt x="219" y="551"/>
                      <a:pt x="297" y="551"/>
                    </a:cubicBezTo>
                    <a:cubicBezTo>
                      <a:pt x="431" y="551"/>
                      <a:pt x="544" y="438"/>
                      <a:pt x="544" y="304"/>
                    </a:cubicBezTo>
                    <a:cubicBezTo>
                      <a:pt x="544" y="290"/>
                      <a:pt x="558" y="276"/>
                      <a:pt x="573" y="276"/>
                    </a:cubicBezTo>
                    <a:cubicBezTo>
                      <a:pt x="587" y="276"/>
                      <a:pt x="601" y="290"/>
                      <a:pt x="601" y="304"/>
                    </a:cubicBezTo>
                    <a:lnTo>
                      <a:pt x="601" y="304"/>
                    </a:lnTo>
                    <a:cubicBezTo>
                      <a:pt x="601" y="473"/>
                      <a:pt x="466" y="608"/>
                      <a:pt x="297" y="608"/>
                    </a:cubicBezTo>
                    <a:cubicBezTo>
                      <a:pt x="198" y="608"/>
                      <a:pt x="106" y="558"/>
                      <a:pt x="57" y="480"/>
                    </a:cubicBezTo>
                    <a:cubicBezTo>
                      <a:pt x="57" y="530"/>
                      <a:pt x="57" y="530"/>
                      <a:pt x="57" y="530"/>
                    </a:cubicBezTo>
                    <a:cubicBezTo>
                      <a:pt x="57" y="544"/>
                      <a:pt x="42" y="558"/>
                      <a:pt x="28" y="558"/>
                    </a:cubicBezTo>
                    <a:cubicBezTo>
                      <a:pt x="7" y="558"/>
                      <a:pt x="0" y="544"/>
                      <a:pt x="0" y="530"/>
                    </a:cubicBezTo>
                    <a:cubicBezTo>
                      <a:pt x="0" y="417"/>
                      <a:pt x="0" y="417"/>
                      <a:pt x="0" y="417"/>
                    </a:cubicBezTo>
                    <a:cubicBezTo>
                      <a:pt x="0" y="403"/>
                      <a:pt x="7" y="389"/>
                      <a:pt x="28" y="389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5" name="î$ḷíḋè">
                <a:extLst>
                  <a:ext uri="{FF2B5EF4-FFF2-40B4-BE49-F238E27FC236}">
                    <a16:creationId xmlns:a16="http://schemas.microsoft.com/office/drawing/2014/main" xmlns="" id="{F58260EB-78D5-4971-9763-2380A9D9D9A9}"/>
                  </a:ext>
                </a:extLst>
              </p:cNvPr>
              <p:cNvGrpSpPr/>
              <p:nvPr/>
            </p:nvGrpSpPr>
            <p:grpSpPr>
              <a:xfrm>
                <a:off x="7680178" y="1485881"/>
                <a:ext cx="324169" cy="1328599"/>
                <a:chOff x="14684500" y="2780664"/>
                <a:chExt cx="648337" cy="2657198"/>
              </a:xfrm>
              <a:solidFill>
                <a:schemeClr val="tx1">
                  <a:lumMod val="40000"/>
                  <a:lumOff val="60000"/>
                </a:schemeClr>
              </a:solidFill>
            </p:grpSpPr>
            <p:sp>
              <p:nvSpPr>
                <p:cNvPr id="29" name="îṥļíde">
                  <a:extLst>
                    <a:ext uri="{FF2B5EF4-FFF2-40B4-BE49-F238E27FC236}">
                      <a16:creationId xmlns:a16="http://schemas.microsoft.com/office/drawing/2014/main" xmlns="" id="{BA52F44B-EBDC-4C9A-B9AA-96838F46BADA}"/>
                    </a:ext>
                  </a:extLst>
                </p:cNvPr>
                <p:cNvSpPr/>
                <p:nvPr/>
              </p:nvSpPr>
              <p:spPr>
                <a:xfrm flipH="1">
                  <a:off x="14684500" y="2780664"/>
                  <a:ext cx="345997" cy="2657198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ṩḻiḓé">
                  <a:extLst>
                    <a:ext uri="{FF2B5EF4-FFF2-40B4-BE49-F238E27FC236}">
                      <a16:creationId xmlns:a16="http://schemas.microsoft.com/office/drawing/2014/main" xmlns="" id="{0A8A5FAB-41BB-4D6C-9BAC-6D22CE4C0415}"/>
                    </a:ext>
                  </a:extLst>
                </p:cNvPr>
                <p:cNvSpPr/>
                <p:nvPr/>
              </p:nvSpPr>
              <p:spPr bwMode="auto">
                <a:xfrm>
                  <a:off x="14965117" y="3903353"/>
                  <a:ext cx="367720" cy="492348"/>
                </a:xfrm>
                <a:custGeom>
                  <a:avLst/>
                  <a:gdLst>
                    <a:gd name="T0" fmla="*/ 43 w 263"/>
                    <a:gd name="T1" fmla="*/ 348 h 354"/>
                    <a:gd name="T2" fmla="*/ 43 w 263"/>
                    <a:gd name="T3" fmla="*/ 348 h 354"/>
                    <a:gd name="T4" fmla="*/ 250 w 263"/>
                    <a:gd name="T5" fmla="*/ 198 h 354"/>
                    <a:gd name="T6" fmla="*/ 262 w 263"/>
                    <a:gd name="T7" fmla="*/ 178 h 354"/>
                    <a:gd name="T8" fmla="*/ 250 w 263"/>
                    <a:gd name="T9" fmla="*/ 155 h 354"/>
                    <a:gd name="T10" fmla="*/ 43 w 263"/>
                    <a:gd name="T11" fmla="*/ 5 h 354"/>
                    <a:gd name="T12" fmla="*/ 14 w 263"/>
                    <a:gd name="T13" fmla="*/ 5 h 354"/>
                    <a:gd name="T14" fmla="*/ 0 w 263"/>
                    <a:gd name="T15" fmla="*/ 28 h 354"/>
                    <a:gd name="T16" fmla="*/ 0 w 263"/>
                    <a:gd name="T17" fmla="*/ 324 h 354"/>
                    <a:gd name="T18" fmla="*/ 14 w 263"/>
                    <a:gd name="T19" fmla="*/ 350 h 354"/>
                    <a:gd name="T20" fmla="*/ 43 w 263"/>
                    <a:gd name="T21" fmla="*/ 348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3" h="354">
                      <a:moveTo>
                        <a:pt x="43" y="348"/>
                      </a:moveTo>
                      <a:lnTo>
                        <a:pt x="43" y="348"/>
                      </a:lnTo>
                      <a:cubicBezTo>
                        <a:pt x="250" y="198"/>
                        <a:pt x="250" y="198"/>
                        <a:pt x="250" y="198"/>
                      </a:cubicBezTo>
                      <a:cubicBezTo>
                        <a:pt x="259" y="192"/>
                        <a:pt x="262" y="186"/>
                        <a:pt x="262" y="178"/>
                      </a:cubicBezTo>
                      <a:cubicBezTo>
                        <a:pt x="262" y="169"/>
                        <a:pt x="259" y="161"/>
                        <a:pt x="250" y="155"/>
                      </a:cubicBez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35" y="0"/>
                        <a:pt x="23" y="0"/>
                        <a:pt x="14" y="5"/>
                      </a:cubicBezTo>
                      <a:cubicBezTo>
                        <a:pt x="5" y="8"/>
                        <a:pt x="0" y="16"/>
                        <a:pt x="0" y="28"/>
                      </a:cubicBezTo>
                      <a:cubicBezTo>
                        <a:pt x="0" y="324"/>
                        <a:pt x="0" y="324"/>
                        <a:pt x="0" y="324"/>
                      </a:cubicBezTo>
                      <a:cubicBezTo>
                        <a:pt x="0" y="336"/>
                        <a:pt x="5" y="344"/>
                        <a:pt x="14" y="350"/>
                      </a:cubicBezTo>
                      <a:cubicBezTo>
                        <a:pt x="23" y="353"/>
                        <a:pt x="35" y="353"/>
                        <a:pt x="43" y="3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iṣ1iďè">
                <a:extLst>
                  <a:ext uri="{FF2B5EF4-FFF2-40B4-BE49-F238E27FC236}">
                    <a16:creationId xmlns:a16="http://schemas.microsoft.com/office/drawing/2014/main" xmlns="" id="{5A8CC211-D7D3-4AA1-B654-322E6D569D43}"/>
                  </a:ext>
                </a:extLst>
              </p:cNvPr>
              <p:cNvSpPr/>
              <p:nvPr/>
            </p:nvSpPr>
            <p:spPr bwMode="auto">
              <a:xfrm>
                <a:off x="7820486" y="4731211"/>
                <a:ext cx="183860" cy="246174"/>
              </a:xfrm>
              <a:custGeom>
                <a:avLst/>
                <a:gdLst>
                  <a:gd name="T0" fmla="*/ 43 w 263"/>
                  <a:gd name="T1" fmla="*/ 348 h 354"/>
                  <a:gd name="T2" fmla="*/ 43 w 263"/>
                  <a:gd name="T3" fmla="*/ 348 h 354"/>
                  <a:gd name="T4" fmla="*/ 250 w 263"/>
                  <a:gd name="T5" fmla="*/ 198 h 354"/>
                  <a:gd name="T6" fmla="*/ 262 w 263"/>
                  <a:gd name="T7" fmla="*/ 178 h 354"/>
                  <a:gd name="T8" fmla="*/ 250 w 263"/>
                  <a:gd name="T9" fmla="*/ 155 h 354"/>
                  <a:gd name="T10" fmla="*/ 43 w 263"/>
                  <a:gd name="T11" fmla="*/ 5 h 354"/>
                  <a:gd name="T12" fmla="*/ 14 w 263"/>
                  <a:gd name="T13" fmla="*/ 5 h 354"/>
                  <a:gd name="T14" fmla="*/ 0 w 263"/>
                  <a:gd name="T15" fmla="*/ 28 h 354"/>
                  <a:gd name="T16" fmla="*/ 0 w 263"/>
                  <a:gd name="T17" fmla="*/ 324 h 354"/>
                  <a:gd name="T18" fmla="*/ 14 w 263"/>
                  <a:gd name="T19" fmla="*/ 350 h 354"/>
                  <a:gd name="T20" fmla="*/ 43 w 263"/>
                  <a:gd name="T21" fmla="*/ 348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354">
                    <a:moveTo>
                      <a:pt x="43" y="348"/>
                    </a:moveTo>
                    <a:lnTo>
                      <a:pt x="43" y="348"/>
                    </a:lnTo>
                    <a:cubicBezTo>
                      <a:pt x="250" y="198"/>
                      <a:pt x="250" y="198"/>
                      <a:pt x="250" y="198"/>
                    </a:cubicBezTo>
                    <a:cubicBezTo>
                      <a:pt x="259" y="192"/>
                      <a:pt x="262" y="186"/>
                      <a:pt x="262" y="178"/>
                    </a:cubicBezTo>
                    <a:cubicBezTo>
                      <a:pt x="262" y="169"/>
                      <a:pt x="259" y="161"/>
                      <a:pt x="250" y="15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35" y="0"/>
                      <a:pt x="23" y="0"/>
                      <a:pt x="14" y="5"/>
                    </a:cubicBezTo>
                    <a:cubicBezTo>
                      <a:pt x="5" y="8"/>
                      <a:pt x="0" y="16"/>
                      <a:pt x="0" y="28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36"/>
                      <a:pt x="5" y="344"/>
                      <a:pt x="14" y="350"/>
                    </a:cubicBezTo>
                    <a:cubicBezTo>
                      <a:pt x="23" y="353"/>
                      <a:pt x="35" y="353"/>
                      <a:pt x="43" y="348"/>
                    </a:cubicBezTo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sḻíḍé">
                <a:extLst>
                  <a:ext uri="{FF2B5EF4-FFF2-40B4-BE49-F238E27FC236}">
                    <a16:creationId xmlns:a16="http://schemas.microsoft.com/office/drawing/2014/main" xmlns="" id="{E10AD2F7-8469-492D-96DB-675C3B979C42}"/>
                  </a:ext>
                </a:extLst>
              </p:cNvPr>
              <p:cNvSpPr/>
              <p:nvPr/>
            </p:nvSpPr>
            <p:spPr>
              <a:xfrm rot="5400000">
                <a:off x="8297394" y="4561363"/>
                <a:ext cx="589477" cy="599988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ś1iḋe">
                <a:extLst>
                  <a:ext uri="{FF2B5EF4-FFF2-40B4-BE49-F238E27FC236}">
                    <a16:creationId xmlns:a16="http://schemas.microsoft.com/office/drawing/2014/main" xmlns="" id="{4409BE51-F0EE-4179-95F4-8715AE152DC3}"/>
                  </a:ext>
                </a:extLst>
              </p:cNvPr>
              <p:cNvSpPr/>
              <p:nvPr/>
            </p:nvSpPr>
            <p:spPr bwMode="auto">
              <a:xfrm rot="5400000">
                <a:off x="8465889" y="4745938"/>
                <a:ext cx="237324" cy="239118"/>
              </a:xfrm>
              <a:custGeom>
                <a:avLst/>
                <a:gdLst>
                  <a:gd name="T0" fmla="*/ 573 w 602"/>
                  <a:gd name="T1" fmla="*/ 219 h 609"/>
                  <a:gd name="T2" fmla="*/ 573 w 602"/>
                  <a:gd name="T3" fmla="*/ 219 h 609"/>
                  <a:gd name="T4" fmla="*/ 544 w 602"/>
                  <a:gd name="T5" fmla="*/ 219 h 609"/>
                  <a:gd name="T6" fmla="*/ 530 w 602"/>
                  <a:gd name="T7" fmla="*/ 219 h 609"/>
                  <a:gd name="T8" fmla="*/ 452 w 602"/>
                  <a:gd name="T9" fmla="*/ 219 h 609"/>
                  <a:gd name="T10" fmla="*/ 424 w 602"/>
                  <a:gd name="T11" fmla="*/ 191 h 609"/>
                  <a:gd name="T12" fmla="*/ 452 w 602"/>
                  <a:gd name="T13" fmla="*/ 162 h 609"/>
                  <a:gd name="T14" fmla="*/ 502 w 602"/>
                  <a:gd name="T15" fmla="*/ 162 h 609"/>
                  <a:gd name="T16" fmla="*/ 297 w 602"/>
                  <a:gd name="T17" fmla="*/ 56 h 609"/>
                  <a:gd name="T18" fmla="*/ 57 w 602"/>
                  <a:gd name="T19" fmla="*/ 304 h 609"/>
                  <a:gd name="T20" fmla="*/ 28 w 602"/>
                  <a:gd name="T21" fmla="*/ 332 h 609"/>
                  <a:gd name="T22" fmla="*/ 0 w 602"/>
                  <a:gd name="T23" fmla="*/ 304 h 609"/>
                  <a:gd name="T24" fmla="*/ 0 w 602"/>
                  <a:gd name="T25" fmla="*/ 304 h 609"/>
                  <a:gd name="T26" fmla="*/ 297 w 602"/>
                  <a:gd name="T27" fmla="*/ 0 h 609"/>
                  <a:gd name="T28" fmla="*/ 544 w 602"/>
                  <a:gd name="T29" fmla="*/ 127 h 609"/>
                  <a:gd name="T30" fmla="*/ 544 w 602"/>
                  <a:gd name="T31" fmla="*/ 78 h 609"/>
                  <a:gd name="T32" fmla="*/ 573 w 602"/>
                  <a:gd name="T33" fmla="*/ 49 h 609"/>
                  <a:gd name="T34" fmla="*/ 601 w 602"/>
                  <a:gd name="T35" fmla="*/ 78 h 609"/>
                  <a:gd name="T36" fmla="*/ 601 w 602"/>
                  <a:gd name="T37" fmla="*/ 191 h 609"/>
                  <a:gd name="T38" fmla="*/ 573 w 602"/>
                  <a:gd name="T39" fmla="*/ 219 h 609"/>
                  <a:gd name="T40" fmla="*/ 28 w 602"/>
                  <a:gd name="T41" fmla="*/ 389 h 609"/>
                  <a:gd name="T42" fmla="*/ 28 w 602"/>
                  <a:gd name="T43" fmla="*/ 389 h 609"/>
                  <a:gd name="T44" fmla="*/ 148 w 602"/>
                  <a:gd name="T45" fmla="*/ 389 h 609"/>
                  <a:gd name="T46" fmla="*/ 177 w 602"/>
                  <a:gd name="T47" fmla="*/ 417 h 609"/>
                  <a:gd name="T48" fmla="*/ 148 w 602"/>
                  <a:gd name="T49" fmla="*/ 445 h 609"/>
                  <a:gd name="T50" fmla="*/ 99 w 602"/>
                  <a:gd name="T51" fmla="*/ 445 h 609"/>
                  <a:gd name="T52" fmla="*/ 297 w 602"/>
                  <a:gd name="T53" fmla="*/ 551 h 609"/>
                  <a:gd name="T54" fmla="*/ 544 w 602"/>
                  <a:gd name="T55" fmla="*/ 304 h 609"/>
                  <a:gd name="T56" fmla="*/ 573 w 602"/>
                  <a:gd name="T57" fmla="*/ 276 h 609"/>
                  <a:gd name="T58" fmla="*/ 601 w 602"/>
                  <a:gd name="T59" fmla="*/ 304 h 609"/>
                  <a:gd name="T60" fmla="*/ 601 w 602"/>
                  <a:gd name="T61" fmla="*/ 304 h 609"/>
                  <a:gd name="T62" fmla="*/ 297 w 602"/>
                  <a:gd name="T63" fmla="*/ 608 h 609"/>
                  <a:gd name="T64" fmla="*/ 57 w 602"/>
                  <a:gd name="T65" fmla="*/ 480 h 609"/>
                  <a:gd name="T66" fmla="*/ 57 w 602"/>
                  <a:gd name="T67" fmla="*/ 530 h 609"/>
                  <a:gd name="T68" fmla="*/ 28 w 602"/>
                  <a:gd name="T69" fmla="*/ 558 h 609"/>
                  <a:gd name="T70" fmla="*/ 0 w 602"/>
                  <a:gd name="T71" fmla="*/ 530 h 609"/>
                  <a:gd name="T72" fmla="*/ 0 w 602"/>
                  <a:gd name="T73" fmla="*/ 417 h 609"/>
                  <a:gd name="T74" fmla="*/ 28 w 602"/>
                  <a:gd name="T75" fmla="*/ 38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2" h="609">
                    <a:moveTo>
                      <a:pt x="573" y="219"/>
                    </a:moveTo>
                    <a:lnTo>
                      <a:pt x="573" y="219"/>
                    </a:lnTo>
                    <a:cubicBezTo>
                      <a:pt x="544" y="219"/>
                      <a:pt x="544" y="219"/>
                      <a:pt x="544" y="219"/>
                    </a:cubicBezTo>
                    <a:cubicBezTo>
                      <a:pt x="530" y="219"/>
                      <a:pt x="530" y="219"/>
                      <a:pt x="530" y="219"/>
                    </a:cubicBezTo>
                    <a:cubicBezTo>
                      <a:pt x="452" y="219"/>
                      <a:pt x="452" y="219"/>
                      <a:pt x="452" y="219"/>
                    </a:cubicBezTo>
                    <a:cubicBezTo>
                      <a:pt x="431" y="219"/>
                      <a:pt x="424" y="205"/>
                      <a:pt x="424" y="191"/>
                    </a:cubicBezTo>
                    <a:cubicBezTo>
                      <a:pt x="424" y="177"/>
                      <a:pt x="431" y="162"/>
                      <a:pt x="452" y="162"/>
                    </a:cubicBezTo>
                    <a:cubicBezTo>
                      <a:pt x="502" y="162"/>
                      <a:pt x="502" y="162"/>
                      <a:pt x="502" y="162"/>
                    </a:cubicBezTo>
                    <a:cubicBezTo>
                      <a:pt x="452" y="99"/>
                      <a:pt x="382" y="56"/>
                      <a:pt x="297" y="56"/>
                    </a:cubicBezTo>
                    <a:cubicBezTo>
                      <a:pt x="163" y="56"/>
                      <a:pt x="57" y="169"/>
                      <a:pt x="57" y="304"/>
                    </a:cubicBezTo>
                    <a:cubicBezTo>
                      <a:pt x="57" y="318"/>
                      <a:pt x="42" y="332"/>
                      <a:pt x="28" y="332"/>
                    </a:cubicBezTo>
                    <a:cubicBezTo>
                      <a:pt x="7" y="332"/>
                      <a:pt x="0" y="318"/>
                      <a:pt x="0" y="304"/>
                    </a:cubicBezTo>
                    <a:lnTo>
                      <a:pt x="0" y="304"/>
                    </a:lnTo>
                    <a:cubicBezTo>
                      <a:pt x="0" y="134"/>
                      <a:pt x="134" y="0"/>
                      <a:pt x="297" y="0"/>
                    </a:cubicBezTo>
                    <a:cubicBezTo>
                      <a:pt x="403" y="0"/>
                      <a:pt x="488" y="49"/>
                      <a:pt x="544" y="127"/>
                    </a:cubicBezTo>
                    <a:cubicBezTo>
                      <a:pt x="544" y="78"/>
                      <a:pt x="544" y="78"/>
                      <a:pt x="544" y="78"/>
                    </a:cubicBezTo>
                    <a:cubicBezTo>
                      <a:pt x="544" y="64"/>
                      <a:pt x="558" y="49"/>
                      <a:pt x="573" y="49"/>
                    </a:cubicBezTo>
                    <a:cubicBezTo>
                      <a:pt x="587" y="49"/>
                      <a:pt x="601" y="64"/>
                      <a:pt x="601" y="78"/>
                    </a:cubicBezTo>
                    <a:cubicBezTo>
                      <a:pt x="601" y="191"/>
                      <a:pt x="601" y="191"/>
                      <a:pt x="601" y="191"/>
                    </a:cubicBezTo>
                    <a:cubicBezTo>
                      <a:pt x="601" y="205"/>
                      <a:pt x="587" y="219"/>
                      <a:pt x="573" y="219"/>
                    </a:cubicBezTo>
                    <a:close/>
                    <a:moveTo>
                      <a:pt x="28" y="389"/>
                    </a:moveTo>
                    <a:lnTo>
                      <a:pt x="28" y="389"/>
                    </a:lnTo>
                    <a:cubicBezTo>
                      <a:pt x="148" y="389"/>
                      <a:pt x="148" y="389"/>
                      <a:pt x="148" y="389"/>
                    </a:cubicBezTo>
                    <a:cubicBezTo>
                      <a:pt x="163" y="389"/>
                      <a:pt x="177" y="403"/>
                      <a:pt x="177" y="417"/>
                    </a:cubicBezTo>
                    <a:cubicBezTo>
                      <a:pt x="177" y="431"/>
                      <a:pt x="163" y="445"/>
                      <a:pt x="148" y="445"/>
                    </a:cubicBezTo>
                    <a:cubicBezTo>
                      <a:pt x="99" y="445"/>
                      <a:pt x="99" y="445"/>
                      <a:pt x="99" y="445"/>
                    </a:cubicBezTo>
                    <a:cubicBezTo>
                      <a:pt x="141" y="509"/>
                      <a:pt x="219" y="551"/>
                      <a:pt x="297" y="551"/>
                    </a:cubicBezTo>
                    <a:cubicBezTo>
                      <a:pt x="431" y="551"/>
                      <a:pt x="544" y="438"/>
                      <a:pt x="544" y="304"/>
                    </a:cubicBezTo>
                    <a:cubicBezTo>
                      <a:pt x="544" y="290"/>
                      <a:pt x="558" y="276"/>
                      <a:pt x="573" y="276"/>
                    </a:cubicBezTo>
                    <a:cubicBezTo>
                      <a:pt x="587" y="276"/>
                      <a:pt x="601" y="290"/>
                      <a:pt x="601" y="304"/>
                    </a:cubicBezTo>
                    <a:lnTo>
                      <a:pt x="601" y="304"/>
                    </a:lnTo>
                    <a:cubicBezTo>
                      <a:pt x="601" y="473"/>
                      <a:pt x="466" y="608"/>
                      <a:pt x="297" y="608"/>
                    </a:cubicBezTo>
                    <a:cubicBezTo>
                      <a:pt x="198" y="608"/>
                      <a:pt x="106" y="558"/>
                      <a:pt x="57" y="480"/>
                    </a:cubicBezTo>
                    <a:cubicBezTo>
                      <a:pt x="57" y="530"/>
                      <a:pt x="57" y="530"/>
                      <a:pt x="57" y="530"/>
                    </a:cubicBezTo>
                    <a:cubicBezTo>
                      <a:pt x="57" y="544"/>
                      <a:pt x="42" y="558"/>
                      <a:pt x="28" y="558"/>
                    </a:cubicBezTo>
                    <a:cubicBezTo>
                      <a:pt x="7" y="558"/>
                      <a:pt x="0" y="544"/>
                      <a:pt x="0" y="530"/>
                    </a:cubicBezTo>
                    <a:cubicBezTo>
                      <a:pt x="0" y="417"/>
                      <a:pt x="0" y="417"/>
                      <a:pt x="0" y="417"/>
                    </a:cubicBezTo>
                    <a:cubicBezTo>
                      <a:pt x="0" y="403"/>
                      <a:pt x="7" y="389"/>
                      <a:pt x="28" y="389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í$ḷíḑe">
              <a:extLst>
                <a:ext uri="{FF2B5EF4-FFF2-40B4-BE49-F238E27FC236}">
                  <a16:creationId xmlns:a16="http://schemas.microsoft.com/office/drawing/2014/main" xmlns="" id="{A6290678-2D5A-45CD-B77F-B21368C5F293}"/>
                </a:ext>
              </a:extLst>
            </p:cNvPr>
            <p:cNvSpPr txBox="1"/>
            <p:nvPr/>
          </p:nvSpPr>
          <p:spPr>
            <a:xfrm>
              <a:off x="673102" y="2484997"/>
              <a:ext cx="5206875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8" name="ís1îḍê">
              <a:extLst>
                <a:ext uri="{FF2B5EF4-FFF2-40B4-BE49-F238E27FC236}">
                  <a16:creationId xmlns:a16="http://schemas.microsoft.com/office/drawing/2014/main" xmlns="" id="{C46513DC-75C6-47D5-8887-BC7DE3802D62}"/>
                </a:ext>
              </a:extLst>
            </p:cNvPr>
            <p:cNvSpPr txBox="1"/>
            <p:nvPr/>
          </p:nvSpPr>
          <p:spPr>
            <a:xfrm>
              <a:off x="673101" y="3337158"/>
              <a:ext cx="5206876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9" name="íšḻîḓé">
              <a:extLst>
                <a:ext uri="{FF2B5EF4-FFF2-40B4-BE49-F238E27FC236}">
                  <a16:creationId xmlns:a16="http://schemas.microsoft.com/office/drawing/2014/main" xmlns="" id="{96005916-3556-4428-AE86-CC68D0AA3593}"/>
                </a:ext>
              </a:extLst>
            </p:cNvPr>
            <p:cNvSpPr txBox="1"/>
            <p:nvPr/>
          </p:nvSpPr>
          <p:spPr>
            <a:xfrm>
              <a:off x="8876968" y="1740293"/>
              <a:ext cx="264352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ïṩľíḍe">
              <a:extLst>
                <a:ext uri="{FF2B5EF4-FFF2-40B4-BE49-F238E27FC236}">
                  <a16:creationId xmlns:a16="http://schemas.microsoft.com/office/drawing/2014/main" xmlns="" id="{1237AE01-A942-41C8-85DC-669E00827430}"/>
                </a:ext>
              </a:extLst>
            </p:cNvPr>
            <p:cNvSpPr txBox="1"/>
            <p:nvPr/>
          </p:nvSpPr>
          <p:spPr>
            <a:xfrm>
              <a:off x="8876968" y="2132805"/>
              <a:ext cx="264352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1" name="ïślidê">
              <a:extLst>
                <a:ext uri="{FF2B5EF4-FFF2-40B4-BE49-F238E27FC236}">
                  <a16:creationId xmlns:a16="http://schemas.microsoft.com/office/drawing/2014/main" xmlns="" id="{36B6F17A-3DFA-40C5-85F3-F257671CCFC0}"/>
                </a:ext>
              </a:extLst>
            </p:cNvPr>
            <p:cNvSpPr txBox="1"/>
            <p:nvPr/>
          </p:nvSpPr>
          <p:spPr>
            <a:xfrm>
              <a:off x="8876968" y="3064718"/>
              <a:ext cx="264352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ŝ1ïḑé">
              <a:extLst>
                <a:ext uri="{FF2B5EF4-FFF2-40B4-BE49-F238E27FC236}">
                  <a16:creationId xmlns:a16="http://schemas.microsoft.com/office/drawing/2014/main" xmlns="" id="{7B03BBC8-DDC0-471E-BB0C-B20EBB786385}"/>
                </a:ext>
              </a:extLst>
            </p:cNvPr>
            <p:cNvSpPr txBox="1"/>
            <p:nvPr/>
          </p:nvSpPr>
          <p:spPr>
            <a:xfrm>
              <a:off x="8876968" y="3457230"/>
              <a:ext cx="264352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3" name="ïṧ1ïḓê">
              <a:extLst>
                <a:ext uri="{FF2B5EF4-FFF2-40B4-BE49-F238E27FC236}">
                  <a16:creationId xmlns:a16="http://schemas.microsoft.com/office/drawing/2014/main" xmlns="" id="{53101D8A-B9B1-46B6-A95A-E207BB6289C4}"/>
                </a:ext>
              </a:extLst>
            </p:cNvPr>
            <p:cNvSpPr txBox="1"/>
            <p:nvPr/>
          </p:nvSpPr>
          <p:spPr>
            <a:xfrm>
              <a:off x="8876968" y="4354323"/>
              <a:ext cx="264352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ṥḷïdé">
              <a:extLst>
                <a:ext uri="{FF2B5EF4-FFF2-40B4-BE49-F238E27FC236}">
                  <a16:creationId xmlns:a16="http://schemas.microsoft.com/office/drawing/2014/main" xmlns="" id="{78E23BA6-6D61-4E58-9A4C-07972419BE86}"/>
                </a:ext>
              </a:extLst>
            </p:cNvPr>
            <p:cNvSpPr txBox="1"/>
            <p:nvPr/>
          </p:nvSpPr>
          <p:spPr>
            <a:xfrm>
              <a:off x="8876968" y="4746835"/>
              <a:ext cx="264352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493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4bd0d67b-ad7c-4975-9abe-a996a51695f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2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1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4f99fe-10ef-4949-bec0-1a0036f4c3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eb4a01-e2b5-427d-b3ab-99ed35253e3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9a25323-f710-409c-8dfa-8572c7d748c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d8057e-972d-470c-93f4-a779b00206d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aecac5-32bc-45f9-9441-9ce60d148f0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dab499-e560-49cf-a06e-bfc3e7fa7f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9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3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43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7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90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"/>
</p:tagLst>
</file>

<file path=ppt/theme/theme1.xml><?xml version="1.0" encoding="utf-8"?>
<a:theme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28C69"/>
      </a:accent1>
      <a:accent2>
        <a:srgbClr val="013C34"/>
      </a:accent2>
      <a:accent3>
        <a:srgbClr val="D30B34"/>
      </a:accent3>
      <a:accent4>
        <a:srgbClr val="633C11"/>
      </a:accent4>
      <a:accent5>
        <a:srgbClr val="A48150"/>
      </a:accent5>
      <a:accent6>
        <a:srgbClr val="B7CACE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428C69"/>
    </a:accent1>
    <a:accent2>
      <a:srgbClr val="013C34"/>
    </a:accent2>
    <a:accent3>
      <a:srgbClr val="D30B34"/>
    </a:accent3>
    <a:accent4>
      <a:srgbClr val="633C11"/>
    </a:accent4>
    <a:accent5>
      <a:srgbClr val="A48150"/>
    </a:accent5>
    <a:accent6>
      <a:srgbClr val="B7CACE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83</TotalTime>
  <Words>3561</Words>
  <Application>Microsoft Office PowerPoint</Application>
  <PresentationFormat>宽屏</PresentationFormat>
  <Paragraphs>601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Questrial</vt:lpstr>
      <vt:lpstr>等线</vt:lpstr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51PPT模板网;www.51pptmoban.com</cp:keywords>
  <cp:lastModifiedBy>阳光 男孩</cp:lastModifiedBy>
  <cp:revision>13</cp:revision>
  <cp:lastPrinted>2017-12-07T16:00:00Z</cp:lastPrinted>
  <dcterms:created xsi:type="dcterms:W3CDTF">2017-12-07T16:00:00Z</dcterms:created>
  <dcterms:modified xsi:type="dcterms:W3CDTF">2018-11-21T15:22:43Z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