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81" r:id="rId3"/>
    <p:sldId id="282" r:id="rId4"/>
    <p:sldId id="305" r:id="rId5"/>
    <p:sldId id="283" r:id="rId6"/>
    <p:sldId id="284" r:id="rId7"/>
    <p:sldId id="286" r:id="rId8"/>
    <p:sldId id="287" r:id="rId9"/>
    <p:sldId id="304" r:id="rId10"/>
    <p:sldId id="306" r:id="rId11"/>
    <p:sldId id="288" r:id="rId12"/>
    <p:sldId id="291" r:id="rId13"/>
    <p:sldId id="292" r:id="rId14"/>
    <p:sldId id="303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345A"/>
    <a:srgbClr val="D74D75"/>
    <a:srgbClr val="8497B0"/>
    <a:srgbClr val="9D184D"/>
    <a:srgbClr val="6290C4"/>
    <a:srgbClr val="006699"/>
    <a:srgbClr val="D44E71"/>
    <a:srgbClr val="6392C4"/>
    <a:srgbClr val="C4D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1694" y="10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1B31F8-DC7A-4E7D-9158-5FD584F3284D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009294-F4F0-4A59-8A6D-14E5E3E10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384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09294-F4F0-4A59-8A6D-14E5E3E10A3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260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09294-F4F0-4A59-8A6D-14E5E3E10A3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7754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17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85D80C0C-1F20-4ECD-B671-4E74821F271B}" type="slidenum">
              <a:rPr lang="zh-CN" altLang="en-US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2923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686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789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0E8C008F-CD6F-448A-8881-AD3E29A333A5}" type="slidenum">
              <a:rPr lang="zh-CN" altLang="en-US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4330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891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99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DCD1819D-A135-48E5-A78F-C47F94130C47}" type="slidenum">
              <a:rPr lang="zh-CN" altLang="en-US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2033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09294-F4F0-4A59-8A6D-14E5E3E10A3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1088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505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60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8F4FA7C1-7FCD-4006-B5C4-79420A9AE1F2}" type="slidenum">
              <a:rPr lang="zh-CN" altLang="en-US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1208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710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813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DF468F6E-DA66-40A8-B11E-51C1A6918DAA}" type="slidenum">
              <a:rPr lang="zh-CN" altLang="en-US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6254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915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501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3EEAE8EB-C542-4CFC-99CD-D1BB6DFE3CEE}" type="slidenum">
              <a:rPr lang="zh-CN" altLang="en-US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0391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120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5222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557715F6-2694-4624-A3EE-684D9D12C4CA}" type="slidenum">
              <a:rPr lang="zh-CN" altLang="en-US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8982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325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5427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1F2C3584-0E53-4D1A-BF4D-832FA499EF44}" type="slidenum">
              <a:rPr lang="zh-CN" altLang="en-US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035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638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741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C7A765FA-44E5-4711-9AFC-4E1B411E1BF3}" type="slidenum">
              <a:rPr lang="zh-CN" altLang="en-US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458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529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563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A21B3B80-5359-4D25-844B-95FFED690BDE}" type="slidenum">
              <a:rPr lang="zh-CN" altLang="en-US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1509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734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583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32AA3576-38BB-44D3-8C9F-F72465526420}" type="slidenum">
              <a:rPr lang="zh-CN" altLang="en-US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2542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93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604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D03CF920-C8E9-4822-9351-D3994B85EA6E}" type="slidenum">
              <a:rPr lang="zh-CN" altLang="en-US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617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945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D996BDD3-303B-4D8E-A67F-B23024567F3F}" type="slidenum">
              <a:rPr lang="zh-CN" altLang="en-US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249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09294-F4F0-4A59-8A6D-14E5E3E10A3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0023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04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CF6E8E1F-BD63-40D5-88DE-A226DB9A154E}" type="slidenum">
              <a:rPr lang="zh-CN" altLang="en-US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8701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35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7AA6E1E3-AA09-43D9-8CD2-BC36EC21BB96}" type="slidenum">
              <a:rPr lang="zh-CN" altLang="en-US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883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765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443E3241-70BF-4D4F-A1E8-CFA7130B03AB}" type="slidenum">
              <a:rPr lang="zh-CN" altLang="en-US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9400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96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727C06C9-4EA7-4C96-B344-ED8058718D9E}" type="slidenum">
              <a:rPr lang="zh-CN" altLang="en-US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0790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09294-F4F0-4A59-8A6D-14E5E3E10A3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866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C4B3A-BC68-4D23-84B5-E1F9DDC4A6D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7E83E-4A3D-4F0F-9D86-0BD208F67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C4B3A-BC68-4D23-84B5-E1F9DDC4A6D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7E83E-4A3D-4F0F-9D86-0BD208F67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C4B3A-BC68-4D23-84B5-E1F9DDC4A6D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7E83E-4A3D-4F0F-9D86-0BD208F67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C4B3A-BC68-4D23-84B5-E1F9DDC4A6D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7E83E-4A3D-4F0F-9D86-0BD208F67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C4B3A-BC68-4D23-84B5-E1F9DDC4A6D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7E83E-4A3D-4F0F-9D86-0BD208F67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C4B3A-BC68-4D23-84B5-E1F9DDC4A6D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7E83E-4A3D-4F0F-9D86-0BD208F67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C4B3A-BC68-4D23-84B5-E1F9DDC4A6D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7E83E-4A3D-4F0F-9D86-0BD208F67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C4B3A-BC68-4D23-84B5-E1F9DDC4A6D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7E83E-4A3D-4F0F-9D86-0BD208F67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C4B3A-BC68-4D23-84B5-E1F9DDC4A6D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7E83E-4A3D-4F0F-9D86-0BD208F67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C4B3A-BC68-4D23-84B5-E1F9DDC4A6D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7E83E-4A3D-4F0F-9D86-0BD208F67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C4B3A-BC68-4D23-84B5-E1F9DDC4A6D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7E83E-4A3D-4F0F-9D86-0BD208F67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CC4B3A-BC68-4D23-84B5-E1F9DDC4A6DA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87E83E-4A3D-4F0F-9D86-0BD208F67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1431A0B2-DD05-4002-9EDA-2AD07279B851}"/>
              </a:ext>
            </a:extLst>
          </p:cNvPr>
          <p:cNvSpPr/>
          <p:nvPr/>
        </p:nvSpPr>
        <p:spPr>
          <a:xfrm>
            <a:off x="3093945" y="2805463"/>
            <a:ext cx="59198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di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tabLst/>
              <a:defRPr/>
            </a:pPr>
            <a:r>
              <a:rPr lang="zh-CN" altLang="en-US" sz="4800" dirty="0">
                <a:solidFill>
                  <a:srgbClr val="313457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+mn-lt"/>
              </a:rPr>
              <a:t>燃品</a:t>
            </a:r>
            <a:r>
              <a:rPr lang="zh-CN" altLang="en-US" sz="4800" dirty="0" smtClean="0">
                <a:solidFill>
                  <a:srgbClr val="313457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+mn-lt"/>
              </a:rPr>
              <a:t>堂唯美精品</a:t>
            </a:r>
            <a:endParaRPr lang="zh-CN" altLang="en-US" sz="4800" dirty="0">
              <a:solidFill>
                <a:srgbClr val="313457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93DB9CF-D0E6-4828-81F3-30102E2E0823}"/>
              </a:ext>
            </a:extLst>
          </p:cNvPr>
          <p:cNvSpPr/>
          <p:nvPr/>
        </p:nvSpPr>
        <p:spPr>
          <a:xfrm>
            <a:off x="3305719" y="3653946"/>
            <a:ext cx="55115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200" kern="0" dirty="0">
                <a:solidFill>
                  <a:srgbClr val="32345A"/>
                </a:solidFill>
                <a:cs typeface="+mn-ea"/>
                <a:sym typeface="+mn-lt"/>
              </a:rPr>
              <a:t>Ran pin tang</a:t>
            </a:r>
            <a:r>
              <a:rPr lang="zh-CN" altLang="en-US" sz="1200" kern="0" dirty="0">
                <a:solidFill>
                  <a:srgbClr val="32345A"/>
                </a:solidFill>
                <a:cs typeface="+mn-ea"/>
                <a:sym typeface="+mn-lt"/>
              </a:rPr>
              <a:t>，</a:t>
            </a:r>
            <a:r>
              <a:rPr lang="en-US" altLang="zh-CN" sz="1200" kern="0" dirty="0">
                <a:solidFill>
                  <a:srgbClr val="32345A"/>
                </a:solidFill>
                <a:cs typeface="+mn-ea"/>
                <a:sym typeface="+mn-lt"/>
              </a:rPr>
              <a:t>Focus on PPT optimization and substitution</a:t>
            </a:r>
          </a:p>
          <a:p>
            <a:pPr lvl="0" algn="ctr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200" kern="0" dirty="0">
                <a:solidFill>
                  <a:srgbClr val="32345A"/>
                </a:solidFill>
                <a:cs typeface="+mn-ea"/>
                <a:sym typeface="+mn-lt"/>
              </a:rPr>
              <a:t>template customization, ingenuity production</a:t>
            </a:r>
          </a:p>
          <a:p>
            <a:pPr lvl="0" algn="ctr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200" kern="0" dirty="0">
                <a:solidFill>
                  <a:srgbClr val="32345A"/>
                </a:solidFill>
                <a:cs typeface="+mn-ea"/>
                <a:sym typeface="+mn-lt"/>
              </a:rPr>
              <a:t>satisfy your needs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32345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TextBox 60">
            <a:extLst>
              <a:ext uri="{FF2B5EF4-FFF2-40B4-BE49-F238E27FC236}">
                <a16:creationId xmlns="" xmlns:a16="http://schemas.microsoft.com/office/drawing/2014/main" id="{D6BE6222-28EE-4FF0-9500-70867B4216BE}"/>
              </a:ext>
            </a:extLst>
          </p:cNvPr>
          <p:cNvSpPr txBox="1"/>
          <p:nvPr/>
        </p:nvSpPr>
        <p:spPr>
          <a:xfrm>
            <a:off x="2229839" y="2369780"/>
            <a:ext cx="7648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dirty="0">
                <a:solidFill>
                  <a:srgbClr val="D74D75"/>
                </a:solidFill>
                <a:latin typeface="Century Gothic" pitchFamily="34" charset="0"/>
                <a:ea typeface="微软雅黑" panose="020B0503020204020204" pitchFamily="34" charset="-122"/>
                <a:cs typeface="+mj-cs"/>
                <a:sym typeface="+mn-lt"/>
              </a:rPr>
              <a:t>RANPINTANG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3243541" y="3645086"/>
            <a:ext cx="5598544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lgDashDot"/>
            <a:miter lim="800000"/>
          </a:ln>
          <a:effectLst/>
        </p:spPr>
      </p:cxnSp>
      <p:pic>
        <p:nvPicPr>
          <p:cNvPr id="12" name="Picture 2" descr="D:\安装程序\下载\PPT合集\NEW\RPT 00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908" y="5106912"/>
            <a:ext cx="1468712" cy="18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1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532293d-2bb2-40b4-a232-ef9d37e6744d"/>
          <p:cNvGrpSpPr>
            <a:grpSpLocks noChangeAspect="1"/>
          </p:cNvGrpSpPr>
          <p:nvPr/>
        </p:nvGrpSpPr>
        <p:grpSpPr>
          <a:xfrm>
            <a:off x="2267319" y="1252314"/>
            <a:ext cx="7867281" cy="4581396"/>
            <a:chOff x="1925676" y="997545"/>
            <a:chExt cx="8694658" cy="5063209"/>
          </a:xfrm>
        </p:grpSpPr>
        <p:grpSp>
          <p:nvGrpSpPr>
            <p:cNvPr id="3" name="Group 29"/>
            <p:cNvGrpSpPr/>
            <p:nvPr/>
          </p:nvGrpSpPr>
          <p:grpSpPr>
            <a:xfrm>
              <a:off x="2789732" y="1172336"/>
              <a:ext cx="7001679" cy="4418441"/>
              <a:chOff x="3452909" y="1506577"/>
              <a:chExt cx="6199706" cy="3912348"/>
            </a:xfrm>
          </p:grpSpPr>
          <p:cxnSp>
            <p:nvCxnSpPr>
              <p:cNvPr id="22" name="Straight Connector 8"/>
              <p:cNvCxnSpPr/>
              <p:nvPr/>
            </p:nvCxnSpPr>
            <p:spPr>
              <a:xfrm rot="20943308">
                <a:off x="3867874" y="2591852"/>
                <a:ext cx="1916046" cy="1492823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0"/>
              <p:cNvCxnSpPr/>
              <p:nvPr/>
            </p:nvCxnSpPr>
            <p:spPr>
              <a:xfrm rot="20943308" flipV="1">
                <a:off x="3576470" y="4112593"/>
                <a:ext cx="2423914" cy="738717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2"/>
              <p:cNvCxnSpPr/>
              <p:nvPr/>
            </p:nvCxnSpPr>
            <p:spPr>
              <a:xfrm rot="20943308" flipH="1">
                <a:off x="3452909" y="2822866"/>
                <a:ext cx="507868" cy="2223845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4"/>
              <p:cNvCxnSpPr/>
              <p:nvPr/>
            </p:nvCxnSpPr>
            <p:spPr>
              <a:xfrm rot="20943308" flipH="1">
                <a:off x="5713531" y="1857132"/>
                <a:ext cx="1646723" cy="1892961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6"/>
              <p:cNvCxnSpPr/>
              <p:nvPr/>
            </p:nvCxnSpPr>
            <p:spPr>
              <a:xfrm rot="20943308" flipV="1">
                <a:off x="3680679" y="2050412"/>
                <a:ext cx="3570464" cy="400138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8"/>
              <p:cNvCxnSpPr/>
              <p:nvPr/>
            </p:nvCxnSpPr>
            <p:spPr>
              <a:xfrm rot="20943308">
                <a:off x="7262533" y="1506577"/>
                <a:ext cx="2069946" cy="1227346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0"/>
              <p:cNvCxnSpPr/>
              <p:nvPr/>
            </p:nvCxnSpPr>
            <p:spPr>
              <a:xfrm rot="20943308" flipV="1">
                <a:off x="5818480" y="2872269"/>
                <a:ext cx="3708973" cy="669462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2"/>
              <p:cNvCxnSpPr/>
              <p:nvPr/>
            </p:nvCxnSpPr>
            <p:spPr>
              <a:xfrm rot="20943308" flipH="1" flipV="1">
                <a:off x="6025747" y="3695854"/>
                <a:ext cx="1908351" cy="1500518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4"/>
              <p:cNvCxnSpPr/>
              <p:nvPr/>
            </p:nvCxnSpPr>
            <p:spPr>
              <a:xfrm rot="20943308" flipH="1">
                <a:off x="7844298" y="2678188"/>
                <a:ext cx="1808317" cy="2169980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26"/>
              <p:cNvCxnSpPr/>
              <p:nvPr/>
            </p:nvCxnSpPr>
            <p:spPr>
              <a:xfrm rot="20943308" flipH="1" flipV="1">
                <a:off x="3687337" y="4668666"/>
                <a:ext cx="4355350" cy="750259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Oval 1"/>
            <p:cNvSpPr/>
            <p:nvPr/>
          </p:nvSpPr>
          <p:spPr>
            <a:xfrm rot="20943308">
              <a:off x="2704422" y="2205170"/>
              <a:ext cx="827174" cy="827174"/>
            </a:xfrm>
            <a:prstGeom prst="ellipse">
              <a:avLst/>
            </a:prstGeom>
            <a:solidFill>
              <a:schemeClr val="tx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Oval 2"/>
            <p:cNvSpPr/>
            <p:nvPr/>
          </p:nvSpPr>
          <p:spPr>
            <a:xfrm rot="20943308">
              <a:off x="2619788" y="4788433"/>
              <a:ext cx="827174" cy="827174"/>
            </a:xfrm>
            <a:prstGeom prst="ellipse">
              <a:avLst/>
            </a:prstGeom>
            <a:solidFill>
              <a:srgbClr val="9D184D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Oval 3"/>
            <p:cNvSpPr/>
            <p:nvPr/>
          </p:nvSpPr>
          <p:spPr>
            <a:xfrm rot="20943308">
              <a:off x="5149060" y="3449586"/>
              <a:ext cx="827174" cy="827174"/>
            </a:xfrm>
            <a:prstGeom prst="ellipse">
              <a:avLst/>
            </a:prstGeom>
            <a:solidFill>
              <a:srgbClr val="32345A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Oval 4"/>
            <p:cNvSpPr/>
            <p:nvPr/>
          </p:nvSpPr>
          <p:spPr>
            <a:xfrm rot="20943308">
              <a:off x="7578284" y="4705835"/>
              <a:ext cx="827174" cy="827174"/>
            </a:xfrm>
            <a:prstGeom prst="ellipse">
              <a:avLst/>
            </a:prstGeom>
            <a:solidFill>
              <a:srgbClr val="D74D75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5"/>
            <p:cNvSpPr/>
            <p:nvPr/>
          </p:nvSpPr>
          <p:spPr>
            <a:xfrm rot="20943308">
              <a:off x="6569072" y="997545"/>
              <a:ext cx="827174" cy="827174"/>
            </a:xfrm>
            <a:prstGeom prst="ellipse">
              <a:avLst/>
            </a:prstGeom>
            <a:solidFill>
              <a:srgbClr val="8497B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" name="Oval 6"/>
            <p:cNvSpPr/>
            <p:nvPr/>
          </p:nvSpPr>
          <p:spPr>
            <a:xfrm rot="20943308">
              <a:off x="9126607" y="1910332"/>
              <a:ext cx="827174" cy="827174"/>
            </a:xfrm>
            <a:prstGeom prst="ellipse">
              <a:avLst/>
            </a:prstGeom>
            <a:solidFill>
              <a:srgbClr val="6290C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0" name="Freeform: Shape 25"/>
            <p:cNvSpPr/>
            <p:nvPr/>
          </p:nvSpPr>
          <p:spPr bwMode="auto">
            <a:xfrm>
              <a:off x="5462840" y="3673520"/>
              <a:ext cx="199613" cy="359303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31"/>
            <p:cNvSpPr/>
            <p:nvPr/>
          </p:nvSpPr>
          <p:spPr bwMode="auto">
            <a:xfrm>
              <a:off x="2858593" y="5052577"/>
              <a:ext cx="364295" cy="299419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32"/>
            <p:cNvSpPr/>
            <p:nvPr/>
          </p:nvSpPr>
          <p:spPr bwMode="auto">
            <a:xfrm>
              <a:off x="9367143" y="2135143"/>
              <a:ext cx="388375" cy="374251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35"/>
            <p:cNvSpPr/>
            <p:nvPr/>
          </p:nvSpPr>
          <p:spPr bwMode="auto">
            <a:xfrm>
              <a:off x="6826864" y="1248752"/>
              <a:ext cx="327619" cy="327010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38"/>
            <p:cNvSpPr/>
            <p:nvPr/>
          </p:nvSpPr>
          <p:spPr bwMode="auto">
            <a:xfrm>
              <a:off x="7742854" y="4891562"/>
              <a:ext cx="484623" cy="448355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39"/>
            <p:cNvSpPr>
              <a:spLocks noChangeAspect="1"/>
            </p:cNvSpPr>
            <p:nvPr/>
          </p:nvSpPr>
          <p:spPr bwMode="auto">
            <a:xfrm>
              <a:off x="2927482" y="2418157"/>
              <a:ext cx="381053" cy="380653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Rectangle 40"/>
            <p:cNvSpPr/>
            <p:nvPr/>
          </p:nvSpPr>
          <p:spPr>
            <a:xfrm>
              <a:off x="2045095" y="3121345"/>
              <a:ext cx="2118005" cy="32541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新宋体" panose="02010609030101010101" pitchFamily="49" charset="-122"/>
                  <a:ea typeface="新宋体" panose="02010609030101010101" pitchFamily="49" charset="-122"/>
                </a:rPr>
                <a:t>标题文本预设</a:t>
              </a:r>
            </a:p>
          </p:txBody>
        </p:sp>
        <p:sp>
          <p:nvSpPr>
            <p:cNvPr id="17" name="Rectangle 41"/>
            <p:cNvSpPr/>
            <p:nvPr/>
          </p:nvSpPr>
          <p:spPr>
            <a:xfrm>
              <a:off x="8502329" y="2857153"/>
              <a:ext cx="2118005" cy="32541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新宋体" panose="02010609030101010101" pitchFamily="49" charset="-122"/>
                  <a:ea typeface="新宋体" panose="02010609030101010101" pitchFamily="49" charset="-122"/>
                </a:rPr>
                <a:t>标题文本预设</a:t>
              </a:r>
            </a:p>
          </p:txBody>
        </p:sp>
        <p:sp>
          <p:nvSpPr>
            <p:cNvPr id="18" name="Rectangle 42"/>
            <p:cNvSpPr/>
            <p:nvPr/>
          </p:nvSpPr>
          <p:spPr>
            <a:xfrm>
              <a:off x="5935320" y="1900687"/>
              <a:ext cx="2118005" cy="32541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新宋体" panose="02010609030101010101" pitchFamily="49" charset="-122"/>
                  <a:ea typeface="新宋体" panose="02010609030101010101" pitchFamily="49" charset="-122"/>
                </a:rPr>
                <a:t>标题文本预设</a:t>
              </a:r>
            </a:p>
          </p:txBody>
        </p:sp>
        <p:sp>
          <p:nvSpPr>
            <p:cNvPr id="19" name="Rectangle 43"/>
            <p:cNvSpPr/>
            <p:nvPr/>
          </p:nvSpPr>
          <p:spPr>
            <a:xfrm>
              <a:off x="4503644" y="4325125"/>
              <a:ext cx="2118005" cy="32541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新宋体" panose="02010609030101010101" pitchFamily="49" charset="-122"/>
                  <a:ea typeface="新宋体" panose="02010609030101010101" pitchFamily="49" charset="-122"/>
                </a:rPr>
                <a:t>标题文本预设</a:t>
              </a:r>
            </a:p>
          </p:txBody>
        </p:sp>
        <p:sp>
          <p:nvSpPr>
            <p:cNvPr id="20" name="Rectangle 44"/>
            <p:cNvSpPr/>
            <p:nvPr/>
          </p:nvSpPr>
          <p:spPr>
            <a:xfrm>
              <a:off x="1925676" y="5735344"/>
              <a:ext cx="2118005" cy="32541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新宋体" panose="02010609030101010101" pitchFamily="49" charset="-122"/>
                  <a:ea typeface="新宋体" panose="02010609030101010101" pitchFamily="49" charset="-122"/>
                </a:rPr>
                <a:t>标题文本预设</a:t>
              </a:r>
            </a:p>
          </p:txBody>
        </p:sp>
        <p:sp>
          <p:nvSpPr>
            <p:cNvPr id="21" name="Rectangle 45"/>
            <p:cNvSpPr/>
            <p:nvPr/>
          </p:nvSpPr>
          <p:spPr>
            <a:xfrm>
              <a:off x="6926163" y="5630881"/>
              <a:ext cx="2118005" cy="32541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新宋体" panose="02010609030101010101" pitchFamily="49" charset="-122"/>
                  <a:ea typeface="新宋体" panose="02010609030101010101" pitchFamily="49" charset="-122"/>
                </a:rPr>
                <a:t>标题文本预设</a:t>
              </a:r>
            </a:p>
          </p:txBody>
        </p:sp>
      </p:grpSp>
      <p:grpSp>
        <p:nvGrpSpPr>
          <p:cNvPr id="32" name="组合 31"/>
          <p:cNvGrpSpPr/>
          <p:nvPr/>
        </p:nvGrpSpPr>
        <p:grpSpPr bwMode="auto">
          <a:xfrm>
            <a:off x="2122290" y="469901"/>
            <a:ext cx="1903609" cy="664368"/>
            <a:chOff x="856917" y="331497"/>
            <a:chExt cx="1903267" cy="663539"/>
          </a:xfrm>
        </p:grpSpPr>
        <p:sp>
          <p:nvSpPr>
            <p:cNvPr id="33" name="Text Box 7"/>
            <p:cNvSpPr txBox="1">
              <a:spLocks noChangeArrowheads="1"/>
            </p:cNvSpPr>
            <p:nvPr/>
          </p:nvSpPr>
          <p:spPr bwMode="auto">
            <a:xfrm>
              <a:off x="876161" y="785748"/>
              <a:ext cx="1884023" cy="209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en-CA" sz="1065" spc="4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TEACHING GOAL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856917" y="331497"/>
              <a:ext cx="1812992" cy="5225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zh-CN" altLang="en-US" sz="2800" spc="3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教学目标</a:t>
              </a:r>
              <a:endParaRPr lang="en-CA" altLang="zh-CN" sz="2800" spc="300" noProof="1">
                <a:latin typeface="文悦古典明朝体 (非商业使用) W5" pitchFamily="50" charset="-122"/>
                <a:ea typeface="文悦古典明朝体 (非商业使用) W5" pitchFamily="50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 bwMode="auto">
          <a:xfrm>
            <a:off x="2122290" y="469901"/>
            <a:ext cx="1903609" cy="664368"/>
            <a:chOff x="856917" y="331497"/>
            <a:chExt cx="1903267" cy="663539"/>
          </a:xfrm>
        </p:grpSpPr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876161" y="785748"/>
              <a:ext cx="1884023" cy="209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en-CA" sz="1065" spc="4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TEACHING GOAL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56917" y="331497"/>
              <a:ext cx="1812992" cy="5225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zh-CN" altLang="en-US" sz="2800" spc="3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教学目标</a:t>
              </a:r>
              <a:endParaRPr lang="en-CA" altLang="zh-CN" sz="2800" spc="300" noProof="1">
                <a:latin typeface="文悦古典明朝体 (非商业使用) W5" pitchFamily="50" charset="-122"/>
                <a:ea typeface="文悦古典明朝体 (非商业使用) W5" pitchFamily="50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9" name="Oval 8"/>
          <p:cNvSpPr/>
          <p:nvPr/>
        </p:nvSpPr>
        <p:spPr>
          <a:xfrm>
            <a:off x="4486275" y="3622675"/>
            <a:ext cx="1077913" cy="1077913"/>
          </a:xfrm>
          <a:prstGeom prst="ellipse">
            <a:avLst/>
          </a:prstGeom>
          <a:noFill/>
          <a:ln w="127000">
            <a:solidFill>
              <a:srgbClr val="D74D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r>
              <a:rPr lang="en-US" sz="9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康煕字典體(Demo)" pitchFamily="2" charset="-120"/>
                <a:cs typeface="Open Sans" panose="020B0606030504020204" pitchFamily="34" charset="0"/>
                <a:sym typeface="Arial" panose="020B0604020202020204" pitchFamily="34" charset="0"/>
              </a:rPr>
              <a:t>PROTIVE</a:t>
            </a:r>
          </a:p>
          <a:p>
            <a:pPr algn="ctr" eaLnBrk="1" fontAlgn="auto" hangingPunct="1">
              <a:defRPr/>
            </a:pPr>
            <a:r>
              <a:rPr 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康煕字典體(Demo)" pitchFamily="2" charset="-120"/>
                <a:cs typeface="Open Sans" panose="020B0606030504020204" pitchFamily="34" charset="0"/>
                <a:sym typeface="Arial" panose="020B0604020202020204" pitchFamily="34" charset="0"/>
              </a:rPr>
              <a:t>Convenientlyprocrastinate</a:t>
            </a:r>
          </a:p>
        </p:txBody>
      </p:sp>
      <p:sp>
        <p:nvSpPr>
          <p:cNvPr id="10" name="Oval 1"/>
          <p:cNvSpPr/>
          <p:nvPr/>
        </p:nvSpPr>
        <p:spPr>
          <a:xfrm>
            <a:off x="4446588" y="1863725"/>
            <a:ext cx="1790700" cy="1790700"/>
          </a:xfrm>
          <a:prstGeom prst="ellipse">
            <a:avLst/>
          </a:prstGeom>
          <a:noFill/>
          <a:ln w="127000">
            <a:solidFill>
              <a:srgbClr val="3234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r>
              <a:rPr lang="en-US" sz="2400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</a:t>
            </a:r>
            <a:endParaRPr lang="en-US" sz="1300" noProof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康煕字典體(Demo)" pitchFamily="2" charset="-120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algn="ctr" eaLnBrk="1" fontAlgn="auto" hangingPunct="1">
              <a:defRPr/>
            </a:pPr>
            <a:r>
              <a:rPr lang="en-US" sz="9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康煕字典體(Demo)" pitchFamily="2" charset="-120"/>
                <a:cs typeface="Open Sans" panose="020B0606030504020204" pitchFamily="34" charset="0"/>
                <a:sym typeface="Arial" panose="020B0604020202020204" pitchFamily="34" charset="0"/>
              </a:rPr>
              <a:t>PROFESSIONAL</a:t>
            </a:r>
          </a:p>
          <a:p>
            <a:pPr algn="ctr" eaLnBrk="1" fontAlgn="auto" hangingPunct="1">
              <a:defRPr/>
            </a:pPr>
            <a:r>
              <a:rPr 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康煕字典體(Demo)" pitchFamily="2" charset="-120"/>
                <a:cs typeface="Open Sans" panose="020B0606030504020204" pitchFamily="34" charset="0"/>
                <a:sym typeface="Arial" panose="020B0604020202020204" pitchFamily="34" charset="0"/>
              </a:rPr>
              <a:t>Conveniently procrastinate</a:t>
            </a:r>
          </a:p>
        </p:txBody>
      </p:sp>
      <p:sp>
        <p:nvSpPr>
          <p:cNvPr id="11" name="Oval 5"/>
          <p:cNvSpPr/>
          <p:nvPr/>
        </p:nvSpPr>
        <p:spPr>
          <a:xfrm>
            <a:off x="5564188" y="3325813"/>
            <a:ext cx="1549400" cy="1549400"/>
          </a:xfrm>
          <a:prstGeom prst="ellipse">
            <a:avLst/>
          </a:prstGeom>
          <a:noFill/>
          <a:ln w="127000">
            <a:solidFill>
              <a:srgbClr val="8497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2400">
                <a:solidFill>
                  <a:srgbClr val="595959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</a:t>
            </a:r>
            <a:r>
              <a:rPr lang="en-US" altLang="zh-CN" sz="2400">
                <a:solidFill>
                  <a:srgbClr val="404040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 </a:t>
            </a:r>
          </a:p>
          <a:p>
            <a:pPr algn="ctr" eaLnBrk="1" hangingPunct="1">
              <a:defRPr/>
            </a:pPr>
            <a:r>
              <a:rPr lang="en-US" altLang="zh-CN" sz="900" b="1">
                <a:solidFill>
                  <a:srgbClr val="595959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CREATIVE</a:t>
            </a:r>
          </a:p>
          <a:p>
            <a:pPr algn="ctr" eaLnBrk="1" hangingPunct="1">
              <a:defRPr/>
            </a:pPr>
            <a:r>
              <a:rPr lang="en-US" altLang="zh-CN" sz="900">
                <a:solidFill>
                  <a:srgbClr val="A6A6A6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Conveniently procrastinate</a:t>
            </a:r>
          </a:p>
        </p:txBody>
      </p:sp>
      <p:sp>
        <p:nvSpPr>
          <p:cNvPr id="13" name="Oval 2"/>
          <p:cNvSpPr/>
          <p:nvPr/>
        </p:nvSpPr>
        <p:spPr>
          <a:xfrm>
            <a:off x="3627438" y="3081338"/>
            <a:ext cx="931862" cy="93186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r>
              <a:rPr lang="en-US" sz="2800" noProof="1">
                <a:solidFill>
                  <a:schemeClr val="bg1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</a:t>
            </a:r>
          </a:p>
        </p:txBody>
      </p:sp>
      <p:sp>
        <p:nvSpPr>
          <p:cNvPr id="15" name="Oval 10"/>
          <p:cNvSpPr/>
          <p:nvPr/>
        </p:nvSpPr>
        <p:spPr>
          <a:xfrm>
            <a:off x="6405563" y="2378075"/>
            <a:ext cx="931862" cy="931863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r>
              <a:rPr lang="en-US" sz="2800" noProof="1">
                <a:solidFill>
                  <a:schemeClr val="bg1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</a:t>
            </a:r>
          </a:p>
        </p:txBody>
      </p:sp>
      <p:sp>
        <p:nvSpPr>
          <p:cNvPr id="16" name="TextBox 11"/>
          <p:cNvSpPr txBox="1"/>
          <p:nvPr/>
        </p:nvSpPr>
        <p:spPr>
          <a:xfrm>
            <a:off x="7639050" y="2378075"/>
            <a:ext cx="149271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defRPr/>
            </a:pPr>
            <a:r>
              <a:rPr lang="zh-CN" altLang="en-US" sz="1400" b="1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" panose="020B0606030504020204" pitchFamily="34" charset="0"/>
                <a:sym typeface="Arial" panose="020B0604020202020204" pitchFamily="34" charset="0"/>
              </a:rPr>
              <a:t>输入你的标题</a:t>
            </a:r>
            <a:endParaRPr lang="en-US" sz="1400" b="1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TextBox 12"/>
          <p:cNvSpPr txBox="1"/>
          <p:nvPr/>
        </p:nvSpPr>
        <p:spPr>
          <a:xfrm>
            <a:off x="7639050" y="2741613"/>
            <a:ext cx="2922588" cy="5770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" panose="020B0606030504020204" pitchFamily="34" charset="0"/>
                <a:sym typeface="Arial" panose="020B0604020202020204" pitchFamily="34" charset="0"/>
              </a:rPr>
              <a:t>详细内容</a:t>
            </a:r>
            <a:r>
              <a:rPr lang="en-US" altLang="zh-CN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" panose="020B0606030504020204" pitchFamily="34" charset="0"/>
                <a:sym typeface="Arial" panose="020B0604020202020204" pitchFamily="34" charset="0"/>
              </a:rPr>
              <a:t>……</a:t>
            </a:r>
            <a:r>
              <a:rPr lang="zh-CN" altLang="en-US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" panose="020B0606030504020204" pitchFamily="34" charset="0"/>
                <a:sym typeface="Arial" panose="020B0604020202020204" pitchFamily="34" charset="0"/>
              </a:rPr>
              <a:t>点击输入本栏的具体文字，简明扼要的说明分项内容，此为概念图解。</a:t>
            </a:r>
            <a:endParaRPr lang="en-US" sz="1050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7113588" y="4725988"/>
            <a:ext cx="149271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defRPr/>
            </a:pPr>
            <a:r>
              <a:rPr lang="zh-CN" altLang="en-US" sz="1400" b="1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" panose="020B0606030504020204" pitchFamily="34" charset="0"/>
                <a:sym typeface="Arial" panose="020B0604020202020204" pitchFamily="34" charset="0"/>
              </a:rPr>
              <a:t>输入你的标题</a:t>
            </a:r>
            <a:endParaRPr lang="en-US" sz="1400" b="1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TextBox 14"/>
          <p:cNvSpPr txBox="1"/>
          <p:nvPr/>
        </p:nvSpPr>
        <p:spPr>
          <a:xfrm>
            <a:off x="7113588" y="5091113"/>
            <a:ext cx="2921000" cy="5770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" panose="020B0606030504020204" pitchFamily="34" charset="0"/>
                <a:sym typeface="Arial" panose="020B0604020202020204" pitchFamily="34" charset="0"/>
              </a:rPr>
              <a:t>详细内容</a:t>
            </a:r>
            <a:r>
              <a:rPr lang="en-US" altLang="zh-CN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" panose="020B0606030504020204" pitchFamily="34" charset="0"/>
                <a:sym typeface="Arial" panose="020B0604020202020204" pitchFamily="34" charset="0"/>
              </a:rPr>
              <a:t>……</a:t>
            </a:r>
            <a:r>
              <a:rPr lang="zh-CN" altLang="en-US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" panose="020B0606030504020204" pitchFamily="34" charset="0"/>
                <a:sym typeface="Arial" panose="020B0604020202020204" pitchFamily="34" charset="0"/>
              </a:rPr>
              <a:t>点击输入本栏的具体文字，简明扼要的说明分项内容，此为概念图解。</a:t>
            </a:r>
            <a:endParaRPr lang="en-US" sz="1050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1909297" y="3000375"/>
            <a:ext cx="149271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defRPr/>
            </a:pPr>
            <a:r>
              <a:rPr lang="zh-CN" altLang="en-US" sz="1400" b="1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" panose="020B0606030504020204" pitchFamily="34" charset="0"/>
                <a:sym typeface="Arial" panose="020B0604020202020204" pitchFamily="34" charset="0"/>
              </a:rPr>
              <a:t>输入你的标题</a:t>
            </a:r>
            <a:endParaRPr lang="en-US" sz="1400" b="1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593726" y="3380557"/>
            <a:ext cx="2921000" cy="5770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defRPr/>
            </a:pPr>
            <a:r>
              <a:rPr lang="zh-CN" altLang="en-US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" panose="020B0606030504020204" pitchFamily="34" charset="0"/>
                <a:sym typeface="Arial" panose="020B0604020202020204" pitchFamily="34" charset="0"/>
              </a:rPr>
              <a:t>详细内容</a:t>
            </a:r>
            <a:r>
              <a:rPr lang="en-US" altLang="zh-CN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" panose="020B0606030504020204" pitchFamily="34" charset="0"/>
                <a:sym typeface="Arial" panose="020B0604020202020204" pitchFamily="34" charset="0"/>
              </a:rPr>
              <a:t>……</a:t>
            </a:r>
            <a:r>
              <a:rPr lang="zh-CN" altLang="en-US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" panose="020B0606030504020204" pitchFamily="34" charset="0"/>
                <a:sym typeface="Arial" panose="020B0604020202020204" pitchFamily="34" charset="0"/>
              </a:rPr>
              <a:t>点击输入本栏的具体文字，简明扼要的说明分项内容，此为概念图解。</a:t>
            </a:r>
            <a:endParaRPr lang="en-US" sz="1050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5" grpId="0" animBg="1"/>
      <p:bldP spid="16" grpId="0"/>
      <p:bldP spid="17" grpId="0"/>
      <p:bldP spid="18" grpId="0"/>
      <p:bldP spid="19" grpId="0"/>
      <p:bldP spid="20" grpId="0" build="p"/>
      <p:bldP spid="2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 bwMode="auto">
          <a:xfrm>
            <a:off x="2084049" y="392932"/>
            <a:ext cx="1884362" cy="681246"/>
            <a:chOff x="856776" y="331497"/>
            <a:chExt cx="1884023" cy="680396"/>
          </a:xfrm>
        </p:grpSpPr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856776" y="802605"/>
              <a:ext cx="1884023" cy="209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en-CA" sz="1065" spc="4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TEACHING GOAL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56917" y="331497"/>
              <a:ext cx="1812992" cy="5225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zh-CN" altLang="en-US" sz="2800" spc="3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教学目标</a:t>
              </a:r>
              <a:endParaRPr lang="en-CA" altLang="zh-CN" sz="2800" spc="300" noProof="1">
                <a:latin typeface="文悦古典明朝体 (非商业使用) W5" pitchFamily="50" charset="-122"/>
                <a:ea typeface="文悦古典明朝体 (非商业使用) W5" pitchFamily="50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9" name="Textbox 1"/>
          <p:cNvSpPr>
            <a:spLocks noChangeArrowheads="1"/>
          </p:cNvSpPr>
          <p:nvPr/>
        </p:nvSpPr>
        <p:spPr bwMode="auto">
          <a:xfrm>
            <a:off x="5436644" y="3159125"/>
            <a:ext cx="392112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60423" rIns="0" bIns="6042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</a:pPr>
            <a:r>
              <a:rPr lang="en-US" altLang="zh-CN" sz="2000" b="1">
                <a:latin typeface="Arial" panose="020B0604020202020204" pitchFamily="34" charset="0"/>
                <a:ea typeface="康煕字典體(Demo)" pitchFamily="2" charset="-120"/>
                <a:cs typeface="Open Sans Extrabold" panose="020B0906030804020204" pitchFamily="34" charset="0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0" name="Textbox 1"/>
          <p:cNvSpPr>
            <a:spLocks noChangeArrowheads="1"/>
          </p:cNvSpPr>
          <p:nvPr/>
        </p:nvSpPr>
        <p:spPr bwMode="auto">
          <a:xfrm>
            <a:off x="5777956" y="3159125"/>
            <a:ext cx="392113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60423" rIns="0" bIns="6042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</a:pPr>
            <a:r>
              <a:rPr lang="en-US" altLang="zh-CN" sz="2000" b="1">
                <a:latin typeface="Arial" panose="020B0604020202020204" pitchFamily="34" charset="0"/>
                <a:ea typeface="康煕字典體(Demo)" pitchFamily="2" charset="-120"/>
                <a:cs typeface="Open Sans Extrabold" panose="020B0906030804020204" pitchFamily="34" charset="0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1" name="Textbox 1"/>
          <p:cNvSpPr>
            <a:spLocks noChangeArrowheads="1"/>
          </p:cNvSpPr>
          <p:nvPr/>
        </p:nvSpPr>
        <p:spPr bwMode="auto">
          <a:xfrm>
            <a:off x="6119269" y="3159125"/>
            <a:ext cx="392112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60423" rIns="0" bIns="6042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</a:pPr>
            <a:r>
              <a:rPr lang="en-US" altLang="zh-CN" sz="2000" b="1">
                <a:latin typeface="Arial" panose="020B0604020202020204" pitchFamily="34" charset="0"/>
                <a:ea typeface="康煕字典體(Demo)" pitchFamily="2" charset="-120"/>
                <a:cs typeface="Open Sans Extrabold" panose="020B0906030804020204" pitchFamily="34" charset="0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3" name="Textbox 1"/>
          <p:cNvSpPr>
            <a:spLocks noChangeArrowheads="1"/>
          </p:cNvSpPr>
          <p:nvPr/>
        </p:nvSpPr>
        <p:spPr bwMode="auto">
          <a:xfrm>
            <a:off x="5095331" y="3159125"/>
            <a:ext cx="392113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60423" rIns="0" bIns="6042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</a:pPr>
            <a:r>
              <a:rPr lang="en-US" altLang="zh-CN" sz="2000" b="1">
                <a:latin typeface="Arial" panose="020B0604020202020204" pitchFamily="34" charset="0"/>
                <a:ea typeface="康煕字典體(Demo)" pitchFamily="2" charset="-120"/>
                <a:cs typeface="Open Sans Extrabold" panose="020B0906030804020204" pitchFamily="34" charset="0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4" name="18 Rectángulo redondeado"/>
          <p:cNvSpPr>
            <a:spLocks noChangeArrowheads="1"/>
          </p:cNvSpPr>
          <p:nvPr/>
        </p:nvSpPr>
        <p:spPr bwMode="auto">
          <a:xfrm>
            <a:off x="5127081" y="2278063"/>
            <a:ext cx="3744913" cy="3213100"/>
          </a:xfrm>
          <a:custGeom>
            <a:avLst/>
            <a:gdLst>
              <a:gd name="T0" fmla="*/ 1612537 w 7491090"/>
              <a:gd name="T1" fmla="*/ 0 h 6425279"/>
              <a:gd name="T2" fmla="*/ 1872141 w 7491090"/>
              <a:gd name="T3" fmla="*/ 259765 h 6425279"/>
              <a:gd name="T4" fmla="*/ 1872141 w 7491090"/>
              <a:gd name="T5" fmla="*/ 416993 h 6425279"/>
              <a:gd name="T6" fmla="*/ 1690739 w 7491090"/>
              <a:gd name="T7" fmla="*/ 416993 h 6425279"/>
              <a:gd name="T8" fmla="*/ 1690739 w 7491090"/>
              <a:gd name="T9" fmla="*/ 259503 h 6425279"/>
              <a:gd name="T10" fmla="*/ 1602960 w 7491090"/>
              <a:gd name="T11" fmla="*/ 171669 h 6425279"/>
              <a:gd name="T12" fmla="*/ 1515181 w 7491090"/>
              <a:gd name="T13" fmla="*/ 259503 h 6425279"/>
              <a:gd name="T14" fmla="*/ 1515181 w 7491090"/>
              <a:gd name="T15" fmla="*/ 569690 h 6425279"/>
              <a:gd name="T16" fmla="*/ 1515181 w 7491090"/>
              <a:gd name="T17" fmla="*/ 569690 h 6425279"/>
              <a:gd name="T18" fmla="*/ 1515181 w 7491090"/>
              <a:gd name="T19" fmla="*/ 848717 h 6425279"/>
              <a:gd name="T20" fmla="*/ 757591 w 7491090"/>
              <a:gd name="T21" fmla="*/ 1606780 h 6425279"/>
              <a:gd name="T22" fmla="*/ 0 w 7491090"/>
              <a:gd name="T23" fmla="*/ 848717 h 6425279"/>
              <a:gd name="T24" fmla="*/ 0 w 7491090"/>
              <a:gd name="T25" fmla="*/ 698373 h 6425279"/>
              <a:gd name="T26" fmla="*/ 172714 w 7491090"/>
              <a:gd name="T27" fmla="*/ 698373 h 6425279"/>
              <a:gd name="T28" fmla="*/ 172714 w 7491090"/>
              <a:gd name="T29" fmla="*/ 858551 h 6425279"/>
              <a:gd name="T30" fmla="*/ 763012 w 7491090"/>
              <a:gd name="T31" fmla="*/ 1449217 h 6425279"/>
              <a:gd name="T32" fmla="*/ 763012 w 7491090"/>
              <a:gd name="T33" fmla="*/ 1449218 h 6425279"/>
              <a:gd name="T34" fmla="*/ 1353311 w 7491090"/>
              <a:gd name="T35" fmla="*/ 858551 h 6425279"/>
              <a:gd name="T36" fmla="*/ 1353311 w 7491090"/>
              <a:gd name="T37" fmla="*/ 569690 h 6425279"/>
              <a:gd name="T38" fmla="*/ 1352934 w 7491090"/>
              <a:gd name="T39" fmla="*/ 569690 h 6425279"/>
              <a:gd name="T40" fmla="*/ 1352934 w 7491090"/>
              <a:gd name="T41" fmla="*/ 259765 h 6425279"/>
              <a:gd name="T42" fmla="*/ 1612537 w 7491090"/>
              <a:gd name="T43" fmla="*/ 0 h 642527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7491090" h="6425279">
                <a:moveTo>
                  <a:pt x="6452327" y="0"/>
                </a:moveTo>
                <a:cubicBezTo>
                  <a:pt x="7026022" y="0"/>
                  <a:pt x="7491090" y="465070"/>
                  <a:pt x="7491090" y="1038764"/>
                </a:cubicBezTo>
                <a:lnTo>
                  <a:pt x="7491090" y="1667492"/>
                </a:lnTo>
                <a:lnTo>
                  <a:pt x="6765239" y="1667492"/>
                </a:lnTo>
                <a:lnTo>
                  <a:pt x="6765239" y="1037713"/>
                </a:lnTo>
                <a:cubicBezTo>
                  <a:pt x="6765239" y="843732"/>
                  <a:pt x="6607986" y="686479"/>
                  <a:pt x="6414005" y="686479"/>
                </a:cubicBezTo>
                <a:cubicBezTo>
                  <a:pt x="6220024" y="686479"/>
                  <a:pt x="6062771" y="843732"/>
                  <a:pt x="6062771" y="1037713"/>
                </a:cubicBezTo>
                <a:lnTo>
                  <a:pt x="6062771" y="2278108"/>
                </a:lnTo>
                <a:lnTo>
                  <a:pt x="6062770" y="2278108"/>
                </a:lnTo>
                <a:lnTo>
                  <a:pt x="6062770" y="3393894"/>
                </a:lnTo>
                <a:cubicBezTo>
                  <a:pt x="6062770" y="5068082"/>
                  <a:pt x="4705573" y="6425279"/>
                  <a:pt x="3031385" y="6425279"/>
                </a:cubicBezTo>
                <a:cubicBezTo>
                  <a:pt x="1357197" y="6425279"/>
                  <a:pt x="0" y="5068082"/>
                  <a:pt x="0" y="3393894"/>
                </a:cubicBezTo>
                <a:lnTo>
                  <a:pt x="0" y="2792691"/>
                </a:lnTo>
                <a:lnTo>
                  <a:pt x="691088" y="2792691"/>
                </a:lnTo>
                <a:lnTo>
                  <a:pt x="691088" y="3433217"/>
                </a:lnTo>
                <a:cubicBezTo>
                  <a:pt x="691088" y="4737709"/>
                  <a:pt x="1748587" y="5795208"/>
                  <a:pt x="3053079" y="5795208"/>
                </a:cubicBezTo>
                <a:lnTo>
                  <a:pt x="3053078" y="5795209"/>
                </a:lnTo>
                <a:cubicBezTo>
                  <a:pt x="4357570" y="5795209"/>
                  <a:pt x="5415069" y="4737710"/>
                  <a:pt x="5415069" y="3433218"/>
                </a:cubicBezTo>
                <a:lnTo>
                  <a:pt x="5415069" y="2278108"/>
                </a:lnTo>
                <a:lnTo>
                  <a:pt x="5413563" y="2278108"/>
                </a:lnTo>
                <a:lnTo>
                  <a:pt x="5413563" y="1038764"/>
                </a:lnTo>
                <a:cubicBezTo>
                  <a:pt x="5413563" y="465070"/>
                  <a:pt x="5878633" y="0"/>
                  <a:pt x="6452327" y="0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57150">
            <a:solidFill>
              <a:schemeClr val="bg1"/>
            </a:solidFill>
            <a:rou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5" name="15 Rectángulo redondeado"/>
          <p:cNvSpPr>
            <a:spLocks noChangeArrowheads="1"/>
          </p:cNvSpPr>
          <p:nvPr/>
        </p:nvSpPr>
        <p:spPr bwMode="auto">
          <a:xfrm>
            <a:off x="5473156" y="1935163"/>
            <a:ext cx="3727450" cy="3240087"/>
          </a:xfrm>
          <a:custGeom>
            <a:avLst/>
            <a:gdLst>
              <a:gd name="T0" fmla="*/ 1438632 w 7457863"/>
              <a:gd name="T1" fmla="*/ 0 h 6481155"/>
              <a:gd name="T2" fmla="*/ 1862985 w 7457863"/>
              <a:gd name="T3" fmla="*/ 424562 h 6481155"/>
              <a:gd name="T4" fmla="*/ 1862985 w 7457863"/>
              <a:gd name="T5" fmla="*/ 588182 h 6481155"/>
              <a:gd name="T6" fmla="*/ 1698758 w 7457863"/>
              <a:gd name="T7" fmla="*/ 588182 h 6481155"/>
              <a:gd name="T8" fmla="*/ 1698758 w 7457863"/>
              <a:gd name="T9" fmla="*/ 430027 h 6481155"/>
              <a:gd name="T10" fmla="*/ 1439273 w 7457863"/>
              <a:gd name="T11" fmla="*/ 170415 h 6481155"/>
              <a:gd name="T12" fmla="*/ 1179789 w 7457863"/>
              <a:gd name="T13" fmla="*/ 430027 h 6481155"/>
              <a:gd name="T14" fmla="*/ 1179789 w 7457863"/>
              <a:gd name="T15" fmla="*/ 740790 h 6481155"/>
              <a:gd name="T16" fmla="*/ 1180057 w 7457863"/>
              <a:gd name="T17" fmla="*/ 740790 h 6481155"/>
              <a:gd name="T18" fmla="*/ 1180057 w 7457863"/>
              <a:gd name="T19" fmla="*/ 1029479 h 6481155"/>
              <a:gd name="T20" fmla="*/ 590028 w 7457863"/>
              <a:gd name="T21" fmla="*/ 1619798 h 6481155"/>
              <a:gd name="T22" fmla="*/ 590028 w 7457863"/>
              <a:gd name="T23" fmla="*/ 1619798 h 6481155"/>
              <a:gd name="T24" fmla="*/ 0 w 7457863"/>
              <a:gd name="T25" fmla="*/ 1029479 h 6481155"/>
              <a:gd name="T26" fmla="*/ 0 w 7457863"/>
              <a:gd name="T27" fmla="*/ 869396 h 6481155"/>
              <a:gd name="T28" fmla="*/ 166451 w 7457863"/>
              <a:gd name="T29" fmla="*/ 869396 h 6481155"/>
              <a:gd name="T30" fmla="*/ 166451 w 7457863"/>
              <a:gd name="T31" fmla="*/ 1027297 h 6481155"/>
              <a:gd name="T32" fmla="*/ 589977 w 7457863"/>
              <a:gd name="T33" fmla="*/ 1451031 h 6481155"/>
              <a:gd name="T34" fmla="*/ 589976 w 7457863"/>
              <a:gd name="T35" fmla="*/ 1451031 h 6481155"/>
              <a:gd name="T36" fmla="*/ 1013502 w 7457863"/>
              <a:gd name="T37" fmla="*/ 1027297 h 6481155"/>
              <a:gd name="T38" fmla="*/ 1013502 w 7457863"/>
              <a:gd name="T39" fmla="*/ 751707 h 6481155"/>
              <a:gd name="T40" fmla="*/ 1012951 w 7457863"/>
              <a:gd name="T41" fmla="*/ 740790 h 6481155"/>
              <a:gd name="T42" fmla="*/ 1014278 w 7457863"/>
              <a:gd name="T43" fmla="*/ 740790 h 6481155"/>
              <a:gd name="T44" fmla="*/ 1014278 w 7457863"/>
              <a:gd name="T45" fmla="*/ 424562 h 6481155"/>
              <a:gd name="T46" fmla="*/ 1438632 w 7457863"/>
              <a:gd name="T47" fmla="*/ 0 h 6481155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457863" h="6481155">
                <a:moveTo>
                  <a:pt x="5759102" y="0"/>
                </a:moveTo>
                <a:cubicBezTo>
                  <a:pt x="6697303" y="0"/>
                  <a:pt x="7457863" y="760562"/>
                  <a:pt x="7457863" y="1698762"/>
                </a:cubicBezTo>
                <a:lnTo>
                  <a:pt x="7457863" y="2353440"/>
                </a:lnTo>
                <a:lnTo>
                  <a:pt x="6800435" y="2353440"/>
                </a:lnTo>
                <a:cubicBezTo>
                  <a:pt x="6800435" y="2142503"/>
                  <a:pt x="6800435" y="1931566"/>
                  <a:pt x="6800435" y="1720629"/>
                </a:cubicBezTo>
                <a:cubicBezTo>
                  <a:pt x="6800435" y="1146935"/>
                  <a:pt x="6335363" y="681865"/>
                  <a:pt x="5761670" y="681865"/>
                </a:cubicBezTo>
                <a:cubicBezTo>
                  <a:pt x="5187976" y="681865"/>
                  <a:pt x="4722906" y="1146935"/>
                  <a:pt x="4722906" y="1720629"/>
                </a:cubicBezTo>
                <a:lnTo>
                  <a:pt x="4722906" y="2964056"/>
                </a:lnTo>
                <a:lnTo>
                  <a:pt x="4723982" y="2964056"/>
                </a:lnTo>
                <a:cubicBezTo>
                  <a:pt x="4723982" y="3349092"/>
                  <a:pt x="4723981" y="3734128"/>
                  <a:pt x="4723981" y="4119164"/>
                </a:cubicBezTo>
                <a:cubicBezTo>
                  <a:pt x="4723981" y="5423656"/>
                  <a:pt x="3666482" y="6481155"/>
                  <a:pt x="2361990" y="6481155"/>
                </a:cubicBezTo>
                <a:lnTo>
                  <a:pt x="2361991" y="6481154"/>
                </a:lnTo>
                <a:cubicBezTo>
                  <a:pt x="1057499" y="6481154"/>
                  <a:pt x="0" y="5423655"/>
                  <a:pt x="0" y="4119163"/>
                </a:cubicBezTo>
                <a:lnTo>
                  <a:pt x="0" y="3478639"/>
                </a:lnTo>
                <a:lnTo>
                  <a:pt x="666332" y="3478639"/>
                </a:lnTo>
                <a:lnTo>
                  <a:pt x="666332" y="4110432"/>
                </a:lnTo>
                <a:cubicBezTo>
                  <a:pt x="666332" y="5046803"/>
                  <a:pt x="1425411" y="5805882"/>
                  <a:pt x="2361782" y="5805882"/>
                </a:cubicBezTo>
                <a:lnTo>
                  <a:pt x="2361781" y="5805883"/>
                </a:lnTo>
                <a:cubicBezTo>
                  <a:pt x="3298152" y="5805883"/>
                  <a:pt x="4057231" y="5046804"/>
                  <a:pt x="4057231" y="4110433"/>
                </a:cubicBezTo>
                <a:cubicBezTo>
                  <a:pt x="4057231" y="3742868"/>
                  <a:pt x="4057232" y="3375302"/>
                  <a:pt x="4057232" y="3007737"/>
                </a:cubicBezTo>
                <a:lnTo>
                  <a:pt x="4055026" y="2964056"/>
                </a:lnTo>
                <a:lnTo>
                  <a:pt x="4060340" y="2964056"/>
                </a:lnTo>
                <a:lnTo>
                  <a:pt x="4060340" y="1698762"/>
                </a:lnTo>
                <a:cubicBezTo>
                  <a:pt x="4060340" y="760562"/>
                  <a:pt x="4820902" y="0"/>
                  <a:pt x="5759102" y="0"/>
                </a:cubicBezTo>
                <a:close/>
              </a:path>
            </a:pathLst>
          </a:custGeom>
          <a:solidFill>
            <a:srgbClr val="D44E71"/>
          </a:solidFill>
          <a:ln w="57150">
            <a:solidFill>
              <a:schemeClr val="bg1"/>
            </a:solidFill>
            <a:rou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6" name="11 Rectángulo redondeado"/>
          <p:cNvSpPr/>
          <p:nvPr/>
        </p:nvSpPr>
        <p:spPr bwMode="auto">
          <a:xfrm>
            <a:off x="5804944" y="1625600"/>
            <a:ext cx="3724275" cy="3213100"/>
          </a:xfrm>
          <a:custGeom>
            <a:avLst/>
            <a:gdLst/>
            <a:ahLst/>
            <a:cxnLst/>
            <a:rect l="l" t="t" r="r" b="b"/>
            <a:pathLst>
              <a:path w="7448551" h="6425767">
                <a:moveTo>
                  <a:pt x="5090915" y="0"/>
                </a:moveTo>
                <a:cubicBezTo>
                  <a:pt x="6393001" y="0"/>
                  <a:pt x="7448551" y="1055550"/>
                  <a:pt x="7448551" y="2357636"/>
                </a:cubicBezTo>
                <a:lnTo>
                  <a:pt x="7448551" y="2973325"/>
                </a:lnTo>
                <a:lnTo>
                  <a:pt x="6788151" y="2973325"/>
                </a:lnTo>
                <a:cubicBezTo>
                  <a:pt x="6788151" y="2755904"/>
                  <a:pt x="6788151" y="2538483"/>
                  <a:pt x="6788151" y="2321062"/>
                </a:cubicBezTo>
                <a:cubicBezTo>
                  <a:pt x="6788151" y="1382862"/>
                  <a:pt x="6027591" y="622300"/>
                  <a:pt x="5089390" y="622300"/>
                </a:cubicBezTo>
                <a:cubicBezTo>
                  <a:pt x="4151190" y="622300"/>
                  <a:pt x="3390628" y="1382862"/>
                  <a:pt x="3390628" y="2321062"/>
                </a:cubicBezTo>
                <a:lnTo>
                  <a:pt x="3390628" y="3583941"/>
                </a:lnTo>
                <a:lnTo>
                  <a:pt x="3388694" y="3583941"/>
                </a:lnTo>
                <a:cubicBezTo>
                  <a:pt x="3390715" y="3598429"/>
                  <a:pt x="3390900" y="3613004"/>
                  <a:pt x="3390900" y="3627621"/>
                </a:cubicBezTo>
                <a:cubicBezTo>
                  <a:pt x="3390900" y="3995186"/>
                  <a:pt x="3390899" y="4362752"/>
                  <a:pt x="3390899" y="4730317"/>
                </a:cubicBezTo>
                <a:cubicBezTo>
                  <a:pt x="3390899" y="5666688"/>
                  <a:pt x="2631820" y="6425767"/>
                  <a:pt x="1695449" y="6425767"/>
                </a:cubicBezTo>
                <a:lnTo>
                  <a:pt x="1695450" y="6425766"/>
                </a:lnTo>
                <a:cubicBezTo>
                  <a:pt x="759079" y="6425766"/>
                  <a:pt x="0" y="5666687"/>
                  <a:pt x="0" y="4730316"/>
                </a:cubicBezTo>
                <a:lnTo>
                  <a:pt x="0" y="4098524"/>
                </a:lnTo>
                <a:lnTo>
                  <a:pt x="648972" y="4098524"/>
                </a:lnTo>
                <a:lnTo>
                  <a:pt x="648972" y="4731354"/>
                </a:lnTo>
                <a:cubicBezTo>
                  <a:pt x="648972" y="5306945"/>
                  <a:pt x="1115581" y="5773554"/>
                  <a:pt x="1691172" y="5773554"/>
                </a:cubicBezTo>
                <a:cubicBezTo>
                  <a:pt x="2266763" y="5773554"/>
                  <a:pt x="2733372" y="5306945"/>
                  <a:pt x="2733372" y="4731354"/>
                </a:cubicBezTo>
                <a:lnTo>
                  <a:pt x="2733372" y="3583941"/>
                </a:lnTo>
                <a:lnTo>
                  <a:pt x="2733279" y="3583941"/>
                </a:lnTo>
                <a:lnTo>
                  <a:pt x="2733279" y="2357636"/>
                </a:lnTo>
                <a:cubicBezTo>
                  <a:pt x="2733279" y="1055550"/>
                  <a:pt x="3788829" y="0"/>
                  <a:pt x="5090915" y="0"/>
                </a:cubicBezTo>
                <a:close/>
              </a:path>
            </a:pathLst>
          </a:custGeom>
          <a:solidFill>
            <a:srgbClr val="6392C4"/>
          </a:solidFill>
          <a:ln w="57150">
            <a:solidFill>
              <a:schemeClr val="bg1"/>
            </a:solidFill>
          </a:ln>
          <a:effectLst/>
        </p:spPr>
        <p:txBody>
          <a:bodyPr lIns="0" tIns="0" rIns="0" bIns="0" anchor="ctr"/>
          <a:lstStyle/>
          <a:p>
            <a:pPr algn="ctr" eaLnBrk="1" fontAlgn="auto" hangingPunct="1">
              <a:defRPr/>
            </a:pPr>
            <a:endParaRPr lang="es-SV" sz="3000" b="1" noProof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7" name="4 Rectángulo redondeado"/>
          <p:cNvSpPr/>
          <p:nvPr/>
        </p:nvSpPr>
        <p:spPr bwMode="auto">
          <a:xfrm>
            <a:off x="6130381" y="1279525"/>
            <a:ext cx="3738563" cy="3232150"/>
          </a:xfrm>
          <a:custGeom>
            <a:avLst/>
            <a:gdLst/>
            <a:ahLst/>
            <a:cxnLst/>
            <a:rect l="l" t="t" r="r" b="b"/>
            <a:pathLst>
              <a:path w="7479166" h="6466186">
                <a:moveTo>
                  <a:pt x="4443798" y="0"/>
                </a:moveTo>
                <a:cubicBezTo>
                  <a:pt x="6120186" y="0"/>
                  <a:pt x="7479166" y="1358981"/>
                  <a:pt x="7479166" y="3035370"/>
                </a:cubicBezTo>
                <a:lnTo>
                  <a:pt x="7479166" y="3665956"/>
                </a:lnTo>
                <a:lnTo>
                  <a:pt x="6804090" y="3665956"/>
                </a:lnTo>
                <a:lnTo>
                  <a:pt x="6804090" y="3048808"/>
                </a:lnTo>
                <a:cubicBezTo>
                  <a:pt x="6804090" y="1745848"/>
                  <a:pt x="5747834" y="689590"/>
                  <a:pt x="4444874" y="689590"/>
                </a:cubicBezTo>
                <a:cubicBezTo>
                  <a:pt x="3141914" y="689590"/>
                  <a:pt x="2085656" y="1745848"/>
                  <a:pt x="2085656" y="3048808"/>
                </a:cubicBezTo>
                <a:lnTo>
                  <a:pt x="2085656" y="4276572"/>
                </a:lnTo>
                <a:lnTo>
                  <a:pt x="2082798" y="4276572"/>
                </a:lnTo>
                <a:cubicBezTo>
                  <a:pt x="2082798" y="4659310"/>
                  <a:pt x="2082797" y="5042049"/>
                  <a:pt x="2082797" y="5424787"/>
                </a:cubicBezTo>
                <a:cubicBezTo>
                  <a:pt x="2082797" y="5999936"/>
                  <a:pt x="1616547" y="6466186"/>
                  <a:pt x="1041398" y="6466186"/>
                </a:cubicBezTo>
                <a:lnTo>
                  <a:pt x="1041399" y="6466185"/>
                </a:lnTo>
                <a:cubicBezTo>
                  <a:pt x="466250" y="6466185"/>
                  <a:pt x="0" y="5999935"/>
                  <a:pt x="0" y="5424786"/>
                </a:cubicBezTo>
                <a:lnTo>
                  <a:pt x="0" y="4791155"/>
                </a:lnTo>
                <a:lnTo>
                  <a:pt x="722628" y="4791155"/>
                </a:lnTo>
                <a:lnTo>
                  <a:pt x="722628" y="5440588"/>
                </a:lnTo>
                <a:cubicBezTo>
                  <a:pt x="722628" y="5629966"/>
                  <a:pt x="876150" y="5783488"/>
                  <a:pt x="1065528" y="5783488"/>
                </a:cubicBezTo>
                <a:lnTo>
                  <a:pt x="1065527" y="5783489"/>
                </a:lnTo>
                <a:cubicBezTo>
                  <a:pt x="1254905" y="5783489"/>
                  <a:pt x="1408427" y="5629967"/>
                  <a:pt x="1408427" y="5440589"/>
                </a:cubicBezTo>
                <a:cubicBezTo>
                  <a:pt x="1408427" y="5052583"/>
                  <a:pt x="1408427" y="4664577"/>
                  <a:pt x="1408427" y="4276571"/>
                </a:cubicBezTo>
                <a:lnTo>
                  <a:pt x="1408428" y="4276571"/>
                </a:lnTo>
                <a:lnTo>
                  <a:pt x="1408428" y="3035370"/>
                </a:lnTo>
                <a:cubicBezTo>
                  <a:pt x="1408428" y="1358981"/>
                  <a:pt x="2767409" y="0"/>
                  <a:pt x="4443798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 w="57150">
            <a:solidFill>
              <a:schemeClr val="bg1"/>
            </a:solidFill>
          </a:ln>
          <a:effectLst/>
        </p:spPr>
        <p:txBody>
          <a:bodyPr lIns="0" tIns="0" rIns="0" bIns="0" anchor="ctr"/>
          <a:lstStyle/>
          <a:p>
            <a:pPr algn="ctr" eaLnBrk="1" fontAlgn="auto" hangingPunct="1">
              <a:defRPr/>
            </a:pPr>
            <a:endParaRPr lang="es-SV" sz="3000" b="1" noProof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8" name="56 Pentágono"/>
          <p:cNvSpPr/>
          <p:nvPr/>
        </p:nvSpPr>
        <p:spPr bwMode="auto">
          <a:xfrm>
            <a:off x="8337006" y="3111500"/>
            <a:ext cx="1722438" cy="134938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algn="ctr"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9" name="57 Pentágono"/>
          <p:cNvSpPr/>
          <p:nvPr/>
        </p:nvSpPr>
        <p:spPr bwMode="auto">
          <a:xfrm>
            <a:off x="4944519" y="3554413"/>
            <a:ext cx="1722437" cy="134937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algn="ctr"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/>
          <p:nvPr/>
        </p:nvSpPr>
        <p:spPr>
          <a:xfrm>
            <a:off x="6908800" y="5827713"/>
            <a:ext cx="1566863" cy="352859"/>
          </a:xfrm>
          <a:prstGeom prst="rect">
            <a:avLst/>
          </a:prstGeom>
        </p:spPr>
        <p:txBody>
          <a:bodyPr lIns="120846" tIns="60423" rIns="120846" bIns="60423">
            <a:spAutoFit/>
          </a:bodyPr>
          <a:lstStyle/>
          <a:p>
            <a:pPr eaLnBrk="1" fontAlgn="auto" hangingPunct="1">
              <a:lnSpc>
                <a:spcPct val="125000"/>
              </a:lnSpc>
              <a:defRPr/>
            </a:pPr>
            <a:r>
              <a:rPr lang="zh-CN" altLang="en-US" sz="1200" b="1" kern="100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输入你的标题</a:t>
            </a:r>
            <a:endParaRPr lang="en-US" sz="800" b="1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1" name="Textbox 1"/>
          <p:cNvSpPr/>
          <p:nvPr/>
        </p:nvSpPr>
        <p:spPr>
          <a:xfrm>
            <a:off x="10233025" y="5827713"/>
            <a:ext cx="1565275" cy="352859"/>
          </a:xfrm>
          <a:prstGeom prst="rect">
            <a:avLst/>
          </a:prstGeom>
        </p:spPr>
        <p:txBody>
          <a:bodyPr lIns="120846" tIns="60423" rIns="120846" bIns="60423">
            <a:spAutoFit/>
          </a:bodyPr>
          <a:lstStyle/>
          <a:p>
            <a:pPr eaLnBrk="1" fontAlgn="auto" hangingPunct="1">
              <a:lnSpc>
                <a:spcPct val="125000"/>
              </a:lnSpc>
              <a:defRPr/>
            </a:pPr>
            <a:r>
              <a:rPr lang="zh-CN" altLang="en-US" sz="1200" b="1" kern="100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输入你的标题</a:t>
            </a:r>
            <a:endParaRPr lang="en-US" sz="800" b="1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2" name="76 Lágrima"/>
          <p:cNvSpPr>
            <a:spLocks noChangeAspect="1"/>
          </p:cNvSpPr>
          <p:nvPr/>
        </p:nvSpPr>
        <p:spPr bwMode="auto">
          <a:xfrm>
            <a:off x="6734175" y="5935663"/>
            <a:ext cx="144463" cy="144462"/>
          </a:xfrm>
          <a:prstGeom prst="teardrop">
            <a:avLst/>
          </a:prstGeom>
          <a:solidFill>
            <a:schemeClr val="accent3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txBody>
          <a:bodyPr lIns="0" tIns="0" rIns="0" bIns="0" anchor="ctr"/>
          <a:lstStyle/>
          <a:p>
            <a:pPr algn="ctr" eaLnBrk="1" fontAlgn="auto" hangingPunct="1">
              <a:defRPr/>
            </a:pPr>
            <a:endParaRPr lang="es-SV" sz="2700" b="1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77 Lágrima"/>
          <p:cNvSpPr>
            <a:spLocks noChangeAspect="1" noChangeArrowheads="1"/>
          </p:cNvSpPr>
          <p:nvPr/>
        </p:nvSpPr>
        <p:spPr bwMode="auto">
          <a:xfrm>
            <a:off x="10079038" y="5935663"/>
            <a:ext cx="142875" cy="144462"/>
          </a:xfrm>
          <a:custGeom>
            <a:avLst/>
            <a:gdLst>
              <a:gd name="T0" fmla="*/ 0 w 143983"/>
              <a:gd name="T1" fmla="*/ 72470 h 143983"/>
              <a:gd name="T2" fmla="*/ 70887 w 143983"/>
              <a:gd name="T3" fmla="*/ 0 h 143983"/>
              <a:gd name="T4" fmla="*/ 141776 w 143983"/>
              <a:gd name="T5" fmla="*/ 0 h 143983"/>
              <a:gd name="T6" fmla="*/ 141776 w 143983"/>
              <a:gd name="T7" fmla="*/ 72470 h 143983"/>
              <a:gd name="T8" fmla="*/ 70888 w 143983"/>
              <a:gd name="T9" fmla="*/ 144942 h 143983"/>
              <a:gd name="T10" fmla="*/ 1 w 143983"/>
              <a:gd name="T11" fmla="*/ 72470 h 14398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3983" h="143983">
                <a:moveTo>
                  <a:pt x="0" y="71991"/>
                </a:moveTo>
                <a:cubicBezTo>
                  <a:pt x="0" y="32231"/>
                  <a:pt x="32231" y="0"/>
                  <a:pt x="71991" y="0"/>
                </a:cubicBezTo>
                <a:cubicBezTo>
                  <a:pt x="95988" y="0"/>
                  <a:pt x="119985" y="0"/>
                  <a:pt x="143983" y="0"/>
                </a:cubicBezTo>
                <a:cubicBezTo>
                  <a:pt x="143983" y="23996"/>
                  <a:pt x="143983" y="47993"/>
                  <a:pt x="143983" y="71991"/>
                </a:cubicBezTo>
                <a:cubicBezTo>
                  <a:pt x="143983" y="111751"/>
                  <a:pt x="111752" y="143982"/>
                  <a:pt x="71992" y="143982"/>
                </a:cubicBezTo>
                <a:cubicBezTo>
                  <a:pt x="32232" y="143982"/>
                  <a:pt x="1" y="111751"/>
                  <a:pt x="1" y="71991"/>
                </a:cubicBezTo>
                <a:lnTo>
                  <a:pt x="0" y="71991"/>
                </a:lnTo>
                <a:close/>
              </a:path>
            </a:pathLst>
          </a:custGeom>
          <a:solidFill>
            <a:schemeClr val="accent1"/>
          </a:solidFill>
          <a:ln w="38100">
            <a:solidFill>
              <a:srgbClr val="595959"/>
            </a:solidFill>
            <a:round/>
          </a:ln>
        </p:spPr>
        <p:txBody>
          <a:bodyPr lIns="0" tIns="0" rIns="0" bIns="0" anchor="ctr"/>
          <a:lstStyle/>
          <a:p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4" name="Textbox 1"/>
          <p:cNvSpPr/>
          <p:nvPr/>
        </p:nvSpPr>
        <p:spPr>
          <a:xfrm>
            <a:off x="5248275" y="5827713"/>
            <a:ext cx="1565275" cy="352859"/>
          </a:xfrm>
          <a:prstGeom prst="rect">
            <a:avLst/>
          </a:prstGeom>
        </p:spPr>
        <p:txBody>
          <a:bodyPr lIns="120846" tIns="60423" rIns="120846" bIns="60423">
            <a:spAutoFit/>
          </a:bodyPr>
          <a:lstStyle/>
          <a:p>
            <a:pPr eaLnBrk="1" fontAlgn="auto" hangingPunct="1">
              <a:lnSpc>
                <a:spcPct val="125000"/>
              </a:lnSpc>
              <a:defRPr/>
            </a:pPr>
            <a:r>
              <a:rPr lang="zh-CN" altLang="en-US" sz="1200" b="1" kern="100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输入你的标题</a:t>
            </a:r>
            <a:endParaRPr lang="en-US" sz="800" b="1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5" name="Textbox 1"/>
          <p:cNvSpPr/>
          <p:nvPr/>
        </p:nvSpPr>
        <p:spPr>
          <a:xfrm>
            <a:off x="8570913" y="5827713"/>
            <a:ext cx="1566862" cy="352859"/>
          </a:xfrm>
          <a:prstGeom prst="rect">
            <a:avLst/>
          </a:prstGeom>
        </p:spPr>
        <p:txBody>
          <a:bodyPr lIns="120846" tIns="60423" rIns="120846" bIns="60423">
            <a:spAutoFit/>
          </a:bodyPr>
          <a:lstStyle/>
          <a:p>
            <a:pPr eaLnBrk="1" fontAlgn="auto" hangingPunct="1">
              <a:lnSpc>
                <a:spcPct val="125000"/>
              </a:lnSpc>
              <a:defRPr/>
            </a:pPr>
            <a:r>
              <a:rPr lang="zh-CN" altLang="en-US" sz="1200" b="1" kern="100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输入你的标题</a:t>
            </a:r>
            <a:endParaRPr lang="en-US" sz="800" b="1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6" name="80 Lágrima"/>
          <p:cNvSpPr>
            <a:spLocks noChangeAspect="1"/>
          </p:cNvSpPr>
          <p:nvPr/>
        </p:nvSpPr>
        <p:spPr bwMode="auto">
          <a:xfrm>
            <a:off x="5078413" y="5935663"/>
            <a:ext cx="142875" cy="144462"/>
          </a:xfrm>
          <a:prstGeom prst="teardrop">
            <a:avLst/>
          </a:prstGeom>
          <a:solidFill>
            <a:schemeClr val="accent4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txBody>
          <a:bodyPr lIns="0" tIns="0" rIns="0" bIns="0" anchor="ctr"/>
          <a:lstStyle/>
          <a:p>
            <a:pPr algn="ctr" eaLnBrk="1" fontAlgn="auto" hangingPunct="1">
              <a:defRPr/>
            </a:pPr>
            <a:endParaRPr lang="es-SV" sz="2700" b="1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7" name="81 Lágrima"/>
          <p:cNvSpPr>
            <a:spLocks noChangeAspect="1" noChangeArrowheads="1"/>
          </p:cNvSpPr>
          <p:nvPr/>
        </p:nvSpPr>
        <p:spPr bwMode="auto">
          <a:xfrm>
            <a:off x="8426450" y="5935663"/>
            <a:ext cx="144463" cy="144462"/>
          </a:xfrm>
          <a:custGeom>
            <a:avLst/>
            <a:gdLst>
              <a:gd name="T0" fmla="*/ 0 w 143983"/>
              <a:gd name="T1" fmla="*/ 72470 h 143983"/>
              <a:gd name="T2" fmla="*/ 72472 w 143983"/>
              <a:gd name="T3" fmla="*/ 0 h 143983"/>
              <a:gd name="T4" fmla="*/ 144945 w 143983"/>
              <a:gd name="T5" fmla="*/ 0 h 143983"/>
              <a:gd name="T6" fmla="*/ 144945 w 143983"/>
              <a:gd name="T7" fmla="*/ 72470 h 143983"/>
              <a:gd name="T8" fmla="*/ 72473 w 143983"/>
              <a:gd name="T9" fmla="*/ 144942 h 143983"/>
              <a:gd name="T10" fmla="*/ 1 w 143983"/>
              <a:gd name="T11" fmla="*/ 72470 h 14398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3983" h="143983">
                <a:moveTo>
                  <a:pt x="0" y="71991"/>
                </a:moveTo>
                <a:cubicBezTo>
                  <a:pt x="0" y="32231"/>
                  <a:pt x="32231" y="0"/>
                  <a:pt x="71991" y="0"/>
                </a:cubicBezTo>
                <a:cubicBezTo>
                  <a:pt x="95988" y="0"/>
                  <a:pt x="119985" y="0"/>
                  <a:pt x="143983" y="0"/>
                </a:cubicBezTo>
                <a:cubicBezTo>
                  <a:pt x="143983" y="23996"/>
                  <a:pt x="143983" y="47993"/>
                  <a:pt x="143983" y="71991"/>
                </a:cubicBezTo>
                <a:cubicBezTo>
                  <a:pt x="143983" y="111751"/>
                  <a:pt x="111752" y="143982"/>
                  <a:pt x="71992" y="143982"/>
                </a:cubicBezTo>
                <a:cubicBezTo>
                  <a:pt x="32232" y="143982"/>
                  <a:pt x="1" y="111751"/>
                  <a:pt x="1" y="71991"/>
                </a:cubicBezTo>
                <a:lnTo>
                  <a:pt x="0" y="71991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rgbClr val="595959"/>
            </a:solidFill>
            <a:round/>
          </a:ln>
        </p:spPr>
        <p:txBody>
          <a:bodyPr lIns="0" tIns="0" rIns="0" bIns="0" anchor="ctr"/>
          <a:lstStyle/>
          <a:p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28" name="Group 4"/>
          <p:cNvGrpSpPr>
            <a:grpSpLocks noChangeAspect="1"/>
          </p:cNvGrpSpPr>
          <p:nvPr/>
        </p:nvGrpSpPr>
        <p:grpSpPr bwMode="auto">
          <a:xfrm>
            <a:off x="9640412" y="3294949"/>
            <a:ext cx="153838" cy="223689"/>
            <a:chOff x="14052" y="2464"/>
            <a:chExt cx="1099" cy="1598"/>
          </a:xfrm>
          <a:solidFill>
            <a:schemeClr val="tx2"/>
          </a:solidFill>
        </p:grpSpPr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lIns="45715" tIns="22858" rIns="45715" bIns="22858"/>
            <a:lstStyle/>
            <a:p>
              <a:pPr eaLnBrk="1" fontAlgn="auto" hangingPunct="1">
                <a:defRPr/>
              </a:pPr>
              <a:endParaRPr lang="es-ES" sz="900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30" name="Freeform 7"/>
            <p:cNvSpPr/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lIns="45715" tIns="22858" rIns="45715" bIns="22858"/>
            <a:lstStyle/>
            <a:p>
              <a:pPr eaLnBrk="1" fontAlgn="auto" hangingPunct="1">
                <a:defRPr/>
              </a:pPr>
              <a:endParaRPr lang="es-ES" sz="900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21"/>
          <p:cNvGrpSpPr>
            <a:grpSpLocks noChangeAspect="1"/>
          </p:cNvGrpSpPr>
          <p:nvPr/>
        </p:nvGrpSpPr>
        <p:grpSpPr bwMode="auto">
          <a:xfrm>
            <a:off x="8564806" y="3316928"/>
            <a:ext cx="225928" cy="179735"/>
            <a:chOff x="12486" y="4334"/>
            <a:chExt cx="1614" cy="1284"/>
          </a:xfrm>
          <a:solidFill>
            <a:schemeClr val="tx2"/>
          </a:solidFill>
        </p:grpSpPr>
        <p:sp>
          <p:nvSpPr>
            <p:cNvPr id="32" name="Freeform 23"/>
            <p:cNvSpPr>
              <a:spLocks noEditPoints="1"/>
            </p:cNvSpPr>
            <p:nvPr/>
          </p:nvSpPr>
          <p:spPr bwMode="auto">
            <a:xfrm>
              <a:off x="13596" y="4729"/>
              <a:ext cx="302" cy="396"/>
            </a:xfrm>
            <a:custGeom>
              <a:avLst/>
              <a:gdLst>
                <a:gd name="T0" fmla="*/ 150 w 907"/>
                <a:gd name="T1" fmla="*/ 149 h 1187"/>
                <a:gd name="T2" fmla="*/ 150 w 907"/>
                <a:gd name="T3" fmla="*/ 1038 h 1187"/>
                <a:gd name="T4" fmla="*/ 757 w 907"/>
                <a:gd name="T5" fmla="*/ 1038 h 1187"/>
                <a:gd name="T6" fmla="*/ 757 w 907"/>
                <a:gd name="T7" fmla="*/ 816 h 1187"/>
                <a:gd name="T8" fmla="*/ 302 w 907"/>
                <a:gd name="T9" fmla="*/ 149 h 1187"/>
                <a:gd name="T10" fmla="*/ 150 w 907"/>
                <a:gd name="T11" fmla="*/ 149 h 1187"/>
                <a:gd name="T12" fmla="*/ 150 w 907"/>
                <a:gd name="T13" fmla="*/ 0 h 1187"/>
                <a:gd name="T14" fmla="*/ 302 w 907"/>
                <a:gd name="T15" fmla="*/ 0 h 1187"/>
                <a:gd name="T16" fmla="*/ 332 w 907"/>
                <a:gd name="T17" fmla="*/ 3 h 1187"/>
                <a:gd name="T18" fmla="*/ 360 w 907"/>
                <a:gd name="T19" fmla="*/ 12 h 1187"/>
                <a:gd name="T20" fmla="*/ 386 w 907"/>
                <a:gd name="T21" fmla="*/ 27 h 1187"/>
                <a:gd name="T22" fmla="*/ 409 w 907"/>
                <a:gd name="T23" fmla="*/ 44 h 1187"/>
                <a:gd name="T24" fmla="*/ 429 w 907"/>
                <a:gd name="T25" fmla="*/ 67 h 1187"/>
                <a:gd name="T26" fmla="*/ 882 w 907"/>
                <a:gd name="T27" fmla="*/ 734 h 1187"/>
                <a:gd name="T28" fmla="*/ 895 w 907"/>
                <a:gd name="T29" fmla="*/ 759 h 1187"/>
                <a:gd name="T30" fmla="*/ 904 w 907"/>
                <a:gd name="T31" fmla="*/ 787 h 1187"/>
                <a:gd name="T32" fmla="*/ 907 w 907"/>
                <a:gd name="T33" fmla="*/ 816 h 1187"/>
                <a:gd name="T34" fmla="*/ 907 w 907"/>
                <a:gd name="T35" fmla="*/ 1038 h 1187"/>
                <a:gd name="T36" fmla="*/ 903 w 907"/>
                <a:gd name="T37" fmla="*/ 1073 h 1187"/>
                <a:gd name="T38" fmla="*/ 892 w 907"/>
                <a:gd name="T39" fmla="*/ 1103 h 1187"/>
                <a:gd name="T40" fmla="*/ 874 w 907"/>
                <a:gd name="T41" fmla="*/ 1131 h 1187"/>
                <a:gd name="T42" fmla="*/ 850 w 907"/>
                <a:gd name="T43" fmla="*/ 1155 h 1187"/>
                <a:gd name="T44" fmla="*/ 822 w 907"/>
                <a:gd name="T45" fmla="*/ 1172 h 1187"/>
                <a:gd name="T46" fmla="*/ 791 w 907"/>
                <a:gd name="T47" fmla="*/ 1182 h 1187"/>
                <a:gd name="T48" fmla="*/ 757 w 907"/>
                <a:gd name="T49" fmla="*/ 1187 h 1187"/>
                <a:gd name="T50" fmla="*/ 150 w 907"/>
                <a:gd name="T51" fmla="*/ 1187 h 1187"/>
                <a:gd name="T52" fmla="*/ 116 w 907"/>
                <a:gd name="T53" fmla="*/ 1182 h 1187"/>
                <a:gd name="T54" fmla="*/ 85 w 907"/>
                <a:gd name="T55" fmla="*/ 1172 h 1187"/>
                <a:gd name="T56" fmla="*/ 56 w 907"/>
                <a:gd name="T57" fmla="*/ 1155 h 1187"/>
                <a:gd name="T58" fmla="*/ 32 w 907"/>
                <a:gd name="T59" fmla="*/ 1131 h 1187"/>
                <a:gd name="T60" fmla="*/ 15 w 907"/>
                <a:gd name="T61" fmla="*/ 1103 h 1187"/>
                <a:gd name="T62" fmla="*/ 4 w 907"/>
                <a:gd name="T63" fmla="*/ 1073 h 1187"/>
                <a:gd name="T64" fmla="*/ 0 w 907"/>
                <a:gd name="T65" fmla="*/ 1038 h 1187"/>
                <a:gd name="T66" fmla="*/ 0 w 907"/>
                <a:gd name="T67" fmla="*/ 149 h 1187"/>
                <a:gd name="T68" fmla="*/ 4 w 907"/>
                <a:gd name="T69" fmla="*/ 116 h 1187"/>
                <a:gd name="T70" fmla="*/ 15 w 907"/>
                <a:gd name="T71" fmla="*/ 83 h 1187"/>
                <a:gd name="T72" fmla="*/ 32 w 907"/>
                <a:gd name="T73" fmla="*/ 56 h 1187"/>
                <a:gd name="T74" fmla="*/ 56 w 907"/>
                <a:gd name="T75" fmla="*/ 34 h 1187"/>
                <a:gd name="T76" fmla="*/ 85 w 907"/>
                <a:gd name="T77" fmla="*/ 16 h 1187"/>
                <a:gd name="T78" fmla="*/ 116 w 907"/>
                <a:gd name="T79" fmla="*/ 5 h 1187"/>
                <a:gd name="T80" fmla="*/ 150 w 907"/>
                <a:gd name="T81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7" h="1187">
                  <a:moveTo>
                    <a:pt x="150" y="149"/>
                  </a:moveTo>
                  <a:lnTo>
                    <a:pt x="150" y="1038"/>
                  </a:lnTo>
                  <a:lnTo>
                    <a:pt x="757" y="1038"/>
                  </a:lnTo>
                  <a:lnTo>
                    <a:pt x="757" y="816"/>
                  </a:lnTo>
                  <a:lnTo>
                    <a:pt x="302" y="149"/>
                  </a:lnTo>
                  <a:lnTo>
                    <a:pt x="150" y="149"/>
                  </a:lnTo>
                  <a:close/>
                  <a:moveTo>
                    <a:pt x="150" y="0"/>
                  </a:moveTo>
                  <a:lnTo>
                    <a:pt x="302" y="0"/>
                  </a:lnTo>
                  <a:lnTo>
                    <a:pt x="332" y="3"/>
                  </a:lnTo>
                  <a:lnTo>
                    <a:pt x="360" y="12"/>
                  </a:lnTo>
                  <a:lnTo>
                    <a:pt x="386" y="27"/>
                  </a:lnTo>
                  <a:lnTo>
                    <a:pt x="409" y="44"/>
                  </a:lnTo>
                  <a:lnTo>
                    <a:pt x="429" y="67"/>
                  </a:lnTo>
                  <a:lnTo>
                    <a:pt x="882" y="734"/>
                  </a:lnTo>
                  <a:lnTo>
                    <a:pt x="895" y="759"/>
                  </a:lnTo>
                  <a:lnTo>
                    <a:pt x="904" y="787"/>
                  </a:lnTo>
                  <a:lnTo>
                    <a:pt x="907" y="816"/>
                  </a:lnTo>
                  <a:lnTo>
                    <a:pt x="907" y="1038"/>
                  </a:lnTo>
                  <a:lnTo>
                    <a:pt x="903" y="1073"/>
                  </a:lnTo>
                  <a:lnTo>
                    <a:pt x="892" y="1103"/>
                  </a:lnTo>
                  <a:lnTo>
                    <a:pt x="874" y="1131"/>
                  </a:lnTo>
                  <a:lnTo>
                    <a:pt x="850" y="1155"/>
                  </a:lnTo>
                  <a:lnTo>
                    <a:pt x="822" y="1172"/>
                  </a:lnTo>
                  <a:lnTo>
                    <a:pt x="791" y="1182"/>
                  </a:lnTo>
                  <a:lnTo>
                    <a:pt x="757" y="1187"/>
                  </a:lnTo>
                  <a:lnTo>
                    <a:pt x="150" y="1187"/>
                  </a:lnTo>
                  <a:lnTo>
                    <a:pt x="116" y="1182"/>
                  </a:lnTo>
                  <a:lnTo>
                    <a:pt x="85" y="1172"/>
                  </a:lnTo>
                  <a:lnTo>
                    <a:pt x="56" y="1155"/>
                  </a:lnTo>
                  <a:lnTo>
                    <a:pt x="32" y="1131"/>
                  </a:lnTo>
                  <a:lnTo>
                    <a:pt x="15" y="1103"/>
                  </a:lnTo>
                  <a:lnTo>
                    <a:pt x="4" y="1073"/>
                  </a:lnTo>
                  <a:lnTo>
                    <a:pt x="0" y="1038"/>
                  </a:lnTo>
                  <a:lnTo>
                    <a:pt x="0" y="149"/>
                  </a:lnTo>
                  <a:lnTo>
                    <a:pt x="4" y="116"/>
                  </a:lnTo>
                  <a:lnTo>
                    <a:pt x="15" y="83"/>
                  </a:lnTo>
                  <a:lnTo>
                    <a:pt x="32" y="56"/>
                  </a:lnTo>
                  <a:lnTo>
                    <a:pt x="56" y="34"/>
                  </a:lnTo>
                  <a:lnTo>
                    <a:pt x="85" y="16"/>
                  </a:lnTo>
                  <a:lnTo>
                    <a:pt x="116" y="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lIns="45715" tIns="22858" rIns="45715" bIns="22858"/>
            <a:lstStyle/>
            <a:p>
              <a:pPr eaLnBrk="1" fontAlgn="auto" hangingPunct="1">
                <a:defRPr/>
              </a:pPr>
              <a:endParaRPr lang="es-ES" sz="900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33" name="Freeform 24"/>
            <p:cNvSpPr>
              <a:spLocks noEditPoints="1"/>
            </p:cNvSpPr>
            <p:nvPr/>
          </p:nvSpPr>
          <p:spPr bwMode="auto">
            <a:xfrm>
              <a:off x="12486" y="4334"/>
              <a:ext cx="1614" cy="1284"/>
            </a:xfrm>
            <a:custGeom>
              <a:avLst/>
              <a:gdLst>
                <a:gd name="T0" fmla="*/ 3417 w 4841"/>
                <a:gd name="T1" fmla="*/ 3052 h 3853"/>
                <a:gd name="T2" fmla="*/ 3333 w 4841"/>
                <a:gd name="T3" fmla="*/ 3308 h 3853"/>
                <a:gd name="T4" fmla="*/ 3493 w 4841"/>
                <a:gd name="T5" fmla="*/ 3523 h 3853"/>
                <a:gd name="T6" fmla="*/ 3770 w 4841"/>
                <a:gd name="T7" fmla="*/ 3523 h 3853"/>
                <a:gd name="T8" fmla="*/ 3929 w 4841"/>
                <a:gd name="T9" fmla="*/ 3308 h 3853"/>
                <a:gd name="T10" fmla="*/ 3844 w 4841"/>
                <a:gd name="T11" fmla="*/ 3052 h 3853"/>
                <a:gd name="T12" fmla="*/ 1664 w 4841"/>
                <a:gd name="T13" fmla="*/ 2964 h 3853"/>
                <a:gd name="T14" fmla="*/ 1420 w 4841"/>
                <a:gd name="T15" fmla="*/ 3085 h 3853"/>
                <a:gd name="T16" fmla="*/ 1377 w 4841"/>
                <a:gd name="T17" fmla="*/ 3354 h 3853"/>
                <a:gd name="T18" fmla="*/ 1569 w 4841"/>
                <a:gd name="T19" fmla="*/ 3542 h 3853"/>
                <a:gd name="T20" fmla="*/ 1843 w 4841"/>
                <a:gd name="T21" fmla="*/ 3500 h 3853"/>
                <a:gd name="T22" fmla="*/ 1967 w 4841"/>
                <a:gd name="T23" fmla="*/ 3260 h 3853"/>
                <a:gd name="T24" fmla="*/ 1843 w 4841"/>
                <a:gd name="T25" fmla="*/ 3021 h 3853"/>
                <a:gd name="T26" fmla="*/ 3177 w 4841"/>
                <a:gd name="T27" fmla="*/ 2075 h 3853"/>
                <a:gd name="T28" fmla="*/ 3044 w 4841"/>
                <a:gd name="T29" fmla="*/ 2389 h 3853"/>
                <a:gd name="T30" fmla="*/ 2722 w 4841"/>
                <a:gd name="T31" fmla="*/ 2520 h 3853"/>
                <a:gd name="T32" fmla="*/ 814 w 4841"/>
                <a:gd name="T33" fmla="*/ 3079 h 3853"/>
                <a:gd name="T34" fmla="*/ 1134 w 4841"/>
                <a:gd name="T35" fmla="*/ 2980 h 3853"/>
                <a:gd name="T36" fmla="*/ 1447 w 4841"/>
                <a:gd name="T37" fmla="*/ 2707 h 3853"/>
                <a:gd name="T38" fmla="*/ 1882 w 4841"/>
                <a:gd name="T39" fmla="*/ 2707 h 3853"/>
                <a:gd name="T40" fmla="*/ 2195 w 4841"/>
                <a:gd name="T41" fmla="*/ 2980 h 3853"/>
                <a:gd name="T42" fmla="*/ 3138 w 4841"/>
                <a:gd name="T43" fmla="*/ 2920 h 3853"/>
                <a:gd name="T44" fmla="*/ 3482 w 4841"/>
                <a:gd name="T45" fmla="*/ 2685 h 3853"/>
                <a:gd name="T46" fmla="*/ 3914 w 4841"/>
                <a:gd name="T47" fmla="*/ 2736 h 3853"/>
                <a:gd name="T48" fmla="*/ 4191 w 4841"/>
                <a:gd name="T49" fmla="*/ 3044 h 3853"/>
                <a:gd name="T50" fmla="*/ 4506 w 4841"/>
                <a:gd name="T51" fmla="*/ 3057 h 3853"/>
                <a:gd name="T52" fmla="*/ 4528 w 4841"/>
                <a:gd name="T53" fmla="*/ 2019 h 3853"/>
                <a:gd name="T54" fmla="*/ 3811 w 4841"/>
                <a:gd name="T55" fmla="*/ 1041 h 3853"/>
                <a:gd name="T56" fmla="*/ 359 w 4841"/>
                <a:gd name="T57" fmla="*/ 330 h 3853"/>
                <a:gd name="T58" fmla="*/ 307 w 4841"/>
                <a:gd name="T59" fmla="*/ 2109 h 3853"/>
                <a:gd name="T60" fmla="*/ 453 w 4841"/>
                <a:gd name="T61" fmla="*/ 2223 h 3853"/>
                <a:gd name="T62" fmla="*/ 2859 w 4841"/>
                <a:gd name="T63" fmla="*/ 2140 h 3853"/>
                <a:gd name="T64" fmla="*/ 2841 w 4841"/>
                <a:gd name="T65" fmla="*/ 352 h 3853"/>
                <a:gd name="T66" fmla="*/ 453 w 4841"/>
                <a:gd name="T67" fmla="*/ 0 h 3853"/>
                <a:gd name="T68" fmla="*/ 3001 w 4841"/>
                <a:gd name="T69" fmla="*/ 94 h 3853"/>
                <a:gd name="T70" fmla="*/ 3174 w 4841"/>
                <a:gd name="T71" fmla="*/ 384 h 3853"/>
                <a:gd name="T72" fmla="*/ 3947 w 4841"/>
                <a:gd name="T73" fmla="*/ 771 h 3853"/>
                <a:gd name="T74" fmla="*/ 4765 w 4841"/>
                <a:gd name="T75" fmla="*/ 1829 h 3853"/>
                <a:gd name="T76" fmla="*/ 4841 w 4841"/>
                <a:gd name="T77" fmla="*/ 2964 h 3853"/>
                <a:gd name="T78" fmla="*/ 4708 w 4841"/>
                <a:gd name="T79" fmla="*/ 3278 h 3853"/>
                <a:gd name="T80" fmla="*/ 4387 w 4841"/>
                <a:gd name="T81" fmla="*/ 3408 h 3853"/>
                <a:gd name="T82" fmla="*/ 4030 w 4841"/>
                <a:gd name="T83" fmla="*/ 3704 h 3853"/>
                <a:gd name="T84" fmla="*/ 3631 w 4841"/>
                <a:gd name="T85" fmla="*/ 3853 h 3853"/>
                <a:gd name="T86" fmla="*/ 3232 w 4841"/>
                <a:gd name="T87" fmla="*/ 3704 h 3853"/>
                <a:gd name="T88" fmla="*/ 2248 w 4841"/>
                <a:gd name="T89" fmla="*/ 3408 h 3853"/>
                <a:gd name="T90" fmla="*/ 2007 w 4841"/>
                <a:gd name="T91" fmla="*/ 3748 h 3853"/>
                <a:gd name="T92" fmla="*/ 1588 w 4841"/>
                <a:gd name="T93" fmla="*/ 3848 h 3853"/>
                <a:gd name="T94" fmla="*/ 1214 w 4841"/>
                <a:gd name="T95" fmla="*/ 3654 h 3853"/>
                <a:gd name="T96" fmla="*/ 846 w 4841"/>
                <a:gd name="T97" fmla="*/ 3405 h 3853"/>
                <a:gd name="T98" fmla="*/ 548 w 4841"/>
                <a:gd name="T99" fmla="*/ 3235 h 3853"/>
                <a:gd name="T100" fmla="*/ 453 w 4841"/>
                <a:gd name="T101" fmla="*/ 2520 h 3853"/>
                <a:gd name="T102" fmla="*/ 133 w 4841"/>
                <a:gd name="T103" fmla="*/ 2389 h 3853"/>
                <a:gd name="T104" fmla="*/ 0 w 4841"/>
                <a:gd name="T105" fmla="*/ 2075 h 3853"/>
                <a:gd name="T106" fmla="*/ 95 w 4841"/>
                <a:gd name="T107" fmla="*/ 174 h 3853"/>
                <a:gd name="T108" fmla="*/ 392 w 4841"/>
                <a:gd name="T109" fmla="*/ 5 h 3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41" h="3853">
                  <a:moveTo>
                    <a:pt x="3631" y="2964"/>
                  </a:moveTo>
                  <a:lnTo>
                    <a:pt x="3582" y="2968"/>
                  </a:lnTo>
                  <a:lnTo>
                    <a:pt x="3536" y="2979"/>
                  </a:lnTo>
                  <a:lnTo>
                    <a:pt x="3493" y="2998"/>
                  </a:lnTo>
                  <a:lnTo>
                    <a:pt x="3452" y="3021"/>
                  </a:lnTo>
                  <a:lnTo>
                    <a:pt x="3417" y="3052"/>
                  </a:lnTo>
                  <a:lnTo>
                    <a:pt x="3387" y="3085"/>
                  </a:lnTo>
                  <a:lnTo>
                    <a:pt x="3363" y="3125"/>
                  </a:lnTo>
                  <a:lnTo>
                    <a:pt x="3344" y="3167"/>
                  </a:lnTo>
                  <a:lnTo>
                    <a:pt x="3333" y="3212"/>
                  </a:lnTo>
                  <a:lnTo>
                    <a:pt x="3329" y="3260"/>
                  </a:lnTo>
                  <a:lnTo>
                    <a:pt x="3333" y="3308"/>
                  </a:lnTo>
                  <a:lnTo>
                    <a:pt x="3344" y="3354"/>
                  </a:lnTo>
                  <a:lnTo>
                    <a:pt x="3363" y="3396"/>
                  </a:lnTo>
                  <a:lnTo>
                    <a:pt x="3387" y="3435"/>
                  </a:lnTo>
                  <a:lnTo>
                    <a:pt x="3417" y="3470"/>
                  </a:lnTo>
                  <a:lnTo>
                    <a:pt x="3452" y="3500"/>
                  </a:lnTo>
                  <a:lnTo>
                    <a:pt x="3493" y="3523"/>
                  </a:lnTo>
                  <a:lnTo>
                    <a:pt x="3536" y="3542"/>
                  </a:lnTo>
                  <a:lnTo>
                    <a:pt x="3582" y="3552"/>
                  </a:lnTo>
                  <a:lnTo>
                    <a:pt x="3631" y="3556"/>
                  </a:lnTo>
                  <a:lnTo>
                    <a:pt x="3680" y="3552"/>
                  </a:lnTo>
                  <a:lnTo>
                    <a:pt x="3726" y="3542"/>
                  </a:lnTo>
                  <a:lnTo>
                    <a:pt x="3770" y="3523"/>
                  </a:lnTo>
                  <a:lnTo>
                    <a:pt x="3810" y="3500"/>
                  </a:lnTo>
                  <a:lnTo>
                    <a:pt x="3844" y="3470"/>
                  </a:lnTo>
                  <a:lnTo>
                    <a:pt x="3875" y="3435"/>
                  </a:lnTo>
                  <a:lnTo>
                    <a:pt x="3899" y="3396"/>
                  </a:lnTo>
                  <a:lnTo>
                    <a:pt x="3919" y="3354"/>
                  </a:lnTo>
                  <a:lnTo>
                    <a:pt x="3929" y="3308"/>
                  </a:lnTo>
                  <a:lnTo>
                    <a:pt x="3934" y="3260"/>
                  </a:lnTo>
                  <a:lnTo>
                    <a:pt x="3929" y="3212"/>
                  </a:lnTo>
                  <a:lnTo>
                    <a:pt x="3919" y="3167"/>
                  </a:lnTo>
                  <a:lnTo>
                    <a:pt x="3899" y="3125"/>
                  </a:lnTo>
                  <a:lnTo>
                    <a:pt x="3875" y="3085"/>
                  </a:lnTo>
                  <a:lnTo>
                    <a:pt x="3844" y="3052"/>
                  </a:lnTo>
                  <a:lnTo>
                    <a:pt x="3810" y="3021"/>
                  </a:lnTo>
                  <a:lnTo>
                    <a:pt x="3770" y="2998"/>
                  </a:lnTo>
                  <a:lnTo>
                    <a:pt x="3726" y="2979"/>
                  </a:lnTo>
                  <a:lnTo>
                    <a:pt x="3680" y="2968"/>
                  </a:lnTo>
                  <a:lnTo>
                    <a:pt x="3631" y="2964"/>
                  </a:lnTo>
                  <a:close/>
                  <a:moveTo>
                    <a:pt x="1664" y="2964"/>
                  </a:moveTo>
                  <a:lnTo>
                    <a:pt x="1615" y="2968"/>
                  </a:lnTo>
                  <a:lnTo>
                    <a:pt x="1569" y="2979"/>
                  </a:lnTo>
                  <a:lnTo>
                    <a:pt x="1526" y="2998"/>
                  </a:lnTo>
                  <a:lnTo>
                    <a:pt x="1486" y="3021"/>
                  </a:lnTo>
                  <a:lnTo>
                    <a:pt x="1450" y="3052"/>
                  </a:lnTo>
                  <a:lnTo>
                    <a:pt x="1420" y="3085"/>
                  </a:lnTo>
                  <a:lnTo>
                    <a:pt x="1395" y="3125"/>
                  </a:lnTo>
                  <a:lnTo>
                    <a:pt x="1377" y="3167"/>
                  </a:lnTo>
                  <a:lnTo>
                    <a:pt x="1365" y="3212"/>
                  </a:lnTo>
                  <a:lnTo>
                    <a:pt x="1362" y="3260"/>
                  </a:lnTo>
                  <a:lnTo>
                    <a:pt x="1365" y="3308"/>
                  </a:lnTo>
                  <a:lnTo>
                    <a:pt x="1377" y="3354"/>
                  </a:lnTo>
                  <a:lnTo>
                    <a:pt x="1395" y="3396"/>
                  </a:lnTo>
                  <a:lnTo>
                    <a:pt x="1420" y="3435"/>
                  </a:lnTo>
                  <a:lnTo>
                    <a:pt x="1450" y="3470"/>
                  </a:lnTo>
                  <a:lnTo>
                    <a:pt x="1486" y="3500"/>
                  </a:lnTo>
                  <a:lnTo>
                    <a:pt x="1526" y="3523"/>
                  </a:lnTo>
                  <a:lnTo>
                    <a:pt x="1569" y="3542"/>
                  </a:lnTo>
                  <a:lnTo>
                    <a:pt x="1615" y="3552"/>
                  </a:lnTo>
                  <a:lnTo>
                    <a:pt x="1664" y="3556"/>
                  </a:lnTo>
                  <a:lnTo>
                    <a:pt x="1714" y="3552"/>
                  </a:lnTo>
                  <a:lnTo>
                    <a:pt x="1760" y="3542"/>
                  </a:lnTo>
                  <a:lnTo>
                    <a:pt x="1803" y="3523"/>
                  </a:lnTo>
                  <a:lnTo>
                    <a:pt x="1843" y="3500"/>
                  </a:lnTo>
                  <a:lnTo>
                    <a:pt x="1879" y="3470"/>
                  </a:lnTo>
                  <a:lnTo>
                    <a:pt x="1909" y="3435"/>
                  </a:lnTo>
                  <a:lnTo>
                    <a:pt x="1934" y="3396"/>
                  </a:lnTo>
                  <a:lnTo>
                    <a:pt x="1952" y="3354"/>
                  </a:lnTo>
                  <a:lnTo>
                    <a:pt x="1964" y="3308"/>
                  </a:lnTo>
                  <a:lnTo>
                    <a:pt x="1967" y="3260"/>
                  </a:lnTo>
                  <a:lnTo>
                    <a:pt x="1964" y="3212"/>
                  </a:lnTo>
                  <a:lnTo>
                    <a:pt x="1952" y="3167"/>
                  </a:lnTo>
                  <a:lnTo>
                    <a:pt x="1934" y="3125"/>
                  </a:lnTo>
                  <a:lnTo>
                    <a:pt x="1909" y="3085"/>
                  </a:lnTo>
                  <a:lnTo>
                    <a:pt x="1879" y="3052"/>
                  </a:lnTo>
                  <a:lnTo>
                    <a:pt x="1843" y="3021"/>
                  </a:lnTo>
                  <a:lnTo>
                    <a:pt x="1803" y="2998"/>
                  </a:lnTo>
                  <a:lnTo>
                    <a:pt x="1760" y="2979"/>
                  </a:lnTo>
                  <a:lnTo>
                    <a:pt x="1714" y="2968"/>
                  </a:lnTo>
                  <a:lnTo>
                    <a:pt x="1664" y="2964"/>
                  </a:lnTo>
                  <a:close/>
                  <a:moveTo>
                    <a:pt x="3177" y="1038"/>
                  </a:moveTo>
                  <a:lnTo>
                    <a:pt x="3177" y="2075"/>
                  </a:lnTo>
                  <a:lnTo>
                    <a:pt x="3174" y="2135"/>
                  </a:lnTo>
                  <a:lnTo>
                    <a:pt x="3162" y="2194"/>
                  </a:lnTo>
                  <a:lnTo>
                    <a:pt x="3141" y="2248"/>
                  </a:lnTo>
                  <a:lnTo>
                    <a:pt x="3116" y="2299"/>
                  </a:lnTo>
                  <a:lnTo>
                    <a:pt x="3083" y="2347"/>
                  </a:lnTo>
                  <a:lnTo>
                    <a:pt x="3044" y="2389"/>
                  </a:lnTo>
                  <a:lnTo>
                    <a:pt x="3001" y="2427"/>
                  </a:lnTo>
                  <a:lnTo>
                    <a:pt x="2952" y="2459"/>
                  </a:lnTo>
                  <a:lnTo>
                    <a:pt x="2900" y="2485"/>
                  </a:lnTo>
                  <a:lnTo>
                    <a:pt x="2843" y="2504"/>
                  </a:lnTo>
                  <a:lnTo>
                    <a:pt x="2785" y="2516"/>
                  </a:lnTo>
                  <a:lnTo>
                    <a:pt x="2722" y="2520"/>
                  </a:lnTo>
                  <a:lnTo>
                    <a:pt x="757" y="2520"/>
                  </a:lnTo>
                  <a:lnTo>
                    <a:pt x="757" y="2964"/>
                  </a:lnTo>
                  <a:lnTo>
                    <a:pt x="760" y="2998"/>
                  </a:lnTo>
                  <a:lnTo>
                    <a:pt x="772" y="3030"/>
                  </a:lnTo>
                  <a:lnTo>
                    <a:pt x="790" y="3057"/>
                  </a:lnTo>
                  <a:lnTo>
                    <a:pt x="814" y="3079"/>
                  </a:lnTo>
                  <a:lnTo>
                    <a:pt x="842" y="3097"/>
                  </a:lnTo>
                  <a:lnTo>
                    <a:pt x="873" y="3109"/>
                  </a:lnTo>
                  <a:lnTo>
                    <a:pt x="907" y="3113"/>
                  </a:lnTo>
                  <a:lnTo>
                    <a:pt x="1080" y="3113"/>
                  </a:lnTo>
                  <a:lnTo>
                    <a:pt x="1103" y="3044"/>
                  </a:lnTo>
                  <a:lnTo>
                    <a:pt x="1134" y="2980"/>
                  </a:lnTo>
                  <a:lnTo>
                    <a:pt x="1171" y="2920"/>
                  </a:lnTo>
                  <a:lnTo>
                    <a:pt x="1214" y="2866"/>
                  </a:lnTo>
                  <a:lnTo>
                    <a:pt x="1265" y="2817"/>
                  </a:lnTo>
                  <a:lnTo>
                    <a:pt x="1320" y="2773"/>
                  </a:lnTo>
                  <a:lnTo>
                    <a:pt x="1381" y="2736"/>
                  </a:lnTo>
                  <a:lnTo>
                    <a:pt x="1447" y="2707"/>
                  </a:lnTo>
                  <a:lnTo>
                    <a:pt x="1517" y="2685"/>
                  </a:lnTo>
                  <a:lnTo>
                    <a:pt x="1588" y="2672"/>
                  </a:lnTo>
                  <a:lnTo>
                    <a:pt x="1664" y="2668"/>
                  </a:lnTo>
                  <a:lnTo>
                    <a:pt x="1740" y="2672"/>
                  </a:lnTo>
                  <a:lnTo>
                    <a:pt x="1812" y="2685"/>
                  </a:lnTo>
                  <a:lnTo>
                    <a:pt x="1882" y="2707"/>
                  </a:lnTo>
                  <a:lnTo>
                    <a:pt x="1947" y="2736"/>
                  </a:lnTo>
                  <a:lnTo>
                    <a:pt x="2009" y="2773"/>
                  </a:lnTo>
                  <a:lnTo>
                    <a:pt x="2064" y="2817"/>
                  </a:lnTo>
                  <a:lnTo>
                    <a:pt x="2114" y="2866"/>
                  </a:lnTo>
                  <a:lnTo>
                    <a:pt x="2158" y="2920"/>
                  </a:lnTo>
                  <a:lnTo>
                    <a:pt x="2195" y="2980"/>
                  </a:lnTo>
                  <a:lnTo>
                    <a:pt x="2226" y="3044"/>
                  </a:lnTo>
                  <a:lnTo>
                    <a:pt x="2248" y="3113"/>
                  </a:lnTo>
                  <a:lnTo>
                    <a:pt x="3047" y="3113"/>
                  </a:lnTo>
                  <a:lnTo>
                    <a:pt x="3069" y="3044"/>
                  </a:lnTo>
                  <a:lnTo>
                    <a:pt x="3099" y="2980"/>
                  </a:lnTo>
                  <a:lnTo>
                    <a:pt x="3138" y="2920"/>
                  </a:lnTo>
                  <a:lnTo>
                    <a:pt x="3181" y="2866"/>
                  </a:lnTo>
                  <a:lnTo>
                    <a:pt x="3232" y="2817"/>
                  </a:lnTo>
                  <a:lnTo>
                    <a:pt x="3287" y="2773"/>
                  </a:lnTo>
                  <a:lnTo>
                    <a:pt x="3348" y="2736"/>
                  </a:lnTo>
                  <a:lnTo>
                    <a:pt x="3414" y="2707"/>
                  </a:lnTo>
                  <a:lnTo>
                    <a:pt x="3482" y="2685"/>
                  </a:lnTo>
                  <a:lnTo>
                    <a:pt x="3555" y="2672"/>
                  </a:lnTo>
                  <a:lnTo>
                    <a:pt x="3631" y="2668"/>
                  </a:lnTo>
                  <a:lnTo>
                    <a:pt x="3707" y="2672"/>
                  </a:lnTo>
                  <a:lnTo>
                    <a:pt x="3779" y="2685"/>
                  </a:lnTo>
                  <a:lnTo>
                    <a:pt x="3849" y="2707"/>
                  </a:lnTo>
                  <a:lnTo>
                    <a:pt x="3914" y="2736"/>
                  </a:lnTo>
                  <a:lnTo>
                    <a:pt x="3974" y="2773"/>
                  </a:lnTo>
                  <a:lnTo>
                    <a:pt x="4030" y="2817"/>
                  </a:lnTo>
                  <a:lnTo>
                    <a:pt x="4081" y="2866"/>
                  </a:lnTo>
                  <a:lnTo>
                    <a:pt x="4124" y="2920"/>
                  </a:lnTo>
                  <a:lnTo>
                    <a:pt x="4162" y="2980"/>
                  </a:lnTo>
                  <a:lnTo>
                    <a:pt x="4191" y="3044"/>
                  </a:lnTo>
                  <a:lnTo>
                    <a:pt x="4214" y="3113"/>
                  </a:lnTo>
                  <a:lnTo>
                    <a:pt x="4387" y="3113"/>
                  </a:lnTo>
                  <a:lnTo>
                    <a:pt x="4422" y="3109"/>
                  </a:lnTo>
                  <a:lnTo>
                    <a:pt x="4454" y="3097"/>
                  </a:lnTo>
                  <a:lnTo>
                    <a:pt x="4482" y="3079"/>
                  </a:lnTo>
                  <a:lnTo>
                    <a:pt x="4506" y="3057"/>
                  </a:lnTo>
                  <a:lnTo>
                    <a:pt x="4524" y="3030"/>
                  </a:lnTo>
                  <a:lnTo>
                    <a:pt x="4534" y="2998"/>
                  </a:lnTo>
                  <a:lnTo>
                    <a:pt x="4539" y="2964"/>
                  </a:lnTo>
                  <a:lnTo>
                    <a:pt x="4539" y="2075"/>
                  </a:lnTo>
                  <a:lnTo>
                    <a:pt x="4536" y="2046"/>
                  </a:lnTo>
                  <a:lnTo>
                    <a:pt x="4528" y="2019"/>
                  </a:lnTo>
                  <a:lnTo>
                    <a:pt x="4513" y="1994"/>
                  </a:lnTo>
                  <a:lnTo>
                    <a:pt x="3908" y="1104"/>
                  </a:lnTo>
                  <a:lnTo>
                    <a:pt x="3889" y="1082"/>
                  </a:lnTo>
                  <a:lnTo>
                    <a:pt x="3867" y="1063"/>
                  </a:lnTo>
                  <a:lnTo>
                    <a:pt x="3840" y="1050"/>
                  </a:lnTo>
                  <a:lnTo>
                    <a:pt x="3811" y="1041"/>
                  </a:lnTo>
                  <a:lnTo>
                    <a:pt x="3782" y="1038"/>
                  </a:lnTo>
                  <a:lnTo>
                    <a:pt x="3177" y="1038"/>
                  </a:lnTo>
                  <a:close/>
                  <a:moveTo>
                    <a:pt x="453" y="298"/>
                  </a:moveTo>
                  <a:lnTo>
                    <a:pt x="419" y="301"/>
                  </a:lnTo>
                  <a:lnTo>
                    <a:pt x="387" y="313"/>
                  </a:lnTo>
                  <a:lnTo>
                    <a:pt x="359" y="330"/>
                  </a:lnTo>
                  <a:lnTo>
                    <a:pt x="335" y="352"/>
                  </a:lnTo>
                  <a:lnTo>
                    <a:pt x="319" y="380"/>
                  </a:lnTo>
                  <a:lnTo>
                    <a:pt x="307" y="411"/>
                  </a:lnTo>
                  <a:lnTo>
                    <a:pt x="302" y="446"/>
                  </a:lnTo>
                  <a:lnTo>
                    <a:pt x="302" y="2075"/>
                  </a:lnTo>
                  <a:lnTo>
                    <a:pt x="307" y="2109"/>
                  </a:lnTo>
                  <a:lnTo>
                    <a:pt x="319" y="2140"/>
                  </a:lnTo>
                  <a:lnTo>
                    <a:pt x="335" y="2167"/>
                  </a:lnTo>
                  <a:lnTo>
                    <a:pt x="359" y="2191"/>
                  </a:lnTo>
                  <a:lnTo>
                    <a:pt x="387" y="2208"/>
                  </a:lnTo>
                  <a:lnTo>
                    <a:pt x="419" y="2220"/>
                  </a:lnTo>
                  <a:lnTo>
                    <a:pt x="453" y="2223"/>
                  </a:lnTo>
                  <a:lnTo>
                    <a:pt x="2722" y="2223"/>
                  </a:lnTo>
                  <a:lnTo>
                    <a:pt x="2758" y="2220"/>
                  </a:lnTo>
                  <a:lnTo>
                    <a:pt x="2789" y="2208"/>
                  </a:lnTo>
                  <a:lnTo>
                    <a:pt x="2818" y="2191"/>
                  </a:lnTo>
                  <a:lnTo>
                    <a:pt x="2841" y="2167"/>
                  </a:lnTo>
                  <a:lnTo>
                    <a:pt x="2859" y="2140"/>
                  </a:lnTo>
                  <a:lnTo>
                    <a:pt x="2870" y="2109"/>
                  </a:lnTo>
                  <a:lnTo>
                    <a:pt x="2874" y="2075"/>
                  </a:lnTo>
                  <a:lnTo>
                    <a:pt x="2874" y="446"/>
                  </a:lnTo>
                  <a:lnTo>
                    <a:pt x="2870" y="411"/>
                  </a:lnTo>
                  <a:lnTo>
                    <a:pt x="2859" y="380"/>
                  </a:lnTo>
                  <a:lnTo>
                    <a:pt x="2841" y="352"/>
                  </a:lnTo>
                  <a:lnTo>
                    <a:pt x="2818" y="330"/>
                  </a:lnTo>
                  <a:lnTo>
                    <a:pt x="2789" y="313"/>
                  </a:lnTo>
                  <a:lnTo>
                    <a:pt x="2758" y="301"/>
                  </a:lnTo>
                  <a:lnTo>
                    <a:pt x="2722" y="298"/>
                  </a:lnTo>
                  <a:lnTo>
                    <a:pt x="453" y="298"/>
                  </a:lnTo>
                  <a:close/>
                  <a:moveTo>
                    <a:pt x="453" y="0"/>
                  </a:moveTo>
                  <a:lnTo>
                    <a:pt x="2722" y="0"/>
                  </a:lnTo>
                  <a:lnTo>
                    <a:pt x="2785" y="5"/>
                  </a:lnTo>
                  <a:lnTo>
                    <a:pt x="2843" y="17"/>
                  </a:lnTo>
                  <a:lnTo>
                    <a:pt x="2900" y="35"/>
                  </a:lnTo>
                  <a:lnTo>
                    <a:pt x="2952" y="62"/>
                  </a:lnTo>
                  <a:lnTo>
                    <a:pt x="3001" y="94"/>
                  </a:lnTo>
                  <a:lnTo>
                    <a:pt x="3044" y="132"/>
                  </a:lnTo>
                  <a:lnTo>
                    <a:pt x="3083" y="174"/>
                  </a:lnTo>
                  <a:lnTo>
                    <a:pt x="3116" y="221"/>
                  </a:lnTo>
                  <a:lnTo>
                    <a:pt x="3141" y="272"/>
                  </a:lnTo>
                  <a:lnTo>
                    <a:pt x="3162" y="327"/>
                  </a:lnTo>
                  <a:lnTo>
                    <a:pt x="3174" y="384"/>
                  </a:lnTo>
                  <a:lnTo>
                    <a:pt x="3177" y="446"/>
                  </a:lnTo>
                  <a:lnTo>
                    <a:pt x="3177" y="742"/>
                  </a:lnTo>
                  <a:lnTo>
                    <a:pt x="3782" y="742"/>
                  </a:lnTo>
                  <a:lnTo>
                    <a:pt x="3838" y="745"/>
                  </a:lnTo>
                  <a:lnTo>
                    <a:pt x="3893" y="755"/>
                  </a:lnTo>
                  <a:lnTo>
                    <a:pt x="3947" y="771"/>
                  </a:lnTo>
                  <a:lnTo>
                    <a:pt x="3996" y="794"/>
                  </a:lnTo>
                  <a:lnTo>
                    <a:pt x="4044" y="822"/>
                  </a:lnTo>
                  <a:lnTo>
                    <a:pt x="4087" y="857"/>
                  </a:lnTo>
                  <a:lnTo>
                    <a:pt x="4126" y="895"/>
                  </a:lnTo>
                  <a:lnTo>
                    <a:pt x="4160" y="940"/>
                  </a:lnTo>
                  <a:lnTo>
                    <a:pt x="4765" y="1829"/>
                  </a:lnTo>
                  <a:lnTo>
                    <a:pt x="4792" y="1874"/>
                  </a:lnTo>
                  <a:lnTo>
                    <a:pt x="4814" y="1922"/>
                  </a:lnTo>
                  <a:lnTo>
                    <a:pt x="4829" y="1972"/>
                  </a:lnTo>
                  <a:lnTo>
                    <a:pt x="4838" y="2023"/>
                  </a:lnTo>
                  <a:lnTo>
                    <a:pt x="4841" y="2075"/>
                  </a:lnTo>
                  <a:lnTo>
                    <a:pt x="4841" y="2964"/>
                  </a:lnTo>
                  <a:lnTo>
                    <a:pt x="4838" y="3024"/>
                  </a:lnTo>
                  <a:lnTo>
                    <a:pt x="4826" y="3082"/>
                  </a:lnTo>
                  <a:lnTo>
                    <a:pt x="4805" y="3136"/>
                  </a:lnTo>
                  <a:lnTo>
                    <a:pt x="4780" y="3189"/>
                  </a:lnTo>
                  <a:lnTo>
                    <a:pt x="4747" y="3235"/>
                  </a:lnTo>
                  <a:lnTo>
                    <a:pt x="4708" y="3278"/>
                  </a:lnTo>
                  <a:lnTo>
                    <a:pt x="4665" y="3316"/>
                  </a:lnTo>
                  <a:lnTo>
                    <a:pt x="4616" y="3348"/>
                  </a:lnTo>
                  <a:lnTo>
                    <a:pt x="4564" y="3373"/>
                  </a:lnTo>
                  <a:lnTo>
                    <a:pt x="4507" y="3392"/>
                  </a:lnTo>
                  <a:lnTo>
                    <a:pt x="4449" y="3405"/>
                  </a:lnTo>
                  <a:lnTo>
                    <a:pt x="4387" y="3408"/>
                  </a:lnTo>
                  <a:lnTo>
                    <a:pt x="4214" y="3408"/>
                  </a:lnTo>
                  <a:lnTo>
                    <a:pt x="4191" y="3476"/>
                  </a:lnTo>
                  <a:lnTo>
                    <a:pt x="4162" y="3540"/>
                  </a:lnTo>
                  <a:lnTo>
                    <a:pt x="4124" y="3600"/>
                  </a:lnTo>
                  <a:lnTo>
                    <a:pt x="4080" y="3654"/>
                  </a:lnTo>
                  <a:lnTo>
                    <a:pt x="4030" y="3704"/>
                  </a:lnTo>
                  <a:lnTo>
                    <a:pt x="3974" y="3748"/>
                  </a:lnTo>
                  <a:lnTo>
                    <a:pt x="3913" y="3784"/>
                  </a:lnTo>
                  <a:lnTo>
                    <a:pt x="3847" y="3813"/>
                  </a:lnTo>
                  <a:lnTo>
                    <a:pt x="3779" y="3835"/>
                  </a:lnTo>
                  <a:lnTo>
                    <a:pt x="3706" y="3848"/>
                  </a:lnTo>
                  <a:lnTo>
                    <a:pt x="3631" y="3853"/>
                  </a:lnTo>
                  <a:lnTo>
                    <a:pt x="3555" y="3848"/>
                  </a:lnTo>
                  <a:lnTo>
                    <a:pt x="3482" y="3835"/>
                  </a:lnTo>
                  <a:lnTo>
                    <a:pt x="3414" y="3813"/>
                  </a:lnTo>
                  <a:lnTo>
                    <a:pt x="3348" y="3784"/>
                  </a:lnTo>
                  <a:lnTo>
                    <a:pt x="3287" y="3748"/>
                  </a:lnTo>
                  <a:lnTo>
                    <a:pt x="3232" y="3704"/>
                  </a:lnTo>
                  <a:lnTo>
                    <a:pt x="3181" y="3654"/>
                  </a:lnTo>
                  <a:lnTo>
                    <a:pt x="3138" y="3600"/>
                  </a:lnTo>
                  <a:lnTo>
                    <a:pt x="3099" y="3540"/>
                  </a:lnTo>
                  <a:lnTo>
                    <a:pt x="3069" y="3476"/>
                  </a:lnTo>
                  <a:lnTo>
                    <a:pt x="3047" y="3408"/>
                  </a:lnTo>
                  <a:lnTo>
                    <a:pt x="2248" y="3408"/>
                  </a:lnTo>
                  <a:lnTo>
                    <a:pt x="2226" y="3476"/>
                  </a:lnTo>
                  <a:lnTo>
                    <a:pt x="2195" y="3540"/>
                  </a:lnTo>
                  <a:lnTo>
                    <a:pt x="2158" y="3600"/>
                  </a:lnTo>
                  <a:lnTo>
                    <a:pt x="2113" y="3654"/>
                  </a:lnTo>
                  <a:lnTo>
                    <a:pt x="2064" y="3704"/>
                  </a:lnTo>
                  <a:lnTo>
                    <a:pt x="2007" y="3748"/>
                  </a:lnTo>
                  <a:lnTo>
                    <a:pt x="1946" y="3784"/>
                  </a:lnTo>
                  <a:lnTo>
                    <a:pt x="1882" y="3813"/>
                  </a:lnTo>
                  <a:lnTo>
                    <a:pt x="1812" y="3835"/>
                  </a:lnTo>
                  <a:lnTo>
                    <a:pt x="1740" y="3848"/>
                  </a:lnTo>
                  <a:lnTo>
                    <a:pt x="1664" y="3853"/>
                  </a:lnTo>
                  <a:lnTo>
                    <a:pt x="1588" y="3848"/>
                  </a:lnTo>
                  <a:lnTo>
                    <a:pt x="1517" y="3835"/>
                  </a:lnTo>
                  <a:lnTo>
                    <a:pt x="1447" y="3813"/>
                  </a:lnTo>
                  <a:lnTo>
                    <a:pt x="1381" y="3784"/>
                  </a:lnTo>
                  <a:lnTo>
                    <a:pt x="1320" y="3748"/>
                  </a:lnTo>
                  <a:lnTo>
                    <a:pt x="1265" y="3704"/>
                  </a:lnTo>
                  <a:lnTo>
                    <a:pt x="1214" y="3654"/>
                  </a:lnTo>
                  <a:lnTo>
                    <a:pt x="1171" y="3600"/>
                  </a:lnTo>
                  <a:lnTo>
                    <a:pt x="1134" y="3540"/>
                  </a:lnTo>
                  <a:lnTo>
                    <a:pt x="1103" y="3476"/>
                  </a:lnTo>
                  <a:lnTo>
                    <a:pt x="1080" y="3408"/>
                  </a:lnTo>
                  <a:lnTo>
                    <a:pt x="907" y="3408"/>
                  </a:lnTo>
                  <a:lnTo>
                    <a:pt x="846" y="3405"/>
                  </a:lnTo>
                  <a:lnTo>
                    <a:pt x="787" y="3392"/>
                  </a:lnTo>
                  <a:lnTo>
                    <a:pt x="732" y="3373"/>
                  </a:lnTo>
                  <a:lnTo>
                    <a:pt x="679" y="3348"/>
                  </a:lnTo>
                  <a:lnTo>
                    <a:pt x="630" y="3316"/>
                  </a:lnTo>
                  <a:lnTo>
                    <a:pt x="587" y="3278"/>
                  </a:lnTo>
                  <a:lnTo>
                    <a:pt x="548" y="3235"/>
                  </a:lnTo>
                  <a:lnTo>
                    <a:pt x="516" y="3189"/>
                  </a:lnTo>
                  <a:lnTo>
                    <a:pt x="489" y="3136"/>
                  </a:lnTo>
                  <a:lnTo>
                    <a:pt x="469" y="3082"/>
                  </a:lnTo>
                  <a:lnTo>
                    <a:pt x="457" y="3024"/>
                  </a:lnTo>
                  <a:lnTo>
                    <a:pt x="453" y="2964"/>
                  </a:lnTo>
                  <a:lnTo>
                    <a:pt x="453" y="2520"/>
                  </a:lnTo>
                  <a:lnTo>
                    <a:pt x="392" y="2516"/>
                  </a:lnTo>
                  <a:lnTo>
                    <a:pt x="334" y="2504"/>
                  </a:lnTo>
                  <a:lnTo>
                    <a:pt x="277" y="2485"/>
                  </a:lnTo>
                  <a:lnTo>
                    <a:pt x="225" y="2459"/>
                  </a:lnTo>
                  <a:lnTo>
                    <a:pt x="177" y="2427"/>
                  </a:lnTo>
                  <a:lnTo>
                    <a:pt x="133" y="2389"/>
                  </a:lnTo>
                  <a:lnTo>
                    <a:pt x="95" y="2347"/>
                  </a:lnTo>
                  <a:lnTo>
                    <a:pt x="63" y="2299"/>
                  </a:lnTo>
                  <a:lnTo>
                    <a:pt x="36" y="2248"/>
                  </a:lnTo>
                  <a:lnTo>
                    <a:pt x="16" y="2194"/>
                  </a:lnTo>
                  <a:lnTo>
                    <a:pt x="4" y="2135"/>
                  </a:lnTo>
                  <a:lnTo>
                    <a:pt x="0" y="2075"/>
                  </a:lnTo>
                  <a:lnTo>
                    <a:pt x="0" y="446"/>
                  </a:lnTo>
                  <a:lnTo>
                    <a:pt x="4" y="384"/>
                  </a:lnTo>
                  <a:lnTo>
                    <a:pt x="16" y="327"/>
                  </a:lnTo>
                  <a:lnTo>
                    <a:pt x="36" y="272"/>
                  </a:lnTo>
                  <a:lnTo>
                    <a:pt x="63" y="221"/>
                  </a:lnTo>
                  <a:lnTo>
                    <a:pt x="95" y="174"/>
                  </a:lnTo>
                  <a:lnTo>
                    <a:pt x="133" y="132"/>
                  </a:lnTo>
                  <a:lnTo>
                    <a:pt x="177" y="94"/>
                  </a:lnTo>
                  <a:lnTo>
                    <a:pt x="225" y="62"/>
                  </a:lnTo>
                  <a:lnTo>
                    <a:pt x="277" y="35"/>
                  </a:lnTo>
                  <a:lnTo>
                    <a:pt x="334" y="17"/>
                  </a:lnTo>
                  <a:lnTo>
                    <a:pt x="392" y="5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lIns="45715" tIns="22858" rIns="45715" bIns="22858"/>
            <a:lstStyle/>
            <a:p>
              <a:pPr eaLnBrk="1" fontAlgn="auto" hangingPunct="1">
                <a:defRPr/>
              </a:pPr>
              <a:endParaRPr lang="es-ES" sz="900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27"/>
          <p:cNvGrpSpPr>
            <a:grpSpLocks noChangeAspect="1"/>
          </p:cNvGrpSpPr>
          <p:nvPr/>
        </p:nvGrpSpPr>
        <p:grpSpPr bwMode="auto">
          <a:xfrm>
            <a:off x="9289168" y="3310471"/>
            <a:ext cx="194572" cy="192643"/>
            <a:chOff x="12867" y="5760"/>
            <a:chExt cx="1614" cy="1598"/>
          </a:xfrm>
          <a:solidFill>
            <a:schemeClr val="tx2"/>
          </a:solidFill>
        </p:grpSpPr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12867" y="5760"/>
              <a:ext cx="1614" cy="1598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lIns="45715" tIns="22858" rIns="45715" bIns="22858"/>
            <a:lstStyle/>
            <a:p>
              <a:pPr eaLnBrk="1" fontAlgn="auto" hangingPunct="1">
                <a:defRPr/>
              </a:pPr>
              <a:endParaRPr lang="es-ES" sz="900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13321" y="6209"/>
              <a:ext cx="706" cy="69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lIns="45715" tIns="22858" rIns="45715" bIns="22858"/>
            <a:lstStyle/>
            <a:p>
              <a:pPr eaLnBrk="1" fontAlgn="auto" hangingPunct="1">
                <a:defRPr/>
              </a:pPr>
              <a:endParaRPr lang="es-ES" sz="900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37" name="Freeform 31"/>
            <p:cNvSpPr>
              <a:spLocks noEditPoints="1"/>
            </p:cNvSpPr>
            <p:nvPr/>
          </p:nvSpPr>
          <p:spPr bwMode="auto">
            <a:xfrm>
              <a:off x="13473" y="6359"/>
              <a:ext cx="403" cy="40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lIns="45715" tIns="22858" rIns="45715" bIns="22858"/>
            <a:lstStyle/>
            <a:p>
              <a:pPr eaLnBrk="1" fontAlgn="auto" hangingPunct="1">
                <a:defRPr/>
              </a:pPr>
              <a:endParaRPr lang="es-ES" sz="900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</p:grpSp>
      <p:sp>
        <p:nvSpPr>
          <p:cNvPr id="38" name="Freeform 6"/>
          <p:cNvSpPr>
            <a:spLocks noChangeAspect="1" noEditPoints="1" noChangeArrowheads="1"/>
          </p:cNvSpPr>
          <p:nvPr/>
        </p:nvSpPr>
        <p:spPr bwMode="auto">
          <a:xfrm>
            <a:off x="8948194" y="3317875"/>
            <a:ext cx="184150" cy="179388"/>
          </a:xfrm>
          <a:custGeom>
            <a:avLst/>
            <a:gdLst>
              <a:gd name="T0" fmla="*/ 2677407 w 4838"/>
              <a:gd name="T1" fmla="*/ 2224174 h 4688"/>
              <a:gd name="T2" fmla="*/ 2528161 w 4838"/>
              <a:gd name="T3" fmla="*/ 2370615 h 4688"/>
              <a:gd name="T4" fmla="*/ 2329699 w 4838"/>
              <a:gd name="T5" fmla="*/ 2442363 h 4688"/>
              <a:gd name="T6" fmla="*/ 1887785 w 4838"/>
              <a:gd name="T7" fmla="*/ 4117429 h 4688"/>
              <a:gd name="T8" fmla="*/ 1971829 w 4838"/>
              <a:gd name="T9" fmla="*/ 4296090 h 4688"/>
              <a:gd name="T10" fmla="*/ 1980507 w 4838"/>
              <a:gd name="T11" fmla="*/ 4493731 h 4688"/>
              <a:gd name="T12" fmla="*/ 3317783 w 4838"/>
              <a:gd name="T13" fmla="*/ 5473324 h 4688"/>
              <a:gd name="T14" fmla="*/ 3503227 w 4838"/>
              <a:gd name="T15" fmla="*/ 5438196 h 4688"/>
              <a:gd name="T16" fmla="*/ 3691564 w 4838"/>
              <a:gd name="T17" fmla="*/ 5473324 h 4688"/>
              <a:gd name="T18" fmla="*/ 5028840 w 4838"/>
              <a:gd name="T19" fmla="*/ 4493731 h 4688"/>
              <a:gd name="T20" fmla="*/ 5037519 w 4838"/>
              <a:gd name="T21" fmla="*/ 4296090 h 4688"/>
              <a:gd name="T22" fmla="*/ 5124455 w 4838"/>
              <a:gd name="T23" fmla="*/ 4117429 h 4688"/>
              <a:gd name="T24" fmla="*/ 4679648 w 4838"/>
              <a:gd name="T25" fmla="*/ 2442363 h 4688"/>
              <a:gd name="T26" fmla="*/ 4481186 w 4838"/>
              <a:gd name="T27" fmla="*/ 2370615 h 4688"/>
              <a:gd name="T28" fmla="*/ 4331940 w 4838"/>
              <a:gd name="T29" fmla="*/ 2224174 h 4688"/>
              <a:gd name="T30" fmla="*/ 3506120 w 4838"/>
              <a:gd name="T31" fmla="*/ 0 h 4688"/>
              <a:gd name="T32" fmla="*/ 3714745 w 4838"/>
              <a:gd name="T33" fmla="*/ 45383 h 4688"/>
              <a:gd name="T34" fmla="*/ 3882832 w 4838"/>
              <a:gd name="T35" fmla="*/ 168406 h 4688"/>
              <a:gd name="T36" fmla="*/ 4755013 w 4838"/>
              <a:gd name="T37" fmla="*/ 1951839 h 4688"/>
              <a:gd name="T38" fmla="*/ 6713786 w 4838"/>
              <a:gd name="T39" fmla="*/ 2263702 h 4688"/>
              <a:gd name="T40" fmla="*/ 6877496 w 4838"/>
              <a:gd name="T41" fmla="*/ 2383779 h 4688"/>
              <a:gd name="T42" fmla="*/ 6983274 w 4838"/>
              <a:gd name="T43" fmla="*/ 2559493 h 4688"/>
              <a:gd name="T44" fmla="*/ 7007901 w 4838"/>
              <a:gd name="T45" fmla="*/ 2763027 h 4688"/>
              <a:gd name="T46" fmla="*/ 6948484 w 4838"/>
              <a:gd name="T47" fmla="*/ 2954813 h 4688"/>
              <a:gd name="T48" fmla="*/ 5530095 w 4838"/>
              <a:gd name="T49" fmla="*/ 4413220 h 4688"/>
              <a:gd name="T50" fmla="*/ 5841605 w 4838"/>
              <a:gd name="T51" fmla="*/ 6426552 h 4688"/>
              <a:gd name="T52" fmla="*/ 5774956 w 4838"/>
              <a:gd name="T53" fmla="*/ 6619830 h 4688"/>
              <a:gd name="T54" fmla="*/ 5631534 w 4838"/>
              <a:gd name="T55" fmla="*/ 6772088 h 4688"/>
              <a:gd name="T56" fmla="*/ 5417086 w 4838"/>
              <a:gd name="T57" fmla="*/ 6859946 h 4688"/>
              <a:gd name="T58" fmla="*/ 5214285 w 4838"/>
              <a:gd name="T59" fmla="*/ 6848236 h 4688"/>
              <a:gd name="T60" fmla="*/ 3506120 w 4838"/>
              <a:gd name="T61" fmla="*/ 5937483 h 4688"/>
              <a:gd name="T62" fmla="*/ 1795063 w 4838"/>
              <a:gd name="T63" fmla="*/ 6848236 h 4688"/>
              <a:gd name="T64" fmla="*/ 1592262 w 4838"/>
              <a:gd name="T65" fmla="*/ 6859946 h 4688"/>
              <a:gd name="T66" fmla="*/ 1379260 w 4838"/>
              <a:gd name="T67" fmla="*/ 6772088 h 4688"/>
              <a:gd name="T68" fmla="*/ 1234391 w 4838"/>
              <a:gd name="T69" fmla="*/ 6619830 h 4688"/>
              <a:gd name="T70" fmla="*/ 1167742 w 4838"/>
              <a:gd name="T71" fmla="*/ 6426552 h 4688"/>
              <a:gd name="T72" fmla="*/ 1480698 w 4838"/>
              <a:gd name="T73" fmla="*/ 4413220 h 4688"/>
              <a:gd name="T74" fmla="*/ 60863 w 4838"/>
              <a:gd name="T75" fmla="*/ 2954813 h 4688"/>
              <a:gd name="T76" fmla="*/ 1446 w 4838"/>
              <a:gd name="T77" fmla="*/ 2763027 h 4688"/>
              <a:gd name="T78" fmla="*/ 26073 w 4838"/>
              <a:gd name="T79" fmla="*/ 2559493 h 4688"/>
              <a:gd name="T80" fmla="*/ 131851 w 4838"/>
              <a:gd name="T81" fmla="*/ 2383779 h 4688"/>
              <a:gd name="T82" fmla="*/ 295561 w 4838"/>
              <a:gd name="T83" fmla="*/ 2263702 h 4688"/>
              <a:gd name="T84" fmla="*/ 2254334 w 4838"/>
              <a:gd name="T85" fmla="*/ 1951839 h 4688"/>
              <a:gd name="T86" fmla="*/ 3126515 w 4838"/>
              <a:gd name="T87" fmla="*/ 168406 h 4688"/>
              <a:gd name="T88" fmla="*/ 3296049 w 4838"/>
              <a:gd name="T89" fmla="*/ 45383 h 4688"/>
              <a:gd name="T90" fmla="*/ 3506120 w 4838"/>
              <a:gd name="T91" fmla="*/ 0 h 468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838" h="4688">
                <a:moveTo>
                  <a:pt x="2420" y="341"/>
                </a:moveTo>
                <a:lnTo>
                  <a:pt x="1872" y="1477"/>
                </a:lnTo>
                <a:lnTo>
                  <a:pt x="1848" y="1519"/>
                </a:lnTo>
                <a:lnTo>
                  <a:pt x="1818" y="1556"/>
                </a:lnTo>
                <a:lnTo>
                  <a:pt x="1784" y="1591"/>
                </a:lnTo>
                <a:lnTo>
                  <a:pt x="1745" y="1619"/>
                </a:lnTo>
                <a:lnTo>
                  <a:pt x="1702" y="1641"/>
                </a:lnTo>
                <a:lnTo>
                  <a:pt x="1656" y="1658"/>
                </a:lnTo>
                <a:lnTo>
                  <a:pt x="1608" y="1668"/>
                </a:lnTo>
                <a:lnTo>
                  <a:pt x="350" y="1856"/>
                </a:lnTo>
                <a:lnTo>
                  <a:pt x="1272" y="2777"/>
                </a:lnTo>
                <a:lnTo>
                  <a:pt x="1303" y="2812"/>
                </a:lnTo>
                <a:lnTo>
                  <a:pt x="1328" y="2850"/>
                </a:lnTo>
                <a:lnTo>
                  <a:pt x="1348" y="2891"/>
                </a:lnTo>
                <a:lnTo>
                  <a:pt x="1361" y="2934"/>
                </a:lnTo>
                <a:lnTo>
                  <a:pt x="1368" y="2978"/>
                </a:lnTo>
                <a:lnTo>
                  <a:pt x="1371" y="3025"/>
                </a:lnTo>
                <a:lnTo>
                  <a:pt x="1367" y="3069"/>
                </a:lnTo>
                <a:lnTo>
                  <a:pt x="1153" y="4348"/>
                </a:lnTo>
                <a:lnTo>
                  <a:pt x="2250" y="3757"/>
                </a:lnTo>
                <a:lnTo>
                  <a:pt x="2290" y="3738"/>
                </a:lnTo>
                <a:lnTo>
                  <a:pt x="2332" y="3724"/>
                </a:lnTo>
                <a:lnTo>
                  <a:pt x="2375" y="3717"/>
                </a:lnTo>
                <a:lnTo>
                  <a:pt x="2418" y="3714"/>
                </a:lnTo>
                <a:lnTo>
                  <a:pt x="2463" y="3717"/>
                </a:lnTo>
                <a:lnTo>
                  <a:pt x="2506" y="3724"/>
                </a:lnTo>
                <a:lnTo>
                  <a:pt x="2548" y="3738"/>
                </a:lnTo>
                <a:lnTo>
                  <a:pt x="2588" y="3757"/>
                </a:lnTo>
                <a:lnTo>
                  <a:pt x="3686" y="4348"/>
                </a:lnTo>
                <a:lnTo>
                  <a:pt x="3471" y="3069"/>
                </a:lnTo>
                <a:lnTo>
                  <a:pt x="3467" y="3025"/>
                </a:lnTo>
                <a:lnTo>
                  <a:pt x="3470" y="2978"/>
                </a:lnTo>
                <a:lnTo>
                  <a:pt x="3477" y="2934"/>
                </a:lnTo>
                <a:lnTo>
                  <a:pt x="3490" y="2891"/>
                </a:lnTo>
                <a:lnTo>
                  <a:pt x="3511" y="2850"/>
                </a:lnTo>
                <a:lnTo>
                  <a:pt x="3537" y="2812"/>
                </a:lnTo>
                <a:lnTo>
                  <a:pt x="3566" y="2777"/>
                </a:lnTo>
                <a:lnTo>
                  <a:pt x="4488" y="1856"/>
                </a:lnTo>
                <a:lnTo>
                  <a:pt x="3230" y="1668"/>
                </a:lnTo>
                <a:lnTo>
                  <a:pt x="3182" y="1658"/>
                </a:lnTo>
                <a:lnTo>
                  <a:pt x="3136" y="1641"/>
                </a:lnTo>
                <a:lnTo>
                  <a:pt x="3093" y="1619"/>
                </a:lnTo>
                <a:lnTo>
                  <a:pt x="3054" y="1591"/>
                </a:lnTo>
                <a:lnTo>
                  <a:pt x="3020" y="1558"/>
                </a:lnTo>
                <a:lnTo>
                  <a:pt x="2990" y="1519"/>
                </a:lnTo>
                <a:lnTo>
                  <a:pt x="2966" y="1477"/>
                </a:lnTo>
                <a:lnTo>
                  <a:pt x="2420" y="341"/>
                </a:lnTo>
                <a:close/>
                <a:moveTo>
                  <a:pt x="2420" y="0"/>
                </a:moveTo>
                <a:lnTo>
                  <a:pt x="2469" y="5"/>
                </a:lnTo>
                <a:lnTo>
                  <a:pt x="2518" y="15"/>
                </a:lnTo>
                <a:lnTo>
                  <a:pt x="2564" y="31"/>
                </a:lnTo>
                <a:lnTo>
                  <a:pt x="2606" y="54"/>
                </a:lnTo>
                <a:lnTo>
                  <a:pt x="2646" y="82"/>
                </a:lnTo>
                <a:lnTo>
                  <a:pt x="2680" y="115"/>
                </a:lnTo>
                <a:lnTo>
                  <a:pt x="2710" y="154"/>
                </a:lnTo>
                <a:lnTo>
                  <a:pt x="2735" y="197"/>
                </a:lnTo>
                <a:lnTo>
                  <a:pt x="3282" y="1333"/>
                </a:lnTo>
                <a:lnTo>
                  <a:pt x="4542" y="1519"/>
                </a:lnTo>
                <a:lnTo>
                  <a:pt x="4589" y="1530"/>
                </a:lnTo>
                <a:lnTo>
                  <a:pt x="4634" y="1546"/>
                </a:lnTo>
                <a:lnTo>
                  <a:pt x="4676" y="1568"/>
                </a:lnTo>
                <a:lnTo>
                  <a:pt x="4713" y="1595"/>
                </a:lnTo>
                <a:lnTo>
                  <a:pt x="4747" y="1628"/>
                </a:lnTo>
                <a:lnTo>
                  <a:pt x="4777" y="1664"/>
                </a:lnTo>
                <a:lnTo>
                  <a:pt x="4801" y="1704"/>
                </a:lnTo>
                <a:lnTo>
                  <a:pt x="4820" y="1748"/>
                </a:lnTo>
                <a:lnTo>
                  <a:pt x="4832" y="1795"/>
                </a:lnTo>
                <a:lnTo>
                  <a:pt x="4838" y="1841"/>
                </a:lnTo>
                <a:lnTo>
                  <a:pt x="4837" y="1887"/>
                </a:lnTo>
                <a:lnTo>
                  <a:pt x="4829" y="1932"/>
                </a:lnTo>
                <a:lnTo>
                  <a:pt x="4816" y="1976"/>
                </a:lnTo>
                <a:lnTo>
                  <a:pt x="4796" y="2018"/>
                </a:lnTo>
                <a:lnTo>
                  <a:pt x="4771" y="2058"/>
                </a:lnTo>
                <a:lnTo>
                  <a:pt x="4738" y="2094"/>
                </a:lnTo>
                <a:lnTo>
                  <a:pt x="3817" y="3014"/>
                </a:lnTo>
                <a:lnTo>
                  <a:pt x="4031" y="4292"/>
                </a:lnTo>
                <a:lnTo>
                  <a:pt x="4035" y="4341"/>
                </a:lnTo>
                <a:lnTo>
                  <a:pt x="4032" y="4389"/>
                </a:lnTo>
                <a:lnTo>
                  <a:pt x="4024" y="4435"/>
                </a:lnTo>
                <a:lnTo>
                  <a:pt x="4007" y="4479"/>
                </a:lnTo>
                <a:lnTo>
                  <a:pt x="3986" y="4521"/>
                </a:lnTo>
                <a:lnTo>
                  <a:pt x="3958" y="4560"/>
                </a:lnTo>
                <a:lnTo>
                  <a:pt x="3925" y="4594"/>
                </a:lnTo>
                <a:lnTo>
                  <a:pt x="3887" y="4625"/>
                </a:lnTo>
                <a:lnTo>
                  <a:pt x="3840" y="4652"/>
                </a:lnTo>
                <a:lnTo>
                  <a:pt x="3790" y="4673"/>
                </a:lnTo>
                <a:lnTo>
                  <a:pt x="3739" y="4685"/>
                </a:lnTo>
                <a:lnTo>
                  <a:pt x="3686" y="4688"/>
                </a:lnTo>
                <a:lnTo>
                  <a:pt x="3642" y="4685"/>
                </a:lnTo>
                <a:lnTo>
                  <a:pt x="3599" y="4677"/>
                </a:lnTo>
                <a:lnTo>
                  <a:pt x="3557" y="4664"/>
                </a:lnTo>
                <a:lnTo>
                  <a:pt x="3517" y="4645"/>
                </a:lnTo>
                <a:lnTo>
                  <a:pt x="2420" y="4055"/>
                </a:lnTo>
                <a:lnTo>
                  <a:pt x="1321" y="4645"/>
                </a:lnTo>
                <a:lnTo>
                  <a:pt x="1281" y="4664"/>
                </a:lnTo>
                <a:lnTo>
                  <a:pt x="1239" y="4677"/>
                </a:lnTo>
                <a:lnTo>
                  <a:pt x="1196" y="4685"/>
                </a:lnTo>
                <a:lnTo>
                  <a:pt x="1153" y="4688"/>
                </a:lnTo>
                <a:lnTo>
                  <a:pt x="1099" y="4685"/>
                </a:lnTo>
                <a:lnTo>
                  <a:pt x="1048" y="4673"/>
                </a:lnTo>
                <a:lnTo>
                  <a:pt x="998" y="4652"/>
                </a:lnTo>
                <a:lnTo>
                  <a:pt x="952" y="4625"/>
                </a:lnTo>
                <a:lnTo>
                  <a:pt x="913" y="4594"/>
                </a:lnTo>
                <a:lnTo>
                  <a:pt x="880" y="4560"/>
                </a:lnTo>
                <a:lnTo>
                  <a:pt x="852" y="4521"/>
                </a:lnTo>
                <a:lnTo>
                  <a:pt x="831" y="4479"/>
                </a:lnTo>
                <a:lnTo>
                  <a:pt x="815" y="4435"/>
                </a:lnTo>
                <a:lnTo>
                  <a:pt x="806" y="4389"/>
                </a:lnTo>
                <a:lnTo>
                  <a:pt x="803" y="4341"/>
                </a:lnTo>
                <a:lnTo>
                  <a:pt x="807" y="4292"/>
                </a:lnTo>
                <a:lnTo>
                  <a:pt x="1022" y="3014"/>
                </a:lnTo>
                <a:lnTo>
                  <a:pt x="98" y="2094"/>
                </a:lnTo>
                <a:lnTo>
                  <a:pt x="67" y="2058"/>
                </a:lnTo>
                <a:lnTo>
                  <a:pt x="42" y="2018"/>
                </a:lnTo>
                <a:lnTo>
                  <a:pt x="22" y="1976"/>
                </a:lnTo>
                <a:lnTo>
                  <a:pt x="9" y="1933"/>
                </a:lnTo>
                <a:lnTo>
                  <a:pt x="1" y="1887"/>
                </a:lnTo>
                <a:lnTo>
                  <a:pt x="0" y="1841"/>
                </a:lnTo>
                <a:lnTo>
                  <a:pt x="6" y="1795"/>
                </a:lnTo>
                <a:lnTo>
                  <a:pt x="18" y="1748"/>
                </a:lnTo>
                <a:lnTo>
                  <a:pt x="37" y="1704"/>
                </a:lnTo>
                <a:lnTo>
                  <a:pt x="61" y="1664"/>
                </a:lnTo>
                <a:lnTo>
                  <a:pt x="91" y="1628"/>
                </a:lnTo>
                <a:lnTo>
                  <a:pt x="125" y="1595"/>
                </a:lnTo>
                <a:lnTo>
                  <a:pt x="162" y="1568"/>
                </a:lnTo>
                <a:lnTo>
                  <a:pt x="204" y="1546"/>
                </a:lnTo>
                <a:lnTo>
                  <a:pt x="249" y="1530"/>
                </a:lnTo>
                <a:lnTo>
                  <a:pt x="296" y="1519"/>
                </a:lnTo>
                <a:lnTo>
                  <a:pt x="1556" y="1333"/>
                </a:lnTo>
                <a:lnTo>
                  <a:pt x="2103" y="197"/>
                </a:lnTo>
                <a:lnTo>
                  <a:pt x="2128" y="154"/>
                </a:lnTo>
                <a:lnTo>
                  <a:pt x="2158" y="115"/>
                </a:lnTo>
                <a:lnTo>
                  <a:pt x="2192" y="82"/>
                </a:lnTo>
                <a:lnTo>
                  <a:pt x="2232" y="54"/>
                </a:lnTo>
                <a:lnTo>
                  <a:pt x="2275" y="31"/>
                </a:lnTo>
                <a:lnTo>
                  <a:pt x="2320" y="15"/>
                </a:lnTo>
                <a:lnTo>
                  <a:pt x="2369" y="5"/>
                </a:lnTo>
                <a:lnTo>
                  <a:pt x="242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</a14:hiddenLine>
            </a:ext>
          </a:extLst>
        </p:spPr>
        <p:txBody>
          <a:bodyPr lIns="45715" tIns="22858" rIns="45715" bIns="22858"/>
          <a:lstStyle/>
          <a:p>
            <a:endParaRPr lang="zh-CN" altLang="en-US"/>
          </a:p>
        </p:txBody>
      </p:sp>
      <p:sp>
        <p:nvSpPr>
          <p:cNvPr id="39" name="36 Rectángulo redondeado"/>
          <p:cNvSpPr/>
          <p:nvPr/>
        </p:nvSpPr>
        <p:spPr bwMode="auto">
          <a:xfrm>
            <a:off x="1311622" y="4276725"/>
            <a:ext cx="2970213" cy="1374775"/>
          </a:xfrm>
          <a:prstGeom prst="roundRect">
            <a:avLst>
              <a:gd name="adj" fmla="val 2557"/>
            </a:avLst>
          </a:prstGeom>
          <a:solidFill>
            <a:schemeClr val="bg1">
              <a:lumMod val="65000"/>
              <a:alpha val="15000"/>
            </a:schemeClr>
          </a:solidFill>
          <a:ln w="3175">
            <a:noFill/>
          </a:ln>
        </p:spPr>
        <p:txBody>
          <a:bodyPr lIns="107989" tIns="143983" rIns="107989" bIns="143983" anchor="ctr"/>
          <a:lstStyle/>
          <a:p>
            <a:pPr eaLnBrk="1" fontAlgn="auto" hangingPunct="1">
              <a:lnSpc>
                <a:spcPct val="120000"/>
              </a:lnSpc>
              <a:defRPr/>
            </a:pPr>
            <a:r>
              <a:rPr lang="zh-CN" altLang="en-US" sz="1000" spc="6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Lato Light"/>
                <a:sym typeface="Arial" panose="020B0604020202020204" pitchFamily="34" charset="0"/>
              </a:rPr>
              <a:t>详细内容</a:t>
            </a:r>
            <a:r>
              <a:rPr lang="en-US" altLang="zh-CN" sz="1000" spc="6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Lato Light"/>
                <a:sym typeface="Arial" panose="020B0604020202020204" pitchFamily="34" charset="0"/>
              </a:rPr>
              <a:t>……</a:t>
            </a:r>
            <a:r>
              <a:rPr lang="zh-CN" altLang="en-US" sz="1000" spc="6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Lato Light"/>
                <a:sym typeface="Arial" panose="020B0604020202020204" pitchFamily="34" charset="0"/>
              </a:rPr>
              <a:t>点击输入本栏的具体文字详细内容</a:t>
            </a:r>
            <a:r>
              <a:rPr lang="en-US" altLang="zh-CN" sz="1000" spc="6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Lato Light"/>
                <a:sym typeface="Arial" panose="020B0604020202020204" pitchFamily="34" charset="0"/>
              </a:rPr>
              <a:t>……</a:t>
            </a:r>
            <a:r>
              <a:rPr lang="zh-CN" altLang="en-US" sz="1000" spc="6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Lato Light"/>
                <a:sym typeface="Arial" panose="020B0604020202020204" pitchFamily="34" charset="0"/>
              </a:rPr>
              <a:t>点击输入本栏的具体文字，简明扼要的说明分项内容，此为概念图解。</a:t>
            </a:r>
            <a:endParaRPr lang="en-US" altLang="zh-CN" sz="1000" spc="600" noProof="1">
              <a:solidFill>
                <a:schemeClr val="tx2"/>
              </a:solidFill>
              <a:latin typeface="新宋体" panose="02010609030101010101" pitchFamily="49" charset="-122"/>
              <a:ea typeface="新宋体" panose="02010609030101010101" pitchFamily="49" charset="-122"/>
              <a:cs typeface="Lato Light"/>
              <a:sym typeface="Arial" panose="020B0604020202020204" pitchFamily="34" charset="0"/>
            </a:endParaRPr>
          </a:p>
        </p:txBody>
      </p:sp>
      <p:grpSp>
        <p:nvGrpSpPr>
          <p:cNvPr id="40" name="37 Grupo"/>
          <p:cNvGrpSpPr>
            <a:grpSpLocks noChangeAspect="1"/>
          </p:cNvGrpSpPr>
          <p:nvPr/>
        </p:nvGrpSpPr>
        <p:grpSpPr>
          <a:xfrm>
            <a:off x="875381" y="4182776"/>
            <a:ext cx="523639" cy="272958"/>
            <a:chOff x="6621660" y="2626427"/>
            <a:chExt cx="525900" cy="304218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41" name="6 Rectángulo"/>
            <p:cNvSpPr>
              <a:spLocks noChangeAspect="1"/>
            </p:cNvSpPr>
            <p:nvPr/>
          </p:nvSpPr>
          <p:spPr bwMode="auto">
            <a:xfrm rot="10800000">
              <a:off x="6621660" y="2628808"/>
              <a:ext cx="263490" cy="301837"/>
            </a:xfrm>
            <a:custGeom>
              <a:avLst/>
              <a:gdLst>
                <a:gd name="connsiteX0" fmla="*/ 0 w 360040"/>
                <a:gd name="connsiteY0" fmla="*/ 0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0 w 360040"/>
                <a:gd name="connsiteY4" fmla="*/ 0 h 360040"/>
                <a:gd name="connsiteX0-1" fmla="*/ 161925 w 360040"/>
                <a:gd name="connsiteY0-2" fmla="*/ 95250 h 360040"/>
                <a:gd name="connsiteX1-3" fmla="*/ 360040 w 360040"/>
                <a:gd name="connsiteY1-4" fmla="*/ 0 h 360040"/>
                <a:gd name="connsiteX2-5" fmla="*/ 360040 w 360040"/>
                <a:gd name="connsiteY2-6" fmla="*/ 360040 h 360040"/>
                <a:gd name="connsiteX3-7" fmla="*/ 0 w 360040"/>
                <a:gd name="connsiteY3-8" fmla="*/ 360040 h 360040"/>
                <a:gd name="connsiteX4-9" fmla="*/ 161925 w 360040"/>
                <a:gd name="connsiteY4-10" fmla="*/ 95250 h 360040"/>
                <a:gd name="connsiteX0-11" fmla="*/ 152400 w 360040"/>
                <a:gd name="connsiteY0-12" fmla="*/ 52387 h 360040"/>
                <a:gd name="connsiteX1-13" fmla="*/ 360040 w 360040"/>
                <a:gd name="connsiteY1-14" fmla="*/ 0 h 360040"/>
                <a:gd name="connsiteX2-15" fmla="*/ 360040 w 360040"/>
                <a:gd name="connsiteY2-16" fmla="*/ 360040 h 360040"/>
                <a:gd name="connsiteX3-17" fmla="*/ 0 w 360040"/>
                <a:gd name="connsiteY3-18" fmla="*/ 360040 h 360040"/>
                <a:gd name="connsiteX4-19" fmla="*/ 152400 w 360040"/>
                <a:gd name="connsiteY4-20" fmla="*/ 52387 h 360040"/>
                <a:gd name="connsiteX0-21" fmla="*/ 33338 w 240978"/>
                <a:gd name="connsiteY0-22" fmla="*/ 52387 h 360040"/>
                <a:gd name="connsiteX1-23" fmla="*/ 240978 w 240978"/>
                <a:gd name="connsiteY1-24" fmla="*/ 0 h 360040"/>
                <a:gd name="connsiteX2-25" fmla="*/ 240978 w 240978"/>
                <a:gd name="connsiteY2-26" fmla="*/ 360040 h 360040"/>
                <a:gd name="connsiteX3-27" fmla="*/ 0 w 240978"/>
                <a:gd name="connsiteY3-28" fmla="*/ 288603 h 360040"/>
                <a:gd name="connsiteX4-29" fmla="*/ 33338 w 240978"/>
                <a:gd name="connsiteY4-30" fmla="*/ 52387 h 360040"/>
                <a:gd name="connsiteX0-31" fmla="*/ 97632 w 305272"/>
                <a:gd name="connsiteY0-32" fmla="*/ 52387 h 360040"/>
                <a:gd name="connsiteX1-33" fmla="*/ 305272 w 305272"/>
                <a:gd name="connsiteY1-34" fmla="*/ 0 h 360040"/>
                <a:gd name="connsiteX2-35" fmla="*/ 305272 w 305272"/>
                <a:gd name="connsiteY2-36" fmla="*/ 360040 h 360040"/>
                <a:gd name="connsiteX3-37" fmla="*/ 0 w 305272"/>
                <a:gd name="connsiteY3-38" fmla="*/ 310034 h 360040"/>
                <a:gd name="connsiteX4-39" fmla="*/ 97632 w 305272"/>
                <a:gd name="connsiteY4-40" fmla="*/ 52387 h 360040"/>
                <a:gd name="connsiteX0-41" fmla="*/ 97632 w 305272"/>
                <a:gd name="connsiteY0-42" fmla="*/ 52387 h 310034"/>
                <a:gd name="connsiteX1-43" fmla="*/ 305272 w 305272"/>
                <a:gd name="connsiteY1-44" fmla="*/ 0 h 310034"/>
                <a:gd name="connsiteX2-45" fmla="*/ 195735 w 305272"/>
                <a:gd name="connsiteY2-46" fmla="*/ 238596 h 310034"/>
                <a:gd name="connsiteX3-47" fmla="*/ 0 w 305272"/>
                <a:gd name="connsiteY3-48" fmla="*/ 310034 h 310034"/>
                <a:gd name="connsiteX4-49" fmla="*/ 97632 w 305272"/>
                <a:gd name="connsiteY4-50" fmla="*/ 52387 h 310034"/>
                <a:gd name="connsiteX0-51" fmla="*/ 97632 w 305272"/>
                <a:gd name="connsiteY0-52" fmla="*/ 52387 h 312415"/>
                <a:gd name="connsiteX1-53" fmla="*/ 305272 w 305272"/>
                <a:gd name="connsiteY1-54" fmla="*/ 0 h 312415"/>
                <a:gd name="connsiteX2-55" fmla="*/ 164779 w 305272"/>
                <a:gd name="connsiteY2-56" fmla="*/ 312415 h 312415"/>
                <a:gd name="connsiteX3-57" fmla="*/ 0 w 305272"/>
                <a:gd name="connsiteY3-58" fmla="*/ 310034 h 312415"/>
                <a:gd name="connsiteX4-59" fmla="*/ 97632 w 305272"/>
                <a:gd name="connsiteY4-60" fmla="*/ 52387 h 312415"/>
                <a:gd name="connsiteX0-61" fmla="*/ 97632 w 198116"/>
                <a:gd name="connsiteY0-62" fmla="*/ 0 h 260028"/>
                <a:gd name="connsiteX1-63" fmla="*/ 198116 w 198116"/>
                <a:gd name="connsiteY1-64" fmla="*/ 45245 h 260028"/>
                <a:gd name="connsiteX2-65" fmla="*/ 164779 w 198116"/>
                <a:gd name="connsiteY2-66" fmla="*/ 260028 h 260028"/>
                <a:gd name="connsiteX3-67" fmla="*/ 0 w 198116"/>
                <a:gd name="connsiteY3-68" fmla="*/ 257647 h 260028"/>
                <a:gd name="connsiteX4-69" fmla="*/ 97632 w 198116"/>
                <a:gd name="connsiteY4-70" fmla="*/ 0 h 260028"/>
                <a:gd name="connsiteX0-71" fmla="*/ 97632 w 229072"/>
                <a:gd name="connsiteY0-72" fmla="*/ 2380 h 262408"/>
                <a:gd name="connsiteX1-73" fmla="*/ 229072 w 229072"/>
                <a:gd name="connsiteY1-74" fmla="*/ 0 h 262408"/>
                <a:gd name="connsiteX2-75" fmla="*/ 164779 w 229072"/>
                <a:gd name="connsiteY2-76" fmla="*/ 262408 h 262408"/>
                <a:gd name="connsiteX3-77" fmla="*/ 0 w 229072"/>
                <a:gd name="connsiteY3-78" fmla="*/ 260027 h 262408"/>
                <a:gd name="connsiteX4-79" fmla="*/ 97632 w 229072"/>
                <a:gd name="connsiteY4-80" fmla="*/ 2380 h 262408"/>
                <a:gd name="connsiteX0-81" fmla="*/ 97632 w 229072"/>
                <a:gd name="connsiteY0-82" fmla="*/ 0 h 262410"/>
                <a:gd name="connsiteX1-83" fmla="*/ 229072 w 229072"/>
                <a:gd name="connsiteY1-84" fmla="*/ 2 h 262410"/>
                <a:gd name="connsiteX2-85" fmla="*/ 164779 w 229072"/>
                <a:gd name="connsiteY2-86" fmla="*/ 262410 h 262410"/>
                <a:gd name="connsiteX3-87" fmla="*/ 0 w 229072"/>
                <a:gd name="connsiteY3-88" fmla="*/ 260029 h 262410"/>
                <a:gd name="connsiteX4-89" fmla="*/ 97632 w 229072"/>
                <a:gd name="connsiteY4-90" fmla="*/ 0 h 262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9072" h="262410">
                  <a:moveTo>
                    <a:pt x="97632" y="0"/>
                  </a:moveTo>
                  <a:lnTo>
                    <a:pt x="229072" y="2"/>
                  </a:lnTo>
                  <a:lnTo>
                    <a:pt x="164779" y="262410"/>
                  </a:lnTo>
                  <a:lnTo>
                    <a:pt x="0" y="260029"/>
                  </a:lnTo>
                  <a:lnTo>
                    <a:pt x="9763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anchor="ctr"/>
            <a:lstStyle/>
            <a:p>
              <a:pPr algn="ctr" eaLnBrk="1" fontAlgn="auto" hangingPunct="1">
                <a:defRPr/>
              </a:pPr>
              <a:endParaRPr lang="es-SV" sz="900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42" name="6 Rectángulo"/>
            <p:cNvSpPr>
              <a:spLocks noChangeAspect="1"/>
            </p:cNvSpPr>
            <p:nvPr/>
          </p:nvSpPr>
          <p:spPr bwMode="auto">
            <a:xfrm rot="10800000">
              <a:off x="6884070" y="2626427"/>
              <a:ext cx="263490" cy="301837"/>
            </a:xfrm>
            <a:custGeom>
              <a:avLst/>
              <a:gdLst>
                <a:gd name="connsiteX0" fmla="*/ 0 w 360040"/>
                <a:gd name="connsiteY0" fmla="*/ 0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0 w 360040"/>
                <a:gd name="connsiteY4" fmla="*/ 0 h 360040"/>
                <a:gd name="connsiteX0-1" fmla="*/ 161925 w 360040"/>
                <a:gd name="connsiteY0-2" fmla="*/ 95250 h 360040"/>
                <a:gd name="connsiteX1-3" fmla="*/ 360040 w 360040"/>
                <a:gd name="connsiteY1-4" fmla="*/ 0 h 360040"/>
                <a:gd name="connsiteX2-5" fmla="*/ 360040 w 360040"/>
                <a:gd name="connsiteY2-6" fmla="*/ 360040 h 360040"/>
                <a:gd name="connsiteX3-7" fmla="*/ 0 w 360040"/>
                <a:gd name="connsiteY3-8" fmla="*/ 360040 h 360040"/>
                <a:gd name="connsiteX4-9" fmla="*/ 161925 w 360040"/>
                <a:gd name="connsiteY4-10" fmla="*/ 95250 h 360040"/>
                <a:gd name="connsiteX0-11" fmla="*/ 152400 w 360040"/>
                <a:gd name="connsiteY0-12" fmla="*/ 52387 h 360040"/>
                <a:gd name="connsiteX1-13" fmla="*/ 360040 w 360040"/>
                <a:gd name="connsiteY1-14" fmla="*/ 0 h 360040"/>
                <a:gd name="connsiteX2-15" fmla="*/ 360040 w 360040"/>
                <a:gd name="connsiteY2-16" fmla="*/ 360040 h 360040"/>
                <a:gd name="connsiteX3-17" fmla="*/ 0 w 360040"/>
                <a:gd name="connsiteY3-18" fmla="*/ 360040 h 360040"/>
                <a:gd name="connsiteX4-19" fmla="*/ 152400 w 360040"/>
                <a:gd name="connsiteY4-20" fmla="*/ 52387 h 360040"/>
                <a:gd name="connsiteX0-21" fmla="*/ 33338 w 240978"/>
                <a:gd name="connsiteY0-22" fmla="*/ 52387 h 360040"/>
                <a:gd name="connsiteX1-23" fmla="*/ 240978 w 240978"/>
                <a:gd name="connsiteY1-24" fmla="*/ 0 h 360040"/>
                <a:gd name="connsiteX2-25" fmla="*/ 240978 w 240978"/>
                <a:gd name="connsiteY2-26" fmla="*/ 360040 h 360040"/>
                <a:gd name="connsiteX3-27" fmla="*/ 0 w 240978"/>
                <a:gd name="connsiteY3-28" fmla="*/ 288603 h 360040"/>
                <a:gd name="connsiteX4-29" fmla="*/ 33338 w 240978"/>
                <a:gd name="connsiteY4-30" fmla="*/ 52387 h 360040"/>
                <a:gd name="connsiteX0-31" fmla="*/ 97632 w 305272"/>
                <a:gd name="connsiteY0-32" fmla="*/ 52387 h 360040"/>
                <a:gd name="connsiteX1-33" fmla="*/ 305272 w 305272"/>
                <a:gd name="connsiteY1-34" fmla="*/ 0 h 360040"/>
                <a:gd name="connsiteX2-35" fmla="*/ 305272 w 305272"/>
                <a:gd name="connsiteY2-36" fmla="*/ 360040 h 360040"/>
                <a:gd name="connsiteX3-37" fmla="*/ 0 w 305272"/>
                <a:gd name="connsiteY3-38" fmla="*/ 310034 h 360040"/>
                <a:gd name="connsiteX4-39" fmla="*/ 97632 w 305272"/>
                <a:gd name="connsiteY4-40" fmla="*/ 52387 h 360040"/>
                <a:gd name="connsiteX0-41" fmla="*/ 97632 w 305272"/>
                <a:gd name="connsiteY0-42" fmla="*/ 52387 h 310034"/>
                <a:gd name="connsiteX1-43" fmla="*/ 305272 w 305272"/>
                <a:gd name="connsiteY1-44" fmla="*/ 0 h 310034"/>
                <a:gd name="connsiteX2-45" fmla="*/ 195735 w 305272"/>
                <a:gd name="connsiteY2-46" fmla="*/ 238596 h 310034"/>
                <a:gd name="connsiteX3-47" fmla="*/ 0 w 305272"/>
                <a:gd name="connsiteY3-48" fmla="*/ 310034 h 310034"/>
                <a:gd name="connsiteX4-49" fmla="*/ 97632 w 305272"/>
                <a:gd name="connsiteY4-50" fmla="*/ 52387 h 310034"/>
                <a:gd name="connsiteX0-51" fmla="*/ 97632 w 305272"/>
                <a:gd name="connsiteY0-52" fmla="*/ 52387 h 312415"/>
                <a:gd name="connsiteX1-53" fmla="*/ 305272 w 305272"/>
                <a:gd name="connsiteY1-54" fmla="*/ 0 h 312415"/>
                <a:gd name="connsiteX2-55" fmla="*/ 164779 w 305272"/>
                <a:gd name="connsiteY2-56" fmla="*/ 312415 h 312415"/>
                <a:gd name="connsiteX3-57" fmla="*/ 0 w 305272"/>
                <a:gd name="connsiteY3-58" fmla="*/ 310034 h 312415"/>
                <a:gd name="connsiteX4-59" fmla="*/ 97632 w 305272"/>
                <a:gd name="connsiteY4-60" fmla="*/ 52387 h 312415"/>
                <a:gd name="connsiteX0-61" fmla="*/ 97632 w 198116"/>
                <a:gd name="connsiteY0-62" fmla="*/ 0 h 260028"/>
                <a:gd name="connsiteX1-63" fmla="*/ 198116 w 198116"/>
                <a:gd name="connsiteY1-64" fmla="*/ 45245 h 260028"/>
                <a:gd name="connsiteX2-65" fmla="*/ 164779 w 198116"/>
                <a:gd name="connsiteY2-66" fmla="*/ 260028 h 260028"/>
                <a:gd name="connsiteX3-67" fmla="*/ 0 w 198116"/>
                <a:gd name="connsiteY3-68" fmla="*/ 257647 h 260028"/>
                <a:gd name="connsiteX4-69" fmla="*/ 97632 w 198116"/>
                <a:gd name="connsiteY4-70" fmla="*/ 0 h 260028"/>
                <a:gd name="connsiteX0-71" fmla="*/ 97632 w 229072"/>
                <a:gd name="connsiteY0-72" fmla="*/ 2380 h 262408"/>
                <a:gd name="connsiteX1-73" fmla="*/ 229072 w 229072"/>
                <a:gd name="connsiteY1-74" fmla="*/ 0 h 262408"/>
                <a:gd name="connsiteX2-75" fmla="*/ 164779 w 229072"/>
                <a:gd name="connsiteY2-76" fmla="*/ 262408 h 262408"/>
                <a:gd name="connsiteX3-77" fmla="*/ 0 w 229072"/>
                <a:gd name="connsiteY3-78" fmla="*/ 260027 h 262408"/>
                <a:gd name="connsiteX4-79" fmla="*/ 97632 w 229072"/>
                <a:gd name="connsiteY4-80" fmla="*/ 2380 h 262408"/>
                <a:gd name="connsiteX0-81" fmla="*/ 97632 w 229072"/>
                <a:gd name="connsiteY0-82" fmla="*/ 0 h 262410"/>
                <a:gd name="connsiteX1-83" fmla="*/ 229072 w 229072"/>
                <a:gd name="connsiteY1-84" fmla="*/ 2 h 262410"/>
                <a:gd name="connsiteX2-85" fmla="*/ 164779 w 229072"/>
                <a:gd name="connsiteY2-86" fmla="*/ 262410 h 262410"/>
                <a:gd name="connsiteX3-87" fmla="*/ 0 w 229072"/>
                <a:gd name="connsiteY3-88" fmla="*/ 260029 h 262410"/>
                <a:gd name="connsiteX4-89" fmla="*/ 97632 w 229072"/>
                <a:gd name="connsiteY4-90" fmla="*/ 0 h 262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9072" h="262410">
                  <a:moveTo>
                    <a:pt x="97632" y="0"/>
                  </a:moveTo>
                  <a:lnTo>
                    <a:pt x="229072" y="2"/>
                  </a:lnTo>
                  <a:lnTo>
                    <a:pt x="164779" y="262410"/>
                  </a:lnTo>
                  <a:lnTo>
                    <a:pt x="0" y="260029"/>
                  </a:lnTo>
                  <a:lnTo>
                    <a:pt x="9763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anchor="ctr"/>
            <a:lstStyle/>
            <a:p>
              <a:pPr algn="ctr" eaLnBrk="1" fontAlgn="auto" hangingPunct="1">
                <a:defRPr/>
              </a:pPr>
              <a:endParaRPr lang="es-SV" sz="900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</p:grpSp>
      <p:sp>
        <p:nvSpPr>
          <p:cNvPr id="43" name="2 Rectángulo"/>
          <p:cNvSpPr>
            <a:spLocks noChangeArrowheads="1"/>
          </p:cNvSpPr>
          <p:nvPr/>
        </p:nvSpPr>
        <p:spPr bwMode="auto">
          <a:xfrm>
            <a:off x="785813" y="2895600"/>
            <a:ext cx="3487737" cy="68263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s-SV" altLang="zh-CN" sz="900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44" name="Textbox 1"/>
          <p:cNvSpPr/>
          <p:nvPr/>
        </p:nvSpPr>
        <p:spPr>
          <a:xfrm>
            <a:off x="1268494" y="2044700"/>
            <a:ext cx="3487737" cy="506747"/>
          </a:xfrm>
          <a:prstGeom prst="rect">
            <a:avLst/>
          </a:prstGeom>
        </p:spPr>
        <p:txBody>
          <a:bodyPr lIns="120846" tIns="60423" rIns="120846" bIns="60423">
            <a:spAutoFit/>
          </a:bodyPr>
          <a:lstStyle/>
          <a:p>
            <a:pPr algn="ctr" eaLnBrk="1" fontAlgn="auto" hangingPunct="1">
              <a:lnSpc>
                <a:spcPct val="125000"/>
              </a:lnSpc>
              <a:defRPr/>
            </a:pPr>
            <a:r>
              <a:rPr lang="zh-CN" altLang="en-US" sz="2000" b="1" spc="300" noProof="1"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输入你的标题</a:t>
            </a:r>
            <a:endParaRPr lang="en-US" sz="900" b="1" i="1" spc="300" noProof="1"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5" name="Textbox 1"/>
          <p:cNvSpPr/>
          <p:nvPr/>
        </p:nvSpPr>
        <p:spPr>
          <a:xfrm>
            <a:off x="785813" y="3070225"/>
            <a:ext cx="3487737" cy="860425"/>
          </a:xfrm>
          <a:prstGeom prst="rect">
            <a:avLst/>
          </a:prstGeom>
        </p:spPr>
        <p:txBody>
          <a:bodyPr lIns="120846" tIns="60423" rIns="120846" bIns="60423">
            <a:spAutoFit/>
          </a:bodyPr>
          <a:lstStyle/>
          <a:p>
            <a:pPr eaLnBrk="1" fontAlgn="auto" hangingPunct="1">
              <a:lnSpc>
                <a:spcPct val="120000"/>
              </a:lnSpc>
              <a:defRPr/>
            </a:pPr>
            <a:r>
              <a:rPr lang="zh-CN" altLang="en-US" sz="1000" spc="6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Lato Light"/>
                <a:sym typeface="Arial" panose="020B0604020202020204" pitchFamily="34" charset="0"/>
              </a:rPr>
              <a:t>详细内容</a:t>
            </a:r>
            <a:r>
              <a:rPr lang="en-US" altLang="zh-CN" sz="1000" spc="6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Lato Light"/>
                <a:sym typeface="Arial" panose="020B0604020202020204" pitchFamily="34" charset="0"/>
              </a:rPr>
              <a:t>……</a:t>
            </a:r>
            <a:r>
              <a:rPr lang="zh-CN" altLang="en-US" sz="1000" spc="6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Lato Light"/>
                <a:sym typeface="Arial" panose="020B0604020202020204" pitchFamily="34" charset="0"/>
              </a:rPr>
              <a:t>点击输入本栏的具体文字详细内容</a:t>
            </a:r>
            <a:r>
              <a:rPr lang="en-US" altLang="zh-CN" sz="1000" spc="6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Lato Light"/>
                <a:sym typeface="Arial" panose="020B0604020202020204" pitchFamily="34" charset="0"/>
              </a:rPr>
              <a:t>……</a:t>
            </a:r>
            <a:r>
              <a:rPr lang="zh-CN" altLang="en-US" sz="1000" spc="6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Lato Light"/>
                <a:sym typeface="Arial" panose="020B0604020202020204" pitchFamily="34" charset="0"/>
              </a:rPr>
              <a:t>点击输入本栏的具体文字，简明扼要的说明分项内容，此为概念图解。</a:t>
            </a:r>
            <a:endParaRPr lang="en-US" altLang="zh-CN" sz="1000" spc="600" noProof="1">
              <a:solidFill>
                <a:schemeClr val="tx2"/>
              </a:solidFill>
              <a:latin typeface="新宋体" panose="02010609030101010101" pitchFamily="49" charset="-122"/>
              <a:ea typeface="新宋体" panose="02010609030101010101" pitchFamily="49" charset="-122"/>
              <a:cs typeface="Lato Light"/>
              <a:sym typeface="Arial" panose="020B0604020202020204" pitchFamily="34" charset="0"/>
            </a:endParaRPr>
          </a:p>
        </p:txBody>
      </p:sp>
      <p:grpSp>
        <p:nvGrpSpPr>
          <p:cNvPr id="46" name="55 Grupo"/>
          <p:cNvGrpSpPr/>
          <p:nvPr/>
        </p:nvGrpSpPr>
        <p:grpSpPr>
          <a:xfrm>
            <a:off x="1158875" y="1950723"/>
            <a:ext cx="728211" cy="666196"/>
            <a:chOff x="18258047" y="2685825"/>
            <a:chExt cx="1456589" cy="1332546"/>
          </a:xfrm>
          <a:solidFill>
            <a:schemeClr val="tx2"/>
          </a:solidFill>
        </p:grpSpPr>
        <p:grpSp>
          <p:nvGrpSpPr>
            <p:cNvPr id="47" name="54 Grupo"/>
            <p:cNvGrpSpPr/>
            <p:nvPr/>
          </p:nvGrpSpPr>
          <p:grpSpPr>
            <a:xfrm>
              <a:off x="18346373" y="3445616"/>
              <a:ext cx="578490" cy="572755"/>
              <a:chOff x="18346373" y="3445616"/>
              <a:chExt cx="578490" cy="572755"/>
            </a:xfrm>
            <a:grpFill/>
          </p:grpSpPr>
          <p:sp>
            <p:nvSpPr>
              <p:cNvPr id="56" name="Freeform 6"/>
              <p:cNvSpPr>
                <a:spLocks noEditPoints="1"/>
              </p:cNvSpPr>
              <p:nvPr/>
            </p:nvSpPr>
            <p:spPr bwMode="auto">
              <a:xfrm>
                <a:off x="18346373" y="3445616"/>
                <a:ext cx="578490" cy="572755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anchor="ctr"/>
              <a:lstStyle/>
              <a:p>
                <a:pPr algn="ctr" eaLnBrk="1" fontAlgn="auto" hangingPunct="1">
                  <a:defRPr/>
                </a:pPr>
                <a:endParaRPr lang="es-SV" sz="900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7"/>
              <p:cNvSpPr>
                <a:spLocks noEditPoints="1"/>
              </p:cNvSpPr>
              <p:nvPr/>
            </p:nvSpPr>
            <p:spPr bwMode="auto">
              <a:xfrm>
                <a:off x="18509096" y="3606547"/>
                <a:ext cx="253045" cy="250536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anchor="ctr"/>
              <a:lstStyle/>
              <a:p>
                <a:pPr algn="ctr" eaLnBrk="1" fontAlgn="auto" hangingPunct="1">
                  <a:defRPr/>
                </a:pPr>
                <a:endParaRPr lang="es-SV" sz="900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8"/>
              <p:cNvSpPr>
                <a:spLocks noEditPoints="1"/>
              </p:cNvSpPr>
              <p:nvPr/>
            </p:nvSpPr>
            <p:spPr bwMode="auto">
              <a:xfrm>
                <a:off x="18563576" y="3660310"/>
                <a:ext cx="144443" cy="143368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anchor="ctr"/>
              <a:lstStyle/>
              <a:p>
                <a:pPr algn="ctr" eaLnBrk="1" fontAlgn="auto" hangingPunct="1">
                  <a:defRPr/>
                </a:pPr>
                <a:endParaRPr lang="es-SV" sz="900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8" name="53 Grupo"/>
            <p:cNvGrpSpPr/>
            <p:nvPr/>
          </p:nvGrpSpPr>
          <p:grpSpPr>
            <a:xfrm>
              <a:off x="18853929" y="3019796"/>
              <a:ext cx="860707" cy="852174"/>
              <a:chOff x="18853929" y="3019796"/>
              <a:chExt cx="860707" cy="852174"/>
            </a:xfrm>
            <a:grpFill/>
          </p:grpSpPr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18853929" y="3019796"/>
                <a:ext cx="860707" cy="85217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anchor="ctr"/>
              <a:lstStyle/>
              <a:p>
                <a:pPr algn="ctr" eaLnBrk="1" fontAlgn="auto" hangingPunct="1">
                  <a:defRPr/>
                </a:pPr>
                <a:endParaRPr lang="es-SV" sz="900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7"/>
              <p:cNvSpPr>
                <a:spLocks noEditPoints="1"/>
              </p:cNvSpPr>
              <p:nvPr/>
            </p:nvSpPr>
            <p:spPr bwMode="auto">
              <a:xfrm>
                <a:off x="19096036" y="3259237"/>
                <a:ext cx="376493" cy="37275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anchor="ctr"/>
              <a:lstStyle/>
              <a:p>
                <a:pPr algn="ctr" eaLnBrk="1" fontAlgn="auto" hangingPunct="1">
                  <a:defRPr/>
                </a:pPr>
                <a:endParaRPr lang="es-SV" sz="900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8"/>
              <p:cNvSpPr>
                <a:spLocks noEditPoints="1"/>
              </p:cNvSpPr>
              <p:nvPr/>
            </p:nvSpPr>
            <p:spPr bwMode="auto">
              <a:xfrm>
                <a:off x="19177094" y="3339228"/>
                <a:ext cx="214910" cy="21331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anchor="ctr"/>
              <a:lstStyle/>
              <a:p>
                <a:pPr algn="ctr" eaLnBrk="1" fontAlgn="auto" hangingPunct="1">
                  <a:defRPr/>
                </a:pPr>
                <a:endParaRPr lang="es-SV" sz="900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9" name="20 Grupo"/>
            <p:cNvGrpSpPr/>
            <p:nvPr/>
          </p:nvGrpSpPr>
          <p:grpSpPr>
            <a:xfrm>
              <a:off x="18258047" y="2685825"/>
              <a:ext cx="754676" cy="747194"/>
              <a:chOff x="18258047" y="2685825"/>
              <a:chExt cx="754676" cy="747194"/>
            </a:xfrm>
            <a:grpFill/>
          </p:grpSpPr>
          <p:sp>
            <p:nvSpPr>
              <p:cNvPr id="50" name="Freeform 6"/>
              <p:cNvSpPr>
                <a:spLocks noEditPoints="1"/>
              </p:cNvSpPr>
              <p:nvPr/>
            </p:nvSpPr>
            <p:spPr bwMode="auto">
              <a:xfrm>
                <a:off x="18258047" y="2685825"/>
                <a:ext cx="754676" cy="74719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anchor="ctr"/>
              <a:lstStyle/>
              <a:p>
                <a:pPr algn="ctr" eaLnBrk="1" fontAlgn="auto" hangingPunct="1">
                  <a:defRPr/>
                </a:pPr>
                <a:endParaRPr lang="es-SV" sz="900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7"/>
              <p:cNvSpPr>
                <a:spLocks noEditPoints="1"/>
              </p:cNvSpPr>
              <p:nvPr/>
            </p:nvSpPr>
            <p:spPr bwMode="auto">
              <a:xfrm>
                <a:off x="18470329" y="2895769"/>
                <a:ext cx="330112" cy="32683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anchor="ctr"/>
              <a:lstStyle/>
              <a:p>
                <a:pPr algn="ctr" eaLnBrk="1" fontAlgn="auto" hangingPunct="1">
                  <a:defRPr/>
                </a:pPr>
                <a:endParaRPr lang="es-SV" sz="900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8"/>
              <p:cNvSpPr>
                <a:spLocks noEditPoints="1"/>
              </p:cNvSpPr>
              <p:nvPr/>
            </p:nvSpPr>
            <p:spPr bwMode="auto">
              <a:xfrm>
                <a:off x="18541401" y="2965906"/>
                <a:ext cx="188435" cy="187032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anchor="ctr"/>
              <a:lstStyle/>
              <a:p>
                <a:pPr algn="ctr" eaLnBrk="1" fontAlgn="auto" hangingPunct="1">
                  <a:defRPr/>
                </a:pPr>
                <a:endParaRPr lang="es-SV" sz="900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14:vortex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  <p:bldP spid="18" grpId="0" animBg="1"/>
      <p:bldP spid="19" grpId="0" animBg="1"/>
      <p:bldP spid="20" grpId="0"/>
      <p:bldP spid="21" grpId="0"/>
      <p:bldP spid="24" grpId="0"/>
      <p:bldP spid="25" grpId="0"/>
      <p:bldP spid="39" grpId="0" animBg="1"/>
      <p:bldP spid="43" grpId="0" animBg="1"/>
      <p:bldP spid="44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 bwMode="auto">
          <a:xfrm>
            <a:off x="3914775" y="2551113"/>
            <a:ext cx="4319588" cy="1235075"/>
            <a:chOff x="-122932" y="354469"/>
            <a:chExt cx="4319999" cy="1234537"/>
          </a:xfrm>
        </p:grpSpPr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-122932" y="1235147"/>
              <a:ext cx="4319999" cy="3538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en-CA" sz="2000" spc="400" noProof="1">
                  <a:solidFill>
                    <a:schemeClr val="bg1">
                      <a:lumMod val="6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TEACHING PREPARATION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18522" y="354469"/>
              <a:ext cx="3237093" cy="9383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zh-CN" altLang="en-US" sz="5500" spc="3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教学总结</a:t>
              </a:r>
              <a:endParaRPr lang="en-CA" altLang="zh-CN" sz="5500" spc="300" noProof="1">
                <a:latin typeface="文悦古典明朝体 (非商业使用) W5" pitchFamily="50" charset="-122"/>
                <a:ea typeface="文悦古典明朝体 (非商业使用) W5" pitchFamily="50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"/>
          <p:cNvGrpSpPr/>
          <p:nvPr/>
        </p:nvGrpSpPr>
        <p:grpSpPr>
          <a:xfrm>
            <a:off x="6191335" y="1511768"/>
            <a:ext cx="1616075" cy="5348352"/>
            <a:chOff x="4643501" y="1469232"/>
            <a:chExt cx="1212056" cy="3674269"/>
          </a:xfrm>
          <a:solidFill>
            <a:srgbClr val="32345A"/>
          </a:solidFill>
        </p:grpSpPr>
        <p:sp>
          <p:nvSpPr>
            <p:cNvPr id="31" name="Freeform 23"/>
            <p:cNvSpPr/>
            <p:nvPr/>
          </p:nvSpPr>
          <p:spPr bwMode="auto">
            <a:xfrm>
              <a:off x="4643501" y="1634729"/>
              <a:ext cx="345281" cy="3508772"/>
            </a:xfrm>
            <a:custGeom>
              <a:avLst/>
              <a:gdLst>
                <a:gd name="T0" fmla="*/ 290 w 290"/>
                <a:gd name="T1" fmla="*/ 0 h 2947"/>
                <a:gd name="T2" fmla="*/ 290 w 290"/>
                <a:gd name="T3" fmla="*/ 2947 h 2947"/>
                <a:gd name="T4" fmla="*/ 0 w 290"/>
                <a:gd name="T5" fmla="*/ 2947 h 2947"/>
                <a:gd name="T6" fmla="*/ 0 w 290"/>
                <a:gd name="T7" fmla="*/ 290 h 2947"/>
                <a:gd name="T8" fmla="*/ 290 w 290"/>
                <a:gd name="T9" fmla="*/ 0 h 2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2947">
                  <a:moveTo>
                    <a:pt x="290" y="0"/>
                  </a:moveTo>
                  <a:lnTo>
                    <a:pt x="290" y="2947"/>
                  </a:lnTo>
                  <a:lnTo>
                    <a:pt x="0" y="2947"/>
                  </a:lnTo>
                  <a:lnTo>
                    <a:pt x="0" y="290"/>
                  </a:lnTo>
                  <a:lnTo>
                    <a:pt x="2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26"/>
            <p:cNvSpPr/>
            <p:nvPr/>
          </p:nvSpPr>
          <p:spPr bwMode="auto">
            <a:xfrm>
              <a:off x="4643501" y="1634729"/>
              <a:ext cx="881063" cy="345281"/>
            </a:xfrm>
            <a:custGeom>
              <a:avLst/>
              <a:gdLst>
                <a:gd name="T0" fmla="*/ 740 w 740"/>
                <a:gd name="T1" fmla="*/ 290 h 290"/>
                <a:gd name="T2" fmla="*/ 0 w 740"/>
                <a:gd name="T3" fmla="*/ 290 h 290"/>
                <a:gd name="T4" fmla="*/ 290 w 740"/>
                <a:gd name="T5" fmla="*/ 0 h 290"/>
                <a:gd name="T6" fmla="*/ 740 w 740"/>
                <a:gd name="T7" fmla="*/ 0 h 290"/>
                <a:gd name="T8" fmla="*/ 740 w 740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290">
                  <a:moveTo>
                    <a:pt x="740" y="290"/>
                  </a:moveTo>
                  <a:lnTo>
                    <a:pt x="0" y="290"/>
                  </a:lnTo>
                  <a:lnTo>
                    <a:pt x="290" y="0"/>
                  </a:lnTo>
                  <a:lnTo>
                    <a:pt x="740" y="0"/>
                  </a:lnTo>
                  <a:lnTo>
                    <a:pt x="740" y="2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27"/>
            <p:cNvSpPr/>
            <p:nvPr/>
          </p:nvSpPr>
          <p:spPr bwMode="auto">
            <a:xfrm>
              <a:off x="4643501" y="1634729"/>
              <a:ext cx="881063" cy="345281"/>
            </a:xfrm>
            <a:custGeom>
              <a:avLst/>
              <a:gdLst>
                <a:gd name="T0" fmla="*/ 740 w 740"/>
                <a:gd name="T1" fmla="*/ 290 h 290"/>
                <a:gd name="T2" fmla="*/ 0 w 740"/>
                <a:gd name="T3" fmla="*/ 290 h 290"/>
                <a:gd name="T4" fmla="*/ 290 w 740"/>
                <a:gd name="T5" fmla="*/ 0 h 290"/>
                <a:gd name="T6" fmla="*/ 740 w 740"/>
                <a:gd name="T7" fmla="*/ 0 h 290"/>
                <a:gd name="T8" fmla="*/ 740 w 740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290">
                  <a:moveTo>
                    <a:pt x="740" y="290"/>
                  </a:moveTo>
                  <a:lnTo>
                    <a:pt x="0" y="290"/>
                  </a:lnTo>
                  <a:lnTo>
                    <a:pt x="290" y="0"/>
                  </a:lnTo>
                  <a:lnTo>
                    <a:pt x="740" y="0"/>
                  </a:lnTo>
                  <a:lnTo>
                    <a:pt x="740" y="29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8"/>
            <p:cNvSpPr/>
            <p:nvPr/>
          </p:nvSpPr>
          <p:spPr bwMode="auto">
            <a:xfrm>
              <a:off x="5486463" y="1469232"/>
              <a:ext cx="369094" cy="682228"/>
            </a:xfrm>
            <a:custGeom>
              <a:avLst/>
              <a:gdLst>
                <a:gd name="T0" fmla="*/ 310 w 310"/>
                <a:gd name="T1" fmla="*/ 286 h 573"/>
                <a:gd name="T2" fmla="*/ 0 w 310"/>
                <a:gd name="T3" fmla="*/ 0 h 573"/>
                <a:gd name="T4" fmla="*/ 0 w 310"/>
                <a:gd name="T5" fmla="*/ 286 h 573"/>
                <a:gd name="T6" fmla="*/ 0 w 310"/>
                <a:gd name="T7" fmla="*/ 573 h 573"/>
                <a:gd name="T8" fmla="*/ 310 w 310"/>
                <a:gd name="T9" fmla="*/ 286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573">
                  <a:moveTo>
                    <a:pt x="310" y="286"/>
                  </a:moveTo>
                  <a:lnTo>
                    <a:pt x="0" y="0"/>
                  </a:lnTo>
                  <a:lnTo>
                    <a:pt x="0" y="286"/>
                  </a:lnTo>
                  <a:lnTo>
                    <a:pt x="0" y="573"/>
                  </a:lnTo>
                  <a:lnTo>
                    <a:pt x="310" y="2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9"/>
            <p:cNvSpPr/>
            <p:nvPr/>
          </p:nvSpPr>
          <p:spPr bwMode="auto">
            <a:xfrm>
              <a:off x="5486463" y="1469232"/>
              <a:ext cx="369094" cy="682228"/>
            </a:xfrm>
            <a:custGeom>
              <a:avLst/>
              <a:gdLst>
                <a:gd name="T0" fmla="*/ 310 w 310"/>
                <a:gd name="T1" fmla="*/ 286 h 573"/>
                <a:gd name="T2" fmla="*/ 0 w 310"/>
                <a:gd name="T3" fmla="*/ 0 h 573"/>
                <a:gd name="T4" fmla="*/ 0 w 310"/>
                <a:gd name="T5" fmla="*/ 286 h 573"/>
                <a:gd name="T6" fmla="*/ 0 w 310"/>
                <a:gd name="T7" fmla="*/ 573 h 573"/>
                <a:gd name="T8" fmla="*/ 310 w 310"/>
                <a:gd name="T9" fmla="*/ 286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573">
                  <a:moveTo>
                    <a:pt x="310" y="286"/>
                  </a:moveTo>
                  <a:lnTo>
                    <a:pt x="0" y="0"/>
                  </a:lnTo>
                  <a:lnTo>
                    <a:pt x="0" y="286"/>
                  </a:lnTo>
                  <a:lnTo>
                    <a:pt x="0" y="573"/>
                  </a:lnTo>
                  <a:lnTo>
                    <a:pt x="310" y="28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30"/>
            <p:cNvSpPr/>
            <p:nvPr/>
          </p:nvSpPr>
          <p:spPr bwMode="auto">
            <a:xfrm>
              <a:off x="4643501" y="1634729"/>
              <a:ext cx="842963" cy="345281"/>
            </a:xfrm>
            <a:custGeom>
              <a:avLst/>
              <a:gdLst>
                <a:gd name="T0" fmla="*/ 708 w 708"/>
                <a:gd name="T1" fmla="*/ 0 h 290"/>
                <a:gd name="T2" fmla="*/ 290 w 708"/>
                <a:gd name="T3" fmla="*/ 0 h 290"/>
                <a:gd name="T4" fmla="*/ 0 w 708"/>
                <a:gd name="T5" fmla="*/ 290 h 290"/>
                <a:gd name="T6" fmla="*/ 708 w 708"/>
                <a:gd name="T7" fmla="*/ 290 h 290"/>
                <a:gd name="T8" fmla="*/ 708 w 708"/>
                <a:gd name="T9" fmla="*/ 147 h 290"/>
                <a:gd name="T10" fmla="*/ 708 w 708"/>
                <a:gd name="T11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8" h="290">
                  <a:moveTo>
                    <a:pt x="708" y="0"/>
                  </a:moveTo>
                  <a:lnTo>
                    <a:pt x="290" y="0"/>
                  </a:lnTo>
                  <a:lnTo>
                    <a:pt x="0" y="290"/>
                  </a:lnTo>
                  <a:lnTo>
                    <a:pt x="708" y="290"/>
                  </a:lnTo>
                  <a:lnTo>
                    <a:pt x="708" y="147"/>
                  </a:lnTo>
                  <a:lnTo>
                    <a:pt x="7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31"/>
            <p:cNvSpPr/>
            <p:nvPr/>
          </p:nvSpPr>
          <p:spPr bwMode="auto">
            <a:xfrm>
              <a:off x="4643501" y="1634729"/>
              <a:ext cx="842963" cy="345281"/>
            </a:xfrm>
            <a:custGeom>
              <a:avLst/>
              <a:gdLst>
                <a:gd name="T0" fmla="*/ 708 w 708"/>
                <a:gd name="T1" fmla="*/ 0 h 290"/>
                <a:gd name="T2" fmla="*/ 290 w 708"/>
                <a:gd name="T3" fmla="*/ 0 h 290"/>
                <a:gd name="T4" fmla="*/ 0 w 708"/>
                <a:gd name="T5" fmla="*/ 290 h 290"/>
                <a:gd name="T6" fmla="*/ 708 w 708"/>
                <a:gd name="T7" fmla="*/ 290 h 290"/>
                <a:gd name="T8" fmla="*/ 708 w 708"/>
                <a:gd name="T9" fmla="*/ 147 h 290"/>
                <a:gd name="T10" fmla="*/ 708 w 708"/>
                <a:gd name="T11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8" h="290">
                  <a:moveTo>
                    <a:pt x="708" y="0"/>
                  </a:moveTo>
                  <a:lnTo>
                    <a:pt x="290" y="0"/>
                  </a:lnTo>
                  <a:lnTo>
                    <a:pt x="0" y="290"/>
                  </a:lnTo>
                  <a:lnTo>
                    <a:pt x="708" y="290"/>
                  </a:lnTo>
                  <a:lnTo>
                    <a:pt x="708" y="147"/>
                  </a:lnTo>
                  <a:lnTo>
                    <a:pt x="70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32"/>
            <p:cNvSpPr/>
            <p:nvPr/>
          </p:nvSpPr>
          <p:spPr bwMode="auto">
            <a:xfrm>
              <a:off x="5486463" y="1469232"/>
              <a:ext cx="369094" cy="682228"/>
            </a:xfrm>
            <a:custGeom>
              <a:avLst/>
              <a:gdLst>
                <a:gd name="T0" fmla="*/ 0 w 310"/>
                <a:gd name="T1" fmla="*/ 0 h 573"/>
                <a:gd name="T2" fmla="*/ 0 w 310"/>
                <a:gd name="T3" fmla="*/ 139 h 573"/>
                <a:gd name="T4" fmla="*/ 0 w 310"/>
                <a:gd name="T5" fmla="*/ 286 h 573"/>
                <a:gd name="T6" fmla="*/ 0 w 310"/>
                <a:gd name="T7" fmla="*/ 429 h 573"/>
                <a:gd name="T8" fmla="*/ 0 w 310"/>
                <a:gd name="T9" fmla="*/ 573 h 573"/>
                <a:gd name="T10" fmla="*/ 310 w 310"/>
                <a:gd name="T11" fmla="*/ 286 h 573"/>
                <a:gd name="T12" fmla="*/ 0 w 310"/>
                <a:gd name="T1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573">
                  <a:moveTo>
                    <a:pt x="0" y="0"/>
                  </a:moveTo>
                  <a:lnTo>
                    <a:pt x="0" y="139"/>
                  </a:lnTo>
                  <a:lnTo>
                    <a:pt x="0" y="286"/>
                  </a:lnTo>
                  <a:lnTo>
                    <a:pt x="0" y="429"/>
                  </a:lnTo>
                  <a:lnTo>
                    <a:pt x="0" y="573"/>
                  </a:lnTo>
                  <a:lnTo>
                    <a:pt x="310" y="28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33"/>
            <p:cNvSpPr/>
            <p:nvPr/>
          </p:nvSpPr>
          <p:spPr bwMode="auto">
            <a:xfrm>
              <a:off x="5486463" y="1469232"/>
              <a:ext cx="369094" cy="682228"/>
            </a:xfrm>
            <a:custGeom>
              <a:avLst/>
              <a:gdLst>
                <a:gd name="T0" fmla="*/ 0 w 310"/>
                <a:gd name="T1" fmla="*/ 0 h 573"/>
                <a:gd name="T2" fmla="*/ 0 w 310"/>
                <a:gd name="T3" fmla="*/ 139 h 573"/>
                <a:gd name="T4" fmla="*/ 0 w 310"/>
                <a:gd name="T5" fmla="*/ 286 h 573"/>
                <a:gd name="T6" fmla="*/ 0 w 310"/>
                <a:gd name="T7" fmla="*/ 429 h 573"/>
                <a:gd name="T8" fmla="*/ 0 w 310"/>
                <a:gd name="T9" fmla="*/ 573 h 573"/>
                <a:gd name="T10" fmla="*/ 310 w 310"/>
                <a:gd name="T11" fmla="*/ 286 h 573"/>
                <a:gd name="T12" fmla="*/ 0 w 310"/>
                <a:gd name="T1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573">
                  <a:moveTo>
                    <a:pt x="0" y="0"/>
                  </a:moveTo>
                  <a:lnTo>
                    <a:pt x="0" y="139"/>
                  </a:lnTo>
                  <a:lnTo>
                    <a:pt x="0" y="286"/>
                  </a:lnTo>
                  <a:lnTo>
                    <a:pt x="0" y="429"/>
                  </a:lnTo>
                  <a:lnTo>
                    <a:pt x="0" y="573"/>
                  </a:lnTo>
                  <a:lnTo>
                    <a:pt x="310" y="286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5"/>
          <p:cNvGrpSpPr/>
          <p:nvPr/>
        </p:nvGrpSpPr>
        <p:grpSpPr>
          <a:xfrm>
            <a:off x="4522874" y="2382524"/>
            <a:ext cx="1566863" cy="4477595"/>
            <a:chOff x="3392154" y="2202657"/>
            <a:chExt cx="1175147" cy="2940844"/>
          </a:xfrm>
          <a:solidFill>
            <a:srgbClr val="6392C4"/>
          </a:solidFill>
        </p:grpSpPr>
        <p:sp>
          <p:nvSpPr>
            <p:cNvPr id="41" name="Freeform 36"/>
            <p:cNvSpPr/>
            <p:nvPr/>
          </p:nvSpPr>
          <p:spPr bwMode="auto">
            <a:xfrm>
              <a:off x="4220829" y="2372916"/>
              <a:ext cx="346472" cy="2770585"/>
            </a:xfrm>
            <a:custGeom>
              <a:avLst/>
              <a:gdLst>
                <a:gd name="T0" fmla="*/ 0 w 291"/>
                <a:gd name="T1" fmla="*/ 0 h 2327"/>
                <a:gd name="T2" fmla="*/ 0 w 291"/>
                <a:gd name="T3" fmla="*/ 2327 h 2327"/>
                <a:gd name="T4" fmla="*/ 291 w 291"/>
                <a:gd name="T5" fmla="*/ 2327 h 2327"/>
                <a:gd name="T6" fmla="*/ 291 w 291"/>
                <a:gd name="T7" fmla="*/ 291 h 2327"/>
                <a:gd name="T8" fmla="*/ 0 w 291"/>
                <a:gd name="T9" fmla="*/ 0 h 2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2327">
                  <a:moveTo>
                    <a:pt x="0" y="0"/>
                  </a:moveTo>
                  <a:lnTo>
                    <a:pt x="0" y="2327"/>
                  </a:lnTo>
                  <a:lnTo>
                    <a:pt x="291" y="2327"/>
                  </a:lnTo>
                  <a:lnTo>
                    <a:pt x="291" y="29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38"/>
            <p:cNvSpPr/>
            <p:nvPr/>
          </p:nvSpPr>
          <p:spPr bwMode="auto">
            <a:xfrm>
              <a:off x="3723148" y="2372916"/>
              <a:ext cx="844153" cy="346472"/>
            </a:xfrm>
            <a:custGeom>
              <a:avLst/>
              <a:gdLst>
                <a:gd name="T0" fmla="*/ 0 w 709"/>
                <a:gd name="T1" fmla="*/ 291 h 291"/>
                <a:gd name="T2" fmla="*/ 709 w 709"/>
                <a:gd name="T3" fmla="*/ 291 h 291"/>
                <a:gd name="T4" fmla="*/ 418 w 709"/>
                <a:gd name="T5" fmla="*/ 0 h 291"/>
                <a:gd name="T6" fmla="*/ 0 w 709"/>
                <a:gd name="T7" fmla="*/ 0 h 291"/>
                <a:gd name="T8" fmla="*/ 0 w 709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9" h="291">
                  <a:moveTo>
                    <a:pt x="0" y="291"/>
                  </a:moveTo>
                  <a:lnTo>
                    <a:pt x="709" y="291"/>
                  </a:lnTo>
                  <a:lnTo>
                    <a:pt x="418" y="0"/>
                  </a:lnTo>
                  <a:lnTo>
                    <a:pt x="0" y="0"/>
                  </a:lnTo>
                  <a:lnTo>
                    <a:pt x="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9"/>
            <p:cNvSpPr/>
            <p:nvPr/>
          </p:nvSpPr>
          <p:spPr bwMode="auto">
            <a:xfrm>
              <a:off x="3723148" y="2372916"/>
              <a:ext cx="844153" cy="346472"/>
            </a:xfrm>
            <a:custGeom>
              <a:avLst/>
              <a:gdLst>
                <a:gd name="T0" fmla="*/ 0 w 709"/>
                <a:gd name="T1" fmla="*/ 291 h 291"/>
                <a:gd name="T2" fmla="*/ 709 w 709"/>
                <a:gd name="T3" fmla="*/ 291 h 291"/>
                <a:gd name="T4" fmla="*/ 418 w 709"/>
                <a:gd name="T5" fmla="*/ 0 h 291"/>
                <a:gd name="T6" fmla="*/ 0 w 709"/>
                <a:gd name="T7" fmla="*/ 0 h 291"/>
                <a:gd name="T8" fmla="*/ 0 w 709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9" h="291">
                  <a:moveTo>
                    <a:pt x="0" y="291"/>
                  </a:moveTo>
                  <a:lnTo>
                    <a:pt x="709" y="291"/>
                  </a:lnTo>
                  <a:lnTo>
                    <a:pt x="418" y="0"/>
                  </a:lnTo>
                  <a:lnTo>
                    <a:pt x="0" y="0"/>
                  </a:lnTo>
                  <a:lnTo>
                    <a:pt x="0" y="29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40"/>
            <p:cNvSpPr/>
            <p:nvPr/>
          </p:nvSpPr>
          <p:spPr bwMode="auto">
            <a:xfrm>
              <a:off x="3392154" y="2202657"/>
              <a:ext cx="369094" cy="682228"/>
            </a:xfrm>
            <a:custGeom>
              <a:avLst/>
              <a:gdLst>
                <a:gd name="T0" fmla="*/ 0 w 310"/>
                <a:gd name="T1" fmla="*/ 287 h 573"/>
                <a:gd name="T2" fmla="*/ 310 w 310"/>
                <a:gd name="T3" fmla="*/ 0 h 573"/>
                <a:gd name="T4" fmla="*/ 310 w 310"/>
                <a:gd name="T5" fmla="*/ 287 h 573"/>
                <a:gd name="T6" fmla="*/ 310 w 310"/>
                <a:gd name="T7" fmla="*/ 573 h 573"/>
                <a:gd name="T8" fmla="*/ 0 w 310"/>
                <a:gd name="T9" fmla="*/ 287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573">
                  <a:moveTo>
                    <a:pt x="0" y="287"/>
                  </a:moveTo>
                  <a:lnTo>
                    <a:pt x="310" y="0"/>
                  </a:lnTo>
                  <a:lnTo>
                    <a:pt x="310" y="287"/>
                  </a:lnTo>
                  <a:lnTo>
                    <a:pt x="310" y="573"/>
                  </a:lnTo>
                  <a:lnTo>
                    <a:pt x="0" y="28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41"/>
            <p:cNvSpPr/>
            <p:nvPr/>
          </p:nvSpPr>
          <p:spPr bwMode="auto">
            <a:xfrm>
              <a:off x="3761248" y="2372916"/>
              <a:ext cx="806053" cy="346472"/>
            </a:xfrm>
            <a:custGeom>
              <a:avLst/>
              <a:gdLst>
                <a:gd name="T0" fmla="*/ 386 w 677"/>
                <a:gd name="T1" fmla="*/ 0 h 291"/>
                <a:gd name="T2" fmla="*/ 0 w 677"/>
                <a:gd name="T3" fmla="*/ 0 h 291"/>
                <a:gd name="T4" fmla="*/ 0 w 677"/>
                <a:gd name="T5" fmla="*/ 144 h 291"/>
                <a:gd name="T6" fmla="*/ 0 w 677"/>
                <a:gd name="T7" fmla="*/ 291 h 291"/>
                <a:gd name="T8" fmla="*/ 677 w 677"/>
                <a:gd name="T9" fmla="*/ 291 h 291"/>
                <a:gd name="T10" fmla="*/ 386 w 677"/>
                <a:gd name="T1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7" h="291">
                  <a:moveTo>
                    <a:pt x="386" y="0"/>
                  </a:moveTo>
                  <a:lnTo>
                    <a:pt x="0" y="0"/>
                  </a:lnTo>
                  <a:lnTo>
                    <a:pt x="0" y="144"/>
                  </a:lnTo>
                  <a:lnTo>
                    <a:pt x="0" y="291"/>
                  </a:lnTo>
                  <a:lnTo>
                    <a:pt x="677" y="291"/>
                  </a:lnTo>
                  <a:lnTo>
                    <a:pt x="3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42"/>
            <p:cNvSpPr/>
            <p:nvPr/>
          </p:nvSpPr>
          <p:spPr bwMode="auto">
            <a:xfrm>
              <a:off x="3761248" y="2372916"/>
              <a:ext cx="806053" cy="346472"/>
            </a:xfrm>
            <a:custGeom>
              <a:avLst/>
              <a:gdLst>
                <a:gd name="T0" fmla="*/ 386 w 677"/>
                <a:gd name="T1" fmla="*/ 0 h 291"/>
                <a:gd name="T2" fmla="*/ 0 w 677"/>
                <a:gd name="T3" fmla="*/ 0 h 291"/>
                <a:gd name="T4" fmla="*/ 0 w 677"/>
                <a:gd name="T5" fmla="*/ 144 h 291"/>
                <a:gd name="T6" fmla="*/ 0 w 677"/>
                <a:gd name="T7" fmla="*/ 291 h 291"/>
                <a:gd name="T8" fmla="*/ 677 w 677"/>
                <a:gd name="T9" fmla="*/ 291 h 291"/>
                <a:gd name="T10" fmla="*/ 386 w 677"/>
                <a:gd name="T1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7" h="291">
                  <a:moveTo>
                    <a:pt x="386" y="0"/>
                  </a:moveTo>
                  <a:lnTo>
                    <a:pt x="0" y="0"/>
                  </a:lnTo>
                  <a:lnTo>
                    <a:pt x="0" y="144"/>
                  </a:lnTo>
                  <a:lnTo>
                    <a:pt x="0" y="291"/>
                  </a:lnTo>
                  <a:lnTo>
                    <a:pt x="677" y="291"/>
                  </a:lnTo>
                  <a:lnTo>
                    <a:pt x="38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43"/>
            <p:cNvSpPr/>
            <p:nvPr/>
          </p:nvSpPr>
          <p:spPr bwMode="auto">
            <a:xfrm>
              <a:off x="3392154" y="2202657"/>
              <a:ext cx="369094" cy="682228"/>
            </a:xfrm>
            <a:custGeom>
              <a:avLst/>
              <a:gdLst>
                <a:gd name="T0" fmla="*/ 310 w 310"/>
                <a:gd name="T1" fmla="*/ 0 h 573"/>
                <a:gd name="T2" fmla="*/ 0 w 310"/>
                <a:gd name="T3" fmla="*/ 287 h 573"/>
                <a:gd name="T4" fmla="*/ 310 w 310"/>
                <a:gd name="T5" fmla="*/ 573 h 573"/>
                <a:gd name="T6" fmla="*/ 310 w 310"/>
                <a:gd name="T7" fmla="*/ 434 h 573"/>
                <a:gd name="T8" fmla="*/ 310 w 310"/>
                <a:gd name="T9" fmla="*/ 287 h 573"/>
                <a:gd name="T10" fmla="*/ 310 w 310"/>
                <a:gd name="T11" fmla="*/ 143 h 573"/>
                <a:gd name="T12" fmla="*/ 310 w 310"/>
                <a:gd name="T1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573">
                  <a:moveTo>
                    <a:pt x="310" y="0"/>
                  </a:moveTo>
                  <a:lnTo>
                    <a:pt x="0" y="287"/>
                  </a:lnTo>
                  <a:lnTo>
                    <a:pt x="310" y="573"/>
                  </a:lnTo>
                  <a:lnTo>
                    <a:pt x="310" y="434"/>
                  </a:lnTo>
                  <a:lnTo>
                    <a:pt x="310" y="287"/>
                  </a:lnTo>
                  <a:lnTo>
                    <a:pt x="310" y="143"/>
                  </a:lnTo>
                  <a:lnTo>
                    <a:pt x="3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44"/>
            <p:cNvSpPr/>
            <p:nvPr/>
          </p:nvSpPr>
          <p:spPr bwMode="auto">
            <a:xfrm>
              <a:off x="3392154" y="2202657"/>
              <a:ext cx="369094" cy="682228"/>
            </a:xfrm>
            <a:custGeom>
              <a:avLst/>
              <a:gdLst>
                <a:gd name="T0" fmla="*/ 310 w 310"/>
                <a:gd name="T1" fmla="*/ 0 h 573"/>
                <a:gd name="T2" fmla="*/ 0 w 310"/>
                <a:gd name="T3" fmla="*/ 287 h 573"/>
                <a:gd name="T4" fmla="*/ 310 w 310"/>
                <a:gd name="T5" fmla="*/ 573 h 573"/>
                <a:gd name="T6" fmla="*/ 310 w 310"/>
                <a:gd name="T7" fmla="*/ 434 h 573"/>
                <a:gd name="T8" fmla="*/ 310 w 310"/>
                <a:gd name="T9" fmla="*/ 287 h 573"/>
                <a:gd name="T10" fmla="*/ 310 w 310"/>
                <a:gd name="T11" fmla="*/ 143 h 573"/>
                <a:gd name="T12" fmla="*/ 310 w 310"/>
                <a:gd name="T1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573">
                  <a:moveTo>
                    <a:pt x="310" y="0"/>
                  </a:moveTo>
                  <a:lnTo>
                    <a:pt x="0" y="287"/>
                  </a:lnTo>
                  <a:lnTo>
                    <a:pt x="310" y="573"/>
                  </a:lnTo>
                  <a:lnTo>
                    <a:pt x="310" y="434"/>
                  </a:lnTo>
                  <a:lnTo>
                    <a:pt x="310" y="287"/>
                  </a:lnTo>
                  <a:lnTo>
                    <a:pt x="310" y="143"/>
                  </a:lnTo>
                  <a:lnTo>
                    <a:pt x="3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14"/>
          <p:cNvGrpSpPr/>
          <p:nvPr/>
        </p:nvGrpSpPr>
        <p:grpSpPr>
          <a:xfrm>
            <a:off x="6753309" y="3449117"/>
            <a:ext cx="1477963" cy="3411004"/>
            <a:chOff x="5064982" y="2586038"/>
            <a:chExt cx="1108472" cy="2557463"/>
          </a:xfrm>
          <a:solidFill>
            <a:srgbClr val="D44E71"/>
          </a:solidFill>
        </p:grpSpPr>
        <p:sp>
          <p:nvSpPr>
            <p:cNvPr id="50" name="Freeform 46"/>
            <p:cNvSpPr/>
            <p:nvPr/>
          </p:nvSpPr>
          <p:spPr bwMode="auto">
            <a:xfrm>
              <a:off x="5064982" y="2752726"/>
              <a:ext cx="345281" cy="2390775"/>
            </a:xfrm>
            <a:custGeom>
              <a:avLst/>
              <a:gdLst>
                <a:gd name="T0" fmla="*/ 290 w 290"/>
                <a:gd name="T1" fmla="*/ 0 h 2008"/>
                <a:gd name="T2" fmla="*/ 290 w 290"/>
                <a:gd name="T3" fmla="*/ 2008 h 2008"/>
                <a:gd name="T4" fmla="*/ 0 w 290"/>
                <a:gd name="T5" fmla="*/ 2008 h 2008"/>
                <a:gd name="T6" fmla="*/ 0 w 290"/>
                <a:gd name="T7" fmla="*/ 290 h 2008"/>
                <a:gd name="T8" fmla="*/ 290 w 290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2008">
                  <a:moveTo>
                    <a:pt x="290" y="0"/>
                  </a:moveTo>
                  <a:lnTo>
                    <a:pt x="290" y="2008"/>
                  </a:lnTo>
                  <a:lnTo>
                    <a:pt x="0" y="2008"/>
                  </a:lnTo>
                  <a:lnTo>
                    <a:pt x="0" y="290"/>
                  </a:lnTo>
                  <a:lnTo>
                    <a:pt x="29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52"/>
            <p:cNvSpPr/>
            <p:nvPr/>
          </p:nvSpPr>
          <p:spPr bwMode="auto">
            <a:xfrm>
              <a:off x="5064982" y="2752726"/>
              <a:ext cx="739378" cy="345281"/>
            </a:xfrm>
            <a:custGeom>
              <a:avLst/>
              <a:gdLst>
                <a:gd name="T0" fmla="*/ 621 w 621"/>
                <a:gd name="T1" fmla="*/ 0 h 290"/>
                <a:gd name="T2" fmla="*/ 290 w 621"/>
                <a:gd name="T3" fmla="*/ 0 h 290"/>
                <a:gd name="T4" fmla="*/ 0 w 621"/>
                <a:gd name="T5" fmla="*/ 290 h 290"/>
                <a:gd name="T6" fmla="*/ 621 w 621"/>
                <a:gd name="T7" fmla="*/ 290 h 290"/>
                <a:gd name="T8" fmla="*/ 621 w 621"/>
                <a:gd name="T9" fmla="*/ 147 h 290"/>
                <a:gd name="T10" fmla="*/ 621 w 621"/>
                <a:gd name="T11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1" h="290">
                  <a:moveTo>
                    <a:pt x="621" y="0"/>
                  </a:moveTo>
                  <a:lnTo>
                    <a:pt x="290" y="0"/>
                  </a:lnTo>
                  <a:lnTo>
                    <a:pt x="0" y="290"/>
                  </a:lnTo>
                  <a:lnTo>
                    <a:pt x="621" y="290"/>
                  </a:lnTo>
                  <a:lnTo>
                    <a:pt x="621" y="147"/>
                  </a:lnTo>
                  <a:lnTo>
                    <a:pt x="6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54"/>
            <p:cNvSpPr/>
            <p:nvPr/>
          </p:nvSpPr>
          <p:spPr bwMode="auto">
            <a:xfrm>
              <a:off x="5804360" y="2586038"/>
              <a:ext cx="369094" cy="682228"/>
            </a:xfrm>
            <a:custGeom>
              <a:avLst/>
              <a:gdLst>
                <a:gd name="T0" fmla="*/ 0 w 310"/>
                <a:gd name="T1" fmla="*/ 0 h 573"/>
                <a:gd name="T2" fmla="*/ 0 w 310"/>
                <a:gd name="T3" fmla="*/ 140 h 573"/>
                <a:gd name="T4" fmla="*/ 0 w 310"/>
                <a:gd name="T5" fmla="*/ 287 h 573"/>
                <a:gd name="T6" fmla="*/ 0 w 310"/>
                <a:gd name="T7" fmla="*/ 430 h 573"/>
                <a:gd name="T8" fmla="*/ 0 w 310"/>
                <a:gd name="T9" fmla="*/ 573 h 573"/>
                <a:gd name="T10" fmla="*/ 310 w 310"/>
                <a:gd name="T11" fmla="*/ 287 h 573"/>
                <a:gd name="T12" fmla="*/ 0 w 310"/>
                <a:gd name="T1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573">
                  <a:moveTo>
                    <a:pt x="0" y="0"/>
                  </a:moveTo>
                  <a:lnTo>
                    <a:pt x="0" y="140"/>
                  </a:lnTo>
                  <a:lnTo>
                    <a:pt x="0" y="287"/>
                  </a:lnTo>
                  <a:lnTo>
                    <a:pt x="0" y="430"/>
                  </a:lnTo>
                  <a:lnTo>
                    <a:pt x="0" y="573"/>
                  </a:lnTo>
                  <a:lnTo>
                    <a:pt x="310" y="28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13"/>
          <p:cNvGrpSpPr/>
          <p:nvPr/>
        </p:nvGrpSpPr>
        <p:grpSpPr>
          <a:xfrm>
            <a:off x="4187909" y="4359035"/>
            <a:ext cx="1339851" cy="2501085"/>
            <a:chOff x="3140932" y="3268266"/>
            <a:chExt cx="1004888" cy="1875235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54" name="Freeform 56"/>
            <p:cNvSpPr/>
            <p:nvPr/>
          </p:nvSpPr>
          <p:spPr bwMode="auto">
            <a:xfrm>
              <a:off x="3799348" y="3433763"/>
              <a:ext cx="346472" cy="1709738"/>
            </a:xfrm>
            <a:custGeom>
              <a:avLst/>
              <a:gdLst>
                <a:gd name="T0" fmla="*/ 0 w 291"/>
                <a:gd name="T1" fmla="*/ 0 h 1436"/>
                <a:gd name="T2" fmla="*/ 0 w 291"/>
                <a:gd name="T3" fmla="*/ 1436 h 1436"/>
                <a:gd name="T4" fmla="*/ 291 w 291"/>
                <a:gd name="T5" fmla="*/ 1436 h 1436"/>
                <a:gd name="T6" fmla="*/ 291 w 291"/>
                <a:gd name="T7" fmla="*/ 291 h 1436"/>
                <a:gd name="T8" fmla="*/ 0 w 291"/>
                <a:gd name="T9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436">
                  <a:moveTo>
                    <a:pt x="0" y="0"/>
                  </a:moveTo>
                  <a:lnTo>
                    <a:pt x="0" y="1436"/>
                  </a:lnTo>
                  <a:lnTo>
                    <a:pt x="291" y="1436"/>
                  </a:lnTo>
                  <a:lnTo>
                    <a:pt x="291" y="29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57"/>
            <p:cNvSpPr/>
            <p:nvPr/>
          </p:nvSpPr>
          <p:spPr bwMode="auto">
            <a:xfrm>
              <a:off x="3799348" y="3433763"/>
              <a:ext cx="346472" cy="1709738"/>
            </a:xfrm>
            <a:custGeom>
              <a:avLst/>
              <a:gdLst>
                <a:gd name="T0" fmla="*/ 0 w 291"/>
                <a:gd name="T1" fmla="*/ 0 h 1436"/>
                <a:gd name="T2" fmla="*/ 0 w 291"/>
                <a:gd name="T3" fmla="*/ 1436 h 1436"/>
                <a:gd name="T4" fmla="*/ 291 w 291"/>
                <a:gd name="T5" fmla="*/ 1436 h 1436"/>
                <a:gd name="T6" fmla="*/ 291 w 291"/>
                <a:gd name="T7" fmla="*/ 291 h 1436"/>
                <a:gd name="T8" fmla="*/ 0 w 291"/>
                <a:gd name="T9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436">
                  <a:moveTo>
                    <a:pt x="0" y="0"/>
                  </a:moveTo>
                  <a:lnTo>
                    <a:pt x="0" y="1436"/>
                  </a:lnTo>
                  <a:lnTo>
                    <a:pt x="291" y="1436"/>
                  </a:lnTo>
                  <a:lnTo>
                    <a:pt x="291" y="29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58"/>
            <p:cNvSpPr/>
            <p:nvPr/>
          </p:nvSpPr>
          <p:spPr bwMode="auto">
            <a:xfrm>
              <a:off x="3799348" y="3433763"/>
              <a:ext cx="346472" cy="1709738"/>
            </a:xfrm>
            <a:custGeom>
              <a:avLst/>
              <a:gdLst>
                <a:gd name="T0" fmla="*/ 0 w 291"/>
                <a:gd name="T1" fmla="*/ 0 h 1436"/>
                <a:gd name="T2" fmla="*/ 0 w 291"/>
                <a:gd name="T3" fmla="*/ 1436 h 1436"/>
                <a:gd name="T4" fmla="*/ 291 w 291"/>
                <a:gd name="T5" fmla="*/ 1436 h 1436"/>
                <a:gd name="T6" fmla="*/ 291 w 291"/>
                <a:gd name="T7" fmla="*/ 291 h 1436"/>
                <a:gd name="T8" fmla="*/ 0 w 291"/>
                <a:gd name="T9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436">
                  <a:moveTo>
                    <a:pt x="0" y="0"/>
                  </a:moveTo>
                  <a:lnTo>
                    <a:pt x="0" y="1436"/>
                  </a:lnTo>
                  <a:lnTo>
                    <a:pt x="291" y="1436"/>
                  </a:lnTo>
                  <a:lnTo>
                    <a:pt x="291" y="29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59"/>
            <p:cNvSpPr/>
            <p:nvPr/>
          </p:nvSpPr>
          <p:spPr bwMode="auto">
            <a:xfrm>
              <a:off x="3799348" y="3433763"/>
              <a:ext cx="346472" cy="1709738"/>
            </a:xfrm>
            <a:custGeom>
              <a:avLst/>
              <a:gdLst>
                <a:gd name="T0" fmla="*/ 0 w 291"/>
                <a:gd name="T1" fmla="*/ 0 h 1436"/>
                <a:gd name="T2" fmla="*/ 0 w 291"/>
                <a:gd name="T3" fmla="*/ 1436 h 1436"/>
                <a:gd name="T4" fmla="*/ 291 w 291"/>
                <a:gd name="T5" fmla="*/ 1436 h 1436"/>
                <a:gd name="T6" fmla="*/ 291 w 291"/>
                <a:gd name="T7" fmla="*/ 291 h 1436"/>
                <a:gd name="T8" fmla="*/ 0 w 291"/>
                <a:gd name="T9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436">
                  <a:moveTo>
                    <a:pt x="0" y="0"/>
                  </a:moveTo>
                  <a:lnTo>
                    <a:pt x="0" y="1436"/>
                  </a:lnTo>
                  <a:lnTo>
                    <a:pt x="291" y="1436"/>
                  </a:lnTo>
                  <a:lnTo>
                    <a:pt x="291" y="29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60"/>
            <p:cNvSpPr/>
            <p:nvPr/>
          </p:nvSpPr>
          <p:spPr bwMode="auto">
            <a:xfrm>
              <a:off x="3471926" y="3433763"/>
              <a:ext cx="673894" cy="346472"/>
            </a:xfrm>
            <a:custGeom>
              <a:avLst/>
              <a:gdLst>
                <a:gd name="T0" fmla="*/ 0 w 566"/>
                <a:gd name="T1" fmla="*/ 291 h 291"/>
                <a:gd name="T2" fmla="*/ 566 w 566"/>
                <a:gd name="T3" fmla="*/ 291 h 291"/>
                <a:gd name="T4" fmla="*/ 275 w 566"/>
                <a:gd name="T5" fmla="*/ 0 h 291"/>
                <a:gd name="T6" fmla="*/ 0 w 566"/>
                <a:gd name="T7" fmla="*/ 0 h 291"/>
                <a:gd name="T8" fmla="*/ 0 w 566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291">
                  <a:moveTo>
                    <a:pt x="0" y="291"/>
                  </a:moveTo>
                  <a:lnTo>
                    <a:pt x="566" y="291"/>
                  </a:lnTo>
                  <a:lnTo>
                    <a:pt x="275" y="0"/>
                  </a:lnTo>
                  <a:lnTo>
                    <a:pt x="0" y="0"/>
                  </a:lnTo>
                  <a:lnTo>
                    <a:pt x="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61"/>
            <p:cNvSpPr/>
            <p:nvPr/>
          </p:nvSpPr>
          <p:spPr bwMode="auto">
            <a:xfrm>
              <a:off x="3471926" y="3433763"/>
              <a:ext cx="673894" cy="346472"/>
            </a:xfrm>
            <a:custGeom>
              <a:avLst/>
              <a:gdLst>
                <a:gd name="T0" fmla="*/ 0 w 566"/>
                <a:gd name="T1" fmla="*/ 291 h 291"/>
                <a:gd name="T2" fmla="*/ 566 w 566"/>
                <a:gd name="T3" fmla="*/ 291 h 291"/>
                <a:gd name="T4" fmla="*/ 275 w 566"/>
                <a:gd name="T5" fmla="*/ 0 h 291"/>
                <a:gd name="T6" fmla="*/ 0 w 566"/>
                <a:gd name="T7" fmla="*/ 0 h 291"/>
                <a:gd name="T8" fmla="*/ 0 w 566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291">
                  <a:moveTo>
                    <a:pt x="0" y="291"/>
                  </a:moveTo>
                  <a:lnTo>
                    <a:pt x="566" y="291"/>
                  </a:lnTo>
                  <a:lnTo>
                    <a:pt x="275" y="0"/>
                  </a:lnTo>
                  <a:lnTo>
                    <a:pt x="0" y="0"/>
                  </a:lnTo>
                  <a:lnTo>
                    <a:pt x="0" y="29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62"/>
            <p:cNvSpPr/>
            <p:nvPr/>
          </p:nvSpPr>
          <p:spPr bwMode="auto">
            <a:xfrm>
              <a:off x="3140932" y="3268266"/>
              <a:ext cx="373856" cy="682228"/>
            </a:xfrm>
            <a:custGeom>
              <a:avLst/>
              <a:gdLst>
                <a:gd name="T0" fmla="*/ 0 w 314"/>
                <a:gd name="T1" fmla="*/ 286 h 573"/>
                <a:gd name="T2" fmla="*/ 314 w 314"/>
                <a:gd name="T3" fmla="*/ 0 h 573"/>
                <a:gd name="T4" fmla="*/ 314 w 314"/>
                <a:gd name="T5" fmla="*/ 286 h 573"/>
                <a:gd name="T6" fmla="*/ 314 w 314"/>
                <a:gd name="T7" fmla="*/ 573 h 573"/>
                <a:gd name="T8" fmla="*/ 0 w 314"/>
                <a:gd name="T9" fmla="*/ 286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573">
                  <a:moveTo>
                    <a:pt x="0" y="286"/>
                  </a:moveTo>
                  <a:lnTo>
                    <a:pt x="314" y="0"/>
                  </a:lnTo>
                  <a:lnTo>
                    <a:pt x="314" y="286"/>
                  </a:lnTo>
                  <a:lnTo>
                    <a:pt x="314" y="573"/>
                  </a:lnTo>
                  <a:lnTo>
                    <a:pt x="0" y="2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63"/>
            <p:cNvSpPr/>
            <p:nvPr/>
          </p:nvSpPr>
          <p:spPr bwMode="auto">
            <a:xfrm>
              <a:off x="3140932" y="3268266"/>
              <a:ext cx="373856" cy="682228"/>
            </a:xfrm>
            <a:custGeom>
              <a:avLst/>
              <a:gdLst>
                <a:gd name="T0" fmla="*/ 0 w 314"/>
                <a:gd name="T1" fmla="*/ 286 h 573"/>
                <a:gd name="T2" fmla="*/ 314 w 314"/>
                <a:gd name="T3" fmla="*/ 0 h 573"/>
                <a:gd name="T4" fmla="*/ 314 w 314"/>
                <a:gd name="T5" fmla="*/ 286 h 573"/>
                <a:gd name="T6" fmla="*/ 314 w 314"/>
                <a:gd name="T7" fmla="*/ 573 h 573"/>
                <a:gd name="T8" fmla="*/ 0 w 314"/>
                <a:gd name="T9" fmla="*/ 286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573">
                  <a:moveTo>
                    <a:pt x="0" y="286"/>
                  </a:moveTo>
                  <a:lnTo>
                    <a:pt x="314" y="0"/>
                  </a:lnTo>
                  <a:lnTo>
                    <a:pt x="314" y="286"/>
                  </a:lnTo>
                  <a:lnTo>
                    <a:pt x="314" y="573"/>
                  </a:lnTo>
                  <a:lnTo>
                    <a:pt x="0" y="28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64"/>
            <p:cNvSpPr>
              <a:spLocks noEditPoints="1"/>
            </p:cNvSpPr>
            <p:nvPr/>
          </p:nvSpPr>
          <p:spPr bwMode="auto">
            <a:xfrm>
              <a:off x="3140932" y="3268266"/>
              <a:ext cx="373856" cy="682228"/>
            </a:xfrm>
            <a:custGeom>
              <a:avLst/>
              <a:gdLst>
                <a:gd name="T0" fmla="*/ 0 w 314"/>
                <a:gd name="T1" fmla="*/ 286 h 573"/>
                <a:gd name="T2" fmla="*/ 314 w 314"/>
                <a:gd name="T3" fmla="*/ 573 h 573"/>
                <a:gd name="T4" fmla="*/ 314 w 314"/>
                <a:gd name="T5" fmla="*/ 573 h 573"/>
                <a:gd name="T6" fmla="*/ 0 w 314"/>
                <a:gd name="T7" fmla="*/ 286 h 573"/>
                <a:gd name="T8" fmla="*/ 314 w 314"/>
                <a:gd name="T9" fmla="*/ 0 h 573"/>
                <a:gd name="T10" fmla="*/ 0 w 314"/>
                <a:gd name="T11" fmla="*/ 286 h 573"/>
                <a:gd name="T12" fmla="*/ 314 w 314"/>
                <a:gd name="T13" fmla="*/ 0 h 573"/>
                <a:gd name="T14" fmla="*/ 314 w 314"/>
                <a:gd name="T1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573">
                  <a:moveTo>
                    <a:pt x="0" y="286"/>
                  </a:moveTo>
                  <a:lnTo>
                    <a:pt x="314" y="573"/>
                  </a:lnTo>
                  <a:lnTo>
                    <a:pt x="314" y="573"/>
                  </a:lnTo>
                  <a:lnTo>
                    <a:pt x="0" y="286"/>
                  </a:lnTo>
                  <a:close/>
                  <a:moveTo>
                    <a:pt x="314" y="0"/>
                  </a:moveTo>
                  <a:lnTo>
                    <a:pt x="0" y="286"/>
                  </a:lnTo>
                  <a:lnTo>
                    <a:pt x="314" y="0"/>
                  </a:lnTo>
                  <a:lnTo>
                    <a:pt x="3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65"/>
            <p:cNvSpPr>
              <a:spLocks noEditPoints="1"/>
            </p:cNvSpPr>
            <p:nvPr/>
          </p:nvSpPr>
          <p:spPr bwMode="auto">
            <a:xfrm>
              <a:off x="3140932" y="3268266"/>
              <a:ext cx="373856" cy="682228"/>
            </a:xfrm>
            <a:custGeom>
              <a:avLst/>
              <a:gdLst>
                <a:gd name="T0" fmla="*/ 0 w 314"/>
                <a:gd name="T1" fmla="*/ 286 h 573"/>
                <a:gd name="T2" fmla="*/ 314 w 314"/>
                <a:gd name="T3" fmla="*/ 573 h 573"/>
                <a:gd name="T4" fmla="*/ 314 w 314"/>
                <a:gd name="T5" fmla="*/ 573 h 573"/>
                <a:gd name="T6" fmla="*/ 0 w 314"/>
                <a:gd name="T7" fmla="*/ 286 h 573"/>
                <a:gd name="T8" fmla="*/ 314 w 314"/>
                <a:gd name="T9" fmla="*/ 0 h 573"/>
                <a:gd name="T10" fmla="*/ 0 w 314"/>
                <a:gd name="T11" fmla="*/ 286 h 573"/>
                <a:gd name="T12" fmla="*/ 314 w 314"/>
                <a:gd name="T13" fmla="*/ 0 h 573"/>
                <a:gd name="T14" fmla="*/ 314 w 314"/>
                <a:gd name="T1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573">
                  <a:moveTo>
                    <a:pt x="0" y="286"/>
                  </a:moveTo>
                  <a:lnTo>
                    <a:pt x="314" y="573"/>
                  </a:lnTo>
                  <a:lnTo>
                    <a:pt x="314" y="573"/>
                  </a:lnTo>
                  <a:lnTo>
                    <a:pt x="0" y="286"/>
                  </a:lnTo>
                  <a:moveTo>
                    <a:pt x="314" y="0"/>
                  </a:moveTo>
                  <a:lnTo>
                    <a:pt x="0" y="286"/>
                  </a:lnTo>
                  <a:lnTo>
                    <a:pt x="314" y="0"/>
                  </a:lnTo>
                  <a:lnTo>
                    <a:pt x="31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67"/>
            <p:cNvSpPr/>
            <p:nvPr/>
          </p:nvSpPr>
          <p:spPr bwMode="auto">
            <a:xfrm>
              <a:off x="3514788" y="3433763"/>
              <a:ext cx="631031" cy="346472"/>
            </a:xfrm>
            <a:custGeom>
              <a:avLst/>
              <a:gdLst>
                <a:gd name="T0" fmla="*/ 239 w 530"/>
                <a:gd name="T1" fmla="*/ 0 h 291"/>
                <a:gd name="T2" fmla="*/ 0 w 530"/>
                <a:gd name="T3" fmla="*/ 0 h 291"/>
                <a:gd name="T4" fmla="*/ 0 w 530"/>
                <a:gd name="T5" fmla="*/ 147 h 291"/>
                <a:gd name="T6" fmla="*/ 0 w 530"/>
                <a:gd name="T7" fmla="*/ 291 h 291"/>
                <a:gd name="T8" fmla="*/ 530 w 530"/>
                <a:gd name="T9" fmla="*/ 291 h 291"/>
                <a:gd name="T10" fmla="*/ 239 w 530"/>
                <a:gd name="T1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0" h="291">
                  <a:moveTo>
                    <a:pt x="239" y="0"/>
                  </a:moveTo>
                  <a:lnTo>
                    <a:pt x="0" y="0"/>
                  </a:lnTo>
                  <a:lnTo>
                    <a:pt x="0" y="147"/>
                  </a:lnTo>
                  <a:lnTo>
                    <a:pt x="0" y="291"/>
                  </a:lnTo>
                  <a:lnTo>
                    <a:pt x="530" y="291"/>
                  </a:lnTo>
                  <a:lnTo>
                    <a:pt x="23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5" name="组合 8"/>
            <p:cNvGrpSpPr/>
            <p:nvPr/>
          </p:nvGrpSpPr>
          <p:grpSpPr>
            <a:xfrm>
              <a:off x="3140932" y="3268266"/>
              <a:ext cx="1004887" cy="682228"/>
              <a:chOff x="3140932" y="3268266"/>
              <a:chExt cx="1004887" cy="682228"/>
            </a:xfrm>
            <a:grpFill/>
          </p:grpSpPr>
          <p:sp>
            <p:nvSpPr>
              <p:cNvPr id="67" name="Freeform 66"/>
              <p:cNvSpPr/>
              <p:nvPr/>
            </p:nvSpPr>
            <p:spPr bwMode="auto">
              <a:xfrm>
                <a:off x="3514788" y="3433763"/>
                <a:ext cx="631031" cy="346472"/>
              </a:xfrm>
              <a:custGeom>
                <a:avLst/>
                <a:gdLst>
                  <a:gd name="T0" fmla="*/ 239 w 530"/>
                  <a:gd name="T1" fmla="*/ 0 h 291"/>
                  <a:gd name="T2" fmla="*/ 0 w 530"/>
                  <a:gd name="T3" fmla="*/ 0 h 291"/>
                  <a:gd name="T4" fmla="*/ 0 w 530"/>
                  <a:gd name="T5" fmla="*/ 147 h 291"/>
                  <a:gd name="T6" fmla="*/ 0 w 530"/>
                  <a:gd name="T7" fmla="*/ 291 h 291"/>
                  <a:gd name="T8" fmla="*/ 530 w 530"/>
                  <a:gd name="T9" fmla="*/ 291 h 291"/>
                  <a:gd name="T10" fmla="*/ 239 w 530"/>
                  <a:gd name="T11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0" h="291">
                    <a:moveTo>
                      <a:pt x="239" y="0"/>
                    </a:moveTo>
                    <a:lnTo>
                      <a:pt x="0" y="0"/>
                    </a:lnTo>
                    <a:lnTo>
                      <a:pt x="0" y="147"/>
                    </a:lnTo>
                    <a:lnTo>
                      <a:pt x="0" y="291"/>
                    </a:lnTo>
                    <a:lnTo>
                      <a:pt x="530" y="291"/>
                    </a:lnTo>
                    <a:lnTo>
                      <a:pt x="2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68"/>
              <p:cNvSpPr/>
              <p:nvPr/>
            </p:nvSpPr>
            <p:spPr bwMode="auto">
              <a:xfrm>
                <a:off x="3140932" y="3268266"/>
                <a:ext cx="373856" cy="682228"/>
              </a:xfrm>
              <a:custGeom>
                <a:avLst/>
                <a:gdLst>
                  <a:gd name="T0" fmla="*/ 314 w 314"/>
                  <a:gd name="T1" fmla="*/ 0 h 573"/>
                  <a:gd name="T2" fmla="*/ 0 w 314"/>
                  <a:gd name="T3" fmla="*/ 286 h 573"/>
                  <a:gd name="T4" fmla="*/ 314 w 314"/>
                  <a:gd name="T5" fmla="*/ 573 h 573"/>
                  <a:gd name="T6" fmla="*/ 314 w 314"/>
                  <a:gd name="T7" fmla="*/ 430 h 573"/>
                  <a:gd name="T8" fmla="*/ 314 w 314"/>
                  <a:gd name="T9" fmla="*/ 286 h 573"/>
                  <a:gd name="T10" fmla="*/ 314 w 314"/>
                  <a:gd name="T11" fmla="*/ 139 h 573"/>
                  <a:gd name="T12" fmla="*/ 314 w 314"/>
                  <a:gd name="T13" fmla="*/ 139 h 573"/>
                  <a:gd name="T14" fmla="*/ 314 w 314"/>
                  <a:gd name="T15" fmla="*/ 0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4" h="573">
                    <a:moveTo>
                      <a:pt x="314" y="0"/>
                    </a:moveTo>
                    <a:lnTo>
                      <a:pt x="0" y="286"/>
                    </a:lnTo>
                    <a:lnTo>
                      <a:pt x="314" y="573"/>
                    </a:lnTo>
                    <a:lnTo>
                      <a:pt x="314" y="430"/>
                    </a:lnTo>
                    <a:lnTo>
                      <a:pt x="314" y="286"/>
                    </a:lnTo>
                    <a:lnTo>
                      <a:pt x="314" y="139"/>
                    </a:lnTo>
                    <a:lnTo>
                      <a:pt x="314" y="139"/>
                    </a:lnTo>
                    <a:lnTo>
                      <a:pt x="3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6" name="Freeform 69"/>
            <p:cNvSpPr/>
            <p:nvPr/>
          </p:nvSpPr>
          <p:spPr bwMode="auto">
            <a:xfrm>
              <a:off x="3140932" y="3268266"/>
              <a:ext cx="373856" cy="682228"/>
            </a:xfrm>
            <a:custGeom>
              <a:avLst/>
              <a:gdLst>
                <a:gd name="T0" fmla="*/ 314 w 314"/>
                <a:gd name="T1" fmla="*/ 0 h 573"/>
                <a:gd name="T2" fmla="*/ 0 w 314"/>
                <a:gd name="T3" fmla="*/ 286 h 573"/>
                <a:gd name="T4" fmla="*/ 314 w 314"/>
                <a:gd name="T5" fmla="*/ 573 h 573"/>
                <a:gd name="T6" fmla="*/ 314 w 314"/>
                <a:gd name="T7" fmla="*/ 430 h 573"/>
                <a:gd name="T8" fmla="*/ 314 w 314"/>
                <a:gd name="T9" fmla="*/ 286 h 573"/>
                <a:gd name="T10" fmla="*/ 314 w 314"/>
                <a:gd name="T11" fmla="*/ 139 h 573"/>
                <a:gd name="T12" fmla="*/ 314 w 314"/>
                <a:gd name="T13" fmla="*/ 139 h 573"/>
                <a:gd name="T14" fmla="*/ 314 w 314"/>
                <a:gd name="T1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573">
                  <a:moveTo>
                    <a:pt x="314" y="0"/>
                  </a:moveTo>
                  <a:lnTo>
                    <a:pt x="0" y="286"/>
                  </a:lnTo>
                  <a:lnTo>
                    <a:pt x="314" y="573"/>
                  </a:lnTo>
                  <a:lnTo>
                    <a:pt x="314" y="430"/>
                  </a:lnTo>
                  <a:lnTo>
                    <a:pt x="314" y="286"/>
                  </a:lnTo>
                  <a:lnTo>
                    <a:pt x="314" y="139"/>
                  </a:lnTo>
                  <a:lnTo>
                    <a:pt x="314" y="139"/>
                  </a:lnTo>
                  <a:lnTo>
                    <a:pt x="31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Freeform 45"/>
          <p:cNvSpPr/>
          <p:nvPr/>
        </p:nvSpPr>
        <p:spPr bwMode="auto">
          <a:xfrm>
            <a:off x="6753311" y="3671435"/>
            <a:ext cx="460375" cy="3188684"/>
          </a:xfrm>
          <a:custGeom>
            <a:avLst/>
            <a:gdLst>
              <a:gd name="T0" fmla="*/ 290 w 290"/>
              <a:gd name="T1" fmla="*/ 0 h 2008"/>
              <a:gd name="T2" fmla="*/ 290 w 290"/>
              <a:gd name="T3" fmla="*/ 2008 h 2008"/>
              <a:gd name="T4" fmla="*/ 0 w 290"/>
              <a:gd name="T5" fmla="*/ 2008 h 2008"/>
              <a:gd name="T6" fmla="*/ 0 w 290"/>
              <a:gd name="T7" fmla="*/ 290 h 2008"/>
              <a:gd name="T8" fmla="*/ 290 w 290"/>
              <a:gd name="T9" fmla="*/ 0 h 2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" h="2008">
                <a:moveTo>
                  <a:pt x="290" y="0"/>
                </a:moveTo>
                <a:lnTo>
                  <a:pt x="290" y="2008"/>
                </a:lnTo>
                <a:lnTo>
                  <a:pt x="0" y="2008"/>
                </a:lnTo>
                <a:lnTo>
                  <a:pt x="0" y="290"/>
                </a:lnTo>
                <a:lnTo>
                  <a:pt x="29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4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0" name="Freeform 47"/>
          <p:cNvSpPr/>
          <p:nvPr/>
        </p:nvSpPr>
        <p:spPr bwMode="auto">
          <a:xfrm>
            <a:off x="6753311" y="3671435"/>
            <a:ext cx="460375" cy="3188684"/>
          </a:xfrm>
          <a:custGeom>
            <a:avLst/>
            <a:gdLst>
              <a:gd name="T0" fmla="*/ 290 w 290"/>
              <a:gd name="T1" fmla="*/ 0 h 2008"/>
              <a:gd name="T2" fmla="*/ 290 w 290"/>
              <a:gd name="T3" fmla="*/ 2008 h 2008"/>
              <a:gd name="T4" fmla="*/ 0 w 290"/>
              <a:gd name="T5" fmla="*/ 2008 h 2008"/>
              <a:gd name="T6" fmla="*/ 0 w 290"/>
              <a:gd name="T7" fmla="*/ 290 h 2008"/>
              <a:gd name="T8" fmla="*/ 290 w 290"/>
              <a:gd name="T9" fmla="*/ 0 h 2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" h="2008">
                <a:moveTo>
                  <a:pt x="290" y="0"/>
                </a:moveTo>
                <a:lnTo>
                  <a:pt x="290" y="2008"/>
                </a:lnTo>
                <a:lnTo>
                  <a:pt x="0" y="2008"/>
                </a:lnTo>
                <a:lnTo>
                  <a:pt x="0" y="290"/>
                </a:lnTo>
                <a:lnTo>
                  <a:pt x="29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4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Freeform 49"/>
          <p:cNvSpPr/>
          <p:nvPr/>
        </p:nvSpPr>
        <p:spPr bwMode="auto">
          <a:xfrm>
            <a:off x="6753310" y="3671435"/>
            <a:ext cx="1036637" cy="460517"/>
          </a:xfrm>
          <a:custGeom>
            <a:avLst/>
            <a:gdLst>
              <a:gd name="T0" fmla="*/ 653 w 653"/>
              <a:gd name="T1" fmla="*/ 290 h 290"/>
              <a:gd name="T2" fmla="*/ 0 w 653"/>
              <a:gd name="T3" fmla="*/ 290 h 290"/>
              <a:gd name="T4" fmla="*/ 290 w 653"/>
              <a:gd name="T5" fmla="*/ 0 h 290"/>
              <a:gd name="T6" fmla="*/ 653 w 653"/>
              <a:gd name="T7" fmla="*/ 0 h 290"/>
              <a:gd name="T8" fmla="*/ 653 w 653"/>
              <a:gd name="T9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3" h="290">
                <a:moveTo>
                  <a:pt x="653" y="290"/>
                </a:moveTo>
                <a:lnTo>
                  <a:pt x="0" y="290"/>
                </a:lnTo>
                <a:lnTo>
                  <a:pt x="290" y="0"/>
                </a:lnTo>
                <a:lnTo>
                  <a:pt x="653" y="0"/>
                </a:lnTo>
                <a:lnTo>
                  <a:pt x="653" y="29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4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2" name="Freeform 51"/>
          <p:cNvSpPr/>
          <p:nvPr/>
        </p:nvSpPr>
        <p:spPr bwMode="auto">
          <a:xfrm>
            <a:off x="7739147" y="3449115"/>
            <a:ext cx="492125" cy="909919"/>
          </a:xfrm>
          <a:custGeom>
            <a:avLst/>
            <a:gdLst>
              <a:gd name="T0" fmla="*/ 310 w 310"/>
              <a:gd name="T1" fmla="*/ 287 h 573"/>
              <a:gd name="T2" fmla="*/ 0 w 310"/>
              <a:gd name="T3" fmla="*/ 0 h 573"/>
              <a:gd name="T4" fmla="*/ 0 w 310"/>
              <a:gd name="T5" fmla="*/ 287 h 573"/>
              <a:gd name="T6" fmla="*/ 0 w 310"/>
              <a:gd name="T7" fmla="*/ 573 h 573"/>
              <a:gd name="T8" fmla="*/ 310 w 310"/>
              <a:gd name="T9" fmla="*/ 287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573">
                <a:moveTo>
                  <a:pt x="310" y="287"/>
                </a:moveTo>
                <a:lnTo>
                  <a:pt x="0" y="0"/>
                </a:lnTo>
                <a:lnTo>
                  <a:pt x="0" y="287"/>
                </a:lnTo>
                <a:lnTo>
                  <a:pt x="0" y="573"/>
                </a:lnTo>
                <a:lnTo>
                  <a:pt x="310" y="28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4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Freeform 53"/>
          <p:cNvSpPr/>
          <p:nvPr/>
        </p:nvSpPr>
        <p:spPr bwMode="auto">
          <a:xfrm>
            <a:off x="6753310" y="3671435"/>
            <a:ext cx="985837" cy="460517"/>
          </a:xfrm>
          <a:custGeom>
            <a:avLst/>
            <a:gdLst>
              <a:gd name="T0" fmla="*/ 621 w 621"/>
              <a:gd name="T1" fmla="*/ 0 h 290"/>
              <a:gd name="T2" fmla="*/ 290 w 621"/>
              <a:gd name="T3" fmla="*/ 0 h 290"/>
              <a:gd name="T4" fmla="*/ 0 w 621"/>
              <a:gd name="T5" fmla="*/ 290 h 290"/>
              <a:gd name="T6" fmla="*/ 621 w 621"/>
              <a:gd name="T7" fmla="*/ 290 h 290"/>
              <a:gd name="T8" fmla="*/ 621 w 621"/>
              <a:gd name="T9" fmla="*/ 147 h 290"/>
              <a:gd name="T10" fmla="*/ 621 w 621"/>
              <a:gd name="T11" fmla="*/ 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21" h="290">
                <a:moveTo>
                  <a:pt x="621" y="0"/>
                </a:moveTo>
                <a:lnTo>
                  <a:pt x="290" y="0"/>
                </a:lnTo>
                <a:lnTo>
                  <a:pt x="0" y="290"/>
                </a:lnTo>
                <a:lnTo>
                  <a:pt x="621" y="290"/>
                </a:lnTo>
                <a:lnTo>
                  <a:pt x="621" y="147"/>
                </a:lnTo>
                <a:lnTo>
                  <a:pt x="62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4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4" name="Freeform 55"/>
          <p:cNvSpPr/>
          <p:nvPr/>
        </p:nvSpPr>
        <p:spPr bwMode="auto">
          <a:xfrm>
            <a:off x="7739147" y="3449115"/>
            <a:ext cx="492125" cy="909919"/>
          </a:xfrm>
          <a:custGeom>
            <a:avLst/>
            <a:gdLst>
              <a:gd name="T0" fmla="*/ 0 w 310"/>
              <a:gd name="T1" fmla="*/ 0 h 573"/>
              <a:gd name="T2" fmla="*/ 0 w 310"/>
              <a:gd name="T3" fmla="*/ 140 h 573"/>
              <a:gd name="T4" fmla="*/ 0 w 310"/>
              <a:gd name="T5" fmla="*/ 287 h 573"/>
              <a:gd name="T6" fmla="*/ 0 w 310"/>
              <a:gd name="T7" fmla="*/ 430 h 573"/>
              <a:gd name="T8" fmla="*/ 0 w 310"/>
              <a:gd name="T9" fmla="*/ 573 h 573"/>
              <a:gd name="T10" fmla="*/ 310 w 310"/>
              <a:gd name="T11" fmla="*/ 287 h 573"/>
              <a:gd name="T12" fmla="*/ 0 w 310"/>
              <a:gd name="T13" fmla="*/ 0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0" h="573">
                <a:moveTo>
                  <a:pt x="0" y="0"/>
                </a:moveTo>
                <a:lnTo>
                  <a:pt x="0" y="140"/>
                </a:lnTo>
                <a:lnTo>
                  <a:pt x="0" y="287"/>
                </a:lnTo>
                <a:lnTo>
                  <a:pt x="0" y="430"/>
                </a:lnTo>
                <a:lnTo>
                  <a:pt x="0" y="573"/>
                </a:lnTo>
                <a:lnTo>
                  <a:pt x="310" y="2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4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5" name="Group 4"/>
          <p:cNvGrpSpPr>
            <a:grpSpLocks noChangeAspect="1"/>
          </p:cNvGrpSpPr>
          <p:nvPr/>
        </p:nvGrpSpPr>
        <p:grpSpPr bwMode="auto">
          <a:xfrm>
            <a:off x="8426235" y="3566058"/>
            <a:ext cx="418664" cy="889629"/>
            <a:chOff x="5303" y="1589"/>
            <a:chExt cx="515" cy="1094"/>
          </a:xfrm>
        </p:grpSpPr>
        <p:sp>
          <p:nvSpPr>
            <p:cNvPr id="76" name="Oval 5"/>
            <p:cNvSpPr>
              <a:spLocks noChangeArrowheads="1"/>
            </p:cNvSpPr>
            <p:nvPr/>
          </p:nvSpPr>
          <p:spPr bwMode="auto">
            <a:xfrm>
              <a:off x="5303" y="1589"/>
              <a:ext cx="515" cy="511"/>
            </a:xfrm>
            <a:prstGeom prst="ellipse">
              <a:avLst/>
            </a:prstGeom>
            <a:solidFill>
              <a:srgbClr val="D44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6"/>
            <p:cNvSpPr/>
            <p:nvPr/>
          </p:nvSpPr>
          <p:spPr bwMode="auto">
            <a:xfrm>
              <a:off x="5480" y="2050"/>
              <a:ext cx="161" cy="633"/>
            </a:xfrm>
            <a:custGeom>
              <a:avLst/>
              <a:gdLst>
                <a:gd name="T0" fmla="*/ 67 w 67"/>
                <a:gd name="T1" fmla="*/ 0 h 266"/>
                <a:gd name="T2" fmla="*/ 67 w 67"/>
                <a:gd name="T3" fmla="*/ 233 h 266"/>
                <a:gd name="T4" fmla="*/ 34 w 67"/>
                <a:gd name="T5" fmla="*/ 266 h 266"/>
                <a:gd name="T6" fmla="*/ 34 w 67"/>
                <a:gd name="T7" fmla="*/ 266 h 266"/>
                <a:gd name="T8" fmla="*/ 0 w 67"/>
                <a:gd name="T9" fmla="*/ 233 h 266"/>
                <a:gd name="T10" fmla="*/ 0 w 67"/>
                <a:gd name="T11" fmla="*/ 0 h 266"/>
                <a:gd name="T12" fmla="*/ 67 w 67"/>
                <a:gd name="T1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266">
                  <a:moveTo>
                    <a:pt x="67" y="0"/>
                  </a:moveTo>
                  <a:cubicBezTo>
                    <a:pt x="67" y="233"/>
                    <a:pt x="67" y="233"/>
                    <a:pt x="67" y="233"/>
                  </a:cubicBezTo>
                  <a:cubicBezTo>
                    <a:pt x="67" y="251"/>
                    <a:pt x="52" y="266"/>
                    <a:pt x="34" y="266"/>
                  </a:cubicBezTo>
                  <a:cubicBezTo>
                    <a:pt x="34" y="266"/>
                    <a:pt x="34" y="266"/>
                    <a:pt x="34" y="266"/>
                  </a:cubicBezTo>
                  <a:cubicBezTo>
                    <a:pt x="15" y="266"/>
                    <a:pt x="0" y="251"/>
                    <a:pt x="0" y="23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7" y="0"/>
                  </a:lnTo>
                  <a:close/>
                </a:path>
              </a:pathLst>
            </a:custGeom>
            <a:solidFill>
              <a:srgbClr val="D44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8" name="Oval 7"/>
            <p:cNvSpPr>
              <a:spLocks noChangeArrowheads="1"/>
            </p:cNvSpPr>
            <p:nvPr/>
          </p:nvSpPr>
          <p:spPr bwMode="auto">
            <a:xfrm>
              <a:off x="5416" y="1704"/>
              <a:ext cx="289" cy="285"/>
            </a:xfrm>
            <a:prstGeom prst="ellipse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8"/>
            <p:cNvSpPr/>
            <p:nvPr/>
          </p:nvSpPr>
          <p:spPr bwMode="auto">
            <a:xfrm>
              <a:off x="5548" y="2416"/>
              <a:ext cx="220" cy="160"/>
            </a:xfrm>
            <a:custGeom>
              <a:avLst/>
              <a:gdLst>
                <a:gd name="T0" fmla="*/ 20 w 92"/>
                <a:gd name="T1" fmla="*/ 0 h 67"/>
                <a:gd name="T2" fmla="*/ 71 w 92"/>
                <a:gd name="T3" fmla="*/ 0 h 67"/>
                <a:gd name="T4" fmla="*/ 92 w 92"/>
                <a:gd name="T5" fmla="*/ 21 h 67"/>
                <a:gd name="T6" fmla="*/ 92 w 92"/>
                <a:gd name="T7" fmla="*/ 46 h 67"/>
                <a:gd name="T8" fmla="*/ 71 w 92"/>
                <a:gd name="T9" fmla="*/ 67 h 67"/>
                <a:gd name="T10" fmla="*/ 20 w 92"/>
                <a:gd name="T11" fmla="*/ 67 h 67"/>
                <a:gd name="T12" fmla="*/ 0 w 92"/>
                <a:gd name="T13" fmla="*/ 46 h 67"/>
                <a:gd name="T14" fmla="*/ 0 w 92"/>
                <a:gd name="T15" fmla="*/ 21 h 67"/>
                <a:gd name="T16" fmla="*/ 20 w 92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67">
                  <a:moveTo>
                    <a:pt x="20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83" y="0"/>
                    <a:pt x="92" y="10"/>
                    <a:pt x="92" y="21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57"/>
                    <a:pt x="83" y="67"/>
                    <a:pt x="71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9" y="67"/>
                    <a:pt x="0" y="57"/>
                    <a:pt x="0" y="4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D44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9"/>
            <p:cNvSpPr/>
            <p:nvPr/>
          </p:nvSpPr>
          <p:spPr bwMode="auto">
            <a:xfrm>
              <a:off x="5548" y="2233"/>
              <a:ext cx="220" cy="157"/>
            </a:xfrm>
            <a:custGeom>
              <a:avLst/>
              <a:gdLst>
                <a:gd name="T0" fmla="*/ 20 w 92"/>
                <a:gd name="T1" fmla="*/ 0 h 66"/>
                <a:gd name="T2" fmla="*/ 71 w 92"/>
                <a:gd name="T3" fmla="*/ 0 h 66"/>
                <a:gd name="T4" fmla="*/ 92 w 92"/>
                <a:gd name="T5" fmla="*/ 20 h 66"/>
                <a:gd name="T6" fmla="*/ 92 w 92"/>
                <a:gd name="T7" fmla="*/ 46 h 66"/>
                <a:gd name="T8" fmla="*/ 71 w 92"/>
                <a:gd name="T9" fmla="*/ 66 h 66"/>
                <a:gd name="T10" fmla="*/ 20 w 92"/>
                <a:gd name="T11" fmla="*/ 66 h 66"/>
                <a:gd name="T12" fmla="*/ 0 w 92"/>
                <a:gd name="T13" fmla="*/ 46 h 66"/>
                <a:gd name="T14" fmla="*/ 0 w 92"/>
                <a:gd name="T15" fmla="*/ 20 h 66"/>
                <a:gd name="T16" fmla="*/ 20 w 92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66">
                  <a:moveTo>
                    <a:pt x="20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83" y="0"/>
                    <a:pt x="92" y="9"/>
                    <a:pt x="92" y="20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57"/>
                    <a:pt x="83" y="66"/>
                    <a:pt x="71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9" y="66"/>
                    <a:pt x="0" y="57"/>
                    <a:pt x="0" y="4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D44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Group 12"/>
          <p:cNvGrpSpPr>
            <a:grpSpLocks noChangeAspect="1"/>
          </p:cNvGrpSpPr>
          <p:nvPr/>
        </p:nvGrpSpPr>
        <p:grpSpPr bwMode="auto">
          <a:xfrm>
            <a:off x="8201991" y="1207200"/>
            <a:ext cx="846827" cy="709139"/>
            <a:chOff x="4757" y="734"/>
            <a:chExt cx="1136" cy="951"/>
          </a:xfrm>
          <a:solidFill>
            <a:schemeClr val="accent3"/>
          </a:solidFill>
        </p:grpSpPr>
        <p:sp>
          <p:nvSpPr>
            <p:cNvPr id="82" name="Freeform 13"/>
            <p:cNvSpPr>
              <a:spLocks noEditPoints="1"/>
            </p:cNvSpPr>
            <p:nvPr/>
          </p:nvSpPr>
          <p:spPr bwMode="auto">
            <a:xfrm>
              <a:off x="4757" y="872"/>
              <a:ext cx="689" cy="689"/>
            </a:xfrm>
            <a:custGeom>
              <a:avLst/>
              <a:gdLst>
                <a:gd name="T0" fmla="*/ 145 w 290"/>
                <a:gd name="T1" fmla="*/ 290 h 290"/>
                <a:gd name="T2" fmla="*/ 168 w 290"/>
                <a:gd name="T3" fmla="*/ 290 h 290"/>
                <a:gd name="T4" fmla="*/ 168 w 290"/>
                <a:gd name="T5" fmla="*/ 268 h 290"/>
                <a:gd name="T6" fmla="*/ 216 w 290"/>
                <a:gd name="T7" fmla="*/ 249 h 290"/>
                <a:gd name="T8" fmla="*/ 231 w 290"/>
                <a:gd name="T9" fmla="*/ 264 h 290"/>
                <a:gd name="T10" fmla="*/ 264 w 290"/>
                <a:gd name="T11" fmla="*/ 232 h 290"/>
                <a:gd name="T12" fmla="*/ 248 w 290"/>
                <a:gd name="T13" fmla="*/ 216 h 290"/>
                <a:gd name="T14" fmla="*/ 268 w 290"/>
                <a:gd name="T15" fmla="*/ 168 h 290"/>
                <a:gd name="T16" fmla="*/ 290 w 290"/>
                <a:gd name="T17" fmla="*/ 168 h 290"/>
                <a:gd name="T18" fmla="*/ 290 w 290"/>
                <a:gd name="T19" fmla="*/ 122 h 290"/>
                <a:gd name="T20" fmla="*/ 268 w 290"/>
                <a:gd name="T21" fmla="*/ 122 h 290"/>
                <a:gd name="T22" fmla="*/ 248 w 290"/>
                <a:gd name="T23" fmla="*/ 74 h 290"/>
                <a:gd name="T24" fmla="*/ 264 w 290"/>
                <a:gd name="T25" fmla="*/ 59 h 290"/>
                <a:gd name="T26" fmla="*/ 231 w 290"/>
                <a:gd name="T27" fmla="*/ 27 h 290"/>
                <a:gd name="T28" fmla="*/ 216 w 290"/>
                <a:gd name="T29" fmla="*/ 42 h 290"/>
                <a:gd name="T30" fmla="*/ 168 w 290"/>
                <a:gd name="T31" fmla="*/ 22 h 290"/>
                <a:gd name="T32" fmla="*/ 168 w 290"/>
                <a:gd name="T33" fmla="*/ 0 h 290"/>
                <a:gd name="T34" fmla="*/ 145 w 290"/>
                <a:gd name="T35" fmla="*/ 0 h 290"/>
                <a:gd name="T36" fmla="*/ 145 w 290"/>
                <a:gd name="T37" fmla="*/ 53 h 290"/>
                <a:gd name="T38" fmla="*/ 237 w 290"/>
                <a:gd name="T39" fmla="*/ 145 h 290"/>
                <a:gd name="T40" fmla="*/ 145 w 290"/>
                <a:gd name="T41" fmla="*/ 238 h 290"/>
                <a:gd name="T42" fmla="*/ 145 w 290"/>
                <a:gd name="T43" fmla="*/ 290 h 290"/>
                <a:gd name="T44" fmla="*/ 42 w 290"/>
                <a:gd name="T45" fmla="*/ 216 h 290"/>
                <a:gd name="T46" fmla="*/ 26 w 290"/>
                <a:gd name="T47" fmla="*/ 232 h 290"/>
                <a:gd name="T48" fmla="*/ 59 w 290"/>
                <a:gd name="T49" fmla="*/ 264 h 290"/>
                <a:gd name="T50" fmla="*/ 74 w 290"/>
                <a:gd name="T51" fmla="*/ 249 h 290"/>
                <a:gd name="T52" fmla="*/ 122 w 290"/>
                <a:gd name="T53" fmla="*/ 268 h 290"/>
                <a:gd name="T54" fmla="*/ 122 w 290"/>
                <a:gd name="T55" fmla="*/ 290 h 290"/>
                <a:gd name="T56" fmla="*/ 145 w 290"/>
                <a:gd name="T57" fmla="*/ 290 h 290"/>
                <a:gd name="T58" fmla="*/ 145 w 290"/>
                <a:gd name="T59" fmla="*/ 238 h 290"/>
                <a:gd name="T60" fmla="*/ 145 w 290"/>
                <a:gd name="T61" fmla="*/ 238 h 290"/>
                <a:gd name="T62" fmla="*/ 52 w 290"/>
                <a:gd name="T63" fmla="*/ 145 h 290"/>
                <a:gd name="T64" fmla="*/ 145 w 290"/>
                <a:gd name="T65" fmla="*/ 53 h 290"/>
                <a:gd name="T66" fmla="*/ 145 w 290"/>
                <a:gd name="T67" fmla="*/ 53 h 290"/>
                <a:gd name="T68" fmla="*/ 145 w 290"/>
                <a:gd name="T69" fmla="*/ 53 h 290"/>
                <a:gd name="T70" fmla="*/ 145 w 290"/>
                <a:gd name="T71" fmla="*/ 0 h 290"/>
                <a:gd name="T72" fmla="*/ 122 w 290"/>
                <a:gd name="T73" fmla="*/ 0 h 290"/>
                <a:gd name="T74" fmla="*/ 122 w 290"/>
                <a:gd name="T75" fmla="*/ 22 h 290"/>
                <a:gd name="T76" fmla="*/ 74 w 290"/>
                <a:gd name="T77" fmla="*/ 42 h 290"/>
                <a:gd name="T78" fmla="*/ 59 w 290"/>
                <a:gd name="T79" fmla="*/ 27 h 290"/>
                <a:gd name="T80" fmla="*/ 26 w 290"/>
                <a:gd name="T81" fmla="*/ 59 h 290"/>
                <a:gd name="T82" fmla="*/ 42 w 290"/>
                <a:gd name="T83" fmla="*/ 74 h 290"/>
                <a:gd name="T84" fmla="*/ 22 w 290"/>
                <a:gd name="T85" fmla="*/ 122 h 290"/>
                <a:gd name="T86" fmla="*/ 0 w 290"/>
                <a:gd name="T87" fmla="*/ 122 h 290"/>
                <a:gd name="T88" fmla="*/ 0 w 290"/>
                <a:gd name="T89" fmla="*/ 168 h 290"/>
                <a:gd name="T90" fmla="*/ 22 w 290"/>
                <a:gd name="T91" fmla="*/ 168 h 290"/>
                <a:gd name="T92" fmla="*/ 42 w 290"/>
                <a:gd name="T93" fmla="*/ 21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0" h="290">
                  <a:moveTo>
                    <a:pt x="145" y="290"/>
                  </a:moveTo>
                  <a:cubicBezTo>
                    <a:pt x="168" y="290"/>
                    <a:pt x="168" y="290"/>
                    <a:pt x="168" y="290"/>
                  </a:cubicBezTo>
                  <a:cubicBezTo>
                    <a:pt x="168" y="268"/>
                    <a:pt x="168" y="268"/>
                    <a:pt x="168" y="268"/>
                  </a:cubicBezTo>
                  <a:cubicBezTo>
                    <a:pt x="185" y="265"/>
                    <a:pt x="202" y="258"/>
                    <a:pt x="216" y="249"/>
                  </a:cubicBezTo>
                  <a:cubicBezTo>
                    <a:pt x="231" y="264"/>
                    <a:pt x="231" y="264"/>
                    <a:pt x="231" y="264"/>
                  </a:cubicBezTo>
                  <a:cubicBezTo>
                    <a:pt x="264" y="232"/>
                    <a:pt x="264" y="232"/>
                    <a:pt x="264" y="232"/>
                  </a:cubicBezTo>
                  <a:cubicBezTo>
                    <a:pt x="248" y="216"/>
                    <a:pt x="248" y="216"/>
                    <a:pt x="248" y="216"/>
                  </a:cubicBezTo>
                  <a:cubicBezTo>
                    <a:pt x="258" y="202"/>
                    <a:pt x="265" y="186"/>
                    <a:pt x="268" y="168"/>
                  </a:cubicBezTo>
                  <a:cubicBezTo>
                    <a:pt x="290" y="168"/>
                    <a:pt x="290" y="168"/>
                    <a:pt x="290" y="168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68" y="122"/>
                    <a:pt x="268" y="122"/>
                    <a:pt x="268" y="122"/>
                  </a:cubicBezTo>
                  <a:cubicBezTo>
                    <a:pt x="265" y="105"/>
                    <a:pt x="258" y="89"/>
                    <a:pt x="248" y="74"/>
                  </a:cubicBezTo>
                  <a:cubicBezTo>
                    <a:pt x="264" y="59"/>
                    <a:pt x="264" y="59"/>
                    <a:pt x="264" y="59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02" y="32"/>
                    <a:pt x="185" y="25"/>
                    <a:pt x="168" y="22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96" y="53"/>
                    <a:pt x="237" y="94"/>
                    <a:pt x="237" y="145"/>
                  </a:cubicBezTo>
                  <a:cubicBezTo>
                    <a:pt x="237" y="196"/>
                    <a:pt x="196" y="238"/>
                    <a:pt x="145" y="238"/>
                  </a:cubicBezTo>
                  <a:lnTo>
                    <a:pt x="145" y="290"/>
                  </a:lnTo>
                  <a:close/>
                  <a:moveTo>
                    <a:pt x="42" y="216"/>
                  </a:moveTo>
                  <a:cubicBezTo>
                    <a:pt x="26" y="232"/>
                    <a:pt x="26" y="232"/>
                    <a:pt x="26" y="232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74" y="249"/>
                    <a:pt x="74" y="249"/>
                    <a:pt x="74" y="249"/>
                  </a:cubicBezTo>
                  <a:cubicBezTo>
                    <a:pt x="88" y="258"/>
                    <a:pt x="105" y="265"/>
                    <a:pt x="122" y="268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145" y="290"/>
                    <a:pt x="145" y="290"/>
                    <a:pt x="145" y="290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94" y="238"/>
                    <a:pt x="52" y="196"/>
                    <a:pt x="52" y="145"/>
                  </a:cubicBezTo>
                  <a:cubicBezTo>
                    <a:pt x="52" y="94"/>
                    <a:pt x="94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05" y="25"/>
                    <a:pt x="88" y="32"/>
                    <a:pt x="74" y="4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32" y="89"/>
                    <a:pt x="25" y="105"/>
                    <a:pt x="22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5" y="186"/>
                    <a:pt x="32" y="202"/>
                    <a:pt x="42" y="216"/>
                  </a:cubicBezTo>
                  <a:close/>
                </a:path>
              </a:pathLst>
            </a:custGeom>
            <a:solidFill>
              <a:srgbClr val="323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 dirty="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14"/>
            <p:cNvSpPr>
              <a:spLocks noEditPoints="1"/>
            </p:cNvSpPr>
            <p:nvPr/>
          </p:nvSpPr>
          <p:spPr bwMode="auto">
            <a:xfrm>
              <a:off x="5442" y="1240"/>
              <a:ext cx="444" cy="445"/>
            </a:xfrm>
            <a:custGeom>
              <a:avLst/>
              <a:gdLst>
                <a:gd name="T0" fmla="*/ 93 w 187"/>
                <a:gd name="T1" fmla="*/ 15 h 187"/>
                <a:gd name="T2" fmla="*/ 118 w 187"/>
                <a:gd name="T3" fmla="*/ 19 h 187"/>
                <a:gd name="T4" fmla="*/ 123 w 187"/>
                <a:gd name="T5" fmla="*/ 5 h 187"/>
                <a:gd name="T6" fmla="*/ 155 w 187"/>
                <a:gd name="T7" fmla="*/ 23 h 187"/>
                <a:gd name="T8" fmla="*/ 145 w 187"/>
                <a:gd name="T9" fmla="*/ 34 h 187"/>
                <a:gd name="T10" fmla="*/ 164 w 187"/>
                <a:gd name="T11" fmla="*/ 58 h 187"/>
                <a:gd name="T12" fmla="*/ 177 w 187"/>
                <a:gd name="T13" fmla="*/ 52 h 187"/>
                <a:gd name="T14" fmla="*/ 187 w 187"/>
                <a:gd name="T15" fmla="*/ 87 h 187"/>
                <a:gd name="T16" fmla="*/ 172 w 187"/>
                <a:gd name="T17" fmla="*/ 88 h 187"/>
                <a:gd name="T18" fmla="*/ 168 w 187"/>
                <a:gd name="T19" fmla="*/ 119 h 187"/>
                <a:gd name="T20" fmla="*/ 182 w 187"/>
                <a:gd name="T21" fmla="*/ 123 h 187"/>
                <a:gd name="T22" fmla="*/ 164 w 187"/>
                <a:gd name="T23" fmla="*/ 155 h 187"/>
                <a:gd name="T24" fmla="*/ 153 w 187"/>
                <a:gd name="T25" fmla="*/ 145 h 187"/>
                <a:gd name="T26" fmla="*/ 129 w 187"/>
                <a:gd name="T27" fmla="*/ 164 h 187"/>
                <a:gd name="T28" fmla="*/ 135 w 187"/>
                <a:gd name="T29" fmla="*/ 178 h 187"/>
                <a:gd name="T30" fmla="*/ 100 w 187"/>
                <a:gd name="T31" fmla="*/ 187 h 187"/>
                <a:gd name="T32" fmla="*/ 99 w 187"/>
                <a:gd name="T33" fmla="*/ 172 h 187"/>
                <a:gd name="T34" fmla="*/ 93 w 187"/>
                <a:gd name="T35" fmla="*/ 172 h 187"/>
                <a:gd name="T36" fmla="*/ 93 w 187"/>
                <a:gd name="T37" fmla="*/ 132 h 187"/>
                <a:gd name="T38" fmla="*/ 130 w 187"/>
                <a:gd name="T39" fmla="*/ 106 h 187"/>
                <a:gd name="T40" fmla="*/ 105 w 187"/>
                <a:gd name="T41" fmla="*/ 57 h 187"/>
                <a:gd name="T42" fmla="*/ 93 w 187"/>
                <a:gd name="T43" fmla="*/ 55 h 187"/>
                <a:gd name="T44" fmla="*/ 93 w 187"/>
                <a:gd name="T45" fmla="*/ 15 h 187"/>
                <a:gd name="T46" fmla="*/ 23 w 187"/>
                <a:gd name="T47" fmla="*/ 129 h 187"/>
                <a:gd name="T48" fmla="*/ 9 w 187"/>
                <a:gd name="T49" fmla="*/ 135 h 187"/>
                <a:gd name="T50" fmla="*/ 0 w 187"/>
                <a:gd name="T51" fmla="*/ 100 h 187"/>
                <a:gd name="T52" fmla="*/ 15 w 187"/>
                <a:gd name="T53" fmla="*/ 99 h 187"/>
                <a:gd name="T54" fmla="*/ 19 w 187"/>
                <a:gd name="T55" fmla="*/ 69 h 187"/>
                <a:gd name="T56" fmla="*/ 4 w 187"/>
                <a:gd name="T57" fmla="*/ 64 h 187"/>
                <a:gd name="T58" fmla="*/ 23 w 187"/>
                <a:gd name="T59" fmla="*/ 32 h 187"/>
                <a:gd name="T60" fmla="*/ 34 w 187"/>
                <a:gd name="T61" fmla="*/ 42 h 187"/>
                <a:gd name="T62" fmla="*/ 58 w 187"/>
                <a:gd name="T63" fmla="*/ 23 h 187"/>
                <a:gd name="T64" fmla="*/ 51 w 187"/>
                <a:gd name="T65" fmla="*/ 10 h 187"/>
                <a:gd name="T66" fmla="*/ 87 w 187"/>
                <a:gd name="T67" fmla="*/ 0 h 187"/>
                <a:gd name="T68" fmla="*/ 88 w 187"/>
                <a:gd name="T69" fmla="*/ 15 h 187"/>
                <a:gd name="T70" fmla="*/ 93 w 187"/>
                <a:gd name="T71" fmla="*/ 15 h 187"/>
                <a:gd name="T72" fmla="*/ 93 w 187"/>
                <a:gd name="T73" fmla="*/ 55 h 187"/>
                <a:gd name="T74" fmla="*/ 57 w 187"/>
                <a:gd name="T75" fmla="*/ 81 h 187"/>
                <a:gd name="T76" fmla="*/ 81 w 187"/>
                <a:gd name="T77" fmla="*/ 130 h 187"/>
                <a:gd name="T78" fmla="*/ 93 w 187"/>
                <a:gd name="T79" fmla="*/ 132 h 187"/>
                <a:gd name="T80" fmla="*/ 93 w 187"/>
                <a:gd name="T81" fmla="*/ 172 h 187"/>
                <a:gd name="T82" fmla="*/ 68 w 187"/>
                <a:gd name="T83" fmla="*/ 168 h 187"/>
                <a:gd name="T84" fmla="*/ 64 w 187"/>
                <a:gd name="T85" fmla="*/ 183 h 187"/>
                <a:gd name="T86" fmla="*/ 32 w 187"/>
                <a:gd name="T87" fmla="*/ 164 h 187"/>
                <a:gd name="T88" fmla="*/ 42 w 187"/>
                <a:gd name="T89" fmla="*/ 153 h 187"/>
                <a:gd name="T90" fmla="*/ 23 w 187"/>
                <a:gd name="T91" fmla="*/ 12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7" h="187">
                  <a:moveTo>
                    <a:pt x="93" y="15"/>
                  </a:moveTo>
                  <a:cubicBezTo>
                    <a:pt x="102" y="15"/>
                    <a:pt x="110" y="16"/>
                    <a:pt x="118" y="19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35" y="9"/>
                    <a:pt x="146" y="15"/>
                    <a:pt x="155" y="23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53" y="41"/>
                    <a:pt x="159" y="49"/>
                    <a:pt x="164" y="58"/>
                  </a:cubicBezTo>
                  <a:cubicBezTo>
                    <a:pt x="177" y="52"/>
                    <a:pt x="177" y="52"/>
                    <a:pt x="177" y="52"/>
                  </a:cubicBezTo>
                  <a:cubicBezTo>
                    <a:pt x="183" y="63"/>
                    <a:pt x="186" y="75"/>
                    <a:pt x="187" y="87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3" y="98"/>
                    <a:pt x="172" y="108"/>
                    <a:pt x="168" y="119"/>
                  </a:cubicBezTo>
                  <a:cubicBezTo>
                    <a:pt x="182" y="123"/>
                    <a:pt x="182" y="123"/>
                    <a:pt x="182" y="123"/>
                  </a:cubicBezTo>
                  <a:cubicBezTo>
                    <a:pt x="178" y="135"/>
                    <a:pt x="172" y="146"/>
                    <a:pt x="164" y="15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46" y="153"/>
                    <a:pt x="138" y="160"/>
                    <a:pt x="129" y="164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124" y="183"/>
                    <a:pt x="112" y="186"/>
                    <a:pt x="100" y="187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7" y="172"/>
                    <a:pt x="95" y="172"/>
                    <a:pt x="93" y="172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109" y="132"/>
                    <a:pt x="124" y="122"/>
                    <a:pt x="130" y="106"/>
                  </a:cubicBezTo>
                  <a:cubicBezTo>
                    <a:pt x="136" y="86"/>
                    <a:pt x="126" y="64"/>
                    <a:pt x="105" y="57"/>
                  </a:cubicBezTo>
                  <a:cubicBezTo>
                    <a:pt x="101" y="56"/>
                    <a:pt x="97" y="55"/>
                    <a:pt x="93" y="55"/>
                  </a:cubicBezTo>
                  <a:lnTo>
                    <a:pt x="93" y="15"/>
                  </a:lnTo>
                  <a:close/>
                  <a:moveTo>
                    <a:pt x="23" y="129"/>
                  </a:moveTo>
                  <a:cubicBezTo>
                    <a:pt x="9" y="135"/>
                    <a:pt x="9" y="135"/>
                    <a:pt x="9" y="135"/>
                  </a:cubicBezTo>
                  <a:cubicBezTo>
                    <a:pt x="4" y="125"/>
                    <a:pt x="1" y="113"/>
                    <a:pt x="0" y="100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4" y="89"/>
                    <a:pt x="15" y="79"/>
                    <a:pt x="19" y="69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8" y="52"/>
                    <a:pt x="15" y="41"/>
                    <a:pt x="23" y="3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41" y="34"/>
                    <a:pt x="49" y="28"/>
                    <a:pt x="58" y="23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62" y="4"/>
                    <a:pt x="74" y="1"/>
                    <a:pt x="87" y="0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90" y="15"/>
                    <a:pt x="92" y="15"/>
                    <a:pt x="93" y="1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77" y="55"/>
                    <a:pt x="62" y="65"/>
                    <a:pt x="57" y="81"/>
                  </a:cubicBezTo>
                  <a:cubicBezTo>
                    <a:pt x="50" y="101"/>
                    <a:pt x="61" y="123"/>
                    <a:pt x="81" y="130"/>
                  </a:cubicBezTo>
                  <a:cubicBezTo>
                    <a:pt x="85" y="131"/>
                    <a:pt x="89" y="132"/>
                    <a:pt x="93" y="132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85" y="172"/>
                    <a:pt x="77" y="171"/>
                    <a:pt x="68" y="168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52" y="179"/>
                    <a:pt x="41" y="172"/>
                    <a:pt x="32" y="164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34" y="146"/>
                    <a:pt x="27" y="138"/>
                    <a:pt x="23" y="129"/>
                  </a:cubicBezTo>
                  <a:close/>
                </a:path>
              </a:pathLst>
            </a:custGeom>
            <a:solidFill>
              <a:srgbClr val="323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15"/>
            <p:cNvSpPr>
              <a:spLocks noEditPoints="1"/>
            </p:cNvSpPr>
            <p:nvPr/>
          </p:nvSpPr>
          <p:spPr bwMode="auto">
            <a:xfrm>
              <a:off x="5430" y="734"/>
              <a:ext cx="463" cy="461"/>
            </a:xfrm>
            <a:custGeom>
              <a:avLst/>
              <a:gdLst>
                <a:gd name="T0" fmla="*/ 104 w 195"/>
                <a:gd name="T1" fmla="*/ 29 h 194"/>
                <a:gd name="T2" fmla="*/ 107 w 195"/>
                <a:gd name="T3" fmla="*/ 0 h 194"/>
                <a:gd name="T4" fmla="*/ 148 w 195"/>
                <a:gd name="T5" fmla="*/ 13 h 194"/>
                <a:gd name="T6" fmla="*/ 133 w 195"/>
                <a:gd name="T7" fmla="*/ 38 h 194"/>
                <a:gd name="T8" fmla="*/ 155 w 195"/>
                <a:gd name="T9" fmla="*/ 59 h 194"/>
                <a:gd name="T10" fmla="*/ 180 w 195"/>
                <a:gd name="T11" fmla="*/ 43 h 194"/>
                <a:gd name="T12" fmla="*/ 190 w 195"/>
                <a:gd name="T13" fmla="*/ 62 h 194"/>
                <a:gd name="T14" fmla="*/ 195 w 195"/>
                <a:gd name="T15" fmla="*/ 83 h 194"/>
                <a:gd name="T16" fmla="*/ 166 w 195"/>
                <a:gd name="T17" fmla="*/ 87 h 194"/>
                <a:gd name="T18" fmla="*/ 164 w 195"/>
                <a:gd name="T19" fmla="*/ 118 h 194"/>
                <a:gd name="T20" fmla="*/ 192 w 195"/>
                <a:gd name="T21" fmla="*/ 127 h 194"/>
                <a:gd name="T22" fmla="*/ 169 w 195"/>
                <a:gd name="T23" fmla="*/ 164 h 194"/>
                <a:gd name="T24" fmla="*/ 148 w 195"/>
                <a:gd name="T25" fmla="*/ 144 h 194"/>
                <a:gd name="T26" fmla="*/ 123 w 195"/>
                <a:gd name="T27" fmla="*/ 161 h 194"/>
                <a:gd name="T28" fmla="*/ 123 w 195"/>
                <a:gd name="T29" fmla="*/ 161 h 194"/>
                <a:gd name="T30" fmla="*/ 133 w 195"/>
                <a:gd name="T31" fmla="*/ 188 h 194"/>
                <a:gd name="T32" fmla="*/ 99 w 195"/>
                <a:gd name="T33" fmla="*/ 194 h 194"/>
                <a:gd name="T34" fmla="*/ 99 w 195"/>
                <a:gd name="T35" fmla="*/ 154 h 194"/>
                <a:gd name="T36" fmla="*/ 119 w 195"/>
                <a:gd name="T37" fmla="*/ 150 h 194"/>
                <a:gd name="T38" fmla="*/ 152 w 195"/>
                <a:gd name="T39" fmla="*/ 77 h 194"/>
                <a:gd name="T40" fmla="*/ 99 w 195"/>
                <a:gd name="T41" fmla="*/ 40 h 194"/>
                <a:gd name="T42" fmla="*/ 99 w 195"/>
                <a:gd name="T43" fmla="*/ 28 h 194"/>
                <a:gd name="T44" fmla="*/ 104 w 195"/>
                <a:gd name="T45" fmla="*/ 29 h 194"/>
                <a:gd name="T46" fmla="*/ 99 w 195"/>
                <a:gd name="T47" fmla="*/ 194 h 194"/>
                <a:gd name="T48" fmla="*/ 90 w 195"/>
                <a:gd name="T49" fmla="*/ 194 h 194"/>
                <a:gd name="T50" fmla="*/ 93 w 195"/>
                <a:gd name="T51" fmla="*/ 165 h 194"/>
                <a:gd name="T52" fmla="*/ 64 w 195"/>
                <a:gd name="T53" fmla="*/ 156 h 194"/>
                <a:gd name="T54" fmla="*/ 49 w 195"/>
                <a:gd name="T55" fmla="*/ 181 h 194"/>
                <a:gd name="T56" fmla="*/ 17 w 195"/>
                <a:gd name="T57" fmla="*/ 151 h 194"/>
                <a:gd name="T58" fmla="*/ 42 w 195"/>
                <a:gd name="T59" fmla="*/ 135 h 194"/>
                <a:gd name="T60" fmla="*/ 35 w 195"/>
                <a:gd name="T61" fmla="*/ 121 h 194"/>
                <a:gd name="T62" fmla="*/ 31 w 195"/>
                <a:gd name="T63" fmla="*/ 106 h 194"/>
                <a:gd name="T64" fmla="*/ 2 w 195"/>
                <a:gd name="T65" fmla="*/ 111 h 194"/>
                <a:gd name="T66" fmla="*/ 6 w 195"/>
                <a:gd name="T67" fmla="*/ 67 h 194"/>
                <a:gd name="T68" fmla="*/ 33 w 195"/>
                <a:gd name="T69" fmla="*/ 76 h 194"/>
                <a:gd name="T70" fmla="*/ 49 w 195"/>
                <a:gd name="T71" fmla="*/ 50 h 194"/>
                <a:gd name="T72" fmla="*/ 28 w 195"/>
                <a:gd name="T73" fmla="*/ 30 h 194"/>
                <a:gd name="T74" fmla="*/ 64 w 195"/>
                <a:gd name="T75" fmla="*/ 6 h 194"/>
                <a:gd name="T76" fmla="*/ 74 w 195"/>
                <a:gd name="T77" fmla="*/ 33 h 194"/>
                <a:gd name="T78" fmla="*/ 99 w 195"/>
                <a:gd name="T79" fmla="*/ 28 h 194"/>
                <a:gd name="T80" fmla="*/ 99 w 195"/>
                <a:gd name="T81" fmla="*/ 40 h 194"/>
                <a:gd name="T82" fmla="*/ 78 w 195"/>
                <a:gd name="T83" fmla="*/ 44 h 194"/>
                <a:gd name="T84" fmla="*/ 45 w 195"/>
                <a:gd name="T85" fmla="*/ 117 h 194"/>
                <a:gd name="T86" fmla="*/ 99 w 195"/>
                <a:gd name="T87" fmla="*/ 154 h 194"/>
                <a:gd name="T88" fmla="*/ 99 w 195"/>
                <a:gd name="T8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194">
                  <a:moveTo>
                    <a:pt x="104" y="2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21" y="1"/>
                    <a:pt x="136" y="5"/>
                    <a:pt x="148" y="13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42" y="43"/>
                    <a:pt x="150" y="50"/>
                    <a:pt x="155" y="59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84" y="49"/>
                    <a:pt x="187" y="55"/>
                    <a:pt x="190" y="62"/>
                  </a:cubicBezTo>
                  <a:cubicBezTo>
                    <a:pt x="192" y="69"/>
                    <a:pt x="194" y="76"/>
                    <a:pt x="195" y="83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8" y="98"/>
                    <a:pt x="167" y="108"/>
                    <a:pt x="164" y="118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87" y="140"/>
                    <a:pt x="180" y="153"/>
                    <a:pt x="169" y="16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1" y="151"/>
                    <a:pt x="133" y="157"/>
                    <a:pt x="123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33" y="188"/>
                    <a:pt x="133" y="188"/>
                    <a:pt x="133" y="188"/>
                  </a:cubicBezTo>
                  <a:cubicBezTo>
                    <a:pt x="122" y="192"/>
                    <a:pt x="110" y="194"/>
                    <a:pt x="99" y="194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105" y="154"/>
                    <a:pt x="112" y="153"/>
                    <a:pt x="119" y="150"/>
                  </a:cubicBezTo>
                  <a:cubicBezTo>
                    <a:pt x="148" y="139"/>
                    <a:pt x="163" y="106"/>
                    <a:pt x="152" y="77"/>
                  </a:cubicBezTo>
                  <a:cubicBezTo>
                    <a:pt x="143" y="54"/>
                    <a:pt x="121" y="40"/>
                    <a:pt x="99" y="40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8"/>
                    <a:pt x="102" y="29"/>
                    <a:pt x="104" y="29"/>
                  </a:cubicBezTo>
                  <a:close/>
                  <a:moveTo>
                    <a:pt x="99" y="194"/>
                  </a:moveTo>
                  <a:cubicBezTo>
                    <a:pt x="96" y="194"/>
                    <a:pt x="93" y="194"/>
                    <a:pt x="90" y="194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82" y="164"/>
                    <a:pt x="73" y="161"/>
                    <a:pt x="64" y="156"/>
                  </a:cubicBezTo>
                  <a:cubicBezTo>
                    <a:pt x="49" y="181"/>
                    <a:pt x="49" y="181"/>
                    <a:pt x="49" y="181"/>
                  </a:cubicBezTo>
                  <a:cubicBezTo>
                    <a:pt x="37" y="174"/>
                    <a:pt x="26" y="164"/>
                    <a:pt x="17" y="151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39" y="131"/>
                    <a:pt x="36" y="126"/>
                    <a:pt x="35" y="121"/>
                  </a:cubicBezTo>
                  <a:cubicBezTo>
                    <a:pt x="33" y="116"/>
                    <a:pt x="31" y="111"/>
                    <a:pt x="31" y="10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0" y="96"/>
                    <a:pt x="1" y="81"/>
                    <a:pt x="6" y="67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6" y="66"/>
                    <a:pt x="42" y="57"/>
                    <a:pt x="49" y="5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19"/>
                    <a:pt x="50" y="11"/>
                    <a:pt x="64" y="6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2" y="30"/>
                    <a:pt x="90" y="28"/>
                    <a:pt x="99" y="2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2" y="40"/>
                    <a:pt x="85" y="41"/>
                    <a:pt x="78" y="44"/>
                  </a:cubicBezTo>
                  <a:cubicBezTo>
                    <a:pt x="49" y="55"/>
                    <a:pt x="34" y="88"/>
                    <a:pt x="45" y="117"/>
                  </a:cubicBezTo>
                  <a:cubicBezTo>
                    <a:pt x="54" y="140"/>
                    <a:pt x="76" y="154"/>
                    <a:pt x="99" y="154"/>
                  </a:cubicBezTo>
                  <a:lnTo>
                    <a:pt x="99" y="194"/>
                  </a:lnTo>
                  <a:close/>
                </a:path>
              </a:pathLst>
            </a:custGeom>
            <a:solidFill>
              <a:srgbClr val="323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Group 18"/>
          <p:cNvGrpSpPr>
            <a:grpSpLocks noChangeAspect="1"/>
          </p:cNvGrpSpPr>
          <p:nvPr/>
        </p:nvGrpSpPr>
        <p:grpSpPr bwMode="auto">
          <a:xfrm>
            <a:off x="3180655" y="4465880"/>
            <a:ext cx="763861" cy="740941"/>
            <a:chOff x="1431" y="1291"/>
            <a:chExt cx="924" cy="896"/>
          </a:xfrm>
          <a:solidFill>
            <a:schemeClr val="accent1"/>
          </a:solidFill>
        </p:grpSpPr>
        <p:sp>
          <p:nvSpPr>
            <p:cNvPr id="86" name="Freeform 19"/>
            <p:cNvSpPr/>
            <p:nvPr/>
          </p:nvSpPr>
          <p:spPr bwMode="auto">
            <a:xfrm>
              <a:off x="1552" y="1665"/>
              <a:ext cx="377" cy="515"/>
            </a:xfrm>
            <a:custGeom>
              <a:avLst/>
              <a:gdLst>
                <a:gd name="T0" fmla="*/ 106 w 158"/>
                <a:gd name="T1" fmla="*/ 85 h 216"/>
                <a:gd name="T2" fmla="*/ 106 w 158"/>
                <a:gd name="T3" fmla="*/ 190 h 216"/>
                <a:gd name="T4" fmla="*/ 80 w 158"/>
                <a:gd name="T5" fmla="*/ 216 h 216"/>
                <a:gd name="T6" fmla="*/ 80 w 158"/>
                <a:gd name="T7" fmla="*/ 216 h 216"/>
                <a:gd name="T8" fmla="*/ 54 w 158"/>
                <a:gd name="T9" fmla="*/ 190 h 216"/>
                <a:gd name="T10" fmla="*/ 54 w 158"/>
                <a:gd name="T11" fmla="*/ 85 h 216"/>
                <a:gd name="T12" fmla="*/ 18 w 158"/>
                <a:gd name="T13" fmla="*/ 85 h 216"/>
                <a:gd name="T14" fmla="*/ 11 w 158"/>
                <a:gd name="T15" fmla="*/ 62 h 216"/>
                <a:gd name="T16" fmla="*/ 61 w 158"/>
                <a:gd name="T17" fmla="*/ 12 h 216"/>
                <a:gd name="T18" fmla="*/ 98 w 158"/>
                <a:gd name="T19" fmla="*/ 12 h 216"/>
                <a:gd name="T20" fmla="*/ 149 w 158"/>
                <a:gd name="T21" fmla="*/ 62 h 216"/>
                <a:gd name="T22" fmla="*/ 139 w 158"/>
                <a:gd name="T23" fmla="*/ 85 h 216"/>
                <a:gd name="T24" fmla="*/ 106 w 158"/>
                <a:gd name="T25" fmla="*/ 8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16">
                  <a:moveTo>
                    <a:pt x="106" y="85"/>
                  </a:moveTo>
                  <a:cubicBezTo>
                    <a:pt x="106" y="190"/>
                    <a:pt x="106" y="190"/>
                    <a:pt x="106" y="190"/>
                  </a:cubicBezTo>
                  <a:cubicBezTo>
                    <a:pt x="106" y="204"/>
                    <a:pt x="94" y="216"/>
                    <a:pt x="80" y="216"/>
                  </a:cubicBezTo>
                  <a:cubicBezTo>
                    <a:pt x="80" y="216"/>
                    <a:pt x="80" y="216"/>
                    <a:pt x="80" y="216"/>
                  </a:cubicBezTo>
                  <a:cubicBezTo>
                    <a:pt x="65" y="216"/>
                    <a:pt x="54" y="204"/>
                    <a:pt x="54" y="190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3" y="85"/>
                    <a:pt x="0" y="72"/>
                    <a:pt x="11" y="6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73" y="0"/>
                    <a:pt x="85" y="0"/>
                    <a:pt x="98" y="1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58" y="71"/>
                    <a:pt x="157" y="85"/>
                    <a:pt x="139" y="85"/>
                  </a:cubicBezTo>
                  <a:lnTo>
                    <a:pt x="106" y="8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20"/>
            <p:cNvSpPr/>
            <p:nvPr/>
          </p:nvSpPr>
          <p:spPr bwMode="auto">
            <a:xfrm>
              <a:off x="1431" y="1291"/>
              <a:ext cx="924" cy="648"/>
            </a:xfrm>
            <a:custGeom>
              <a:avLst/>
              <a:gdLst>
                <a:gd name="T0" fmla="*/ 308 w 388"/>
                <a:gd name="T1" fmla="*/ 99 h 272"/>
                <a:gd name="T2" fmla="*/ 388 w 388"/>
                <a:gd name="T3" fmla="*/ 184 h 272"/>
                <a:gd name="T4" fmla="*/ 388 w 388"/>
                <a:gd name="T5" fmla="*/ 184 h 272"/>
                <a:gd name="T6" fmla="*/ 304 w 388"/>
                <a:gd name="T7" fmla="*/ 270 h 272"/>
                <a:gd name="T8" fmla="*/ 304 w 388"/>
                <a:gd name="T9" fmla="*/ 186 h 272"/>
                <a:gd name="T10" fmla="*/ 293 w 388"/>
                <a:gd name="T11" fmla="*/ 158 h 272"/>
                <a:gd name="T12" fmla="*/ 266 w 388"/>
                <a:gd name="T13" fmla="*/ 147 h 272"/>
                <a:gd name="T14" fmla="*/ 238 w 388"/>
                <a:gd name="T15" fmla="*/ 158 h 272"/>
                <a:gd name="T16" fmla="*/ 227 w 388"/>
                <a:gd name="T17" fmla="*/ 186 h 272"/>
                <a:gd name="T18" fmla="*/ 227 w 388"/>
                <a:gd name="T19" fmla="*/ 272 h 272"/>
                <a:gd name="T20" fmla="*/ 170 w 388"/>
                <a:gd name="T21" fmla="*/ 272 h 272"/>
                <a:gd name="T22" fmla="*/ 170 w 388"/>
                <a:gd name="T23" fmla="*/ 255 h 272"/>
                <a:gd name="T24" fmla="*/ 190 w 388"/>
                <a:gd name="T25" fmla="*/ 255 h 272"/>
                <a:gd name="T26" fmla="*/ 206 w 388"/>
                <a:gd name="T27" fmla="*/ 251 h 272"/>
                <a:gd name="T28" fmla="*/ 217 w 388"/>
                <a:gd name="T29" fmla="*/ 239 h 272"/>
                <a:gd name="T30" fmla="*/ 217 w 388"/>
                <a:gd name="T31" fmla="*/ 224 h 272"/>
                <a:gd name="T32" fmla="*/ 209 w 388"/>
                <a:gd name="T33" fmla="*/ 210 h 272"/>
                <a:gd name="T34" fmla="*/ 158 w 388"/>
                <a:gd name="T35" fmla="*/ 160 h 272"/>
                <a:gd name="T36" fmla="*/ 131 w 388"/>
                <a:gd name="T37" fmla="*/ 147 h 272"/>
                <a:gd name="T38" fmla="*/ 103 w 388"/>
                <a:gd name="T39" fmla="*/ 160 h 272"/>
                <a:gd name="T40" fmla="*/ 53 w 388"/>
                <a:gd name="T41" fmla="*/ 210 h 272"/>
                <a:gd name="T42" fmla="*/ 44 w 388"/>
                <a:gd name="T43" fmla="*/ 225 h 272"/>
                <a:gd name="T44" fmla="*/ 44 w 388"/>
                <a:gd name="T45" fmla="*/ 239 h 272"/>
                <a:gd name="T46" fmla="*/ 54 w 388"/>
                <a:gd name="T47" fmla="*/ 251 h 272"/>
                <a:gd name="T48" fmla="*/ 69 w 388"/>
                <a:gd name="T49" fmla="*/ 255 h 272"/>
                <a:gd name="T50" fmla="*/ 92 w 388"/>
                <a:gd name="T51" fmla="*/ 255 h 272"/>
                <a:gd name="T52" fmla="*/ 92 w 388"/>
                <a:gd name="T53" fmla="*/ 271 h 272"/>
                <a:gd name="T54" fmla="*/ 0 w 388"/>
                <a:gd name="T55" fmla="*/ 184 h 272"/>
                <a:gd name="T56" fmla="*/ 0 w 388"/>
                <a:gd name="T57" fmla="*/ 184 h 272"/>
                <a:gd name="T58" fmla="*/ 80 w 388"/>
                <a:gd name="T59" fmla="*/ 99 h 272"/>
                <a:gd name="T60" fmla="*/ 80 w 388"/>
                <a:gd name="T61" fmla="*/ 96 h 272"/>
                <a:gd name="T62" fmla="*/ 194 w 388"/>
                <a:gd name="T63" fmla="*/ 0 h 272"/>
                <a:gd name="T64" fmla="*/ 308 w 388"/>
                <a:gd name="T65" fmla="*/ 96 h 272"/>
                <a:gd name="T66" fmla="*/ 308 w 388"/>
                <a:gd name="T67" fmla="*/ 9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8" h="272">
                  <a:moveTo>
                    <a:pt x="308" y="99"/>
                  </a:moveTo>
                  <a:cubicBezTo>
                    <a:pt x="354" y="108"/>
                    <a:pt x="388" y="143"/>
                    <a:pt x="388" y="184"/>
                  </a:cubicBezTo>
                  <a:cubicBezTo>
                    <a:pt x="388" y="184"/>
                    <a:pt x="388" y="184"/>
                    <a:pt x="388" y="184"/>
                  </a:cubicBezTo>
                  <a:cubicBezTo>
                    <a:pt x="388" y="227"/>
                    <a:pt x="352" y="262"/>
                    <a:pt x="304" y="270"/>
                  </a:cubicBezTo>
                  <a:cubicBezTo>
                    <a:pt x="304" y="186"/>
                    <a:pt x="304" y="186"/>
                    <a:pt x="304" y="186"/>
                  </a:cubicBezTo>
                  <a:cubicBezTo>
                    <a:pt x="304" y="175"/>
                    <a:pt x="300" y="165"/>
                    <a:pt x="293" y="158"/>
                  </a:cubicBezTo>
                  <a:cubicBezTo>
                    <a:pt x="286" y="151"/>
                    <a:pt x="276" y="147"/>
                    <a:pt x="266" y="147"/>
                  </a:cubicBezTo>
                  <a:cubicBezTo>
                    <a:pt x="255" y="147"/>
                    <a:pt x="245" y="151"/>
                    <a:pt x="238" y="158"/>
                  </a:cubicBezTo>
                  <a:cubicBezTo>
                    <a:pt x="231" y="165"/>
                    <a:pt x="227" y="175"/>
                    <a:pt x="227" y="186"/>
                  </a:cubicBezTo>
                  <a:cubicBezTo>
                    <a:pt x="227" y="272"/>
                    <a:pt x="227" y="272"/>
                    <a:pt x="227" y="272"/>
                  </a:cubicBezTo>
                  <a:cubicBezTo>
                    <a:pt x="170" y="272"/>
                    <a:pt x="170" y="272"/>
                    <a:pt x="170" y="272"/>
                  </a:cubicBezTo>
                  <a:cubicBezTo>
                    <a:pt x="170" y="255"/>
                    <a:pt x="170" y="255"/>
                    <a:pt x="170" y="255"/>
                  </a:cubicBezTo>
                  <a:cubicBezTo>
                    <a:pt x="190" y="255"/>
                    <a:pt x="190" y="255"/>
                    <a:pt x="190" y="255"/>
                  </a:cubicBezTo>
                  <a:cubicBezTo>
                    <a:pt x="196" y="255"/>
                    <a:pt x="202" y="253"/>
                    <a:pt x="206" y="251"/>
                  </a:cubicBezTo>
                  <a:cubicBezTo>
                    <a:pt x="211" y="248"/>
                    <a:pt x="215" y="244"/>
                    <a:pt x="217" y="239"/>
                  </a:cubicBezTo>
                  <a:cubicBezTo>
                    <a:pt x="218" y="234"/>
                    <a:pt x="219" y="229"/>
                    <a:pt x="217" y="224"/>
                  </a:cubicBezTo>
                  <a:cubicBezTo>
                    <a:pt x="216" y="219"/>
                    <a:pt x="213" y="214"/>
                    <a:pt x="209" y="21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49" y="151"/>
                    <a:pt x="140" y="147"/>
                    <a:pt x="131" y="147"/>
                  </a:cubicBezTo>
                  <a:cubicBezTo>
                    <a:pt x="121" y="147"/>
                    <a:pt x="112" y="152"/>
                    <a:pt x="103" y="160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48" y="215"/>
                    <a:pt x="45" y="220"/>
                    <a:pt x="44" y="225"/>
                  </a:cubicBezTo>
                  <a:cubicBezTo>
                    <a:pt x="42" y="230"/>
                    <a:pt x="42" y="235"/>
                    <a:pt x="44" y="239"/>
                  </a:cubicBezTo>
                  <a:cubicBezTo>
                    <a:pt x="46" y="244"/>
                    <a:pt x="49" y="248"/>
                    <a:pt x="54" y="251"/>
                  </a:cubicBezTo>
                  <a:cubicBezTo>
                    <a:pt x="58" y="253"/>
                    <a:pt x="63" y="255"/>
                    <a:pt x="69" y="255"/>
                  </a:cubicBezTo>
                  <a:cubicBezTo>
                    <a:pt x="92" y="255"/>
                    <a:pt x="92" y="255"/>
                    <a:pt x="92" y="255"/>
                  </a:cubicBezTo>
                  <a:cubicBezTo>
                    <a:pt x="92" y="271"/>
                    <a:pt x="92" y="271"/>
                    <a:pt x="92" y="271"/>
                  </a:cubicBezTo>
                  <a:cubicBezTo>
                    <a:pt x="40" y="266"/>
                    <a:pt x="0" y="229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43"/>
                    <a:pt x="34" y="108"/>
                    <a:pt x="80" y="99"/>
                  </a:cubicBezTo>
                  <a:cubicBezTo>
                    <a:pt x="80" y="98"/>
                    <a:pt x="80" y="97"/>
                    <a:pt x="80" y="96"/>
                  </a:cubicBezTo>
                  <a:cubicBezTo>
                    <a:pt x="80" y="43"/>
                    <a:pt x="131" y="0"/>
                    <a:pt x="194" y="0"/>
                  </a:cubicBezTo>
                  <a:cubicBezTo>
                    <a:pt x="257" y="0"/>
                    <a:pt x="308" y="43"/>
                    <a:pt x="308" y="96"/>
                  </a:cubicBezTo>
                  <a:cubicBezTo>
                    <a:pt x="308" y="97"/>
                    <a:pt x="308" y="98"/>
                    <a:pt x="308" y="99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21"/>
            <p:cNvSpPr/>
            <p:nvPr/>
          </p:nvSpPr>
          <p:spPr bwMode="auto">
            <a:xfrm>
              <a:off x="1874" y="1672"/>
              <a:ext cx="377" cy="515"/>
            </a:xfrm>
            <a:custGeom>
              <a:avLst/>
              <a:gdLst>
                <a:gd name="T0" fmla="*/ 106 w 158"/>
                <a:gd name="T1" fmla="*/ 131 h 216"/>
                <a:gd name="T2" fmla="*/ 106 w 158"/>
                <a:gd name="T3" fmla="*/ 26 h 216"/>
                <a:gd name="T4" fmla="*/ 80 w 158"/>
                <a:gd name="T5" fmla="*/ 0 h 216"/>
                <a:gd name="T6" fmla="*/ 80 w 158"/>
                <a:gd name="T7" fmla="*/ 0 h 216"/>
                <a:gd name="T8" fmla="*/ 54 w 158"/>
                <a:gd name="T9" fmla="*/ 26 h 216"/>
                <a:gd name="T10" fmla="*/ 54 w 158"/>
                <a:gd name="T11" fmla="*/ 131 h 216"/>
                <a:gd name="T12" fmla="*/ 18 w 158"/>
                <a:gd name="T13" fmla="*/ 131 h 216"/>
                <a:gd name="T14" fmla="*/ 10 w 158"/>
                <a:gd name="T15" fmla="*/ 153 h 216"/>
                <a:gd name="T16" fmla="*/ 61 w 158"/>
                <a:gd name="T17" fmla="*/ 203 h 216"/>
                <a:gd name="T18" fmla="*/ 98 w 158"/>
                <a:gd name="T19" fmla="*/ 203 h 216"/>
                <a:gd name="T20" fmla="*/ 149 w 158"/>
                <a:gd name="T21" fmla="*/ 153 h 216"/>
                <a:gd name="T22" fmla="*/ 138 w 158"/>
                <a:gd name="T23" fmla="*/ 131 h 216"/>
                <a:gd name="T24" fmla="*/ 106 w 158"/>
                <a:gd name="T25" fmla="*/ 13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16">
                  <a:moveTo>
                    <a:pt x="106" y="131"/>
                  </a:moveTo>
                  <a:cubicBezTo>
                    <a:pt x="106" y="26"/>
                    <a:pt x="106" y="26"/>
                    <a:pt x="106" y="26"/>
                  </a:cubicBezTo>
                  <a:cubicBezTo>
                    <a:pt x="106" y="12"/>
                    <a:pt x="94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5" y="0"/>
                    <a:pt x="54" y="12"/>
                    <a:pt x="54" y="26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3" y="131"/>
                    <a:pt x="0" y="143"/>
                    <a:pt x="10" y="153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73" y="216"/>
                    <a:pt x="85" y="216"/>
                    <a:pt x="98" y="203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58" y="144"/>
                    <a:pt x="156" y="131"/>
                    <a:pt x="138" y="131"/>
                  </a:cubicBezTo>
                  <a:lnTo>
                    <a:pt x="106" y="13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Group 30"/>
          <p:cNvGrpSpPr>
            <a:grpSpLocks noChangeAspect="1"/>
          </p:cNvGrpSpPr>
          <p:nvPr/>
        </p:nvGrpSpPr>
        <p:grpSpPr bwMode="auto">
          <a:xfrm>
            <a:off x="3450719" y="2569207"/>
            <a:ext cx="765861" cy="648000"/>
            <a:chOff x="144" y="2696"/>
            <a:chExt cx="1174" cy="889"/>
          </a:xfrm>
        </p:grpSpPr>
        <p:sp>
          <p:nvSpPr>
            <p:cNvPr id="90" name="Freeform 31"/>
            <p:cNvSpPr/>
            <p:nvPr/>
          </p:nvSpPr>
          <p:spPr bwMode="auto">
            <a:xfrm>
              <a:off x="695" y="2696"/>
              <a:ext cx="623" cy="889"/>
            </a:xfrm>
            <a:custGeom>
              <a:avLst/>
              <a:gdLst>
                <a:gd name="T0" fmla="*/ 208 w 262"/>
                <a:gd name="T1" fmla="*/ 0 h 373"/>
                <a:gd name="T2" fmla="*/ 54 w 262"/>
                <a:gd name="T3" fmla="*/ 0 h 373"/>
                <a:gd name="T4" fmla="*/ 0 w 262"/>
                <a:gd name="T5" fmla="*/ 54 h 373"/>
                <a:gd name="T6" fmla="*/ 0 w 262"/>
                <a:gd name="T7" fmla="*/ 319 h 373"/>
                <a:gd name="T8" fmla="*/ 54 w 262"/>
                <a:gd name="T9" fmla="*/ 373 h 373"/>
                <a:gd name="T10" fmla="*/ 208 w 262"/>
                <a:gd name="T11" fmla="*/ 373 h 373"/>
                <a:gd name="T12" fmla="*/ 262 w 262"/>
                <a:gd name="T13" fmla="*/ 319 h 373"/>
                <a:gd name="T14" fmla="*/ 262 w 262"/>
                <a:gd name="T15" fmla="*/ 54 h 373"/>
                <a:gd name="T16" fmla="*/ 208 w 262"/>
                <a:gd name="T17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" h="373">
                  <a:moveTo>
                    <a:pt x="208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49"/>
                    <a:pt x="24" y="373"/>
                    <a:pt x="54" y="373"/>
                  </a:cubicBezTo>
                  <a:cubicBezTo>
                    <a:pt x="208" y="373"/>
                    <a:pt x="208" y="373"/>
                    <a:pt x="208" y="373"/>
                  </a:cubicBezTo>
                  <a:cubicBezTo>
                    <a:pt x="238" y="373"/>
                    <a:pt x="262" y="349"/>
                    <a:pt x="262" y="319"/>
                  </a:cubicBezTo>
                  <a:cubicBezTo>
                    <a:pt x="262" y="54"/>
                    <a:pt x="262" y="54"/>
                    <a:pt x="262" y="54"/>
                  </a:cubicBezTo>
                  <a:cubicBezTo>
                    <a:pt x="262" y="24"/>
                    <a:pt x="238" y="0"/>
                    <a:pt x="208" y="0"/>
                  </a:cubicBezTo>
                  <a:close/>
                </a:path>
              </a:pathLst>
            </a:custGeom>
            <a:solidFill>
              <a:srgbClr val="639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32"/>
            <p:cNvSpPr/>
            <p:nvPr/>
          </p:nvSpPr>
          <p:spPr bwMode="auto">
            <a:xfrm>
              <a:off x="747" y="2770"/>
              <a:ext cx="518" cy="712"/>
            </a:xfrm>
            <a:custGeom>
              <a:avLst/>
              <a:gdLst>
                <a:gd name="T0" fmla="*/ 217 w 218"/>
                <a:gd name="T1" fmla="*/ 0 h 299"/>
                <a:gd name="T2" fmla="*/ 1 w 218"/>
                <a:gd name="T3" fmla="*/ 0 h 299"/>
                <a:gd name="T4" fmla="*/ 0 w 218"/>
                <a:gd name="T5" fmla="*/ 1 h 299"/>
                <a:gd name="T6" fmla="*/ 0 w 218"/>
                <a:gd name="T7" fmla="*/ 299 h 299"/>
                <a:gd name="T8" fmla="*/ 1 w 218"/>
                <a:gd name="T9" fmla="*/ 299 h 299"/>
                <a:gd name="T10" fmla="*/ 217 w 218"/>
                <a:gd name="T11" fmla="*/ 299 h 299"/>
                <a:gd name="T12" fmla="*/ 218 w 218"/>
                <a:gd name="T13" fmla="*/ 299 h 299"/>
                <a:gd name="T14" fmla="*/ 218 w 218"/>
                <a:gd name="T15" fmla="*/ 1 h 299"/>
                <a:gd name="T16" fmla="*/ 217 w 218"/>
                <a:gd name="T1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299">
                  <a:moveTo>
                    <a:pt x="21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299"/>
                    <a:pt x="1" y="299"/>
                    <a:pt x="1" y="299"/>
                  </a:cubicBezTo>
                  <a:cubicBezTo>
                    <a:pt x="217" y="299"/>
                    <a:pt x="217" y="299"/>
                    <a:pt x="217" y="299"/>
                  </a:cubicBezTo>
                  <a:cubicBezTo>
                    <a:pt x="217" y="299"/>
                    <a:pt x="218" y="299"/>
                    <a:pt x="218" y="299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7" y="0"/>
                    <a:pt x="217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33"/>
            <p:cNvSpPr/>
            <p:nvPr/>
          </p:nvSpPr>
          <p:spPr bwMode="auto">
            <a:xfrm>
              <a:off x="930" y="2725"/>
              <a:ext cx="150" cy="19"/>
            </a:xfrm>
            <a:custGeom>
              <a:avLst/>
              <a:gdLst>
                <a:gd name="T0" fmla="*/ 60 w 63"/>
                <a:gd name="T1" fmla="*/ 0 h 8"/>
                <a:gd name="T2" fmla="*/ 4 w 63"/>
                <a:gd name="T3" fmla="*/ 0 h 8"/>
                <a:gd name="T4" fmla="*/ 0 w 63"/>
                <a:gd name="T5" fmla="*/ 4 h 8"/>
                <a:gd name="T6" fmla="*/ 0 w 63"/>
                <a:gd name="T7" fmla="*/ 4 h 8"/>
                <a:gd name="T8" fmla="*/ 4 w 63"/>
                <a:gd name="T9" fmla="*/ 8 h 8"/>
                <a:gd name="T10" fmla="*/ 60 w 63"/>
                <a:gd name="T11" fmla="*/ 8 h 8"/>
                <a:gd name="T12" fmla="*/ 63 w 63"/>
                <a:gd name="T13" fmla="*/ 4 h 8"/>
                <a:gd name="T14" fmla="*/ 63 w 63"/>
                <a:gd name="T15" fmla="*/ 4 h 8"/>
                <a:gd name="T16" fmla="*/ 60 w 63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8">
                  <a:moveTo>
                    <a:pt x="6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2" y="8"/>
                    <a:pt x="63" y="6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2"/>
                    <a:pt x="62" y="0"/>
                    <a:pt x="60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3" name="Oval 34"/>
            <p:cNvSpPr>
              <a:spLocks noChangeArrowheads="1"/>
            </p:cNvSpPr>
            <p:nvPr/>
          </p:nvSpPr>
          <p:spPr bwMode="auto">
            <a:xfrm>
              <a:off x="983" y="3520"/>
              <a:ext cx="45" cy="46"/>
            </a:xfrm>
            <a:prstGeom prst="ellipse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4" name="Freeform 35"/>
            <p:cNvSpPr/>
            <p:nvPr/>
          </p:nvSpPr>
          <p:spPr bwMode="auto">
            <a:xfrm>
              <a:off x="144" y="2830"/>
              <a:ext cx="706" cy="521"/>
            </a:xfrm>
            <a:custGeom>
              <a:avLst/>
              <a:gdLst>
                <a:gd name="T0" fmla="*/ 149 w 297"/>
                <a:gd name="T1" fmla="*/ 0 h 219"/>
                <a:gd name="T2" fmla="*/ 297 w 297"/>
                <a:gd name="T3" fmla="*/ 102 h 219"/>
                <a:gd name="T4" fmla="*/ 241 w 297"/>
                <a:gd name="T5" fmla="*/ 183 h 219"/>
                <a:gd name="T6" fmla="*/ 285 w 297"/>
                <a:gd name="T7" fmla="*/ 219 h 219"/>
                <a:gd name="T8" fmla="*/ 284 w 297"/>
                <a:gd name="T9" fmla="*/ 219 h 219"/>
                <a:gd name="T10" fmla="*/ 213 w 297"/>
                <a:gd name="T11" fmla="*/ 195 h 219"/>
                <a:gd name="T12" fmla="*/ 149 w 297"/>
                <a:gd name="T13" fmla="*/ 205 h 219"/>
                <a:gd name="T14" fmla="*/ 0 w 297"/>
                <a:gd name="T15" fmla="*/ 102 h 219"/>
                <a:gd name="T16" fmla="*/ 149 w 297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219">
                  <a:moveTo>
                    <a:pt x="149" y="0"/>
                  </a:moveTo>
                  <a:cubicBezTo>
                    <a:pt x="231" y="0"/>
                    <a:pt x="297" y="46"/>
                    <a:pt x="297" y="102"/>
                  </a:cubicBezTo>
                  <a:cubicBezTo>
                    <a:pt x="297" y="135"/>
                    <a:pt x="275" y="164"/>
                    <a:pt x="241" y="183"/>
                  </a:cubicBezTo>
                  <a:cubicBezTo>
                    <a:pt x="249" y="198"/>
                    <a:pt x="265" y="211"/>
                    <a:pt x="285" y="219"/>
                  </a:cubicBezTo>
                  <a:cubicBezTo>
                    <a:pt x="285" y="219"/>
                    <a:pt x="284" y="219"/>
                    <a:pt x="284" y="219"/>
                  </a:cubicBezTo>
                  <a:cubicBezTo>
                    <a:pt x="255" y="219"/>
                    <a:pt x="230" y="209"/>
                    <a:pt x="213" y="195"/>
                  </a:cubicBezTo>
                  <a:cubicBezTo>
                    <a:pt x="194" y="201"/>
                    <a:pt x="172" y="205"/>
                    <a:pt x="149" y="205"/>
                  </a:cubicBezTo>
                  <a:cubicBezTo>
                    <a:pt x="66" y="205"/>
                    <a:pt x="0" y="159"/>
                    <a:pt x="0" y="102"/>
                  </a:cubicBezTo>
                  <a:cubicBezTo>
                    <a:pt x="0" y="46"/>
                    <a:pt x="66" y="0"/>
                    <a:pt x="149" y="0"/>
                  </a:cubicBezTo>
                  <a:close/>
                </a:path>
              </a:pathLst>
            </a:custGeom>
            <a:solidFill>
              <a:srgbClr val="639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36"/>
            <p:cNvSpPr>
              <a:spLocks noEditPoints="1"/>
            </p:cNvSpPr>
            <p:nvPr/>
          </p:nvSpPr>
          <p:spPr bwMode="auto">
            <a:xfrm>
              <a:off x="460" y="2932"/>
              <a:ext cx="69" cy="288"/>
            </a:xfrm>
            <a:custGeom>
              <a:avLst/>
              <a:gdLst>
                <a:gd name="T0" fmla="*/ 67 w 69"/>
                <a:gd name="T1" fmla="*/ 288 h 288"/>
                <a:gd name="T2" fmla="*/ 0 w 69"/>
                <a:gd name="T3" fmla="*/ 288 h 288"/>
                <a:gd name="T4" fmla="*/ 0 w 69"/>
                <a:gd name="T5" fmla="*/ 81 h 288"/>
                <a:gd name="T6" fmla="*/ 67 w 69"/>
                <a:gd name="T7" fmla="*/ 81 h 288"/>
                <a:gd name="T8" fmla="*/ 67 w 69"/>
                <a:gd name="T9" fmla="*/ 288 h 288"/>
                <a:gd name="T10" fmla="*/ 67 w 69"/>
                <a:gd name="T11" fmla="*/ 288 h 288"/>
                <a:gd name="T12" fmla="*/ 69 w 69"/>
                <a:gd name="T13" fmla="*/ 50 h 288"/>
                <a:gd name="T14" fmla="*/ 0 w 69"/>
                <a:gd name="T15" fmla="*/ 50 h 288"/>
                <a:gd name="T16" fmla="*/ 0 w 69"/>
                <a:gd name="T17" fmla="*/ 0 h 288"/>
                <a:gd name="T18" fmla="*/ 69 w 69"/>
                <a:gd name="T19" fmla="*/ 0 h 288"/>
                <a:gd name="T20" fmla="*/ 69 w 69"/>
                <a:gd name="T21" fmla="*/ 5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288">
                  <a:moveTo>
                    <a:pt x="67" y="288"/>
                  </a:moveTo>
                  <a:lnTo>
                    <a:pt x="0" y="288"/>
                  </a:lnTo>
                  <a:lnTo>
                    <a:pt x="0" y="81"/>
                  </a:lnTo>
                  <a:lnTo>
                    <a:pt x="67" y="81"/>
                  </a:lnTo>
                  <a:lnTo>
                    <a:pt x="67" y="288"/>
                  </a:lnTo>
                  <a:lnTo>
                    <a:pt x="67" y="288"/>
                  </a:lnTo>
                  <a:close/>
                  <a:moveTo>
                    <a:pt x="69" y="50"/>
                  </a:moveTo>
                  <a:lnTo>
                    <a:pt x="0" y="50"/>
                  </a:lnTo>
                  <a:lnTo>
                    <a:pt x="0" y="0"/>
                  </a:lnTo>
                  <a:lnTo>
                    <a:pt x="69" y="0"/>
                  </a:lnTo>
                  <a:lnTo>
                    <a:pt x="69" y="5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Group 3"/>
          <p:cNvGrpSpPr/>
          <p:nvPr/>
        </p:nvGrpSpPr>
        <p:grpSpPr>
          <a:xfrm>
            <a:off x="7756110" y="4655286"/>
            <a:ext cx="2660501" cy="920011"/>
            <a:chOff x="8633134" y="3844826"/>
            <a:chExt cx="2765626" cy="919726"/>
          </a:xfrm>
        </p:grpSpPr>
        <p:sp>
          <p:nvSpPr>
            <p:cNvPr id="97" name="TextBox 91"/>
            <p:cNvSpPr txBox="1"/>
            <p:nvPr/>
          </p:nvSpPr>
          <p:spPr>
            <a:xfrm>
              <a:off x="8637662" y="3844826"/>
              <a:ext cx="1911628" cy="403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华文黑体" pitchFamily="2" charset="-122"/>
                </a:rPr>
                <a:t>点击此处添加标题</a:t>
              </a:r>
            </a:p>
          </p:txBody>
        </p:sp>
        <p:sp>
          <p:nvSpPr>
            <p:cNvPr id="98" name="Rectangle 95"/>
            <p:cNvSpPr/>
            <p:nvPr/>
          </p:nvSpPr>
          <p:spPr>
            <a:xfrm>
              <a:off x="8633134" y="4297903"/>
              <a:ext cx="2765626" cy="4666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  <a:endPara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endParaRPr>
            </a:p>
          </p:txBody>
        </p:sp>
      </p:grpSp>
      <p:grpSp>
        <p:nvGrpSpPr>
          <p:cNvPr id="99" name="Group 1"/>
          <p:cNvGrpSpPr/>
          <p:nvPr/>
        </p:nvGrpSpPr>
        <p:grpSpPr>
          <a:xfrm>
            <a:off x="7978861" y="1902171"/>
            <a:ext cx="2660501" cy="942511"/>
            <a:chOff x="7544136" y="2041175"/>
            <a:chExt cx="2765625" cy="942219"/>
          </a:xfrm>
        </p:grpSpPr>
        <p:sp>
          <p:nvSpPr>
            <p:cNvPr id="100" name="TextBox 92"/>
            <p:cNvSpPr txBox="1"/>
            <p:nvPr/>
          </p:nvSpPr>
          <p:spPr>
            <a:xfrm>
              <a:off x="7563748" y="2041175"/>
              <a:ext cx="1911628" cy="403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华文黑体" pitchFamily="2" charset="-122"/>
                </a:rPr>
                <a:t>点击此处添加标题</a:t>
              </a:r>
            </a:p>
          </p:txBody>
        </p:sp>
        <p:sp>
          <p:nvSpPr>
            <p:cNvPr id="101" name="Rectangle 96"/>
            <p:cNvSpPr/>
            <p:nvPr/>
          </p:nvSpPr>
          <p:spPr>
            <a:xfrm>
              <a:off x="7544136" y="2516745"/>
              <a:ext cx="2765625" cy="4666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  <a:endPara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endParaRPr>
            </a:p>
          </p:txBody>
        </p:sp>
      </p:grpSp>
      <p:grpSp>
        <p:nvGrpSpPr>
          <p:cNvPr id="102" name="Group 4"/>
          <p:cNvGrpSpPr/>
          <p:nvPr/>
        </p:nvGrpSpPr>
        <p:grpSpPr>
          <a:xfrm>
            <a:off x="907599" y="1584513"/>
            <a:ext cx="2450675" cy="1180305"/>
            <a:chOff x="519902" y="2197887"/>
            <a:chExt cx="2664739" cy="1179941"/>
          </a:xfrm>
        </p:grpSpPr>
        <p:sp>
          <p:nvSpPr>
            <p:cNvPr id="103" name="TextBox 93"/>
            <p:cNvSpPr txBox="1"/>
            <p:nvPr/>
          </p:nvSpPr>
          <p:spPr>
            <a:xfrm>
              <a:off x="1148898" y="2197887"/>
              <a:ext cx="1999597" cy="403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华文黑体" pitchFamily="2" charset="-122"/>
                </a:rPr>
                <a:t>点击此处添加标题</a:t>
              </a:r>
            </a:p>
          </p:txBody>
        </p:sp>
        <p:sp>
          <p:nvSpPr>
            <p:cNvPr id="104" name="Rectangle 97"/>
            <p:cNvSpPr/>
            <p:nvPr/>
          </p:nvSpPr>
          <p:spPr>
            <a:xfrm>
              <a:off x="519902" y="2724005"/>
              <a:ext cx="2664739" cy="653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  <a:endPara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endParaRPr>
            </a:p>
          </p:txBody>
        </p:sp>
      </p:grpSp>
      <p:grpSp>
        <p:nvGrpSpPr>
          <p:cNvPr id="105" name="Group 11"/>
          <p:cNvGrpSpPr/>
          <p:nvPr/>
        </p:nvGrpSpPr>
        <p:grpSpPr>
          <a:xfrm>
            <a:off x="650446" y="4180482"/>
            <a:ext cx="2476505" cy="1089373"/>
            <a:chOff x="140162" y="4068265"/>
            <a:chExt cx="2586843" cy="1089035"/>
          </a:xfrm>
        </p:grpSpPr>
        <p:sp>
          <p:nvSpPr>
            <p:cNvPr id="106" name="TextBox 94"/>
            <p:cNvSpPr txBox="1"/>
            <p:nvPr/>
          </p:nvSpPr>
          <p:spPr>
            <a:xfrm>
              <a:off x="805352" y="4068265"/>
              <a:ext cx="1920898" cy="403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华文黑体" pitchFamily="2" charset="-122"/>
                </a:rPr>
                <a:t>点击此处添加标题</a:t>
              </a:r>
            </a:p>
          </p:txBody>
        </p:sp>
        <p:sp>
          <p:nvSpPr>
            <p:cNvPr id="107" name="Rectangle 98"/>
            <p:cNvSpPr/>
            <p:nvPr/>
          </p:nvSpPr>
          <p:spPr>
            <a:xfrm>
              <a:off x="140162" y="4503478"/>
              <a:ext cx="2586843" cy="653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  <a:endPara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 bwMode="auto">
          <a:xfrm>
            <a:off x="1806575" y="338932"/>
            <a:ext cx="2847975" cy="711200"/>
            <a:chOff x="463450" y="331497"/>
            <a:chExt cx="2847702" cy="710312"/>
          </a:xfrm>
        </p:grpSpPr>
        <p:sp>
          <p:nvSpPr>
            <p:cNvPr id="109" name="Text Box 7"/>
            <p:cNvSpPr txBox="1">
              <a:spLocks noChangeArrowheads="1"/>
            </p:cNvSpPr>
            <p:nvPr/>
          </p:nvSpPr>
          <p:spPr bwMode="auto">
            <a:xfrm>
              <a:off x="463450" y="832521"/>
              <a:ext cx="2847702" cy="209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en-CA" sz="1065" spc="4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TEACHING PREPARATION</a:t>
              </a:r>
            </a:p>
          </p:txBody>
        </p:sp>
        <p:sp>
          <p:nvSpPr>
            <p:cNvPr id="110" name="矩形 109"/>
            <p:cNvSpPr/>
            <p:nvPr/>
          </p:nvSpPr>
          <p:spPr>
            <a:xfrm>
              <a:off x="856917" y="331497"/>
              <a:ext cx="1813144" cy="5225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zh-CN" altLang="en-US" sz="2800" spc="3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教学总结</a:t>
              </a:r>
              <a:endParaRPr lang="en-CA" altLang="zh-CN" sz="2800" spc="300" noProof="1">
                <a:latin typeface="文悦古典明朝体 (非商业使用) W5" pitchFamily="50" charset="-122"/>
                <a:ea typeface="文悦古典明朝体 (非商业使用) W5" pitchFamily="50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 bwMode="auto">
          <a:xfrm>
            <a:off x="1806575" y="338932"/>
            <a:ext cx="2847975" cy="711200"/>
            <a:chOff x="463450" y="331497"/>
            <a:chExt cx="2847702" cy="710312"/>
          </a:xfrm>
        </p:grpSpPr>
        <p:sp>
          <p:nvSpPr>
            <p:cNvPr id="55" name="Text Box 7"/>
            <p:cNvSpPr txBox="1">
              <a:spLocks noChangeArrowheads="1"/>
            </p:cNvSpPr>
            <p:nvPr/>
          </p:nvSpPr>
          <p:spPr bwMode="auto">
            <a:xfrm>
              <a:off x="463450" y="832521"/>
              <a:ext cx="2847702" cy="209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en-CA" sz="1065" spc="4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TEACHING PREPARATION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856917" y="331497"/>
              <a:ext cx="1813144" cy="5225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zh-CN" altLang="en-US" sz="2800" spc="3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教学总结</a:t>
              </a:r>
              <a:endParaRPr lang="en-CA" altLang="zh-CN" sz="2800" spc="300" noProof="1">
                <a:latin typeface="文悦古典明朝体 (非商业使用) W5" pitchFamily="50" charset="-122"/>
                <a:ea typeface="文悦古典明朝体 (非商业使用) W5" pitchFamily="50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3"/>
          <p:cNvGrpSpPr/>
          <p:nvPr/>
        </p:nvGrpSpPr>
        <p:grpSpPr>
          <a:xfrm>
            <a:off x="3601195" y="1988844"/>
            <a:ext cx="2093837" cy="1652489"/>
            <a:chOff x="4078513" y="2305388"/>
            <a:chExt cx="1683939" cy="1328992"/>
          </a:xfrm>
        </p:grpSpPr>
        <p:sp>
          <p:nvSpPr>
            <p:cNvPr id="58" name="Freeform: Shape 24"/>
            <p:cNvSpPr/>
            <p:nvPr/>
          </p:nvSpPr>
          <p:spPr bwMode="auto">
            <a:xfrm>
              <a:off x="4171565" y="2305388"/>
              <a:ext cx="1590887" cy="1196167"/>
            </a:xfrm>
            <a:custGeom>
              <a:avLst/>
              <a:gdLst>
                <a:gd name="T0" fmla="*/ 1375 w 1609"/>
                <a:gd name="T1" fmla="*/ 716 h 1210"/>
                <a:gd name="T2" fmla="*/ 1491 w 1609"/>
                <a:gd name="T3" fmla="*/ 578 h 1210"/>
                <a:gd name="T4" fmla="*/ 1609 w 1609"/>
                <a:gd name="T5" fmla="*/ 1210 h 1210"/>
                <a:gd name="T6" fmla="*/ 957 w 1609"/>
                <a:gd name="T7" fmla="*/ 1210 h 1210"/>
                <a:gd name="T8" fmla="*/ 1069 w 1609"/>
                <a:gd name="T9" fmla="*/ 1080 h 1210"/>
                <a:gd name="T10" fmla="*/ 0 w 1609"/>
                <a:gd name="T11" fmla="*/ 350 h 1210"/>
                <a:gd name="T12" fmla="*/ 235 w 1609"/>
                <a:gd name="T13" fmla="*/ 132 h 1210"/>
                <a:gd name="T14" fmla="*/ 1375 w 1609"/>
                <a:gd name="T15" fmla="*/ 716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9" h="1210">
                  <a:moveTo>
                    <a:pt x="1375" y="716"/>
                  </a:moveTo>
                  <a:cubicBezTo>
                    <a:pt x="1491" y="578"/>
                    <a:pt x="1491" y="578"/>
                    <a:pt x="1491" y="578"/>
                  </a:cubicBezTo>
                  <a:cubicBezTo>
                    <a:pt x="1609" y="1210"/>
                    <a:pt x="1609" y="1210"/>
                    <a:pt x="1609" y="1210"/>
                  </a:cubicBezTo>
                  <a:cubicBezTo>
                    <a:pt x="957" y="1210"/>
                    <a:pt x="957" y="1210"/>
                    <a:pt x="957" y="1210"/>
                  </a:cubicBezTo>
                  <a:cubicBezTo>
                    <a:pt x="1069" y="1080"/>
                    <a:pt x="1069" y="1080"/>
                    <a:pt x="1069" y="1080"/>
                  </a:cubicBezTo>
                  <a:cubicBezTo>
                    <a:pt x="1069" y="1080"/>
                    <a:pt x="149" y="190"/>
                    <a:pt x="0" y="350"/>
                  </a:cubicBezTo>
                  <a:cubicBezTo>
                    <a:pt x="0" y="350"/>
                    <a:pt x="49" y="204"/>
                    <a:pt x="235" y="132"/>
                  </a:cubicBezTo>
                  <a:cubicBezTo>
                    <a:pt x="235" y="132"/>
                    <a:pt x="477" y="0"/>
                    <a:pt x="1375" y="71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9" name="Straight Connector 25"/>
            <p:cNvSpPr/>
            <p:nvPr/>
          </p:nvSpPr>
          <p:spPr bwMode="auto">
            <a:xfrm>
              <a:off x="5700918" y="290272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60" name="Straight Connector 26"/>
            <p:cNvSpPr/>
            <p:nvPr/>
          </p:nvSpPr>
          <p:spPr bwMode="auto">
            <a:xfrm>
              <a:off x="5700918" y="290272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61" name="Freeform: Shape 27"/>
            <p:cNvSpPr/>
            <p:nvPr/>
          </p:nvSpPr>
          <p:spPr bwMode="auto">
            <a:xfrm>
              <a:off x="4078513" y="2498996"/>
              <a:ext cx="1149641" cy="905755"/>
            </a:xfrm>
            <a:custGeom>
              <a:avLst/>
              <a:gdLst>
                <a:gd name="T0" fmla="*/ 155 w 1163"/>
                <a:gd name="T1" fmla="*/ 167 h 916"/>
                <a:gd name="T2" fmla="*/ 155 w 1163"/>
                <a:gd name="T3" fmla="*/ 167 h 916"/>
                <a:gd name="T4" fmla="*/ 1135 w 1163"/>
                <a:gd name="T5" fmla="*/ 916 h 916"/>
                <a:gd name="T6" fmla="*/ 1163 w 1163"/>
                <a:gd name="T7" fmla="*/ 884 h 916"/>
                <a:gd name="T8" fmla="*/ 94 w 1163"/>
                <a:gd name="T9" fmla="*/ 154 h 916"/>
                <a:gd name="T10" fmla="*/ 95 w 1163"/>
                <a:gd name="T11" fmla="*/ 154 h 916"/>
                <a:gd name="T12" fmla="*/ 94 w 1163"/>
                <a:gd name="T13" fmla="*/ 154 h 916"/>
                <a:gd name="T14" fmla="*/ 196 w 1163"/>
                <a:gd name="T15" fmla="*/ 460 h 916"/>
                <a:gd name="T16" fmla="*/ 155 w 1163"/>
                <a:gd name="T17" fmla="*/ 16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3" h="916">
                  <a:moveTo>
                    <a:pt x="155" y="167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271" y="204"/>
                    <a:pt x="565" y="350"/>
                    <a:pt x="1135" y="916"/>
                  </a:cubicBezTo>
                  <a:cubicBezTo>
                    <a:pt x="1163" y="884"/>
                    <a:pt x="1163" y="884"/>
                    <a:pt x="1163" y="884"/>
                  </a:cubicBezTo>
                  <a:cubicBezTo>
                    <a:pt x="1163" y="884"/>
                    <a:pt x="251" y="0"/>
                    <a:pt x="94" y="154"/>
                  </a:cubicBezTo>
                  <a:cubicBezTo>
                    <a:pt x="94" y="154"/>
                    <a:pt x="94" y="154"/>
                    <a:pt x="95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25" y="261"/>
                    <a:pt x="196" y="460"/>
                    <a:pt x="196" y="460"/>
                  </a:cubicBezTo>
                  <a:cubicBezTo>
                    <a:pt x="0" y="184"/>
                    <a:pt x="155" y="167"/>
                    <a:pt x="155" y="16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62" name="Freeform: Shape 28"/>
            <p:cNvSpPr/>
            <p:nvPr/>
          </p:nvSpPr>
          <p:spPr bwMode="auto">
            <a:xfrm>
              <a:off x="5117842" y="3501555"/>
              <a:ext cx="644610" cy="24013"/>
            </a:xfrm>
            <a:custGeom>
              <a:avLst/>
              <a:gdLst>
                <a:gd name="T0" fmla="*/ 859 w 859"/>
                <a:gd name="T1" fmla="*/ 0 h 32"/>
                <a:gd name="T2" fmla="*/ 832 w 859"/>
                <a:gd name="T3" fmla="*/ 32 h 32"/>
                <a:gd name="T4" fmla="*/ 16 w 859"/>
                <a:gd name="T5" fmla="*/ 32 h 32"/>
                <a:gd name="T6" fmla="*/ 0 w 859"/>
                <a:gd name="T7" fmla="*/ 0 h 32"/>
                <a:gd name="T8" fmla="*/ 859 w 85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2">
                  <a:moveTo>
                    <a:pt x="859" y="0"/>
                  </a:moveTo>
                  <a:lnTo>
                    <a:pt x="832" y="32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63" name="Freeform: Shape 23"/>
            <p:cNvSpPr/>
            <p:nvPr/>
          </p:nvSpPr>
          <p:spPr bwMode="auto">
            <a:xfrm>
              <a:off x="4171565" y="2620564"/>
              <a:ext cx="785688" cy="1013816"/>
            </a:xfrm>
            <a:custGeom>
              <a:avLst/>
              <a:gdLst>
                <a:gd name="T0" fmla="*/ 795 w 795"/>
                <a:gd name="T1" fmla="*/ 1025 h 1025"/>
                <a:gd name="T2" fmla="*/ 139 w 795"/>
                <a:gd name="T3" fmla="*/ 73 h 1025"/>
                <a:gd name="T4" fmla="*/ 6 w 795"/>
                <a:gd name="T5" fmla="*/ 85 h 1025"/>
                <a:gd name="T6" fmla="*/ 1 w 795"/>
                <a:gd name="T7" fmla="*/ 114 h 1025"/>
                <a:gd name="T8" fmla="*/ 1 w 795"/>
                <a:gd name="T9" fmla="*/ 139 h 1025"/>
                <a:gd name="T10" fmla="*/ 795 w 795"/>
                <a:gd name="T11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25">
                  <a:moveTo>
                    <a:pt x="795" y="1025"/>
                  </a:moveTo>
                  <a:cubicBezTo>
                    <a:pt x="795" y="1025"/>
                    <a:pt x="142" y="356"/>
                    <a:pt x="139" y="73"/>
                  </a:cubicBezTo>
                  <a:cubicBezTo>
                    <a:pt x="139" y="73"/>
                    <a:pt x="27" y="0"/>
                    <a:pt x="6" y="85"/>
                  </a:cubicBezTo>
                  <a:cubicBezTo>
                    <a:pt x="4" y="93"/>
                    <a:pt x="2" y="103"/>
                    <a:pt x="1" y="114"/>
                  </a:cubicBezTo>
                  <a:cubicBezTo>
                    <a:pt x="0" y="123"/>
                    <a:pt x="0" y="132"/>
                    <a:pt x="1" y="139"/>
                  </a:cubicBezTo>
                  <a:cubicBezTo>
                    <a:pt x="3" y="196"/>
                    <a:pt x="77" y="409"/>
                    <a:pt x="795" y="102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64" name="Group 2"/>
          <p:cNvGrpSpPr/>
          <p:nvPr/>
        </p:nvGrpSpPr>
        <p:grpSpPr>
          <a:xfrm>
            <a:off x="6524512" y="1988842"/>
            <a:ext cx="2093839" cy="1652489"/>
            <a:chOff x="6429547" y="2305387"/>
            <a:chExt cx="1683940" cy="1328992"/>
          </a:xfrm>
        </p:grpSpPr>
        <p:sp>
          <p:nvSpPr>
            <p:cNvPr id="65" name="Freeform: Shape 32"/>
            <p:cNvSpPr/>
            <p:nvPr/>
          </p:nvSpPr>
          <p:spPr bwMode="auto">
            <a:xfrm flipH="1">
              <a:off x="6429547" y="2305387"/>
              <a:ext cx="1590887" cy="1196167"/>
            </a:xfrm>
            <a:custGeom>
              <a:avLst/>
              <a:gdLst>
                <a:gd name="T0" fmla="*/ 1375 w 1609"/>
                <a:gd name="T1" fmla="*/ 716 h 1210"/>
                <a:gd name="T2" fmla="*/ 1491 w 1609"/>
                <a:gd name="T3" fmla="*/ 578 h 1210"/>
                <a:gd name="T4" fmla="*/ 1609 w 1609"/>
                <a:gd name="T5" fmla="*/ 1210 h 1210"/>
                <a:gd name="T6" fmla="*/ 957 w 1609"/>
                <a:gd name="T7" fmla="*/ 1210 h 1210"/>
                <a:gd name="T8" fmla="*/ 1069 w 1609"/>
                <a:gd name="T9" fmla="*/ 1080 h 1210"/>
                <a:gd name="T10" fmla="*/ 0 w 1609"/>
                <a:gd name="T11" fmla="*/ 350 h 1210"/>
                <a:gd name="T12" fmla="*/ 235 w 1609"/>
                <a:gd name="T13" fmla="*/ 132 h 1210"/>
                <a:gd name="T14" fmla="*/ 1375 w 1609"/>
                <a:gd name="T15" fmla="*/ 716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9" h="1210">
                  <a:moveTo>
                    <a:pt x="1375" y="716"/>
                  </a:moveTo>
                  <a:cubicBezTo>
                    <a:pt x="1491" y="578"/>
                    <a:pt x="1491" y="578"/>
                    <a:pt x="1491" y="578"/>
                  </a:cubicBezTo>
                  <a:cubicBezTo>
                    <a:pt x="1609" y="1210"/>
                    <a:pt x="1609" y="1210"/>
                    <a:pt x="1609" y="1210"/>
                  </a:cubicBezTo>
                  <a:cubicBezTo>
                    <a:pt x="957" y="1210"/>
                    <a:pt x="957" y="1210"/>
                    <a:pt x="957" y="1210"/>
                  </a:cubicBezTo>
                  <a:cubicBezTo>
                    <a:pt x="1069" y="1080"/>
                    <a:pt x="1069" y="1080"/>
                    <a:pt x="1069" y="1080"/>
                  </a:cubicBezTo>
                  <a:cubicBezTo>
                    <a:pt x="1069" y="1080"/>
                    <a:pt x="149" y="190"/>
                    <a:pt x="0" y="350"/>
                  </a:cubicBezTo>
                  <a:cubicBezTo>
                    <a:pt x="0" y="350"/>
                    <a:pt x="49" y="204"/>
                    <a:pt x="235" y="132"/>
                  </a:cubicBezTo>
                  <a:cubicBezTo>
                    <a:pt x="235" y="132"/>
                    <a:pt x="477" y="0"/>
                    <a:pt x="1375" y="71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66" name="Straight Connector 33"/>
            <p:cNvSpPr/>
            <p:nvPr/>
          </p:nvSpPr>
          <p:spPr bwMode="auto">
            <a:xfrm flipH="1">
              <a:off x="6491082" y="290272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67" name="Straight Connector 34"/>
            <p:cNvSpPr/>
            <p:nvPr/>
          </p:nvSpPr>
          <p:spPr bwMode="auto">
            <a:xfrm flipH="1">
              <a:off x="6491082" y="290272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68" name="Freeform: Shape 35"/>
            <p:cNvSpPr/>
            <p:nvPr/>
          </p:nvSpPr>
          <p:spPr bwMode="auto">
            <a:xfrm flipH="1">
              <a:off x="6963846" y="2498996"/>
              <a:ext cx="1149641" cy="905755"/>
            </a:xfrm>
            <a:custGeom>
              <a:avLst/>
              <a:gdLst>
                <a:gd name="T0" fmla="*/ 155 w 1163"/>
                <a:gd name="T1" fmla="*/ 167 h 916"/>
                <a:gd name="T2" fmla="*/ 155 w 1163"/>
                <a:gd name="T3" fmla="*/ 167 h 916"/>
                <a:gd name="T4" fmla="*/ 1135 w 1163"/>
                <a:gd name="T5" fmla="*/ 916 h 916"/>
                <a:gd name="T6" fmla="*/ 1163 w 1163"/>
                <a:gd name="T7" fmla="*/ 884 h 916"/>
                <a:gd name="T8" fmla="*/ 94 w 1163"/>
                <a:gd name="T9" fmla="*/ 154 h 916"/>
                <a:gd name="T10" fmla="*/ 95 w 1163"/>
                <a:gd name="T11" fmla="*/ 154 h 916"/>
                <a:gd name="T12" fmla="*/ 94 w 1163"/>
                <a:gd name="T13" fmla="*/ 154 h 916"/>
                <a:gd name="T14" fmla="*/ 196 w 1163"/>
                <a:gd name="T15" fmla="*/ 460 h 916"/>
                <a:gd name="T16" fmla="*/ 155 w 1163"/>
                <a:gd name="T17" fmla="*/ 16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3" h="916">
                  <a:moveTo>
                    <a:pt x="155" y="167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271" y="204"/>
                    <a:pt x="565" y="350"/>
                    <a:pt x="1135" y="916"/>
                  </a:cubicBezTo>
                  <a:cubicBezTo>
                    <a:pt x="1163" y="884"/>
                    <a:pt x="1163" y="884"/>
                    <a:pt x="1163" y="884"/>
                  </a:cubicBezTo>
                  <a:cubicBezTo>
                    <a:pt x="1163" y="884"/>
                    <a:pt x="251" y="0"/>
                    <a:pt x="94" y="154"/>
                  </a:cubicBezTo>
                  <a:cubicBezTo>
                    <a:pt x="94" y="154"/>
                    <a:pt x="94" y="154"/>
                    <a:pt x="95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25" y="261"/>
                    <a:pt x="196" y="460"/>
                    <a:pt x="196" y="460"/>
                  </a:cubicBezTo>
                  <a:cubicBezTo>
                    <a:pt x="0" y="184"/>
                    <a:pt x="155" y="167"/>
                    <a:pt x="155" y="167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69" name="Freeform: Shape 36"/>
            <p:cNvSpPr/>
            <p:nvPr/>
          </p:nvSpPr>
          <p:spPr bwMode="auto">
            <a:xfrm flipH="1">
              <a:off x="6429548" y="3501556"/>
              <a:ext cx="644610" cy="24013"/>
            </a:xfrm>
            <a:custGeom>
              <a:avLst/>
              <a:gdLst>
                <a:gd name="T0" fmla="*/ 859 w 859"/>
                <a:gd name="T1" fmla="*/ 0 h 32"/>
                <a:gd name="T2" fmla="*/ 832 w 859"/>
                <a:gd name="T3" fmla="*/ 32 h 32"/>
                <a:gd name="T4" fmla="*/ 16 w 859"/>
                <a:gd name="T5" fmla="*/ 32 h 32"/>
                <a:gd name="T6" fmla="*/ 0 w 859"/>
                <a:gd name="T7" fmla="*/ 0 h 32"/>
                <a:gd name="T8" fmla="*/ 859 w 85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2">
                  <a:moveTo>
                    <a:pt x="859" y="0"/>
                  </a:moveTo>
                  <a:lnTo>
                    <a:pt x="832" y="32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70" name="Freeform: Shape 37"/>
            <p:cNvSpPr/>
            <p:nvPr/>
          </p:nvSpPr>
          <p:spPr bwMode="auto">
            <a:xfrm flipH="1">
              <a:off x="7234747" y="2620563"/>
              <a:ext cx="785688" cy="1013816"/>
            </a:xfrm>
            <a:custGeom>
              <a:avLst/>
              <a:gdLst>
                <a:gd name="T0" fmla="*/ 795 w 795"/>
                <a:gd name="T1" fmla="*/ 1025 h 1025"/>
                <a:gd name="T2" fmla="*/ 139 w 795"/>
                <a:gd name="T3" fmla="*/ 73 h 1025"/>
                <a:gd name="T4" fmla="*/ 6 w 795"/>
                <a:gd name="T5" fmla="*/ 85 h 1025"/>
                <a:gd name="T6" fmla="*/ 1 w 795"/>
                <a:gd name="T7" fmla="*/ 114 h 1025"/>
                <a:gd name="T8" fmla="*/ 1 w 795"/>
                <a:gd name="T9" fmla="*/ 139 h 1025"/>
                <a:gd name="T10" fmla="*/ 795 w 795"/>
                <a:gd name="T11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25">
                  <a:moveTo>
                    <a:pt x="795" y="1025"/>
                  </a:moveTo>
                  <a:cubicBezTo>
                    <a:pt x="795" y="1025"/>
                    <a:pt x="142" y="356"/>
                    <a:pt x="139" y="73"/>
                  </a:cubicBezTo>
                  <a:cubicBezTo>
                    <a:pt x="139" y="73"/>
                    <a:pt x="27" y="0"/>
                    <a:pt x="6" y="85"/>
                  </a:cubicBezTo>
                  <a:cubicBezTo>
                    <a:pt x="4" y="93"/>
                    <a:pt x="2" y="103"/>
                    <a:pt x="1" y="114"/>
                  </a:cubicBezTo>
                  <a:cubicBezTo>
                    <a:pt x="0" y="123"/>
                    <a:pt x="0" y="132"/>
                    <a:pt x="1" y="139"/>
                  </a:cubicBezTo>
                  <a:cubicBezTo>
                    <a:pt x="3" y="196"/>
                    <a:pt x="77" y="409"/>
                    <a:pt x="795" y="102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71" name="Group 4"/>
          <p:cNvGrpSpPr/>
          <p:nvPr/>
        </p:nvGrpSpPr>
        <p:grpSpPr>
          <a:xfrm>
            <a:off x="3601195" y="3792490"/>
            <a:ext cx="2093837" cy="1652489"/>
            <a:chOff x="4078513" y="3755948"/>
            <a:chExt cx="1683939" cy="1328992"/>
          </a:xfrm>
        </p:grpSpPr>
        <p:sp>
          <p:nvSpPr>
            <p:cNvPr id="72" name="Freeform: Shape 39"/>
            <p:cNvSpPr/>
            <p:nvPr/>
          </p:nvSpPr>
          <p:spPr bwMode="auto">
            <a:xfrm flipV="1">
              <a:off x="4171565" y="3888773"/>
              <a:ext cx="1590887" cy="1196167"/>
            </a:xfrm>
            <a:custGeom>
              <a:avLst/>
              <a:gdLst>
                <a:gd name="T0" fmla="*/ 1375 w 1609"/>
                <a:gd name="T1" fmla="*/ 716 h 1210"/>
                <a:gd name="T2" fmla="*/ 1491 w 1609"/>
                <a:gd name="T3" fmla="*/ 578 h 1210"/>
                <a:gd name="T4" fmla="*/ 1609 w 1609"/>
                <a:gd name="T5" fmla="*/ 1210 h 1210"/>
                <a:gd name="T6" fmla="*/ 957 w 1609"/>
                <a:gd name="T7" fmla="*/ 1210 h 1210"/>
                <a:gd name="T8" fmla="*/ 1069 w 1609"/>
                <a:gd name="T9" fmla="*/ 1080 h 1210"/>
                <a:gd name="T10" fmla="*/ 0 w 1609"/>
                <a:gd name="T11" fmla="*/ 350 h 1210"/>
                <a:gd name="T12" fmla="*/ 235 w 1609"/>
                <a:gd name="T13" fmla="*/ 132 h 1210"/>
                <a:gd name="T14" fmla="*/ 1375 w 1609"/>
                <a:gd name="T15" fmla="*/ 716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9" h="1210">
                  <a:moveTo>
                    <a:pt x="1375" y="716"/>
                  </a:moveTo>
                  <a:cubicBezTo>
                    <a:pt x="1491" y="578"/>
                    <a:pt x="1491" y="578"/>
                    <a:pt x="1491" y="578"/>
                  </a:cubicBezTo>
                  <a:cubicBezTo>
                    <a:pt x="1609" y="1210"/>
                    <a:pt x="1609" y="1210"/>
                    <a:pt x="1609" y="1210"/>
                  </a:cubicBezTo>
                  <a:cubicBezTo>
                    <a:pt x="957" y="1210"/>
                    <a:pt x="957" y="1210"/>
                    <a:pt x="957" y="1210"/>
                  </a:cubicBezTo>
                  <a:cubicBezTo>
                    <a:pt x="1069" y="1080"/>
                    <a:pt x="1069" y="1080"/>
                    <a:pt x="1069" y="1080"/>
                  </a:cubicBezTo>
                  <a:cubicBezTo>
                    <a:pt x="1069" y="1080"/>
                    <a:pt x="149" y="190"/>
                    <a:pt x="0" y="350"/>
                  </a:cubicBezTo>
                  <a:cubicBezTo>
                    <a:pt x="0" y="350"/>
                    <a:pt x="49" y="204"/>
                    <a:pt x="235" y="132"/>
                  </a:cubicBezTo>
                  <a:cubicBezTo>
                    <a:pt x="235" y="132"/>
                    <a:pt x="477" y="0"/>
                    <a:pt x="1375" y="7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73" name="Straight Connector 40"/>
            <p:cNvSpPr/>
            <p:nvPr/>
          </p:nvSpPr>
          <p:spPr bwMode="auto">
            <a:xfrm flipV="1">
              <a:off x="5700918" y="448760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21" name="Straight Connector 41"/>
            <p:cNvSpPr/>
            <p:nvPr/>
          </p:nvSpPr>
          <p:spPr bwMode="auto">
            <a:xfrm flipV="1">
              <a:off x="5700918" y="448760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22" name="Freeform: Shape 42"/>
            <p:cNvSpPr/>
            <p:nvPr/>
          </p:nvSpPr>
          <p:spPr bwMode="auto">
            <a:xfrm flipV="1">
              <a:off x="4078513" y="3985576"/>
              <a:ext cx="1149641" cy="905755"/>
            </a:xfrm>
            <a:custGeom>
              <a:avLst/>
              <a:gdLst>
                <a:gd name="T0" fmla="*/ 155 w 1163"/>
                <a:gd name="T1" fmla="*/ 167 h 916"/>
                <a:gd name="T2" fmla="*/ 155 w 1163"/>
                <a:gd name="T3" fmla="*/ 167 h 916"/>
                <a:gd name="T4" fmla="*/ 1135 w 1163"/>
                <a:gd name="T5" fmla="*/ 916 h 916"/>
                <a:gd name="T6" fmla="*/ 1163 w 1163"/>
                <a:gd name="T7" fmla="*/ 884 h 916"/>
                <a:gd name="T8" fmla="*/ 94 w 1163"/>
                <a:gd name="T9" fmla="*/ 154 h 916"/>
                <a:gd name="T10" fmla="*/ 95 w 1163"/>
                <a:gd name="T11" fmla="*/ 154 h 916"/>
                <a:gd name="T12" fmla="*/ 94 w 1163"/>
                <a:gd name="T13" fmla="*/ 154 h 916"/>
                <a:gd name="T14" fmla="*/ 196 w 1163"/>
                <a:gd name="T15" fmla="*/ 460 h 916"/>
                <a:gd name="T16" fmla="*/ 155 w 1163"/>
                <a:gd name="T17" fmla="*/ 16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3" h="916">
                  <a:moveTo>
                    <a:pt x="155" y="167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271" y="204"/>
                    <a:pt x="565" y="350"/>
                    <a:pt x="1135" y="916"/>
                  </a:cubicBezTo>
                  <a:cubicBezTo>
                    <a:pt x="1163" y="884"/>
                    <a:pt x="1163" y="884"/>
                    <a:pt x="1163" y="884"/>
                  </a:cubicBezTo>
                  <a:cubicBezTo>
                    <a:pt x="1163" y="884"/>
                    <a:pt x="251" y="0"/>
                    <a:pt x="94" y="154"/>
                  </a:cubicBezTo>
                  <a:cubicBezTo>
                    <a:pt x="94" y="154"/>
                    <a:pt x="94" y="154"/>
                    <a:pt x="95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25" y="261"/>
                    <a:pt x="196" y="460"/>
                    <a:pt x="196" y="460"/>
                  </a:cubicBezTo>
                  <a:cubicBezTo>
                    <a:pt x="0" y="184"/>
                    <a:pt x="155" y="167"/>
                    <a:pt x="155" y="16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23" name="Freeform: Shape 43"/>
            <p:cNvSpPr/>
            <p:nvPr/>
          </p:nvSpPr>
          <p:spPr bwMode="auto">
            <a:xfrm flipV="1">
              <a:off x="5117842" y="3864759"/>
              <a:ext cx="644610" cy="24013"/>
            </a:xfrm>
            <a:custGeom>
              <a:avLst/>
              <a:gdLst>
                <a:gd name="T0" fmla="*/ 859 w 859"/>
                <a:gd name="T1" fmla="*/ 0 h 32"/>
                <a:gd name="T2" fmla="*/ 832 w 859"/>
                <a:gd name="T3" fmla="*/ 32 h 32"/>
                <a:gd name="T4" fmla="*/ 16 w 859"/>
                <a:gd name="T5" fmla="*/ 32 h 32"/>
                <a:gd name="T6" fmla="*/ 0 w 859"/>
                <a:gd name="T7" fmla="*/ 0 h 32"/>
                <a:gd name="T8" fmla="*/ 859 w 85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2">
                  <a:moveTo>
                    <a:pt x="859" y="0"/>
                  </a:moveTo>
                  <a:lnTo>
                    <a:pt x="832" y="32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24" name="Freeform: Shape 44"/>
            <p:cNvSpPr/>
            <p:nvPr/>
          </p:nvSpPr>
          <p:spPr bwMode="auto">
            <a:xfrm flipV="1">
              <a:off x="4171565" y="3755948"/>
              <a:ext cx="785688" cy="1013816"/>
            </a:xfrm>
            <a:custGeom>
              <a:avLst/>
              <a:gdLst>
                <a:gd name="T0" fmla="*/ 795 w 795"/>
                <a:gd name="T1" fmla="*/ 1025 h 1025"/>
                <a:gd name="T2" fmla="*/ 139 w 795"/>
                <a:gd name="T3" fmla="*/ 73 h 1025"/>
                <a:gd name="T4" fmla="*/ 6 w 795"/>
                <a:gd name="T5" fmla="*/ 85 h 1025"/>
                <a:gd name="T6" fmla="*/ 1 w 795"/>
                <a:gd name="T7" fmla="*/ 114 h 1025"/>
                <a:gd name="T8" fmla="*/ 1 w 795"/>
                <a:gd name="T9" fmla="*/ 139 h 1025"/>
                <a:gd name="T10" fmla="*/ 795 w 795"/>
                <a:gd name="T11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25">
                  <a:moveTo>
                    <a:pt x="795" y="1025"/>
                  </a:moveTo>
                  <a:cubicBezTo>
                    <a:pt x="795" y="1025"/>
                    <a:pt x="142" y="356"/>
                    <a:pt x="139" y="73"/>
                  </a:cubicBezTo>
                  <a:cubicBezTo>
                    <a:pt x="139" y="73"/>
                    <a:pt x="27" y="0"/>
                    <a:pt x="6" y="85"/>
                  </a:cubicBezTo>
                  <a:cubicBezTo>
                    <a:pt x="4" y="93"/>
                    <a:pt x="2" y="103"/>
                    <a:pt x="1" y="114"/>
                  </a:cubicBezTo>
                  <a:cubicBezTo>
                    <a:pt x="0" y="123"/>
                    <a:pt x="0" y="132"/>
                    <a:pt x="1" y="139"/>
                  </a:cubicBezTo>
                  <a:cubicBezTo>
                    <a:pt x="3" y="196"/>
                    <a:pt x="77" y="409"/>
                    <a:pt x="795" y="1025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125" name="Group 5"/>
          <p:cNvGrpSpPr/>
          <p:nvPr/>
        </p:nvGrpSpPr>
        <p:grpSpPr>
          <a:xfrm>
            <a:off x="6524510" y="3792490"/>
            <a:ext cx="2093837" cy="1652489"/>
            <a:chOff x="6429548" y="3755948"/>
            <a:chExt cx="1683939" cy="1328992"/>
          </a:xfrm>
        </p:grpSpPr>
        <p:sp>
          <p:nvSpPr>
            <p:cNvPr id="126" name="Freeform: Shape 46"/>
            <p:cNvSpPr/>
            <p:nvPr/>
          </p:nvSpPr>
          <p:spPr bwMode="auto">
            <a:xfrm flipH="1" flipV="1">
              <a:off x="6429548" y="3888773"/>
              <a:ext cx="1590887" cy="1196167"/>
            </a:xfrm>
            <a:custGeom>
              <a:avLst/>
              <a:gdLst>
                <a:gd name="T0" fmla="*/ 1375 w 1609"/>
                <a:gd name="T1" fmla="*/ 716 h 1210"/>
                <a:gd name="T2" fmla="*/ 1491 w 1609"/>
                <a:gd name="T3" fmla="*/ 578 h 1210"/>
                <a:gd name="T4" fmla="*/ 1609 w 1609"/>
                <a:gd name="T5" fmla="*/ 1210 h 1210"/>
                <a:gd name="T6" fmla="*/ 957 w 1609"/>
                <a:gd name="T7" fmla="*/ 1210 h 1210"/>
                <a:gd name="T8" fmla="*/ 1069 w 1609"/>
                <a:gd name="T9" fmla="*/ 1080 h 1210"/>
                <a:gd name="T10" fmla="*/ 0 w 1609"/>
                <a:gd name="T11" fmla="*/ 350 h 1210"/>
                <a:gd name="T12" fmla="*/ 235 w 1609"/>
                <a:gd name="T13" fmla="*/ 132 h 1210"/>
                <a:gd name="T14" fmla="*/ 1375 w 1609"/>
                <a:gd name="T15" fmla="*/ 716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9" h="1210">
                  <a:moveTo>
                    <a:pt x="1375" y="716"/>
                  </a:moveTo>
                  <a:cubicBezTo>
                    <a:pt x="1491" y="578"/>
                    <a:pt x="1491" y="578"/>
                    <a:pt x="1491" y="578"/>
                  </a:cubicBezTo>
                  <a:cubicBezTo>
                    <a:pt x="1609" y="1210"/>
                    <a:pt x="1609" y="1210"/>
                    <a:pt x="1609" y="1210"/>
                  </a:cubicBezTo>
                  <a:cubicBezTo>
                    <a:pt x="957" y="1210"/>
                    <a:pt x="957" y="1210"/>
                    <a:pt x="957" y="1210"/>
                  </a:cubicBezTo>
                  <a:cubicBezTo>
                    <a:pt x="1069" y="1080"/>
                    <a:pt x="1069" y="1080"/>
                    <a:pt x="1069" y="1080"/>
                  </a:cubicBezTo>
                  <a:cubicBezTo>
                    <a:pt x="1069" y="1080"/>
                    <a:pt x="149" y="190"/>
                    <a:pt x="0" y="350"/>
                  </a:cubicBezTo>
                  <a:cubicBezTo>
                    <a:pt x="0" y="350"/>
                    <a:pt x="49" y="204"/>
                    <a:pt x="235" y="132"/>
                  </a:cubicBezTo>
                  <a:cubicBezTo>
                    <a:pt x="235" y="132"/>
                    <a:pt x="477" y="0"/>
                    <a:pt x="1375" y="716"/>
                  </a:cubicBezTo>
                  <a:close/>
                </a:path>
              </a:pathLst>
            </a:custGeom>
            <a:solidFill>
              <a:srgbClr val="D44E7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27" name="Straight Connector 47"/>
            <p:cNvSpPr/>
            <p:nvPr/>
          </p:nvSpPr>
          <p:spPr bwMode="auto">
            <a:xfrm flipH="1" flipV="1">
              <a:off x="6491082" y="448760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28" name="Straight Connector 48"/>
            <p:cNvSpPr/>
            <p:nvPr/>
          </p:nvSpPr>
          <p:spPr bwMode="auto">
            <a:xfrm flipH="1" flipV="1">
              <a:off x="6491082" y="448760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29" name="Freeform: Shape 49"/>
            <p:cNvSpPr/>
            <p:nvPr/>
          </p:nvSpPr>
          <p:spPr bwMode="auto">
            <a:xfrm flipH="1" flipV="1">
              <a:off x="6963846" y="3985576"/>
              <a:ext cx="1149641" cy="905755"/>
            </a:xfrm>
            <a:custGeom>
              <a:avLst/>
              <a:gdLst>
                <a:gd name="T0" fmla="*/ 155 w 1163"/>
                <a:gd name="T1" fmla="*/ 167 h 916"/>
                <a:gd name="T2" fmla="*/ 155 w 1163"/>
                <a:gd name="T3" fmla="*/ 167 h 916"/>
                <a:gd name="T4" fmla="*/ 1135 w 1163"/>
                <a:gd name="T5" fmla="*/ 916 h 916"/>
                <a:gd name="T6" fmla="*/ 1163 w 1163"/>
                <a:gd name="T7" fmla="*/ 884 h 916"/>
                <a:gd name="T8" fmla="*/ 94 w 1163"/>
                <a:gd name="T9" fmla="*/ 154 h 916"/>
                <a:gd name="T10" fmla="*/ 95 w 1163"/>
                <a:gd name="T11" fmla="*/ 154 h 916"/>
                <a:gd name="T12" fmla="*/ 94 w 1163"/>
                <a:gd name="T13" fmla="*/ 154 h 916"/>
                <a:gd name="T14" fmla="*/ 196 w 1163"/>
                <a:gd name="T15" fmla="*/ 460 h 916"/>
                <a:gd name="T16" fmla="*/ 155 w 1163"/>
                <a:gd name="T17" fmla="*/ 16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3" h="916">
                  <a:moveTo>
                    <a:pt x="155" y="167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271" y="204"/>
                    <a:pt x="565" y="350"/>
                    <a:pt x="1135" y="916"/>
                  </a:cubicBezTo>
                  <a:cubicBezTo>
                    <a:pt x="1163" y="884"/>
                    <a:pt x="1163" y="884"/>
                    <a:pt x="1163" y="884"/>
                  </a:cubicBezTo>
                  <a:cubicBezTo>
                    <a:pt x="1163" y="884"/>
                    <a:pt x="251" y="0"/>
                    <a:pt x="94" y="154"/>
                  </a:cubicBezTo>
                  <a:cubicBezTo>
                    <a:pt x="94" y="154"/>
                    <a:pt x="94" y="154"/>
                    <a:pt x="95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25" y="261"/>
                    <a:pt x="196" y="460"/>
                    <a:pt x="196" y="460"/>
                  </a:cubicBezTo>
                  <a:cubicBezTo>
                    <a:pt x="0" y="184"/>
                    <a:pt x="155" y="167"/>
                    <a:pt x="155" y="167"/>
                  </a:cubicBezTo>
                  <a:close/>
                </a:path>
              </a:pathLst>
            </a:custGeom>
            <a:solidFill>
              <a:srgbClr val="9D184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30" name="Freeform: Shape 50"/>
            <p:cNvSpPr/>
            <p:nvPr/>
          </p:nvSpPr>
          <p:spPr bwMode="auto">
            <a:xfrm flipH="1" flipV="1">
              <a:off x="6429548" y="3864759"/>
              <a:ext cx="644610" cy="24013"/>
            </a:xfrm>
            <a:custGeom>
              <a:avLst/>
              <a:gdLst>
                <a:gd name="T0" fmla="*/ 859 w 859"/>
                <a:gd name="T1" fmla="*/ 0 h 32"/>
                <a:gd name="T2" fmla="*/ 832 w 859"/>
                <a:gd name="T3" fmla="*/ 32 h 32"/>
                <a:gd name="T4" fmla="*/ 16 w 859"/>
                <a:gd name="T5" fmla="*/ 32 h 32"/>
                <a:gd name="T6" fmla="*/ 0 w 859"/>
                <a:gd name="T7" fmla="*/ 0 h 32"/>
                <a:gd name="T8" fmla="*/ 859 w 85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2">
                  <a:moveTo>
                    <a:pt x="859" y="0"/>
                  </a:moveTo>
                  <a:lnTo>
                    <a:pt x="832" y="32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rgbClr val="9D184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31" name="Freeform: Shape 51"/>
            <p:cNvSpPr/>
            <p:nvPr/>
          </p:nvSpPr>
          <p:spPr bwMode="auto">
            <a:xfrm flipH="1" flipV="1">
              <a:off x="7234747" y="3755948"/>
              <a:ext cx="785688" cy="1013816"/>
            </a:xfrm>
            <a:custGeom>
              <a:avLst/>
              <a:gdLst>
                <a:gd name="T0" fmla="*/ 795 w 795"/>
                <a:gd name="T1" fmla="*/ 1025 h 1025"/>
                <a:gd name="T2" fmla="*/ 139 w 795"/>
                <a:gd name="T3" fmla="*/ 73 h 1025"/>
                <a:gd name="T4" fmla="*/ 6 w 795"/>
                <a:gd name="T5" fmla="*/ 85 h 1025"/>
                <a:gd name="T6" fmla="*/ 1 w 795"/>
                <a:gd name="T7" fmla="*/ 114 h 1025"/>
                <a:gd name="T8" fmla="*/ 1 w 795"/>
                <a:gd name="T9" fmla="*/ 139 h 1025"/>
                <a:gd name="T10" fmla="*/ 795 w 795"/>
                <a:gd name="T11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25">
                  <a:moveTo>
                    <a:pt x="795" y="1025"/>
                  </a:moveTo>
                  <a:cubicBezTo>
                    <a:pt x="795" y="1025"/>
                    <a:pt x="142" y="356"/>
                    <a:pt x="139" y="73"/>
                  </a:cubicBezTo>
                  <a:cubicBezTo>
                    <a:pt x="139" y="73"/>
                    <a:pt x="27" y="0"/>
                    <a:pt x="6" y="85"/>
                  </a:cubicBezTo>
                  <a:cubicBezTo>
                    <a:pt x="4" y="93"/>
                    <a:pt x="2" y="103"/>
                    <a:pt x="1" y="114"/>
                  </a:cubicBezTo>
                  <a:cubicBezTo>
                    <a:pt x="0" y="123"/>
                    <a:pt x="0" y="132"/>
                    <a:pt x="1" y="139"/>
                  </a:cubicBezTo>
                  <a:cubicBezTo>
                    <a:pt x="3" y="196"/>
                    <a:pt x="77" y="409"/>
                    <a:pt x="795" y="1025"/>
                  </a:cubicBezTo>
                  <a:close/>
                </a:path>
              </a:pathLst>
            </a:custGeom>
            <a:solidFill>
              <a:srgbClr val="9D184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5715208" y="3322348"/>
            <a:ext cx="789137" cy="789137"/>
            <a:chOff x="4286405" y="2491760"/>
            <a:chExt cx="591853" cy="591853"/>
          </a:xfrm>
        </p:grpSpPr>
        <p:sp>
          <p:nvSpPr>
            <p:cNvPr id="133" name="Oval 30"/>
            <p:cNvSpPr/>
            <p:nvPr/>
          </p:nvSpPr>
          <p:spPr>
            <a:xfrm>
              <a:off x="4286405" y="2491760"/>
              <a:ext cx="591853" cy="591853"/>
            </a:xfrm>
            <a:prstGeom prst="ellipse">
              <a:avLst/>
            </a:prstGeom>
            <a:noFill/>
            <a:ln w="28575"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34" name="Freeform: Shape 54"/>
            <p:cNvSpPr/>
            <p:nvPr/>
          </p:nvSpPr>
          <p:spPr bwMode="auto">
            <a:xfrm>
              <a:off x="4395959" y="2674145"/>
              <a:ext cx="372743" cy="280381"/>
            </a:xfrm>
            <a:custGeom>
              <a:avLst/>
              <a:gdLst/>
              <a:ahLst/>
              <a:cxnLst>
                <a:cxn ang="0">
                  <a:pos x="101" y="2"/>
                </a:cxn>
                <a:cxn ang="0">
                  <a:pos x="27" y="0"/>
                </a:cxn>
                <a:cxn ang="0">
                  <a:pos x="2" y="22"/>
                </a:cxn>
                <a:cxn ang="0">
                  <a:pos x="2" y="32"/>
                </a:cxn>
                <a:cxn ang="0">
                  <a:pos x="61" y="92"/>
                </a:cxn>
                <a:cxn ang="0">
                  <a:pos x="121" y="32"/>
                </a:cxn>
                <a:cxn ang="0">
                  <a:pos x="120" y="22"/>
                </a:cxn>
                <a:cxn ang="0">
                  <a:pos x="86" y="14"/>
                </a:cxn>
                <a:cxn ang="0">
                  <a:pos x="93" y="8"/>
                </a:cxn>
                <a:cxn ang="0">
                  <a:pos x="76" y="27"/>
                </a:cxn>
                <a:cxn ang="0">
                  <a:pos x="93" y="27"/>
                </a:cxn>
                <a:cxn ang="0">
                  <a:pos x="73" y="25"/>
                </a:cxn>
                <a:cxn ang="0">
                  <a:pos x="75" y="9"/>
                </a:cxn>
                <a:cxn ang="0">
                  <a:pos x="70" y="27"/>
                </a:cxn>
                <a:cxn ang="0">
                  <a:pos x="61" y="20"/>
                </a:cxn>
                <a:cxn ang="0">
                  <a:pos x="70" y="8"/>
                </a:cxn>
                <a:cxn ang="0">
                  <a:pos x="53" y="8"/>
                </a:cxn>
                <a:cxn ang="0">
                  <a:pos x="58" y="17"/>
                </a:cxn>
                <a:cxn ang="0">
                  <a:pos x="40" y="16"/>
                </a:cxn>
                <a:cxn ang="0">
                  <a:pos x="58" y="17"/>
                </a:cxn>
                <a:cxn ang="0">
                  <a:pos x="30" y="27"/>
                </a:cxn>
                <a:cxn ang="0">
                  <a:pos x="47" y="27"/>
                </a:cxn>
                <a:cxn ang="0">
                  <a:pos x="37" y="14"/>
                </a:cxn>
                <a:cxn ang="0">
                  <a:pos x="43" y="8"/>
                </a:cxn>
                <a:cxn ang="0">
                  <a:pos x="34" y="17"/>
                </a:cxn>
                <a:cxn ang="0">
                  <a:pos x="8" y="27"/>
                </a:cxn>
                <a:cxn ang="0">
                  <a:pos x="11" y="31"/>
                </a:cxn>
                <a:cxn ang="0">
                  <a:pos x="49" y="71"/>
                </a:cxn>
                <a:cxn ang="0">
                  <a:pos x="29" y="31"/>
                </a:cxn>
                <a:cxn ang="0">
                  <a:pos x="57" y="78"/>
                </a:cxn>
                <a:cxn ang="0">
                  <a:pos x="52" y="31"/>
                </a:cxn>
                <a:cxn ang="0">
                  <a:pos x="61" y="79"/>
                </a:cxn>
                <a:cxn ang="0">
                  <a:pos x="65" y="78"/>
                </a:cxn>
                <a:cxn ang="0">
                  <a:pos x="94" y="31"/>
                </a:cxn>
                <a:cxn ang="0">
                  <a:pos x="74" y="71"/>
                </a:cxn>
                <a:cxn ang="0">
                  <a:pos x="112" y="31"/>
                </a:cxn>
                <a:cxn ang="0">
                  <a:pos x="99" y="27"/>
                </a:cxn>
                <a:cxn ang="0">
                  <a:pos x="97" y="9"/>
                </a:cxn>
                <a:cxn ang="0">
                  <a:pos x="99" y="27"/>
                </a:cxn>
                <a:cxn ang="0">
                  <a:pos x="99" y="27"/>
                </a:cxn>
              </a:cxnLst>
              <a:rect l="0" t="0" r="r" b="b"/>
              <a:pathLst>
                <a:path w="123" h="92">
                  <a:moveTo>
                    <a:pt x="120" y="22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98" y="0"/>
                    <a:pt x="9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3" y="1"/>
                    <a:pt x="22" y="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5"/>
                    <a:pt x="0" y="27"/>
                  </a:cubicBezTo>
                  <a:cubicBezTo>
                    <a:pt x="0" y="29"/>
                    <a:pt x="1" y="31"/>
                    <a:pt x="2" y="32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1"/>
                    <a:pt x="59" y="92"/>
                    <a:pt x="61" y="92"/>
                  </a:cubicBezTo>
                  <a:cubicBezTo>
                    <a:pt x="64" y="92"/>
                    <a:pt x="66" y="91"/>
                    <a:pt x="67" y="90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3" y="29"/>
                    <a:pt x="123" y="27"/>
                  </a:cubicBezTo>
                  <a:cubicBezTo>
                    <a:pt x="123" y="25"/>
                    <a:pt x="122" y="23"/>
                    <a:pt x="120" y="22"/>
                  </a:cubicBezTo>
                  <a:close/>
                  <a:moveTo>
                    <a:pt x="93" y="8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79" y="8"/>
                    <a:pt x="79" y="8"/>
                    <a:pt x="79" y="8"/>
                  </a:cubicBezTo>
                  <a:lnTo>
                    <a:pt x="93" y="8"/>
                  </a:lnTo>
                  <a:close/>
                  <a:moveTo>
                    <a:pt x="9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93" y="27"/>
                  </a:lnTo>
                  <a:close/>
                  <a:moveTo>
                    <a:pt x="83" y="16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83" y="16"/>
                  </a:lnTo>
                  <a:close/>
                  <a:moveTo>
                    <a:pt x="70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61" y="20"/>
                    <a:pt x="61" y="20"/>
                    <a:pt x="61" y="20"/>
                  </a:cubicBezTo>
                  <a:lnTo>
                    <a:pt x="70" y="27"/>
                  </a:lnTo>
                  <a:close/>
                  <a:moveTo>
                    <a:pt x="70" y="8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53" y="8"/>
                    <a:pt x="53" y="8"/>
                    <a:pt x="53" y="8"/>
                  </a:cubicBezTo>
                  <a:lnTo>
                    <a:pt x="70" y="8"/>
                  </a:lnTo>
                  <a:close/>
                  <a:moveTo>
                    <a:pt x="58" y="17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58" y="17"/>
                  </a:lnTo>
                  <a:close/>
                  <a:moveTo>
                    <a:pt x="47" y="27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47" y="27"/>
                  </a:lnTo>
                  <a:close/>
                  <a:moveTo>
                    <a:pt x="43" y="8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0" y="8"/>
                    <a:pt x="30" y="8"/>
                    <a:pt x="30" y="8"/>
                  </a:cubicBezTo>
                  <a:lnTo>
                    <a:pt x="43" y="8"/>
                  </a:lnTo>
                  <a:close/>
                  <a:moveTo>
                    <a:pt x="26" y="9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26" y="9"/>
                  </a:lnTo>
                  <a:close/>
                  <a:moveTo>
                    <a:pt x="11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49" y="71"/>
                    <a:pt x="49" y="71"/>
                    <a:pt x="49" y="71"/>
                  </a:cubicBezTo>
                  <a:lnTo>
                    <a:pt x="11" y="31"/>
                  </a:lnTo>
                  <a:close/>
                  <a:moveTo>
                    <a:pt x="29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57" y="78"/>
                    <a:pt x="57" y="78"/>
                    <a:pt x="57" y="78"/>
                  </a:cubicBezTo>
                  <a:lnTo>
                    <a:pt x="29" y="31"/>
                  </a:lnTo>
                  <a:close/>
                  <a:moveTo>
                    <a:pt x="52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61" y="79"/>
                    <a:pt x="61" y="79"/>
                    <a:pt x="61" y="79"/>
                  </a:cubicBezTo>
                  <a:lnTo>
                    <a:pt x="52" y="31"/>
                  </a:lnTo>
                  <a:close/>
                  <a:moveTo>
                    <a:pt x="65" y="78"/>
                  </a:moveTo>
                  <a:cubicBezTo>
                    <a:pt x="75" y="31"/>
                    <a:pt x="75" y="31"/>
                    <a:pt x="75" y="31"/>
                  </a:cubicBezTo>
                  <a:cubicBezTo>
                    <a:pt x="94" y="31"/>
                    <a:pt x="94" y="31"/>
                    <a:pt x="94" y="31"/>
                  </a:cubicBezTo>
                  <a:lnTo>
                    <a:pt x="65" y="78"/>
                  </a:lnTo>
                  <a:close/>
                  <a:moveTo>
                    <a:pt x="74" y="71"/>
                  </a:moveTo>
                  <a:cubicBezTo>
                    <a:pt x="98" y="31"/>
                    <a:pt x="98" y="31"/>
                    <a:pt x="98" y="31"/>
                  </a:cubicBezTo>
                  <a:cubicBezTo>
                    <a:pt x="112" y="31"/>
                    <a:pt x="112" y="31"/>
                    <a:pt x="112" y="31"/>
                  </a:cubicBezTo>
                  <a:lnTo>
                    <a:pt x="74" y="71"/>
                  </a:lnTo>
                  <a:close/>
                  <a:moveTo>
                    <a:pt x="99" y="27"/>
                  </a:moveTo>
                  <a:cubicBezTo>
                    <a:pt x="88" y="17"/>
                    <a:pt x="88" y="17"/>
                    <a:pt x="88" y="17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115" y="27"/>
                    <a:pt x="115" y="27"/>
                    <a:pt x="115" y="27"/>
                  </a:cubicBezTo>
                  <a:lnTo>
                    <a:pt x="99" y="27"/>
                  </a:lnTo>
                  <a:close/>
                  <a:moveTo>
                    <a:pt x="99" y="27"/>
                  </a:moveTo>
                  <a:cubicBezTo>
                    <a:pt x="99" y="27"/>
                    <a:pt x="99" y="27"/>
                    <a:pt x="99" y="27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135" name="Group 10"/>
          <p:cNvGrpSpPr/>
          <p:nvPr/>
        </p:nvGrpSpPr>
        <p:grpSpPr>
          <a:xfrm>
            <a:off x="8618347" y="2537254"/>
            <a:ext cx="2462237" cy="870151"/>
            <a:chOff x="8747280" y="2537250"/>
            <a:chExt cx="2462237" cy="870151"/>
          </a:xfrm>
        </p:grpSpPr>
        <p:sp>
          <p:nvSpPr>
            <p:cNvPr id="136" name="TextBox 53"/>
            <p:cNvSpPr txBox="1"/>
            <p:nvPr/>
          </p:nvSpPr>
          <p:spPr bwMode="auto">
            <a:xfrm>
              <a:off x="8747280" y="2537250"/>
              <a:ext cx="1458909" cy="309958"/>
            </a:xfrm>
            <a:prstGeom prst="rect">
              <a:avLst/>
            </a:prstGeom>
            <a:noFill/>
          </p:spPr>
          <p:txBody>
            <a:bodyPr wrap="none" lIns="384000" tIns="62400" rIns="120000" bIns="62400">
              <a:normAutofit fontScale="77500" lnSpcReduction="20000"/>
            </a:bodyPr>
            <a:lstStyle/>
            <a:p>
              <a:pPr latinLnBrk="0"/>
              <a:r>
                <a:rPr lang="zh-CN" altLang="en-US" sz="1865" dirty="0">
                  <a:solidFill>
                    <a:srgbClr val="726F6F"/>
                  </a:solidFill>
                  <a:latin typeface="新宋体" panose="02010609030101010101" pitchFamily="49" charset="-122"/>
                  <a:ea typeface="新宋体" panose="02010609030101010101" pitchFamily="49" charset="-122"/>
                </a:rPr>
                <a:t>标题文本预设</a:t>
              </a:r>
            </a:p>
          </p:txBody>
        </p:sp>
        <p:sp>
          <p:nvSpPr>
            <p:cNvPr id="137" name="TextBox 59"/>
            <p:cNvSpPr txBox="1"/>
            <p:nvPr/>
          </p:nvSpPr>
          <p:spPr bwMode="auto">
            <a:xfrm>
              <a:off x="8747280" y="2851222"/>
              <a:ext cx="2462237" cy="556179"/>
            </a:xfrm>
            <a:prstGeom prst="rect">
              <a:avLst/>
            </a:prstGeom>
            <a:noFill/>
          </p:spPr>
          <p:txBody>
            <a:bodyPr wrap="square" lIns="384000" tIns="62400" rIns="120000" bIns="6240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新宋体" panose="02010609030101010101" pitchFamily="49" charset="-122"/>
                  <a:ea typeface="新宋体" panose="02010609030101010101" pitchFamily="49" charset="-122"/>
                </a:rPr>
                <a:t>点击替换您的详细内容，可以简单概括文字编辑直接复制</a:t>
              </a:r>
              <a:endParaRPr lang="en-US" altLang="zh-CN" sz="1335" dirty="0">
                <a:solidFill>
                  <a:schemeClr val="tx1">
                    <a:lumMod val="85000"/>
                    <a:lumOff val="1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endParaRPr>
            </a:p>
          </p:txBody>
        </p:sp>
      </p:grpSp>
      <p:grpSp>
        <p:nvGrpSpPr>
          <p:cNvPr id="138" name="Group 11"/>
          <p:cNvGrpSpPr/>
          <p:nvPr/>
        </p:nvGrpSpPr>
        <p:grpSpPr>
          <a:xfrm>
            <a:off x="8747280" y="3998261"/>
            <a:ext cx="2462237" cy="870152"/>
            <a:chOff x="8747280" y="3998259"/>
            <a:chExt cx="2462237" cy="870152"/>
          </a:xfrm>
        </p:grpSpPr>
        <p:sp>
          <p:nvSpPr>
            <p:cNvPr id="139" name="TextBox 64"/>
            <p:cNvSpPr txBox="1"/>
            <p:nvPr/>
          </p:nvSpPr>
          <p:spPr bwMode="auto">
            <a:xfrm>
              <a:off x="8747280" y="3998259"/>
              <a:ext cx="1258976" cy="309958"/>
            </a:xfrm>
            <a:prstGeom prst="rect">
              <a:avLst/>
            </a:prstGeom>
            <a:noFill/>
          </p:spPr>
          <p:txBody>
            <a:bodyPr wrap="none" lIns="120000" tIns="62400" rIns="120000" bIns="62400">
              <a:normAutofit fontScale="77500" lnSpcReduction="20000"/>
            </a:bodyPr>
            <a:lstStyle/>
            <a:p>
              <a:pPr latinLnBrk="0"/>
              <a:r>
                <a:rPr lang="zh-CN" altLang="en-US" sz="1865" dirty="0">
                  <a:solidFill>
                    <a:schemeClr val="accent4"/>
                  </a:solidFill>
                  <a:latin typeface="新宋体" panose="02010609030101010101" pitchFamily="49" charset="-122"/>
                  <a:ea typeface="新宋体" panose="02010609030101010101" pitchFamily="49" charset="-122"/>
                </a:rPr>
                <a:t>标题文本预设</a:t>
              </a:r>
            </a:p>
          </p:txBody>
        </p:sp>
        <p:sp>
          <p:nvSpPr>
            <p:cNvPr id="140" name="TextBox 65"/>
            <p:cNvSpPr txBox="1"/>
            <p:nvPr/>
          </p:nvSpPr>
          <p:spPr bwMode="auto">
            <a:xfrm>
              <a:off x="8747280" y="4312232"/>
              <a:ext cx="2462237" cy="556179"/>
            </a:xfrm>
            <a:prstGeom prst="rect">
              <a:avLst/>
            </a:prstGeom>
            <a:noFill/>
          </p:spPr>
          <p:txBody>
            <a:bodyPr wrap="square" lIns="120000" tIns="62400" rIns="120000" bIns="62400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新宋体" panose="02010609030101010101" pitchFamily="49" charset="-122"/>
                  <a:ea typeface="新宋体" panose="02010609030101010101" pitchFamily="49" charset="-122"/>
                </a:rPr>
                <a:t>点击替换您的详细内容，可以简单概括文字编辑直接复制</a:t>
              </a:r>
              <a:endParaRPr lang="en-US" altLang="zh-CN" sz="1335" dirty="0">
                <a:solidFill>
                  <a:schemeClr val="tx1">
                    <a:lumMod val="85000"/>
                    <a:lumOff val="1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endParaRPr>
            </a:p>
          </p:txBody>
        </p:sp>
      </p:grpSp>
      <p:grpSp>
        <p:nvGrpSpPr>
          <p:cNvPr id="141" name="Group 7"/>
          <p:cNvGrpSpPr/>
          <p:nvPr/>
        </p:nvGrpSpPr>
        <p:grpSpPr>
          <a:xfrm>
            <a:off x="985014" y="2537254"/>
            <a:ext cx="2462237" cy="870151"/>
            <a:chOff x="985012" y="2537250"/>
            <a:chExt cx="2462237" cy="870151"/>
          </a:xfrm>
        </p:grpSpPr>
        <p:sp>
          <p:nvSpPr>
            <p:cNvPr id="142" name="TextBox 66"/>
            <p:cNvSpPr txBox="1"/>
            <p:nvPr/>
          </p:nvSpPr>
          <p:spPr bwMode="auto">
            <a:xfrm>
              <a:off x="2188273" y="2537250"/>
              <a:ext cx="1258976" cy="309958"/>
            </a:xfrm>
            <a:prstGeom prst="rect">
              <a:avLst/>
            </a:prstGeom>
            <a:noFill/>
          </p:spPr>
          <p:txBody>
            <a:bodyPr wrap="none" lIns="120000" tIns="62400" rIns="120000" bIns="62400">
              <a:normAutofit fontScale="77500" lnSpcReduction="20000"/>
            </a:bodyPr>
            <a:lstStyle/>
            <a:p>
              <a:pPr algn="r" latinLnBrk="0"/>
              <a:r>
                <a:rPr lang="zh-CN" altLang="en-US" sz="1865" dirty="0">
                  <a:solidFill>
                    <a:srgbClr val="383838"/>
                  </a:solidFill>
                  <a:latin typeface="新宋体" panose="02010609030101010101" pitchFamily="49" charset="-122"/>
                  <a:ea typeface="新宋体" panose="02010609030101010101" pitchFamily="49" charset="-122"/>
                </a:rPr>
                <a:t>标题文本预设</a:t>
              </a:r>
            </a:p>
          </p:txBody>
        </p:sp>
        <p:sp>
          <p:nvSpPr>
            <p:cNvPr id="143" name="TextBox 67"/>
            <p:cNvSpPr txBox="1"/>
            <p:nvPr/>
          </p:nvSpPr>
          <p:spPr bwMode="auto">
            <a:xfrm>
              <a:off x="985012" y="2851222"/>
              <a:ext cx="2462237" cy="556179"/>
            </a:xfrm>
            <a:prstGeom prst="rect">
              <a:avLst/>
            </a:prstGeom>
            <a:noFill/>
          </p:spPr>
          <p:txBody>
            <a:bodyPr wrap="square" lIns="120000" tIns="62400" rIns="120000" bIns="62400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新宋体" panose="02010609030101010101" pitchFamily="49" charset="-122"/>
                  <a:ea typeface="新宋体" panose="02010609030101010101" pitchFamily="49" charset="-122"/>
                </a:rPr>
                <a:t>点击替换您的详细内容，可以简单概括文字编辑直接复制</a:t>
              </a:r>
              <a:endParaRPr lang="en-US" altLang="zh-CN" sz="1335" dirty="0">
                <a:solidFill>
                  <a:schemeClr val="tx1">
                    <a:lumMod val="85000"/>
                    <a:lumOff val="1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endParaRPr>
            </a:p>
          </p:txBody>
        </p:sp>
      </p:grpSp>
      <p:grpSp>
        <p:nvGrpSpPr>
          <p:cNvPr id="144" name="Group 6"/>
          <p:cNvGrpSpPr/>
          <p:nvPr/>
        </p:nvGrpSpPr>
        <p:grpSpPr>
          <a:xfrm>
            <a:off x="985014" y="3998261"/>
            <a:ext cx="2462237" cy="870152"/>
            <a:chOff x="985012" y="3998259"/>
            <a:chExt cx="2462237" cy="870152"/>
          </a:xfrm>
        </p:grpSpPr>
        <p:sp>
          <p:nvSpPr>
            <p:cNvPr id="145" name="TextBox 68"/>
            <p:cNvSpPr txBox="1"/>
            <p:nvPr/>
          </p:nvSpPr>
          <p:spPr bwMode="auto">
            <a:xfrm>
              <a:off x="2188273" y="3998259"/>
              <a:ext cx="1258976" cy="309958"/>
            </a:xfrm>
            <a:prstGeom prst="rect">
              <a:avLst/>
            </a:prstGeom>
            <a:noFill/>
          </p:spPr>
          <p:txBody>
            <a:bodyPr wrap="none" lIns="120000" tIns="62400" rIns="120000" bIns="62400">
              <a:normAutofit fontScale="77500" lnSpcReduction="20000"/>
            </a:bodyPr>
            <a:lstStyle/>
            <a:p>
              <a:pPr algn="r" latinLnBrk="0"/>
              <a:r>
                <a:rPr lang="zh-CN" altLang="en-US" sz="1865" dirty="0">
                  <a:solidFill>
                    <a:srgbClr val="383838"/>
                  </a:solidFill>
                  <a:latin typeface="新宋体" panose="02010609030101010101" pitchFamily="49" charset="-122"/>
                  <a:ea typeface="新宋体" panose="02010609030101010101" pitchFamily="49" charset="-122"/>
                </a:rPr>
                <a:t>标题文本预设</a:t>
              </a:r>
            </a:p>
          </p:txBody>
        </p:sp>
        <p:sp>
          <p:nvSpPr>
            <p:cNvPr id="146" name="TextBox 69"/>
            <p:cNvSpPr txBox="1"/>
            <p:nvPr/>
          </p:nvSpPr>
          <p:spPr bwMode="auto">
            <a:xfrm>
              <a:off x="985012" y="4312232"/>
              <a:ext cx="2462237" cy="556179"/>
            </a:xfrm>
            <a:prstGeom prst="rect">
              <a:avLst/>
            </a:prstGeom>
            <a:noFill/>
          </p:spPr>
          <p:txBody>
            <a:bodyPr wrap="square" lIns="120000" tIns="62400" rIns="120000" bIns="62400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新宋体" panose="02010609030101010101" pitchFamily="49" charset="-122"/>
                  <a:ea typeface="新宋体" panose="02010609030101010101" pitchFamily="49" charset="-122"/>
                </a:rPr>
                <a:t>点击替换您的详细内容，可以简单概括文字编辑直接复制</a:t>
              </a:r>
              <a:endParaRPr lang="en-US" altLang="zh-CN" sz="1335" dirty="0">
                <a:solidFill>
                  <a:schemeClr val="tx1">
                    <a:lumMod val="85000"/>
                    <a:lumOff val="1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endParaRPr>
            </a:p>
          </p:txBody>
        </p:sp>
      </p:grp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 bwMode="auto">
          <a:xfrm>
            <a:off x="1806575" y="338932"/>
            <a:ext cx="2847975" cy="711200"/>
            <a:chOff x="463450" y="331497"/>
            <a:chExt cx="2847702" cy="710312"/>
          </a:xfrm>
        </p:grpSpPr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463450" y="832521"/>
              <a:ext cx="2847702" cy="209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en-CA" sz="1065" spc="4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TEACHING PREPARATION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56917" y="331497"/>
              <a:ext cx="1813144" cy="5225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zh-CN" altLang="en-US" sz="2800" spc="3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教学总结</a:t>
              </a:r>
              <a:endParaRPr lang="en-CA" altLang="zh-CN" sz="2800" spc="300" noProof="1">
                <a:latin typeface="文悦古典明朝体 (非商业使用) W5" pitchFamily="50" charset="-122"/>
                <a:ea typeface="文悦古典明朝体 (非商业使用) W5" pitchFamily="50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cxnSp>
        <p:nvCxnSpPr>
          <p:cNvPr id="9" name="Title Line"/>
          <p:cNvCxnSpPr>
            <a:cxnSpLocks noChangeShapeType="1"/>
          </p:cNvCxnSpPr>
          <p:nvPr/>
        </p:nvCxnSpPr>
        <p:spPr bwMode="auto">
          <a:xfrm flipV="1">
            <a:off x="5087938" y="3502819"/>
            <a:ext cx="5421313" cy="6350"/>
          </a:xfrm>
          <a:prstGeom prst="line">
            <a:avLst/>
          </a:prstGeom>
          <a:noFill/>
          <a:ln w="12700">
            <a:solidFill>
              <a:srgbClr val="8590A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5 Rectángulo redondeado"/>
          <p:cNvSpPr/>
          <p:nvPr/>
        </p:nvSpPr>
        <p:spPr>
          <a:xfrm>
            <a:off x="5638801" y="2797969"/>
            <a:ext cx="276225" cy="803275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1" name="6 Rectángulo redondeado"/>
          <p:cNvSpPr/>
          <p:nvPr/>
        </p:nvSpPr>
        <p:spPr>
          <a:xfrm>
            <a:off x="6003926" y="2561431"/>
            <a:ext cx="276225" cy="1039813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3" name="7 Rectángulo redondeado"/>
          <p:cNvSpPr/>
          <p:nvPr/>
        </p:nvSpPr>
        <p:spPr>
          <a:xfrm>
            <a:off x="5273676" y="2944019"/>
            <a:ext cx="276225" cy="657225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4" name="12 Rectángulo redondeado"/>
          <p:cNvSpPr/>
          <p:nvPr/>
        </p:nvSpPr>
        <p:spPr>
          <a:xfrm>
            <a:off x="7011988" y="2797969"/>
            <a:ext cx="276225" cy="803275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5" name="13 Rectángulo redondeado"/>
          <p:cNvSpPr/>
          <p:nvPr/>
        </p:nvSpPr>
        <p:spPr>
          <a:xfrm>
            <a:off x="7377113" y="2797969"/>
            <a:ext cx="276225" cy="80327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6" name="14 Rectángulo redondeado"/>
          <p:cNvSpPr/>
          <p:nvPr/>
        </p:nvSpPr>
        <p:spPr>
          <a:xfrm>
            <a:off x="6645276" y="2650331"/>
            <a:ext cx="277812" cy="950913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7" name="24 Rectángulo redondeado"/>
          <p:cNvSpPr/>
          <p:nvPr/>
        </p:nvSpPr>
        <p:spPr>
          <a:xfrm>
            <a:off x="8383588" y="2493169"/>
            <a:ext cx="276225" cy="1108075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8" name="25 Rectángulo redondeado"/>
          <p:cNvSpPr/>
          <p:nvPr/>
        </p:nvSpPr>
        <p:spPr>
          <a:xfrm>
            <a:off x="8748713" y="3047206"/>
            <a:ext cx="276225" cy="554038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9" name="26 Rectángulo redondeado"/>
          <p:cNvSpPr/>
          <p:nvPr/>
        </p:nvSpPr>
        <p:spPr>
          <a:xfrm>
            <a:off x="8018463" y="2696369"/>
            <a:ext cx="276225" cy="904875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20" name="32 Rectángulo redondeado"/>
          <p:cNvSpPr/>
          <p:nvPr/>
        </p:nvSpPr>
        <p:spPr>
          <a:xfrm>
            <a:off x="9750426" y="2650331"/>
            <a:ext cx="276225" cy="950913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21" name="33 Rectángulo redondeado"/>
          <p:cNvSpPr/>
          <p:nvPr/>
        </p:nvSpPr>
        <p:spPr>
          <a:xfrm>
            <a:off x="10115551" y="2336006"/>
            <a:ext cx="276225" cy="1265238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22" name="34 Rectángulo redondeado"/>
          <p:cNvSpPr/>
          <p:nvPr/>
        </p:nvSpPr>
        <p:spPr>
          <a:xfrm>
            <a:off x="9385301" y="2797969"/>
            <a:ext cx="276225" cy="803275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23" name="87 Rectángulo"/>
          <p:cNvSpPr/>
          <p:nvPr/>
        </p:nvSpPr>
        <p:spPr>
          <a:xfrm>
            <a:off x="9661526" y="3798094"/>
            <a:ext cx="417512" cy="276225"/>
          </a:xfrm>
          <a:prstGeom prst="rect">
            <a:avLst/>
          </a:prstGeom>
        </p:spPr>
        <p:txBody>
          <a:bodyPr lIns="0" tIns="45312" rIns="0" bIns="45312">
            <a:spAutoFit/>
          </a:bodyPr>
          <a:lstStyle/>
          <a:p>
            <a:pPr marL="0" lvl="1" algn="ctr" eaLnBrk="1" fontAlgn="auto" hangingPunct="1">
              <a:defRPr/>
            </a:pPr>
            <a:r>
              <a:rPr lang="en-US" sz="1200" spc="300" noProof="1">
                <a:latin typeface="Arial" panose="020B0604020202020204" pitchFamily="34" charset="0"/>
                <a:ea typeface="康煕字典體(Demo)" pitchFamily="2" charset="-120"/>
                <a:cs typeface="Open Sans Condensed" panose="020B0604020202020204" charset="0"/>
                <a:sym typeface="Arial" panose="020B0604020202020204" pitchFamily="34" charset="0"/>
              </a:rPr>
              <a:t>Q4</a:t>
            </a:r>
          </a:p>
        </p:txBody>
      </p:sp>
      <p:sp>
        <p:nvSpPr>
          <p:cNvPr id="24" name="87 Rectángulo"/>
          <p:cNvSpPr/>
          <p:nvPr/>
        </p:nvSpPr>
        <p:spPr>
          <a:xfrm>
            <a:off x="8297863" y="3798094"/>
            <a:ext cx="415925" cy="276225"/>
          </a:xfrm>
          <a:prstGeom prst="rect">
            <a:avLst/>
          </a:prstGeom>
        </p:spPr>
        <p:txBody>
          <a:bodyPr lIns="0" tIns="45312" rIns="0" bIns="45312">
            <a:spAutoFit/>
          </a:bodyPr>
          <a:lstStyle/>
          <a:p>
            <a:pPr marL="0" lvl="1" algn="ctr" eaLnBrk="1" fontAlgn="auto" hangingPunct="1">
              <a:defRPr/>
            </a:pPr>
            <a:r>
              <a:rPr lang="en-US" sz="1200" spc="300" noProof="1">
                <a:latin typeface="Arial" panose="020B0604020202020204" pitchFamily="34" charset="0"/>
                <a:ea typeface="康煕字典體(Demo)" pitchFamily="2" charset="-120"/>
                <a:cs typeface="Open Sans Condensed" panose="020B0604020202020204" charset="0"/>
                <a:sym typeface="Arial" panose="020B0604020202020204" pitchFamily="34" charset="0"/>
              </a:rPr>
              <a:t>Q3</a:t>
            </a:r>
          </a:p>
        </p:txBody>
      </p:sp>
      <p:sp>
        <p:nvSpPr>
          <p:cNvPr id="25" name="87 Rectángulo"/>
          <p:cNvSpPr/>
          <p:nvPr/>
        </p:nvSpPr>
        <p:spPr>
          <a:xfrm>
            <a:off x="6932613" y="3798094"/>
            <a:ext cx="417513" cy="276225"/>
          </a:xfrm>
          <a:prstGeom prst="rect">
            <a:avLst/>
          </a:prstGeom>
        </p:spPr>
        <p:txBody>
          <a:bodyPr lIns="0" tIns="45312" rIns="0" bIns="45312">
            <a:spAutoFit/>
          </a:bodyPr>
          <a:lstStyle/>
          <a:p>
            <a:pPr marL="0" lvl="1" algn="ctr" eaLnBrk="1" fontAlgn="auto" hangingPunct="1">
              <a:defRPr/>
            </a:pPr>
            <a:r>
              <a:rPr lang="en-US" sz="1200" spc="300" noProof="1">
                <a:latin typeface="Arial" panose="020B0604020202020204" pitchFamily="34" charset="0"/>
                <a:ea typeface="康煕字典體(Demo)" pitchFamily="2" charset="-120"/>
                <a:cs typeface="Open Sans Condensed" panose="020B0604020202020204" charset="0"/>
                <a:sym typeface="Arial" panose="020B0604020202020204" pitchFamily="34" charset="0"/>
              </a:rPr>
              <a:t>Q2</a:t>
            </a:r>
          </a:p>
        </p:txBody>
      </p:sp>
      <p:sp>
        <p:nvSpPr>
          <p:cNvPr id="26" name="87 Rectángulo"/>
          <p:cNvSpPr/>
          <p:nvPr/>
        </p:nvSpPr>
        <p:spPr>
          <a:xfrm>
            <a:off x="5568951" y="3798094"/>
            <a:ext cx="415925" cy="276225"/>
          </a:xfrm>
          <a:prstGeom prst="rect">
            <a:avLst/>
          </a:prstGeom>
        </p:spPr>
        <p:txBody>
          <a:bodyPr lIns="0" tIns="45312" rIns="0" bIns="45312">
            <a:spAutoFit/>
          </a:bodyPr>
          <a:lstStyle/>
          <a:p>
            <a:pPr marL="0" lvl="1" algn="ctr" eaLnBrk="1" fontAlgn="auto" hangingPunct="1">
              <a:defRPr/>
            </a:pPr>
            <a:r>
              <a:rPr lang="en-US" sz="1200" spc="300" noProof="1">
                <a:latin typeface="Arial" panose="020B0604020202020204" pitchFamily="34" charset="0"/>
                <a:ea typeface="康煕字典體(Demo)" pitchFamily="2" charset="-120"/>
                <a:cs typeface="Open Sans Condensed" panose="020B0604020202020204" charset="0"/>
                <a:sym typeface="Arial" panose="020B0604020202020204" pitchFamily="34" charset="0"/>
              </a:rPr>
              <a:t>Q1</a:t>
            </a:r>
          </a:p>
        </p:txBody>
      </p:sp>
      <p:sp>
        <p:nvSpPr>
          <p:cNvPr id="27" name="Rectángulo 49"/>
          <p:cNvSpPr/>
          <p:nvPr/>
        </p:nvSpPr>
        <p:spPr>
          <a:xfrm>
            <a:off x="5162550" y="4450557"/>
            <a:ext cx="5421313" cy="1222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50000"/>
              </a:lnSpc>
              <a:defRPr/>
            </a:pPr>
            <a:r>
              <a:rPr lang="zh-CN" altLang="en-US" sz="2500" b="1" spc="300" noProof="1">
                <a:solidFill>
                  <a:schemeClr val="tx1">
                    <a:lumMod val="85000"/>
                    <a:lumOff val="1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输入你的标题</a:t>
            </a:r>
          </a:p>
          <a:p>
            <a:pPr algn="just" eaLnBrk="1" fontAlgn="auto" hangingPunct="1">
              <a:lnSpc>
                <a:spcPct val="150000"/>
              </a:lnSpc>
              <a:defRPr/>
            </a:pPr>
            <a:r>
              <a:rPr lang="zh-CN" altLang="en-US" sz="1200" spc="300" noProof="1">
                <a:solidFill>
                  <a:schemeClr val="tx1">
                    <a:lumMod val="85000"/>
                    <a:lumOff val="1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详细内容</a:t>
            </a:r>
            <a:r>
              <a:rPr lang="en-US" altLang="zh-CN" sz="1200" spc="300" noProof="1">
                <a:solidFill>
                  <a:schemeClr val="tx1">
                    <a:lumMod val="85000"/>
                    <a:lumOff val="1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……</a:t>
            </a:r>
            <a:r>
              <a:rPr lang="zh-CN" altLang="en-US" sz="1200" spc="300" noProof="1">
                <a:solidFill>
                  <a:schemeClr val="tx1">
                    <a:lumMod val="85000"/>
                    <a:lumOff val="1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点击输入本栏的具体文字，简明扼要的说明分项内容，此为概念图解。</a:t>
            </a:r>
            <a:endParaRPr lang="en-US" sz="1000" spc="300" noProof="1">
              <a:solidFill>
                <a:schemeClr val="tx1">
                  <a:lumMod val="85000"/>
                  <a:lumOff val="1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8" name="Freeform 263"/>
          <p:cNvSpPr/>
          <p:nvPr/>
        </p:nvSpPr>
        <p:spPr bwMode="auto">
          <a:xfrm>
            <a:off x="2641600" y="1938338"/>
            <a:ext cx="1766888" cy="2139950"/>
          </a:xfrm>
          <a:custGeom>
            <a:avLst/>
            <a:gdLst>
              <a:gd name="T0" fmla="*/ 4 w 1092"/>
              <a:gd name="T1" fmla="*/ 0 h 1319"/>
              <a:gd name="T2" fmla="*/ 124 w 1092"/>
              <a:gd name="T3" fmla="*/ 13 h 1319"/>
              <a:gd name="T4" fmla="*/ 238 w 1092"/>
              <a:gd name="T5" fmla="*/ 37 h 1319"/>
              <a:gd name="T6" fmla="*/ 348 w 1092"/>
              <a:gd name="T7" fmla="*/ 72 h 1319"/>
              <a:gd name="T8" fmla="*/ 454 w 1092"/>
              <a:gd name="T9" fmla="*/ 119 h 1319"/>
              <a:gd name="T10" fmla="*/ 554 w 1092"/>
              <a:gd name="T11" fmla="*/ 174 h 1319"/>
              <a:gd name="T12" fmla="*/ 646 w 1092"/>
              <a:gd name="T13" fmla="*/ 241 h 1319"/>
              <a:gd name="T14" fmla="*/ 732 w 1092"/>
              <a:gd name="T15" fmla="*/ 314 h 1319"/>
              <a:gd name="T16" fmla="*/ 811 w 1092"/>
              <a:gd name="T17" fmla="*/ 396 h 1319"/>
              <a:gd name="T18" fmla="*/ 880 w 1092"/>
              <a:gd name="T19" fmla="*/ 487 h 1319"/>
              <a:gd name="T20" fmla="*/ 941 w 1092"/>
              <a:gd name="T21" fmla="*/ 583 h 1319"/>
              <a:gd name="T22" fmla="*/ 994 w 1092"/>
              <a:gd name="T23" fmla="*/ 685 h 1319"/>
              <a:gd name="T24" fmla="*/ 1035 w 1092"/>
              <a:gd name="T25" fmla="*/ 791 h 1319"/>
              <a:gd name="T26" fmla="*/ 1064 w 1092"/>
              <a:gd name="T27" fmla="*/ 905 h 1319"/>
              <a:gd name="T28" fmla="*/ 1084 w 1092"/>
              <a:gd name="T29" fmla="*/ 1021 h 1319"/>
              <a:gd name="T30" fmla="*/ 1092 w 1092"/>
              <a:gd name="T31" fmla="*/ 1142 h 1319"/>
              <a:gd name="T32" fmla="*/ 768 w 1092"/>
              <a:gd name="T33" fmla="*/ 1319 h 1319"/>
              <a:gd name="T34" fmla="*/ 442 w 1092"/>
              <a:gd name="T35" fmla="*/ 1142 h 1319"/>
              <a:gd name="T36" fmla="*/ 436 w 1092"/>
              <a:gd name="T37" fmla="*/ 1068 h 1319"/>
              <a:gd name="T38" fmla="*/ 418 w 1092"/>
              <a:gd name="T39" fmla="*/ 995 h 1319"/>
              <a:gd name="T40" fmla="*/ 391 w 1092"/>
              <a:gd name="T41" fmla="*/ 930 h 1319"/>
              <a:gd name="T42" fmla="*/ 355 w 1092"/>
              <a:gd name="T43" fmla="*/ 868 h 1319"/>
              <a:gd name="T44" fmla="*/ 312 w 1092"/>
              <a:gd name="T45" fmla="*/ 813 h 1319"/>
              <a:gd name="T46" fmla="*/ 261 w 1092"/>
              <a:gd name="T47" fmla="*/ 764 h 1319"/>
              <a:gd name="T48" fmla="*/ 204 w 1092"/>
              <a:gd name="T49" fmla="*/ 722 h 1319"/>
              <a:gd name="T50" fmla="*/ 141 w 1092"/>
              <a:gd name="T51" fmla="*/ 689 h 1319"/>
              <a:gd name="T52" fmla="*/ 73 w 1092"/>
              <a:gd name="T53" fmla="*/ 665 h 1319"/>
              <a:gd name="T54" fmla="*/ 0 w 1092"/>
              <a:gd name="T55" fmla="*/ 652 h 1319"/>
              <a:gd name="T56" fmla="*/ 181 w 1092"/>
              <a:gd name="T57" fmla="*/ 320 h 1319"/>
              <a:gd name="T58" fmla="*/ 4 w 1092"/>
              <a:gd name="T59" fmla="*/ 0 h 1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92" h="1319">
                <a:moveTo>
                  <a:pt x="4" y="0"/>
                </a:moveTo>
                <a:lnTo>
                  <a:pt x="124" y="13"/>
                </a:lnTo>
                <a:lnTo>
                  <a:pt x="238" y="37"/>
                </a:lnTo>
                <a:lnTo>
                  <a:pt x="348" y="72"/>
                </a:lnTo>
                <a:lnTo>
                  <a:pt x="454" y="119"/>
                </a:lnTo>
                <a:lnTo>
                  <a:pt x="554" y="174"/>
                </a:lnTo>
                <a:lnTo>
                  <a:pt x="646" y="241"/>
                </a:lnTo>
                <a:lnTo>
                  <a:pt x="732" y="314"/>
                </a:lnTo>
                <a:lnTo>
                  <a:pt x="811" y="396"/>
                </a:lnTo>
                <a:lnTo>
                  <a:pt x="880" y="487"/>
                </a:lnTo>
                <a:lnTo>
                  <a:pt x="941" y="583"/>
                </a:lnTo>
                <a:lnTo>
                  <a:pt x="994" y="685"/>
                </a:lnTo>
                <a:lnTo>
                  <a:pt x="1035" y="791"/>
                </a:lnTo>
                <a:lnTo>
                  <a:pt x="1064" y="905"/>
                </a:lnTo>
                <a:lnTo>
                  <a:pt x="1084" y="1021"/>
                </a:lnTo>
                <a:lnTo>
                  <a:pt x="1092" y="1142"/>
                </a:lnTo>
                <a:lnTo>
                  <a:pt x="768" y="1319"/>
                </a:lnTo>
                <a:lnTo>
                  <a:pt x="442" y="1142"/>
                </a:lnTo>
                <a:lnTo>
                  <a:pt x="436" y="1068"/>
                </a:lnTo>
                <a:lnTo>
                  <a:pt x="418" y="995"/>
                </a:lnTo>
                <a:lnTo>
                  <a:pt x="391" y="930"/>
                </a:lnTo>
                <a:lnTo>
                  <a:pt x="355" y="868"/>
                </a:lnTo>
                <a:lnTo>
                  <a:pt x="312" y="813"/>
                </a:lnTo>
                <a:lnTo>
                  <a:pt x="261" y="764"/>
                </a:lnTo>
                <a:lnTo>
                  <a:pt x="204" y="722"/>
                </a:lnTo>
                <a:lnTo>
                  <a:pt x="141" y="689"/>
                </a:lnTo>
                <a:lnTo>
                  <a:pt x="73" y="665"/>
                </a:lnTo>
                <a:lnTo>
                  <a:pt x="0" y="652"/>
                </a:lnTo>
                <a:lnTo>
                  <a:pt x="181" y="320"/>
                </a:lnTo>
                <a:lnTo>
                  <a:pt x="4" y="0"/>
                </a:lnTo>
                <a:close/>
              </a:path>
            </a:pathLst>
          </a:custGeom>
          <a:solidFill>
            <a:srgbClr val="D44E71"/>
          </a:solidFill>
          <a:ln w="0">
            <a:noFill/>
            <a:prstDash val="solid"/>
            <a:round/>
          </a:ln>
        </p:spPr>
        <p:txBody>
          <a:bodyPr lIns="45715" tIns="22857" rIns="45715" bIns="22857"/>
          <a:lstStyle/>
          <a:p>
            <a:pPr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29" name="Freeform 264"/>
          <p:cNvSpPr>
            <a:spLocks noChangeArrowheads="1"/>
          </p:cNvSpPr>
          <p:nvPr/>
        </p:nvSpPr>
        <p:spPr bwMode="auto">
          <a:xfrm>
            <a:off x="676275" y="1933575"/>
            <a:ext cx="2139950" cy="1768475"/>
          </a:xfrm>
          <a:custGeom>
            <a:avLst/>
            <a:gdLst>
              <a:gd name="T0" fmla="*/ 2147483646 w 1320"/>
              <a:gd name="T1" fmla="*/ 0 h 1090"/>
              <a:gd name="T2" fmla="*/ 2147483646 w 1320"/>
              <a:gd name="T3" fmla="*/ 847618710 h 1090"/>
              <a:gd name="T4" fmla="*/ 2147483646 w 1320"/>
              <a:gd name="T5" fmla="*/ 1711032012 h 1090"/>
              <a:gd name="T6" fmla="*/ 2147483646 w 1320"/>
              <a:gd name="T7" fmla="*/ 1726826603 h 1090"/>
              <a:gd name="T8" fmla="*/ 2147483646 w 1320"/>
              <a:gd name="T9" fmla="*/ 1771577132 h 1090"/>
              <a:gd name="T10" fmla="*/ 2147483646 w 1320"/>
              <a:gd name="T11" fmla="*/ 1840017115 h 1090"/>
              <a:gd name="T12" fmla="*/ 2147483646 w 1320"/>
              <a:gd name="T13" fmla="*/ 1937414659 h 1090"/>
              <a:gd name="T14" fmla="*/ 2136731969 w 1320"/>
              <a:gd name="T15" fmla="*/ 2050606793 h 1090"/>
              <a:gd name="T16" fmla="*/ 2007949130 w 1320"/>
              <a:gd name="T17" fmla="*/ 2147483646 h 1090"/>
              <a:gd name="T18" fmla="*/ 1900192920 w 1320"/>
              <a:gd name="T19" fmla="*/ 2147483646 h 1090"/>
              <a:gd name="T20" fmla="*/ 1813461719 w 1320"/>
              <a:gd name="T21" fmla="*/ 2147483646 h 1090"/>
              <a:gd name="T22" fmla="*/ 1750385072 w 1320"/>
              <a:gd name="T23" fmla="*/ 2147483646 h 1090"/>
              <a:gd name="T24" fmla="*/ 1708333433 w 1320"/>
              <a:gd name="T25" fmla="*/ 2147483646 h 1090"/>
              <a:gd name="T26" fmla="*/ 843654212 w 1320"/>
              <a:gd name="T27" fmla="*/ 2147483646 h 1090"/>
              <a:gd name="T28" fmla="*/ 0 w 1320"/>
              <a:gd name="T29" fmla="*/ 2147483646 h 1090"/>
              <a:gd name="T30" fmla="*/ 31538324 w 1320"/>
              <a:gd name="T31" fmla="*/ 2147483646 h 1090"/>
              <a:gd name="T32" fmla="*/ 99872439 w 1320"/>
              <a:gd name="T33" fmla="*/ 2147483646 h 1090"/>
              <a:gd name="T34" fmla="*/ 191859487 w 1320"/>
              <a:gd name="T35" fmla="*/ 1953209250 h 1090"/>
              <a:gd name="T36" fmla="*/ 315384858 w 1320"/>
              <a:gd name="T37" fmla="*/ 1679444452 h 1090"/>
              <a:gd name="T38" fmla="*/ 459935238 w 1320"/>
              <a:gd name="T39" fmla="*/ 1416207760 h 1090"/>
              <a:gd name="T40" fmla="*/ 636025563 w 1320"/>
              <a:gd name="T41" fmla="*/ 1171398901 h 1090"/>
              <a:gd name="T42" fmla="*/ 827885050 w 1320"/>
              <a:gd name="T43" fmla="*/ 945016254 h 1090"/>
              <a:gd name="T44" fmla="*/ 1043397469 w 1320"/>
              <a:gd name="T45" fmla="*/ 737059819 h 1090"/>
              <a:gd name="T46" fmla="*/ 1274680672 w 1320"/>
              <a:gd name="T47" fmla="*/ 552794458 h 1090"/>
              <a:gd name="T48" fmla="*/ 1529615185 w 1320"/>
              <a:gd name="T49" fmla="*/ 392221796 h 1090"/>
              <a:gd name="T50" fmla="*/ 1797692557 w 1320"/>
              <a:gd name="T51" fmla="*/ 257971829 h 1090"/>
              <a:gd name="T52" fmla="*/ 2081539092 w 1320"/>
              <a:gd name="T53" fmla="*/ 150044558 h 1090"/>
              <a:gd name="T54" fmla="*/ 2147483646 w 1320"/>
              <a:gd name="T55" fmla="*/ 71073226 h 1090"/>
              <a:gd name="T56" fmla="*/ 2147483646 w 1320"/>
              <a:gd name="T57" fmla="*/ 21059455 h 1090"/>
              <a:gd name="T58" fmla="*/ 2147483646 w 1320"/>
              <a:gd name="T59" fmla="*/ 0 h 109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320" h="1090">
                <a:moveTo>
                  <a:pt x="1143" y="0"/>
                </a:moveTo>
                <a:lnTo>
                  <a:pt x="1320" y="322"/>
                </a:lnTo>
                <a:lnTo>
                  <a:pt x="1141" y="650"/>
                </a:lnTo>
                <a:lnTo>
                  <a:pt x="1067" y="656"/>
                </a:lnTo>
                <a:lnTo>
                  <a:pt x="996" y="673"/>
                </a:lnTo>
                <a:lnTo>
                  <a:pt x="929" y="699"/>
                </a:lnTo>
                <a:lnTo>
                  <a:pt x="868" y="736"/>
                </a:lnTo>
                <a:lnTo>
                  <a:pt x="813" y="779"/>
                </a:lnTo>
                <a:lnTo>
                  <a:pt x="764" y="830"/>
                </a:lnTo>
                <a:lnTo>
                  <a:pt x="723" y="887"/>
                </a:lnTo>
                <a:lnTo>
                  <a:pt x="690" y="950"/>
                </a:lnTo>
                <a:lnTo>
                  <a:pt x="666" y="1019"/>
                </a:lnTo>
                <a:lnTo>
                  <a:pt x="650" y="1090"/>
                </a:lnTo>
                <a:lnTo>
                  <a:pt x="321" y="911"/>
                </a:lnTo>
                <a:lnTo>
                  <a:pt x="0" y="1088"/>
                </a:lnTo>
                <a:lnTo>
                  <a:pt x="12" y="968"/>
                </a:lnTo>
                <a:lnTo>
                  <a:pt x="38" y="852"/>
                </a:lnTo>
                <a:lnTo>
                  <a:pt x="73" y="742"/>
                </a:lnTo>
                <a:lnTo>
                  <a:pt x="120" y="638"/>
                </a:lnTo>
                <a:lnTo>
                  <a:pt x="175" y="538"/>
                </a:lnTo>
                <a:lnTo>
                  <a:pt x="242" y="445"/>
                </a:lnTo>
                <a:lnTo>
                  <a:pt x="315" y="359"/>
                </a:lnTo>
                <a:lnTo>
                  <a:pt x="397" y="280"/>
                </a:lnTo>
                <a:lnTo>
                  <a:pt x="485" y="210"/>
                </a:lnTo>
                <a:lnTo>
                  <a:pt x="582" y="149"/>
                </a:lnTo>
                <a:lnTo>
                  <a:pt x="684" y="98"/>
                </a:lnTo>
                <a:lnTo>
                  <a:pt x="792" y="57"/>
                </a:lnTo>
                <a:lnTo>
                  <a:pt x="906" y="27"/>
                </a:lnTo>
                <a:lnTo>
                  <a:pt x="1022" y="8"/>
                </a:lnTo>
                <a:lnTo>
                  <a:pt x="1143" y="0"/>
                </a:lnTo>
                <a:close/>
              </a:path>
            </a:pathLst>
          </a:custGeom>
          <a:solidFill>
            <a:srgbClr val="32345A"/>
          </a:solidFill>
          <a:ln>
            <a:noFill/>
          </a:ln>
        </p:spPr>
        <p:txBody>
          <a:bodyPr lIns="45715" tIns="22857" rIns="45715" bIns="22857"/>
          <a:lstStyle/>
          <a:p>
            <a:endParaRPr lang="zh-CN" altLang="en-US"/>
          </a:p>
        </p:txBody>
      </p:sp>
      <p:sp>
        <p:nvSpPr>
          <p:cNvPr id="30" name="Freeform 265"/>
          <p:cNvSpPr/>
          <p:nvPr/>
        </p:nvSpPr>
        <p:spPr bwMode="auto">
          <a:xfrm>
            <a:off x="2268538" y="3906838"/>
            <a:ext cx="2136775" cy="1766887"/>
          </a:xfrm>
          <a:custGeom>
            <a:avLst/>
            <a:gdLst>
              <a:gd name="T0" fmla="*/ 668 w 1320"/>
              <a:gd name="T1" fmla="*/ 0 h 1090"/>
              <a:gd name="T2" fmla="*/ 1000 w 1320"/>
              <a:gd name="T3" fmla="*/ 179 h 1090"/>
              <a:gd name="T4" fmla="*/ 1320 w 1320"/>
              <a:gd name="T5" fmla="*/ 2 h 1090"/>
              <a:gd name="T6" fmla="*/ 1306 w 1320"/>
              <a:gd name="T7" fmla="*/ 122 h 1090"/>
              <a:gd name="T8" fmla="*/ 1283 w 1320"/>
              <a:gd name="T9" fmla="*/ 236 h 1090"/>
              <a:gd name="T10" fmla="*/ 1245 w 1320"/>
              <a:gd name="T11" fmla="*/ 348 h 1090"/>
              <a:gd name="T12" fmla="*/ 1200 w 1320"/>
              <a:gd name="T13" fmla="*/ 452 h 1090"/>
              <a:gd name="T14" fmla="*/ 1143 w 1320"/>
              <a:gd name="T15" fmla="*/ 552 h 1090"/>
              <a:gd name="T16" fmla="*/ 1078 w 1320"/>
              <a:gd name="T17" fmla="*/ 644 h 1090"/>
              <a:gd name="T18" fmla="*/ 1004 w 1320"/>
              <a:gd name="T19" fmla="*/ 731 h 1090"/>
              <a:gd name="T20" fmla="*/ 923 w 1320"/>
              <a:gd name="T21" fmla="*/ 809 h 1090"/>
              <a:gd name="T22" fmla="*/ 833 w 1320"/>
              <a:gd name="T23" fmla="*/ 878 h 1090"/>
              <a:gd name="T24" fmla="*/ 737 w 1320"/>
              <a:gd name="T25" fmla="*/ 941 h 1090"/>
              <a:gd name="T26" fmla="*/ 635 w 1320"/>
              <a:gd name="T27" fmla="*/ 992 h 1090"/>
              <a:gd name="T28" fmla="*/ 527 w 1320"/>
              <a:gd name="T29" fmla="*/ 1033 h 1090"/>
              <a:gd name="T30" fmla="*/ 415 w 1320"/>
              <a:gd name="T31" fmla="*/ 1063 h 1090"/>
              <a:gd name="T32" fmla="*/ 297 w 1320"/>
              <a:gd name="T33" fmla="*/ 1082 h 1090"/>
              <a:gd name="T34" fmla="*/ 177 w 1320"/>
              <a:gd name="T35" fmla="*/ 1090 h 1090"/>
              <a:gd name="T36" fmla="*/ 0 w 1320"/>
              <a:gd name="T37" fmla="*/ 768 h 1090"/>
              <a:gd name="T38" fmla="*/ 177 w 1320"/>
              <a:gd name="T39" fmla="*/ 440 h 1090"/>
              <a:gd name="T40" fmla="*/ 252 w 1320"/>
              <a:gd name="T41" fmla="*/ 434 h 1090"/>
              <a:gd name="T42" fmla="*/ 322 w 1320"/>
              <a:gd name="T43" fmla="*/ 416 h 1090"/>
              <a:gd name="T44" fmla="*/ 389 w 1320"/>
              <a:gd name="T45" fmla="*/ 389 h 1090"/>
              <a:gd name="T46" fmla="*/ 450 w 1320"/>
              <a:gd name="T47" fmla="*/ 354 h 1090"/>
              <a:gd name="T48" fmla="*/ 507 w 1320"/>
              <a:gd name="T49" fmla="*/ 310 h 1090"/>
              <a:gd name="T50" fmla="*/ 556 w 1320"/>
              <a:gd name="T51" fmla="*/ 259 h 1090"/>
              <a:gd name="T52" fmla="*/ 597 w 1320"/>
              <a:gd name="T53" fmla="*/ 202 h 1090"/>
              <a:gd name="T54" fmla="*/ 631 w 1320"/>
              <a:gd name="T55" fmla="*/ 140 h 1090"/>
              <a:gd name="T56" fmla="*/ 654 w 1320"/>
              <a:gd name="T57" fmla="*/ 71 h 1090"/>
              <a:gd name="T58" fmla="*/ 668 w 1320"/>
              <a:gd name="T59" fmla="*/ 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20" h="1090">
                <a:moveTo>
                  <a:pt x="668" y="0"/>
                </a:moveTo>
                <a:lnTo>
                  <a:pt x="1000" y="179"/>
                </a:lnTo>
                <a:lnTo>
                  <a:pt x="1320" y="2"/>
                </a:lnTo>
                <a:lnTo>
                  <a:pt x="1306" y="122"/>
                </a:lnTo>
                <a:lnTo>
                  <a:pt x="1283" y="236"/>
                </a:lnTo>
                <a:lnTo>
                  <a:pt x="1245" y="348"/>
                </a:lnTo>
                <a:lnTo>
                  <a:pt x="1200" y="452"/>
                </a:lnTo>
                <a:lnTo>
                  <a:pt x="1143" y="552"/>
                </a:lnTo>
                <a:lnTo>
                  <a:pt x="1078" y="644"/>
                </a:lnTo>
                <a:lnTo>
                  <a:pt x="1004" y="731"/>
                </a:lnTo>
                <a:lnTo>
                  <a:pt x="923" y="809"/>
                </a:lnTo>
                <a:lnTo>
                  <a:pt x="833" y="878"/>
                </a:lnTo>
                <a:lnTo>
                  <a:pt x="737" y="941"/>
                </a:lnTo>
                <a:lnTo>
                  <a:pt x="635" y="992"/>
                </a:lnTo>
                <a:lnTo>
                  <a:pt x="527" y="1033"/>
                </a:lnTo>
                <a:lnTo>
                  <a:pt x="415" y="1063"/>
                </a:lnTo>
                <a:lnTo>
                  <a:pt x="297" y="1082"/>
                </a:lnTo>
                <a:lnTo>
                  <a:pt x="177" y="1090"/>
                </a:lnTo>
                <a:lnTo>
                  <a:pt x="0" y="768"/>
                </a:lnTo>
                <a:lnTo>
                  <a:pt x="177" y="440"/>
                </a:lnTo>
                <a:lnTo>
                  <a:pt x="252" y="434"/>
                </a:lnTo>
                <a:lnTo>
                  <a:pt x="322" y="416"/>
                </a:lnTo>
                <a:lnTo>
                  <a:pt x="389" y="389"/>
                </a:lnTo>
                <a:lnTo>
                  <a:pt x="450" y="354"/>
                </a:lnTo>
                <a:lnTo>
                  <a:pt x="507" y="310"/>
                </a:lnTo>
                <a:lnTo>
                  <a:pt x="556" y="259"/>
                </a:lnTo>
                <a:lnTo>
                  <a:pt x="597" y="202"/>
                </a:lnTo>
                <a:lnTo>
                  <a:pt x="631" y="140"/>
                </a:lnTo>
                <a:lnTo>
                  <a:pt x="654" y="71"/>
                </a:lnTo>
                <a:lnTo>
                  <a:pt x="668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0">
            <a:noFill/>
            <a:prstDash val="solid"/>
            <a:round/>
          </a:ln>
        </p:spPr>
        <p:txBody>
          <a:bodyPr lIns="45715" tIns="22857" rIns="45715" bIns="22857"/>
          <a:lstStyle/>
          <a:p>
            <a:pPr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31" name="Freeform 266"/>
          <p:cNvSpPr>
            <a:spLocks noChangeArrowheads="1"/>
          </p:cNvSpPr>
          <p:nvPr/>
        </p:nvSpPr>
        <p:spPr bwMode="auto">
          <a:xfrm>
            <a:off x="673100" y="3530600"/>
            <a:ext cx="1766888" cy="2139950"/>
          </a:xfrm>
          <a:custGeom>
            <a:avLst/>
            <a:gdLst>
              <a:gd name="T0" fmla="*/ 848725461 w 1090"/>
              <a:gd name="T1" fmla="*/ 0 h 1320"/>
              <a:gd name="T2" fmla="*/ 1702707820 w 1090"/>
              <a:gd name="T3" fmla="*/ 465192707 h 1320"/>
              <a:gd name="T4" fmla="*/ 1723728924 w 1090"/>
              <a:gd name="T5" fmla="*/ 662308040 h 1320"/>
              <a:gd name="T6" fmla="*/ 1771026408 w 1090"/>
              <a:gd name="T7" fmla="*/ 848910059 h 1320"/>
              <a:gd name="T8" fmla="*/ 1839344997 w 1090"/>
              <a:gd name="T9" fmla="*/ 1022372461 h 1320"/>
              <a:gd name="T10" fmla="*/ 1931312328 w 1090"/>
              <a:gd name="T11" fmla="*/ 1187949471 h 1320"/>
              <a:gd name="T12" fmla="*/ 2049556039 w 1090"/>
              <a:gd name="T13" fmla="*/ 1332499851 h 1320"/>
              <a:gd name="T14" fmla="*/ 2147483646 w 1090"/>
              <a:gd name="T15" fmla="*/ 1461282690 h 1320"/>
              <a:gd name="T16" fmla="*/ 2147483646 w 1090"/>
              <a:gd name="T17" fmla="*/ 1569038900 h 1320"/>
              <a:gd name="T18" fmla="*/ 2147483646 w 1090"/>
              <a:gd name="T19" fmla="*/ 1658398024 h 1320"/>
              <a:gd name="T20" fmla="*/ 2147483646 w 1090"/>
              <a:gd name="T21" fmla="*/ 1718846748 h 1320"/>
              <a:gd name="T22" fmla="*/ 2147483646 w 1090"/>
              <a:gd name="T23" fmla="*/ 1755640919 h 1320"/>
              <a:gd name="T24" fmla="*/ 2147483646 w 1090"/>
              <a:gd name="T25" fmla="*/ 2147483646 h 1320"/>
              <a:gd name="T26" fmla="*/ 2147483646 w 1090"/>
              <a:gd name="T27" fmla="*/ 2147483646 h 1320"/>
              <a:gd name="T28" fmla="*/ 2147483646 w 1090"/>
              <a:gd name="T29" fmla="*/ 2147483646 h 1320"/>
              <a:gd name="T30" fmla="*/ 2147483646 w 1090"/>
              <a:gd name="T31" fmla="*/ 2147483646 h 1320"/>
              <a:gd name="T32" fmla="*/ 1952333432 w 1090"/>
              <a:gd name="T33" fmla="*/ 2147483646 h 1320"/>
              <a:gd name="T34" fmla="*/ 1679059077 w 1090"/>
              <a:gd name="T35" fmla="*/ 2147483646 h 1320"/>
              <a:gd name="T36" fmla="*/ 1416295275 w 1090"/>
              <a:gd name="T37" fmla="*/ 2147483646 h 1320"/>
              <a:gd name="T38" fmla="*/ 1171924938 w 1090"/>
              <a:gd name="T39" fmla="*/ 2147483646 h 1320"/>
              <a:gd name="T40" fmla="*/ 945948068 w 1090"/>
              <a:gd name="T41" fmla="*/ 2147483646 h 1320"/>
              <a:gd name="T42" fmla="*/ 738364664 w 1090"/>
              <a:gd name="T43" fmla="*/ 2147483646 h 1320"/>
              <a:gd name="T44" fmla="*/ 554431623 w 1090"/>
              <a:gd name="T45" fmla="*/ 2147483646 h 1320"/>
              <a:gd name="T46" fmla="*/ 394145704 w 1090"/>
              <a:gd name="T47" fmla="*/ 1936987091 h 1320"/>
              <a:gd name="T48" fmla="*/ 260136165 w 1090"/>
              <a:gd name="T49" fmla="*/ 1668911339 h 1320"/>
              <a:gd name="T50" fmla="*/ 149775367 w 1090"/>
              <a:gd name="T51" fmla="*/ 1385064805 h 1320"/>
              <a:gd name="T52" fmla="*/ 68318589 w 1090"/>
              <a:gd name="T53" fmla="*/ 1090704955 h 1320"/>
              <a:gd name="T54" fmla="*/ 21021104 w 1090"/>
              <a:gd name="T55" fmla="*/ 785833412 h 1320"/>
              <a:gd name="T56" fmla="*/ 0 w 1090"/>
              <a:gd name="T57" fmla="*/ 465192707 h 1320"/>
              <a:gd name="T58" fmla="*/ 848725461 w 1090"/>
              <a:gd name="T59" fmla="*/ 0 h 132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090" h="1320">
                <a:moveTo>
                  <a:pt x="323" y="0"/>
                </a:moveTo>
                <a:lnTo>
                  <a:pt x="648" y="177"/>
                </a:lnTo>
                <a:lnTo>
                  <a:pt x="656" y="252"/>
                </a:lnTo>
                <a:lnTo>
                  <a:pt x="674" y="323"/>
                </a:lnTo>
                <a:lnTo>
                  <a:pt x="700" y="389"/>
                </a:lnTo>
                <a:lnTo>
                  <a:pt x="735" y="452"/>
                </a:lnTo>
                <a:lnTo>
                  <a:pt x="780" y="507"/>
                </a:lnTo>
                <a:lnTo>
                  <a:pt x="831" y="556"/>
                </a:lnTo>
                <a:lnTo>
                  <a:pt x="888" y="597"/>
                </a:lnTo>
                <a:lnTo>
                  <a:pt x="951" y="631"/>
                </a:lnTo>
                <a:lnTo>
                  <a:pt x="1020" y="654"/>
                </a:lnTo>
                <a:lnTo>
                  <a:pt x="1090" y="668"/>
                </a:lnTo>
                <a:lnTo>
                  <a:pt x="912" y="1000"/>
                </a:lnTo>
                <a:lnTo>
                  <a:pt x="1086" y="1320"/>
                </a:lnTo>
                <a:lnTo>
                  <a:pt x="969" y="1306"/>
                </a:lnTo>
                <a:lnTo>
                  <a:pt x="853" y="1283"/>
                </a:lnTo>
                <a:lnTo>
                  <a:pt x="743" y="1247"/>
                </a:lnTo>
                <a:lnTo>
                  <a:pt x="639" y="1200"/>
                </a:lnTo>
                <a:lnTo>
                  <a:pt x="539" y="1143"/>
                </a:lnTo>
                <a:lnTo>
                  <a:pt x="446" y="1079"/>
                </a:lnTo>
                <a:lnTo>
                  <a:pt x="360" y="1006"/>
                </a:lnTo>
                <a:lnTo>
                  <a:pt x="281" y="923"/>
                </a:lnTo>
                <a:lnTo>
                  <a:pt x="211" y="833"/>
                </a:lnTo>
                <a:lnTo>
                  <a:pt x="150" y="737"/>
                </a:lnTo>
                <a:lnTo>
                  <a:pt x="99" y="635"/>
                </a:lnTo>
                <a:lnTo>
                  <a:pt x="57" y="527"/>
                </a:lnTo>
                <a:lnTo>
                  <a:pt x="26" y="415"/>
                </a:lnTo>
                <a:lnTo>
                  <a:pt x="8" y="299"/>
                </a:lnTo>
                <a:lnTo>
                  <a:pt x="0" y="177"/>
                </a:lnTo>
                <a:lnTo>
                  <a:pt x="323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lIns="45715" tIns="22857" rIns="45715" bIns="22857"/>
          <a:lstStyle/>
          <a:p>
            <a:endParaRPr lang="zh-CN" altLang="en-US"/>
          </a:p>
        </p:txBody>
      </p:sp>
      <p:sp>
        <p:nvSpPr>
          <p:cNvPr id="32" name="4 Elipse"/>
          <p:cNvSpPr>
            <a:spLocks noChangeAspect="1" noChangeArrowheads="1"/>
          </p:cNvSpPr>
          <p:nvPr/>
        </p:nvSpPr>
        <p:spPr bwMode="auto">
          <a:xfrm>
            <a:off x="3651250" y="3462338"/>
            <a:ext cx="474663" cy="474662"/>
          </a:xfrm>
          <a:prstGeom prst="ellipse">
            <a:avLst/>
          </a:prstGeom>
          <a:noFill/>
          <a:ln w="381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 defTabSz="171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71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71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71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71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s-MX" altLang="zh-CN">
                <a:latin typeface="Arial" panose="020B0604020202020204" pitchFamily="34" charset="0"/>
                <a:ea typeface="康煕字典體(Demo)" pitchFamily="2" charset="-120"/>
                <a:cs typeface="Open Sans Extrabold" panose="020B0906030804020204" pitchFamily="34" charset="0"/>
                <a:sym typeface="Arial" panose="020B0604020202020204" pitchFamily="34" charset="0"/>
              </a:rPr>
              <a:t>01</a:t>
            </a:r>
            <a:endParaRPr lang="es-SV" altLang="zh-CN">
              <a:latin typeface="Arial" panose="020B0604020202020204" pitchFamily="34" charset="0"/>
              <a:ea typeface="康煕字典體(Demo)" pitchFamily="2" charset="-120"/>
              <a:cs typeface="Open Sans Extrabold" panose="020B0906030804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Rectángulo 2281"/>
          <p:cNvSpPr>
            <a:spLocks noChangeArrowheads="1"/>
          </p:cNvSpPr>
          <p:nvPr/>
        </p:nvSpPr>
        <p:spPr bwMode="auto">
          <a:xfrm>
            <a:off x="3125788" y="2741613"/>
            <a:ext cx="9525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s-ES" altLang="zh-CN" sz="1000" b="1" dirty="0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" panose="020B0606030504020204" pitchFamily="34" charset="0"/>
                <a:sym typeface="Arial" panose="020B0604020202020204" pitchFamily="34" charset="0"/>
              </a:rPr>
              <a:t>Lorem Ipsum Penatibus</a:t>
            </a:r>
          </a:p>
        </p:txBody>
      </p:sp>
      <p:sp>
        <p:nvSpPr>
          <p:cNvPr id="34" name="4 Elipse"/>
          <p:cNvSpPr>
            <a:spLocks noChangeAspect="1" noChangeArrowheads="1"/>
          </p:cNvSpPr>
          <p:nvPr/>
        </p:nvSpPr>
        <p:spPr bwMode="auto">
          <a:xfrm>
            <a:off x="2384425" y="4933950"/>
            <a:ext cx="474663" cy="473075"/>
          </a:xfrm>
          <a:prstGeom prst="ellipse">
            <a:avLst/>
          </a:prstGeom>
          <a:noFill/>
          <a:ln w="381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 defTabSz="171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71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71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71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71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s-MX" altLang="zh-CN">
                <a:latin typeface="Arial" panose="020B0604020202020204" pitchFamily="34" charset="0"/>
                <a:ea typeface="康煕字典體(Demo)" pitchFamily="2" charset="-120"/>
                <a:cs typeface="Open Sans Extrabold" panose="020B0906030804020204" pitchFamily="34" charset="0"/>
                <a:sym typeface="Arial" panose="020B0604020202020204" pitchFamily="34" charset="0"/>
              </a:rPr>
              <a:t>02</a:t>
            </a:r>
            <a:endParaRPr lang="es-SV" altLang="zh-CN">
              <a:latin typeface="Arial" panose="020B0604020202020204" pitchFamily="34" charset="0"/>
              <a:ea typeface="康煕字典體(Demo)" pitchFamily="2" charset="-120"/>
              <a:cs typeface="Open Sans Extrabold" panose="020B0906030804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Rectángulo 2283"/>
          <p:cNvSpPr>
            <a:spLocks noChangeArrowheads="1"/>
          </p:cNvSpPr>
          <p:nvPr/>
        </p:nvSpPr>
        <p:spPr bwMode="auto">
          <a:xfrm>
            <a:off x="2938463" y="4578350"/>
            <a:ext cx="10525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s-ES" altLang="zh-CN" sz="1000" b="1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" panose="020B0606030504020204" pitchFamily="34" charset="0"/>
                <a:sym typeface="Arial" panose="020B0604020202020204" pitchFamily="34" charset="0"/>
              </a:rPr>
              <a:t>Lorem Ipsum Penatibus</a:t>
            </a:r>
          </a:p>
        </p:txBody>
      </p:sp>
      <p:sp>
        <p:nvSpPr>
          <p:cNvPr id="36" name="4 Elipse"/>
          <p:cNvSpPr>
            <a:spLocks noChangeAspect="1" noChangeArrowheads="1"/>
          </p:cNvSpPr>
          <p:nvPr/>
        </p:nvSpPr>
        <p:spPr bwMode="auto">
          <a:xfrm>
            <a:off x="969963" y="3656013"/>
            <a:ext cx="473075" cy="474662"/>
          </a:xfrm>
          <a:prstGeom prst="ellipse">
            <a:avLst/>
          </a:prstGeom>
          <a:noFill/>
          <a:ln w="381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 defTabSz="171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71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71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71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71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s-MX" altLang="zh-CN">
                <a:latin typeface="Arial" panose="020B0604020202020204" pitchFamily="34" charset="0"/>
                <a:ea typeface="康煕字典體(Demo)" pitchFamily="2" charset="-120"/>
                <a:cs typeface="Open Sans Extrabold" panose="020B0906030804020204" pitchFamily="34" charset="0"/>
                <a:sym typeface="Arial" panose="020B0604020202020204" pitchFamily="34" charset="0"/>
              </a:rPr>
              <a:t>03</a:t>
            </a:r>
            <a:endParaRPr lang="es-SV" altLang="zh-CN">
              <a:latin typeface="Arial" panose="020B0604020202020204" pitchFamily="34" charset="0"/>
              <a:ea typeface="康煕字典體(Demo)" pitchFamily="2" charset="-120"/>
              <a:cs typeface="Open Sans Extrabold" panose="020B0906030804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Rectángulo 2285"/>
          <p:cNvSpPr>
            <a:spLocks noChangeArrowheads="1"/>
          </p:cNvSpPr>
          <p:nvPr/>
        </p:nvSpPr>
        <p:spPr bwMode="auto">
          <a:xfrm>
            <a:off x="928688" y="4422775"/>
            <a:ext cx="10525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s-ES" altLang="zh-CN" sz="1000" b="1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" panose="020B0606030504020204" pitchFamily="34" charset="0"/>
                <a:sym typeface="Arial" panose="020B0604020202020204" pitchFamily="34" charset="0"/>
              </a:rPr>
              <a:t>Lorem Ipsum Penatibus</a:t>
            </a:r>
          </a:p>
        </p:txBody>
      </p:sp>
      <p:sp>
        <p:nvSpPr>
          <p:cNvPr id="38" name="4 Elipse"/>
          <p:cNvSpPr>
            <a:spLocks noChangeAspect="1" noChangeArrowheads="1"/>
          </p:cNvSpPr>
          <p:nvPr/>
        </p:nvSpPr>
        <p:spPr bwMode="auto">
          <a:xfrm>
            <a:off x="2206625" y="2216150"/>
            <a:ext cx="473075" cy="474663"/>
          </a:xfrm>
          <a:prstGeom prst="ellipse">
            <a:avLst/>
          </a:prstGeom>
          <a:noFill/>
          <a:ln w="381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 defTabSz="171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71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71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71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71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s-MX" altLang="zh-CN">
                <a:latin typeface="Arial" panose="020B0604020202020204" pitchFamily="34" charset="0"/>
                <a:ea typeface="康煕字典體(Demo)" pitchFamily="2" charset="-120"/>
                <a:cs typeface="Open Sans Extrabold" panose="020B0906030804020204" pitchFamily="34" charset="0"/>
                <a:sym typeface="Arial" panose="020B0604020202020204" pitchFamily="34" charset="0"/>
              </a:rPr>
              <a:t>04</a:t>
            </a:r>
            <a:endParaRPr lang="es-SV" altLang="zh-CN">
              <a:latin typeface="Arial" panose="020B0604020202020204" pitchFamily="34" charset="0"/>
              <a:ea typeface="康煕字典體(Demo)" pitchFamily="2" charset="-120"/>
              <a:cs typeface="Open Sans Extrabold" panose="020B0906030804020204" pitchFamily="34" charset="0"/>
              <a:sym typeface="Arial" panose="020B0604020202020204" pitchFamily="34" charset="0"/>
            </a:endParaRPr>
          </a:p>
        </p:txBody>
      </p:sp>
      <p:sp>
        <p:nvSpPr>
          <p:cNvPr id="39" name="Rectángulo 2287"/>
          <p:cNvSpPr>
            <a:spLocks noChangeArrowheads="1"/>
          </p:cNvSpPr>
          <p:nvPr/>
        </p:nvSpPr>
        <p:spPr bwMode="auto">
          <a:xfrm>
            <a:off x="1220788" y="2568575"/>
            <a:ext cx="10525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s-ES" altLang="zh-CN" sz="1000" b="1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" panose="020B0606030504020204" pitchFamily="34" charset="0"/>
                <a:sym typeface="Arial" panose="020B0604020202020204" pitchFamily="34" charset="0"/>
              </a:rPr>
              <a:t>Lorem Ipsum Penatibus</a:t>
            </a: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500"/>
                            </p:stCondLst>
                            <p:childTnLst>
                              <p:par>
                                <p:cTn id="1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 bwMode="auto">
          <a:xfrm>
            <a:off x="3905250" y="2789238"/>
            <a:ext cx="4319588" cy="1235075"/>
            <a:chOff x="-122932" y="354469"/>
            <a:chExt cx="4319999" cy="1234537"/>
          </a:xfrm>
        </p:grpSpPr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-122932" y="1235147"/>
              <a:ext cx="4319999" cy="3538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en-CA" sz="2000" spc="400" noProof="1">
                  <a:solidFill>
                    <a:schemeClr val="bg1">
                      <a:lumMod val="6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TEACHING PREPARATION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36971" y="354469"/>
              <a:ext cx="4000194" cy="9383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zh-CN" altLang="en-US" sz="5500" spc="3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新学期计划</a:t>
              </a:r>
              <a:endParaRPr lang="en-CA" altLang="zh-CN" sz="5500" spc="300" noProof="1">
                <a:latin typeface="文悦古典明朝体 (非商业使用) W5" pitchFamily="50" charset="-122"/>
                <a:ea typeface="文悦古典明朝体 (非商业使用) W5" pitchFamily="50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81 Conector recto"/>
          <p:cNvCxnSpPr/>
          <p:nvPr/>
        </p:nvCxnSpPr>
        <p:spPr>
          <a:xfrm>
            <a:off x="1128713" y="5299075"/>
            <a:ext cx="4764087" cy="0"/>
          </a:xfrm>
          <a:prstGeom prst="line">
            <a:avLst/>
          </a:prstGeom>
          <a:ln w="9525" cap="rnd">
            <a:solidFill>
              <a:srgbClr val="616161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9 Conector recto"/>
          <p:cNvCxnSpPr/>
          <p:nvPr/>
        </p:nvCxnSpPr>
        <p:spPr>
          <a:xfrm>
            <a:off x="1168400" y="1784350"/>
            <a:ext cx="0" cy="3514725"/>
          </a:xfrm>
          <a:prstGeom prst="line">
            <a:avLst/>
          </a:prstGeom>
          <a:ln w="9525" cap="rnd">
            <a:solidFill>
              <a:srgbClr val="616161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ángulo 2"/>
          <p:cNvSpPr/>
          <p:nvPr/>
        </p:nvSpPr>
        <p:spPr bwMode="auto">
          <a:xfrm>
            <a:off x="1401763" y="3446463"/>
            <a:ext cx="317500" cy="1852612"/>
          </a:xfrm>
          <a:prstGeom prst="rect">
            <a:avLst/>
          </a:prstGeom>
          <a:solidFill>
            <a:srgbClr val="32345A"/>
          </a:solidFill>
          <a:ln w="346075" cap="rnd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624" tIns="45332" rIns="90624" bIns="45332" anchor="ctr"/>
          <a:lstStyle/>
          <a:p>
            <a:pPr algn="ctr" eaLnBrk="1" fontAlgn="auto" hangingPunct="1">
              <a:defRPr/>
            </a:pPr>
            <a:endParaRPr lang="es-ES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3" name="Rectángulo 44"/>
          <p:cNvSpPr/>
          <p:nvPr/>
        </p:nvSpPr>
        <p:spPr bwMode="auto">
          <a:xfrm>
            <a:off x="2057400" y="2849563"/>
            <a:ext cx="315913" cy="2449512"/>
          </a:xfrm>
          <a:prstGeom prst="rect">
            <a:avLst/>
          </a:prstGeom>
          <a:solidFill>
            <a:srgbClr val="6392C4"/>
          </a:solidFill>
          <a:ln w="346075" cap="rnd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624" tIns="45332" rIns="90624" bIns="45332" anchor="ctr"/>
          <a:lstStyle/>
          <a:p>
            <a:pPr algn="ctr" eaLnBrk="1" fontAlgn="auto" hangingPunct="1">
              <a:defRPr/>
            </a:pPr>
            <a:endParaRPr lang="es-ES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4" name="Rectángulo 45"/>
          <p:cNvSpPr/>
          <p:nvPr/>
        </p:nvSpPr>
        <p:spPr bwMode="auto">
          <a:xfrm>
            <a:off x="2711450" y="3184525"/>
            <a:ext cx="315913" cy="2114550"/>
          </a:xfrm>
          <a:prstGeom prst="rect">
            <a:avLst/>
          </a:prstGeom>
          <a:solidFill>
            <a:srgbClr val="32345A"/>
          </a:solidFill>
          <a:ln>
            <a:noFill/>
          </a:ln>
        </p:spPr>
        <p:txBody>
          <a:bodyPr lIns="0" tIns="0" rIns="0" bIns="0" anchor="ctr"/>
          <a:lstStyle/>
          <a:p>
            <a:pPr algn="ctr" eaLnBrk="1" fontAlgn="auto" hangingPunct="1">
              <a:defRPr/>
            </a:pPr>
            <a:endParaRPr lang="es-ES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5" name="Rectángulo 46"/>
          <p:cNvSpPr/>
          <p:nvPr/>
        </p:nvSpPr>
        <p:spPr bwMode="auto">
          <a:xfrm>
            <a:off x="3365500" y="2951163"/>
            <a:ext cx="317500" cy="2347912"/>
          </a:xfrm>
          <a:prstGeom prst="rect">
            <a:avLst/>
          </a:prstGeom>
          <a:solidFill>
            <a:srgbClr val="6392C4"/>
          </a:solidFill>
          <a:ln>
            <a:noFill/>
          </a:ln>
        </p:spPr>
        <p:txBody>
          <a:bodyPr lIns="0" tIns="0" rIns="0" bIns="0" anchor="ctr"/>
          <a:lstStyle/>
          <a:p>
            <a:pPr algn="ctr" eaLnBrk="1" fontAlgn="auto" hangingPunct="1">
              <a:defRPr/>
            </a:pPr>
            <a:endParaRPr lang="es-ES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6" name="Rectángulo 47"/>
          <p:cNvSpPr/>
          <p:nvPr/>
        </p:nvSpPr>
        <p:spPr bwMode="auto">
          <a:xfrm>
            <a:off x="4021138" y="2120900"/>
            <a:ext cx="315912" cy="3178175"/>
          </a:xfrm>
          <a:prstGeom prst="rect">
            <a:avLst/>
          </a:prstGeom>
          <a:solidFill>
            <a:srgbClr val="D44E71"/>
          </a:solidFill>
          <a:ln>
            <a:noFill/>
          </a:ln>
        </p:spPr>
        <p:txBody>
          <a:bodyPr lIns="0" tIns="0" rIns="0" bIns="0" anchor="ctr"/>
          <a:lstStyle/>
          <a:p>
            <a:pPr algn="ctr" eaLnBrk="1" fontAlgn="auto" hangingPunct="1">
              <a:defRPr/>
            </a:pPr>
            <a:endParaRPr lang="es-ES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7" name="Rectángulo 49"/>
          <p:cNvSpPr/>
          <p:nvPr/>
        </p:nvSpPr>
        <p:spPr bwMode="auto">
          <a:xfrm>
            <a:off x="4675188" y="3284538"/>
            <a:ext cx="315912" cy="2014537"/>
          </a:xfrm>
          <a:prstGeom prst="rect">
            <a:avLst/>
          </a:prstGeom>
          <a:solidFill>
            <a:srgbClr val="32345A"/>
          </a:solidFill>
          <a:ln>
            <a:noFill/>
          </a:ln>
        </p:spPr>
        <p:txBody>
          <a:bodyPr lIns="0" tIns="0" rIns="0" bIns="0" anchor="ctr"/>
          <a:lstStyle/>
          <a:p>
            <a:pPr algn="ctr" eaLnBrk="1" fontAlgn="auto" hangingPunct="1">
              <a:defRPr/>
            </a:pPr>
            <a:endParaRPr lang="es-ES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8" name="Rectángulo 50"/>
          <p:cNvSpPr/>
          <p:nvPr/>
        </p:nvSpPr>
        <p:spPr bwMode="auto">
          <a:xfrm>
            <a:off x="5329238" y="2479675"/>
            <a:ext cx="317500" cy="2819400"/>
          </a:xfrm>
          <a:prstGeom prst="rect">
            <a:avLst/>
          </a:prstGeom>
          <a:solidFill>
            <a:srgbClr val="C4DFE6"/>
          </a:solidFill>
          <a:ln>
            <a:noFill/>
          </a:ln>
        </p:spPr>
        <p:txBody>
          <a:bodyPr lIns="0" tIns="0" rIns="0" bIns="0" anchor="ctr"/>
          <a:lstStyle/>
          <a:p>
            <a:pPr algn="ctr" eaLnBrk="1" fontAlgn="auto" hangingPunct="1">
              <a:defRPr/>
            </a:pPr>
            <a:endParaRPr lang="es-ES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9" name="Textbox 1"/>
          <p:cNvSpPr>
            <a:spLocks noChangeArrowheads="1"/>
          </p:cNvSpPr>
          <p:nvPr/>
        </p:nvSpPr>
        <p:spPr bwMode="auto">
          <a:xfrm>
            <a:off x="669925" y="4421188"/>
            <a:ext cx="49847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846" tIns="60423" rIns="120846" bIns="6042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altLang="zh-CN" sz="12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20</a:t>
            </a:r>
          </a:p>
        </p:txBody>
      </p:sp>
      <p:sp>
        <p:nvSpPr>
          <p:cNvPr id="20" name="Textbox 1"/>
          <p:cNvSpPr>
            <a:spLocks noChangeArrowheads="1"/>
          </p:cNvSpPr>
          <p:nvPr/>
        </p:nvSpPr>
        <p:spPr bwMode="auto">
          <a:xfrm>
            <a:off x="669925" y="5118100"/>
            <a:ext cx="49847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846" tIns="60423" rIns="120846" bIns="6042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</a:pPr>
            <a:r>
              <a:rPr lang="en-US" altLang="zh-CN" sz="12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0</a:t>
            </a:r>
          </a:p>
        </p:txBody>
      </p:sp>
      <p:sp>
        <p:nvSpPr>
          <p:cNvPr id="21" name="Textbox 1"/>
          <p:cNvSpPr>
            <a:spLocks noChangeArrowheads="1"/>
          </p:cNvSpPr>
          <p:nvPr/>
        </p:nvSpPr>
        <p:spPr bwMode="auto">
          <a:xfrm>
            <a:off x="669925" y="3730625"/>
            <a:ext cx="49847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846" tIns="60423" rIns="120846" bIns="6042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altLang="zh-CN" sz="12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22" name="Textbox 1"/>
          <p:cNvSpPr>
            <a:spLocks noChangeArrowheads="1"/>
          </p:cNvSpPr>
          <p:nvPr/>
        </p:nvSpPr>
        <p:spPr bwMode="auto">
          <a:xfrm>
            <a:off x="668338" y="1638300"/>
            <a:ext cx="500062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846" tIns="60423" rIns="120846" bIns="6042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</a:pPr>
            <a:r>
              <a:rPr lang="en-US" altLang="zh-CN" sz="12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100</a:t>
            </a:r>
          </a:p>
        </p:txBody>
      </p:sp>
      <p:sp>
        <p:nvSpPr>
          <p:cNvPr id="23" name="Textbox 1"/>
          <p:cNvSpPr>
            <a:spLocks noChangeArrowheads="1"/>
          </p:cNvSpPr>
          <p:nvPr/>
        </p:nvSpPr>
        <p:spPr bwMode="auto">
          <a:xfrm>
            <a:off x="669925" y="3033713"/>
            <a:ext cx="49847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846" tIns="60423" rIns="120846" bIns="6042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altLang="zh-CN" sz="12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24" name="Textbox 1"/>
          <p:cNvSpPr>
            <a:spLocks noChangeArrowheads="1"/>
          </p:cNvSpPr>
          <p:nvPr/>
        </p:nvSpPr>
        <p:spPr bwMode="auto">
          <a:xfrm>
            <a:off x="669925" y="2335213"/>
            <a:ext cx="49847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846" tIns="60423" rIns="120846" bIns="6042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</a:pPr>
            <a:r>
              <a:rPr lang="en-US" altLang="zh-CN" sz="12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80</a:t>
            </a:r>
          </a:p>
        </p:txBody>
      </p:sp>
      <p:sp>
        <p:nvSpPr>
          <p:cNvPr id="25" name="87 Rectángulo"/>
          <p:cNvSpPr>
            <a:spLocks noChangeArrowheads="1"/>
          </p:cNvSpPr>
          <p:nvPr/>
        </p:nvSpPr>
        <p:spPr bwMode="auto">
          <a:xfrm>
            <a:off x="3303588" y="5386388"/>
            <a:ext cx="415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312" rIns="0" bIns="45312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algn="ctr" eaLnBrk="1" hangingPunct="1"/>
            <a:r>
              <a:rPr lang="en-US" altLang="zh-CN" sz="12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2013</a:t>
            </a:r>
          </a:p>
        </p:txBody>
      </p:sp>
      <p:sp>
        <p:nvSpPr>
          <p:cNvPr id="26" name="87 Rectángulo"/>
          <p:cNvSpPr>
            <a:spLocks noChangeArrowheads="1"/>
          </p:cNvSpPr>
          <p:nvPr/>
        </p:nvSpPr>
        <p:spPr bwMode="auto">
          <a:xfrm>
            <a:off x="4618038" y="5386388"/>
            <a:ext cx="4175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312" rIns="0" bIns="45312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algn="ctr" eaLnBrk="1" hangingPunct="1"/>
            <a:r>
              <a:rPr lang="en-US" altLang="zh-CN" sz="12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2015</a:t>
            </a:r>
          </a:p>
        </p:txBody>
      </p:sp>
      <p:sp>
        <p:nvSpPr>
          <p:cNvPr id="27" name="87 Rectángulo"/>
          <p:cNvSpPr>
            <a:spLocks noChangeArrowheads="1"/>
          </p:cNvSpPr>
          <p:nvPr/>
        </p:nvSpPr>
        <p:spPr bwMode="auto">
          <a:xfrm>
            <a:off x="5276850" y="5386388"/>
            <a:ext cx="415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312" rIns="0" bIns="45312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algn="ctr" eaLnBrk="1" hangingPunct="1"/>
            <a:r>
              <a:rPr lang="en-US" altLang="zh-CN" sz="12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2016</a:t>
            </a:r>
          </a:p>
        </p:txBody>
      </p:sp>
      <p:sp>
        <p:nvSpPr>
          <p:cNvPr id="28" name="87 Rectángulo"/>
          <p:cNvSpPr>
            <a:spLocks noChangeArrowheads="1"/>
          </p:cNvSpPr>
          <p:nvPr/>
        </p:nvSpPr>
        <p:spPr bwMode="auto">
          <a:xfrm>
            <a:off x="3960813" y="5386388"/>
            <a:ext cx="4175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312" rIns="0" bIns="45312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algn="ctr" eaLnBrk="1" hangingPunct="1"/>
            <a:r>
              <a:rPr lang="en-US" altLang="zh-CN" sz="12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29" name="87 Rectángulo"/>
          <p:cNvSpPr>
            <a:spLocks noChangeArrowheads="1"/>
          </p:cNvSpPr>
          <p:nvPr/>
        </p:nvSpPr>
        <p:spPr bwMode="auto">
          <a:xfrm>
            <a:off x="2644775" y="5386388"/>
            <a:ext cx="417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312" rIns="0" bIns="45312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algn="ctr" eaLnBrk="1" hangingPunct="1"/>
            <a:r>
              <a:rPr lang="en-US" altLang="zh-CN" sz="12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30" name="87 Rectángulo"/>
          <p:cNvSpPr>
            <a:spLocks noChangeArrowheads="1"/>
          </p:cNvSpPr>
          <p:nvPr/>
        </p:nvSpPr>
        <p:spPr bwMode="auto">
          <a:xfrm>
            <a:off x="1987550" y="5386388"/>
            <a:ext cx="417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312" rIns="0" bIns="45312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algn="ctr" eaLnBrk="1" hangingPunct="1"/>
            <a:r>
              <a:rPr lang="en-US" altLang="zh-CN" sz="12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2011</a:t>
            </a:r>
          </a:p>
        </p:txBody>
      </p:sp>
      <p:sp>
        <p:nvSpPr>
          <p:cNvPr id="31" name="87 Rectángulo"/>
          <p:cNvSpPr>
            <a:spLocks noChangeArrowheads="1"/>
          </p:cNvSpPr>
          <p:nvPr/>
        </p:nvSpPr>
        <p:spPr bwMode="auto">
          <a:xfrm>
            <a:off x="1330325" y="5386388"/>
            <a:ext cx="415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312" rIns="0" bIns="45312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algn="ctr" eaLnBrk="1" hangingPunct="1"/>
            <a:r>
              <a:rPr lang="en-US" altLang="zh-CN" sz="12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32" name="Textbox 1"/>
          <p:cNvSpPr/>
          <p:nvPr/>
        </p:nvSpPr>
        <p:spPr>
          <a:xfrm>
            <a:off x="7383463" y="2292350"/>
            <a:ext cx="1806575" cy="676275"/>
          </a:xfrm>
          <a:prstGeom prst="rect">
            <a:avLst/>
          </a:prstGeom>
        </p:spPr>
        <p:txBody>
          <a:bodyPr lIns="120846" tIns="60423" rIns="120846" bIns="60423">
            <a:spAutoFit/>
          </a:bodyPr>
          <a:lstStyle/>
          <a:p>
            <a:pPr algn="just" defTabSz="905510" eaLnBrk="1" fontAlgn="auto" hangingPunct="1">
              <a:lnSpc>
                <a:spcPct val="120000"/>
              </a:lnSpc>
              <a:defRPr/>
            </a:pPr>
            <a:r>
              <a:rPr lang="zh-CN" altLang="en-US" sz="1200" b="1" spc="300" noProof="1"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输入你的标题</a:t>
            </a:r>
          </a:p>
          <a:p>
            <a:pPr algn="just" defTabSz="905510" eaLnBrk="1" fontAlgn="auto" hangingPunct="1">
              <a:lnSpc>
                <a:spcPct val="120000"/>
              </a:lnSpc>
              <a:defRPr/>
            </a:pPr>
            <a:r>
              <a:rPr lang="zh-CN" altLang="en-US" sz="900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详细内容</a:t>
            </a:r>
            <a:r>
              <a:rPr lang="en-US" altLang="zh-CN" sz="900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……</a:t>
            </a:r>
            <a:r>
              <a:rPr lang="zh-CN" altLang="en-US" sz="900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点击输入本栏的具体文字</a:t>
            </a:r>
            <a:endParaRPr lang="en-US" sz="900" spc="300" noProof="1">
              <a:solidFill>
                <a:schemeClr val="bg2"/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3" name="Textbox 1"/>
          <p:cNvSpPr/>
          <p:nvPr/>
        </p:nvSpPr>
        <p:spPr>
          <a:xfrm>
            <a:off x="5983288" y="2257425"/>
            <a:ext cx="1474788" cy="746125"/>
          </a:xfrm>
          <a:prstGeom prst="rect">
            <a:avLst/>
          </a:prstGeom>
        </p:spPr>
        <p:txBody>
          <a:bodyPr lIns="120846" tIns="60423" rIns="120846" bIns="60423">
            <a:spAutoFit/>
          </a:bodyPr>
          <a:lstStyle/>
          <a:p>
            <a:pPr algn="r" eaLnBrk="1" fontAlgn="auto" hangingPunct="1">
              <a:lnSpc>
                <a:spcPct val="125000"/>
              </a:lnSpc>
              <a:defRPr/>
            </a:pPr>
            <a:r>
              <a:rPr lang="en-US" sz="3600" spc="-150" noProof="1">
                <a:latin typeface="Arial" panose="020B0604020202020204" pitchFamily="34" charset="0"/>
                <a:ea typeface="康煕字典體(Demo)" pitchFamily="2" charset="-120"/>
                <a:cs typeface="Open Sans Extrabold" panose="020B0906030804020204" pitchFamily="34" charset="0"/>
                <a:sym typeface="Arial" panose="020B0604020202020204" pitchFamily="34" charset="0"/>
              </a:rPr>
              <a:t>9.5 </a:t>
            </a:r>
            <a:r>
              <a:rPr lang="en-US" sz="900" spc="-150" noProof="1">
                <a:latin typeface="Arial" panose="020B0604020202020204" pitchFamily="34" charset="0"/>
                <a:ea typeface="康煕字典體(Demo)" pitchFamily="2" charset="-120"/>
                <a:cs typeface="Open Sans Extrabold" panose="020B0906030804020204" pitchFamily="34" charset="0"/>
                <a:sym typeface="Arial" panose="020B0604020202020204" pitchFamily="34" charset="0"/>
              </a:rPr>
              <a:t>M</a:t>
            </a:r>
            <a:endParaRPr lang="en-US" sz="3000" spc="-150" noProof="1">
              <a:latin typeface="Arial" panose="020B0604020202020204" pitchFamily="34" charset="0"/>
              <a:ea typeface="康煕字典體(Demo)" pitchFamily="2" charset="-120"/>
              <a:cs typeface="Open Sans Extrabold" panose="020B0906030804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32 Rectángulo redondeado"/>
          <p:cNvSpPr>
            <a:spLocks noChangeAspect="1"/>
          </p:cNvSpPr>
          <p:nvPr/>
        </p:nvSpPr>
        <p:spPr>
          <a:xfrm>
            <a:off x="9299576" y="2090737"/>
            <a:ext cx="1093787" cy="1093788"/>
          </a:xfrm>
          <a:prstGeom prst="roundRect">
            <a:avLst>
              <a:gd name="adj" fmla="val 1044"/>
            </a:avLst>
          </a:prstGeom>
          <a:solidFill>
            <a:srgbClr val="C4D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s-SV" sz="900" noProof="1">
              <a:solidFill>
                <a:schemeClr val="tx1"/>
              </a:solidFill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35" name="33 Rectángulo redondeado"/>
          <p:cNvSpPr>
            <a:spLocks noChangeAspect="1"/>
          </p:cNvSpPr>
          <p:nvPr/>
        </p:nvSpPr>
        <p:spPr>
          <a:xfrm>
            <a:off x="9299576" y="3300412"/>
            <a:ext cx="1093787" cy="1093788"/>
          </a:xfrm>
          <a:prstGeom prst="roundRect">
            <a:avLst>
              <a:gd name="adj" fmla="val 1044"/>
            </a:avLst>
          </a:prstGeom>
          <a:solidFill>
            <a:srgbClr val="63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s-SV" sz="900" noProof="1">
              <a:solidFill>
                <a:schemeClr val="tx1"/>
              </a:solidFill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36" name="34 Rectángulo redondeado"/>
          <p:cNvSpPr>
            <a:spLocks noChangeAspect="1"/>
          </p:cNvSpPr>
          <p:nvPr/>
        </p:nvSpPr>
        <p:spPr>
          <a:xfrm>
            <a:off x="9299576" y="4511675"/>
            <a:ext cx="1093787" cy="1093787"/>
          </a:xfrm>
          <a:prstGeom prst="roundRect">
            <a:avLst>
              <a:gd name="adj" fmla="val 1044"/>
            </a:avLst>
          </a:prstGeom>
          <a:solidFill>
            <a:srgbClr val="32345A"/>
          </a:solidFill>
          <a:ln>
            <a:noFill/>
          </a:ln>
        </p:spPr>
        <p:txBody>
          <a:bodyPr lIns="0" tIns="0" rIns="0" bIns="0" anchor="ctr"/>
          <a:lstStyle/>
          <a:p>
            <a:pPr algn="ctr"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37" name="35 Triángulo isósceles"/>
          <p:cNvSpPr/>
          <p:nvPr/>
        </p:nvSpPr>
        <p:spPr>
          <a:xfrm>
            <a:off x="9707563" y="2208212"/>
            <a:ext cx="279400" cy="24606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s-SV" sz="900" noProof="1">
              <a:solidFill>
                <a:schemeClr val="tx1"/>
              </a:solidFill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38" name="Textbox 1"/>
          <p:cNvSpPr>
            <a:spLocks noChangeArrowheads="1"/>
          </p:cNvSpPr>
          <p:nvPr/>
        </p:nvSpPr>
        <p:spPr bwMode="auto">
          <a:xfrm>
            <a:off x="9299576" y="2527300"/>
            <a:ext cx="10937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846" tIns="60423" rIns="120846" bIns="60423">
            <a:spAutoFit/>
          </a:bodyPr>
          <a:lstStyle>
            <a:lvl1pPr defTabSz="904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04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04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04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04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0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40%</a:t>
            </a:r>
            <a:endParaRPr lang="en-US" altLang="zh-CN" sz="1600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39" name="37 Triángulo isósceles"/>
          <p:cNvSpPr/>
          <p:nvPr/>
        </p:nvSpPr>
        <p:spPr>
          <a:xfrm>
            <a:off x="9707563" y="4603750"/>
            <a:ext cx="279400" cy="24606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s-SV" sz="900" noProof="1">
              <a:solidFill>
                <a:schemeClr val="tx1"/>
              </a:solidFill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40" name="Textbox 1"/>
          <p:cNvSpPr>
            <a:spLocks noChangeArrowheads="1"/>
          </p:cNvSpPr>
          <p:nvPr/>
        </p:nvSpPr>
        <p:spPr bwMode="auto">
          <a:xfrm>
            <a:off x="9299576" y="4922837"/>
            <a:ext cx="10937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846" tIns="60423" rIns="120846" bIns="60423">
            <a:spAutoFit/>
          </a:bodyPr>
          <a:lstStyle>
            <a:lvl1pPr defTabSz="904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04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04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04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04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0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50%</a:t>
            </a:r>
            <a:endParaRPr lang="en-US" altLang="zh-CN" sz="1600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41" name="Textbox 1"/>
          <p:cNvSpPr>
            <a:spLocks noChangeArrowheads="1"/>
          </p:cNvSpPr>
          <p:nvPr/>
        </p:nvSpPr>
        <p:spPr bwMode="auto">
          <a:xfrm>
            <a:off x="9299576" y="3381375"/>
            <a:ext cx="10937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846" tIns="60423" rIns="120846" bIns="60423">
            <a:spAutoFit/>
          </a:bodyPr>
          <a:lstStyle>
            <a:lvl1pPr defTabSz="904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04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04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04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04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0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20%</a:t>
            </a:r>
            <a:endParaRPr lang="en-US" altLang="zh-CN" sz="1600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42" name="40 Triángulo isósceles"/>
          <p:cNvSpPr/>
          <p:nvPr/>
        </p:nvSpPr>
        <p:spPr>
          <a:xfrm flipV="1">
            <a:off x="9707563" y="3848100"/>
            <a:ext cx="279400" cy="24606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s-SV" sz="900" noProof="1">
              <a:solidFill>
                <a:schemeClr val="tx1"/>
              </a:solidFill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43" name="Textbox 1"/>
          <p:cNvSpPr/>
          <p:nvPr/>
        </p:nvSpPr>
        <p:spPr>
          <a:xfrm>
            <a:off x="7383463" y="3502025"/>
            <a:ext cx="1806575" cy="676275"/>
          </a:xfrm>
          <a:prstGeom prst="rect">
            <a:avLst/>
          </a:prstGeom>
        </p:spPr>
        <p:txBody>
          <a:bodyPr lIns="120846" tIns="60423" rIns="120846" bIns="60423">
            <a:spAutoFit/>
          </a:bodyPr>
          <a:lstStyle/>
          <a:p>
            <a:pPr algn="just" defTabSz="905510" eaLnBrk="1" fontAlgn="auto" hangingPunct="1">
              <a:lnSpc>
                <a:spcPct val="120000"/>
              </a:lnSpc>
              <a:defRPr/>
            </a:pPr>
            <a:r>
              <a:rPr lang="zh-CN" altLang="en-US" sz="1200" b="1" spc="300" noProof="1"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输入你的标题</a:t>
            </a:r>
          </a:p>
          <a:p>
            <a:pPr algn="just" defTabSz="905510" eaLnBrk="1" fontAlgn="auto" hangingPunct="1">
              <a:lnSpc>
                <a:spcPct val="120000"/>
              </a:lnSpc>
              <a:defRPr/>
            </a:pPr>
            <a:r>
              <a:rPr lang="zh-CN" altLang="en-US" sz="900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详细内容</a:t>
            </a:r>
            <a:r>
              <a:rPr lang="en-US" altLang="zh-CN" sz="900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……</a:t>
            </a:r>
            <a:r>
              <a:rPr lang="zh-CN" altLang="en-US" sz="900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点击输入本栏的具体文字</a:t>
            </a:r>
            <a:endParaRPr lang="en-US" sz="900" spc="300" noProof="1">
              <a:solidFill>
                <a:schemeClr val="bg2"/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4" name="Textbox 1"/>
          <p:cNvSpPr/>
          <p:nvPr/>
        </p:nvSpPr>
        <p:spPr>
          <a:xfrm>
            <a:off x="5983288" y="3467100"/>
            <a:ext cx="1474788" cy="746125"/>
          </a:xfrm>
          <a:prstGeom prst="rect">
            <a:avLst/>
          </a:prstGeom>
        </p:spPr>
        <p:txBody>
          <a:bodyPr lIns="120846" tIns="60423" rIns="120846" bIns="60423">
            <a:spAutoFit/>
          </a:bodyPr>
          <a:lstStyle/>
          <a:p>
            <a:pPr algn="r" eaLnBrk="1" fontAlgn="auto" hangingPunct="1">
              <a:lnSpc>
                <a:spcPct val="125000"/>
              </a:lnSpc>
              <a:defRPr/>
            </a:pPr>
            <a:r>
              <a:rPr lang="en-US" sz="3600" spc="-150" noProof="1">
                <a:latin typeface="Arial" panose="020B0604020202020204" pitchFamily="34" charset="0"/>
                <a:ea typeface="康煕字典體(Demo)" pitchFamily="2" charset="-120"/>
                <a:cs typeface="Open Sans Extrabold" panose="020B0906030804020204" pitchFamily="34" charset="0"/>
                <a:sym typeface="Arial" panose="020B0604020202020204" pitchFamily="34" charset="0"/>
              </a:rPr>
              <a:t>7.3 </a:t>
            </a:r>
            <a:r>
              <a:rPr lang="en-US" sz="900" spc="-150" noProof="1">
                <a:latin typeface="Arial" panose="020B0604020202020204" pitchFamily="34" charset="0"/>
                <a:ea typeface="康煕字典體(Demo)" pitchFamily="2" charset="-120"/>
                <a:cs typeface="Open Sans Extrabold" panose="020B0906030804020204" pitchFamily="34" charset="0"/>
                <a:sym typeface="Arial" panose="020B0604020202020204" pitchFamily="34" charset="0"/>
              </a:rPr>
              <a:t>M</a:t>
            </a:r>
            <a:endParaRPr lang="en-US" sz="3000" spc="-150" noProof="1">
              <a:latin typeface="Arial" panose="020B0604020202020204" pitchFamily="34" charset="0"/>
              <a:ea typeface="康煕字典體(Demo)" pitchFamily="2" charset="-120"/>
              <a:cs typeface="Open Sans Extrabold" panose="020B0906030804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Textbox 1"/>
          <p:cNvSpPr/>
          <p:nvPr/>
        </p:nvSpPr>
        <p:spPr>
          <a:xfrm>
            <a:off x="7383463" y="4713287"/>
            <a:ext cx="1806575" cy="676275"/>
          </a:xfrm>
          <a:prstGeom prst="rect">
            <a:avLst/>
          </a:prstGeom>
        </p:spPr>
        <p:txBody>
          <a:bodyPr lIns="120846" tIns="60423" rIns="120846" bIns="60423">
            <a:spAutoFit/>
          </a:bodyPr>
          <a:lstStyle/>
          <a:p>
            <a:pPr algn="just" defTabSz="905510" eaLnBrk="1" fontAlgn="auto" hangingPunct="1">
              <a:lnSpc>
                <a:spcPct val="120000"/>
              </a:lnSpc>
              <a:defRPr/>
            </a:pPr>
            <a:r>
              <a:rPr lang="zh-CN" altLang="en-US" sz="1200" b="1" spc="300" noProof="1"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输入你的标题</a:t>
            </a:r>
          </a:p>
          <a:p>
            <a:pPr algn="just" defTabSz="905510" eaLnBrk="1" fontAlgn="auto" hangingPunct="1">
              <a:lnSpc>
                <a:spcPct val="120000"/>
              </a:lnSpc>
              <a:defRPr/>
            </a:pPr>
            <a:r>
              <a:rPr lang="zh-CN" altLang="en-US" sz="900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详细内容</a:t>
            </a:r>
            <a:r>
              <a:rPr lang="en-US" altLang="zh-CN" sz="900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……</a:t>
            </a:r>
            <a:r>
              <a:rPr lang="zh-CN" altLang="en-US" sz="900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点击输入本栏的具体文字</a:t>
            </a:r>
            <a:endParaRPr lang="en-US" sz="900" spc="300" noProof="1">
              <a:solidFill>
                <a:schemeClr val="bg2"/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6" name="Textbox 1"/>
          <p:cNvSpPr/>
          <p:nvPr/>
        </p:nvSpPr>
        <p:spPr>
          <a:xfrm>
            <a:off x="5983288" y="4678362"/>
            <a:ext cx="1474788" cy="746125"/>
          </a:xfrm>
          <a:prstGeom prst="rect">
            <a:avLst/>
          </a:prstGeom>
        </p:spPr>
        <p:txBody>
          <a:bodyPr lIns="120846" tIns="60423" rIns="120846" bIns="60423">
            <a:spAutoFit/>
          </a:bodyPr>
          <a:lstStyle/>
          <a:p>
            <a:pPr algn="r" eaLnBrk="1" fontAlgn="auto" hangingPunct="1">
              <a:lnSpc>
                <a:spcPct val="125000"/>
              </a:lnSpc>
              <a:defRPr/>
            </a:pPr>
            <a:r>
              <a:rPr lang="en-US" sz="3600" spc="-150" noProof="1">
                <a:latin typeface="Arial" panose="020B0604020202020204" pitchFamily="34" charset="0"/>
                <a:ea typeface="康煕字典體(Demo)" pitchFamily="2" charset="-120"/>
                <a:cs typeface="Open Sans Extrabold" panose="020B0906030804020204" pitchFamily="34" charset="0"/>
                <a:sym typeface="Arial" panose="020B0604020202020204" pitchFamily="34" charset="0"/>
              </a:rPr>
              <a:t>3.9 </a:t>
            </a:r>
            <a:r>
              <a:rPr lang="en-US" sz="900" spc="-150" noProof="1">
                <a:latin typeface="Arial" panose="020B0604020202020204" pitchFamily="34" charset="0"/>
                <a:ea typeface="康煕字典體(Demo)" pitchFamily="2" charset="-120"/>
                <a:cs typeface="Open Sans Extrabold" panose="020B0906030804020204" pitchFamily="34" charset="0"/>
                <a:sym typeface="Arial" panose="020B0604020202020204" pitchFamily="34" charset="0"/>
              </a:rPr>
              <a:t>M</a:t>
            </a:r>
            <a:endParaRPr lang="en-US" sz="2000" spc="-150" noProof="1">
              <a:latin typeface="Arial" panose="020B0604020202020204" pitchFamily="34" charset="0"/>
              <a:ea typeface="康煕字典體(Demo)" pitchFamily="2" charset="-120"/>
              <a:cs typeface="Open Sans Extrabold" panose="020B09060308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 bwMode="auto">
          <a:xfrm>
            <a:off x="2127565" y="507276"/>
            <a:ext cx="2298065" cy="716332"/>
            <a:chOff x="788700" y="331497"/>
            <a:chExt cx="2298117" cy="715437"/>
          </a:xfrm>
        </p:grpSpPr>
        <p:sp>
          <p:nvSpPr>
            <p:cNvPr id="48" name="Text Box 7"/>
            <p:cNvSpPr txBox="1">
              <a:spLocks noChangeArrowheads="1"/>
            </p:cNvSpPr>
            <p:nvPr/>
          </p:nvSpPr>
          <p:spPr bwMode="auto">
            <a:xfrm>
              <a:off x="788700" y="837138"/>
              <a:ext cx="2298117" cy="2097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en-CA" sz="1065" spc="4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TEACHING PROCESS 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788700" y="331497"/>
              <a:ext cx="2172439" cy="5225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zh-CN" altLang="en-US" sz="2800" spc="3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新学期计划</a:t>
              </a:r>
              <a:endParaRPr lang="en-CA" altLang="zh-CN" sz="2800" spc="300" noProof="1">
                <a:latin typeface="文悦古典明朝体 (非商业使用) W5" pitchFamily="50" charset="-122"/>
                <a:ea typeface="文悦古典明朝体 (非商业使用) W5" pitchFamily="50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000"/>
                            </p:stCondLst>
                            <p:childTnLst>
                              <p:par>
                                <p:cTn id="1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 animBg="1"/>
      <p:bldP spid="35" grpId="0" animBg="1"/>
      <p:bldP spid="36" grpId="0" animBg="1"/>
      <p:bldP spid="37" grpId="0" animBg="1"/>
      <p:bldP spid="38" grpId="0"/>
      <p:bldP spid="39" grpId="0" animBg="1"/>
      <p:bldP spid="40" grpId="0"/>
      <p:bldP spid="41" grpId="0"/>
      <p:bldP spid="42" grpId="0" animBg="1"/>
      <p:bldP spid="43" grpId="0"/>
      <p:bldP spid="44" grpId="0"/>
      <p:bldP spid="45" grpId="0"/>
      <p:bldP spid="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redondeado 8"/>
          <p:cNvSpPr/>
          <p:nvPr/>
        </p:nvSpPr>
        <p:spPr>
          <a:xfrm>
            <a:off x="1266825" y="3541713"/>
            <a:ext cx="3627438" cy="436562"/>
          </a:xfrm>
          <a:prstGeom prst="roundRect">
            <a:avLst>
              <a:gd name="adj" fmla="val 0"/>
            </a:avLst>
          </a:prstGeom>
          <a:solidFill>
            <a:srgbClr val="3234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eaLnBrk="1" fontAlgn="auto" hangingPunct="1">
              <a:defRPr/>
            </a:pPr>
            <a:r>
              <a:rPr lang="es-ES" sz="1400" b="1" noProof="1">
                <a:solidFill>
                  <a:schemeClr val="bg1"/>
                </a:solidFill>
                <a:latin typeface="Arial" panose="020B0604020202020204" pitchFamily="34" charset="0"/>
                <a:ea typeface="康煕字典體(Demo)" pitchFamily="2" charset="-120"/>
                <a:cs typeface="Arial" panose="020B0604020202020204" pitchFamily="34" charset="0"/>
                <a:sym typeface="Arial" panose="020B0604020202020204" pitchFamily="34" charset="0"/>
              </a:rPr>
              <a:t>$7.8 M</a:t>
            </a:r>
          </a:p>
        </p:txBody>
      </p:sp>
      <p:sp>
        <p:nvSpPr>
          <p:cNvPr id="10" name="Rectángulo redondeado 9"/>
          <p:cNvSpPr/>
          <p:nvPr/>
        </p:nvSpPr>
        <p:spPr>
          <a:xfrm>
            <a:off x="7107238" y="3541713"/>
            <a:ext cx="1763712" cy="436562"/>
          </a:xfrm>
          <a:prstGeom prst="roundRect">
            <a:avLst>
              <a:gd name="adj" fmla="val 0"/>
            </a:avLst>
          </a:prstGeom>
          <a:solidFill>
            <a:srgbClr val="3234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algn="r" eaLnBrk="1" fontAlgn="auto" hangingPunct="1">
              <a:defRPr/>
            </a:pPr>
            <a:r>
              <a:rPr lang="es-ES" sz="1400" b="1" noProof="1">
                <a:solidFill>
                  <a:schemeClr val="bg1"/>
                </a:solidFill>
                <a:latin typeface="Arial" panose="020B0604020202020204" pitchFamily="34" charset="0"/>
                <a:ea typeface="康煕字典體(Demo)" pitchFamily="2" charset="-120"/>
                <a:cs typeface="Arial" panose="020B0604020202020204" pitchFamily="34" charset="0"/>
                <a:sym typeface="Arial" panose="020B0604020202020204" pitchFamily="34" charset="0"/>
              </a:rPr>
              <a:t>$ 3.5 M</a:t>
            </a:r>
          </a:p>
        </p:txBody>
      </p:sp>
      <p:grpSp>
        <p:nvGrpSpPr>
          <p:cNvPr id="11" name="Grupo 2"/>
          <p:cNvGrpSpPr/>
          <p:nvPr/>
        </p:nvGrpSpPr>
        <p:grpSpPr bwMode="auto">
          <a:xfrm>
            <a:off x="5492750" y="3597275"/>
            <a:ext cx="1008063" cy="1008063"/>
            <a:chOff x="4230000" y="2229750"/>
            <a:chExt cx="756000" cy="756000"/>
          </a:xfrm>
        </p:grpSpPr>
        <p:sp>
          <p:nvSpPr>
            <p:cNvPr id="13" name="Elipse 10"/>
            <p:cNvSpPr/>
            <p:nvPr/>
          </p:nvSpPr>
          <p:spPr>
            <a:xfrm>
              <a:off x="4301433" y="2301183"/>
              <a:ext cx="613134" cy="613134"/>
            </a:xfrm>
            <a:prstGeom prst="ellipse">
              <a:avLst/>
            </a:prstGeom>
            <a:solidFill>
              <a:srgbClr val="3234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5" tIns="22857" rIns="45715" bIns="22857" anchor="ctr"/>
            <a:lstStyle/>
            <a:p>
              <a:pPr algn="ctr" eaLnBrk="1" fontAlgn="auto" hangingPunct="1">
                <a:defRPr/>
              </a:pPr>
              <a:r>
                <a:rPr lang="es-ES" sz="2650" noProof="1">
                  <a:solidFill>
                    <a:schemeClr val="bg1"/>
                  </a:solidFill>
                  <a:latin typeface="Arial" panose="020B0604020202020204" pitchFamily="34" charset="0"/>
                  <a:ea typeface="康煕字典體(Demo)" pitchFamily="2" charset="-120"/>
                  <a:cs typeface="Open Sans Extrabold" panose="020B0906030804020204" pitchFamily="34" charset="0"/>
                  <a:sym typeface="Arial" panose="020B0604020202020204" pitchFamily="34" charset="0"/>
                </a:rPr>
                <a:t>vs</a:t>
              </a:r>
            </a:p>
          </p:txBody>
        </p:sp>
        <p:sp>
          <p:nvSpPr>
            <p:cNvPr id="14" name="Elipse 11"/>
            <p:cNvSpPr/>
            <p:nvPr/>
          </p:nvSpPr>
          <p:spPr>
            <a:xfrm>
              <a:off x="4230000" y="2229750"/>
              <a:ext cx="756000" cy="756000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5" tIns="22857" rIns="45715" bIns="22857" anchor="ctr"/>
            <a:lstStyle/>
            <a:p>
              <a:pPr algn="ctr" eaLnBrk="1" fontAlgn="auto" hangingPunct="1">
                <a:defRPr/>
              </a:pPr>
              <a:endParaRPr lang="es-ES" sz="2650" noProof="1">
                <a:solidFill>
                  <a:schemeClr val="bg1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</p:grpSp>
      <p:cxnSp>
        <p:nvCxnSpPr>
          <p:cNvPr id="15" name="Conector recto 13"/>
          <p:cNvCxnSpPr/>
          <p:nvPr/>
        </p:nvCxnSpPr>
        <p:spPr>
          <a:xfrm>
            <a:off x="5995988" y="2924175"/>
            <a:ext cx="0" cy="673100"/>
          </a:xfrm>
          <a:prstGeom prst="lin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Conector recto 15"/>
          <p:cNvCxnSpPr/>
          <p:nvPr/>
        </p:nvCxnSpPr>
        <p:spPr>
          <a:xfrm>
            <a:off x="5995988" y="4605338"/>
            <a:ext cx="0" cy="671512"/>
          </a:xfrm>
          <a:prstGeom prst="lin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Rectángulo redondeado 22"/>
          <p:cNvSpPr/>
          <p:nvPr/>
        </p:nvSpPr>
        <p:spPr>
          <a:xfrm>
            <a:off x="2439988" y="4065588"/>
            <a:ext cx="2454275" cy="436562"/>
          </a:xfrm>
          <a:prstGeom prst="roundRect">
            <a:avLst>
              <a:gd name="adj" fmla="val 0"/>
            </a:avLst>
          </a:prstGeom>
          <a:solidFill>
            <a:srgbClr val="D44E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eaLnBrk="1" fontAlgn="auto" hangingPunct="1">
              <a:defRPr/>
            </a:pPr>
            <a:r>
              <a:rPr lang="es-ES" sz="1400" b="1" noProof="1">
                <a:solidFill>
                  <a:schemeClr val="bg1"/>
                </a:solidFill>
                <a:latin typeface="Arial" panose="020B0604020202020204" pitchFamily="34" charset="0"/>
                <a:ea typeface="康煕字典體(Demo)" pitchFamily="2" charset="-120"/>
                <a:cs typeface="Arial" panose="020B0604020202020204" pitchFamily="34" charset="0"/>
                <a:sym typeface="Arial" panose="020B0604020202020204" pitchFamily="34" charset="0"/>
              </a:rPr>
              <a:t>45,678</a:t>
            </a:r>
          </a:p>
        </p:txBody>
      </p:sp>
      <p:sp>
        <p:nvSpPr>
          <p:cNvPr id="18" name="Rectángulo redondeado 23"/>
          <p:cNvSpPr/>
          <p:nvPr/>
        </p:nvSpPr>
        <p:spPr>
          <a:xfrm>
            <a:off x="1647825" y="4619625"/>
            <a:ext cx="3246438" cy="436563"/>
          </a:xfrm>
          <a:prstGeom prst="roundRect">
            <a:avLst>
              <a:gd name="adj" fmla="val 0"/>
            </a:avLst>
          </a:prstGeom>
          <a:solidFill>
            <a:srgbClr val="63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eaLnBrk="1" fontAlgn="auto" hangingPunct="1">
              <a:defRPr/>
            </a:pPr>
            <a:r>
              <a:rPr lang="es-ES" sz="1400" b="1" noProof="1">
                <a:solidFill>
                  <a:schemeClr val="bg1"/>
                </a:solidFill>
                <a:latin typeface="Arial" panose="020B0604020202020204" pitchFamily="34" charset="0"/>
                <a:ea typeface="康煕字典體(Demo)" pitchFamily="2" charset="-120"/>
                <a:cs typeface="Arial" panose="020B0604020202020204" pitchFamily="34" charset="0"/>
                <a:sym typeface="Arial" panose="020B0604020202020204" pitchFamily="34" charset="0"/>
              </a:rPr>
              <a:t>45,678</a:t>
            </a:r>
          </a:p>
        </p:txBody>
      </p:sp>
      <p:sp>
        <p:nvSpPr>
          <p:cNvPr id="19" name="Rectángulo redondeado 24"/>
          <p:cNvSpPr/>
          <p:nvPr/>
        </p:nvSpPr>
        <p:spPr>
          <a:xfrm>
            <a:off x="2989263" y="5192713"/>
            <a:ext cx="1905000" cy="436562"/>
          </a:xfrm>
          <a:prstGeom prst="roundRect">
            <a:avLst>
              <a:gd name="adj" fmla="val 0"/>
            </a:avLst>
          </a:prstGeom>
          <a:solidFill>
            <a:srgbClr val="C4D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eaLnBrk="1" fontAlgn="auto" hangingPunct="1">
              <a:defRPr/>
            </a:pPr>
            <a:r>
              <a:rPr lang="es-ES" sz="1400" b="1" noProof="1">
                <a:solidFill>
                  <a:schemeClr val="bg1"/>
                </a:solidFill>
                <a:latin typeface="Arial" panose="020B0604020202020204" pitchFamily="34" charset="0"/>
                <a:ea typeface="康煕字典體(Demo)" pitchFamily="2" charset="-120"/>
                <a:cs typeface="Arial" panose="020B0604020202020204" pitchFamily="34" charset="0"/>
                <a:sym typeface="Arial" panose="020B0604020202020204" pitchFamily="34" charset="0"/>
              </a:rPr>
              <a:t>45,678</a:t>
            </a:r>
          </a:p>
        </p:txBody>
      </p:sp>
      <p:sp>
        <p:nvSpPr>
          <p:cNvPr id="20" name="Rectángulo redondeado 25"/>
          <p:cNvSpPr/>
          <p:nvPr/>
        </p:nvSpPr>
        <p:spPr>
          <a:xfrm>
            <a:off x="7107238" y="4065588"/>
            <a:ext cx="3079750" cy="436562"/>
          </a:xfrm>
          <a:prstGeom prst="roundRect">
            <a:avLst>
              <a:gd name="adj" fmla="val 0"/>
            </a:avLst>
          </a:prstGeom>
          <a:solidFill>
            <a:srgbClr val="D44E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algn="r" eaLnBrk="1" fontAlgn="auto" hangingPunct="1">
              <a:defRPr/>
            </a:pPr>
            <a:r>
              <a:rPr lang="es-ES" sz="1400" b="1" noProof="1">
                <a:solidFill>
                  <a:schemeClr val="bg1"/>
                </a:solidFill>
                <a:latin typeface="Arial" panose="020B0604020202020204" pitchFamily="34" charset="0"/>
                <a:ea typeface="康煕字典體(Demo)" pitchFamily="2" charset="-120"/>
                <a:cs typeface="Arial" panose="020B0604020202020204" pitchFamily="34" charset="0"/>
                <a:sym typeface="Arial" panose="020B0604020202020204" pitchFamily="34" charset="0"/>
              </a:rPr>
              <a:t>45,678</a:t>
            </a:r>
          </a:p>
        </p:txBody>
      </p:sp>
      <p:sp>
        <p:nvSpPr>
          <p:cNvPr id="21" name="Rectángulo redondeado 26"/>
          <p:cNvSpPr/>
          <p:nvPr/>
        </p:nvSpPr>
        <p:spPr>
          <a:xfrm>
            <a:off x="7107238" y="4619625"/>
            <a:ext cx="4370387" cy="436563"/>
          </a:xfrm>
          <a:prstGeom prst="roundRect">
            <a:avLst>
              <a:gd name="adj" fmla="val 0"/>
            </a:avLst>
          </a:prstGeom>
          <a:solidFill>
            <a:srgbClr val="63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algn="r" eaLnBrk="1" fontAlgn="auto" hangingPunct="1">
              <a:defRPr/>
            </a:pPr>
            <a:r>
              <a:rPr lang="es-ES" sz="1400" b="1" noProof="1">
                <a:solidFill>
                  <a:schemeClr val="bg1"/>
                </a:solidFill>
                <a:latin typeface="Arial" panose="020B0604020202020204" pitchFamily="34" charset="0"/>
                <a:ea typeface="康煕字典體(Demo)" pitchFamily="2" charset="-120"/>
                <a:cs typeface="Arial" panose="020B0604020202020204" pitchFamily="34" charset="0"/>
                <a:sym typeface="Arial" panose="020B0604020202020204" pitchFamily="34" charset="0"/>
              </a:rPr>
              <a:t>45,678</a:t>
            </a:r>
          </a:p>
        </p:txBody>
      </p:sp>
      <p:sp>
        <p:nvSpPr>
          <p:cNvPr id="22" name="Rectángulo redondeado 27"/>
          <p:cNvSpPr/>
          <p:nvPr/>
        </p:nvSpPr>
        <p:spPr>
          <a:xfrm>
            <a:off x="7107238" y="5192713"/>
            <a:ext cx="1458912" cy="436562"/>
          </a:xfrm>
          <a:prstGeom prst="roundRect">
            <a:avLst>
              <a:gd name="adj" fmla="val 0"/>
            </a:avLst>
          </a:prstGeom>
          <a:solidFill>
            <a:srgbClr val="C4D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algn="r" eaLnBrk="1" fontAlgn="auto" hangingPunct="1">
              <a:defRPr/>
            </a:pPr>
            <a:r>
              <a:rPr lang="es-ES" sz="1400" b="1" noProof="1">
                <a:solidFill>
                  <a:schemeClr val="bg1"/>
                </a:solidFill>
                <a:latin typeface="Arial" panose="020B0604020202020204" pitchFamily="34" charset="0"/>
                <a:ea typeface="康煕字典體(Demo)" pitchFamily="2" charset="-120"/>
                <a:cs typeface="Arial" panose="020B0604020202020204" pitchFamily="34" charset="0"/>
                <a:sym typeface="Arial" panose="020B0604020202020204" pitchFamily="34" charset="0"/>
              </a:rPr>
              <a:t>45,678</a:t>
            </a:r>
          </a:p>
        </p:txBody>
      </p:sp>
      <p:grpSp>
        <p:nvGrpSpPr>
          <p:cNvPr id="23" name="组合 22"/>
          <p:cNvGrpSpPr/>
          <p:nvPr/>
        </p:nvGrpSpPr>
        <p:grpSpPr bwMode="auto">
          <a:xfrm>
            <a:off x="1266825" y="2046287"/>
            <a:ext cx="3827463" cy="1233488"/>
            <a:chOff x="676288" y="3709109"/>
            <a:chExt cx="2580152" cy="1233251"/>
          </a:xfrm>
        </p:grpSpPr>
        <p:sp>
          <p:nvSpPr>
            <p:cNvPr id="24" name="TextBox 17"/>
            <p:cNvSpPr txBox="1"/>
            <p:nvPr/>
          </p:nvSpPr>
          <p:spPr>
            <a:xfrm>
              <a:off x="1612677" y="3709109"/>
              <a:ext cx="1577413" cy="4777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defRPr/>
              </a:pPr>
              <a:r>
                <a:rPr lang="zh-CN" altLang="en-US" sz="2500" b="1" spc="300" noProof="1">
                  <a:latin typeface="新宋体" panose="02010609030101010101" pitchFamily="49" charset="-122"/>
                  <a:ea typeface="新宋体" panose="02010609030101010101" pitchFamily="49" charset="-122"/>
                  <a:cs typeface="Lato Regular"/>
                  <a:sym typeface="Arial" panose="020B0604020202020204" pitchFamily="34" charset="0"/>
                </a:rPr>
                <a:t>输入你的标题</a:t>
              </a:r>
              <a:endParaRPr lang="id-ID" sz="2500" b="1" spc="300" noProof="1">
                <a:latin typeface="新宋体" panose="02010609030101010101" pitchFamily="49" charset="-122"/>
                <a:ea typeface="新宋体" panose="02010609030101010101" pitchFamily="49" charset="-122"/>
                <a:cs typeface="Lato Regular"/>
                <a:sym typeface="Arial" panose="020B0604020202020204" pitchFamily="34" charset="0"/>
              </a:endParaRPr>
            </a:p>
          </p:txBody>
        </p:sp>
        <p:sp>
          <p:nvSpPr>
            <p:cNvPr id="25" name="TextBox 18"/>
            <p:cNvSpPr txBox="1"/>
            <p:nvPr/>
          </p:nvSpPr>
          <p:spPr>
            <a:xfrm>
              <a:off x="676288" y="4351923"/>
              <a:ext cx="2580152" cy="5904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20000"/>
                </a:lnSpc>
                <a:defRPr/>
              </a:pPr>
              <a:r>
                <a:rPr lang="zh-CN" altLang="en-US" sz="900" b="1" spc="600" noProof="1">
                  <a:solidFill>
                    <a:schemeClr val="tx2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Lato Light"/>
                  <a:sym typeface="Arial" panose="020B0604020202020204" pitchFamily="34" charset="0"/>
                </a:rPr>
                <a:t>详细内容</a:t>
              </a:r>
              <a:r>
                <a:rPr lang="en-US" altLang="zh-CN" sz="900" b="1" spc="600" noProof="1">
                  <a:solidFill>
                    <a:schemeClr val="tx2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Lato Light"/>
                  <a:sym typeface="Arial" panose="020B0604020202020204" pitchFamily="34" charset="0"/>
                </a:rPr>
                <a:t>……</a:t>
              </a:r>
              <a:r>
                <a:rPr lang="zh-CN" altLang="en-US" sz="900" b="1" spc="600" noProof="1">
                  <a:solidFill>
                    <a:schemeClr val="tx2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Lato Light"/>
                  <a:sym typeface="Arial" panose="020B0604020202020204" pitchFamily="34" charset="0"/>
                </a:rPr>
                <a:t>点击输入本栏的具体文字详细内容</a:t>
              </a:r>
              <a:r>
                <a:rPr lang="en-US" altLang="zh-CN" sz="900" b="1" spc="600" noProof="1">
                  <a:solidFill>
                    <a:schemeClr val="tx2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Lato Light"/>
                  <a:sym typeface="Arial" panose="020B0604020202020204" pitchFamily="34" charset="0"/>
                </a:rPr>
                <a:t>……</a:t>
              </a:r>
              <a:r>
                <a:rPr lang="zh-CN" altLang="en-US" sz="900" b="1" spc="600" noProof="1">
                  <a:solidFill>
                    <a:schemeClr val="tx2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Lato Light"/>
                  <a:sym typeface="Arial" panose="020B0604020202020204" pitchFamily="34" charset="0"/>
                </a:rPr>
                <a:t>点击输入本栏的具体文字，简明扼要的说明分项内容，此为概念图解。</a:t>
              </a:r>
              <a:endParaRPr lang="en-US" sz="900" b="1" spc="6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Lato Light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6957218" y="2027237"/>
            <a:ext cx="3827463" cy="1233488"/>
            <a:chOff x="1765622" y="3796456"/>
            <a:chExt cx="2580152" cy="1233251"/>
          </a:xfrm>
        </p:grpSpPr>
        <p:sp>
          <p:nvSpPr>
            <p:cNvPr id="27" name="TextBox 17"/>
            <p:cNvSpPr txBox="1"/>
            <p:nvPr/>
          </p:nvSpPr>
          <p:spPr>
            <a:xfrm>
              <a:off x="1765622" y="3796456"/>
              <a:ext cx="1577413" cy="4777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defRPr/>
              </a:pPr>
              <a:r>
                <a:rPr lang="zh-CN" altLang="en-US" sz="2500" b="1" spc="300" noProof="1">
                  <a:latin typeface="新宋体" panose="02010609030101010101" pitchFamily="49" charset="-122"/>
                  <a:ea typeface="新宋体" panose="02010609030101010101" pitchFamily="49" charset="-122"/>
                  <a:cs typeface="Lato Regular"/>
                  <a:sym typeface="Arial" panose="020B0604020202020204" pitchFamily="34" charset="0"/>
                </a:rPr>
                <a:t>输入你的标题</a:t>
              </a:r>
              <a:endParaRPr lang="id-ID" sz="2500" b="1" spc="300" noProof="1">
                <a:latin typeface="新宋体" panose="02010609030101010101" pitchFamily="49" charset="-122"/>
                <a:ea typeface="新宋体" panose="02010609030101010101" pitchFamily="49" charset="-122"/>
                <a:cs typeface="Lato Regular"/>
                <a:sym typeface="Arial" panose="020B0604020202020204" pitchFamily="34" charset="0"/>
              </a:endParaRPr>
            </a:p>
          </p:txBody>
        </p:sp>
        <p:sp>
          <p:nvSpPr>
            <p:cNvPr id="28" name="TextBox 18"/>
            <p:cNvSpPr txBox="1"/>
            <p:nvPr/>
          </p:nvSpPr>
          <p:spPr>
            <a:xfrm>
              <a:off x="1765622" y="4439270"/>
              <a:ext cx="2580152" cy="5904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defRPr/>
              </a:pPr>
              <a:r>
                <a:rPr lang="zh-CN" altLang="en-US" sz="900" b="1" spc="600" noProof="1">
                  <a:solidFill>
                    <a:schemeClr val="tx2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Lato Light"/>
                  <a:sym typeface="Arial" panose="020B0604020202020204" pitchFamily="34" charset="0"/>
                </a:rPr>
                <a:t>详细内容</a:t>
              </a:r>
              <a:r>
                <a:rPr lang="en-US" altLang="zh-CN" sz="900" b="1" spc="600" noProof="1">
                  <a:solidFill>
                    <a:schemeClr val="tx2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Lato Light"/>
                  <a:sym typeface="Arial" panose="020B0604020202020204" pitchFamily="34" charset="0"/>
                </a:rPr>
                <a:t>……</a:t>
              </a:r>
              <a:r>
                <a:rPr lang="zh-CN" altLang="en-US" sz="900" b="1" spc="600" noProof="1">
                  <a:solidFill>
                    <a:schemeClr val="tx2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Lato Light"/>
                  <a:sym typeface="Arial" panose="020B0604020202020204" pitchFamily="34" charset="0"/>
                </a:rPr>
                <a:t>点击输入本栏的具体文字详细内容</a:t>
              </a:r>
              <a:r>
                <a:rPr lang="en-US" altLang="zh-CN" sz="900" b="1" spc="600" noProof="1">
                  <a:solidFill>
                    <a:schemeClr val="tx2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Lato Light"/>
                  <a:sym typeface="Arial" panose="020B0604020202020204" pitchFamily="34" charset="0"/>
                </a:rPr>
                <a:t>……</a:t>
              </a:r>
              <a:r>
                <a:rPr lang="zh-CN" altLang="en-US" sz="900" b="1" spc="600" noProof="1">
                  <a:solidFill>
                    <a:schemeClr val="tx2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Lato Light"/>
                  <a:sym typeface="Arial" panose="020B0604020202020204" pitchFamily="34" charset="0"/>
                </a:rPr>
                <a:t>点击输入本栏的具体文字，简明扼要的说明分项内容，此为概念图解。</a:t>
              </a:r>
              <a:endParaRPr lang="en-US" sz="900" b="1" spc="6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Lato Light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2127565" y="507276"/>
            <a:ext cx="2298065" cy="716332"/>
            <a:chOff x="788700" y="331497"/>
            <a:chExt cx="2298117" cy="715437"/>
          </a:xfrm>
        </p:grpSpPr>
        <p:sp>
          <p:nvSpPr>
            <p:cNvPr id="30" name="Text Box 7"/>
            <p:cNvSpPr txBox="1">
              <a:spLocks noChangeArrowheads="1"/>
            </p:cNvSpPr>
            <p:nvPr/>
          </p:nvSpPr>
          <p:spPr bwMode="auto">
            <a:xfrm>
              <a:off x="788700" y="837138"/>
              <a:ext cx="2298117" cy="2097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en-CA" sz="1065" spc="4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TEACHING PROCESS 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788700" y="331497"/>
              <a:ext cx="2172439" cy="5225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zh-CN" altLang="en-US" sz="2800" spc="3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新学期计划</a:t>
              </a:r>
              <a:endParaRPr lang="en-CA" altLang="zh-CN" sz="2800" spc="300" noProof="1">
                <a:latin typeface="文悦古典明朝体 (非商业使用) W5" pitchFamily="50" charset="-122"/>
                <a:ea typeface="文悦古典明朝体 (非商业使用) W5" pitchFamily="50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 advClick="0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 bwMode="auto">
          <a:xfrm>
            <a:off x="2259013" y="368300"/>
            <a:ext cx="1419225" cy="812800"/>
            <a:chOff x="1097313" y="256113"/>
            <a:chExt cx="1419150" cy="810682"/>
          </a:xfrm>
        </p:grpSpPr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1154460" y="857791"/>
              <a:ext cx="1362003" cy="2090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en-CA" sz="1065" spc="4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DIRECTORY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097313" y="256113"/>
              <a:ext cx="1330255" cy="6301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zh-CN" altLang="en-US" sz="3500" spc="3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目 录</a:t>
              </a:r>
              <a:endParaRPr lang="en-CA" altLang="zh-CN" sz="3500" spc="300" noProof="1">
                <a:latin typeface="文悦古典明朝体 (非商业使用) W5" pitchFamily="50" charset="-122"/>
                <a:ea typeface="文悦古典明朝体 (非商业使用) W5" pitchFamily="50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6" name="TextBox 12"/>
          <p:cNvSpPr txBox="1"/>
          <p:nvPr/>
        </p:nvSpPr>
        <p:spPr>
          <a:xfrm>
            <a:off x="957263" y="4484688"/>
            <a:ext cx="2789237" cy="6143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fontAlgn="auto" hangingPunct="1">
              <a:defRPr/>
            </a:pPr>
            <a:r>
              <a:rPr lang="zh-CN" altLang="en-US" sz="2500" spc="300" noProof="1">
                <a:latin typeface="文悦古典明朝体 (非商业使用) W5" pitchFamily="50" charset="-122"/>
                <a:ea typeface="文悦古典明朝体 (非商业使用) W5" pitchFamily="50" charset="-122"/>
                <a:sym typeface="Arial" panose="020B0604020202020204" pitchFamily="34" charset="0"/>
              </a:rPr>
              <a:t>教学内容</a:t>
            </a:r>
          </a:p>
          <a:p>
            <a:pPr algn="ctr" eaLnBrk="1" fontAlgn="auto" hangingPunct="1">
              <a:defRPr/>
            </a:pPr>
            <a:r>
              <a:rPr lang="en-US" altLang="zh-CN" sz="1500" spc="300" noProof="1">
                <a:latin typeface="文悦古典明朝体 (非商业使用) W5" pitchFamily="50" charset="-122"/>
                <a:ea typeface="文悦古典明朝体 (非商业使用) W5" pitchFamily="50" charset="-122"/>
                <a:sym typeface="Arial" panose="020B0604020202020204" pitchFamily="34" charset="0"/>
              </a:rPr>
              <a:t>TEACHING CONTENT</a:t>
            </a:r>
            <a:endParaRPr lang="en-AU" sz="1500" spc="300" noProof="1">
              <a:latin typeface="文悦古典明朝体 (非商业使用) W5" pitchFamily="50" charset="-122"/>
              <a:ea typeface="文悦古典明朝体 (非商业使用) W5" pitchFamily="50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3919538" y="4484688"/>
            <a:ext cx="1919287" cy="61555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fontAlgn="auto" hangingPunct="1">
              <a:defRPr/>
            </a:pPr>
            <a:r>
              <a:rPr lang="zh-CN" altLang="en-US" sz="2500" spc="300" noProof="1">
                <a:latin typeface="文悦古典明朝体 (非商业使用) W5" pitchFamily="50" charset="-122"/>
                <a:ea typeface="文悦古典明朝体 (非商业使用) W5" pitchFamily="50" charset="-122"/>
                <a:sym typeface="Arial" panose="020B0604020202020204" pitchFamily="34" charset="0"/>
              </a:rPr>
              <a:t>教学目标</a:t>
            </a:r>
          </a:p>
          <a:p>
            <a:pPr algn="ctr" eaLnBrk="1" fontAlgn="auto" hangingPunct="1">
              <a:defRPr/>
            </a:pPr>
            <a:r>
              <a:rPr lang="en-US" altLang="zh-CN" sz="1500" spc="300" noProof="1">
                <a:latin typeface="文悦古典明朝体 (非商业使用) W5" pitchFamily="50" charset="-122"/>
                <a:ea typeface="文悦古典明朝体 (非商业使用) W5" pitchFamily="50" charset="-122"/>
                <a:sym typeface="Arial" panose="020B0604020202020204" pitchFamily="34" charset="0"/>
              </a:rPr>
              <a:t>TEACHING GOA</a:t>
            </a:r>
            <a:endParaRPr lang="en-AU" sz="1500" spc="300" noProof="1">
              <a:latin typeface="文悦古典明朝体 (非商业使用) W5" pitchFamily="50" charset="-122"/>
              <a:ea typeface="文悦古典明朝体 (非商业使用) W5" pitchFamily="50" charset="-122"/>
              <a:sym typeface="Arial" panose="020B0604020202020204" pitchFamily="34" charset="0"/>
            </a:endParaRPr>
          </a:p>
        </p:txBody>
      </p:sp>
      <p:sp>
        <p:nvSpPr>
          <p:cNvPr id="18" name="TextBox 14"/>
          <p:cNvSpPr txBox="1"/>
          <p:nvPr/>
        </p:nvSpPr>
        <p:spPr>
          <a:xfrm>
            <a:off x="6367725" y="4470797"/>
            <a:ext cx="2160587" cy="61555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fontAlgn="auto" hangingPunct="1">
              <a:defRPr/>
            </a:pPr>
            <a:r>
              <a:rPr lang="zh-CN" altLang="en-US" sz="2500" spc="300" noProof="1">
                <a:latin typeface="文悦古典明朝体 (非商业使用) W5" pitchFamily="50" charset="-122"/>
                <a:ea typeface="文悦古典明朝体 (非商业使用) W5" pitchFamily="50" charset="-122"/>
                <a:sym typeface="Arial" panose="020B0604020202020204" pitchFamily="34" charset="0"/>
              </a:rPr>
              <a:t>教学总结</a:t>
            </a:r>
          </a:p>
          <a:p>
            <a:pPr algn="ctr" eaLnBrk="1" fontAlgn="auto" hangingPunct="1">
              <a:defRPr/>
            </a:pPr>
            <a:r>
              <a:rPr lang="en-US" altLang="zh-CN" sz="1500" spc="300" noProof="1">
                <a:latin typeface="文悦古典明朝体 (非商业使用) W5" pitchFamily="50" charset="-122"/>
                <a:ea typeface="文悦古典明朝体 (非商业使用) W5" pitchFamily="50" charset="-122"/>
                <a:sym typeface="Arial" panose="020B0604020202020204" pitchFamily="34" charset="0"/>
              </a:rPr>
              <a:t>TEACHING GOA</a:t>
            </a:r>
            <a:endParaRPr lang="en-AU" sz="1500" spc="300" noProof="1">
              <a:latin typeface="文悦古典明朝体 (非商业使用) W5" pitchFamily="50" charset="-122"/>
              <a:ea typeface="文悦古典明朝体 (非商业使用) W5" pitchFamily="50" charset="-122"/>
              <a:sym typeface="Arial" panose="020B0604020202020204" pitchFamily="34" charset="0"/>
            </a:endParaRPr>
          </a:p>
        </p:txBody>
      </p:sp>
      <p:sp>
        <p:nvSpPr>
          <p:cNvPr id="19" name="TextBox 15"/>
          <p:cNvSpPr txBox="1"/>
          <p:nvPr/>
        </p:nvSpPr>
        <p:spPr>
          <a:xfrm>
            <a:off x="8772871" y="4470798"/>
            <a:ext cx="2590800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eaLnBrk="1" fontAlgn="auto" hangingPunct="1">
              <a:defRPr/>
            </a:pPr>
            <a:r>
              <a:rPr lang="zh-CN" altLang="en-US" sz="2500" spc="300" noProof="1">
                <a:latin typeface="文悦古典明朝体 (非商业使用) W5" pitchFamily="50" charset="-122"/>
                <a:ea typeface="文悦古典明朝体 (非商业使用) W5" pitchFamily="50" charset="-122"/>
                <a:sym typeface="Arial" panose="020B0604020202020204" pitchFamily="34" charset="0"/>
              </a:rPr>
              <a:t>新学期计划</a:t>
            </a:r>
          </a:p>
          <a:p>
            <a:pPr algn="ctr" eaLnBrk="1" fontAlgn="auto" hangingPunct="1">
              <a:defRPr/>
            </a:pPr>
            <a:r>
              <a:rPr lang="en-US" altLang="zh-CN" sz="1500" spc="300" noProof="1">
                <a:latin typeface="文悦古典明朝体 (非商业使用) W5" pitchFamily="50" charset="-122"/>
                <a:ea typeface="文悦古典明朝体 (非商业使用) W5" pitchFamily="50" charset="-122"/>
                <a:sym typeface="Arial" panose="020B0604020202020204" pitchFamily="34" charset="0"/>
              </a:rPr>
              <a:t>TEACHINGPROCESS </a:t>
            </a:r>
          </a:p>
        </p:txBody>
      </p:sp>
      <p:cxnSp>
        <p:nvCxnSpPr>
          <p:cNvPr id="20" name="Straight Connector 16"/>
          <p:cNvCxnSpPr/>
          <p:nvPr/>
        </p:nvCxnSpPr>
        <p:spPr>
          <a:xfrm flipH="1">
            <a:off x="2670175" y="2149475"/>
            <a:ext cx="2830513" cy="960438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7"/>
          <p:cNvCxnSpPr/>
          <p:nvPr/>
        </p:nvCxnSpPr>
        <p:spPr>
          <a:xfrm>
            <a:off x="6640513" y="2176463"/>
            <a:ext cx="2830512" cy="958850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18"/>
          <p:cNvCxnSpPr/>
          <p:nvPr/>
        </p:nvCxnSpPr>
        <p:spPr>
          <a:xfrm flipH="1">
            <a:off x="5230813" y="2457450"/>
            <a:ext cx="539750" cy="579438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9"/>
          <p:cNvCxnSpPr/>
          <p:nvPr/>
        </p:nvCxnSpPr>
        <p:spPr>
          <a:xfrm>
            <a:off x="6443663" y="2463800"/>
            <a:ext cx="539750" cy="579438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4" name="Group 26"/>
          <p:cNvGrpSpPr/>
          <p:nvPr/>
        </p:nvGrpSpPr>
        <p:grpSpPr bwMode="auto">
          <a:xfrm>
            <a:off x="1844675" y="3135313"/>
            <a:ext cx="995363" cy="993775"/>
            <a:chOff x="1829606" y="3817694"/>
            <a:chExt cx="995966" cy="993236"/>
          </a:xfrm>
        </p:grpSpPr>
        <p:sp>
          <p:nvSpPr>
            <p:cNvPr id="15384" name="Oval 19"/>
            <p:cNvSpPr>
              <a:spLocks noChangeArrowheads="1"/>
            </p:cNvSpPr>
            <p:nvPr/>
          </p:nvSpPr>
          <p:spPr bwMode="auto">
            <a:xfrm>
              <a:off x="1829606" y="3817694"/>
              <a:ext cx="995966" cy="993236"/>
            </a:xfrm>
            <a:prstGeom prst="ellipse">
              <a:avLst/>
            </a:prstGeom>
            <a:solidFill>
              <a:srgbClr val="313457"/>
            </a:solidFill>
            <a:ln w="1905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400">
                <a:solidFill>
                  <a:srgbClr val="FFFFFF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grpSp>
          <p:nvGrpSpPr>
            <p:cNvPr id="26" name="Group 28"/>
            <p:cNvGrpSpPr/>
            <p:nvPr/>
          </p:nvGrpSpPr>
          <p:grpSpPr>
            <a:xfrm>
              <a:off x="2101662" y="4089162"/>
              <a:ext cx="451851" cy="449859"/>
              <a:chOff x="-365126" y="-2462213"/>
              <a:chExt cx="4321176" cy="4302126"/>
            </a:xfrm>
            <a:solidFill>
              <a:schemeClr val="bg1"/>
            </a:solidFill>
          </p:grpSpPr>
          <p:sp>
            <p:nvSpPr>
              <p:cNvPr id="27" name="Freeform 5"/>
              <p:cNvSpPr>
                <a:spLocks noEditPoints="1"/>
              </p:cNvSpPr>
              <p:nvPr/>
            </p:nvSpPr>
            <p:spPr bwMode="auto">
              <a:xfrm>
                <a:off x="-365126" y="-2058988"/>
                <a:ext cx="3937000" cy="3898901"/>
              </a:xfrm>
              <a:custGeom>
                <a:avLst/>
                <a:gdLst>
                  <a:gd name="T0" fmla="*/ 744 w 1047"/>
                  <a:gd name="T1" fmla="*/ 26 h 1037"/>
                  <a:gd name="T2" fmla="*/ 681 w 1047"/>
                  <a:gd name="T3" fmla="*/ 0 h 1037"/>
                  <a:gd name="T4" fmla="*/ 618 w 1047"/>
                  <a:gd name="T5" fmla="*/ 26 h 1037"/>
                  <a:gd name="T6" fmla="*/ 568 w 1047"/>
                  <a:gd name="T7" fmla="*/ 77 h 1037"/>
                  <a:gd name="T8" fmla="*/ 541 w 1047"/>
                  <a:gd name="T9" fmla="*/ 140 h 1037"/>
                  <a:gd name="T10" fmla="*/ 555 w 1047"/>
                  <a:gd name="T11" fmla="*/ 187 h 1037"/>
                  <a:gd name="T12" fmla="*/ 69 w 1047"/>
                  <a:gd name="T13" fmla="*/ 382 h 1037"/>
                  <a:gd name="T14" fmla="*/ 7 w 1047"/>
                  <a:gd name="T15" fmla="*/ 460 h 1037"/>
                  <a:gd name="T16" fmla="*/ 37 w 1047"/>
                  <a:gd name="T17" fmla="*/ 556 h 1037"/>
                  <a:gd name="T18" fmla="*/ 491 w 1047"/>
                  <a:gd name="T19" fmla="*/ 1006 h 1037"/>
                  <a:gd name="T20" fmla="*/ 565 w 1047"/>
                  <a:gd name="T21" fmla="*/ 1037 h 1037"/>
                  <a:gd name="T22" fmla="*/ 567 w 1047"/>
                  <a:gd name="T23" fmla="*/ 1037 h 1037"/>
                  <a:gd name="T24" fmla="*/ 589 w 1047"/>
                  <a:gd name="T25" fmla="*/ 1035 h 1037"/>
                  <a:gd name="T26" fmla="*/ 667 w 1047"/>
                  <a:gd name="T27" fmla="*/ 969 h 1037"/>
                  <a:gd name="T28" fmla="*/ 858 w 1047"/>
                  <a:gd name="T29" fmla="*/ 491 h 1037"/>
                  <a:gd name="T30" fmla="*/ 907 w 1047"/>
                  <a:gd name="T31" fmla="*/ 506 h 1037"/>
                  <a:gd name="T32" fmla="*/ 970 w 1047"/>
                  <a:gd name="T33" fmla="*/ 480 h 1037"/>
                  <a:gd name="T34" fmla="*/ 1020 w 1047"/>
                  <a:gd name="T35" fmla="*/ 429 h 1037"/>
                  <a:gd name="T36" fmla="*/ 1047 w 1047"/>
                  <a:gd name="T37" fmla="*/ 366 h 1037"/>
                  <a:gd name="T38" fmla="*/ 1021 w 1047"/>
                  <a:gd name="T39" fmla="*/ 303 h 1037"/>
                  <a:gd name="T40" fmla="*/ 744 w 1047"/>
                  <a:gd name="T41" fmla="*/ 26 h 1037"/>
                  <a:gd name="T42" fmla="*/ 601 w 1047"/>
                  <a:gd name="T43" fmla="*/ 943 h 1037"/>
                  <a:gd name="T44" fmla="*/ 575 w 1047"/>
                  <a:gd name="T45" fmla="*/ 965 h 1037"/>
                  <a:gd name="T46" fmla="*/ 566 w 1047"/>
                  <a:gd name="T47" fmla="*/ 966 h 1037"/>
                  <a:gd name="T48" fmla="*/ 542 w 1047"/>
                  <a:gd name="T49" fmla="*/ 955 h 1037"/>
                  <a:gd name="T50" fmla="*/ 87 w 1047"/>
                  <a:gd name="T51" fmla="*/ 505 h 1037"/>
                  <a:gd name="T52" fmla="*/ 77 w 1047"/>
                  <a:gd name="T53" fmla="*/ 473 h 1037"/>
                  <a:gd name="T54" fmla="*/ 98 w 1047"/>
                  <a:gd name="T55" fmla="*/ 447 h 1037"/>
                  <a:gd name="T56" fmla="*/ 320 w 1047"/>
                  <a:gd name="T57" fmla="*/ 358 h 1037"/>
                  <a:gd name="T58" fmla="*/ 770 w 1047"/>
                  <a:gd name="T59" fmla="*/ 520 h 1037"/>
                  <a:gd name="T60" fmla="*/ 601 w 1047"/>
                  <a:gd name="T61" fmla="*/ 943 h 1037"/>
                  <a:gd name="T62" fmla="*/ 970 w 1047"/>
                  <a:gd name="T63" fmla="*/ 378 h 1037"/>
                  <a:gd name="T64" fmla="*/ 919 w 1047"/>
                  <a:gd name="T65" fmla="*/ 429 h 1037"/>
                  <a:gd name="T66" fmla="*/ 894 w 1047"/>
                  <a:gd name="T67" fmla="*/ 429 h 1037"/>
                  <a:gd name="T68" fmla="*/ 831 w 1047"/>
                  <a:gd name="T69" fmla="*/ 366 h 1037"/>
                  <a:gd name="T70" fmla="*/ 780 w 1047"/>
                  <a:gd name="T71" fmla="*/ 494 h 1037"/>
                  <a:gd name="T72" fmla="*/ 784 w 1047"/>
                  <a:gd name="T73" fmla="*/ 483 h 1037"/>
                  <a:gd name="T74" fmla="*/ 468 w 1047"/>
                  <a:gd name="T75" fmla="*/ 350 h 1037"/>
                  <a:gd name="T76" fmla="*/ 376 w 1047"/>
                  <a:gd name="T77" fmla="*/ 336 h 1037"/>
                  <a:gd name="T78" fmla="*/ 679 w 1047"/>
                  <a:gd name="T79" fmla="*/ 214 h 1037"/>
                  <a:gd name="T80" fmla="*/ 618 w 1047"/>
                  <a:gd name="T81" fmla="*/ 153 h 1037"/>
                  <a:gd name="T82" fmla="*/ 618 w 1047"/>
                  <a:gd name="T83" fmla="*/ 128 h 1037"/>
                  <a:gd name="T84" fmla="*/ 669 w 1047"/>
                  <a:gd name="T85" fmla="*/ 77 h 1037"/>
                  <a:gd name="T86" fmla="*/ 694 w 1047"/>
                  <a:gd name="T87" fmla="*/ 77 h 1037"/>
                  <a:gd name="T88" fmla="*/ 970 w 1047"/>
                  <a:gd name="T89" fmla="*/ 353 h 1037"/>
                  <a:gd name="T90" fmla="*/ 970 w 1047"/>
                  <a:gd name="T91" fmla="*/ 378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47" h="1037">
                    <a:moveTo>
                      <a:pt x="744" y="26"/>
                    </a:moveTo>
                    <a:cubicBezTo>
                      <a:pt x="727" y="10"/>
                      <a:pt x="705" y="0"/>
                      <a:pt x="681" y="0"/>
                    </a:cubicBezTo>
                    <a:cubicBezTo>
                      <a:pt x="657" y="0"/>
                      <a:pt x="635" y="10"/>
                      <a:pt x="618" y="26"/>
                    </a:cubicBezTo>
                    <a:cubicBezTo>
                      <a:pt x="568" y="77"/>
                      <a:pt x="568" y="77"/>
                      <a:pt x="568" y="77"/>
                    </a:cubicBezTo>
                    <a:cubicBezTo>
                      <a:pt x="551" y="94"/>
                      <a:pt x="541" y="116"/>
                      <a:pt x="541" y="140"/>
                    </a:cubicBezTo>
                    <a:cubicBezTo>
                      <a:pt x="541" y="157"/>
                      <a:pt x="546" y="173"/>
                      <a:pt x="555" y="187"/>
                    </a:cubicBezTo>
                    <a:cubicBezTo>
                      <a:pt x="69" y="382"/>
                      <a:pt x="69" y="382"/>
                      <a:pt x="69" y="382"/>
                    </a:cubicBezTo>
                    <a:cubicBezTo>
                      <a:pt x="37" y="396"/>
                      <a:pt x="13" y="425"/>
                      <a:pt x="7" y="460"/>
                    </a:cubicBezTo>
                    <a:cubicBezTo>
                      <a:pt x="0" y="495"/>
                      <a:pt x="11" y="531"/>
                      <a:pt x="37" y="556"/>
                    </a:cubicBezTo>
                    <a:cubicBezTo>
                      <a:pt x="491" y="1006"/>
                      <a:pt x="491" y="1006"/>
                      <a:pt x="491" y="1006"/>
                    </a:cubicBezTo>
                    <a:cubicBezTo>
                      <a:pt x="511" y="1025"/>
                      <a:pt x="537" y="1036"/>
                      <a:pt x="565" y="1037"/>
                    </a:cubicBezTo>
                    <a:cubicBezTo>
                      <a:pt x="565" y="1037"/>
                      <a:pt x="567" y="1037"/>
                      <a:pt x="567" y="1037"/>
                    </a:cubicBezTo>
                    <a:cubicBezTo>
                      <a:pt x="575" y="1037"/>
                      <a:pt x="582" y="1036"/>
                      <a:pt x="589" y="1035"/>
                    </a:cubicBezTo>
                    <a:cubicBezTo>
                      <a:pt x="625" y="1027"/>
                      <a:pt x="654" y="1003"/>
                      <a:pt x="667" y="969"/>
                    </a:cubicBezTo>
                    <a:cubicBezTo>
                      <a:pt x="858" y="491"/>
                      <a:pt x="858" y="491"/>
                      <a:pt x="858" y="491"/>
                    </a:cubicBezTo>
                    <a:cubicBezTo>
                      <a:pt x="872" y="501"/>
                      <a:pt x="889" y="506"/>
                      <a:pt x="907" y="506"/>
                    </a:cubicBezTo>
                    <a:cubicBezTo>
                      <a:pt x="931" y="506"/>
                      <a:pt x="953" y="496"/>
                      <a:pt x="970" y="480"/>
                    </a:cubicBezTo>
                    <a:cubicBezTo>
                      <a:pt x="1020" y="429"/>
                      <a:pt x="1020" y="429"/>
                      <a:pt x="1020" y="429"/>
                    </a:cubicBezTo>
                    <a:cubicBezTo>
                      <a:pt x="1037" y="412"/>
                      <a:pt x="1047" y="390"/>
                      <a:pt x="1047" y="366"/>
                    </a:cubicBezTo>
                    <a:cubicBezTo>
                      <a:pt x="1047" y="342"/>
                      <a:pt x="1037" y="319"/>
                      <a:pt x="1021" y="303"/>
                    </a:cubicBezTo>
                    <a:lnTo>
                      <a:pt x="744" y="26"/>
                    </a:lnTo>
                    <a:close/>
                    <a:moveTo>
                      <a:pt x="601" y="943"/>
                    </a:moveTo>
                    <a:cubicBezTo>
                      <a:pt x="596" y="954"/>
                      <a:pt x="586" y="962"/>
                      <a:pt x="575" y="965"/>
                    </a:cubicBezTo>
                    <a:cubicBezTo>
                      <a:pt x="572" y="965"/>
                      <a:pt x="569" y="966"/>
                      <a:pt x="566" y="966"/>
                    </a:cubicBezTo>
                    <a:cubicBezTo>
                      <a:pt x="557" y="965"/>
                      <a:pt x="549" y="962"/>
                      <a:pt x="542" y="955"/>
                    </a:cubicBezTo>
                    <a:cubicBezTo>
                      <a:pt x="87" y="505"/>
                      <a:pt x="87" y="505"/>
                      <a:pt x="87" y="505"/>
                    </a:cubicBezTo>
                    <a:cubicBezTo>
                      <a:pt x="79" y="497"/>
                      <a:pt x="75" y="485"/>
                      <a:pt x="77" y="473"/>
                    </a:cubicBezTo>
                    <a:cubicBezTo>
                      <a:pt x="79" y="462"/>
                      <a:pt x="87" y="452"/>
                      <a:pt x="98" y="447"/>
                    </a:cubicBezTo>
                    <a:cubicBezTo>
                      <a:pt x="320" y="358"/>
                      <a:pt x="320" y="358"/>
                      <a:pt x="320" y="358"/>
                    </a:cubicBezTo>
                    <a:cubicBezTo>
                      <a:pt x="470" y="408"/>
                      <a:pt x="620" y="360"/>
                      <a:pt x="770" y="520"/>
                    </a:cubicBezTo>
                    <a:lnTo>
                      <a:pt x="601" y="943"/>
                    </a:lnTo>
                    <a:close/>
                    <a:moveTo>
                      <a:pt x="970" y="378"/>
                    </a:moveTo>
                    <a:cubicBezTo>
                      <a:pt x="919" y="429"/>
                      <a:pt x="919" y="429"/>
                      <a:pt x="919" y="429"/>
                    </a:cubicBezTo>
                    <a:cubicBezTo>
                      <a:pt x="912" y="436"/>
                      <a:pt x="901" y="436"/>
                      <a:pt x="894" y="429"/>
                    </a:cubicBezTo>
                    <a:cubicBezTo>
                      <a:pt x="831" y="366"/>
                      <a:pt x="831" y="366"/>
                      <a:pt x="831" y="366"/>
                    </a:cubicBezTo>
                    <a:cubicBezTo>
                      <a:pt x="780" y="494"/>
                      <a:pt x="780" y="494"/>
                      <a:pt x="780" y="494"/>
                    </a:cubicBezTo>
                    <a:cubicBezTo>
                      <a:pt x="784" y="483"/>
                      <a:pt x="784" y="483"/>
                      <a:pt x="784" y="483"/>
                    </a:cubicBezTo>
                    <a:cubicBezTo>
                      <a:pt x="676" y="376"/>
                      <a:pt x="567" y="362"/>
                      <a:pt x="468" y="350"/>
                    </a:cubicBezTo>
                    <a:cubicBezTo>
                      <a:pt x="437" y="346"/>
                      <a:pt x="406" y="342"/>
                      <a:pt x="376" y="336"/>
                    </a:cubicBezTo>
                    <a:cubicBezTo>
                      <a:pt x="679" y="214"/>
                      <a:pt x="679" y="214"/>
                      <a:pt x="679" y="214"/>
                    </a:cubicBezTo>
                    <a:cubicBezTo>
                      <a:pt x="618" y="153"/>
                      <a:pt x="618" y="153"/>
                      <a:pt x="618" y="153"/>
                    </a:cubicBezTo>
                    <a:cubicBezTo>
                      <a:pt x="611" y="146"/>
                      <a:pt x="611" y="135"/>
                      <a:pt x="618" y="128"/>
                    </a:cubicBezTo>
                    <a:cubicBezTo>
                      <a:pt x="669" y="77"/>
                      <a:pt x="669" y="77"/>
                      <a:pt x="669" y="77"/>
                    </a:cubicBezTo>
                    <a:cubicBezTo>
                      <a:pt x="676" y="70"/>
                      <a:pt x="687" y="70"/>
                      <a:pt x="694" y="77"/>
                    </a:cubicBezTo>
                    <a:cubicBezTo>
                      <a:pt x="970" y="353"/>
                      <a:pt x="970" y="353"/>
                      <a:pt x="970" y="353"/>
                    </a:cubicBezTo>
                    <a:cubicBezTo>
                      <a:pt x="977" y="360"/>
                      <a:pt x="977" y="372"/>
                      <a:pt x="970" y="3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6"/>
              <p:cNvSpPr>
                <a:spLocks noEditPoints="1"/>
              </p:cNvSpPr>
              <p:nvPr/>
            </p:nvSpPr>
            <p:spPr bwMode="auto">
              <a:xfrm>
                <a:off x="1536700" y="-311150"/>
                <a:ext cx="669925" cy="673100"/>
              </a:xfrm>
              <a:custGeom>
                <a:avLst/>
                <a:gdLst>
                  <a:gd name="T0" fmla="*/ 89 w 178"/>
                  <a:gd name="T1" fmla="*/ 179 h 179"/>
                  <a:gd name="T2" fmla="*/ 178 w 178"/>
                  <a:gd name="T3" fmla="*/ 89 h 179"/>
                  <a:gd name="T4" fmla="*/ 89 w 178"/>
                  <a:gd name="T5" fmla="*/ 0 h 179"/>
                  <a:gd name="T6" fmla="*/ 0 w 178"/>
                  <a:gd name="T7" fmla="*/ 89 h 179"/>
                  <a:gd name="T8" fmla="*/ 89 w 178"/>
                  <a:gd name="T9" fmla="*/ 179 h 179"/>
                  <a:gd name="T10" fmla="*/ 89 w 178"/>
                  <a:gd name="T11" fmla="*/ 36 h 179"/>
                  <a:gd name="T12" fmla="*/ 143 w 178"/>
                  <a:gd name="T13" fmla="*/ 89 h 179"/>
                  <a:gd name="T14" fmla="*/ 89 w 178"/>
                  <a:gd name="T15" fmla="*/ 143 h 179"/>
                  <a:gd name="T16" fmla="*/ 35 w 178"/>
                  <a:gd name="T17" fmla="*/ 89 h 179"/>
                  <a:gd name="T18" fmla="*/ 89 w 178"/>
                  <a:gd name="T19" fmla="*/ 3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179">
                    <a:moveTo>
                      <a:pt x="89" y="179"/>
                    </a:moveTo>
                    <a:cubicBezTo>
                      <a:pt x="138" y="179"/>
                      <a:pt x="178" y="139"/>
                      <a:pt x="178" y="89"/>
                    </a:cubicBezTo>
                    <a:cubicBezTo>
                      <a:pt x="178" y="40"/>
                      <a:pt x="138" y="0"/>
                      <a:pt x="89" y="0"/>
                    </a:cubicBezTo>
                    <a:cubicBezTo>
                      <a:pt x="40" y="0"/>
                      <a:pt x="0" y="40"/>
                      <a:pt x="0" y="89"/>
                    </a:cubicBezTo>
                    <a:cubicBezTo>
                      <a:pt x="0" y="139"/>
                      <a:pt x="40" y="179"/>
                      <a:pt x="89" y="179"/>
                    </a:cubicBezTo>
                    <a:close/>
                    <a:moveTo>
                      <a:pt x="89" y="36"/>
                    </a:moveTo>
                    <a:cubicBezTo>
                      <a:pt x="119" y="36"/>
                      <a:pt x="143" y="60"/>
                      <a:pt x="143" y="89"/>
                    </a:cubicBezTo>
                    <a:cubicBezTo>
                      <a:pt x="143" y="119"/>
                      <a:pt x="119" y="143"/>
                      <a:pt x="89" y="143"/>
                    </a:cubicBezTo>
                    <a:cubicBezTo>
                      <a:pt x="59" y="143"/>
                      <a:pt x="35" y="119"/>
                      <a:pt x="35" y="89"/>
                    </a:cubicBezTo>
                    <a:cubicBezTo>
                      <a:pt x="35" y="60"/>
                      <a:pt x="59" y="36"/>
                      <a:pt x="89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7"/>
              <p:cNvSpPr>
                <a:spLocks noEditPoints="1"/>
              </p:cNvSpPr>
              <p:nvPr/>
            </p:nvSpPr>
            <p:spPr bwMode="auto">
              <a:xfrm>
                <a:off x="3282950" y="-2462213"/>
                <a:ext cx="673100" cy="673100"/>
              </a:xfrm>
              <a:custGeom>
                <a:avLst/>
                <a:gdLst>
                  <a:gd name="T0" fmla="*/ 90 w 179"/>
                  <a:gd name="T1" fmla="*/ 0 h 179"/>
                  <a:gd name="T2" fmla="*/ 0 w 179"/>
                  <a:gd name="T3" fmla="*/ 89 h 179"/>
                  <a:gd name="T4" fmla="*/ 90 w 179"/>
                  <a:gd name="T5" fmla="*/ 179 h 179"/>
                  <a:gd name="T6" fmla="*/ 179 w 179"/>
                  <a:gd name="T7" fmla="*/ 89 h 179"/>
                  <a:gd name="T8" fmla="*/ 90 w 179"/>
                  <a:gd name="T9" fmla="*/ 0 h 179"/>
                  <a:gd name="T10" fmla="*/ 90 w 179"/>
                  <a:gd name="T11" fmla="*/ 143 h 179"/>
                  <a:gd name="T12" fmla="*/ 36 w 179"/>
                  <a:gd name="T13" fmla="*/ 89 h 179"/>
                  <a:gd name="T14" fmla="*/ 90 w 179"/>
                  <a:gd name="T15" fmla="*/ 36 h 179"/>
                  <a:gd name="T16" fmla="*/ 143 w 179"/>
                  <a:gd name="T17" fmla="*/ 89 h 179"/>
                  <a:gd name="T18" fmla="*/ 90 w 179"/>
                  <a:gd name="T19" fmla="*/ 14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9" h="179">
                    <a:moveTo>
                      <a:pt x="90" y="0"/>
                    </a:moveTo>
                    <a:cubicBezTo>
                      <a:pt x="40" y="0"/>
                      <a:pt x="0" y="40"/>
                      <a:pt x="0" y="89"/>
                    </a:cubicBezTo>
                    <a:cubicBezTo>
                      <a:pt x="0" y="139"/>
                      <a:pt x="40" y="179"/>
                      <a:pt x="90" y="179"/>
                    </a:cubicBezTo>
                    <a:cubicBezTo>
                      <a:pt x="139" y="179"/>
                      <a:pt x="179" y="139"/>
                      <a:pt x="179" y="89"/>
                    </a:cubicBezTo>
                    <a:cubicBezTo>
                      <a:pt x="179" y="40"/>
                      <a:pt x="139" y="0"/>
                      <a:pt x="90" y="0"/>
                    </a:cubicBezTo>
                    <a:close/>
                    <a:moveTo>
                      <a:pt x="90" y="143"/>
                    </a:moveTo>
                    <a:cubicBezTo>
                      <a:pt x="60" y="143"/>
                      <a:pt x="36" y="119"/>
                      <a:pt x="36" y="89"/>
                    </a:cubicBezTo>
                    <a:cubicBezTo>
                      <a:pt x="36" y="60"/>
                      <a:pt x="60" y="36"/>
                      <a:pt x="90" y="36"/>
                    </a:cubicBezTo>
                    <a:cubicBezTo>
                      <a:pt x="119" y="36"/>
                      <a:pt x="143" y="60"/>
                      <a:pt x="143" y="89"/>
                    </a:cubicBezTo>
                    <a:cubicBezTo>
                      <a:pt x="143" y="119"/>
                      <a:pt x="119" y="143"/>
                      <a:pt x="90" y="1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8"/>
              <p:cNvSpPr>
                <a:spLocks noEditPoints="1"/>
              </p:cNvSpPr>
              <p:nvPr/>
            </p:nvSpPr>
            <p:spPr bwMode="auto">
              <a:xfrm>
                <a:off x="728662" y="-446088"/>
                <a:ext cx="538163" cy="536575"/>
              </a:xfrm>
              <a:custGeom>
                <a:avLst/>
                <a:gdLst>
                  <a:gd name="T0" fmla="*/ 0 w 143"/>
                  <a:gd name="T1" fmla="*/ 72 h 143"/>
                  <a:gd name="T2" fmla="*/ 72 w 143"/>
                  <a:gd name="T3" fmla="*/ 143 h 143"/>
                  <a:gd name="T4" fmla="*/ 143 w 143"/>
                  <a:gd name="T5" fmla="*/ 72 h 143"/>
                  <a:gd name="T6" fmla="*/ 72 w 143"/>
                  <a:gd name="T7" fmla="*/ 0 h 143"/>
                  <a:gd name="T8" fmla="*/ 0 w 143"/>
                  <a:gd name="T9" fmla="*/ 72 h 143"/>
                  <a:gd name="T10" fmla="*/ 72 w 143"/>
                  <a:gd name="T11" fmla="*/ 36 h 143"/>
                  <a:gd name="T12" fmla="*/ 107 w 143"/>
                  <a:gd name="T13" fmla="*/ 72 h 143"/>
                  <a:gd name="T14" fmla="*/ 72 w 143"/>
                  <a:gd name="T15" fmla="*/ 108 h 143"/>
                  <a:gd name="T16" fmla="*/ 36 w 143"/>
                  <a:gd name="T17" fmla="*/ 72 h 143"/>
                  <a:gd name="T18" fmla="*/ 72 w 143"/>
                  <a:gd name="T19" fmla="*/ 3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3" h="143">
                    <a:moveTo>
                      <a:pt x="0" y="72"/>
                    </a:moveTo>
                    <a:cubicBezTo>
                      <a:pt x="0" y="111"/>
                      <a:pt x="32" y="143"/>
                      <a:pt x="72" y="143"/>
                    </a:cubicBezTo>
                    <a:cubicBezTo>
                      <a:pt x="111" y="143"/>
                      <a:pt x="143" y="111"/>
                      <a:pt x="143" y="72"/>
                    </a:cubicBezTo>
                    <a:cubicBezTo>
                      <a:pt x="143" y="32"/>
                      <a:pt x="111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lose/>
                    <a:moveTo>
                      <a:pt x="72" y="36"/>
                    </a:moveTo>
                    <a:cubicBezTo>
                      <a:pt x="91" y="36"/>
                      <a:pt x="107" y="52"/>
                      <a:pt x="107" y="72"/>
                    </a:cubicBezTo>
                    <a:cubicBezTo>
                      <a:pt x="107" y="92"/>
                      <a:pt x="91" y="108"/>
                      <a:pt x="72" y="108"/>
                    </a:cubicBezTo>
                    <a:cubicBezTo>
                      <a:pt x="52" y="108"/>
                      <a:pt x="36" y="92"/>
                      <a:pt x="36" y="72"/>
                    </a:cubicBezTo>
                    <a:cubicBezTo>
                      <a:pt x="36" y="52"/>
                      <a:pt x="52" y="36"/>
                      <a:pt x="72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9"/>
              <p:cNvSpPr>
                <a:spLocks noChangeArrowheads="1"/>
              </p:cNvSpPr>
              <p:nvPr/>
            </p:nvSpPr>
            <p:spPr bwMode="auto">
              <a:xfrm>
                <a:off x="1266825" y="496888"/>
                <a:ext cx="269875" cy="2667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10"/>
              <p:cNvSpPr>
                <a:spLocks noChangeArrowheads="1"/>
              </p:cNvSpPr>
              <p:nvPr/>
            </p:nvSpPr>
            <p:spPr bwMode="auto">
              <a:xfrm>
                <a:off x="3417887" y="-1522413"/>
                <a:ext cx="269875" cy="2714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35"/>
          <p:cNvGrpSpPr/>
          <p:nvPr/>
        </p:nvGrpSpPr>
        <p:grpSpPr bwMode="auto">
          <a:xfrm>
            <a:off x="4368800" y="3135313"/>
            <a:ext cx="995363" cy="993775"/>
            <a:chOff x="4353864" y="3817694"/>
            <a:chExt cx="995966" cy="993236"/>
          </a:xfrm>
        </p:grpSpPr>
        <p:sp>
          <p:nvSpPr>
            <p:cNvPr id="15382" name="Oval 19"/>
            <p:cNvSpPr>
              <a:spLocks noChangeArrowheads="1"/>
            </p:cNvSpPr>
            <p:nvPr/>
          </p:nvSpPr>
          <p:spPr bwMode="auto">
            <a:xfrm>
              <a:off x="4353864" y="3817694"/>
              <a:ext cx="995966" cy="993236"/>
            </a:xfrm>
            <a:prstGeom prst="ellipse">
              <a:avLst/>
            </a:prstGeom>
            <a:solidFill>
              <a:srgbClr val="D44E71"/>
            </a:solidFill>
            <a:ln w="1905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grpSp>
          <p:nvGrpSpPr>
            <p:cNvPr id="35" name="Group 37"/>
            <p:cNvGrpSpPr/>
            <p:nvPr/>
          </p:nvGrpSpPr>
          <p:grpSpPr>
            <a:xfrm>
              <a:off x="4679625" y="4077785"/>
              <a:ext cx="344442" cy="500499"/>
              <a:chOff x="-1587" y="-1587"/>
              <a:chExt cx="4211637" cy="6119812"/>
            </a:xfrm>
            <a:solidFill>
              <a:schemeClr val="bg1"/>
            </a:solidFill>
          </p:grpSpPr>
          <p:sp>
            <p:nvSpPr>
              <p:cNvPr id="36" name="Freeform 39"/>
              <p:cNvSpPr>
                <a:spLocks noEditPoints="1"/>
              </p:cNvSpPr>
              <p:nvPr/>
            </p:nvSpPr>
            <p:spPr bwMode="auto">
              <a:xfrm>
                <a:off x="-1587" y="-1587"/>
                <a:ext cx="4211637" cy="6119812"/>
              </a:xfrm>
              <a:custGeom>
                <a:avLst/>
                <a:gdLst>
                  <a:gd name="T0" fmla="*/ 560 w 1120"/>
                  <a:gd name="T1" fmla="*/ 0 h 1629"/>
                  <a:gd name="T2" fmla="*/ 0 w 1120"/>
                  <a:gd name="T3" fmla="*/ 560 h 1629"/>
                  <a:gd name="T4" fmla="*/ 256 w 1120"/>
                  <a:gd name="T5" fmla="*/ 1174 h 1629"/>
                  <a:gd name="T6" fmla="*/ 560 w 1120"/>
                  <a:gd name="T7" fmla="*/ 1629 h 1629"/>
                  <a:gd name="T8" fmla="*/ 864 w 1120"/>
                  <a:gd name="T9" fmla="*/ 1175 h 1629"/>
                  <a:gd name="T10" fmla="*/ 1120 w 1120"/>
                  <a:gd name="T11" fmla="*/ 560 h 1629"/>
                  <a:gd name="T12" fmla="*/ 560 w 1120"/>
                  <a:gd name="T13" fmla="*/ 0 h 1629"/>
                  <a:gd name="T14" fmla="*/ 692 w 1120"/>
                  <a:gd name="T15" fmla="*/ 1383 h 1629"/>
                  <a:gd name="T16" fmla="*/ 440 w 1120"/>
                  <a:gd name="T17" fmla="*/ 1415 h 1629"/>
                  <a:gd name="T18" fmla="*/ 409 w 1120"/>
                  <a:gd name="T19" fmla="*/ 1319 h 1629"/>
                  <a:gd name="T20" fmla="*/ 409 w 1120"/>
                  <a:gd name="T21" fmla="*/ 1317 h 1629"/>
                  <a:gd name="T22" fmla="*/ 724 w 1120"/>
                  <a:gd name="T23" fmla="*/ 1278 h 1629"/>
                  <a:gd name="T24" fmla="*/ 710 w 1120"/>
                  <a:gd name="T25" fmla="*/ 1323 h 1629"/>
                  <a:gd name="T26" fmla="*/ 692 w 1120"/>
                  <a:gd name="T27" fmla="*/ 1383 h 1629"/>
                  <a:gd name="T28" fmla="*/ 394 w 1120"/>
                  <a:gd name="T29" fmla="*/ 1268 h 1629"/>
                  <a:gd name="T30" fmla="*/ 363 w 1120"/>
                  <a:gd name="T31" fmla="*/ 1171 h 1629"/>
                  <a:gd name="T32" fmla="*/ 758 w 1120"/>
                  <a:gd name="T33" fmla="*/ 1171 h 1629"/>
                  <a:gd name="T34" fmla="*/ 740 w 1120"/>
                  <a:gd name="T35" fmla="*/ 1225 h 1629"/>
                  <a:gd name="T36" fmla="*/ 394 w 1120"/>
                  <a:gd name="T37" fmla="*/ 1268 h 1629"/>
                  <a:gd name="T38" fmla="*/ 560 w 1120"/>
                  <a:gd name="T39" fmla="*/ 1527 h 1629"/>
                  <a:gd name="T40" fmla="*/ 458 w 1120"/>
                  <a:gd name="T41" fmla="*/ 1464 h 1629"/>
                  <a:gd name="T42" fmla="*/ 674 w 1120"/>
                  <a:gd name="T43" fmla="*/ 1437 h 1629"/>
                  <a:gd name="T44" fmla="*/ 560 w 1120"/>
                  <a:gd name="T45" fmla="*/ 1527 h 1629"/>
                  <a:gd name="T46" fmla="*/ 798 w 1120"/>
                  <a:gd name="T47" fmla="*/ 1069 h 1629"/>
                  <a:gd name="T48" fmla="*/ 323 w 1120"/>
                  <a:gd name="T49" fmla="*/ 1069 h 1629"/>
                  <a:gd name="T50" fmla="*/ 237 w 1120"/>
                  <a:gd name="T51" fmla="*/ 905 h 1629"/>
                  <a:gd name="T52" fmla="*/ 102 w 1120"/>
                  <a:gd name="T53" fmla="*/ 560 h 1629"/>
                  <a:gd name="T54" fmla="*/ 560 w 1120"/>
                  <a:gd name="T55" fmla="*/ 102 h 1629"/>
                  <a:gd name="T56" fmla="*/ 1018 w 1120"/>
                  <a:gd name="T57" fmla="*/ 560 h 1629"/>
                  <a:gd name="T58" fmla="*/ 883 w 1120"/>
                  <a:gd name="T59" fmla="*/ 906 h 1629"/>
                  <a:gd name="T60" fmla="*/ 798 w 1120"/>
                  <a:gd name="T61" fmla="*/ 1069 h 1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20" h="1629">
                    <a:moveTo>
                      <a:pt x="560" y="0"/>
                    </a:moveTo>
                    <a:cubicBezTo>
                      <a:pt x="251" y="0"/>
                      <a:pt x="0" y="251"/>
                      <a:pt x="0" y="560"/>
                    </a:cubicBezTo>
                    <a:cubicBezTo>
                      <a:pt x="0" y="765"/>
                      <a:pt x="188" y="983"/>
                      <a:pt x="256" y="1174"/>
                    </a:cubicBezTo>
                    <a:cubicBezTo>
                      <a:pt x="358" y="1459"/>
                      <a:pt x="347" y="1629"/>
                      <a:pt x="560" y="1629"/>
                    </a:cubicBezTo>
                    <a:cubicBezTo>
                      <a:pt x="776" y="1629"/>
                      <a:pt x="762" y="1459"/>
                      <a:pt x="864" y="1175"/>
                    </a:cubicBezTo>
                    <a:cubicBezTo>
                      <a:pt x="932" y="983"/>
                      <a:pt x="1120" y="764"/>
                      <a:pt x="1120" y="560"/>
                    </a:cubicBezTo>
                    <a:cubicBezTo>
                      <a:pt x="1120" y="251"/>
                      <a:pt x="869" y="0"/>
                      <a:pt x="560" y="0"/>
                    </a:cubicBezTo>
                    <a:close/>
                    <a:moveTo>
                      <a:pt x="692" y="1383"/>
                    </a:moveTo>
                    <a:cubicBezTo>
                      <a:pt x="440" y="1415"/>
                      <a:pt x="440" y="1415"/>
                      <a:pt x="440" y="1415"/>
                    </a:cubicBezTo>
                    <a:cubicBezTo>
                      <a:pt x="431" y="1389"/>
                      <a:pt x="421" y="1358"/>
                      <a:pt x="409" y="1319"/>
                    </a:cubicBezTo>
                    <a:cubicBezTo>
                      <a:pt x="409" y="1318"/>
                      <a:pt x="409" y="1318"/>
                      <a:pt x="409" y="1317"/>
                    </a:cubicBezTo>
                    <a:cubicBezTo>
                      <a:pt x="724" y="1278"/>
                      <a:pt x="724" y="1278"/>
                      <a:pt x="724" y="1278"/>
                    </a:cubicBezTo>
                    <a:cubicBezTo>
                      <a:pt x="719" y="1293"/>
                      <a:pt x="714" y="1309"/>
                      <a:pt x="710" y="1323"/>
                    </a:cubicBezTo>
                    <a:cubicBezTo>
                      <a:pt x="704" y="1346"/>
                      <a:pt x="698" y="1365"/>
                      <a:pt x="692" y="1383"/>
                    </a:cubicBezTo>
                    <a:close/>
                    <a:moveTo>
                      <a:pt x="394" y="1268"/>
                    </a:moveTo>
                    <a:cubicBezTo>
                      <a:pt x="385" y="1237"/>
                      <a:pt x="374" y="1205"/>
                      <a:pt x="363" y="1171"/>
                    </a:cubicBezTo>
                    <a:cubicBezTo>
                      <a:pt x="758" y="1171"/>
                      <a:pt x="758" y="1171"/>
                      <a:pt x="758" y="1171"/>
                    </a:cubicBezTo>
                    <a:cubicBezTo>
                      <a:pt x="752" y="1189"/>
                      <a:pt x="745" y="1208"/>
                      <a:pt x="740" y="1225"/>
                    </a:cubicBezTo>
                    <a:lnTo>
                      <a:pt x="394" y="1268"/>
                    </a:lnTo>
                    <a:close/>
                    <a:moveTo>
                      <a:pt x="560" y="1527"/>
                    </a:moveTo>
                    <a:cubicBezTo>
                      <a:pt x="508" y="1527"/>
                      <a:pt x="485" y="1521"/>
                      <a:pt x="458" y="1464"/>
                    </a:cubicBezTo>
                    <a:cubicBezTo>
                      <a:pt x="674" y="1437"/>
                      <a:pt x="674" y="1437"/>
                      <a:pt x="674" y="1437"/>
                    </a:cubicBezTo>
                    <a:cubicBezTo>
                      <a:pt x="643" y="1521"/>
                      <a:pt x="620" y="1527"/>
                      <a:pt x="560" y="1527"/>
                    </a:cubicBezTo>
                    <a:close/>
                    <a:moveTo>
                      <a:pt x="798" y="1069"/>
                    </a:moveTo>
                    <a:cubicBezTo>
                      <a:pt x="323" y="1069"/>
                      <a:pt x="323" y="1069"/>
                      <a:pt x="323" y="1069"/>
                    </a:cubicBezTo>
                    <a:cubicBezTo>
                      <a:pt x="297" y="1014"/>
                      <a:pt x="267" y="959"/>
                      <a:pt x="237" y="905"/>
                    </a:cubicBezTo>
                    <a:cubicBezTo>
                      <a:pt x="170" y="786"/>
                      <a:pt x="102" y="664"/>
                      <a:pt x="102" y="560"/>
                    </a:cubicBezTo>
                    <a:cubicBezTo>
                      <a:pt x="102" y="307"/>
                      <a:pt x="307" y="102"/>
                      <a:pt x="560" y="102"/>
                    </a:cubicBezTo>
                    <a:cubicBezTo>
                      <a:pt x="813" y="102"/>
                      <a:pt x="1018" y="307"/>
                      <a:pt x="1018" y="560"/>
                    </a:cubicBezTo>
                    <a:cubicBezTo>
                      <a:pt x="1018" y="663"/>
                      <a:pt x="949" y="786"/>
                      <a:pt x="883" y="906"/>
                    </a:cubicBezTo>
                    <a:cubicBezTo>
                      <a:pt x="853" y="960"/>
                      <a:pt x="823" y="1014"/>
                      <a:pt x="798" y="10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40"/>
              <p:cNvSpPr/>
              <p:nvPr/>
            </p:nvSpPr>
            <p:spPr bwMode="auto">
              <a:xfrm>
                <a:off x="957263" y="955675"/>
                <a:ext cx="1239837" cy="1239837"/>
              </a:xfrm>
              <a:custGeom>
                <a:avLst/>
                <a:gdLst>
                  <a:gd name="T0" fmla="*/ 305 w 330"/>
                  <a:gd name="T1" fmla="*/ 0 h 330"/>
                  <a:gd name="T2" fmla="*/ 0 w 330"/>
                  <a:gd name="T3" fmla="*/ 305 h 330"/>
                  <a:gd name="T4" fmla="*/ 25 w 330"/>
                  <a:gd name="T5" fmla="*/ 330 h 330"/>
                  <a:gd name="T6" fmla="*/ 50 w 330"/>
                  <a:gd name="T7" fmla="*/ 305 h 330"/>
                  <a:gd name="T8" fmla="*/ 305 w 330"/>
                  <a:gd name="T9" fmla="*/ 50 h 330"/>
                  <a:gd name="T10" fmla="*/ 330 w 330"/>
                  <a:gd name="T11" fmla="*/ 25 h 330"/>
                  <a:gd name="T12" fmla="*/ 305 w 330"/>
                  <a:gd name="T13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0" h="330">
                    <a:moveTo>
                      <a:pt x="305" y="0"/>
                    </a:moveTo>
                    <a:cubicBezTo>
                      <a:pt x="137" y="0"/>
                      <a:pt x="0" y="137"/>
                      <a:pt x="0" y="305"/>
                    </a:cubicBezTo>
                    <a:cubicBezTo>
                      <a:pt x="0" y="319"/>
                      <a:pt x="11" y="330"/>
                      <a:pt x="25" y="330"/>
                    </a:cubicBezTo>
                    <a:cubicBezTo>
                      <a:pt x="39" y="330"/>
                      <a:pt x="50" y="319"/>
                      <a:pt x="50" y="305"/>
                    </a:cubicBezTo>
                    <a:cubicBezTo>
                      <a:pt x="50" y="165"/>
                      <a:pt x="165" y="50"/>
                      <a:pt x="305" y="50"/>
                    </a:cubicBezTo>
                    <a:cubicBezTo>
                      <a:pt x="319" y="50"/>
                      <a:pt x="330" y="39"/>
                      <a:pt x="330" y="25"/>
                    </a:cubicBezTo>
                    <a:cubicBezTo>
                      <a:pt x="330" y="11"/>
                      <a:pt x="319" y="0"/>
                      <a:pt x="30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8" name="Group 40"/>
          <p:cNvGrpSpPr/>
          <p:nvPr/>
        </p:nvGrpSpPr>
        <p:grpSpPr bwMode="auto">
          <a:xfrm>
            <a:off x="6892925" y="3135313"/>
            <a:ext cx="995363" cy="993775"/>
            <a:chOff x="6878122" y="3817694"/>
            <a:chExt cx="995966" cy="993236"/>
          </a:xfrm>
        </p:grpSpPr>
        <p:sp>
          <p:nvSpPr>
            <p:cNvPr id="15380" name="Oval 19"/>
            <p:cNvSpPr>
              <a:spLocks noChangeArrowheads="1"/>
            </p:cNvSpPr>
            <p:nvPr/>
          </p:nvSpPr>
          <p:spPr bwMode="auto">
            <a:xfrm>
              <a:off x="6878122" y="3817694"/>
              <a:ext cx="995966" cy="993236"/>
            </a:xfrm>
            <a:prstGeom prst="ellipse">
              <a:avLst/>
            </a:prstGeom>
            <a:solidFill>
              <a:srgbClr val="474A69"/>
            </a:solidFill>
            <a:ln w="1905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 noProof="1">
                <a:solidFill>
                  <a:srgbClr val="FFFFFF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grpSp>
          <p:nvGrpSpPr>
            <p:cNvPr id="40" name="Group 42"/>
            <p:cNvGrpSpPr/>
            <p:nvPr/>
          </p:nvGrpSpPr>
          <p:grpSpPr>
            <a:xfrm>
              <a:off x="7214471" y="4179013"/>
              <a:ext cx="362109" cy="340542"/>
              <a:chOff x="-1587" y="-3175"/>
              <a:chExt cx="506412" cy="476250"/>
            </a:xfrm>
            <a:solidFill>
              <a:schemeClr val="bg1"/>
            </a:solidFill>
          </p:grpSpPr>
          <p:sp>
            <p:nvSpPr>
              <p:cNvPr id="41" name="Oval 14"/>
              <p:cNvSpPr>
                <a:spLocks noChangeArrowheads="1"/>
              </p:cNvSpPr>
              <p:nvPr/>
            </p:nvSpPr>
            <p:spPr bwMode="auto">
              <a:xfrm>
                <a:off x="244475" y="257175"/>
                <a:ext cx="60325" cy="6191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5"/>
              <p:cNvSpPr>
                <a:spLocks noEditPoints="1"/>
              </p:cNvSpPr>
              <p:nvPr/>
            </p:nvSpPr>
            <p:spPr bwMode="auto">
              <a:xfrm>
                <a:off x="-1587" y="-3175"/>
                <a:ext cx="506412" cy="476250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3" name="Group 46"/>
          <p:cNvGrpSpPr/>
          <p:nvPr/>
        </p:nvGrpSpPr>
        <p:grpSpPr bwMode="auto">
          <a:xfrm>
            <a:off x="5613400" y="1328738"/>
            <a:ext cx="995363" cy="992187"/>
            <a:chOff x="5598867" y="2010618"/>
            <a:chExt cx="995966" cy="993236"/>
          </a:xfrm>
        </p:grpSpPr>
        <p:sp>
          <p:nvSpPr>
            <p:cNvPr id="15378" name="Oval 19"/>
            <p:cNvSpPr>
              <a:spLocks noChangeArrowheads="1"/>
            </p:cNvSpPr>
            <p:nvPr/>
          </p:nvSpPr>
          <p:spPr bwMode="auto">
            <a:xfrm>
              <a:off x="5598867" y="2010618"/>
              <a:ext cx="995966" cy="993236"/>
            </a:xfrm>
            <a:prstGeom prst="ellipse">
              <a:avLst/>
            </a:prstGeom>
            <a:solidFill>
              <a:srgbClr val="313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800" noProof="1">
                <a:solidFill>
                  <a:schemeClr val="bg1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15379" name="Shape 214"/>
            <p:cNvSpPr>
              <a:spLocks noChangeArrowheads="1"/>
            </p:cNvSpPr>
            <p:nvPr/>
          </p:nvSpPr>
          <p:spPr bwMode="auto">
            <a:xfrm>
              <a:off x="5898973" y="2310231"/>
              <a:ext cx="394053" cy="394010"/>
            </a:xfrm>
            <a:custGeom>
              <a:avLst/>
              <a:gdLst>
                <a:gd name="T0" fmla="*/ 874855 w 21395"/>
                <a:gd name="T1" fmla="*/ 2830879 h 21473"/>
                <a:gd name="T2" fmla="*/ 2841676 w 21395"/>
                <a:gd name="T3" fmla="*/ 871013 h 21473"/>
                <a:gd name="T4" fmla="*/ 4896682 w 21395"/>
                <a:gd name="T5" fmla="*/ 2918423 h 21473"/>
                <a:gd name="T6" fmla="*/ 2929529 w 21395"/>
                <a:gd name="T7" fmla="*/ 4878289 h 21473"/>
                <a:gd name="T8" fmla="*/ 874855 w 21395"/>
                <a:gd name="T9" fmla="*/ 2830879 h 21473"/>
                <a:gd name="T10" fmla="*/ 7094833 w 21395"/>
                <a:gd name="T11" fmla="*/ 6116632 h 21473"/>
                <a:gd name="T12" fmla="*/ 5358697 w 21395"/>
                <a:gd name="T13" fmla="*/ 4387396 h 21473"/>
                <a:gd name="T14" fmla="*/ 5771537 w 21395"/>
                <a:gd name="T15" fmla="*/ 2918423 h 21473"/>
                <a:gd name="T16" fmla="*/ 2841676 w 21395"/>
                <a:gd name="T17" fmla="*/ 0 h 21473"/>
                <a:gd name="T18" fmla="*/ 0 w 21395"/>
                <a:gd name="T19" fmla="*/ 2830879 h 21473"/>
                <a:gd name="T20" fmla="*/ 2929529 w 21395"/>
                <a:gd name="T21" fmla="*/ 5749302 h 21473"/>
                <a:gd name="T22" fmla="*/ 4360368 w 21395"/>
                <a:gd name="T23" fmla="*/ 5362778 h 21473"/>
                <a:gd name="T24" fmla="*/ 6105326 w 21395"/>
                <a:gd name="T25" fmla="*/ 7102455 h 21473"/>
                <a:gd name="T26" fmla="*/ 6723728 w 21395"/>
                <a:gd name="T27" fmla="*/ 7102455 h 21473"/>
                <a:gd name="T28" fmla="*/ 7156920 w 21395"/>
                <a:gd name="T29" fmla="*/ 6670830 h 21473"/>
                <a:gd name="T30" fmla="*/ 7094833 w 21395"/>
                <a:gd name="T31" fmla="*/ 6116632 h 2147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395" h="21473">
                  <a:moveTo>
                    <a:pt x="2579" y="8408"/>
                  </a:moveTo>
                  <a:cubicBezTo>
                    <a:pt x="2579" y="5192"/>
                    <a:pt x="5174" y="2587"/>
                    <a:pt x="8377" y="2587"/>
                  </a:cubicBezTo>
                  <a:cubicBezTo>
                    <a:pt x="11581" y="2587"/>
                    <a:pt x="14435" y="5451"/>
                    <a:pt x="14435" y="8668"/>
                  </a:cubicBezTo>
                  <a:cubicBezTo>
                    <a:pt x="14435" y="11882"/>
                    <a:pt x="11838" y="14489"/>
                    <a:pt x="8636" y="14489"/>
                  </a:cubicBezTo>
                  <a:cubicBezTo>
                    <a:pt x="5432" y="14488"/>
                    <a:pt x="2579" y="11622"/>
                    <a:pt x="2579" y="8408"/>
                  </a:cubicBezTo>
                  <a:close/>
                  <a:moveTo>
                    <a:pt x="20915" y="18167"/>
                  </a:moveTo>
                  <a:lnTo>
                    <a:pt x="15797" y="13031"/>
                  </a:lnTo>
                  <a:cubicBezTo>
                    <a:pt x="16569" y="11760"/>
                    <a:pt x="17014" y="10265"/>
                    <a:pt x="17014" y="8668"/>
                  </a:cubicBezTo>
                  <a:cubicBezTo>
                    <a:pt x="17014" y="4023"/>
                    <a:pt x="13004" y="0"/>
                    <a:pt x="8377" y="0"/>
                  </a:cubicBezTo>
                  <a:cubicBezTo>
                    <a:pt x="3750" y="-1"/>
                    <a:pt x="0" y="3764"/>
                    <a:pt x="0" y="8408"/>
                  </a:cubicBezTo>
                  <a:cubicBezTo>
                    <a:pt x="0" y="13051"/>
                    <a:pt x="4010" y="17076"/>
                    <a:pt x="8636" y="17076"/>
                  </a:cubicBezTo>
                  <a:cubicBezTo>
                    <a:pt x="10175" y="17076"/>
                    <a:pt x="11615" y="16655"/>
                    <a:pt x="12854" y="15928"/>
                  </a:cubicBezTo>
                  <a:lnTo>
                    <a:pt x="17998" y="21095"/>
                  </a:lnTo>
                  <a:cubicBezTo>
                    <a:pt x="18502" y="21599"/>
                    <a:pt x="19318" y="21599"/>
                    <a:pt x="19821" y="21095"/>
                  </a:cubicBezTo>
                  <a:lnTo>
                    <a:pt x="21098" y="19813"/>
                  </a:lnTo>
                  <a:cubicBezTo>
                    <a:pt x="21600" y="19309"/>
                    <a:pt x="21417" y="18671"/>
                    <a:pt x="20915" y="181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3656" tIns="43656" rIns="43656" bIns="43656" anchor="ctr"/>
            <a:lstStyle/>
            <a:p>
              <a:endParaRPr lang="zh-CN" altLang="en-US"/>
            </a:p>
          </p:txBody>
        </p:sp>
      </p:grpSp>
      <p:grpSp>
        <p:nvGrpSpPr>
          <p:cNvPr id="46" name="Group 50"/>
          <p:cNvGrpSpPr/>
          <p:nvPr/>
        </p:nvGrpSpPr>
        <p:grpSpPr bwMode="auto">
          <a:xfrm>
            <a:off x="9417050" y="3135313"/>
            <a:ext cx="995363" cy="993775"/>
            <a:chOff x="9402380" y="3817694"/>
            <a:chExt cx="995966" cy="993236"/>
          </a:xfrm>
        </p:grpSpPr>
        <p:sp>
          <p:nvSpPr>
            <p:cNvPr id="15376" name="Oval 19"/>
            <p:cNvSpPr>
              <a:spLocks noChangeArrowheads="1"/>
            </p:cNvSpPr>
            <p:nvPr/>
          </p:nvSpPr>
          <p:spPr bwMode="auto">
            <a:xfrm>
              <a:off x="9402380" y="3817694"/>
              <a:ext cx="995966" cy="993236"/>
            </a:xfrm>
            <a:prstGeom prst="ellipse">
              <a:avLst/>
            </a:prstGeom>
            <a:solidFill>
              <a:srgbClr val="D44E71"/>
            </a:solidFill>
            <a:ln w="1905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 noProof="1">
                <a:solidFill>
                  <a:schemeClr val="bg1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9688760" y="4118242"/>
              <a:ext cx="419680" cy="391700"/>
              <a:chOff x="1511296" y="1234210"/>
              <a:chExt cx="256867" cy="239742"/>
            </a:xfrm>
            <a:solidFill>
              <a:schemeClr val="bg1"/>
            </a:solidFill>
          </p:grpSpPr>
          <p:sp>
            <p:nvSpPr>
              <p:cNvPr id="49" name="Freeform 76"/>
              <p:cNvSpPr>
                <a:spLocks noEditPoints="1"/>
              </p:cNvSpPr>
              <p:nvPr/>
            </p:nvSpPr>
            <p:spPr bwMode="auto">
              <a:xfrm>
                <a:off x="1543231" y="1266144"/>
                <a:ext cx="191609" cy="127739"/>
              </a:xfrm>
              <a:custGeom>
                <a:avLst/>
                <a:gdLst>
                  <a:gd name="T0" fmla="*/ 168 w 175"/>
                  <a:gd name="T1" fmla="*/ 0 h 117"/>
                  <a:gd name="T2" fmla="*/ 7 w 175"/>
                  <a:gd name="T3" fmla="*/ 0 h 117"/>
                  <a:gd name="T4" fmla="*/ 0 w 175"/>
                  <a:gd name="T5" fmla="*/ 8 h 117"/>
                  <a:gd name="T6" fmla="*/ 0 w 175"/>
                  <a:gd name="T7" fmla="*/ 110 h 117"/>
                  <a:gd name="T8" fmla="*/ 7 w 175"/>
                  <a:gd name="T9" fmla="*/ 117 h 117"/>
                  <a:gd name="T10" fmla="*/ 168 w 175"/>
                  <a:gd name="T11" fmla="*/ 117 h 117"/>
                  <a:gd name="T12" fmla="*/ 175 w 175"/>
                  <a:gd name="T13" fmla="*/ 110 h 117"/>
                  <a:gd name="T14" fmla="*/ 175 w 175"/>
                  <a:gd name="T15" fmla="*/ 8 h 117"/>
                  <a:gd name="T16" fmla="*/ 168 w 175"/>
                  <a:gd name="T17" fmla="*/ 0 h 117"/>
                  <a:gd name="T18" fmla="*/ 168 w 175"/>
                  <a:gd name="T19" fmla="*/ 110 h 117"/>
                  <a:gd name="T20" fmla="*/ 7 w 175"/>
                  <a:gd name="T21" fmla="*/ 110 h 117"/>
                  <a:gd name="T22" fmla="*/ 7 w 175"/>
                  <a:gd name="T23" fmla="*/ 8 h 117"/>
                  <a:gd name="T24" fmla="*/ 168 w 175"/>
                  <a:gd name="T25" fmla="*/ 8 h 117"/>
                  <a:gd name="T26" fmla="*/ 168 w 175"/>
                  <a:gd name="T27" fmla="*/ 11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5" h="117">
                    <a:moveTo>
                      <a:pt x="16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4"/>
                      <a:pt x="3" y="117"/>
                      <a:pt x="7" y="117"/>
                    </a:cubicBezTo>
                    <a:cubicBezTo>
                      <a:pt x="168" y="117"/>
                      <a:pt x="168" y="117"/>
                      <a:pt x="168" y="117"/>
                    </a:cubicBezTo>
                    <a:cubicBezTo>
                      <a:pt x="172" y="117"/>
                      <a:pt x="175" y="114"/>
                      <a:pt x="175" y="110"/>
                    </a:cubicBezTo>
                    <a:cubicBezTo>
                      <a:pt x="175" y="8"/>
                      <a:pt x="175" y="8"/>
                      <a:pt x="175" y="8"/>
                    </a:cubicBezTo>
                    <a:cubicBezTo>
                      <a:pt x="175" y="3"/>
                      <a:pt x="172" y="0"/>
                      <a:pt x="168" y="0"/>
                    </a:cubicBezTo>
                    <a:close/>
                    <a:moveTo>
                      <a:pt x="168" y="110"/>
                    </a:moveTo>
                    <a:cubicBezTo>
                      <a:pt x="7" y="110"/>
                      <a:pt x="7" y="110"/>
                      <a:pt x="7" y="11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68" y="8"/>
                      <a:pt x="168" y="8"/>
                      <a:pt x="168" y="8"/>
                    </a:cubicBezTo>
                    <a:lnTo>
                      <a:pt x="168" y="1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 77"/>
              <p:cNvSpPr>
                <a:spLocks noEditPoints="1"/>
              </p:cNvSpPr>
              <p:nvPr/>
            </p:nvSpPr>
            <p:spPr bwMode="auto">
              <a:xfrm>
                <a:off x="1511296" y="1234210"/>
                <a:ext cx="256867" cy="239742"/>
              </a:xfrm>
              <a:custGeom>
                <a:avLst/>
                <a:gdLst>
                  <a:gd name="T0" fmla="*/ 212 w 234"/>
                  <a:gd name="T1" fmla="*/ 0 h 219"/>
                  <a:gd name="T2" fmla="*/ 22 w 234"/>
                  <a:gd name="T3" fmla="*/ 0 h 219"/>
                  <a:gd name="T4" fmla="*/ 0 w 234"/>
                  <a:gd name="T5" fmla="*/ 22 h 219"/>
                  <a:gd name="T6" fmla="*/ 0 w 234"/>
                  <a:gd name="T7" fmla="*/ 168 h 219"/>
                  <a:gd name="T8" fmla="*/ 22 w 234"/>
                  <a:gd name="T9" fmla="*/ 190 h 219"/>
                  <a:gd name="T10" fmla="*/ 95 w 234"/>
                  <a:gd name="T11" fmla="*/ 190 h 219"/>
                  <a:gd name="T12" fmla="*/ 95 w 234"/>
                  <a:gd name="T13" fmla="*/ 199 h 219"/>
                  <a:gd name="T14" fmla="*/ 49 w 234"/>
                  <a:gd name="T15" fmla="*/ 205 h 219"/>
                  <a:gd name="T16" fmla="*/ 44 w 234"/>
                  <a:gd name="T17" fmla="*/ 212 h 219"/>
                  <a:gd name="T18" fmla="*/ 51 w 234"/>
                  <a:gd name="T19" fmla="*/ 219 h 219"/>
                  <a:gd name="T20" fmla="*/ 182 w 234"/>
                  <a:gd name="T21" fmla="*/ 219 h 219"/>
                  <a:gd name="T22" fmla="*/ 190 w 234"/>
                  <a:gd name="T23" fmla="*/ 212 h 219"/>
                  <a:gd name="T24" fmla="*/ 184 w 234"/>
                  <a:gd name="T25" fmla="*/ 205 h 219"/>
                  <a:gd name="T26" fmla="*/ 139 w 234"/>
                  <a:gd name="T27" fmla="*/ 199 h 219"/>
                  <a:gd name="T28" fmla="*/ 139 w 234"/>
                  <a:gd name="T29" fmla="*/ 190 h 219"/>
                  <a:gd name="T30" fmla="*/ 212 w 234"/>
                  <a:gd name="T31" fmla="*/ 190 h 219"/>
                  <a:gd name="T32" fmla="*/ 234 w 234"/>
                  <a:gd name="T33" fmla="*/ 168 h 219"/>
                  <a:gd name="T34" fmla="*/ 234 w 234"/>
                  <a:gd name="T35" fmla="*/ 22 h 219"/>
                  <a:gd name="T36" fmla="*/ 212 w 234"/>
                  <a:gd name="T37" fmla="*/ 0 h 219"/>
                  <a:gd name="T38" fmla="*/ 219 w 234"/>
                  <a:gd name="T39" fmla="*/ 168 h 219"/>
                  <a:gd name="T40" fmla="*/ 212 w 234"/>
                  <a:gd name="T41" fmla="*/ 175 h 219"/>
                  <a:gd name="T42" fmla="*/ 146 w 234"/>
                  <a:gd name="T43" fmla="*/ 175 h 219"/>
                  <a:gd name="T44" fmla="*/ 88 w 234"/>
                  <a:gd name="T45" fmla="*/ 175 h 219"/>
                  <a:gd name="T46" fmla="*/ 22 w 234"/>
                  <a:gd name="T47" fmla="*/ 175 h 219"/>
                  <a:gd name="T48" fmla="*/ 14 w 234"/>
                  <a:gd name="T49" fmla="*/ 168 h 219"/>
                  <a:gd name="T50" fmla="*/ 14 w 234"/>
                  <a:gd name="T51" fmla="*/ 22 h 219"/>
                  <a:gd name="T52" fmla="*/ 22 w 234"/>
                  <a:gd name="T53" fmla="*/ 15 h 219"/>
                  <a:gd name="T54" fmla="*/ 212 w 234"/>
                  <a:gd name="T55" fmla="*/ 15 h 219"/>
                  <a:gd name="T56" fmla="*/ 219 w 234"/>
                  <a:gd name="T57" fmla="*/ 22 h 219"/>
                  <a:gd name="T58" fmla="*/ 219 w 234"/>
                  <a:gd name="T59" fmla="*/ 168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34" h="219">
                    <a:moveTo>
                      <a:pt x="21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0"/>
                      <a:pt x="10" y="190"/>
                      <a:pt x="22" y="190"/>
                    </a:cubicBezTo>
                    <a:cubicBezTo>
                      <a:pt x="95" y="190"/>
                      <a:pt x="95" y="190"/>
                      <a:pt x="95" y="190"/>
                    </a:cubicBezTo>
                    <a:cubicBezTo>
                      <a:pt x="95" y="199"/>
                      <a:pt x="95" y="199"/>
                      <a:pt x="95" y="199"/>
                    </a:cubicBezTo>
                    <a:cubicBezTo>
                      <a:pt x="49" y="205"/>
                      <a:pt x="49" y="205"/>
                      <a:pt x="49" y="205"/>
                    </a:cubicBezTo>
                    <a:cubicBezTo>
                      <a:pt x="46" y="206"/>
                      <a:pt x="44" y="208"/>
                      <a:pt x="44" y="212"/>
                    </a:cubicBezTo>
                    <a:cubicBezTo>
                      <a:pt x="44" y="216"/>
                      <a:pt x="47" y="219"/>
                      <a:pt x="51" y="219"/>
                    </a:cubicBezTo>
                    <a:cubicBezTo>
                      <a:pt x="182" y="219"/>
                      <a:pt x="182" y="219"/>
                      <a:pt x="182" y="219"/>
                    </a:cubicBezTo>
                    <a:cubicBezTo>
                      <a:pt x="186" y="219"/>
                      <a:pt x="190" y="216"/>
                      <a:pt x="190" y="212"/>
                    </a:cubicBezTo>
                    <a:cubicBezTo>
                      <a:pt x="190" y="208"/>
                      <a:pt x="187" y="206"/>
                      <a:pt x="184" y="205"/>
                    </a:cubicBezTo>
                    <a:cubicBezTo>
                      <a:pt x="139" y="199"/>
                      <a:pt x="139" y="199"/>
                      <a:pt x="139" y="199"/>
                    </a:cubicBezTo>
                    <a:cubicBezTo>
                      <a:pt x="139" y="190"/>
                      <a:pt x="139" y="190"/>
                      <a:pt x="139" y="190"/>
                    </a:cubicBezTo>
                    <a:cubicBezTo>
                      <a:pt x="212" y="190"/>
                      <a:pt x="212" y="190"/>
                      <a:pt x="212" y="190"/>
                    </a:cubicBezTo>
                    <a:cubicBezTo>
                      <a:pt x="224" y="190"/>
                      <a:pt x="234" y="180"/>
                      <a:pt x="234" y="168"/>
                    </a:cubicBezTo>
                    <a:cubicBezTo>
                      <a:pt x="234" y="22"/>
                      <a:pt x="234" y="22"/>
                      <a:pt x="234" y="22"/>
                    </a:cubicBezTo>
                    <a:cubicBezTo>
                      <a:pt x="234" y="10"/>
                      <a:pt x="224" y="0"/>
                      <a:pt x="212" y="0"/>
                    </a:cubicBezTo>
                    <a:close/>
                    <a:moveTo>
                      <a:pt x="219" y="168"/>
                    </a:moveTo>
                    <a:cubicBezTo>
                      <a:pt x="219" y="172"/>
                      <a:pt x="216" y="175"/>
                      <a:pt x="212" y="175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88" y="175"/>
                      <a:pt x="88" y="175"/>
                      <a:pt x="88" y="175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18" y="175"/>
                      <a:pt x="14" y="172"/>
                      <a:pt x="14" y="168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18"/>
                      <a:pt x="18" y="15"/>
                      <a:pt x="22" y="15"/>
                    </a:cubicBezTo>
                    <a:cubicBezTo>
                      <a:pt x="212" y="15"/>
                      <a:pt x="212" y="15"/>
                      <a:pt x="212" y="15"/>
                    </a:cubicBezTo>
                    <a:cubicBezTo>
                      <a:pt x="216" y="15"/>
                      <a:pt x="219" y="18"/>
                      <a:pt x="219" y="22"/>
                    </a:cubicBezTo>
                    <a:lnTo>
                      <a:pt x="219" y="1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 bwMode="auto">
          <a:xfrm>
            <a:off x="2127565" y="507276"/>
            <a:ext cx="2298065" cy="716332"/>
            <a:chOff x="788700" y="331497"/>
            <a:chExt cx="2298117" cy="715437"/>
          </a:xfrm>
        </p:grpSpPr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788700" y="837138"/>
              <a:ext cx="2298117" cy="2097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en-CA" sz="1065" spc="4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TEACHING PROCESS 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788700" y="331497"/>
              <a:ext cx="2172439" cy="5225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zh-CN" altLang="en-US" sz="2800" spc="3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新学期计划</a:t>
              </a:r>
              <a:endParaRPr lang="en-CA" altLang="zh-CN" sz="2800" spc="300" noProof="1">
                <a:latin typeface="文悦古典明朝体 (非商业使用) W5" pitchFamily="50" charset="-122"/>
                <a:ea typeface="文悦古典明朝体 (非商业使用) W5" pitchFamily="50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9" name="3 Elipse"/>
          <p:cNvSpPr/>
          <p:nvPr/>
        </p:nvSpPr>
        <p:spPr bwMode="auto">
          <a:xfrm>
            <a:off x="2015210" y="1893748"/>
            <a:ext cx="1728104" cy="1728192"/>
          </a:xfrm>
          <a:prstGeom prst="ellipse">
            <a:avLst/>
          </a:prstGeom>
          <a:solidFill>
            <a:schemeClr val="bg1"/>
          </a:solidFill>
          <a:ln w="346075" cap="rnd">
            <a:noFill/>
            <a:round/>
          </a:ln>
          <a:effectLst>
            <a:innerShdw blurRad="101600" dist="38100" dir="16200000">
              <a:prstClr val="black">
                <a:alpha val="80000"/>
              </a:prstClr>
            </a:innerShdw>
          </a:effectLst>
          <a:scene3d>
            <a:camera prst="orthographicFront">
              <a:rot lat="0" lon="0" rev="0"/>
            </a:camera>
            <a:lightRig rig="sof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624" tIns="45332" rIns="90624" bIns="45332" anchor="ctr"/>
          <a:lstStyle/>
          <a:p>
            <a:pPr algn="ctr"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0" name="69 CuadroTexto"/>
          <p:cNvSpPr txBox="1"/>
          <p:nvPr/>
        </p:nvSpPr>
        <p:spPr>
          <a:xfrm>
            <a:off x="1701798" y="4432300"/>
            <a:ext cx="2355850" cy="1127125"/>
          </a:xfrm>
          <a:prstGeom prst="rect">
            <a:avLst/>
          </a:prstGeom>
          <a:noFill/>
        </p:spPr>
        <p:txBody>
          <a:bodyPr lIns="90624" tIns="45332" rIns="90624" bIns="45332">
            <a:spAutoFit/>
          </a:bodyPr>
          <a:lstStyle/>
          <a:p>
            <a:pPr algn="ctr" defTabSz="905510" eaLnBrk="1" fontAlgn="auto" hangingPunct="1">
              <a:lnSpc>
                <a:spcPct val="120000"/>
              </a:lnSpc>
              <a:defRPr/>
            </a:pPr>
            <a:r>
              <a:rPr lang="zh-CN" altLang="en-US" sz="1600" b="1" spc="300" noProof="1"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输入你的标题</a:t>
            </a:r>
            <a:endParaRPr lang="en-US" altLang="zh-CN" sz="1600" b="1" spc="300" noProof="1">
              <a:latin typeface="新宋体" panose="02010609030101010101" pitchFamily="49" charset="-122"/>
              <a:ea typeface="新宋体" panose="02010609030101010101" pitchFamily="49" charset="-122"/>
              <a:cs typeface="Open Sans Condensed" panose="020B0604020202020204" charset="0"/>
              <a:sym typeface="Arial" panose="020B0604020202020204" pitchFamily="34" charset="0"/>
            </a:endParaRPr>
          </a:p>
          <a:p>
            <a:pPr algn="ctr" defTabSz="905510" eaLnBrk="1" fontAlgn="auto" hangingPunct="1">
              <a:lnSpc>
                <a:spcPct val="120000"/>
              </a:lnSpc>
              <a:defRPr/>
            </a:pPr>
            <a:endParaRPr lang="zh-CN" altLang="en-US" sz="1000" b="1" spc="300" noProof="1">
              <a:latin typeface="新宋体" panose="02010609030101010101" pitchFamily="49" charset="-122"/>
              <a:ea typeface="新宋体" panose="02010609030101010101" pitchFamily="49" charset="-122"/>
              <a:cs typeface="Open Sans Condensed" panose="020B0604020202020204" charset="0"/>
              <a:sym typeface="Arial" panose="020B0604020202020204" pitchFamily="34" charset="0"/>
            </a:endParaRPr>
          </a:p>
          <a:p>
            <a:pPr algn="ctr" defTabSz="905510" eaLnBrk="1" fontAlgn="auto" hangingPunct="1">
              <a:lnSpc>
                <a:spcPct val="120000"/>
              </a:lnSpc>
              <a:defRPr/>
            </a:pPr>
            <a:r>
              <a:rPr lang="zh-CN" altLang="en-US" sz="1000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详细内容</a:t>
            </a:r>
            <a:r>
              <a:rPr lang="en-US" altLang="zh-CN" sz="1000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……</a:t>
            </a:r>
            <a:r>
              <a:rPr lang="zh-CN" altLang="en-US" sz="1000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点击输入本栏的具体文字，简明扼要的说明分项内容，此为概念图解。</a:t>
            </a:r>
            <a:endParaRPr lang="es-MX" sz="1000" spc="300" noProof="1">
              <a:solidFill>
                <a:schemeClr val="bg2"/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69 CuadroTexto"/>
          <p:cNvSpPr txBox="1">
            <a:spLocks noChangeArrowheads="1"/>
          </p:cNvSpPr>
          <p:nvPr/>
        </p:nvSpPr>
        <p:spPr bwMode="auto">
          <a:xfrm>
            <a:off x="2482848" y="3895725"/>
            <a:ext cx="7937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24" tIns="45332" rIns="90624" bIns="4533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s-MX" altLang="zh-CN" sz="1500">
                <a:latin typeface="Arial" panose="020B0604020202020204" pitchFamily="34" charset="0"/>
                <a:ea typeface="康煕字典體(Demo)" pitchFamily="2" charset="-120"/>
                <a:cs typeface="Open Sans Extrabold" panose="020B0906030804020204" pitchFamily="34" charset="0"/>
                <a:sym typeface="Arial" panose="020B0604020202020204" pitchFamily="34" charset="0"/>
              </a:rPr>
              <a:t>70</a:t>
            </a:r>
            <a:r>
              <a:rPr lang="es-MX" altLang="zh-CN" sz="1500" baseline="40000">
                <a:latin typeface="Arial" panose="020B0604020202020204" pitchFamily="34" charset="0"/>
                <a:ea typeface="康煕字典體(Demo)" pitchFamily="2" charset="-120"/>
                <a:cs typeface="Open Sans Extrabold" panose="020B0906030804020204" pitchFamily="34" charset="0"/>
                <a:sym typeface="Arial" panose="020B0604020202020204" pitchFamily="34" charset="0"/>
              </a:rPr>
              <a:t>%</a:t>
            </a:r>
          </a:p>
        </p:txBody>
      </p:sp>
      <p:sp>
        <p:nvSpPr>
          <p:cNvPr id="13" name="6 Elipse"/>
          <p:cNvSpPr/>
          <p:nvPr/>
        </p:nvSpPr>
        <p:spPr bwMode="auto">
          <a:xfrm>
            <a:off x="5183345" y="1893748"/>
            <a:ext cx="1728104" cy="1728192"/>
          </a:xfrm>
          <a:prstGeom prst="ellipse">
            <a:avLst/>
          </a:prstGeom>
          <a:solidFill>
            <a:schemeClr val="bg1"/>
          </a:solidFill>
          <a:ln w="346075" cap="rnd">
            <a:noFill/>
            <a:round/>
          </a:ln>
          <a:effectLst>
            <a:innerShdw blurRad="101600" dist="38100" dir="16200000">
              <a:prstClr val="black">
                <a:alpha val="80000"/>
              </a:prstClr>
            </a:innerShdw>
          </a:effectLst>
          <a:scene3d>
            <a:camera prst="orthographicFront">
              <a:rot lat="0" lon="0" rev="0"/>
            </a:camera>
            <a:lightRig rig="sof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624" tIns="45332" rIns="90624" bIns="45332" anchor="ctr"/>
          <a:lstStyle/>
          <a:p>
            <a:pPr algn="ctr"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4" name="7 Circular"/>
          <p:cNvSpPr/>
          <p:nvPr/>
        </p:nvSpPr>
        <p:spPr bwMode="auto">
          <a:xfrm>
            <a:off x="4991100" y="1701800"/>
            <a:ext cx="2112963" cy="2111375"/>
          </a:xfrm>
          <a:prstGeom prst="pie">
            <a:avLst>
              <a:gd name="adj1" fmla="val 2293777"/>
              <a:gd name="adj2" fmla="val 11790737"/>
            </a:avLst>
          </a:prstGeom>
          <a:solidFill>
            <a:srgbClr val="6392C4"/>
          </a:solidFill>
          <a:ln>
            <a:noFill/>
          </a:ln>
        </p:spPr>
        <p:txBody>
          <a:bodyPr lIns="0" tIns="0" rIns="0" bIns="0" anchor="ctr"/>
          <a:lstStyle/>
          <a:p>
            <a:pPr algn="ctr"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5" name="69 CuadroTexto"/>
          <p:cNvSpPr txBox="1"/>
          <p:nvPr/>
        </p:nvSpPr>
        <p:spPr>
          <a:xfrm>
            <a:off x="4870450" y="4432300"/>
            <a:ext cx="2354263" cy="1127125"/>
          </a:xfrm>
          <a:prstGeom prst="rect">
            <a:avLst/>
          </a:prstGeom>
          <a:noFill/>
        </p:spPr>
        <p:txBody>
          <a:bodyPr lIns="90624" tIns="45332" rIns="90624" bIns="45332">
            <a:spAutoFit/>
          </a:bodyPr>
          <a:lstStyle/>
          <a:p>
            <a:pPr algn="ctr" defTabSz="905510" eaLnBrk="1" fontAlgn="auto" hangingPunct="1">
              <a:lnSpc>
                <a:spcPct val="120000"/>
              </a:lnSpc>
              <a:defRPr/>
            </a:pPr>
            <a:r>
              <a:rPr lang="zh-CN" altLang="en-US" sz="1600" b="1" spc="300" noProof="1"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输入你的标题</a:t>
            </a:r>
            <a:endParaRPr lang="en-US" altLang="zh-CN" sz="1600" b="1" spc="300" noProof="1">
              <a:latin typeface="新宋体" panose="02010609030101010101" pitchFamily="49" charset="-122"/>
              <a:ea typeface="新宋体" panose="02010609030101010101" pitchFamily="49" charset="-122"/>
              <a:cs typeface="Open Sans Condensed" panose="020B0604020202020204" charset="0"/>
              <a:sym typeface="Arial" panose="020B0604020202020204" pitchFamily="34" charset="0"/>
            </a:endParaRPr>
          </a:p>
          <a:p>
            <a:pPr algn="ctr" defTabSz="905510" eaLnBrk="1" fontAlgn="auto" hangingPunct="1">
              <a:lnSpc>
                <a:spcPct val="120000"/>
              </a:lnSpc>
              <a:defRPr/>
            </a:pPr>
            <a:endParaRPr lang="zh-CN" altLang="en-US" sz="1000" b="1" spc="300" noProof="1">
              <a:latin typeface="新宋体" panose="02010609030101010101" pitchFamily="49" charset="-122"/>
              <a:ea typeface="新宋体" panose="02010609030101010101" pitchFamily="49" charset="-122"/>
              <a:cs typeface="Open Sans Condensed" panose="020B0604020202020204" charset="0"/>
              <a:sym typeface="Arial" panose="020B0604020202020204" pitchFamily="34" charset="0"/>
            </a:endParaRPr>
          </a:p>
          <a:p>
            <a:pPr algn="ctr" defTabSz="905510" eaLnBrk="1" fontAlgn="auto" hangingPunct="1">
              <a:lnSpc>
                <a:spcPct val="120000"/>
              </a:lnSpc>
              <a:defRPr/>
            </a:pPr>
            <a:r>
              <a:rPr lang="zh-CN" altLang="en-US" sz="1000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详细内容</a:t>
            </a:r>
            <a:r>
              <a:rPr lang="en-US" altLang="zh-CN" sz="1000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……</a:t>
            </a:r>
            <a:r>
              <a:rPr lang="zh-CN" altLang="en-US" sz="1000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点击输入本栏的具体文字，简明扼要的说明分项内容，此为概念图解。</a:t>
            </a:r>
            <a:endParaRPr lang="es-MX" sz="1000" spc="300" noProof="1">
              <a:solidFill>
                <a:schemeClr val="bg2"/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6" name="69 CuadroTexto"/>
          <p:cNvSpPr txBox="1">
            <a:spLocks noChangeArrowheads="1"/>
          </p:cNvSpPr>
          <p:nvPr/>
        </p:nvSpPr>
        <p:spPr bwMode="auto">
          <a:xfrm>
            <a:off x="5583238" y="3895725"/>
            <a:ext cx="92868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24" tIns="45332" rIns="90624" bIns="4533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s-MX" altLang="zh-CN" sz="1500">
                <a:latin typeface="Arial" panose="020B0604020202020204" pitchFamily="34" charset="0"/>
                <a:ea typeface="康煕字典體(Demo)" pitchFamily="2" charset="-120"/>
                <a:cs typeface="Open Sans Extrabold" panose="020B0906030804020204" pitchFamily="34" charset="0"/>
                <a:sym typeface="Arial" panose="020B0604020202020204" pitchFamily="34" charset="0"/>
              </a:rPr>
              <a:t>50</a:t>
            </a:r>
            <a:r>
              <a:rPr lang="es-MX" altLang="zh-CN" sz="1500" baseline="40000">
                <a:latin typeface="Arial" panose="020B0604020202020204" pitchFamily="34" charset="0"/>
                <a:ea typeface="康煕字典體(Demo)" pitchFamily="2" charset="-120"/>
                <a:cs typeface="Open Sans Extrabold" panose="020B0906030804020204" pitchFamily="34" charset="0"/>
                <a:sym typeface="Arial" panose="020B0604020202020204" pitchFamily="34" charset="0"/>
              </a:rPr>
              <a:t>%</a:t>
            </a:r>
          </a:p>
        </p:txBody>
      </p:sp>
      <p:sp>
        <p:nvSpPr>
          <p:cNvPr id="17" name="10 Elipse"/>
          <p:cNvSpPr/>
          <p:nvPr/>
        </p:nvSpPr>
        <p:spPr bwMode="auto">
          <a:xfrm>
            <a:off x="8136935" y="1893748"/>
            <a:ext cx="1728104" cy="1728192"/>
          </a:xfrm>
          <a:prstGeom prst="ellipse">
            <a:avLst/>
          </a:prstGeom>
          <a:solidFill>
            <a:schemeClr val="bg1"/>
          </a:solidFill>
          <a:ln w="346075" cap="rnd">
            <a:noFill/>
            <a:round/>
          </a:ln>
          <a:effectLst>
            <a:innerShdw blurRad="101600" dist="38100" dir="16200000">
              <a:prstClr val="black">
                <a:alpha val="80000"/>
              </a:prstClr>
            </a:innerShdw>
          </a:effectLst>
          <a:scene3d>
            <a:camera prst="orthographicFront">
              <a:rot lat="0" lon="0" rev="0"/>
            </a:camera>
            <a:lightRig rig="sof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624" tIns="45332" rIns="90624" bIns="45332" anchor="ctr"/>
          <a:lstStyle/>
          <a:p>
            <a:pPr algn="ctr"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8" name="11 Circular"/>
          <p:cNvSpPr/>
          <p:nvPr/>
        </p:nvSpPr>
        <p:spPr bwMode="auto">
          <a:xfrm>
            <a:off x="7945438" y="1701800"/>
            <a:ext cx="2111375" cy="2111375"/>
          </a:xfrm>
          <a:prstGeom prst="pie">
            <a:avLst>
              <a:gd name="adj1" fmla="val 2293777"/>
              <a:gd name="adj2" fmla="val 8953779"/>
            </a:avLst>
          </a:prstGeom>
          <a:solidFill>
            <a:srgbClr val="C4DFE6"/>
          </a:solidFill>
          <a:ln>
            <a:noFill/>
          </a:ln>
        </p:spPr>
        <p:txBody>
          <a:bodyPr lIns="0" tIns="0" rIns="0" bIns="0" anchor="ctr"/>
          <a:lstStyle/>
          <a:p>
            <a:pPr algn="ctr" eaLnBrk="1" fontAlgn="auto" hangingPunct="1">
              <a:defRPr/>
            </a:pPr>
            <a:endParaRPr lang="es-SV" sz="9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9" name="69 CuadroTexto"/>
          <p:cNvSpPr txBox="1"/>
          <p:nvPr/>
        </p:nvSpPr>
        <p:spPr>
          <a:xfrm>
            <a:off x="7823201" y="4432300"/>
            <a:ext cx="2355850" cy="1127125"/>
          </a:xfrm>
          <a:prstGeom prst="rect">
            <a:avLst/>
          </a:prstGeom>
          <a:noFill/>
        </p:spPr>
        <p:txBody>
          <a:bodyPr lIns="90624" tIns="45332" rIns="90624" bIns="45332">
            <a:spAutoFit/>
          </a:bodyPr>
          <a:lstStyle/>
          <a:p>
            <a:pPr algn="ctr" defTabSz="905510" eaLnBrk="1" fontAlgn="auto" hangingPunct="1">
              <a:lnSpc>
                <a:spcPct val="120000"/>
              </a:lnSpc>
              <a:defRPr/>
            </a:pPr>
            <a:r>
              <a:rPr lang="zh-CN" altLang="en-US" sz="1600" b="1" spc="300" noProof="1"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输入你的标题</a:t>
            </a:r>
            <a:endParaRPr lang="en-US" altLang="zh-CN" sz="1600" b="1" spc="300" noProof="1">
              <a:latin typeface="新宋体" panose="02010609030101010101" pitchFamily="49" charset="-122"/>
              <a:ea typeface="新宋体" panose="02010609030101010101" pitchFamily="49" charset="-122"/>
              <a:cs typeface="Open Sans Condensed" panose="020B0604020202020204" charset="0"/>
              <a:sym typeface="Arial" panose="020B0604020202020204" pitchFamily="34" charset="0"/>
            </a:endParaRPr>
          </a:p>
          <a:p>
            <a:pPr algn="ctr" defTabSz="905510" eaLnBrk="1" fontAlgn="auto" hangingPunct="1">
              <a:lnSpc>
                <a:spcPct val="120000"/>
              </a:lnSpc>
              <a:defRPr/>
            </a:pPr>
            <a:endParaRPr lang="zh-CN" altLang="en-US" sz="1000" b="1" spc="300" noProof="1">
              <a:latin typeface="新宋体" panose="02010609030101010101" pitchFamily="49" charset="-122"/>
              <a:ea typeface="新宋体" panose="02010609030101010101" pitchFamily="49" charset="-122"/>
              <a:cs typeface="Open Sans Condensed" panose="020B0604020202020204" charset="0"/>
              <a:sym typeface="Arial" panose="020B0604020202020204" pitchFamily="34" charset="0"/>
            </a:endParaRPr>
          </a:p>
          <a:p>
            <a:pPr algn="ctr" defTabSz="905510" eaLnBrk="1" fontAlgn="auto" hangingPunct="1">
              <a:lnSpc>
                <a:spcPct val="120000"/>
              </a:lnSpc>
              <a:defRPr/>
            </a:pPr>
            <a:r>
              <a:rPr lang="zh-CN" altLang="en-US" sz="1000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详细内容</a:t>
            </a:r>
            <a:r>
              <a:rPr lang="en-US" altLang="zh-CN" sz="1000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……</a:t>
            </a:r>
            <a:r>
              <a:rPr lang="zh-CN" altLang="en-US" sz="1000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Condensed" panose="020B0604020202020204" charset="0"/>
                <a:sym typeface="Arial" panose="020B0604020202020204" pitchFamily="34" charset="0"/>
              </a:rPr>
              <a:t>点击输入本栏的具体文字，简明扼要的说明分项内容，此为概念图解。</a:t>
            </a:r>
            <a:endParaRPr lang="es-MX" sz="1000" spc="300" noProof="1">
              <a:solidFill>
                <a:schemeClr val="bg2"/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0" name="69 CuadroTexto"/>
          <p:cNvSpPr txBox="1">
            <a:spLocks noChangeArrowheads="1"/>
          </p:cNvSpPr>
          <p:nvPr/>
        </p:nvSpPr>
        <p:spPr bwMode="auto">
          <a:xfrm>
            <a:off x="8502651" y="3902075"/>
            <a:ext cx="9969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24" tIns="45332" rIns="90624" bIns="4533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s-MX" altLang="zh-CN" sz="1500">
                <a:latin typeface="Arial" panose="020B0604020202020204" pitchFamily="34" charset="0"/>
                <a:ea typeface="康煕字典體(Demo)" pitchFamily="2" charset="-120"/>
                <a:cs typeface="Open Sans Extrabold" panose="020B0906030804020204" pitchFamily="34" charset="0"/>
                <a:sym typeface="Arial" panose="020B0604020202020204" pitchFamily="34" charset="0"/>
              </a:rPr>
              <a:t>40</a:t>
            </a:r>
            <a:r>
              <a:rPr lang="es-MX" altLang="zh-CN" sz="1500" baseline="40000">
                <a:latin typeface="Arial" panose="020B0604020202020204" pitchFamily="34" charset="0"/>
                <a:ea typeface="康煕字典體(Demo)" pitchFamily="2" charset="-120"/>
                <a:cs typeface="Open Sans Extrabold" panose="020B0906030804020204" pitchFamily="34" charset="0"/>
                <a:sym typeface="Arial" panose="020B0604020202020204" pitchFamily="34" charset="0"/>
              </a:rPr>
              <a:t>%</a:t>
            </a:r>
          </a:p>
        </p:txBody>
      </p:sp>
      <p:sp>
        <p:nvSpPr>
          <p:cNvPr id="21" name="23 Circular"/>
          <p:cNvSpPr>
            <a:spLocks noChangeArrowheads="1"/>
          </p:cNvSpPr>
          <p:nvPr/>
        </p:nvSpPr>
        <p:spPr bwMode="auto">
          <a:xfrm>
            <a:off x="1824036" y="1701800"/>
            <a:ext cx="2111375" cy="2111375"/>
          </a:xfrm>
          <a:custGeom>
            <a:avLst/>
            <a:gdLst>
              <a:gd name="T0" fmla="*/ 1884523 w 2111893"/>
              <a:gd name="T1" fmla="*/ 1708435 h 2112000"/>
              <a:gd name="T2" fmla="*/ 1055428 w 2111893"/>
              <a:gd name="T3" fmla="*/ 2110749 h 2112000"/>
              <a:gd name="T4" fmla="*/ 0 w 2111893"/>
              <a:gd name="T5" fmla="*/ 1055375 h 2112000"/>
              <a:gd name="T6" fmla="*/ 569584 w 2111893"/>
              <a:gd name="T7" fmla="*/ 118220 h 2112000"/>
              <a:gd name="T8" fmla="*/ 1055428 w 2111893"/>
              <a:gd name="T9" fmla="*/ 1055376 h 2112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11893" h="2112000">
                <a:moveTo>
                  <a:pt x="1885447" y="1709447"/>
                </a:moveTo>
                <a:cubicBezTo>
                  <a:pt x="1692104" y="1954633"/>
                  <a:pt x="1392401" y="2111999"/>
                  <a:pt x="1055946" y="2111999"/>
                </a:cubicBezTo>
                <a:cubicBezTo>
                  <a:pt x="472763" y="2111999"/>
                  <a:pt x="0" y="1639212"/>
                  <a:pt x="0" y="1055999"/>
                </a:cubicBezTo>
                <a:cubicBezTo>
                  <a:pt x="0" y="648043"/>
                  <a:pt x="231321" y="294119"/>
                  <a:pt x="569864" y="118290"/>
                </a:cubicBezTo>
                <a:lnTo>
                  <a:pt x="1055946" y="1056000"/>
                </a:lnTo>
                <a:lnTo>
                  <a:pt x="1885447" y="1709447"/>
                </a:lnTo>
                <a:close/>
              </a:path>
            </a:pathLst>
          </a:custGeom>
          <a:solidFill>
            <a:srgbClr val="32345A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 dirty="0"/>
          </a:p>
        </p:txBody>
      </p:sp>
    </p:spTree>
  </p:cSld>
  <p:clrMapOvr>
    <a:masterClrMapping/>
  </p:clrMapOvr>
  <p:transition spd="med" advClick="0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  <p:bldP spid="16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 bwMode="auto">
          <a:xfrm>
            <a:off x="1381125" y="3486150"/>
            <a:ext cx="2698750" cy="1635125"/>
            <a:chOff x="1381126" y="3486151"/>
            <a:chExt cx="2699384" cy="1634490"/>
          </a:xfrm>
        </p:grpSpPr>
        <p:pic>
          <p:nvPicPr>
            <p:cNvPr id="56338" name="Picture 6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1126" y="3486151"/>
              <a:ext cx="2699384" cy="1634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39" name="Picture 5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9" t="17085" r="400" b="20506"/>
            <a:stretch>
              <a:fillRect/>
            </a:stretch>
          </p:blipFill>
          <p:spPr bwMode="auto">
            <a:xfrm>
              <a:off x="1714501" y="3571876"/>
              <a:ext cx="2038350" cy="1287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Rounded Rectangle 11"/>
          <p:cNvSpPr/>
          <p:nvPr/>
        </p:nvSpPr>
        <p:spPr>
          <a:xfrm>
            <a:off x="1403350" y="2863850"/>
            <a:ext cx="2720975" cy="342900"/>
          </a:xfrm>
          <a:prstGeom prst="roundRect">
            <a:avLst/>
          </a:prstGeom>
          <a:solidFill>
            <a:srgbClr val="3234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 eaLnBrk="1" fontAlgn="auto" hangingPunct="1">
              <a:defRPr/>
            </a:pPr>
            <a:endParaRPr lang="bg-BG" sz="1685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1711325" y="1989138"/>
            <a:ext cx="2771775" cy="2528887"/>
          </a:xfrm>
          <a:custGeom>
            <a:avLst/>
            <a:gdLst>
              <a:gd name="T0" fmla="*/ 2244 w 2282"/>
              <a:gd name="T1" fmla="*/ 1868 h 2084"/>
              <a:gd name="T2" fmla="*/ 1631 w 2282"/>
              <a:gd name="T3" fmla="*/ 1320 h 2084"/>
              <a:gd name="T4" fmla="*/ 1588 w 2282"/>
              <a:gd name="T5" fmla="*/ 1314 h 2084"/>
              <a:gd name="T6" fmla="*/ 1569 w 2282"/>
              <a:gd name="T7" fmla="*/ 1297 h 2084"/>
              <a:gd name="T8" fmla="*/ 1556 w 2282"/>
              <a:gd name="T9" fmla="*/ 1312 h 2084"/>
              <a:gd name="T10" fmla="*/ 1521 w 2282"/>
              <a:gd name="T11" fmla="*/ 1281 h 2084"/>
              <a:gd name="T12" fmla="*/ 1383 w 2282"/>
              <a:gd name="T13" fmla="*/ 286 h 2084"/>
              <a:gd name="T14" fmla="*/ 286 w 2282"/>
              <a:gd name="T15" fmla="*/ 347 h 2084"/>
              <a:gd name="T16" fmla="*/ 347 w 2282"/>
              <a:gd name="T17" fmla="*/ 1443 h 2084"/>
              <a:gd name="T18" fmla="*/ 1422 w 2282"/>
              <a:gd name="T19" fmla="*/ 1406 h 2084"/>
              <a:gd name="T20" fmla="*/ 1450 w 2282"/>
              <a:gd name="T21" fmla="*/ 1431 h 2084"/>
              <a:gd name="T22" fmla="*/ 1436 w 2282"/>
              <a:gd name="T23" fmla="*/ 1446 h 2084"/>
              <a:gd name="T24" fmla="*/ 1455 w 2282"/>
              <a:gd name="T25" fmla="*/ 1463 h 2084"/>
              <a:gd name="T26" fmla="*/ 1466 w 2282"/>
              <a:gd name="T27" fmla="*/ 1505 h 2084"/>
              <a:gd name="T28" fmla="*/ 2078 w 2282"/>
              <a:gd name="T29" fmla="*/ 2053 h 2084"/>
              <a:gd name="T30" fmla="*/ 2197 w 2282"/>
              <a:gd name="T31" fmla="*/ 2048 h 2084"/>
              <a:gd name="T32" fmla="*/ 2252 w 2282"/>
              <a:gd name="T33" fmla="*/ 1986 h 2084"/>
              <a:gd name="T34" fmla="*/ 2244 w 2282"/>
              <a:gd name="T35" fmla="*/ 1868 h 2084"/>
              <a:gd name="T36" fmla="*/ 436 w 2282"/>
              <a:gd name="T37" fmla="*/ 1344 h 2084"/>
              <a:gd name="T38" fmla="*/ 386 w 2282"/>
              <a:gd name="T39" fmla="*/ 436 h 2084"/>
              <a:gd name="T40" fmla="*/ 1294 w 2282"/>
              <a:gd name="T41" fmla="*/ 385 h 2084"/>
              <a:gd name="T42" fmla="*/ 1344 w 2282"/>
              <a:gd name="T43" fmla="*/ 1293 h 2084"/>
              <a:gd name="T44" fmla="*/ 436 w 2282"/>
              <a:gd name="T45" fmla="*/ 1344 h 20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82" h="2084">
                <a:moveTo>
                  <a:pt x="2244" y="1868"/>
                </a:moveTo>
                <a:cubicBezTo>
                  <a:pt x="1631" y="1320"/>
                  <a:pt x="1631" y="1320"/>
                  <a:pt x="1631" y="1320"/>
                </a:cubicBezTo>
                <a:cubicBezTo>
                  <a:pt x="1614" y="1304"/>
                  <a:pt x="1601" y="1305"/>
                  <a:pt x="1588" y="1314"/>
                </a:cubicBezTo>
                <a:cubicBezTo>
                  <a:pt x="1569" y="1297"/>
                  <a:pt x="1569" y="1297"/>
                  <a:pt x="1569" y="1297"/>
                </a:cubicBezTo>
                <a:cubicBezTo>
                  <a:pt x="1556" y="1312"/>
                  <a:pt x="1556" y="1312"/>
                  <a:pt x="1556" y="1312"/>
                </a:cubicBezTo>
                <a:cubicBezTo>
                  <a:pt x="1521" y="1281"/>
                  <a:pt x="1521" y="1281"/>
                  <a:pt x="1521" y="1281"/>
                </a:cubicBezTo>
                <a:cubicBezTo>
                  <a:pt x="1721" y="966"/>
                  <a:pt x="1670" y="543"/>
                  <a:pt x="1383" y="286"/>
                </a:cubicBezTo>
                <a:cubicBezTo>
                  <a:pt x="1063" y="0"/>
                  <a:pt x="572" y="27"/>
                  <a:pt x="286" y="347"/>
                </a:cubicBezTo>
                <a:cubicBezTo>
                  <a:pt x="0" y="666"/>
                  <a:pt x="28" y="1157"/>
                  <a:pt x="347" y="1443"/>
                </a:cubicBezTo>
                <a:cubicBezTo>
                  <a:pt x="659" y="1722"/>
                  <a:pt x="1133" y="1703"/>
                  <a:pt x="1422" y="1406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36" y="1446"/>
                  <a:pt x="1436" y="1446"/>
                  <a:pt x="1436" y="1446"/>
                </a:cubicBezTo>
                <a:cubicBezTo>
                  <a:pt x="1455" y="1463"/>
                  <a:pt x="1455" y="1463"/>
                  <a:pt x="1455" y="1463"/>
                </a:cubicBezTo>
                <a:cubicBezTo>
                  <a:pt x="1447" y="1476"/>
                  <a:pt x="1448" y="1489"/>
                  <a:pt x="1466" y="1505"/>
                </a:cubicBezTo>
                <a:cubicBezTo>
                  <a:pt x="2078" y="2053"/>
                  <a:pt x="2078" y="2053"/>
                  <a:pt x="2078" y="2053"/>
                </a:cubicBezTo>
                <a:cubicBezTo>
                  <a:pt x="2113" y="2084"/>
                  <a:pt x="2166" y="2082"/>
                  <a:pt x="2197" y="2048"/>
                </a:cubicBezTo>
                <a:cubicBezTo>
                  <a:pt x="2252" y="1986"/>
                  <a:pt x="2252" y="1986"/>
                  <a:pt x="2252" y="1986"/>
                </a:cubicBezTo>
                <a:cubicBezTo>
                  <a:pt x="2282" y="1952"/>
                  <a:pt x="2279" y="1899"/>
                  <a:pt x="2244" y="1868"/>
                </a:cubicBezTo>
                <a:close/>
                <a:moveTo>
                  <a:pt x="436" y="1344"/>
                </a:moveTo>
                <a:cubicBezTo>
                  <a:pt x="172" y="1107"/>
                  <a:pt x="149" y="701"/>
                  <a:pt x="386" y="436"/>
                </a:cubicBezTo>
                <a:cubicBezTo>
                  <a:pt x="623" y="171"/>
                  <a:pt x="1029" y="149"/>
                  <a:pt x="1294" y="385"/>
                </a:cubicBezTo>
                <a:cubicBezTo>
                  <a:pt x="1558" y="622"/>
                  <a:pt x="1581" y="1028"/>
                  <a:pt x="1344" y="1293"/>
                </a:cubicBezTo>
                <a:cubicBezTo>
                  <a:pt x="1107" y="1558"/>
                  <a:pt x="701" y="1580"/>
                  <a:pt x="436" y="134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 eaLnBrk="1" fontAlgn="auto" hangingPunct="1">
              <a:defRPr/>
            </a:pPr>
            <a:endParaRPr lang="bg-BG" sz="1685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1946275" y="2835275"/>
            <a:ext cx="16129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fontAlgn="auto" hangingPunct="1">
              <a:defRPr/>
            </a:pPr>
            <a:r>
              <a:rPr lang="en-US" altLang="zh-CN" sz="1920" noProof="1">
                <a:solidFill>
                  <a:schemeClr val="tx2"/>
                </a:solidFill>
                <a:latin typeface="Arial" panose="020B0604020202020204" pitchFamily="34" charset="0"/>
                <a:ea typeface="康煕字典體(Demo)" pitchFamily="2" charset="-120"/>
                <a:cs typeface="Open Sans Light" panose="020B0306030504020204" pitchFamily="34" charset="0"/>
                <a:sym typeface="Arial" panose="020B0604020202020204" pitchFamily="34" charset="0"/>
              </a:rPr>
              <a:t>Search Word</a:t>
            </a:r>
          </a:p>
        </p:txBody>
      </p:sp>
      <p:sp>
        <p:nvSpPr>
          <p:cNvPr id="16" name="Round Same Side Corner Rectangle 48"/>
          <p:cNvSpPr/>
          <p:nvPr/>
        </p:nvSpPr>
        <p:spPr>
          <a:xfrm rot="5400000">
            <a:off x="5611018" y="1453357"/>
            <a:ext cx="284163" cy="17018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 eaLnBrk="1" fontAlgn="auto" hangingPunct="1">
              <a:defRPr/>
            </a:pPr>
            <a:endParaRPr lang="bg-BG" sz="1685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7" name="Rectangle 49"/>
          <p:cNvSpPr/>
          <p:nvPr/>
        </p:nvSpPr>
        <p:spPr>
          <a:xfrm>
            <a:off x="4846638" y="2146300"/>
            <a:ext cx="1827212" cy="314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55345" eaLnBrk="1" fontAlgn="auto" hangingPunct="1">
              <a:defRPr/>
            </a:pPr>
            <a:r>
              <a:rPr lang="en-US" sz="1440" noProof="1">
                <a:solidFill>
                  <a:schemeClr val="bg1"/>
                </a:solidFill>
                <a:latin typeface="Arial" panose="020B0604020202020204" pitchFamily="34" charset="0"/>
                <a:ea typeface="康煕字典體(Demo)" pitchFamily="2" charset="-120"/>
                <a:cs typeface="Open Sans Light" panose="020B0306030504020204" pitchFamily="34" charset="0"/>
                <a:sym typeface="Arial" panose="020B0604020202020204" pitchFamily="34" charset="0"/>
              </a:rPr>
              <a:t>SPONSORED LINK</a:t>
            </a:r>
          </a:p>
        </p:txBody>
      </p:sp>
      <p:sp>
        <p:nvSpPr>
          <p:cNvPr id="18" name="TextBox 50"/>
          <p:cNvSpPr txBox="1">
            <a:spLocks noChangeArrowheads="1"/>
          </p:cNvSpPr>
          <p:nvPr/>
        </p:nvSpPr>
        <p:spPr bwMode="auto">
          <a:xfrm>
            <a:off x="5135563" y="2549525"/>
            <a:ext cx="53419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fontAlgn="auto" hangingPunct="1">
              <a:defRPr/>
            </a:pPr>
            <a:r>
              <a:rPr lang="zh-CN" altLang="en-US" sz="1200" b="1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Light" panose="020B0306030504020204" pitchFamily="34" charset="0"/>
                <a:sym typeface="Arial" panose="020B0604020202020204" pitchFamily="34" charset="0"/>
              </a:rPr>
              <a:t>详细内容</a:t>
            </a:r>
            <a:r>
              <a:rPr lang="en-US" altLang="zh-CN" sz="1200" b="1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Light" panose="020B0306030504020204" pitchFamily="34" charset="0"/>
                <a:sym typeface="Arial" panose="020B0604020202020204" pitchFamily="34" charset="0"/>
              </a:rPr>
              <a:t>……</a:t>
            </a:r>
            <a:r>
              <a:rPr lang="zh-CN" altLang="en-US" sz="1200" b="1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Light" panose="020B0306030504020204" pitchFamily="34" charset="0"/>
                <a:sym typeface="Arial" panose="020B0604020202020204" pitchFamily="34" charset="0"/>
              </a:rPr>
              <a:t>点击输入本栏的具体文字，简明扼要的说明分项内容，此为概念图解。</a:t>
            </a:r>
            <a:endParaRPr lang="en-US" altLang="zh-CN" sz="1200" b="1" spc="300" noProof="1">
              <a:solidFill>
                <a:schemeClr val="tx2"/>
              </a:solidFill>
              <a:latin typeface="新宋体" panose="02010609030101010101" pitchFamily="49" charset="-122"/>
              <a:ea typeface="新宋体" panose="02010609030101010101" pitchFamily="49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Round Same Side Corner Rectangle 51"/>
          <p:cNvSpPr/>
          <p:nvPr/>
        </p:nvSpPr>
        <p:spPr>
          <a:xfrm rot="5400000">
            <a:off x="5611812" y="2513013"/>
            <a:ext cx="282575" cy="17018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 eaLnBrk="1" fontAlgn="auto" hangingPunct="1">
              <a:defRPr/>
            </a:pPr>
            <a:endParaRPr lang="bg-BG" sz="1685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20" name="Rectangle 53"/>
          <p:cNvSpPr/>
          <p:nvPr/>
        </p:nvSpPr>
        <p:spPr>
          <a:xfrm>
            <a:off x="5081588" y="3206750"/>
            <a:ext cx="1355725" cy="314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55345" eaLnBrk="1" fontAlgn="auto" hangingPunct="1">
              <a:defRPr/>
            </a:pPr>
            <a:r>
              <a:rPr lang="en-US" sz="1440" noProof="1">
                <a:solidFill>
                  <a:schemeClr val="bg1"/>
                </a:solidFill>
                <a:latin typeface="Arial" panose="020B0604020202020204" pitchFamily="34" charset="0"/>
                <a:ea typeface="康煕字典體(Demo)" pitchFamily="2" charset="-120"/>
                <a:cs typeface="Open Sans Light" panose="020B0306030504020204" pitchFamily="34" charset="0"/>
                <a:sym typeface="Arial" panose="020B0604020202020204" pitchFamily="34" charset="0"/>
              </a:rPr>
              <a:t>01. ORGANIC</a:t>
            </a:r>
          </a:p>
        </p:txBody>
      </p:sp>
      <p:sp>
        <p:nvSpPr>
          <p:cNvPr id="21" name="TextBox 54"/>
          <p:cNvSpPr txBox="1">
            <a:spLocks noChangeArrowheads="1"/>
          </p:cNvSpPr>
          <p:nvPr/>
        </p:nvSpPr>
        <p:spPr bwMode="auto">
          <a:xfrm>
            <a:off x="5135563" y="3611563"/>
            <a:ext cx="5341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fontAlgn="auto" hangingPunct="1">
              <a:defRPr/>
            </a:pPr>
            <a:r>
              <a:rPr lang="zh-CN" altLang="en-US" sz="1200" b="1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Light" panose="020B0306030504020204" pitchFamily="34" charset="0"/>
                <a:sym typeface="Arial" panose="020B0604020202020204" pitchFamily="34" charset="0"/>
              </a:rPr>
              <a:t>详细内容</a:t>
            </a:r>
            <a:r>
              <a:rPr lang="en-US" altLang="zh-CN" sz="1200" b="1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Light" panose="020B0306030504020204" pitchFamily="34" charset="0"/>
                <a:sym typeface="Arial" panose="020B0604020202020204" pitchFamily="34" charset="0"/>
              </a:rPr>
              <a:t>……</a:t>
            </a:r>
            <a:r>
              <a:rPr lang="zh-CN" altLang="en-US" sz="1200" b="1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Light" panose="020B0306030504020204" pitchFamily="34" charset="0"/>
                <a:sym typeface="Arial" panose="020B0604020202020204" pitchFamily="34" charset="0"/>
              </a:rPr>
              <a:t>点击输入本栏的具体文字，简明扼要的说明分项内容，此为概念图解。</a:t>
            </a:r>
            <a:endParaRPr lang="en-US" altLang="zh-CN" sz="1200" b="1" spc="300" noProof="1">
              <a:solidFill>
                <a:schemeClr val="tx2"/>
              </a:solidFill>
              <a:latin typeface="新宋体" panose="02010609030101010101" pitchFamily="49" charset="-122"/>
              <a:ea typeface="新宋体" panose="02010609030101010101" pitchFamily="49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Round Same Side Corner Rectangle 55"/>
          <p:cNvSpPr/>
          <p:nvPr/>
        </p:nvSpPr>
        <p:spPr>
          <a:xfrm rot="5400000">
            <a:off x="5612606" y="3574257"/>
            <a:ext cx="280987" cy="17018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 eaLnBrk="1" fontAlgn="auto" hangingPunct="1">
              <a:defRPr/>
            </a:pPr>
            <a:endParaRPr lang="bg-BG" sz="1685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23" name="Rectangle 56"/>
          <p:cNvSpPr/>
          <p:nvPr/>
        </p:nvSpPr>
        <p:spPr>
          <a:xfrm>
            <a:off x="5081588" y="4268788"/>
            <a:ext cx="1355725" cy="314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55345" eaLnBrk="1" fontAlgn="auto" hangingPunct="1">
              <a:defRPr/>
            </a:pPr>
            <a:r>
              <a:rPr lang="en-US" sz="1440" noProof="1">
                <a:solidFill>
                  <a:schemeClr val="bg1"/>
                </a:solidFill>
                <a:latin typeface="Arial" panose="020B0604020202020204" pitchFamily="34" charset="0"/>
                <a:ea typeface="康煕字典體(Demo)" pitchFamily="2" charset="-120"/>
                <a:cs typeface="Open Sans Light" panose="020B0306030504020204" pitchFamily="34" charset="0"/>
                <a:sym typeface="Arial" panose="020B0604020202020204" pitchFamily="34" charset="0"/>
              </a:rPr>
              <a:t>02. ORGANIC</a:t>
            </a:r>
          </a:p>
        </p:txBody>
      </p:sp>
      <p:sp>
        <p:nvSpPr>
          <p:cNvPr id="24" name="TextBox 57"/>
          <p:cNvSpPr txBox="1">
            <a:spLocks noChangeArrowheads="1"/>
          </p:cNvSpPr>
          <p:nvPr/>
        </p:nvSpPr>
        <p:spPr bwMode="auto">
          <a:xfrm>
            <a:off x="5135563" y="4672013"/>
            <a:ext cx="5341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fontAlgn="auto" hangingPunct="1">
              <a:defRPr/>
            </a:pPr>
            <a:r>
              <a:rPr lang="zh-CN" altLang="en-US" sz="1200" b="1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Light" panose="020B0306030504020204" pitchFamily="34" charset="0"/>
                <a:sym typeface="Arial" panose="020B0604020202020204" pitchFamily="34" charset="0"/>
              </a:rPr>
              <a:t>详细内容</a:t>
            </a:r>
            <a:r>
              <a:rPr lang="en-US" altLang="zh-CN" sz="1200" b="1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Light" panose="020B0306030504020204" pitchFamily="34" charset="0"/>
                <a:sym typeface="Arial" panose="020B0604020202020204" pitchFamily="34" charset="0"/>
              </a:rPr>
              <a:t>……</a:t>
            </a:r>
            <a:r>
              <a:rPr lang="zh-CN" altLang="en-US" sz="1200" b="1" spc="300" noProof="1">
                <a:solidFill>
                  <a:schemeClr val="tx2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Open Sans Light" panose="020B0306030504020204" pitchFamily="34" charset="0"/>
                <a:sym typeface="Arial" panose="020B0604020202020204" pitchFamily="34" charset="0"/>
              </a:rPr>
              <a:t>点击输入本栏的具体文字，简明扼要的说明分项内容，此为概念图解。</a:t>
            </a:r>
            <a:endParaRPr lang="en-US" altLang="zh-CN" sz="1200" b="1" spc="300" noProof="1">
              <a:solidFill>
                <a:schemeClr val="tx2"/>
              </a:solidFill>
              <a:latin typeface="新宋体" panose="02010609030101010101" pitchFamily="49" charset="-122"/>
              <a:ea typeface="新宋体" panose="02010609030101010101" pitchFamily="49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2127565" y="507276"/>
            <a:ext cx="2298065" cy="716332"/>
            <a:chOff x="788700" y="331497"/>
            <a:chExt cx="2298117" cy="715437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788700" y="837138"/>
              <a:ext cx="2298117" cy="2097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en-CA" sz="1065" spc="4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TEACHING PROCESS 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788700" y="331497"/>
              <a:ext cx="2172439" cy="5225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zh-CN" altLang="en-US" sz="2800" spc="3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新学期计划</a:t>
              </a:r>
              <a:endParaRPr lang="en-CA" altLang="zh-CN" sz="2800" spc="300" noProof="1">
                <a:latin typeface="文悦古典明朝体 (非商业使用) W5" pitchFamily="50" charset="-122"/>
                <a:ea typeface="文悦古典明朝体 (非商业使用) W5" pitchFamily="50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 advClick="0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  <p:bldP spid="17" grpId="0"/>
      <p:bldP spid="18" grpId="0"/>
      <p:bldP spid="20" grpId="0"/>
      <p:bldP spid="21" grpId="0"/>
      <p:bldP spid="23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1431A0B2-DD05-4002-9EDA-2AD07279B851}"/>
              </a:ext>
            </a:extLst>
          </p:cNvPr>
          <p:cNvSpPr/>
          <p:nvPr/>
        </p:nvSpPr>
        <p:spPr>
          <a:xfrm>
            <a:off x="3093945" y="2805463"/>
            <a:ext cx="59198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di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tabLst/>
              <a:defRPr/>
            </a:pPr>
            <a:r>
              <a:rPr lang="zh-CN" altLang="en-US" sz="4800" dirty="0">
                <a:solidFill>
                  <a:srgbClr val="313457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+mn-lt"/>
              </a:rPr>
              <a:t>甄功夫</a:t>
            </a:r>
            <a:r>
              <a:rPr lang="en-US" altLang="zh-CN" sz="4800" dirty="0">
                <a:solidFill>
                  <a:srgbClr val="313457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+mn-lt"/>
              </a:rPr>
              <a:t>·</a:t>
            </a:r>
            <a:r>
              <a:rPr lang="zh-CN" altLang="en-US" sz="4800" dirty="0">
                <a:solidFill>
                  <a:srgbClr val="313457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+mn-lt"/>
              </a:rPr>
              <a:t>造燃品</a:t>
            </a:r>
          </a:p>
        </p:txBody>
      </p:sp>
      <p:sp>
        <p:nvSpPr>
          <p:cNvPr id="11" name="TextBox 60">
            <a:extLst>
              <a:ext uri="{FF2B5EF4-FFF2-40B4-BE49-F238E27FC236}">
                <a16:creationId xmlns="" xmlns:a16="http://schemas.microsoft.com/office/drawing/2014/main" id="{D6BE6222-28EE-4FF0-9500-70867B4216BE}"/>
              </a:ext>
            </a:extLst>
          </p:cNvPr>
          <p:cNvSpPr txBox="1"/>
          <p:nvPr/>
        </p:nvSpPr>
        <p:spPr>
          <a:xfrm>
            <a:off x="2229839" y="2369780"/>
            <a:ext cx="7648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dirty="0">
                <a:solidFill>
                  <a:srgbClr val="D74D75"/>
                </a:solidFill>
                <a:latin typeface="Century Gothic" pitchFamily="34" charset="0"/>
                <a:ea typeface="微软雅黑" panose="020B0503020204020204" pitchFamily="34" charset="-122"/>
                <a:cs typeface="+mj-cs"/>
                <a:sym typeface="+mn-lt"/>
              </a:rPr>
              <a:t>RANPINTANG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243541" y="3645086"/>
            <a:ext cx="5598544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lgDashDot"/>
            <a:miter lim="800000"/>
          </a:ln>
          <a:effectLst/>
        </p:spPr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193DB9CF-D0E6-4828-81F3-30102E2E0823}"/>
              </a:ext>
            </a:extLst>
          </p:cNvPr>
          <p:cNvSpPr/>
          <p:nvPr/>
        </p:nvSpPr>
        <p:spPr>
          <a:xfrm>
            <a:off x="4163771" y="3782932"/>
            <a:ext cx="3780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100" kern="0" spc="300" dirty="0">
                <a:solidFill>
                  <a:srgbClr val="212A35"/>
                </a:solidFill>
                <a:cs typeface="+mn-ea"/>
                <a:sym typeface="+mn-lt"/>
              </a:rPr>
              <a:t>PPT</a:t>
            </a: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美化、定做</a:t>
            </a:r>
            <a:r>
              <a:rPr lang="en-US" altLang="zh-CN" sz="1100" kern="0" spc="300" dirty="0">
                <a:solidFill>
                  <a:srgbClr val="212A35"/>
                </a:solidFill>
                <a:cs typeface="+mn-ea"/>
                <a:sym typeface="+mn-lt"/>
              </a:rPr>
              <a:t>/</a:t>
            </a: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免费</a:t>
            </a:r>
            <a:r>
              <a:rPr lang="en-US" altLang="zh-CN" sz="1100" kern="0" spc="300" dirty="0">
                <a:solidFill>
                  <a:srgbClr val="212A35"/>
                </a:solidFill>
                <a:cs typeface="+mn-ea"/>
                <a:sym typeface="+mn-lt"/>
              </a:rPr>
              <a:t>PPT</a:t>
            </a: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模板</a:t>
            </a:r>
          </a:p>
          <a:p>
            <a:pPr lvl="0" algn="ct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微</a:t>
            </a:r>
            <a:r>
              <a:rPr lang="zh-CN" altLang="en-US" sz="1100" kern="0" spc="300" dirty="0" smtClean="0">
                <a:solidFill>
                  <a:srgbClr val="212A35"/>
                </a:solidFill>
                <a:cs typeface="+mn-ea"/>
                <a:sym typeface="+mn-lt"/>
              </a:rPr>
              <a:t>信关注</a:t>
            </a: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“燃品堂</a:t>
            </a:r>
            <a:r>
              <a:rPr lang="en-US" altLang="zh-CN" sz="1100" kern="0" spc="300" dirty="0">
                <a:solidFill>
                  <a:srgbClr val="212A35"/>
                </a:solidFill>
                <a:cs typeface="+mn-ea"/>
                <a:sym typeface="+mn-lt"/>
              </a:rPr>
              <a:t>PPT”</a:t>
            </a:r>
          </a:p>
        </p:txBody>
      </p:sp>
      <p:pic>
        <p:nvPicPr>
          <p:cNvPr id="15" name="Picture 2" descr="E:\工作同步\优品\PPT\★ 开店\店铺推广\★ 公众号\04 公众号广宣\素材\344px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179" y="4431004"/>
            <a:ext cx="871408" cy="87140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kern="0" spc="300" dirty="0">
                <a:solidFill>
                  <a:srgbClr val="212A35"/>
                </a:solidFill>
                <a:cs typeface="+mn-ea"/>
                <a:sym typeface="+mn-lt"/>
              </a:rPr>
              <a:t>燃品堂</a:t>
            </a:r>
            <a:r>
              <a:rPr lang="en-US" altLang="zh-CN" kern="0" spc="300" dirty="0" smtClean="0">
                <a:solidFill>
                  <a:srgbClr val="212A35"/>
                </a:solidFill>
                <a:cs typeface="+mn-ea"/>
                <a:sym typeface="+mn-lt"/>
              </a:rPr>
              <a:t>PPT   </a:t>
            </a:r>
            <a:r>
              <a:rPr lang="zh-CN" altLang="en-US" kern="0" spc="300" dirty="0" smtClean="0">
                <a:solidFill>
                  <a:srgbClr val="212A35"/>
                </a:solidFill>
                <a:cs typeface="+mn-ea"/>
                <a:sym typeface="+mn-lt"/>
              </a:rPr>
              <a:t>原创作品</a:t>
            </a:r>
            <a:endParaRPr lang="en-US" altLang="zh-CN" kern="0" spc="300" dirty="0" smtClean="0">
              <a:solidFill>
                <a:srgbClr val="212A35"/>
              </a:solidFill>
              <a:cs typeface="+mn-ea"/>
              <a:sym typeface="+mn-lt"/>
            </a:endParaRPr>
          </a:p>
          <a:p>
            <a:endParaRPr lang="en-US" altLang="zh-CN" kern="0" spc="300" dirty="0">
              <a:solidFill>
                <a:srgbClr val="212A35"/>
              </a:solidFill>
              <a:cs typeface="+mn-ea"/>
              <a:sym typeface="+mn-lt"/>
            </a:endParaRPr>
          </a:p>
          <a:p>
            <a:endParaRPr lang="en-US" altLang="zh-CN" kern="0" spc="300" dirty="0" smtClean="0">
              <a:solidFill>
                <a:srgbClr val="212A35"/>
              </a:solidFill>
              <a:cs typeface="+mn-ea"/>
              <a:sym typeface="+mn-lt"/>
            </a:endParaRPr>
          </a:p>
          <a:p>
            <a:endParaRPr lang="en-US" altLang="zh-CN" kern="0" spc="300" dirty="0">
              <a:solidFill>
                <a:srgbClr val="212A35"/>
              </a:solidFill>
              <a:cs typeface="+mn-ea"/>
              <a:sym typeface="+mn-lt"/>
            </a:endParaRPr>
          </a:p>
          <a:p>
            <a:r>
              <a:rPr lang="en-US" altLang="zh-CN" kern="0" spc="300" dirty="0" smtClean="0">
                <a:solidFill>
                  <a:srgbClr val="212A35"/>
                </a:solidFill>
                <a:cs typeface="+mn-ea"/>
                <a:sym typeface="+mn-lt"/>
              </a:rPr>
              <a:t>51PPT</a:t>
            </a:r>
            <a:r>
              <a:rPr lang="zh-CN" altLang="en-US" kern="0" spc="300" dirty="0" smtClean="0">
                <a:solidFill>
                  <a:srgbClr val="212A35"/>
                </a:solidFill>
                <a:cs typeface="+mn-ea"/>
                <a:sym typeface="+mn-lt"/>
              </a:rPr>
              <a:t>模板网   </a:t>
            </a:r>
            <a:r>
              <a:rPr lang="en-US" altLang="zh-CN" kern="0" spc="300" dirty="0" smtClean="0">
                <a:solidFill>
                  <a:srgbClr val="212A35"/>
                </a:solidFill>
                <a:cs typeface="+mn-ea"/>
                <a:sym typeface="+mn-lt"/>
                <a:hlinkClick r:id="rId2"/>
              </a:rPr>
              <a:t>www.51pptmoban.com</a:t>
            </a:r>
            <a:r>
              <a:rPr lang="en-US" altLang="zh-CN" kern="0" spc="300" dirty="0" smtClean="0">
                <a:solidFill>
                  <a:srgbClr val="212A35"/>
                </a:solidFill>
                <a:cs typeface="+mn-ea"/>
                <a:sym typeface="+mn-lt"/>
              </a:rPr>
              <a:t>   </a:t>
            </a:r>
            <a:r>
              <a:rPr lang="zh-CN" altLang="en-US" kern="0" spc="300" dirty="0" smtClean="0">
                <a:solidFill>
                  <a:srgbClr val="212A35"/>
                </a:solidFill>
                <a:cs typeface="+mn-ea"/>
                <a:sym typeface="+mn-lt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996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 bwMode="auto">
          <a:xfrm>
            <a:off x="4060825" y="3417888"/>
            <a:ext cx="3670300" cy="1235075"/>
            <a:chOff x="201523" y="354469"/>
            <a:chExt cx="3671092" cy="1234537"/>
          </a:xfrm>
        </p:grpSpPr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201523" y="1235147"/>
              <a:ext cx="3671092" cy="3538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en-CA" sz="2000" spc="400" noProof="1">
                  <a:solidFill>
                    <a:schemeClr val="bg1">
                      <a:lumMod val="6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 TEACHING CONTENT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19058" y="354469"/>
              <a:ext cx="3236023" cy="9378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zh-CN" altLang="en-US" sz="5500" spc="3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教学内容</a:t>
              </a:r>
              <a:endParaRPr lang="en-CA" altLang="zh-CN" sz="5500" spc="300" noProof="1">
                <a:latin typeface="文悦古典明朝体 (非商业使用) W5" pitchFamily="50" charset="-122"/>
                <a:ea typeface="文悦古典明朝体 (非商业使用) W5" pitchFamily="50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26"/>
          <p:cNvGrpSpPr/>
          <p:nvPr/>
        </p:nvGrpSpPr>
        <p:grpSpPr bwMode="auto">
          <a:xfrm>
            <a:off x="5313363" y="2259013"/>
            <a:ext cx="995362" cy="993775"/>
            <a:chOff x="1829606" y="3817694"/>
            <a:chExt cx="995966" cy="993236"/>
          </a:xfrm>
        </p:grpSpPr>
        <p:sp>
          <p:nvSpPr>
            <p:cNvPr id="17412" name="Oval 19"/>
            <p:cNvSpPr>
              <a:spLocks noChangeArrowheads="1"/>
            </p:cNvSpPr>
            <p:nvPr/>
          </p:nvSpPr>
          <p:spPr bwMode="auto">
            <a:xfrm>
              <a:off x="1829606" y="3817694"/>
              <a:ext cx="995966" cy="993236"/>
            </a:xfrm>
            <a:prstGeom prst="ellipse">
              <a:avLst/>
            </a:prstGeom>
            <a:solidFill>
              <a:srgbClr val="313457"/>
            </a:solidFill>
            <a:ln w="1905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400">
                <a:solidFill>
                  <a:srgbClr val="FFFFFF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grpSp>
          <p:nvGrpSpPr>
            <p:cNvPr id="8" name="Group 28"/>
            <p:cNvGrpSpPr/>
            <p:nvPr/>
          </p:nvGrpSpPr>
          <p:grpSpPr>
            <a:xfrm>
              <a:off x="2101662" y="4089162"/>
              <a:ext cx="451851" cy="449859"/>
              <a:chOff x="-365126" y="-2462213"/>
              <a:chExt cx="4321176" cy="4302126"/>
            </a:xfrm>
            <a:solidFill>
              <a:schemeClr val="bg1"/>
            </a:solidFill>
          </p:grpSpPr>
          <p:sp>
            <p:nvSpPr>
              <p:cNvPr id="12" name="Freeform 5"/>
              <p:cNvSpPr>
                <a:spLocks noEditPoints="1"/>
              </p:cNvSpPr>
              <p:nvPr/>
            </p:nvSpPr>
            <p:spPr bwMode="auto">
              <a:xfrm>
                <a:off x="-365126" y="-2058988"/>
                <a:ext cx="3937000" cy="3898901"/>
              </a:xfrm>
              <a:custGeom>
                <a:avLst/>
                <a:gdLst>
                  <a:gd name="T0" fmla="*/ 744 w 1047"/>
                  <a:gd name="T1" fmla="*/ 26 h 1037"/>
                  <a:gd name="T2" fmla="*/ 681 w 1047"/>
                  <a:gd name="T3" fmla="*/ 0 h 1037"/>
                  <a:gd name="T4" fmla="*/ 618 w 1047"/>
                  <a:gd name="T5" fmla="*/ 26 h 1037"/>
                  <a:gd name="T6" fmla="*/ 568 w 1047"/>
                  <a:gd name="T7" fmla="*/ 77 h 1037"/>
                  <a:gd name="T8" fmla="*/ 541 w 1047"/>
                  <a:gd name="T9" fmla="*/ 140 h 1037"/>
                  <a:gd name="T10" fmla="*/ 555 w 1047"/>
                  <a:gd name="T11" fmla="*/ 187 h 1037"/>
                  <a:gd name="T12" fmla="*/ 69 w 1047"/>
                  <a:gd name="T13" fmla="*/ 382 h 1037"/>
                  <a:gd name="T14" fmla="*/ 7 w 1047"/>
                  <a:gd name="T15" fmla="*/ 460 h 1037"/>
                  <a:gd name="T16" fmla="*/ 37 w 1047"/>
                  <a:gd name="T17" fmla="*/ 556 h 1037"/>
                  <a:gd name="T18" fmla="*/ 491 w 1047"/>
                  <a:gd name="T19" fmla="*/ 1006 h 1037"/>
                  <a:gd name="T20" fmla="*/ 565 w 1047"/>
                  <a:gd name="T21" fmla="*/ 1037 h 1037"/>
                  <a:gd name="T22" fmla="*/ 567 w 1047"/>
                  <a:gd name="T23" fmla="*/ 1037 h 1037"/>
                  <a:gd name="T24" fmla="*/ 589 w 1047"/>
                  <a:gd name="T25" fmla="*/ 1035 h 1037"/>
                  <a:gd name="T26" fmla="*/ 667 w 1047"/>
                  <a:gd name="T27" fmla="*/ 969 h 1037"/>
                  <a:gd name="T28" fmla="*/ 858 w 1047"/>
                  <a:gd name="T29" fmla="*/ 491 h 1037"/>
                  <a:gd name="T30" fmla="*/ 907 w 1047"/>
                  <a:gd name="T31" fmla="*/ 506 h 1037"/>
                  <a:gd name="T32" fmla="*/ 970 w 1047"/>
                  <a:gd name="T33" fmla="*/ 480 h 1037"/>
                  <a:gd name="T34" fmla="*/ 1020 w 1047"/>
                  <a:gd name="T35" fmla="*/ 429 h 1037"/>
                  <a:gd name="T36" fmla="*/ 1047 w 1047"/>
                  <a:gd name="T37" fmla="*/ 366 h 1037"/>
                  <a:gd name="T38" fmla="*/ 1021 w 1047"/>
                  <a:gd name="T39" fmla="*/ 303 h 1037"/>
                  <a:gd name="T40" fmla="*/ 744 w 1047"/>
                  <a:gd name="T41" fmla="*/ 26 h 1037"/>
                  <a:gd name="T42" fmla="*/ 601 w 1047"/>
                  <a:gd name="T43" fmla="*/ 943 h 1037"/>
                  <a:gd name="T44" fmla="*/ 575 w 1047"/>
                  <a:gd name="T45" fmla="*/ 965 h 1037"/>
                  <a:gd name="T46" fmla="*/ 566 w 1047"/>
                  <a:gd name="T47" fmla="*/ 966 h 1037"/>
                  <a:gd name="T48" fmla="*/ 542 w 1047"/>
                  <a:gd name="T49" fmla="*/ 955 h 1037"/>
                  <a:gd name="T50" fmla="*/ 87 w 1047"/>
                  <a:gd name="T51" fmla="*/ 505 h 1037"/>
                  <a:gd name="T52" fmla="*/ 77 w 1047"/>
                  <a:gd name="T53" fmla="*/ 473 h 1037"/>
                  <a:gd name="T54" fmla="*/ 98 w 1047"/>
                  <a:gd name="T55" fmla="*/ 447 h 1037"/>
                  <a:gd name="T56" fmla="*/ 320 w 1047"/>
                  <a:gd name="T57" fmla="*/ 358 h 1037"/>
                  <a:gd name="T58" fmla="*/ 770 w 1047"/>
                  <a:gd name="T59" fmla="*/ 520 h 1037"/>
                  <a:gd name="T60" fmla="*/ 601 w 1047"/>
                  <a:gd name="T61" fmla="*/ 943 h 1037"/>
                  <a:gd name="T62" fmla="*/ 970 w 1047"/>
                  <a:gd name="T63" fmla="*/ 378 h 1037"/>
                  <a:gd name="T64" fmla="*/ 919 w 1047"/>
                  <a:gd name="T65" fmla="*/ 429 h 1037"/>
                  <a:gd name="T66" fmla="*/ 894 w 1047"/>
                  <a:gd name="T67" fmla="*/ 429 h 1037"/>
                  <a:gd name="T68" fmla="*/ 831 w 1047"/>
                  <a:gd name="T69" fmla="*/ 366 h 1037"/>
                  <a:gd name="T70" fmla="*/ 780 w 1047"/>
                  <a:gd name="T71" fmla="*/ 494 h 1037"/>
                  <a:gd name="T72" fmla="*/ 784 w 1047"/>
                  <a:gd name="T73" fmla="*/ 483 h 1037"/>
                  <a:gd name="T74" fmla="*/ 468 w 1047"/>
                  <a:gd name="T75" fmla="*/ 350 h 1037"/>
                  <a:gd name="T76" fmla="*/ 376 w 1047"/>
                  <a:gd name="T77" fmla="*/ 336 h 1037"/>
                  <a:gd name="T78" fmla="*/ 679 w 1047"/>
                  <a:gd name="T79" fmla="*/ 214 h 1037"/>
                  <a:gd name="T80" fmla="*/ 618 w 1047"/>
                  <a:gd name="T81" fmla="*/ 153 h 1037"/>
                  <a:gd name="T82" fmla="*/ 618 w 1047"/>
                  <a:gd name="T83" fmla="*/ 128 h 1037"/>
                  <a:gd name="T84" fmla="*/ 669 w 1047"/>
                  <a:gd name="T85" fmla="*/ 77 h 1037"/>
                  <a:gd name="T86" fmla="*/ 694 w 1047"/>
                  <a:gd name="T87" fmla="*/ 77 h 1037"/>
                  <a:gd name="T88" fmla="*/ 970 w 1047"/>
                  <a:gd name="T89" fmla="*/ 353 h 1037"/>
                  <a:gd name="T90" fmla="*/ 970 w 1047"/>
                  <a:gd name="T91" fmla="*/ 378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47" h="1037">
                    <a:moveTo>
                      <a:pt x="744" y="26"/>
                    </a:moveTo>
                    <a:cubicBezTo>
                      <a:pt x="727" y="10"/>
                      <a:pt x="705" y="0"/>
                      <a:pt x="681" y="0"/>
                    </a:cubicBezTo>
                    <a:cubicBezTo>
                      <a:pt x="657" y="0"/>
                      <a:pt x="635" y="10"/>
                      <a:pt x="618" y="26"/>
                    </a:cubicBezTo>
                    <a:cubicBezTo>
                      <a:pt x="568" y="77"/>
                      <a:pt x="568" y="77"/>
                      <a:pt x="568" y="77"/>
                    </a:cubicBezTo>
                    <a:cubicBezTo>
                      <a:pt x="551" y="94"/>
                      <a:pt x="541" y="116"/>
                      <a:pt x="541" y="140"/>
                    </a:cubicBezTo>
                    <a:cubicBezTo>
                      <a:pt x="541" y="157"/>
                      <a:pt x="546" y="173"/>
                      <a:pt x="555" y="187"/>
                    </a:cubicBezTo>
                    <a:cubicBezTo>
                      <a:pt x="69" y="382"/>
                      <a:pt x="69" y="382"/>
                      <a:pt x="69" y="382"/>
                    </a:cubicBezTo>
                    <a:cubicBezTo>
                      <a:pt x="37" y="396"/>
                      <a:pt x="13" y="425"/>
                      <a:pt x="7" y="460"/>
                    </a:cubicBezTo>
                    <a:cubicBezTo>
                      <a:pt x="0" y="495"/>
                      <a:pt x="11" y="531"/>
                      <a:pt x="37" y="556"/>
                    </a:cubicBezTo>
                    <a:cubicBezTo>
                      <a:pt x="491" y="1006"/>
                      <a:pt x="491" y="1006"/>
                      <a:pt x="491" y="1006"/>
                    </a:cubicBezTo>
                    <a:cubicBezTo>
                      <a:pt x="511" y="1025"/>
                      <a:pt x="537" y="1036"/>
                      <a:pt x="565" y="1037"/>
                    </a:cubicBezTo>
                    <a:cubicBezTo>
                      <a:pt x="565" y="1037"/>
                      <a:pt x="567" y="1037"/>
                      <a:pt x="567" y="1037"/>
                    </a:cubicBezTo>
                    <a:cubicBezTo>
                      <a:pt x="575" y="1037"/>
                      <a:pt x="582" y="1036"/>
                      <a:pt x="589" y="1035"/>
                    </a:cubicBezTo>
                    <a:cubicBezTo>
                      <a:pt x="625" y="1027"/>
                      <a:pt x="654" y="1003"/>
                      <a:pt x="667" y="969"/>
                    </a:cubicBezTo>
                    <a:cubicBezTo>
                      <a:pt x="858" y="491"/>
                      <a:pt x="858" y="491"/>
                      <a:pt x="858" y="491"/>
                    </a:cubicBezTo>
                    <a:cubicBezTo>
                      <a:pt x="872" y="501"/>
                      <a:pt x="889" y="506"/>
                      <a:pt x="907" y="506"/>
                    </a:cubicBezTo>
                    <a:cubicBezTo>
                      <a:pt x="931" y="506"/>
                      <a:pt x="953" y="496"/>
                      <a:pt x="970" y="480"/>
                    </a:cubicBezTo>
                    <a:cubicBezTo>
                      <a:pt x="1020" y="429"/>
                      <a:pt x="1020" y="429"/>
                      <a:pt x="1020" y="429"/>
                    </a:cubicBezTo>
                    <a:cubicBezTo>
                      <a:pt x="1037" y="412"/>
                      <a:pt x="1047" y="390"/>
                      <a:pt x="1047" y="366"/>
                    </a:cubicBezTo>
                    <a:cubicBezTo>
                      <a:pt x="1047" y="342"/>
                      <a:pt x="1037" y="319"/>
                      <a:pt x="1021" y="303"/>
                    </a:cubicBezTo>
                    <a:lnTo>
                      <a:pt x="744" y="26"/>
                    </a:lnTo>
                    <a:close/>
                    <a:moveTo>
                      <a:pt x="601" y="943"/>
                    </a:moveTo>
                    <a:cubicBezTo>
                      <a:pt x="596" y="954"/>
                      <a:pt x="586" y="962"/>
                      <a:pt x="575" y="965"/>
                    </a:cubicBezTo>
                    <a:cubicBezTo>
                      <a:pt x="572" y="965"/>
                      <a:pt x="569" y="966"/>
                      <a:pt x="566" y="966"/>
                    </a:cubicBezTo>
                    <a:cubicBezTo>
                      <a:pt x="557" y="965"/>
                      <a:pt x="549" y="962"/>
                      <a:pt x="542" y="955"/>
                    </a:cubicBezTo>
                    <a:cubicBezTo>
                      <a:pt x="87" y="505"/>
                      <a:pt x="87" y="505"/>
                      <a:pt x="87" y="505"/>
                    </a:cubicBezTo>
                    <a:cubicBezTo>
                      <a:pt x="79" y="497"/>
                      <a:pt x="75" y="485"/>
                      <a:pt x="77" y="473"/>
                    </a:cubicBezTo>
                    <a:cubicBezTo>
                      <a:pt x="79" y="462"/>
                      <a:pt x="87" y="452"/>
                      <a:pt x="98" y="447"/>
                    </a:cubicBezTo>
                    <a:cubicBezTo>
                      <a:pt x="320" y="358"/>
                      <a:pt x="320" y="358"/>
                      <a:pt x="320" y="358"/>
                    </a:cubicBezTo>
                    <a:cubicBezTo>
                      <a:pt x="470" y="408"/>
                      <a:pt x="620" y="360"/>
                      <a:pt x="770" y="520"/>
                    </a:cubicBezTo>
                    <a:lnTo>
                      <a:pt x="601" y="943"/>
                    </a:lnTo>
                    <a:close/>
                    <a:moveTo>
                      <a:pt x="970" y="378"/>
                    </a:moveTo>
                    <a:cubicBezTo>
                      <a:pt x="919" y="429"/>
                      <a:pt x="919" y="429"/>
                      <a:pt x="919" y="429"/>
                    </a:cubicBezTo>
                    <a:cubicBezTo>
                      <a:pt x="912" y="436"/>
                      <a:pt x="901" y="436"/>
                      <a:pt x="894" y="429"/>
                    </a:cubicBezTo>
                    <a:cubicBezTo>
                      <a:pt x="831" y="366"/>
                      <a:pt x="831" y="366"/>
                      <a:pt x="831" y="366"/>
                    </a:cubicBezTo>
                    <a:cubicBezTo>
                      <a:pt x="780" y="494"/>
                      <a:pt x="780" y="494"/>
                      <a:pt x="780" y="494"/>
                    </a:cubicBezTo>
                    <a:cubicBezTo>
                      <a:pt x="784" y="483"/>
                      <a:pt x="784" y="483"/>
                      <a:pt x="784" y="483"/>
                    </a:cubicBezTo>
                    <a:cubicBezTo>
                      <a:pt x="676" y="376"/>
                      <a:pt x="567" y="362"/>
                      <a:pt x="468" y="350"/>
                    </a:cubicBezTo>
                    <a:cubicBezTo>
                      <a:pt x="437" y="346"/>
                      <a:pt x="406" y="342"/>
                      <a:pt x="376" y="336"/>
                    </a:cubicBezTo>
                    <a:cubicBezTo>
                      <a:pt x="679" y="214"/>
                      <a:pt x="679" y="214"/>
                      <a:pt x="679" y="214"/>
                    </a:cubicBezTo>
                    <a:cubicBezTo>
                      <a:pt x="618" y="153"/>
                      <a:pt x="618" y="153"/>
                      <a:pt x="618" y="153"/>
                    </a:cubicBezTo>
                    <a:cubicBezTo>
                      <a:pt x="611" y="146"/>
                      <a:pt x="611" y="135"/>
                      <a:pt x="618" y="128"/>
                    </a:cubicBezTo>
                    <a:cubicBezTo>
                      <a:pt x="669" y="77"/>
                      <a:pt x="669" y="77"/>
                      <a:pt x="669" y="77"/>
                    </a:cubicBezTo>
                    <a:cubicBezTo>
                      <a:pt x="676" y="70"/>
                      <a:pt x="687" y="70"/>
                      <a:pt x="694" y="77"/>
                    </a:cubicBezTo>
                    <a:cubicBezTo>
                      <a:pt x="970" y="353"/>
                      <a:pt x="970" y="353"/>
                      <a:pt x="970" y="353"/>
                    </a:cubicBezTo>
                    <a:cubicBezTo>
                      <a:pt x="977" y="360"/>
                      <a:pt x="977" y="372"/>
                      <a:pt x="970" y="3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6"/>
              <p:cNvSpPr>
                <a:spLocks noEditPoints="1"/>
              </p:cNvSpPr>
              <p:nvPr/>
            </p:nvSpPr>
            <p:spPr bwMode="auto">
              <a:xfrm>
                <a:off x="1536700" y="-311150"/>
                <a:ext cx="669925" cy="673100"/>
              </a:xfrm>
              <a:custGeom>
                <a:avLst/>
                <a:gdLst>
                  <a:gd name="T0" fmla="*/ 89 w 178"/>
                  <a:gd name="T1" fmla="*/ 179 h 179"/>
                  <a:gd name="T2" fmla="*/ 178 w 178"/>
                  <a:gd name="T3" fmla="*/ 89 h 179"/>
                  <a:gd name="T4" fmla="*/ 89 w 178"/>
                  <a:gd name="T5" fmla="*/ 0 h 179"/>
                  <a:gd name="T6" fmla="*/ 0 w 178"/>
                  <a:gd name="T7" fmla="*/ 89 h 179"/>
                  <a:gd name="T8" fmla="*/ 89 w 178"/>
                  <a:gd name="T9" fmla="*/ 179 h 179"/>
                  <a:gd name="T10" fmla="*/ 89 w 178"/>
                  <a:gd name="T11" fmla="*/ 36 h 179"/>
                  <a:gd name="T12" fmla="*/ 143 w 178"/>
                  <a:gd name="T13" fmla="*/ 89 h 179"/>
                  <a:gd name="T14" fmla="*/ 89 w 178"/>
                  <a:gd name="T15" fmla="*/ 143 h 179"/>
                  <a:gd name="T16" fmla="*/ 35 w 178"/>
                  <a:gd name="T17" fmla="*/ 89 h 179"/>
                  <a:gd name="T18" fmla="*/ 89 w 178"/>
                  <a:gd name="T19" fmla="*/ 3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179">
                    <a:moveTo>
                      <a:pt x="89" y="179"/>
                    </a:moveTo>
                    <a:cubicBezTo>
                      <a:pt x="138" y="179"/>
                      <a:pt x="178" y="139"/>
                      <a:pt x="178" y="89"/>
                    </a:cubicBezTo>
                    <a:cubicBezTo>
                      <a:pt x="178" y="40"/>
                      <a:pt x="138" y="0"/>
                      <a:pt x="89" y="0"/>
                    </a:cubicBezTo>
                    <a:cubicBezTo>
                      <a:pt x="40" y="0"/>
                      <a:pt x="0" y="40"/>
                      <a:pt x="0" y="89"/>
                    </a:cubicBezTo>
                    <a:cubicBezTo>
                      <a:pt x="0" y="139"/>
                      <a:pt x="40" y="179"/>
                      <a:pt x="89" y="179"/>
                    </a:cubicBezTo>
                    <a:close/>
                    <a:moveTo>
                      <a:pt x="89" y="36"/>
                    </a:moveTo>
                    <a:cubicBezTo>
                      <a:pt x="119" y="36"/>
                      <a:pt x="143" y="60"/>
                      <a:pt x="143" y="89"/>
                    </a:cubicBezTo>
                    <a:cubicBezTo>
                      <a:pt x="143" y="119"/>
                      <a:pt x="119" y="143"/>
                      <a:pt x="89" y="143"/>
                    </a:cubicBezTo>
                    <a:cubicBezTo>
                      <a:pt x="59" y="143"/>
                      <a:pt x="35" y="119"/>
                      <a:pt x="35" y="89"/>
                    </a:cubicBezTo>
                    <a:cubicBezTo>
                      <a:pt x="35" y="60"/>
                      <a:pt x="59" y="36"/>
                      <a:pt x="89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7"/>
              <p:cNvSpPr>
                <a:spLocks noEditPoints="1"/>
              </p:cNvSpPr>
              <p:nvPr/>
            </p:nvSpPr>
            <p:spPr bwMode="auto">
              <a:xfrm>
                <a:off x="3282950" y="-2462213"/>
                <a:ext cx="673100" cy="673100"/>
              </a:xfrm>
              <a:custGeom>
                <a:avLst/>
                <a:gdLst>
                  <a:gd name="T0" fmla="*/ 90 w 179"/>
                  <a:gd name="T1" fmla="*/ 0 h 179"/>
                  <a:gd name="T2" fmla="*/ 0 w 179"/>
                  <a:gd name="T3" fmla="*/ 89 h 179"/>
                  <a:gd name="T4" fmla="*/ 90 w 179"/>
                  <a:gd name="T5" fmla="*/ 179 h 179"/>
                  <a:gd name="T6" fmla="*/ 179 w 179"/>
                  <a:gd name="T7" fmla="*/ 89 h 179"/>
                  <a:gd name="T8" fmla="*/ 90 w 179"/>
                  <a:gd name="T9" fmla="*/ 0 h 179"/>
                  <a:gd name="T10" fmla="*/ 90 w 179"/>
                  <a:gd name="T11" fmla="*/ 143 h 179"/>
                  <a:gd name="T12" fmla="*/ 36 w 179"/>
                  <a:gd name="T13" fmla="*/ 89 h 179"/>
                  <a:gd name="T14" fmla="*/ 90 w 179"/>
                  <a:gd name="T15" fmla="*/ 36 h 179"/>
                  <a:gd name="T16" fmla="*/ 143 w 179"/>
                  <a:gd name="T17" fmla="*/ 89 h 179"/>
                  <a:gd name="T18" fmla="*/ 90 w 179"/>
                  <a:gd name="T19" fmla="*/ 14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9" h="179">
                    <a:moveTo>
                      <a:pt x="90" y="0"/>
                    </a:moveTo>
                    <a:cubicBezTo>
                      <a:pt x="40" y="0"/>
                      <a:pt x="0" y="40"/>
                      <a:pt x="0" y="89"/>
                    </a:cubicBezTo>
                    <a:cubicBezTo>
                      <a:pt x="0" y="139"/>
                      <a:pt x="40" y="179"/>
                      <a:pt x="90" y="179"/>
                    </a:cubicBezTo>
                    <a:cubicBezTo>
                      <a:pt x="139" y="179"/>
                      <a:pt x="179" y="139"/>
                      <a:pt x="179" y="89"/>
                    </a:cubicBezTo>
                    <a:cubicBezTo>
                      <a:pt x="179" y="40"/>
                      <a:pt x="139" y="0"/>
                      <a:pt x="90" y="0"/>
                    </a:cubicBezTo>
                    <a:close/>
                    <a:moveTo>
                      <a:pt x="90" y="143"/>
                    </a:moveTo>
                    <a:cubicBezTo>
                      <a:pt x="60" y="143"/>
                      <a:pt x="36" y="119"/>
                      <a:pt x="36" y="89"/>
                    </a:cubicBezTo>
                    <a:cubicBezTo>
                      <a:pt x="36" y="60"/>
                      <a:pt x="60" y="36"/>
                      <a:pt x="90" y="36"/>
                    </a:cubicBezTo>
                    <a:cubicBezTo>
                      <a:pt x="119" y="36"/>
                      <a:pt x="143" y="60"/>
                      <a:pt x="143" y="89"/>
                    </a:cubicBezTo>
                    <a:cubicBezTo>
                      <a:pt x="143" y="119"/>
                      <a:pt x="119" y="143"/>
                      <a:pt x="90" y="1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8"/>
              <p:cNvSpPr>
                <a:spLocks noEditPoints="1"/>
              </p:cNvSpPr>
              <p:nvPr/>
            </p:nvSpPr>
            <p:spPr bwMode="auto">
              <a:xfrm>
                <a:off x="728662" y="-446088"/>
                <a:ext cx="538163" cy="536575"/>
              </a:xfrm>
              <a:custGeom>
                <a:avLst/>
                <a:gdLst>
                  <a:gd name="T0" fmla="*/ 0 w 143"/>
                  <a:gd name="T1" fmla="*/ 72 h 143"/>
                  <a:gd name="T2" fmla="*/ 72 w 143"/>
                  <a:gd name="T3" fmla="*/ 143 h 143"/>
                  <a:gd name="T4" fmla="*/ 143 w 143"/>
                  <a:gd name="T5" fmla="*/ 72 h 143"/>
                  <a:gd name="T6" fmla="*/ 72 w 143"/>
                  <a:gd name="T7" fmla="*/ 0 h 143"/>
                  <a:gd name="T8" fmla="*/ 0 w 143"/>
                  <a:gd name="T9" fmla="*/ 72 h 143"/>
                  <a:gd name="T10" fmla="*/ 72 w 143"/>
                  <a:gd name="T11" fmla="*/ 36 h 143"/>
                  <a:gd name="T12" fmla="*/ 107 w 143"/>
                  <a:gd name="T13" fmla="*/ 72 h 143"/>
                  <a:gd name="T14" fmla="*/ 72 w 143"/>
                  <a:gd name="T15" fmla="*/ 108 h 143"/>
                  <a:gd name="T16" fmla="*/ 36 w 143"/>
                  <a:gd name="T17" fmla="*/ 72 h 143"/>
                  <a:gd name="T18" fmla="*/ 72 w 143"/>
                  <a:gd name="T19" fmla="*/ 3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3" h="143">
                    <a:moveTo>
                      <a:pt x="0" y="72"/>
                    </a:moveTo>
                    <a:cubicBezTo>
                      <a:pt x="0" y="111"/>
                      <a:pt x="32" y="143"/>
                      <a:pt x="72" y="143"/>
                    </a:cubicBezTo>
                    <a:cubicBezTo>
                      <a:pt x="111" y="143"/>
                      <a:pt x="143" y="111"/>
                      <a:pt x="143" y="72"/>
                    </a:cubicBezTo>
                    <a:cubicBezTo>
                      <a:pt x="143" y="32"/>
                      <a:pt x="111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lose/>
                    <a:moveTo>
                      <a:pt x="72" y="36"/>
                    </a:moveTo>
                    <a:cubicBezTo>
                      <a:pt x="91" y="36"/>
                      <a:pt x="107" y="52"/>
                      <a:pt x="107" y="72"/>
                    </a:cubicBezTo>
                    <a:cubicBezTo>
                      <a:pt x="107" y="92"/>
                      <a:pt x="91" y="108"/>
                      <a:pt x="72" y="108"/>
                    </a:cubicBezTo>
                    <a:cubicBezTo>
                      <a:pt x="52" y="108"/>
                      <a:pt x="36" y="92"/>
                      <a:pt x="36" y="72"/>
                    </a:cubicBezTo>
                    <a:cubicBezTo>
                      <a:pt x="36" y="52"/>
                      <a:pt x="52" y="36"/>
                      <a:pt x="72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16" name="Oval 9"/>
              <p:cNvSpPr>
                <a:spLocks noChangeArrowheads="1"/>
              </p:cNvSpPr>
              <p:nvPr/>
            </p:nvSpPr>
            <p:spPr bwMode="auto">
              <a:xfrm>
                <a:off x="1266825" y="496888"/>
                <a:ext cx="269875" cy="2667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17" name="Oval 10"/>
              <p:cNvSpPr>
                <a:spLocks noChangeArrowheads="1"/>
              </p:cNvSpPr>
              <p:nvPr/>
            </p:nvSpPr>
            <p:spPr bwMode="auto">
              <a:xfrm>
                <a:off x="3417887" y="-1522413"/>
                <a:ext cx="269875" cy="2714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3163098" y="5496314"/>
            <a:ext cx="3279025" cy="99144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norm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75647" y="5059970"/>
            <a:ext cx="2453724" cy="2550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normAutofit fontScale="92500" lnSpcReduction="20000"/>
          </a:bodyPr>
          <a:lstStyle/>
          <a:p>
            <a:pPr algn="ctr"/>
            <a:r>
              <a:rPr lang="zh-CN" altLang="en-US" sz="2135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标题文本预设</a:t>
            </a:r>
          </a:p>
        </p:txBody>
      </p:sp>
      <p:sp>
        <p:nvSpPr>
          <p:cNvPr id="31" name="矩形 30"/>
          <p:cNvSpPr/>
          <p:nvPr/>
        </p:nvSpPr>
        <p:spPr>
          <a:xfrm>
            <a:off x="6795452" y="5496314"/>
            <a:ext cx="3279025" cy="99144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norm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208001" y="5059970"/>
            <a:ext cx="2453724" cy="2550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normAutofit fontScale="92500" lnSpcReduction="20000"/>
          </a:bodyPr>
          <a:lstStyle/>
          <a:p>
            <a:pPr algn="ctr"/>
            <a:r>
              <a:rPr lang="zh-CN" altLang="en-US" sz="2135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标题文本预设</a:t>
            </a:r>
          </a:p>
        </p:txBody>
      </p:sp>
      <p:sp>
        <p:nvSpPr>
          <p:cNvPr id="33" name="矩形 32"/>
          <p:cNvSpPr/>
          <p:nvPr/>
        </p:nvSpPr>
        <p:spPr>
          <a:xfrm>
            <a:off x="1132009" y="2667953"/>
            <a:ext cx="3279025" cy="99144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norm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64695" y="2231600"/>
            <a:ext cx="2453724" cy="2550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normAutofit fontScale="92500" lnSpcReduction="20000"/>
          </a:bodyPr>
          <a:lstStyle/>
          <a:p>
            <a:pPr algn="r"/>
            <a:r>
              <a:rPr lang="zh-CN" altLang="en-US" sz="2135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标题文本预设</a:t>
            </a:r>
          </a:p>
        </p:txBody>
      </p:sp>
      <p:sp>
        <p:nvSpPr>
          <p:cNvPr id="25" name="椭圆 24"/>
          <p:cNvSpPr/>
          <p:nvPr/>
        </p:nvSpPr>
        <p:spPr>
          <a:xfrm>
            <a:off x="2273034" y="3634037"/>
            <a:ext cx="890064" cy="890064"/>
          </a:xfrm>
          <a:prstGeom prst="ellipse">
            <a:avLst/>
          </a:prstGeom>
          <a:solidFill>
            <a:srgbClr val="9D184D"/>
          </a:solidFill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26" name="任意多边形: 形状 25"/>
          <p:cNvSpPr/>
          <p:nvPr/>
        </p:nvSpPr>
        <p:spPr>
          <a:xfrm>
            <a:off x="2554364" y="3800862"/>
            <a:ext cx="327404" cy="557897"/>
          </a:xfrm>
          <a:custGeom>
            <a:avLst/>
            <a:gdLst>
              <a:gd name="connsiteX0" fmla="*/ 99219 w 198438"/>
              <a:gd name="connsiteY0" fmla="*/ 288925 h 338138"/>
              <a:gd name="connsiteX1" fmla="*/ 84137 w 198438"/>
              <a:gd name="connsiteY1" fmla="*/ 302419 h 338138"/>
              <a:gd name="connsiteX2" fmla="*/ 99219 w 198438"/>
              <a:gd name="connsiteY2" fmla="*/ 315913 h 338138"/>
              <a:gd name="connsiteX3" fmla="*/ 114301 w 198438"/>
              <a:gd name="connsiteY3" fmla="*/ 302419 h 338138"/>
              <a:gd name="connsiteX4" fmla="*/ 99219 w 198438"/>
              <a:gd name="connsiteY4" fmla="*/ 288925 h 338138"/>
              <a:gd name="connsiteX5" fmla="*/ 14287 w 198438"/>
              <a:gd name="connsiteY5" fmla="*/ 69850 h 338138"/>
              <a:gd name="connsiteX6" fmla="*/ 14287 w 198438"/>
              <a:gd name="connsiteY6" fmla="*/ 268288 h 338138"/>
              <a:gd name="connsiteX7" fmla="*/ 184150 w 198438"/>
              <a:gd name="connsiteY7" fmla="*/ 268288 h 338138"/>
              <a:gd name="connsiteX8" fmla="*/ 184150 w 198438"/>
              <a:gd name="connsiteY8" fmla="*/ 69850 h 338138"/>
              <a:gd name="connsiteX9" fmla="*/ 63723 w 198438"/>
              <a:gd name="connsiteY9" fmla="*/ 28575 h 338138"/>
              <a:gd name="connsiteX10" fmla="*/ 57150 w 198438"/>
              <a:gd name="connsiteY10" fmla="*/ 36368 h 338138"/>
              <a:gd name="connsiteX11" fmla="*/ 63723 w 198438"/>
              <a:gd name="connsiteY11" fmla="*/ 42863 h 338138"/>
              <a:gd name="connsiteX12" fmla="*/ 134715 w 198438"/>
              <a:gd name="connsiteY12" fmla="*/ 42863 h 338138"/>
              <a:gd name="connsiteX13" fmla="*/ 141288 w 198438"/>
              <a:gd name="connsiteY13" fmla="*/ 36368 h 338138"/>
              <a:gd name="connsiteX14" fmla="*/ 134715 w 198438"/>
              <a:gd name="connsiteY14" fmla="*/ 28575 h 338138"/>
              <a:gd name="connsiteX15" fmla="*/ 63723 w 198438"/>
              <a:gd name="connsiteY15" fmla="*/ 28575 h 338138"/>
              <a:gd name="connsiteX16" fmla="*/ 35719 w 198438"/>
              <a:gd name="connsiteY16" fmla="*/ 0 h 338138"/>
              <a:gd name="connsiteX17" fmla="*/ 162719 w 198438"/>
              <a:gd name="connsiteY17" fmla="*/ 0 h 338138"/>
              <a:gd name="connsiteX18" fmla="*/ 198438 w 198438"/>
              <a:gd name="connsiteY18" fmla="*/ 35663 h 338138"/>
              <a:gd name="connsiteX19" fmla="*/ 198438 w 198438"/>
              <a:gd name="connsiteY19" fmla="*/ 302475 h 338138"/>
              <a:gd name="connsiteX20" fmla="*/ 162719 w 198438"/>
              <a:gd name="connsiteY20" fmla="*/ 338138 h 338138"/>
              <a:gd name="connsiteX21" fmla="*/ 35719 w 198438"/>
              <a:gd name="connsiteY21" fmla="*/ 338138 h 338138"/>
              <a:gd name="connsiteX22" fmla="*/ 0 w 198438"/>
              <a:gd name="connsiteY22" fmla="*/ 302475 h 338138"/>
              <a:gd name="connsiteX23" fmla="*/ 0 w 198438"/>
              <a:gd name="connsiteY23" fmla="*/ 35663 h 338138"/>
              <a:gd name="connsiteX24" fmla="*/ 35719 w 198438"/>
              <a:gd name="connsiteY2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8438" h="338138">
                <a:moveTo>
                  <a:pt x="99219" y="288925"/>
                </a:moveTo>
                <a:cubicBezTo>
                  <a:pt x="90889" y="288925"/>
                  <a:pt x="84137" y="294966"/>
                  <a:pt x="84137" y="302419"/>
                </a:cubicBezTo>
                <a:cubicBezTo>
                  <a:pt x="84137" y="309872"/>
                  <a:pt x="90889" y="315913"/>
                  <a:pt x="99219" y="315913"/>
                </a:cubicBezTo>
                <a:cubicBezTo>
                  <a:pt x="107549" y="315913"/>
                  <a:pt x="114301" y="309872"/>
                  <a:pt x="114301" y="302419"/>
                </a:cubicBezTo>
                <a:cubicBezTo>
                  <a:pt x="114301" y="294966"/>
                  <a:pt x="107549" y="288925"/>
                  <a:pt x="99219" y="288925"/>
                </a:cubicBezTo>
                <a:close/>
                <a:moveTo>
                  <a:pt x="14287" y="69850"/>
                </a:moveTo>
                <a:lnTo>
                  <a:pt x="14287" y="268288"/>
                </a:lnTo>
                <a:lnTo>
                  <a:pt x="184150" y="268288"/>
                </a:lnTo>
                <a:lnTo>
                  <a:pt x="184150" y="69850"/>
                </a:lnTo>
                <a:close/>
                <a:moveTo>
                  <a:pt x="63723" y="28575"/>
                </a:moveTo>
                <a:cubicBezTo>
                  <a:pt x="59779" y="28575"/>
                  <a:pt x="57150" y="32472"/>
                  <a:pt x="57150" y="36368"/>
                </a:cubicBezTo>
                <a:cubicBezTo>
                  <a:pt x="57150" y="40265"/>
                  <a:pt x="59779" y="42863"/>
                  <a:pt x="63723" y="42863"/>
                </a:cubicBezTo>
                <a:cubicBezTo>
                  <a:pt x="63723" y="42863"/>
                  <a:pt x="63723" y="42863"/>
                  <a:pt x="134715" y="42863"/>
                </a:cubicBezTo>
                <a:cubicBezTo>
                  <a:pt x="138659" y="42863"/>
                  <a:pt x="141288" y="40265"/>
                  <a:pt x="141288" y="36368"/>
                </a:cubicBezTo>
                <a:cubicBezTo>
                  <a:pt x="141288" y="32472"/>
                  <a:pt x="138659" y="28575"/>
                  <a:pt x="134715" y="28575"/>
                </a:cubicBezTo>
                <a:cubicBezTo>
                  <a:pt x="134715" y="28575"/>
                  <a:pt x="134715" y="28575"/>
                  <a:pt x="63723" y="28575"/>
                </a:cubicBezTo>
                <a:close/>
                <a:moveTo>
                  <a:pt x="35719" y="0"/>
                </a:moveTo>
                <a:cubicBezTo>
                  <a:pt x="35719" y="0"/>
                  <a:pt x="35719" y="0"/>
                  <a:pt x="162719" y="0"/>
                </a:cubicBezTo>
                <a:cubicBezTo>
                  <a:pt x="182563" y="0"/>
                  <a:pt x="198438" y="15850"/>
                  <a:pt x="198438" y="35663"/>
                </a:cubicBezTo>
                <a:cubicBezTo>
                  <a:pt x="198438" y="35663"/>
                  <a:pt x="198438" y="35663"/>
                  <a:pt x="198438" y="302475"/>
                </a:cubicBezTo>
                <a:cubicBezTo>
                  <a:pt x="198438" y="322288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5719" y="338138"/>
                </a:cubicBezTo>
                <a:cubicBezTo>
                  <a:pt x="15875" y="338138"/>
                  <a:pt x="0" y="322288"/>
                  <a:pt x="0" y="302475"/>
                </a:cubicBezTo>
                <a:cubicBezTo>
                  <a:pt x="0" y="302475"/>
                  <a:pt x="0" y="302475"/>
                  <a:pt x="0" y="35663"/>
                </a:cubicBezTo>
                <a:cubicBezTo>
                  <a:pt x="0" y="15850"/>
                  <a:pt x="15875" y="0"/>
                  <a:pt x="35719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400000"/>
          </a:ln>
        </p:spPr>
        <p:txBody>
          <a:bodyPr anchor="ctr"/>
          <a:lstStyle/>
          <a:p>
            <a:pPr algn="ctr"/>
            <a:endParaRPr sz="2400"/>
          </a:p>
        </p:txBody>
      </p:sp>
      <p:grpSp>
        <p:nvGrpSpPr>
          <p:cNvPr id="35" name="组合 34"/>
          <p:cNvGrpSpPr/>
          <p:nvPr/>
        </p:nvGrpSpPr>
        <p:grpSpPr>
          <a:xfrm>
            <a:off x="4246563" y="1333326"/>
            <a:ext cx="6041955" cy="3336769"/>
            <a:chOff x="2724604" y="1184279"/>
            <a:chExt cx="4089305" cy="2258386"/>
          </a:xfrm>
        </p:grpSpPr>
        <p:sp>
          <p:nvSpPr>
            <p:cNvPr id="22" name="任意多边形: 形状 21"/>
            <p:cNvSpPr/>
            <p:nvPr/>
          </p:nvSpPr>
          <p:spPr>
            <a:xfrm>
              <a:off x="3403359" y="1184279"/>
              <a:ext cx="3410550" cy="2258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3" h="21577" extrusionOk="0">
                  <a:moveTo>
                    <a:pt x="16823" y="20092"/>
                  </a:moveTo>
                  <a:cubicBezTo>
                    <a:pt x="14757" y="20092"/>
                    <a:pt x="13076" y="17550"/>
                    <a:pt x="13076" y="14426"/>
                  </a:cubicBezTo>
                  <a:cubicBezTo>
                    <a:pt x="13076" y="12325"/>
                    <a:pt x="13837" y="10488"/>
                    <a:pt x="14964" y="9510"/>
                  </a:cubicBezTo>
                  <a:lnTo>
                    <a:pt x="16456" y="14668"/>
                  </a:lnTo>
                  <a:cubicBezTo>
                    <a:pt x="16521" y="14896"/>
                    <a:pt x="16669" y="15032"/>
                    <a:pt x="16824" y="15032"/>
                  </a:cubicBezTo>
                  <a:cubicBezTo>
                    <a:pt x="16877" y="15032"/>
                    <a:pt x="16931" y="15016"/>
                    <a:pt x="16983" y="14982"/>
                  </a:cubicBezTo>
                  <a:cubicBezTo>
                    <a:pt x="17186" y="14849"/>
                    <a:pt x="17279" y="14492"/>
                    <a:pt x="17191" y="14185"/>
                  </a:cubicBezTo>
                  <a:lnTo>
                    <a:pt x="15705" y="9018"/>
                  </a:lnTo>
                  <a:cubicBezTo>
                    <a:pt x="16059" y="8851"/>
                    <a:pt x="16434" y="8761"/>
                    <a:pt x="16823" y="8761"/>
                  </a:cubicBezTo>
                  <a:cubicBezTo>
                    <a:pt x="18855" y="8761"/>
                    <a:pt x="20571" y="11355"/>
                    <a:pt x="20571" y="14426"/>
                  </a:cubicBezTo>
                  <a:cubicBezTo>
                    <a:pt x="20571" y="17550"/>
                    <a:pt x="18890" y="20092"/>
                    <a:pt x="16823" y="20092"/>
                  </a:cubicBezTo>
                  <a:close/>
                  <a:moveTo>
                    <a:pt x="8861" y="12153"/>
                  </a:moveTo>
                  <a:cubicBezTo>
                    <a:pt x="8592" y="11868"/>
                    <a:pt x="8264" y="11706"/>
                    <a:pt x="7913" y="11717"/>
                  </a:cubicBezTo>
                  <a:cubicBezTo>
                    <a:pt x="7768" y="11721"/>
                    <a:pt x="7625" y="11756"/>
                    <a:pt x="7489" y="11817"/>
                  </a:cubicBezTo>
                  <a:lnTo>
                    <a:pt x="6175" y="8048"/>
                  </a:lnTo>
                  <a:lnTo>
                    <a:pt x="13242" y="5257"/>
                  </a:lnTo>
                  <a:lnTo>
                    <a:pt x="8861" y="12153"/>
                  </a:lnTo>
                  <a:close/>
                  <a:moveTo>
                    <a:pt x="20142" y="9368"/>
                  </a:moveTo>
                  <a:cubicBezTo>
                    <a:pt x="19241" y="8019"/>
                    <a:pt x="18062" y="7276"/>
                    <a:pt x="16823" y="7276"/>
                  </a:cubicBezTo>
                  <a:cubicBezTo>
                    <a:pt x="16295" y="7276"/>
                    <a:pt x="15787" y="7407"/>
                    <a:pt x="15312" y="7650"/>
                  </a:cubicBezTo>
                  <a:lnTo>
                    <a:pt x="14500" y="4826"/>
                  </a:lnTo>
                  <a:lnTo>
                    <a:pt x="14314" y="4178"/>
                  </a:lnTo>
                  <a:lnTo>
                    <a:pt x="14314" y="4178"/>
                  </a:lnTo>
                  <a:lnTo>
                    <a:pt x="13206" y="326"/>
                  </a:lnTo>
                  <a:cubicBezTo>
                    <a:pt x="13145" y="163"/>
                    <a:pt x="13039" y="48"/>
                    <a:pt x="12917" y="12"/>
                  </a:cubicBezTo>
                  <a:cubicBezTo>
                    <a:pt x="12800" y="-23"/>
                    <a:pt x="12678" y="19"/>
                    <a:pt x="12581" y="126"/>
                  </a:cubicBezTo>
                  <a:lnTo>
                    <a:pt x="11220" y="2120"/>
                  </a:lnTo>
                  <a:cubicBezTo>
                    <a:pt x="11151" y="2274"/>
                    <a:pt x="11164" y="2481"/>
                    <a:pt x="11251" y="2613"/>
                  </a:cubicBezTo>
                  <a:cubicBezTo>
                    <a:pt x="11327" y="2727"/>
                    <a:pt x="11442" y="2758"/>
                    <a:pt x="11538" y="2690"/>
                  </a:cubicBezTo>
                  <a:lnTo>
                    <a:pt x="12575" y="1284"/>
                  </a:lnTo>
                  <a:lnTo>
                    <a:pt x="13349" y="3922"/>
                  </a:lnTo>
                  <a:lnTo>
                    <a:pt x="5672" y="6965"/>
                  </a:lnTo>
                  <a:lnTo>
                    <a:pt x="4976" y="5157"/>
                  </a:lnTo>
                  <a:lnTo>
                    <a:pt x="4908" y="5215"/>
                  </a:lnTo>
                  <a:lnTo>
                    <a:pt x="4803" y="5315"/>
                  </a:lnTo>
                  <a:cubicBezTo>
                    <a:pt x="4938" y="5258"/>
                    <a:pt x="5088" y="5195"/>
                    <a:pt x="5256" y="5126"/>
                  </a:cubicBezTo>
                  <a:cubicBezTo>
                    <a:pt x="6623" y="4562"/>
                    <a:pt x="7046" y="4470"/>
                    <a:pt x="7050" y="4174"/>
                  </a:cubicBezTo>
                  <a:cubicBezTo>
                    <a:pt x="7058" y="3670"/>
                    <a:pt x="6851" y="3670"/>
                    <a:pt x="6655" y="3670"/>
                  </a:cubicBezTo>
                  <a:lnTo>
                    <a:pt x="3061" y="3670"/>
                  </a:lnTo>
                  <a:cubicBezTo>
                    <a:pt x="2916" y="3670"/>
                    <a:pt x="2783" y="3788"/>
                    <a:pt x="2712" y="3979"/>
                  </a:cubicBezTo>
                  <a:cubicBezTo>
                    <a:pt x="2641" y="4170"/>
                    <a:pt x="2643" y="4404"/>
                    <a:pt x="2718" y="4591"/>
                  </a:cubicBezTo>
                  <a:lnTo>
                    <a:pt x="3076" y="5519"/>
                  </a:lnTo>
                  <a:cubicBezTo>
                    <a:pt x="3150" y="5704"/>
                    <a:pt x="3281" y="5810"/>
                    <a:pt x="3418" y="5810"/>
                  </a:cubicBezTo>
                  <a:cubicBezTo>
                    <a:pt x="3617" y="5810"/>
                    <a:pt x="3760" y="5760"/>
                    <a:pt x="4162" y="5589"/>
                  </a:cubicBezTo>
                  <a:lnTo>
                    <a:pt x="4345" y="5695"/>
                  </a:lnTo>
                  <a:lnTo>
                    <a:pt x="4278" y="5752"/>
                  </a:lnTo>
                  <a:cubicBezTo>
                    <a:pt x="4278" y="5752"/>
                    <a:pt x="5903" y="10164"/>
                    <a:pt x="5943" y="10288"/>
                  </a:cubicBezTo>
                  <a:cubicBezTo>
                    <a:pt x="6004" y="10477"/>
                    <a:pt x="5987" y="10637"/>
                    <a:pt x="5860" y="10689"/>
                  </a:cubicBezTo>
                  <a:cubicBezTo>
                    <a:pt x="5685" y="10761"/>
                    <a:pt x="294" y="13827"/>
                    <a:pt x="294" y="13827"/>
                  </a:cubicBezTo>
                  <a:cubicBezTo>
                    <a:pt x="76" y="13929"/>
                    <a:pt x="-47" y="14276"/>
                    <a:pt x="17" y="14606"/>
                  </a:cubicBezTo>
                  <a:cubicBezTo>
                    <a:pt x="62" y="14835"/>
                    <a:pt x="191" y="15002"/>
                    <a:pt x="348" y="15032"/>
                  </a:cubicBezTo>
                  <a:lnTo>
                    <a:pt x="6283" y="15032"/>
                  </a:lnTo>
                  <a:cubicBezTo>
                    <a:pt x="6494" y="16092"/>
                    <a:pt x="7145" y="16867"/>
                    <a:pt x="7913" y="16867"/>
                  </a:cubicBezTo>
                  <a:cubicBezTo>
                    <a:pt x="8853" y="16867"/>
                    <a:pt x="9617" y="15712"/>
                    <a:pt x="9617" y="14291"/>
                  </a:cubicBezTo>
                  <a:cubicBezTo>
                    <a:pt x="9617" y="13875"/>
                    <a:pt x="9551" y="13482"/>
                    <a:pt x="9434" y="13133"/>
                  </a:cubicBezTo>
                  <a:lnTo>
                    <a:pt x="14025" y="6261"/>
                  </a:lnTo>
                  <a:lnTo>
                    <a:pt x="14569" y="8142"/>
                  </a:lnTo>
                  <a:cubicBezTo>
                    <a:pt x="13096" y="9355"/>
                    <a:pt x="12094" y="11717"/>
                    <a:pt x="12094" y="14426"/>
                  </a:cubicBezTo>
                  <a:cubicBezTo>
                    <a:pt x="12094" y="18369"/>
                    <a:pt x="14215" y="21577"/>
                    <a:pt x="16823" y="21577"/>
                  </a:cubicBezTo>
                  <a:cubicBezTo>
                    <a:pt x="19431" y="21577"/>
                    <a:pt x="21553" y="18369"/>
                    <a:pt x="21553" y="14426"/>
                  </a:cubicBezTo>
                  <a:cubicBezTo>
                    <a:pt x="21553" y="12526"/>
                    <a:pt x="21052" y="10729"/>
                    <a:pt x="20142" y="9368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5" name="组合 4" descr="aQUAAB+LCAAAAAAABAC9klFPwjAQx79L1bdpBhGIexsaDA+KCYs+GB7qerDi2pGuMxiy7267tWOwiePF7KW7/u/u97/eDl3K7w0gD80ZFvKB4pXAbCqBIQdNCfJ4FscOGlNOKF89iiTbpMh731Vp9Zs3KqNXHGegczmVFMflr9fQW9kT5ZRlzMjcG1eF8LYW6rllkBISQ1025RLEV9Whp2PFeS6FajBJBMNSNdy5+RUyV8gbDm7cXCcT2KpCDgpKLMtj8PQAWn3qC23TJ+sslQy43Ce9YDU6UFQtfpt5e3WF0z+ex/Vdy0T6I7fwYCrPI7yBZ1VK85oJ6BBaVOYOYFVfdTiwnTu/8gawPdOhzqh7a3uOk/RFyz28IWjDXrSAV4t4n8SJ+HsRraxxP1suaQhBBAysJqBc+pwoZmK3cCzoKpIc0tQEZh9rCGUtzRtoVZZGqubFZHLbHw19H1l7bt62jbZh12080nd5piKl/k7KbwrSD0M1ZkNeGiriDZ8W/5w9tJgHb1kGT6zgf5vrdTM3xuFnR28L9f0AG4Njv2kFAAA="/>
            <p:cNvGrpSpPr>
              <a:grpSpLocks noChangeAspect="1"/>
            </p:cNvGrpSpPr>
            <p:nvPr/>
          </p:nvGrpSpPr>
          <p:grpSpPr>
            <a:xfrm>
              <a:off x="2724604" y="1954000"/>
              <a:ext cx="1467856" cy="1469136"/>
              <a:chOff x="1089075" y="1943099"/>
              <a:chExt cx="2969202" cy="2971793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1823753" y="2679078"/>
                <a:ext cx="1499846" cy="1499845"/>
              </a:xfrm>
              <a:prstGeom prst="ellipse">
                <a:avLst/>
              </a:prstGeom>
              <a:solidFill>
                <a:srgbClr val="D74D75">
                  <a:alpha val="8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8" name="圆: 空心 7"/>
              <p:cNvSpPr/>
              <p:nvPr/>
            </p:nvSpPr>
            <p:spPr>
              <a:xfrm>
                <a:off x="1089075" y="1944400"/>
                <a:ext cx="2969202" cy="2969204"/>
              </a:xfrm>
              <a:prstGeom prst="donut">
                <a:avLst>
                  <a:gd name="adj" fmla="val 15000"/>
                </a:avLst>
              </a:prstGeom>
              <a:solidFill>
                <a:schemeClr val="tx2">
                  <a:lumMod val="40000"/>
                  <a:lumOff val="60000"/>
                  <a:alpha val="38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9" name="空心弧 8"/>
              <p:cNvSpPr/>
              <p:nvPr/>
            </p:nvSpPr>
            <p:spPr>
              <a:xfrm>
                <a:off x="1089075" y="1944400"/>
                <a:ext cx="2969202" cy="2969204"/>
              </a:xfrm>
              <a:prstGeom prst="blockArc">
                <a:avLst>
                  <a:gd name="adj1" fmla="val 16200000"/>
                  <a:gd name="adj2" fmla="val 8640000"/>
                  <a:gd name="adj3" fmla="val 15000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1149368" y="1943099"/>
                <a:ext cx="2848619" cy="2971793"/>
                <a:chOff x="4687315" y="1592322"/>
                <a:chExt cx="2817370" cy="2939200"/>
              </a:xfrm>
            </p:grpSpPr>
            <p:sp>
              <p:nvSpPr>
                <p:cNvPr id="12" name="矩形 11"/>
                <p:cNvSpPr/>
                <p:nvPr/>
              </p:nvSpPr>
              <p:spPr>
                <a:xfrm rot="-4320000">
                  <a:off x="488945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 rot="-2160000">
                  <a:off x="5341582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6073140" y="15923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 rot="2160000">
                  <a:off x="6804698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 rot="4320000">
                  <a:off x="725682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 rot="6480000">
                  <a:off x="725682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 rot="8640000">
                  <a:off x="6804698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 rot="10800000">
                  <a:off x="6073140" y="40815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 rot="12960000">
                  <a:off x="5341582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 rot="15120000">
                  <a:off x="488945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  <p:sp>
            <p:nvSpPr>
              <p:cNvPr id="11" name="矩形 10"/>
              <p:cNvSpPr/>
              <p:nvPr/>
            </p:nvSpPr>
            <p:spPr>
              <a:xfrm>
                <a:off x="2241506" y="3179873"/>
                <a:ext cx="664338" cy="498254"/>
              </a:xfrm>
              <a:prstGeom prst="rect">
                <a:avLst/>
              </a:prstGeom>
            </p:spPr>
            <p:txBody>
              <a:bodyPr wrap="square" anchor="ctr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lvl="0" algn="ctr"/>
                <a:r>
                  <a:rPr lang="en-US" altLang="zh-CN" sz="4800">
                    <a:solidFill>
                      <a:prstClr val="white"/>
                    </a:solidFill>
                    <a:latin typeface="Impact" panose="020B0806030902050204" pitchFamily="34" charset="0"/>
                  </a:rPr>
                  <a:t>65%</a:t>
                </a:r>
              </a:p>
            </p:txBody>
          </p:sp>
        </p:grpSp>
      </p:grpSp>
      <p:cxnSp>
        <p:nvCxnSpPr>
          <p:cNvPr id="6" name="直接箭头连接符 5"/>
          <p:cNvCxnSpPr>
            <a:stCxn id="25" idx="6"/>
          </p:cNvCxnSpPr>
          <p:nvPr/>
        </p:nvCxnSpPr>
        <p:spPr>
          <a:xfrm>
            <a:off x="3163099" y="4079069"/>
            <a:ext cx="836065" cy="0"/>
          </a:xfrm>
          <a:prstGeom prst="straightConnector1">
            <a:avLst/>
          </a:prstGeom>
          <a:ln>
            <a:solidFill>
              <a:srgbClr val="9D184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 bwMode="auto">
          <a:xfrm>
            <a:off x="1925638" y="327025"/>
            <a:ext cx="2320925" cy="715963"/>
            <a:chOff x="667625" y="331497"/>
            <a:chExt cx="2321901" cy="714915"/>
          </a:xfrm>
        </p:grpSpPr>
        <p:sp>
          <p:nvSpPr>
            <p:cNvPr id="38" name="Text Box 7"/>
            <p:cNvSpPr txBox="1">
              <a:spLocks noChangeArrowheads="1"/>
            </p:cNvSpPr>
            <p:nvPr/>
          </p:nvSpPr>
          <p:spPr bwMode="auto">
            <a:xfrm>
              <a:off x="667625" y="837169"/>
              <a:ext cx="2321901" cy="2092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en-CA" sz="1065" spc="4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TEACHING CONTENT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856616" y="331497"/>
              <a:ext cx="1813687" cy="523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zh-CN" altLang="en-US" sz="2800" b="1" spc="3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教学内容</a:t>
              </a:r>
              <a:endParaRPr lang="en-CA" altLang="zh-CN" sz="2800" b="1" spc="300" noProof="1">
                <a:latin typeface="文悦古典明朝体 (非商业使用) W5" pitchFamily="50" charset="-122"/>
                <a:ea typeface="文悦古典明朝体 (非商业使用) W5" pitchFamily="50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 bwMode="auto">
          <a:xfrm>
            <a:off x="1925638" y="327025"/>
            <a:ext cx="2320925" cy="715963"/>
            <a:chOff x="667625" y="331497"/>
            <a:chExt cx="2321901" cy="714915"/>
          </a:xfrm>
        </p:grpSpPr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667625" y="837169"/>
              <a:ext cx="2321901" cy="2092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en-CA" sz="1065" spc="4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TEACHING CONTENT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56616" y="331497"/>
              <a:ext cx="1813687" cy="523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zh-CN" altLang="en-US" sz="2800" b="1" spc="3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教学内容</a:t>
              </a:r>
              <a:endParaRPr lang="en-CA" altLang="zh-CN" sz="2800" b="1" spc="300" noProof="1">
                <a:latin typeface="文悦古典明朝体 (非商业使用) W5" pitchFamily="50" charset="-122"/>
                <a:ea typeface="文悦古典明朝体 (非商业使用) W5" pitchFamily="50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cxnSp>
        <p:nvCxnSpPr>
          <p:cNvPr id="23" name="Straight Connector 13"/>
          <p:cNvCxnSpPr/>
          <p:nvPr/>
        </p:nvCxnSpPr>
        <p:spPr>
          <a:xfrm flipV="1">
            <a:off x="2046288" y="3830638"/>
            <a:ext cx="0" cy="719137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0"/>
          <p:cNvGrpSpPr/>
          <p:nvPr/>
        </p:nvGrpSpPr>
        <p:grpSpPr bwMode="auto">
          <a:xfrm>
            <a:off x="1096963" y="2741613"/>
            <a:ext cx="2338387" cy="990600"/>
            <a:chOff x="8277006" y="1849618"/>
            <a:chExt cx="2338188" cy="989983"/>
          </a:xfrm>
        </p:grpSpPr>
        <p:sp>
          <p:nvSpPr>
            <p:cNvPr id="25" name="Text Placeholder 60"/>
            <p:cNvSpPr txBox="1"/>
            <p:nvPr/>
          </p:nvSpPr>
          <p:spPr>
            <a:xfrm>
              <a:off x="8277006" y="1849618"/>
              <a:ext cx="2338188" cy="29191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defRPr/>
              </a:pPr>
              <a:r>
                <a:rPr lang="zh-CN" altLang="en-US" sz="1500" b="1" spc="300" noProof="1"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输入你的标题</a:t>
              </a:r>
              <a:endParaRPr lang="en-AU" sz="1500" b="1" spc="300" noProof="1"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 Placeholder 62"/>
            <p:cNvSpPr txBox="1"/>
            <p:nvPr/>
          </p:nvSpPr>
          <p:spPr>
            <a:xfrm>
              <a:off x="8277006" y="2157401"/>
              <a:ext cx="2338188" cy="682200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defRPr/>
              </a:pPr>
              <a:r>
                <a:rPr lang="zh-CN" altLang="en-US" sz="1000" spc="300" noProof="1"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详细内容</a:t>
              </a:r>
              <a:r>
                <a:rPr lang="en-US" altLang="zh-CN" sz="1000" spc="300" noProof="1"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……</a:t>
              </a:r>
              <a:r>
                <a:rPr lang="zh-CN" altLang="en-US" sz="1000" spc="300" noProof="1"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点击输入本栏的具体文字，简明扼要的说明分项内容，此为概念图解。</a:t>
              </a:r>
              <a:endParaRPr lang="en-AU" sz="1000" spc="300" noProof="1"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3"/>
          <p:cNvGrpSpPr/>
          <p:nvPr/>
        </p:nvGrpSpPr>
        <p:grpSpPr bwMode="auto">
          <a:xfrm>
            <a:off x="3108325" y="1912938"/>
            <a:ext cx="2338388" cy="990600"/>
            <a:chOff x="8277006" y="1849618"/>
            <a:chExt cx="2338188" cy="989983"/>
          </a:xfrm>
        </p:grpSpPr>
        <p:sp>
          <p:nvSpPr>
            <p:cNvPr id="28" name="Text Placeholder 60"/>
            <p:cNvSpPr txBox="1"/>
            <p:nvPr/>
          </p:nvSpPr>
          <p:spPr>
            <a:xfrm>
              <a:off x="8277006" y="1849618"/>
              <a:ext cx="2338188" cy="29191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defRPr/>
              </a:pPr>
              <a:r>
                <a:rPr lang="zh-CN" altLang="en-US" sz="1500" b="1" spc="300" noProof="1"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输入你的标题</a:t>
              </a:r>
              <a:endParaRPr lang="en-AU" sz="1500" b="1" spc="300" noProof="1"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 Placeholder 62"/>
            <p:cNvSpPr txBox="1"/>
            <p:nvPr/>
          </p:nvSpPr>
          <p:spPr>
            <a:xfrm>
              <a:off x="8277006" y="2157401"/>
              <a:ext cx="2338188" cy="682200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defRPr/>
              </a:pPr>
              <a:r>
                <a:rPr lang="zh-CN" altLang="en-US" sz="1000" spc="300" noProof="1"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详细内容</a:t>
              </a:r>
              <a:r>
                <a:rPr lang="en-US" altLang="zh-CN" sz="1000" spc="300" noProof="1"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……</a:t>
              </a:r>
              <a:r>
                <a:rPr lang="zh-CN" altLang="en-US" sz="1000" spc="300" noProof="1"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点击输入本栏的具体文字，简明扼要的说明分项内容，此为概念图解。</a:t>
              </a:r>
              <a:endParaRPr lang="en-AU" sz="1000" spc="300" noProof="1"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30" name="Straight Connector 26"/>
          <p:cNvCxnSpPr/>
          <p:nvPr/>
        </p:nvCxnSpPr>
        <p:spPr>
          <a:xfrm flipV="1">
            <a:off x="4014788" y="3013075"/>
            <a:ext cx="0" cy="71913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27"/>
          <p:cNvGrpSpPr/>
          <p:nvPr/>
        </p:nvGrpSpPr>
        <p:grpSpPr bwMode="auto">
          <a:xfrm>
            <a:off x="5732463" y="5475288"/>
            <a:ext cx="2338387" cy="989012"/>
            <a:chOff x="8277006" y="1849618"/>
            <a:chExt cx="2338188" cy="989983"/>
          </a:xfrm>
        </p:grpSpPr>
        <p:sp>
          <p:nvSpPr>
            <p:cNvPr id="32" name="Text Placeholder 60"/>
            <p:cNvSpPr txBox="1"/>
            <p:nvPr/>
          </p:nvSpPr>
          <p:spPr>
            <a:xfrm>
              <a:off x="8277006" y="1849618"/>
              <a:ext cx="2338188" cy="292387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defRPr/>
              </a:pPr>
              <a:r>
                <a:rPr lang="zh-CN" altLang="en-US" sz="1500" b="1" spc="300" noProof="1"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输入你的标题</a:t>
              </a:r>
              <a:endParaRPr lang="en-AU" sz="1500" b="1" spc="300" noProof="1"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3" name="Text Placeholder 62"/>
            <p:cNvSpPr txBox="1"/>
            <p:nvPr/>
          </p:nvSpPr>
          <p:spPr>
            <a:xfrm>
              <a:off x="8277006" y="2157895"/>
              <a:ext cx="2338188" cy="68170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defRPr/>
              </a:pPr>
              <a:r>
                <a:rPr lang="zh-CN" altLang="en-US" sz="1000" spc="300" noProof="1"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详细内容</a:t>
              </a:r>
              <a:r>
                <a:rPr lang="en-US" altLang="zh-CN" sz="1000" spc="300" noProof="1"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……</a:t>
              </a:r>
              <a:r>
                <a:rPr lang="zh-CN" altLang="en-US" sz="1000" spc="300" noProof="1"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点击输入本栏的具体文字，简明扼要的说明分项内容，此为概念图解。</a:t>
              </a:r>
              <a:endParaRPr lang="en-AU" sz="1000" spc="300" noProof="1"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34" name="Straight Connector 30"/>
          <p:cNvCxnSpPr/>
          <p:nvPr/>
        </p:nvCxnSpPr>
        <p:spPr>
          <a:xfrm>
            <a:off x="6902450" y="4613275"/>
            <a:ext cx="0" cy="720725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1"/>
          <p:cNvGrpSpPr/>
          <p:nvPr/>
        </p:nvGrpSpPr>
        <p:grpSpPr bwMode="auto">
          <a:xfrm>
            <a:off x="7618413" y="4618038"/>
            <a:ext cx="2338387" cy="990600"/>
            <a:chOff x="8277006" y="1849618"/>
            <a:chExt cx="2338188" cy="989983"/>
          </a:xfrm>
        </p:grpSpPr>
        <p:sp>
          <p:nvSpPr>
            <p:cNvPr id="36" name="Text Placeholder 60"/>
            <p:cNvSpPr txBox="1"/>
            <p:nvPr/>
          </p:nvSpPr>
          <p:spPr>
            <a:xfrm>
              <a:off x="8277006" y="1849618"/>
              <a:ext cx="2338188" cy="29191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defRPr/>
              </a:pPr>
              <a:r>
                <a:rPr lang="zh-CN" altLang="en-US" sz="1500" b="1" spc="300" noProof="1"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输入你的标题</a:t>
              </a:r>
              <a:endParaRPr lang="en-AU" sz="1500" b="1" spc="300" noProof="1"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7" name="Text Placeholder 62"/>
            <p:cNvSpPr txBox="1"/>
            <p:nvPr/>
          </p:nvSpPr>
          <p:spPr>
            <a:xfrm>
              <a:off x="8277006" y="2157401"/>
              <a:ext cx="2338188" cy="682200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defRPr/>
              </a:pPr>
              <a:r>
                <a:rPr lang="zh-CN" altLang="en-US" sz="1000" spc="300" noProof="1"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详细内容</a:t>
              </a:r>
              <a:r>
                <a:rPr lang="en-US" altLang="zh-CN" sz="1000" spc="300" noProof="1"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……</a:t>
              </a:r>
              <a:r>
                <a:rPr lang="zh-CN" altLang="en-US" sz="1000" spc="300" noProof="1"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点击输入本栏的具体文字，简明扼要的说明分项内容，此为概念图解。</a:t>
              </a:r>
              <a:endParaRPr lang="en-AU" sz="1000" spc="300" noProof="1"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Connector 34"/>
          <p:cNvCxnSpPr/>
          <p:nvPr/>
        </p:nvCxnSpPr>
        <p:spPr>
          <a:xfrm>
            <a:off x="8788400" y="3757613"/>
            <a:ext cx="0" cy="719137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5"/>
          <p:cNvGrpSpPr/>
          <p:nvPr/>
        </p:nvGrpSpPr>
        <p:grpSpPr bwMode="auto">
          <a:xfrm>
            <a:off x="5184775" y="1198563"/>
            <a:ext cx="2338388" cy="990600"/>
            <a:chOff x="8277006" y="1849618"/>
            <a:chExt cx="2338188" cy="989983"/>
          </a:xfrm>
        </p:grpSpPr>
        <p:sp>
          <p:nvSpPr>
            <p:cNvPr id="40" name="Text Placeholder 60"/>
            <p:cNvSpPr txBox="1"/>
            <p:nvPr/>
          </p:nvSpPr>
          <p:spPr>
            <a:xfrm>
              <a:off x="8277006" y="1849618"/>
              <a:ext cx="2338188" cy="29191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defRPr/>
              </a:pPr>
              <a:r>
                <a:rPr lang="zh-CN" altLang="en-US" sz="1500" b="1" spc="300" noProof="1"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输入你的标题</a:t>
              </a:r>
              <a:endParaRPr lang="en-AU" sz="1500" b="1" spc="300" noProof="1"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41" name="Text Placeholder 62"/>
            <p:cNvSpPr txBox="1"/>
            <p:nvPr/>
          </p:nvSpPr>
          <p:spPr>
            <a:xfrm>
              <a:off x="8277006" y="2157401"/>
              <a:ext cx="2338188" cy="682200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defRPr/>
              </a:pPr>
              <a:r>
                <a:rPr lang="zh-CN" altLang="en-US" sz="1000" spc="300" noProof="1"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详细内容</a:t>
              </a:r>
              <a:r>
                <a:rPr lang="en-US" altLang="zh-CN" sz="1000" spc="300" noProof="1"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……</a:t>
              </a:r>
              <a:r>
                <a:rPr lang="zh-CN" altLang="en-US" sz="1000" spc="300" noProof="1">
                  <a:latin typeface="新宋体" panose="02010609030101010101" pitchFamily="49" charset="-122"/>
                  <a:ea typeface="新宋体" panose="02010609030101010101" pitchFamily="49" charset="-122"/>
                  <a:sym typeface="Arial" panose="020B0604020202020204" pitchFamily="34" charset="0"/>
                </a:rPr>
                <a:t>点击输入本栏的具体文字，简明扼要的说明分项内容，此为概念图解。</a:t>
              </a:r>
              <a:endParaRPr lang="en-AU" sz="1000" spc="300" noProof="1"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42" name="Straight Connector 38"/>
          <p:cNvCxnSpPr/>
          <p:nvPr/>
        </p:nvCxnSpPr>
        <p:spPr>
          <a:xfrm flipV="1">
            <a:off x="6121400" y="2297113"/>
            <a:ext cx="0" cy="720725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69" name="组合 1"/>
          <p:cNvGrpSpPr/>
          <p:nvPr/>
        </p:nvGrpSpPr>
        <p:grpSpPr bwMode="auto">
          <a:xfrm>
            <a:off x="1592263" y="2212975"/>
            <a:ext cx="8177212" cy="3627438"/>
            <a:chOff x="744538" y="1543050"/>
            <a:chExt cx="10731500" cy="4762500"/>
          </a:xfrm>
        </p:grpSpPr>
        <p:sp>
          <p:nvSpPr>
            <p:cNvPr id="19470" name="Rectangle 1"/>
            <p:cNvSpPr>
              <a:spLocks noChangeArrowheads="1"/>
            </p:cNvSpPr>
            <p:nvPr/>
          </p:nvSpPr>
          <p:spPr bwMode="auto">
            <a:xfrm>
              <a:off x="744538" y="4743450"/>
              <a:ext cx="2590800" cy="1562100"/>
            </a:xfrm>
            <a:prstGeom prst="rect">
              <a:avLst/>
            </a:prstGeom>
            <a:solidFill>
              <a:srgbClr val="5A60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400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19471" name="Freeform 2"/>
            <p:cNvSpPr/>
            <p:nvPr/>
          </p:nvSpPr>
          <p:spPr bwMode="auto">
            <a:xfrm>
              <a:off x="2630488" y="5588000"/>
              <a:ext cx="711200" cy="717550"/>
            </a:xfrm>
            <a:custGeom>
              <a:avLst/>
              <a:gdLst>
                <a:gd name="T0" fmla="*/ 0 w 21600"/>
                <a:gd name="T1" fmla="*/ 0 h 21600"/>
                <a:gd name="T2" fmla="*/ 1542047448 w 21600"/>
                <a:gd name="T3" fmla="*/ 0 h 21600"/>
                <a:gd name="T4" fmla="*/ 1542047448 w 21600"/>
                <a:gd name="T5" fmla="*/ 1583722178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474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9472" name="Rectangle 4"/>
            <p:cNvSpPr>
              <a:spLocks noChangeArrowheads="1"/>
            </p:cNvSpPr>
            <p:nvPr/>
          </p:nvSpPr>
          <p:spPr bwMode="auto">
            <a:xfrm>
              <a:off x="2630488" y="4025900"/>
              <a:ext cx="2590800" cy="1562100"/>
            </a:xfrm>
            <a:prstGeom prst="rect">
              <a:avLst/>
            </a:prstGeom>
            <a:solidFill>
              <a:srgbClr val="D44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400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19473" name="Freeform 5"/>
            <p:cNvSpPr/>
            <p:nvPr/>
          </p:nvSpPr>
          <p:spPr bwMode="auto">
            <a:xfrm>
              <a:off x="4516438" y="4870450"/>
              <a:ext cx="711200" cy="717550"/>
            </a:xfrm>
            <a:custGeom>
              <a:avLst/>
              <a:gdLst>
                <a:gd name="T0" fmla="*/ 0 w 21600"/>
                <a:gd name="T1" fmla="*/ 0 h 21600"/>
                <a:gd name="T2" fmla="*/ 1542047448 w 21600"/>
                <a:gd name="T3" fmla="*/ 0 h 21600"/>
                <a:gd name="T4" fmla="*/ 1542047448 w 21600"/>
                <a:gd name="T5" fmla="*/ 1583722178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474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9474" name="Rectangle 9"/>
            <p:cNvSpPr>
              <a:spLocks noChangeArrowheads="1"/>
            </p:cNvSpPr>
            <p:nvPr/>
          </p:nvSpPr>
          <p:spPr bwMode="auto">
            <a:xfrm>
              <a:off x="4522788" y="3308350"/>
              <a:ext cx="2590800" cy="1562100"/>
            </a:xfrm>
            <a:prstGeom prst="rect">
              <a:avLst/>
            </a:prstGeom>
            <a:solidFill>
              <a:srgbClr val="5A60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14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19475" name="Freeform 10"/>
            <p:cNvSpPr/>
            <p:nvPr/>
          </p:nvSpPr>
          <p:spPr bwMode="auto">
            <a:xfrm>
              <a:off x="6396038" y="4152900"/>
              <a:ext cx="711200" cy="717550"/>
            </a:xfrm>
            <a:custGeom>
              <a:avLst/>
              <a:gdLst>
                <a:gd name="T0" fmla="*/ 0 w 21600"/>
                <a:gd name="T1" fmla="*/ 0 h 21600"/>
                <a:gd name="T2" fmla="*/ 23416919 w 21600"/>
                <a:gd name="T3" fmla="*/ 0 h 21600"/>
                <a:gd name="T4" fmla="*/ 23416919 w 21600"/>
                <a:gd name="T5" fmla="*/ 23836945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474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9476" name="Rectangle 11"/>
            <p:cNvSpPr>
              <a:spLocks noChangeArrowheads="1"/>
            </p:cNvSpPr>
            <p:nvPr/>
          </p:nvSpPr>
          <p:spPr bwMode="auto">
            <a:xfrm>
              <a:off x="6396038" y="2597150"/>
              <a:ext cx="2590800" cy="1562100"/>
            </a:xfrm>
            <a:prstGeom prst="rect">
              <a:avLst/>
            </a:prstGeom>
            <a:solidFill>
              <a:srgbClr val="D44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400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19477" name="Freeform 12"/>
            <p:cNvSpPr/>
            <p:nvPr/>
          </p:nvSpPr>
          <p:spPr bwMode="auto">
            <a:xfrm>
              <a:off x="8275638" y="3429000"/>
              <a:ext cx="711200" cy="717550"/>
            </a:xfrm>
            <a:custGeom>
              <a:avLst/>
              <a:gdLst>
                <a:gd name="T0" fmla="*/ 0 w 21600"/>
                <a:gd name="T1" fmla="*/ 0 h 21600"/>
                <a:gd name="T2" fmla="*/ 1542047448 w 21600"/>
                <a:gd name="T3" fmla="*/ 0 h 21600"/>
                <a:gd name="T4" fmla="*/ 1542047448 w 21600"/>
                <a:gd name="T5" fmla="*/ 1583722178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474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9478" name="AutoShape 13"/>
            <p:cNvSpPr>
              <a:spLocks noChangeArrowheads="1"/>
            </p:cNvSpPr>
            <p:nvPr/>
          </p:nvSpPr>
          <p:spPr bwMode="auto">
            <a:xfrm>
              <a:off x="8275638" y="1543050"/>
              <a:ext cx="3200400" cy="2228850"/>
            </a:xfrm>
            <a:prstGeom prst="rightArrow">
              <a:avLst>
                <a:gd name="adj1" fmla="val 69463"/>
                <a:gd name="adj2" fmla="val 28319"/>
              </a:avLst>
            </a:prstGeom>
            <a:solidFill>
              <a:srgbClr val="5A60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400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grpSp>
          <p:nvGrpSpPr>
            <p:cNvPr id="19479" name="Group 39"/>
            <p:cNvGrpSpPr/>
            <p:nvPr/>
          </p:nvGrpSpPr>
          <p:grpSpPr bwMode="auto">
            <a:xfrm>
              <a:off x="3678238" y="4505325"/>
              <a:ext cx="244475" cy="641350"/>
              <a:chOff x="3197985" y="2200626"/>
              <a:chExt cx="111631" cy="291645"/>
            </a:xfrm>
          </p:grpSpPr>
          <p:sp>
            <p:nvSpPr>
              <p:cNvPr id="19484" name="Shape 2325"/>
              <p:cNvSpPr>
                <a:spLocks noChangeArrowheads="1"/>
              </p:cNvSpPr>
              <p:nvPr/>
            </p:nvSpPr>
            <p:spPr bwMode="auto">
              <a:xfrm>
                <a:off x="3197985" y="2200626"/>
                <a:ext cx="111631" cy="291645"/>
              </a:xfrm>
              <a:custGeom>
                <a:avLst/>
                <a:gdLst>
                  <a:gd name="T0" fmla="*/ 408720 w 21379"/>
                  <a:gd name="T1" fmla="*/ 1965984 h 21600"/>
                  <a:gd name="T2" fmla="*/ 582774 w 21379"/>
                  <a:gd name="T3" fmla="*/ 1264295 h 21600"/>
                  <a:gd name="T4" fmla="*/ 508180 w 21379"/>
                  <a:gd name="T5" fmla="*/ 0 h 21600"/>
                  <a:gd name="T6" fmla="*/ 332653 w 21379"/>
                  <a:gd name="T7" fmla="*/ 0 h 21600"/>
                  <a:gd name="T8" fmla="*/ 250205 w 21379"/>
                  <a:gd name="T9" fmla="*/ 0 h 21600"/>
                  <a:gd name="T10" fmla="*/ 74678 w 21379"/>
                  <a:gd name="T11" fmla="*/ 0 h 21600"/>
                  <a:gd name="T12" fmla="*/ 84 w 21379"/>
                  <a:gd name="T13" fmla="*/ 1264295 h 21600"/>
                  <a:gd name="T14" fmla="*/ 174138 w 21379"/>
                  <a:gd name="T15" fmla="*/ 1964715 h 21600"/>
                  <a:gd name="T16" fmla="*/ 268799 w 21379"/>
                  <a:gd name="T17" fmla="*/ 2331148 h 21600"/>
                  <a:gd name="T18" fmla="*/ 272454 w 21379"/>
                  <a:gd name="T19" fmla="*/ 3436469 h 21600"/>
                  <a:gd name="T20" fmla="*/ 267243 w 21379"/>
                  <a:gd name="T21" fmla="*/ 3535831 h 21600"/>
                  <a:gd name="T22" fmla="*/ 115625 w 21379"/>
                  <a:gd name="T23" fmla="*/ 3783770 h 21600"/>
                  <a:gd name="T24" fmla="*/ 29961 w 21379"/>
                  <a:gd name="T25" fmla="*/ 3849390 h 21600"/>
                  <a:gd name="T26" fmla="*/ 290531 w 21379"/>
                  <a:gd name="T27" fmla="*/ 3937815 h 21600"/>
                  <a:gd name="T28" fmla="*/ 551122 w 21379"/>
                  <a:gd name="T29" fmla="*/ 3849390 h 21600"/>
                  <a:gd name="T30" fmla="*/ 465374 w 21379"/>
                  <a:gd name="T31" fmla="*/ 3783945 h 21600"/>
                  <a:gd name="T32" fmla="*/ 313814 w 21379"/>
                  <a:gd name="T33" fmla="*/ 3536007 h 21600"/>
                  <a:gd name="T34" fmla="*/ 309725 w 21379"/>
                  <a:gd name="T35" fmla="*/ 3443760 h 21600"/>
                  <a:gd name="T36" fmla="*/ 315150 w 21379"/>
                  <a:gd name="T37" fmla="*/ 2331702 h 21600"/>
                  <a:gd name="T38" fmla="*/ 408720 w 21379"/>
                  <a:gd name="T39" fmla="*/ 1965984 h 2160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1379" h="21600">
                    <a:moveTo>
                      <a:pt x="14991" y="10784"/>
                    </a:moveTo>
                    <a:cubicBezTo>
                      <a:pt x="19172" y="9576"/>
                      <a:pt x="21261" y="9426"/>
                      <a:pt x="21375" y="6935"/>
                    </a:cubicBezTo>
                    <a:cubicBezTo>
                      <a:pt x="21489" y="4444"/>
                      <a:pt x="18639" y="0"/>
                      <a:pt x="18639" y="0"/>
                    </a:cubicBezTo>
                    <a:lnTo>
                      <a:pt x="12201" y="0"/>
                    </a:lnTo>
                    <a:lnTo>
                      <a:pt x="9177" y="0"/>
                    </a:lnTo>
                    <a:lnTo>
                      <a:pt x="2739" y="0"/>
                    </a:lnTo>
                    <a:cubicBezTo>
                      <a:pt x="2739" y="0"/>
                      <a:pt x="-111" y="4444"/>
                      <a:pt x="3" y="6935"/>
                    </a:cubicBezTo>
                    <a:cubicBezTo>
                      <a:pt x="117" y="9426"/>
                      <a:pt x="2228" y="9559"/>
                      <a:pt x="6387" y="10777"/>
                    </a:cubicBezTo>
                    <a:cubicBezTo>
                      <a:pt x="10049" y="11850"/>
                      <a:pt x="9768" y="12335"/>
                      <a:pt x="9859" y="12787"/>
                    </a:cubicBezTo>
                    <a:cubicBezTo>
                      <a:pt x="10155" y="14267"/>
                      <a:pt x="10037" y="18381"/>
                      <a:pt x="9993" y="18850"/>
                    </a:cubicBezTo>
                    <a:cubicBezTo>
                      <a:pt x="9980" y="18987"/>
                      <a:pt x="9954" y="19116"/>
                      <a:pt x="9802" y="19395"/>
                    </a:cubicBezTo>
                    <a:cubicBezTo>
                      <a:pt x="9661" y="19653"/>
                      <a:pt x="8672" y="20391"/>
                      <a:pt x="4241" y="20755"/>
                    </a:cubicBezTo>
                    <a:cubicBezTo>
                      <a:pt x="2312" y="20844"/>
                      <a:pt x="1099" y="20972"/>
                      <a:pt x="1099" y="21115"/>
                    </a:cubicBezTo>
                    <a:cubicBezTo>
                      <a:pt x="1099" y="21383"/>
                      <a:pt x="5378" y="21600"/>
                      <a:pt x="10656" y="21600"/>
                    </a:cubicBezTo>
                    <a:cubicBezTo>
                      <a:pt x="15935" y="21600"/>
                      <a:pt x="20214" y="21383"/>
                      <a:pt x="20214" y="21115"/>
                    </a:cubicBezTo>
                    <a:cubicBezTo>
                      <a:pt x="20214" y="20972"/>
                      <a:pt x="19000" y="20844"/>
                      <a:pt x="17069" y="20756"/>
                    </a:cubicBezTo>
                    <a:cubicBezTo>
                      <a:pt x="12640" y="20391"/>
                      <a:pt x="11651" y="19654"/>
                      <a:pt x="11510" y="19396"/>
                    </a:cubicBezTo>
                    <a:cubicBezTo>
                      <a:pt x="11393" y="19180"/>
                      <a:pt x="11361" y="18973"/>
                      <a:pt x="11360" y="18890"/>
                    </a:cubicBezTo>
                    <a:cubicBezTo>
                      <a:pt x="11357" y="18712"/>
                      <a:pt x="11559" y="14334"/>
                      <a:pt x="11559" y="12790"/>
                    </a:cubicBezTo>
                    <a:cubicBezTo>
                      <a:pt x="11559" y="12334"/>
                      <a:pt x="11455" y="11805"/>
                      <a:pt x="14991" y="107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19485" name="Shape 2326"/>
              <p:cNvSpPr>
                <a:spLocks noChangeArrowheads="1"/>
              </p:cNvSpPr>
              <p:nvPr/>
            </p:nvSpPr>
            <p:spPr bwMode="auto">
              <a:xfrm>
                <a:off x="3203753" y="2206918"/>
                <a:ext cx="100054" cy="137577"/>
              </a:xfrm>
              <a:custGeom>
                <a:avLst/>
                <a:gdLst>
                  <a:gd name="T0" fmla="*/ 472074 w 21192"/>
                  <a:gd name="T1" fmla="*/ 561320 h 21439"/>
                  <a:gd name="T2" fmla="*/ 410060 w 21192"/>
                  <a:gd name="T3" fmla="*/ 0 h 21439"/>
                  <a:gd name="T4" fmla="*/ 61991 w 21192"/>
                  <a:gd name="T5" fmla="*/ 0 h 21439"/>
                  <a:gd name="T6" fmla="*/ 246 w 21192"/>
                  <a:gd name="T7" fmla="*/ 561525 h 21439"/>
                  <a:gd name="T8" fmla="*/ 1294 w 21192"/>
                  <a:gd name="T9" fmla="*/ 597641 h 21439"/>
                  <a:gd name="T10" fmla="*/ 6600 w 21192"/>
                  <a:gd name="T11" fmla="*/ 656524 h 21439"/>
                  <a:gd name="T12" fmla="*/ 25948 w 21192"/>
                  <a:gd name="T13" fmla="*/ 727768 h 21439"/>
                  <a:gd name="T14" fmla="*/ 236150 w 21192"/>
                  <a:gd name="T15" fmla="*/ 882562 h 21439"/>
                  <a:gd name="T16" fmla="*/ 438213 w 21192"/>
                  <a:gd name="T17" fmla="*/ 741808 h 21439"/>
                  <a:gd name="T18" fmla="*/ 459926 w 21192"/>
                  <a:gd name="T19" fmla="*/ 682803 h 21439"/>
                  <a:gd name="T20" fmla="*/ 472074 w 21192"/>
                  <a:gd name="T21" fmla="*/ 595908 h 2143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192" h="21439">
                    <a:moveTo>
                      <a:pt x="21178" y="13631"/>
                    </a:moveTo>
                    <a:cubicBezTo>
                      <a:pt x="21402" y="10846"/>
                      <a:pt x="18718" y="1226"/>
                      <a:pt x="18396" y="0"/>
                    </a:cubicBezTo>
                    <a:lnTo>
                      <a:pt x="2781" y="0"/>
                    </a:lnTo>
                    <a:cubicBezTo>
                      <a:pt x="2592" y="1226"/>
                      <a:pt x="-198" y="8595"/>
                      <a:pt x="11" y="13636"/>
                    </a:cubicBezTo>
                    <a:cubicBezTo>
                      <a:pt x="24" y="13948"/>
                      <a:pt x="34" y="14235"/>
                      <a:pt x="58" y="14513"/>
                    </a:cubicBezTo>
                    <a:cubicBezTo>
                      <a:pt x="63" y="15005"/>
                      <a:pt x="145" y="15481"/>
                      <a:pt x="296" y="15943"/>
                    </a:cubicBezTo>
                    <a:cubicBezTo>
                      <a:pt x="485" y="16652"/>
                      <a:pt x="738" y="17229"/>
                      <a:pt x="1164" y="17673"/>
                    </a:cubicBezTo>
                    <a:cubicBezTo>
                      <a:pt x="2091" y="18638"/>
                      <a:pt x="6838" y="21600"/>
                      <a:pt x="10594" y="21432"/>
                    </a:cubicBezTo>
                    <a:cubicBezTo>
                      <a:pt x="14472" y="21258"/>
                      <a:pt x="17559" y="19867"/>
                      <a:pt x="19659" y="18014"/>
                    </a:cubicBezTo>
                    <a:cubicBezTo>
                      <a:pt x="19768" y="17913"/>
                      <a:pt x="20460" y="17013"/>
                      <a:pt x="20633" y="16581"/>
                    </a:cubicBezTo>
                    <a:cubicBezTo>
                      <a:pt x="20955" y="15913"/>
                      <a:pt x="21178" y="15209"/>
                      <a:pt x="21178" y="1447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</p:grpSp>
        <p:grpSp>
          <p:nvGrpSpPr>
            <p:cNvPr id="46" name="Group 51"/>
            <p:cNvGrpSpPr/>
            <p:nvPr/>
          </p:nvGrpSpPr>
          <p:grpSpPr>
            <a:xfrm>
              <a:off x="1679598" y="5282483"/>
              <a:ext cx="369863" cy="425903"/>
              <a:chOff x="4565651" y="4991101"/>
              <a:chExt cx="209550" cy="241300"/>
            </a:xfrm>
            <a:solidFill>
              <a:schemeClr val="bg2"/>
            </a:solidFill>
          </p:grpSpPr>
          <p:sp>
            <p:nvSpPr>
              <p:cNvPr id="47" name="Freeform 216"/>
              <p:cNvSpPr>
                <a:spLocks noEditPoints="1"/>
              </p:cNvSpPr>
              <p:nvPr/>
            </p:nvSpPr>
            <p:spPr bwMode="auto">
              <a:xfrm>
                <a:off x="4610101" y="4991101"/>
                <a:ext cx="120650" cy="60325"/>
              </a:xfrm>
              <a:custGeom>
                <a:avLst/>
                <a:gdLst>
                  <a:gd name="T0" fmla="*/ 32 w 32"/>
                  <a:gd name="T1" fmla="*/ 8 h 16"/>
                  <a:gd name="T2" fmla="*/ 24 w 32"/>
                  <a:gd name="T3" fmla="*/ 8 h 16"/>
                  <a:gd name="T4" fmla="*/ 16 w 32"/>
                  <a:gd name="T5" fmla="*/ 0 h 16"/>
                  <a:gd name="T6" fmla="*/ 8 w 32"/>
                  <a:gd name="T7" fmla="*/ 8 h 16"/>
                  <a:gd name="T8" fmla="*/ 0 w 32"/>
                  <a:gd name="T9" fmla="*/ 8 h 16"/>
                  <a:gd name="T10" fmla="*/ 0 w 32"/>
                  <a:gd name="T11" fmla="*/ 16 h 16"/>
                  <a:gd name="T12" fmla="*/ 32 w 32"/>
                  <a:gd name="T13" fmla="*/ 16 h 16"/>
                  <a:gd name="T14" fmla="*/ 32 w 32"/>
                  <a:gd name="T15" fmla="*/ 8 h 16"/>
                  <a:gd name="T16" fmla="*/ 16 w 32"/>
                  <a:gd name="T17" fmla="*/ 12 h 16"/>
                  <a:gd name="T18" fmla="*/ 12 w 32"/>
                  <a:gd name="T19" fmla="*/ 8 h 16"/>
                  <a:gd name="T20" fmla="*/ 16 w 32"/>
                  <a:gd name="T21" fmla="*/ 4 h 16"/>
                  <a:gd name="T22" fmla="*/ 20 w 32"/>
                  <a:gd name="T23" fmla="*/ 8 h 16"/>
                  <a:gd name="T24" fmla="*/ 16 w 32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16">
                    <a:moveTo>
                      <a:pt x="32" y="8"/>
                    </a:moveTo>
                    <a:cubicBezTo>
                      <a:pt x="24" y="8"/>
                      <a:pt x="24" y="8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2" y="0"/>
                      <a:pt x="8" y="4"/>
                      <a:pt x="8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8"/>
                    </a:lnTo>
                    <a:close/>
                    <a:moveTo>
                      <a:pt x="16" y="12"/>
                    </a:moveTo>
                    <a:cubicBezTo>
                      <a:pt x="14" y="12"/>
                      <a:pt x="12" y="10"/>
                      <a:pt x="12" y="8"/>
                    </a:cubicBezTo>
                    <a:cubicBezTo>
                      <a:pt x="12" y="6"/>
                      <a:pt x="14" y="4"/>
                      <a:pt x="16" y="4"/>
                    </a:cubicBezTo>
                    <a:cubicBezTo>
                      <a:pt x="18" y="4"/>
                      <a:pt x="20" y="6"/>
                      <a:pt x="20" y="8"/>
                    </a:cubicBezTo>
                    <a:cubicBezTo>
                      <a:pt x="20" y="10"/>
                      <a:pt x="18" y="12"/>
                      <a:pt x="16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17"/>
              <p:cNvSpPr>
                <a:spLocks noEditPoints="1"/>
              </p:cNvSpPr>
              <p:nvPr/>
            </p:nvSpPr>
            <p:spPr bwMode="auto">
              <a:xfrm>
                <a:off x="4565651" y="5021263"/>
                <a:ext cx="209550" cy="211138"/>
              </a:xfrm>
              <a:custGeom>
                <a:avLst/>
                <a:gdLst>
                  <a:gd name="T0" fmla="*/ 113 w 132"/>
                  <a:gd name="T1" fmla="*/ 0 h 133"/>
                  <a:gd name="T2" fmla="*/ 113 w 132"/>
                  <a:gd name="T3" fmla="*/ 29 h 133"/>
                  <a:gd name="T4" fmla="*/ 19 w 132"/>
                  <a:gd name="T5" fmla="*/ 29 h 133"/>
                  <a:gd name="T6" fmla="*/ 19 w 132"/>
                  <a:gd name="T7" fmla="*/ 0 h 133"/>
                  <a:gd name="T8" fmla="*/ 0 w 132"/>
                  <a:gd name="T9" fmla="*/ 0 h 133"/>
                  <a:gd name="T10" fmla="*/ 0 w 132"/>
                  <a:gd name="T11" fmla="*/ 133 h 133"/>
                  <a:gd name="T12" fmla="*/ 132 w 132"/>
                  <a:gd name="T13" fmla="*/ 133 h 133"/>
                  <a:gd name="T14" fmla="*/ 132 w 132"/>
                  <a:gd name="T15" fmla="*/ 0 h 133"/>
                  <a:gd name="T16" fmla="*/ 113 w 132"/>
                  <a:gd name="T17" fmla="*/ 0 h 133"/>
                  <a:gd name="T18" fmla="*/ 61 w 132"/>
                  <a:gd name="T19" fmla="*/ 111 h 133"/>
                  <a:gd name="T20" fmla="*/ 54 w 132"/>
                  <a:gd name="T21" fmla="*/ 107 h 133"/>
                  <a:gd name="T22" fmla="*/ 28 w 132"/>
                  <a:gd name="T23" fmla="*/ 78 h 133"/>
                  <a:gd name="T24" fmla="*/ 42 w 132"/>
                  <a:gd name="T25" fmla="*/ 66 h 133"/>
                  <a:gd name="T26" fmla="*/ 61 w 132"/>
                  <a:gd name="T27" fmla="*/ 85 h 133"/>
                  <a:gd name="T28" fmla="*/ 99 w 132"/>
                  <a:gd name="T29" fmla="*/ 47 h 133"/>
                  <a:gd name="T30" fmla="*/ 113 w 132"/>
                  <a:gd name="T31" fmla="*/ 62 h 133"/>
                  <a:gd name="T32" fmla="*/ 61 w 132"/>
                  <a:gd name="T33" fmla="*/ 11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" h="133">
                    <a:moveTo>
                      <a:pt x="113" y="0"/>
                    </a:moveTo>
                    <a:lnTo>
                      <a:pt x="113" y="29"/>
                    </a:lnTo>
                    <a:lnTo>
                      <a:pt x="19" y="29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133"/>
                    </a:lnTo>
                    <a:lnTo>
                      <a:pt x="132" y="133"/>
                    </a:lnTo>
                    <a:lnTo>
                      <a:pt x="132" y="0"/>
                    </a:lnTo>
                    <a:lnTo>
                      <a:pt x="113" y="0"/>
                    </a:lnTo>
                    <a:close/>
                    <a:moveTo>
                      <a:pt x="61" y="111"/>
                    </a:moveTo>
                    <a:lnTo>
                      <a:pt x="54" y="107"/>
                    </a:lnTo>
                    <a:lnTo>
                      <a:pt x="28" y="78"/>
                    </a:lnTo>
                    <a:lnTo>
                      <a:pt x="42" y="66"/>
                    </a:lnTo>
                    <a:lnTo>
                      <a:pt x="61" y="85"/>
                    </a:lnTo>
                    <a:lnTo>
                      <a:pt x="99" y="47"/>
                    </a:lnTo>
                    <a:lnTo>
                      <a:pt x="113" y="62"/>
                    </a:lnTo>
                    <a:lnTo>
                      <a:pt x="61" y="1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9" name="Group 54"/>
            <p:cNvGrpSpPr/>
            <p:nvPr/>
          </p:nvGrpSpPr>
          <p:grpSpPr>
            <a:xfrm>
              <a:off x="5583934" y="3923358"/>
              <a:ext cx="437648" cy="388049"/>
              <a:chOff x="5888038" y="1852613"/>
              <a:chExt cx="476250" cy="422276"/>
            </a:xfrm>
            <a:solidFill>
              <a:schemeClr val="bg1">
                <a:lumMod val="50000"/>
              </a:schemeClr>
            </a:solidFill>
          </p:grpSpPr>
          <p:sp>
            <p:nvSpPr>
              <p:cNvPr id="50" name="Rectangle 246"/>
              <p:cNvSpPr>
                <a:spLocks noChangeArrowheads="1"/>
              </p:cNvSpPr>
              <p:nvPr/>
            </p:nvSpPr>
            <p:spPr bwMode="auto">
              <a:xfrm>
                <a:off x="6126163" y="2046288"/>
                <a:ext cx="107950" cy="555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US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247"/>
              <p:cNvSpPr/>
              <p:nvPr/>
            </p:nvSpPr>
            <p:spPr bwMode="auto">
              <a:xfrm>
                <a:off x="6011863" y="1952626"/>
                <a:ext cx="87313" cy="65088"/>
              </a:xfrm>
              <a:custGeom>
                <a:avLst/>
                <a:gdLst>
                  <a:gd name="T0" fmla="*/ 55 w 55"/>
                  <a:gd name="T1" fmla="*/ 0 h 41"/>
                  <a:gd name="T2" fmla="*/ 0 w 55"/>
                  <a:gd name="T3" fmla="*/ 0 h 41"/>
                  <a:gd name="T4" fmla="*/ 5 w 55"/>
                  <a:gd name="T5" fmla="*/ 41 h 41"/>
                  <a:gd name="T6" fmla="*/ 55 w 55"/>
                  <a:gd name="T7" fmla="*/ 41 h 41"/>
                  <a:gd name="T8" fmla="*/ 55 w 55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55" y="0"/>
                    </a:moveTo>
                    <a:lnTo>
                      <a:pt x="0" y="0"/>
                    </a:lnTo>
                    <a:lnTo>
                      <a:pt x="5" y="41"/>
                    </a:lnTo>
                    <a:lnTo>
                      <a:pt x="55" y="41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US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248"/>
              <p:cNvSpPr/>
              <p:nvPr/>
            </p:nvSpPr>
            <p:spPr bwMode="auto">
              <a:xfrm>
                <a:off x="6021388" y="2046288"/>
                <a:ext cx="77788" cy="55563"/>
              </a:xfrm>
              <a:custGeom>
                <a:avLst/>
                <a:gdLst>
                  <a:gd name="T0" fmla="*/ 49 w 49"/>
                  <a:gd name="T1" fmla="*/ 35 h 35"/>
                  <a:gd name="T2" fmla="*/ 49 w 49"/>
                  <a:gd name="T3" fmla="*/ 0 h 35"/>
                  <a:gd name="T4" fmla="*/ 0 w 49"/>
                  <a:gd name="T5" fmla="*/ 0 h 35"/>
                  <a:gd name="T6" fmla="*/ 4 w 49"/>
                  <a:gd name="T7" fmla="*/ 35 h 35"/>
                  <a:gd name="T8" fmla="*/ 49 w 49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5">
                    <a:moveTo>
                      <a:pt x="49" y="35"/>
                    </a:moveTo>
                    <a:lnTo>
                      <a:pt x="49" y="0"/>
                    </a:lnTo>
                    <a:lnTo>
                      <a:pt x="0" y="0"/>
                    </a:lnTo>
                    <a:lnTo>
                      <a:pt x="4" y="35"/>
                    </a:lnTo>
                    <a:lnTo>
                      <a:pt x="49" y="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US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249"/>
              <p:cNvSpPr/>
              <p:nvPr/>
            </p:nvSpPr>
            <p:spPr bwMode="auto">
              <a:xfrm>
                <a:off x="6003925" y="1866901"/>
                <a:ext cx="95250" cy="55563"/>
              </a:xfrm>
              <a:custGeom>
                <a:avLst/>
                <a:gdLst>
                  <a:gd name="T0" fmla="*/ 60 w 60"/>
                  <a:gd name="T1" fmla="*/ 0 h 35"/>
                  <a:gd name="T2" fmla="*/ 0 w 60"/>
                  <a:gd name="T3" fmla="*/ 0 h 35"/>
                  <a:gd name="T4" fmla="*/ 3 w 60"/>
                  <a:gd name="T5" fmla="*/ 35 h 35"/>
                  <a:gd name="T6" fmla="*/ 60 w 60"/>
                  <a:gd name="T7" fmla="*/ 35 h 35"/>
                  <a:gd name="T8" fmla="*/ 60 w 60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35">
                    <a:moveTo>
                      <a:pt x="60" y="0"/>
                    </a:moveTo>
                    <a:lnTo>
                      <a:pt x="0" y="0"/>
                    </a:lnTo>
                    <a:lnTo>
                      <a:pt x="3" y="35"/>
                    </a:lnTo>
                    <a:lnTo>
                      <a:pt x="60" y="35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US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250"/>
              <p:cNvSpPr/>
              <p:nvPr/>
            </p:nvSpPr>
            <p:spPr bwMode="auto">
              <a:xfrm>
                <a:off x="6261100" y="2046288"/>
                <a:ext cx="68263" cy="55563"/>
              </a:xfrm>
              <a:custGeom>
                <a:avLst/>
                <a:gdLst>
                  <a:gd name="T0" fmla="*/ 0 w 43"/>
                  <a:gd name="T1" fmla="*/ 35 h 35"/>
                  <a:gd name="T2" fmla="*/ 37 w 43"/>
                  <a:gd name="T3" fmla="*/ 35 h 35"/>
                  <a:gd name="T4" fmla="*/ 43 w 43"/>
                  <a:gd name="T5" fmla="*/ 0 h 35"/>
                  <a:gd name="T6" fmla="*/ 0 w 43"/>
                  <a:gd name="T7" fmla="*/ 0 h 35"/>
                  <a:gd name="T8" fmla="*/ 0 w 43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5">
                    <a:moveTo>
                      <a:pt x="0" y="35"/>
                    </a:moveTo>
                    <a:lnTo>
                      <a:pt x="37" y="35"/>
                    </a:lnTo>
                    <a:lnTo>
                      <a:pt x="43" y="0"/>
                    </a:lnTo>
                    <a:lnTo>
                      <a:pt x="0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US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55" name="Rectangle 251"/>
              <p:cNvSpPr>
                <a:spLocks noChangeArrowheads="1"/>
              </p:cNvSpPr>
              <p:nvPr/>
            </p:nvSpPr>
            <p:spPr bwMode="auto">
              <a:xfrm>
                <a:off x="6126163" y="1866901"/>
                <a:ext cx="107950" cy="555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US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56" name="Rectangle 252"/>
              <p:cNvSpPr>
                <a:spLocks noChangeArrowheads="1"/>
              </p:cNvSpPr>
              <p:nvPr/>
            </p:nvSpPr>
            <p:spPr bwMode="auto">
              <a:xfrm>
                <a:off x="6126163" y="1952626"/>
                <a:ext cx="107950" cy="650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US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253"/>
              <p:cNvSpPr/>
              <p:nvPr/>
            </p:nvSpPr>
            <p:spPr bwMode="auto">
              <a:xfrm>
                <a:off x="6261100" y="1866901"/>
                <a:ext cx="103188" cy="55563"/>
              </a:xfrm>
              <a:custGeom>
                <a:avLst/>
                <a:gdLst>
                  <a:gd name="T0" fmla="*/ 0 w 65"/>
                  <a:gd name="T1" fmla="*/ 35 h 35"/>
                  <a:gd name="T2" fmla="*/ 58 w 65"/>
                  <a:gd name="T3" fmla="*/ 35 h 35"/>
                  <a:gd name="T4" fmla="*/ 65 w 65"/>
                  <a:gd name="T5" fmla="*/ 0 h 35"/>
                  <a:gd name="T6" fmla="*/ 0 w 65"/>
                  <a:gd name="T7" fmla="*/ 0 h 35"/>
                  <a:gd name="T8" fmla="*/ 0 w 65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35">
                    <a:moveTo>
                      <a:pt x="0" y="35"/>
                    </a:moveTo>
                    <a:lnTo>
                      <a:pt x="58" y="35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US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254"/>
              <p:cNvSpPr/>
              <p:nvPr/>
            </p:nvSpPr>
            <p:spPr bwMode="auto">
              <a:xfrm>
                <a:off x="6261100" y="1952626"/>
                <a:ext cx="87313" cy="65088"/>
              </a:xfrm>
              <a:custGeom>
                <a:avLst/>
                <a:gdLst>
                  <a:gd name="T0" fmla="*/ 0 w 55"/>
                  <a:gd name="T1" fmla="*/ 41 h 41"/>
                  <a:gd name="T2" fmla="*/ 47 w 55"/>
                  <a:gd name="T3" fmla="*/ 41 h 41"/>
                  <a:gd name="T4" fmla="*/ 55 w 55"/>
                  <a:gd name="T5" fmla="*/ 0 h 41"/>
                  <a:gd name="T6" fmla="*/ 0 w 55"/>
                  <a:gd name="T7" fmla="*/ 0 h 41"/>
                  <a:gd name="T8" fmla="*/ 0 w 55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0" y="41"/>
                    </a:moveTo>
                    <a:lnTo>
                      <a:pt x="47" y="41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US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255"/>
              <p:cNvSpPr/>
              <p:nvPr/>
            </p:nvSpPr>
            <p:spPr bwMode="auto">
              <a:xfrm>
                <a:off x="5888038" y="1852613"/>
                <a:ext cx="431800" cy="306388"/>
              </a:xfrm>
              <a:custGeom>
                <a:avLst/>
                <a:gdLst>
                  <a:gd name="T0" fmla="*/ 54 w 272"/>
                  <a:gd name="T1" fmla="*/ 0 h 193"/>
                  <a:gd name="T2" fmla="*/ 0 w 272"/>
                  <a:gd name="T3" fmla="*/ 0 h 193"/>
                  <a:gd name="T4" fmla="*/ 0 w 272"/>
                  <a:gd name="T5" fmla="*/ 18 h 193"/>
                  <a:gd name="T6" fmla="*/ 38 w 272"/>
                  <a:gd name="T7" fmla="*/ 18 h 193"/>
                  <a:gd name="T8" fmla="*/ 53 w 272"/>
                  <a:gd name="T9" fmla="*/ 193 h 193"/>
                  <a:gd name="T10" fmla="*/ 272 w 272"/>
                  <a:gd name="T11" fmla="*/ 193 h 193"/>
                  <a:gd name="T12" fmla="*/ 272 w 272"/>
                  <a:gd name="T13" fmla="*/ 176 h 193"/>
                  <a:gd name="T14" fmla="*/ 69 w 272"/>
                  <a:gd name="T15" fmla="*/ 176 h 193"/>
                  <a:gd name="T16" fmla="*/ 54 w 272"/>
                  <a:gd name="T17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93">
                    <a:moveTo>
                      <a:pt x="54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38" y="18"/>
                    </a:lnTo>
                    <a:lnTo>
                      <a:pt x="53" y="193"/>
                    </a:lnTo>
                    <a:lnTo>
                      <a:pt x="272" y="193"/>
                    </a:lnTo>
                    <a:lnTo>
                      <a:pt x="272" y="176"/>
                    </a:lnTo>
                    <a:lnTo>
                      <a:pt x="69" y="176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US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60" name="Oval 256"/>
              <p:cNvSpPr>
                <a:spLocks noChangeArrowheads="1"/>
              </p:cNvSpPr>
              <p:nvPr/>
            </p:nvSpPr>
            <p:spPr bwMode="auto">
              <a:xfrm>
                <a:off x="5972175" y="2187576"/>
                <a:ext cx="87313" cy="873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US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61" name="Oval 257"/>
              <p:cNvSpPr>
                <a:spLocks noChangeArrowheads="1"/>
              </p:cNvSpPr>
              <p:nvPr/>
            </p:nvSpPr>
            <p:spPr bwMode="auto">
              <a:xfrm>
                <a:off x="6224588" y="2187576"/>
                <a:ext cx="87313" cy="873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en-US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2" name="Shape 4385"/>
            <p:cNvSpPr/>
            <p:nvPr/>
          </p:nvSpPr>
          <p:spPr>
            <a:xfrm>
              <a:off x="7378026" y="3110402"/>
              <a:ext cx="447926" cy="393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1" y="15188"/>
                  </a:moveTo>
                  <a:cubicBezTo>
                    <a:pt x="8905" y="14174"/>
                    <a:pt x="8222" y="13317"/>
                    <a:pt x="8222" y="11485"/>
                  </a:cubicBezTo>
                  <a:cubicBezTo>
                    <a:pt x="8222" y="10385"/>
                    <a:pt x="8875" y="10744"/>
                    <a:pt x="9161" y="8730"/>
                  </a:cubicBezTo>
                  <a:cubicBezTo>
                    <a:pt x="9279" y="7894"/>
                    <a:pt x="9855" y="8716"/>
                    <a:pt x="9966" y="6808"/>
                  </a:cubicBezTo>
                  <a:cubicBezTo>
                    <a:pt x="9966" y="6047"/>
                    <a:pt x="9651" y="5858"/>
                    <a:pt x="9651" y="5858"/>
                  </a:cubicBezTo>
                  <a:cubicBezTo>
                    <a:pt x="9651" y="5858"/>
                    <a:pt x="9811" y="4733"/>
                    <a:pt x="9873" y="3867"/>
                  </a:cubicBezTo>
                  <a:cubicBezTo>
                    <a:pt x="9951" y="2788"/>
                    <a:pt x="9396" y="0"/>
                    <a:pt x="6431" y="0"/>
                  </a:cubicBezTo>
                  <a:cubicBezTo>
                    <a:pt x="3466" y="0"/>
                    <a:pt x="2909" y="2788"/>
                    <a:pt x="2987" y="3867"/>
                  </a:cubicBezTo>
                  <a:cubicBezTo>
                    <a:pt x="3050" y="4733"/>
                    <a:pt x="3210" y="5858"/>
                    <a:pt x="3210" y="5858"/>
                  </a:cubicBezTo>
                  <a:cubicBezTo>
                    <a:pt x="3210" y="5858"/>
                    <a:pt x="2895" y="6047"/>
                    <a:pt x="2895" y="6808"/>
                  </a:cubicBezTo>
                  <a:cubicBezTo>
                    <a:pt x="3005" y="8716"/>
                    <a:pt x="3582" y="7894"/>
                    <a:pt x="3700" y="8730"/>
                  </a:cubicBezTo>
                  <a:cubicBezTo>
                    <a:pt x="3987" y="10744"/>
                    <a:pt x="4639" y="10385"/>
                    <a:pt x="4639" y="11485"/>
                  </a:cubicBezTo>
                  <a:cubicBezTo>
                    <a:pt x="4639" y="13317"/>
                    <a:pt x="3956" y="14174"/>
                    <a:pt x="1819" y="15188"/>
                  </a:cubicBezTo>
                  <a:cubicBezTo>
                    <a:pt x="1169" y="15497"/>
                    <a:pt x="0" y="15976"/>
                    <a:pt x="0" y="17129"/>
                  </a:cubicBezTo>
                  <a:lnTo>
                    <a:pt x="0" y="21600"/>
                  </a:lnTo>
                  <a:lnTo>
                    <a:pt x="15005" y="21600"/>
                  </a:lnTo>
                  <a:cubicBezTo>
                    <a:pt x="15005" y="21600"/>
                    <a:pt x="15005" y="18955"/>
                    <a:pt x="15005" y="18248"/>
                  </a:cubicBezTo>
                  <a:cubicBezTo>
                    <a:pt x="15005" y="17196"/>
                    <a:pt x="13184" y="16207"/>
                    <a:pt x="11041" y="15188"/>
                  </a:cubicBezTo>
                  <a:close/>
                  <a:moveTo>
                    <a:pt x="21600" y="21600"/>
                  </a:moveTo>
                  <a:cubicBezTo>
                    <a:pt x="21600" y="21600"/>
                    <a:pt x="21557" y="16953"/>
                    <a:pt x="21307" y="16471"/>
                  </a:cubicBezTo>
                  <a:cubicBezTo>
                    <a:pt x="20935" y="15754"/>
                    <a:pt x="20071" y="15261"/>
                    <a:pt x="18463" y="14498"/>
                  </a:cubicBezTo>
                  <a:cubicBezTo>
                    <a:pt x="16861" y="13736"/>
                    <a:pt x="16349" y="13094"/>
                    <a:pt x="16349" y="11720"/>
                  </a:cubicBezTo>
                  <a:cubicBezTo>
                    <a:pt x="16349" y="10894"/>
                    <a:pt x="16838" y="11164"/>
                    <a:pt x="17053" y="9653"/>
                  </a:cubicBezTo>
                  <a:cubicBezTo>
                    <a:pt x="17142" y="9026"/>
                    <a:pt x="17574" y="9643"/>
                    <a:pt x="17657" y="8212"/>
                  </a:cubicBezTo>
                  <a:cubicBezTo>
                    <a:pt x="17657" y="7642"/>
                    <a:pt x="17420" y="7499"/>
                    <a:pt x="17420" y="7499"/>
                  </a:cubicBezTo>
                  <a:cubicBezTo>
                    <a:pt x="17420" y="7499"/>
                    <a:pt x="17541" y="6656"/>
                    <a:pt x="17588" y="6006"/>
                  </a:cubicBezTo>
                  <a:cubicBezTo>
                    <a:pt x="17646" y="5197"/>
                    <a:pt x="17229" y="3106"/>
                    <a:pt x="15005" y="3106"/>
                  </a:cubicBezTo>
                  <a:cubicBezTo>
                    <a:pt x="12781" y="3106"/>
                    <a:pt x="12365" y="5197"/>
                    <a:pt x="12422" y="6006"/>
                  </a:cubicBezTo>
                  <a:cubicBezTo>
                    <a:pt x="12469" y="6656"/>
                    <a:pt x="12589" y="7499"/>
                    <a:pt x="12589" y="7499"/>
                  </a:cubicBezTo>
                  <a:cubicBezTo>
                    <a:pt x="12589" y="7499"/>
                    <a:pt x="12353" y="7642"/>
                    <a:pt x="12353" y="8212"/>
                  </a:cubicBezTo>
                  <a:cubicBezTo>
                    <a:pt x="12437" y="9643"/>
                    <a:pt x="12868" y="9026"/>
                    <a:pt x="12957" y="9653"/>
                  </a:cubicBezTo>
                  <a:cubicBezTo>
                    <a:pt x="13173" y="11164"/>
                    <a:pt x="13662" y="10894"/>
                    <a:pt x="13662" y="11720"/>
                  </a:cubicBezTo>
                  <a:cubicBezTo>
                    <a:pt x="13662" y="12655"/>
                    <a:pt x="13424" y="13250"/>
                    <a:pt x="12768" y="13776"/>
                  </a:cubicBezTo>
                  <a:cubicBezTo>
                    <a:pt x="16268" y="15766"/>
                    <a:pt x="16737" y="16172"/>
                    <a:pt x="16737" y="17952"/>
                  </a:cubicBezTo>
                  <a:lnTo>
                    <a:pt x="16737" y="21600"/>
                  </a:lnTo>
                  <a:cubicBezTo>
                    <a:pt x="16737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 defTabSz="457200" eaLnBrk="1" fontAlgn="auto" hangingPunct="1"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sz="3000" noProof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康煕字典體(Demo)" pitchFamily="2" charset="-120"/>
                <a:cs typeface="Sinkin Sans 400 Regular"/>
                <a:sym typeface="Arial" panose="020B0604020202020204" pitchFamily="34" charset="0"/>
              </a:endParaRPr>
            </a:p>
          </p:txBody>
        </p:sp>
        <p:grpSp>
          <p:nvGrpSpPr>
            <p:cNvPr id="63" name="Group 68"/>
            <p:cNvGrpSpPr/>
            <p:nvPr/>
          </p:nvGrpSpPr>
          <p:grpSpPr>
            <a:xfrm>
              <a:off x="9534076" y="2410361"/>
              <a:ext cx="421476" cy="424273"/>
              <a:chOff x="3098800" y="1265238"/>
              <a:chExt cx="717550" cy="722313"/>
            </a:xfrm>
            <a:solidFill>
              <a:schemeClr val="bg1"/>
            </a:solidFill>
            <a:effectLst/>
          </p:grpSpPr>
          <p:sp>
            <p:nvSpPr>
              <p:cNvPr id="64" name="Freeform 23"/>
              <p:cNvSpPr>
                <a:spLocks noEditPoints="1"/>
              </p:cNvSpPr>
              <p:nvPr/>
            </p:nvSpPr>
            <p:spPr bwMode="auto">
              <a:xfrm>
                <a:off x="3098800" y="1265238"/>
                <a:ext cx="717550" cy="560388"/>
              </a:xfrm>
              <a:custGeom>
                <a:avLst/>
                <a:gdLst>
                  <a:gd name="T0" fmla="*/ 0 w 191"/>
                  <a:gd name="T1" fmla="*/ 0 h 149"/>
                  <a:gd name="T2" fmla="*/ 0 w 191"/>
                  <a:gd name="T3" fmla="*/ 133 h 149"/>
                  <a:gd name="T4" fmla="*/ 14 w 191"/>
                  <a:gd name="T5" fmla="*/ 149 h 149"/>
                  <a:gd name="T6" fmla="*/ 177 w 191"/>
                  <a:gd name="T7" fmla="*/ 149 h 149"/>
                  <a:gd name="T8" fmla="*/ 191 w 191"/>
                  <a:gd name="T9" fmla="*/ 133 h 149"/>
                  <a:gd name="T10" fmla="*/ 191 w 191"/>
                  <a:gd name="T11" fmla="*/ 0 h 149"/>
                  <a:gd name="T12" fmla="*/ 0 w 191"/>
                  <a:gd name="T13" fmla="*/ 0 h 149"/>
                  <a:gd name="T14" fmla="*/ 177 w 191"/>
                  <a:gd name="T15" fmla="*/ 119 h 149"/>
                  <a:gd name="T16" fmla="*/ 165 w 191"/>
                  <a:gd name="T17" fmla="*/ 133 h 149"/>
                  <a:gd name="T18" fmla="*/ 26 w 191"/>
                  <a:gd name="T19" fmla="*/ 133 h 149"/>
                  <a:gd name="T20" fmla="*/ 14 w 191"/>
                  <a:gd name="T21" fmla="*/ 119 h 149"/>
                  <a:gd name="T22" fmla="*/ 14 w 191"/>
                  <a:gd name="T23" fmla="*/ 31 h 149"/>
                  <a:gd name="T24" fmla="*/ 177 w 191"/>
                  <a:gd name="T25" fmla="*/ 31 h 149"/>
                  <a:gd name="T26" fmla="*/ 177 w 191"/>
                  <a:gd name="T27" fmla="*/ 11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1" h="149">
                    <a:moveTo>
                      <a:pt x="0" y="0"/>
                    </a:move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42"/>
                      <a:pt x="6" y="149"/>
                      <a:pt x="14" y="149"/>
                    </a:cubicBezTo>
                    <a:cubicBezTo>
                      <a:pt x="177" y="149"/>
                      <a:pt x="177" y="149"/>
                      <a:pt x="177" y="149"/>
                    </a:cubicBezTo>
                    <a:cubicBezTo>
                      <a:pt x="185" y="149"/>
                      <a:pt x="191" y="142"/>
                      <a:pt x="191" y="133"/>
                    </a:cubicBezTo>
                    <a:cubicBezTo>
                      <a:pt x="191" y="0"/>
                      <a:pt x="191" y="0"/>
                      <a:pt x="191" y="0"/>
                    </a:cubicBezTo>
                    <a:lnTo>
                      <a:pt x="0" y="0"/>
                    </a:lnTo>
                    <a:close/>
                    <a:moveTo>
                      <a:pt x="177" y="119"/>
                    </a:moveTo>
                    <a:cubicBezTo>
                      <a:pt x="177" y="127"/>
                      <a:pt x="172" y="133"/>
                      <a:pt x="165" y="133"/>
                    </a:cubicBezTo>
                    <a:cubicBezTo>
                      <a:pt x="26" y="133"/>
                      <a:pt x="26" y="133"/>
                      <a:pt x="26" y="133"/>
                    </a:cubicBezTo>
                    <a:cubicBezTo>
                      <a:pt x="20" y="133"/>
                      <a:pt x="14" y="127"/>
                      <a:pt x="14" y="119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77" y="31"/>
                      <a:pt x="177" y="31"/>
                      <a:pt x="177" y="31"/>
                    </a:cubicBezTo>
                    <a:lnTo>
                      <a:pt x="17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defRPr/>
                </a:pPr>
                <a:endParaRPr lang="id-ID" sz="2400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24"/>
              <p:cNvSpPr/>
              <p:nvPr/>
            </p:nvSpPr>
            <p:spPr bwMode="auto">
              <a:xfrm>
                <a:off x="3290888" y="1795463"/>
                <a:ext cx="333375" cy="192088"/>
              </a:xfrm>
              <a:custGeom>
                <a:avLst/>
                <a:gdLst>
                  <a:gd name="T0" fmla="*/ 87 w 89"/>
                  <a:gd name="T1" fmla="*/ 40 h 51"/>
                  <a:gd name="T2" fmla="*/ 49 w 89"/>
                  <a:gd name="T3" fmla="*/ 2 h 51"/>
                  <a:gd name="T4" fmla="*/ 45 w 89"/>
                  <a:gd name="T5" fmla="*/ 0 h 51"/>
                  <a:gd name="T6" fmla="*/ 45 w 89"/>
                  <a:gd name="T7" fmla="*/ 0 h 51"/>
                  <a:gd name="T8" fmla="*/ 44 w 89"/>
                  <a:gd name="T9" fmla="*/ 0 h 51"/>
                  <a:gd name="T10" fmla="*/ 41 w 89"/>
                  <a:gd name="T11" fmla="*/ 2 h 51"/>
                  <a:gd name="T12" fmla="*/ 2 w 89"/>
                  <a:gd name="T13" fmla="*/ 40 h 51"/>
                  <a:gd name="T14" fmla="*/ 2 w 89"/>
                  <a:gd name="T15" fmla="*/ 47 h 51"/>
                  <a:gd name="T16" fmla="*/ 9 w 89"/>
                  <a:gd name="T17" fmla="*/ 47 h 51"/>
                  <a:gd name="T18" fmla="*/ 40 w 89"/>
                  <a:gd name="T19" fmla="*/ 16 h 51"/>
                  <a:gd name="T20" fmla="*/ 40 w 89"/>
                  <a:gd name="T21" fmla="*/ 46 h 51"/>
                  <a:gd name="T22" fmla="*/ 45 w 89"/>
                  <a:gd name="T23" fmla="*/ 51 h 51"/>
                  <a:gd name="T24" fmla="*/ 50 w 89"/>
                  <a:gd name="T25" fmla="*/ 46 h 51"/>
                  <a:gd name="T26" fmla="*/ 50 w 89"/>
                  <a:gd name="T27" fmla="*/ 16 h 51"/>
                  <a:gd name="T28" fmla="*/ 80 w 89"/>
                  <a:gd name="T29" fmla="*/ 47 h 51"/>
                  <a:gd name="T30" fmla="*/ 87 w 89"/>
                  <a:gd name="T31" fmla="*/ 47 h 51"/>
                  <a:gd name="T32" fmla="*/ 87 w 89"/>
                  <a:gd name="T33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9" h="51">
                    <a:moveTo>
                      <a:pt x="87" y="40"/>
                    </a:moveTo>
                    <a:cubicBezTo>
                      <a:pt x="49" y="2"/>
                      <a:pt x="49" y="2"/>
                      <a:pt x="49" y="2"/>
                    </a:cubicBezTo>
                    <a:cubicBezTo>
                      <a:pt x="48" y="1"/>
                      <a:pt x="46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2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0" y="42"/>
                      <a:pt x="0" y="45"/>
                      <a:pt x="2" y="47"/>
                    </a:cubicBezTo>
                    <a:cubicBezTo>
                      <a:pt x="4" y="49"/>
                      <a:pt x="7" y="49"/>
                      <a:pt x="9" y="47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9"/>
                      <a:pt x="42" y="51"/>
                      <a:pt x="45" y="51"/>
                    </a:cubicBezTo>
                    <a:cubicBezTo>
                      <a:pt x="47" y="51"/>
                      <a:pt x="50" y="49"/>
                      <a:pt x="50" y="4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2" y="49"/>
                      <a:pt x="85" y="49"/>
                      <a:pt x="87" y="47"/>
                    </a:cubicBezTo>
                    <a:cubicBezTo>
                      <a:pt x="89" y="45"/>
                      <a:pt x="89" y="42"/>
                      <a:pt x="87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defRPr/>
                </a:pPr>
                <a:endParaRPr lang="id-ID" sz="2400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25"/>
              <p:cNvSpPr/>
              <p:nvPr/>
            </p:nvSpPr>
            <p:spPr bwMode="auto">
              <a:xfrm>
                <a:off x="3192463" y="1438276"/>
                <a:ext cx="255588" cy="269875"/>
              </a:xfrm>
              <a:custGeom>
                <a:avLst/>
                <a:gdLst>
                  <a:gd name="T0" fmla="*/ 35 w 68"/>
                  <a:gd name="T1" fmla="*/ 36 h 72"/>
                  <a:gd name="T2" fmla="*/ 68 w 68"/>
                  <a:gd name="T3" fmla="*/ 31 h 72"/>
                  <a:gd name="T4" fmla="*/ 61 w 68"/>
                  <a:gd name="T5" fmla="*/ 15 h 72"/>
                  <a:gd name="T6" fmla="*/ 16 w 68"/>
                  <a:gd name="T7" fmla="*/ 11 h 72"/>
                  <a:gd name="T8" fmla="*/ 12 w 68"/>
                  <a:gd name="T9" fmla="*/ 56 h 72"/>
                  <a:gd name="T10" fmla="*/ 56 w 68"/>
                  <a:gd name="T11" fmla="*/ 61 h 72"/>
                  <a:gd name="T12" fmla="*/ 35 w 68"/>
                  <a:gd name="T13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72">
                    <a:moveTo>
                      <a:pt x="35" y="36"/>
                    </a:moveTo>
                    <a:cubicBezTo>
                      <a:pt x="68" y="31"/>
                      <a:pt x="68" y="31"/>
                      <a:pt x="68" y="31"/>
                    </a:cubicBezTo>
                    <a:cubicBezTo>
                      <a:pt x="67" y="25"/>
                      <a:pt x="65" y="20"/>
                      <a:pt x="61" y="15"/>
                    </a:cubicBezTo>
                    <a:cubicBezTo>
                      <a:pt x="49" y="1"/>
                      <a:pt x="29" y="0"/>
                      <a:pt x="16" y="11"/>
                    </a:cubicBezTo>
                    <a:cubicBezTo>
                      <a:pt x="2" y="23"/>
                      <a:pt x="0" y="43"/>
                      <a:pt x="12" y="56"/>
                    </a:cubicBezTo>
                    <a:cubicBezTo>
                      <a:pt x="23" y="70"/>
                      <a:pt x="43" y="72"/>
                      <a:pt x="56" y="61"/>
                    </a:cubicBezTo>
                    <a:lnTo>
                      <a:pt x="35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defRPr/>
                </a:pPr>
                <a:endParaRPr lang="id-ID" sz="2400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67" name="Rectangle 26"/>
              <p:cNvSpPr>
                <a:spLocks noChangeArrowheads="1"/>
              </p:cNvSpPr>
              <p:nvPr/>
            </p:nvSpPr>
            <p:spPr bwMode="auto">
              <a:xfrm>
                <a:off x="3500438" y="1501776"/>
                <a:ext cx="211138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defRPr/>
                </a:pPr>
                <a:endParaRPr lang="id-ID" sz="2400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68" name="Rectangle 27"/>
              <p:cNvSpPr>
                <a:spLocks noChangeArrowheads="1"/>
              </p:cNvSpPr>
              <p:nvPr/>
            </p:nvSpPr>
            <p:spPr bwMode="auto">
              <a:xfrm>
                <a:off x="3500438" y="1565276"/>
                <a:ext cx="2111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defRPr/>
                </a:pPr>
                <a:endParaRPr lang="id-ID" sz="2400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69" name="Rectangle 28"/>
              <p:cNvSpPr>
                <a:spLocks noChangeArrowheads="1"/>
              </p:cNvSpPr>
              <p:nvPr/>
            </p:nvSpPr>
            <p:spPr bwMode="auto">
              <a:xfrm>
                <a:off x="3500438" y="1625601"/>
                <a:ext cx="134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defRPr/>
                </a:pPr>
                <a:endParaRPr lang="id-ID" sz="2400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 bwMode="auto">
          <a:xfrm>
            <a:off x="2123281" y="390699"/>
            <a:ext cx="2322513" cy="757236"/>
            <a:chOff x="700015" y="331497"/>
            <a:chExt cx="2322426" cy="756291"/>
          </a:xfrm>
        </p:grpSpPr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700015" y="878500"/>
              <a:ext cx="2322426" cy="209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en-CA" sz="1065" spc="4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TEACHING CONTENT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56916" y="331497"/>
              <a:ext cx="1813250" cy="5225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zh-CN" altLang="en-US" sz="2800" b="1" spc="3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教学内容</a:t>
              </a:r>
              <a:endParaRPr lang="en-CA" altLang="zh-CN" sz="2800" b="1" spc="300" noProof="1">
                <a:latin typeface="文悦古典明朝体 (非商业使用) W5" pitchFamily="50" charset="-122"/>
                <a:ea typeface="文悦古典明朝体 (非商业使用) W5" pitchFamily="50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9" name="Text Placeholder 9"/>
          <p:cNvSpPr txBox="1"/>
          <p:nvPr/>
        </p:nvSpPr>
        <p:spPr>
          <a:xfrm>
            <a:off x="1186657" y="2347518"/>
            <a:ext cx="2517775" cy="115133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lnSpc>
                <a:spcPct val="150000"/>
              </a:lnSpc>
              <a:defRPr/>
            </a:pPr>
            <a:endParaRPr lang="en-US" altLang="zh-CN" sz="1050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  <a:p>
            <a:pPr algn="just" fontAlgn="auto">
              <a:lnSpc>
                <a:spcPct val="150000"/>
              </a:lnSpc>
              <a:defRPr/>
            </a:pPr>
            <a:r>
              <a:rPr lang="zh-CN" altLang="en-US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详细内容</a:t>
            </a:r>
            <a:r>
              <a:rPr lang="en-US" altLang="zh-CN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……</a:t>
            </a:r>
            <a:r>
              <a:rPr lang="zh-CN" altLang="en-US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点击输入本栏的具体文字，简明扼要的说明分项内容，此为概念图解。</a:t>
            </a:r>
            <a:endParaRPr lang="en-AU" sz="1050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0" name="Content Placeholder 11"/>
          <p:cNvSpPr txBox="1"/>
          <p:nvPr/>
        </p:nvSpPr>
        <p:spPr>
          <a:xfrm>
            <a:off x="1620044" y="2259013"/>
            <a:ext cx="2947988" cy="2921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defRPr/>
            </a:pPr>
            <a:r>
              <a:rPr lang="zh-CN" altLang="en-US" b="1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输入你的标题</a:t>
            </a:r>
            <a:endParaRPr lang="en-GB" b="1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1" name="Text Placeholder 9"/>
          <p:cNvSpPr txBox="1"/>
          <p:nvPr/>
        </p:nvSpPr>
        <p:spPr>
          <a:xfrm>
            <a:off x="1186657" y="4268393"/>
            <a:ext cx="2517775" cy="13630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lnSpc>
                <a:spcPct val="150000"/>
              </a:lnSpc>
              <a:defRPr/>
            </a:pPr>
            <a:endParaRPr lang="zh-CN" altLang="en-US" sz="1050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  <a:p>
            <a:pPr algn="just" fontAlgn="auto">
              <a:lnSpc>
                <a:spcPct val="150000"/>
              </a:lnSpc>
              <a:defRPr/>
            </a:pPr>
            <a:r>
              <a:rPr lang="zh-CN" altLang="en-US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详细内容</a:t>
            </a:r>
            <a:r>
              <a:rPr lang="en-US" altLang="zh-CN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……</a:t>
            </a:r>
            <a:r>
              <a:rPr lang="zh-CN" altLang="en-US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点击输入本栏的具体文字，简明扼要的说明分项内容，此为概念图解。</a:t>
            </a:r>
            <a:endParaRPr lang="en-AU" sz="1050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2" name="Content Placeholder 11"/>
          <p:cNvSpPr txBox="1"/>
          <p:nvPr/>
        </p:nvSpPr>
        <p:spPr>
          <a:xfrm>
            <a:off x="1615282" y="4181475"/>
            <a:ext cx="2947987" cy="2921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10000"/>
              </a:lnSpc>
              <a:defRPr/>
            </a:pPr>
            <a:r>
              <a:rPr lang="zh-CN" altLang="en-US" b="1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输入你的标题</a:t>
            </a:r>
            <a:endParaRPr lang="en-GB" b="1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3" name="Content Placeholder 11"/>
          <p:cNvSpPr txBox="1"/>
          <p:nvPr/>
        </p:nvSpPr>
        <p:spPr>
          <a:xfrm>
            <a:off x="7005638" y="2259013"/>
            <a:ext cx="2947987" cy="2921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10000"/>
              </a:lnSpc>
              <a:defRPr/>
            </a:pPr>
            <a:r>
              <a:rPr lang="zh-CN" altLang="en-US" b="1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输入你的标题</a:t>
            </a:r>
            <a:endParaRPr lang="en-GB" b="1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4" name="Text Placeholder 9"/>
          <p:cNvSpPr txBox="1"/>
          <p:nvPr/>
        </p:nvSpPr>
        <p:spPr>
          <a:xfrm>
            <a:off x="7981950" y="4268394"/>
            <a:ext cx="2517775" cy="113188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lnSpc>
                <a:spcPct val="150000"/>
              </a:lnSpc>
              <a:defRPr/>
            </a:pPr>
            <a:endParaRPr lang="zh-CN" altLang="en-US" sz="1050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  <a:p>
            <a:pPr algn="just" fontAlgn="auto">
              <a:lnSpc>
                <a:spcPct val="150000"/>
              </a:lnSpc>
              <a:defRPr/>
            </a:pPr>
            <a:r>
              <a:rPr lang="zh-CN" altLang="en-US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详细内容</a:t>
            </a:r>
            <a:r>
              <a:rPr lang="en-US" altLang="zh-CN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……</a:t>
            </a:r>
            <a:r>
              <a:rPr lang="zh-CN" altLang="en-US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点击输入本栏的具体文字，简明扼要的说明分项内容，此为概念图解。</a:t>
            </a:r>
            <a:endParaRPr lang="en-AU" sz="1050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5" name="Content Placeholder 11"/>
          <p:cNvSpPr txBox="1"/>
          <p:nvPr/>
        </p:nvSpPr>
        <p:spPr>
          <a:xfrm>
            <a:off x="7021513" y="4181475"/>
            <a:ext cx="2947987" cy="2921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defRPr/>
            </a:pPr>
            <a:r>
              <a:rPr lang="zh-CN" altLang="en-US" b="1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输入你的标题</a:t>
            </a:r>
            <a:endParaRPr lang="en-GB" b="1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6" name="Shape 214"/>
          <p:cNvSpPr>
            <a:spLocks noChangeArrowheads="1"/>
          </p:cNvSpPr>
          <p:nvPr/>
        </p:nvSpPr>
        <p:spPr bwMode="auto">
          <a:xfrm>
            <a:off x="1393032" y="2291728"/>
            <a:ext cx="257175" cy="258763"/>
          </a:xfrm>
          <a:custGeom>
            <a:avLst/>
            <a:gdLst>
              <a:gd name="T0" fmla="*/ 372630 w 21395"/>
              <a:gd name="T1" fmla="*/ 1220993 h 21473"/>
              <a:gd name="T2" fmla="*/ 1210375 w 21395"/>
              <a:gd name="T3" fmla="*/ 375678 h 21473"/>
              <a:gd name="T4" fmla="*/ 2085684 w 21395"/>
              <a:gd name="T5" fmla="*/ 1258748 h 21473"/>
              <a:gd name="T6" fmla="*/ 1247807 w 21395"/>
              <a:gd name="T7" fmla="*/ 2104051 h 21473"/>
              <a:gd name="T8" fmla="*/ 372630 w 21395"/>
              <a:gd name="T9" fmla="*/ 1220993 h 21473"/>
              <a:gd name="T10" fmla="*/ 3021972 w 21395"/>
              <a:gd name="T11" fmla="*/ 2638170 h 21473"/>
              <a:gd name="T12" fmla="*/ 2282481 w 21395"/>
              <a:gd name="T13" fmla="*/ 1892333 h 21473"/>
              <a:gd name="T14" fmla="*/ 2458326 w 21395"/>
              <a:gd name="T15" fmla="*/ 1258748 h 21473"/>
              <a:gd name="T16" fmla="*/ 1210375 w 21395"/>
              <a:gd name="T17" fmla="*/ 0 h 21473"/>
              <a:gd name="T18" fmla="*/ 0 w 21395"/>
              <a:gd name="T19" fmla="*/ 1220993 h 21473"/>
              <a:gd name="T20" fmla="*/ 1247807 w 21395"/>
              <a:gd name="T21" fmla="*/ 2479729 h 21473"/>
              <a:gd name="T22" fmla="*/ 1857249 w 21395"/>
              <a:gd name="T23" fmla="*/ 2313020 h 21473"/>
              <a:gd name="T24" fmla="*/ 2600503 w 21395"/>
              <a:gd name="T25" fmla="*/ 3063364 h 21473"/>
              <a:gd name="T26" fmla="*/ 2863904 w 21395"/>
              <a:gd name="T27" fmla="*/ 3063364 h 21473"/>
              <a:gd name="T28" fmla="*/ 3048416 w 21395"/>
              <a:gd name="T29" fmla="*/ 2877194 h 21473"/>
              <a:gd name="T30" fmla="*/ 3021972 w 21395"/>
              <a:gd name="T31" fmla="*/ 2638170 h 2147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1395" h="21473">
                <a:moveTo>
                  <a:pt x="2579" y="8408"/>
                </a:moveTo>
                <a:cubicBezTo>
                  <a:pt x="2579" y="5192"/>
                  <a:pt x="5174" y="2587"/>
                  <a:pt x="8377" y="2587"/>
                </a:cubicBezTo>
                <a:cubicBezTo>
                  <a:pt x="11581" y="2587"/>
                  <a:pt x="14435" y="5451"/>
                  <a:pt x="14435" y="8668"/>
                </a:cubicBezTo>
                <a:cubicBezTo>
                  <a:pt x="14435" y="11882"/>
                  <a:pt x="11838" y="14489"/>
                  <a:pt x="8636" y="14489"/>
                </a:cubicBezTo>
                <a:cubicBezTo>
                  <a:pt x="5432" y="14488"/>
                  <a:pt x="2579" y="11622"/>
                  <a:pt x="2579" y="8408"/>
                </a:cubicBezTo>
                <a:close/>
                <a:moveTo>
                  <a:pt x="20915" y="18167"/>
                </a:moveTo>
                <a:lnTo>
                  <a:pt x="15797" y="13031"/>
                </a:lnTo>
                <a:cubicBezTo>
                  <a:pt x="16569" y="11760"/>
                  <a:pt x="17014" y="10265"/>
                  <a:pt x="17014" y="8668"/>
                </a:cubicBezTo>
                <a:cubicBezTo>
                  <a:pt x="17014" y="4023"/>
                  <a:pt x="13004" y="0"/>
                  <a:pt x="8377" y="0"/>
                </a:cubicBezTo>
                <a:cubicBezTo>
                  <a:pt x="3750" y="-1"/>
                  <a:pt x="0" y="3764"/>
                  <a:pt x="0" y="8408"/>
                </a:cubicBezTo>
                <a:cubicBezTo>
                  <a:pt x="0" y="13051"/>
                  <a:pt x="4010" y="17076"/>
                  <a:pt x="8636" y="17076"/>
                </a:cubicBezTo>
                <a:cubicBezTo>
                  <a:pt x="10175" y="17076"/>
                  <a:pt x="11615" y="16655"/>
                  <a:pt x="12854" y="15928"/>
                </a:cubicBezTo>
                <a:lnTo>
                  <a:pt x="17998" y="21095"/>
                </a:lnTo>
                <a:cubicBezTo>
                  <a:pt x="18502" y="21599"/>
                  <a:pt x="19318" y="21599"/>
                  <a:pt x="19821" y="21095"/>
                </a:cubicBezTo>
                <a:lnTo>
                  <a:pt x="21098" y="19813"/>
                </a:lnTo>
                <a:cubicBezTo>
                  <a:pt x="21600" y="19309"/>
                  <a:pt x="21417" y="18671"/>
                  <a:pt x="20915" y="18167"/>
                </a:cubicBezTo>
                <a:close/>
              </a:path>
            </a:pathLst>
          </a:custGeom>
          <a:solidFill>
            <a:srgbClr val="32345A"/>
          </a:solidFill>
          <a:ln>
            <a:noFill/>
          </a:ln>
        </p:spPr>
        <p:txBody>
          <a:bodyPr lIns="43656" tIns="43656" rIns="43656" bIns="43656" anchor="ctr"/>
          <a:lstStyle/>
          <a:p>
            <a:endParaRPr lang="zh-CN" altLang="en-US"/>
          </a:p>
        </p:txBody>
      </p:sp>
      <p:sp>
        <p:nvSpPr>
          <p:cNvPr id="37" name="Shape 215"/>
          <p:cNvSpPr>
            <a:spLocks noChangeArrowheads="1"/>
          </p:cNvSpPr>
          <p:nvPr/>
        </p:nvSpPr>
        <p:spPr bwMode="auto">
          <a:xfrm>
            <a:off x="1407319" y="4214191"/>
            <a:ext cx="225425" cy="236537"/>
          </a:xfrm>
          <a:custGeom>
            <a:avLst/>
            <a:gdLst>
              <a:gd name="T0" fmla="*/ 243845 w 21441"/>
              <a:gd name="T1" fmla="*/ 432545 h 21600"/>
              <a:gd name="T2" fmla="*/ 495985 w 21441"/>
              <a:gd name="T3" fmla="*/ 143904 h 21600"/>
              <a:gd name="T4" fmla="*/ 1873958 w 21441"/>
              <a:gd name="T5" fmla="*/ 143904 h 21600"/>
              <a:gd name="T6" fmla="*/ 2126098 w 21441"/>
              <a:gd name="T7" fmla="*/ 432545 h 21600"/>
              <a:gd name="T8" fmla="*/ 243845 w 21441"/>
              <a:gd name="T9" fmla="*/ 432545 h 21600"/>
              <a:gd name="T10" fmla="*/ 1184972 w 21441"/>
              <a:gd name="T11" fmla="*/ 1579103 h 21600"/>
              <a:gd name="T12" fmla="*/ 621782 w 21441"/>
              <a:gd name="T13" fmla="*/ 781393 h 21600"/>
              <a:gd name="T14" fmla="*/ 874911 w 21441"/>
              <a:gd name="T15" fmla="*/ 781393 h 21600"/>
              <a:gd name="T16" fmla="*/ 1184972 w 21441"/>
              <a:gd name="T17" fmla="*/ 1320194 h 21600"/>
              <a:gd name="T18" fmla="*/ 1495032 w 21441"/>
              <a:gd name="T19" fmla="*/ 781393 h 21600"/>
              <a:gd name="T20" fmla="*/ 1748276 w 21441"/>
              <a:gd name="T21" fmla="*/ 781393 h 21600"/>
              <a:gd name="T22" fmla="*/ 1184972 w 21441"/>
              <a:gd name="T23" fmla="*/ 1579103 h 21600"/>
              <a:gd name="T24" fmla="*/ 2303959 w 21441"/>
              <a:gd name="T25" fmla="*/ 326782 h 21600"/>
              <a:gd name="T26" fmla="*/ 1999870 w 21441"/>
              <a:gd name="T27" fmla="*/ 40288 h 21600"/>
              <a:gd name="T28" fmla="*/ 1847989 w 21441"/>
              <a:gd name="T29" fmla="*/ 0 h 21600"/>
              <a:gd name="T30" fmla="*/ 521965 w 21441"/>
              <a:gd name="T31" fmla="*/ 0 h 21600"/>
              <a:gd name="T32" fmla="*/ 370083 w 21441"/>
              <a:gd name="T33" fmla="*/ 40288 h 21600"/>
              <a:gd name="T34" fmla="*/ 65995 w 21441"/>
              <a:gd name="T35" fmla="*/ 326782 h 21600"/>
              <a:gd name="T36" fmla="*/ 1987 w 21441"/>
              <a:gd name="T37" fmla="*/ 498272 h 21600"/>
              <a:gd name="T38" fmla="*/ 268941 w 21441"/>
              <a:gd name="T39" fmla="*/ 2509077 h 21600"/>
              <a:gd name="T40" fmla="*/ 358256 w 21441"/>
              <a:gd name="T41" fmla="*/ 2590266 h 21600"/>
              <a:gd name="T42" fmla="*/ 2011688 w 21441"/>
              <a:gd name="T43" fmla="*/ 2590266 h 21600"/>
              <a:gd name="T44" fmla="*/ 2101012 w 21441"/>
              <a:gd name="T45" fmla="*/ 2508957 h 21600"/>
              <a:gd name="T46" fmla="*/ 2368072 w 21441"/>
              <a:gd name="T47" fmla="*/ 498272 h 21600"/>
              <a:gd name="T48" fmla="*/ 2303959 w 21441"/>
              <a:gd name="T49" fmla="*/ 326782 h 2160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1441" h="21600">
                <a:moveTo>
                  <a:pt x="2206" y="3607"/>
                </a:moveTo>
                <a:lnTo>
                  <a:pt x="4487" y="1200"/>
                </a:lnTo>
                <a:lnTo>
                  <a:pt x="16953" y="1200"/>
                </a:lnTo>
                <a:lnTo>
                  <a:pt x="19234" y="3607"/>
                </a:lnTo>
                <a:cubicBezTo>
                  <a:pt x="19234" y="3607"/>
                  <a:pt x="2206" y="3607"/>
                  <a:pt x="2206" y="3607"/>
                </a:cubicBezTo>
                <a:close/>
                <a:moveTo>
                  <a:pt x="10720" y="13168"/>
                </a:moveTo>
                <a:cubicBezTo>
                  <a:pt x="6671" y="13168"/>
                  <a:pt x="5805" y="7652"/>
                  <a:pt x="5625" y="6516"/>
                </a:cubicBezTo>
                <a:lnTo>
                  <a:pt x="7915" y="6516"/>
                </a:lnTo>
                <a:cubicBezTo>
                  <a:pt x="8259" y="8173"/>
                  <a:pt x="9042" y="11009"/>
                  <a:pt x="10720" y="11009"/>
                </a:cubicBezTo>
                <a:cubicBezTo>
                  <a:pt x="12398" y="11009"/>
                  <a:pt x="13182" y="8173"/>
                  <a:pt x="13525" y="6516"/>
                </a:cubicBezTo>
                <a:lnTo>
                  <a:pt x="15816" y="6516"/>
                </a:lnTo>
                <a:cubicBezTo>
                  <a:pt x="15635" y="7652"/>
                  <a:pt x="14769" y="13168"/>
                  <a:pt x="10720" y="13168"/>
                </a:cubicBezTo>
                <a:close/>
                <a:moveTo>
                  <a:pt x="20843" y="2725"/>
                </a:moveTo>
                <a:cubicBezTo>
                  <a:pt x="20476" y="2418"/>
                  <a:pt x="18467" y="648"/>
                  <a:pt x="18092" y="336"/>
                </a:cubicBezTo>
                <a:cubicBezTo>
                  <a:pt x="17719" y="25"/>
                  <a:pt x="17150" y="0"/>
                  <a:pt x="16718" y="0"/>
                </a:cubicBezTo>
                <a:lnTo>
                  <a:pt x="4722" y="0"/>
                </a:lnTo>
                <a:cubicBezTo>
                  <a:pt x="4292" y="0"/>
                  <a:pt x="3722" y="25"/>
                  <a:pt x="3348" y="336"/>
                </a:cubicBezTo>
                <a:cubicBezTo>
                  <a:pt x="2973" y="648"/>
                  <a:pt x="964" y="2419"/>
                  <a:pt x="597" y="2725"/>
                </a:cubicBezTo>
                <a:cubicBezTo>
                  <a:pt x="227" y="3032"/>
                  <a:pt x="-80" y="3497"/>
                  <a:pt x="18" y="4155"/>
                </a:cubicBezTo>
                <a:cubicBezTo>
                  <a:pt x="117" y="4817"/>
                  <a:pt x="2374" y="20549"/>
                  <a:pt x="2433" y="20923"/>
                </a:cubicBezTo>
                <a:cubicBezTo>
                  <a:pt x="2490" y="21296"/>
                  <a:pt x="2829" y="21592"/>
                  <a:pt x="3241" y="21600"/>
                </a:cubicBezTo>
                <a:lnTo>
                  <a:pt x="18199" y="21600"/>
                </a:lnTo>
                <a:cubicBezTo>
                  <a:pt x="18611" y="21592"/>
                  <a:pt x="18950" y="21296"/>
                  <a:pt x="19007" y="20922"/>
                </a:cubicBezTo>
                <a:cubicBezTo>
                  <a:pt x="19066" y="20549"/>
                  <a:pt x="21323" y="4816"/>
                  <a:pt x="21423" y="4155"/>
                </a:cubicBezTo>
                <a:cubicBezTo>
                  <a:pt x="21520" y="3497"/>
                  <a:pt x="21213" y="3032"/>
                  <a:pt x="20843" y="2725"/>
                </a:cubicBezTo>
                <a:close/>
              </a:path>
            </a:pathLst>
          </a:custGeom>
          <a:solidFill>
            <a:srgbClr val="D74D75"/>
          </a:solidFill>
          <a:ln>
            <a:noFill/>
          </a:ln>
        </p:spPr>
        <p:txBody>
          <a:bodyPr lIns="43656" tIns="43656" rIns="43656" bIns="43656" anchor="ctr"/>
          <a:lstStyle/>
          <a:p>
            <a:endParaRPr lang="zh-CN" altLang="en-US"/>
          </a:p>
        </p:txBody>
      </p:sp>
      <p:sp>
        <p:nvSpPr>
          <p:cNvPr id="38" name="Shape 216"/>
          <p:cNvSpPr/>
          <p:nvPr/>
        </p:nvSpPr>
        <p:spPr>
          <a:xfrm>
            <a:off x="9926110" y="2269503"/>
            <a:ext cx="260350" cy="2619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00" y="13200"/>
                </a:moveTo>
                <a:lnTo>
                  <a:pt x="2400" y="13200"/>
                </a:lnTo>
                <a:lnTo>
                  <a:pt x="2400" y="10800"/>
                </a:lnTo>
                <a:lnTo>
                  <a:pt x="19200" y="10800"/>
                </a:lnTo>
                <a:cubicBezTo>
                  <a:pt x="19200" y="10800"/>
                  <a:pt x="19200" y="13200"/>
                  <a:pt x="19200" y="13200"/>
                </a:cubicBezTo>
                <a:close/>
                <a:moveTo>
                  <a:pt x="17400" y="19200"/>
                </a:moveTo>
                <a:cubicBezTo>
                  <a:pt x="16406" y="19200"/>
                  <a:pt x="15600" y="18393"/>
                  <a:pt x="15600" y="17400"/>
                </a:cubicBezTo>
                <a:cubicBezTo>
                  <a:pt x="15600" y="16406"/>
                  <a:pt x="16406" y="15600"/>
                  <a:pt x="17400" y="15600"/>
                </a:cubicBezTo>
                <a:cubicBezTo>
                  <a:pt x="18394" y="15600"/>
                  <a:pt x="19200" y="16406"/>
                  <a:pt x="19200" y="17400"/>
                </a:cubicBezTo>
                <a:cubicBezTo>
                  <a:pt x="19200" y="18393"/>
                  <a:pt x="18394" y="19200"/>
                  <a:pt x="17400" y="19200"/>
                </a:cubicBezTo>
                <a:close/>
                <a:moveTo>
                  <a:pt x="19200" y="8400"/>
                </a:moveTo>
                <a:lnTo>
                  <a:pt x="4825" y="8400"/>
                </a:lnTo>
                <a:lnTo>
                  <a:pt x="15594" y="2082"/>
                </a:lnTo>
                <a:lnTo>
                  <a:pt x="14400" y="0"/>
                </a:lnTo>
                <a:lnTo>
                  <a:pt x="883" y="7885"/>
                </a:lnTo>
                <a:cubicBezTo>
                  <a:pt x="336" y="8204"/>
                  <a:pt x="0" y="8789"/>
                  <a:pt x="0" y="9422"/>
                </a:cubicBezTo>
                <a:lnTo>
                  <a:pt x="0" y="19200"/>
                </a:lnTo>
                <a:cubicBezTo>
                  <a:pt x="0" y="20526"/>
                  <a:pt x="1074" y="21600"/>
                  <a:pt x="2400" y="21600"/>
                </a:cubicBezTo>
                <a:lnTo>
                  <a:pt x="19200" y="21600"/>
                </a:lnTo>
                <a:cubicBezTo>
                  <a:pt x="20526" y="21600"/>
                  <a:pt x="21600" y="20526"/>
                  <a:pt x="21600" y="19200"/>
                </a:cubicBezTo>
                <a:lnTo>
                  <a:pt x="21600" y="10800"/>
                </a:lnTo>
                <a:cubicBezTo>
                  <a:pt x="21600" y="9474"/>
                  <a:pt x="20526" y="8400"/>
                  <a:pt x="19200" y="8400"/>
                </a:cubicBezTo>
                <a:close/>
              </a:path>
            </a:pathLst>
          </a:custGeom>
          <a:solidFill>
            <a:srgbClr val="8497B0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algn="ctr" eaLnBrk="1" fontAlgn="auto" hangingPunct="1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noProof="1">
              <a:solidFill>
                <a:srgbClr val="FFFFFF"/>
              </a:solidFill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39" name="Shape 217"/>
          <p:cNvSpPr/>
          <p:nvPr/>
        </p:nvSpPr>
        <p:spPr>
          <a:xfrm>
            <a:off x="9934047" y="4250703"/>
            <a:ext cx="285750" cy="190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77" h="21600" extrusionOk="0">
                <a:moveTo>
                  <a:pt x="20330" y="6280"/>
                </a:moveTo>
                <a:cubicBezTo>
                  <a:pt x="19690" y="6801"/>
                  <a:pt x="11804" y="13208"/>
                  <a:pt x="11411" y="13529"/>
                </a:cubicBezTo>
                <a:cubicBezTo>
                  <a:pt x="11019" y="13849"/>
                  <a:pt x="10744" y="13887"/>
                  <a:pt x="10365" y="13887"/>
                </a:cubicBezTo>
                <a:cubicBezTo>
                  <a:pt x="9987" y="13887"/>
                  <a:pt x="9712" y="13849"/>
                  <a:pt x="9320" y="13529"/>
                </a:cubicBezTo>
                <a:cubicBezTo>
                  <a:pt x="8927" y="13208"/>
                  <a:pt x="1086" y="6798"/>
                  <a:pt x="446" y="6278"/>
                </a:cubicBezTo>
                <a:cubicBezTo>
                  <a:pt x="-5" y="5911"/>
                  <a:pt x="0" y="6341"/>
                  <a:pt x="0" y="6673"/>
                </a:cubicBezTo>
                <a:cubicBezTo>
                  <a:pt x="0" y="7004"/>
                  <a:pt x="0" y="19800"/>
                  <a:pt x="0" y="19800"/>
                </a:cubicBezTo>
                <a:cubicBezTo>
                  <a:pt x="0" y="20556"/>
                  <a:pt x="653" y="21600"/>
                  <a:pt x="1154" y="21600"/>
                </a:cubicBezTo>
                <a:lnTo>
                  <a:pt x="19623" y="21600"/>
                </a:lnTo>
                <a:cubicBezTo>
                  <a:pt x="20124" y="21600"/>
                  <a:pt x="20777" y="20556"/>
                  <a:pt x="20777" y="19800"/>
                </a:cubicBezTo>
                <a:cubicBezTo>
                  <a:pt x="20777" y="19800"/>
                  <a:pt x="20777" y="7006"/>
                  <a:pt x="20777" y="6674"/>
                </a:cubicBezTo>
                <a:cubicBezTo>
                  <a:pt x="20777" y="6343"/>
                  <a:pt x="20782" y="5913"/>
                  <a:pt x="20330" y="6280"/>
                </a:cubicBezTo>
                <a:close/>
                <a:moveTo>
                  <a:pt x="663" y="2315"/>
                </a:moveTo>
                <a:cubicBezTo>
                  <a:pt x="1226" y="2786"/>
                  <a:pt x="9029" y="9324"/>
                  <a:pt x="9320" y="9567"/>
                </a:cubicBezTo>
                <a:cubicBezTo>
                  <a:pt x="9610" y="9810"/>
                  <a:pt x="9987" y="9925"/>
                  <a:pt x="10365" y="9925"/>
                </a:cubicBezTo>
                <a:cubicBezTo>
                  <a:pt x="10744" y="9925"/>
                  <a:pt x="11120" y="9810"/>
                  <a:pt x="11411" y="9567"/>
                </a:cubicBezTo>
                <a:cubicBezTo>
                  <a:pt x="11702" y="9324"/>
                  <a:pt x="19505" y="2786"/>
                  <a:pt x="20068" y="2315"/>
                </a:cubicBezTo>
                <a:cubicBezTo>
                  <a:pt x="20633" y="1841"/>
                  <a:pt x="21166" y="0"/>
                  <a:pt x="20131" y="0"/>
                </a:cubicBezTo>
                <a:lnTo>
                  <a:pt x="602" y="0"/>
                </a:lnTo>
                <a:cubicBezTo>
                  <a:pt x="-434" y="0"/>
                  <a:pt x="99" y="1841"/>
                  <a:pt x="663" y="2315"/>
                </a:cubicBezTo>
                <a:close/>
              </a:path>
            </a:pathLst>
          </a:custGeom>
          <a:solidFill>
            <a:srgbClr val="6290C4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algn="ctr" eaLnBrk="1" fontAlgn="auto" hangingPunct="1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noProof="1">
              <a:solidFill>
                <a:srgbClr val="FFFFFF"/>
              </a:solidFill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40" name="Text Placeholder 9"/>
          <p:cNvSpPr txBox="1"/>
          <p:nvPr/>
        </p:nvSpPr>
        <p:spPr>
          <a:xfrm>
            <a:off x="7985125" y="2333232"/>
            <a:ext cx="2517775" cy="113188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lnSpc>
                <a:spcPct val="150000"/>
              </a:lnSpc>
              <a:defRPr/>
            </a:pPr>
            <a:endParaRPr lang="zh-CN" altLang="en-US" sz="1050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  <a:p>
            <a:pPr algn="just" fontAlgn="auto">
              <a:lnSpc>
                <a:spcPct val="150000"/>
              </a:lnSpc>
              <a:defRPr/>
            </a:pPr>
            <a:r>
              <a:rPr lang="zh-CN" altLang="en-US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详细内容</a:t>
            </a:r>
            <a:r>
              <a:rPr lang="en-US" altLang="zh-CN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……</a:t>
            </a:r>
            <a:r>
              <a:rPr lang="zh-CN" altLang="en-US" sz="1050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点击输入本栏的具体文字，简明扼要的说明分项内容，此为概念图解。</a:t>
            </a:r>
            <a:endParaRPr lang="en-AU" sz="1050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41" name="Group 16"/>
          <p:cNvGrpSpPr/>
          <p:nvPr/>
        </p:nvGrpSpPr>
        <p:grpSpPr bwMode="auto">
          <a:xfrm>
            <a:off x="3838575" y="1636713"/>
            <a:ext cx="4119563" cy="4094162"/>
            <a:chOff x="4036220" y="1625394"/>
            <a:chExt cx="4119560" cy="4093942"/>
          </a:xfrm>
        </p:grpSpPr>
        <p:sp>
          <p:nvSpPr>
            <p:cNvPr id="42" name="Freeform 17"/>
            <p:cNvSpPr/>
            <p:nvPr/>
          </p:nvSpPr>
          <p:spPr>
            <a:xfrm rot="18900000">
              <a:off x="4036220" y="2242898"/>
              <a:ext cx="1617662" cy="387329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43" name="Freeform 18"/>
            <p:cNvSpPr/>
            <p:nvPr/>
          </p:nvSpPr>
          <p:spPr>
            <a:xfrm rot="21590568">
              <a:off x="4133058" y="2869927"/>
              <a:ext cx="1536699" cy="388916"/>
            </a:xfrm>
            <a:custGeom>
              <a:avLst/>
              <a:gdLst>
                <a:gd name="connsiteX0" fmla="*/ 0 w 961178"/>
                <a:gd name="connsiteY0" fmla="*/ 0 h 242849"/>
                <a:gd name="connsiteX1" fmla="*/ 961178 w 961178"/>
                <a:gd name="connsiteY1" fmla="*/ 0 h 242849"/>
                <a:gd name="connsiteX2" fmla="*/ 961178 w 961178"/>
                <a:gd name="connsiteY2" fmla="*/ 242849 h 242849"/>
                <a:gd name="connsiteX3" fmla="*/ 241521 w 961178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1178" h="242849">
                  <a:moveTo>
                    <a:pt x="0" y="0"/>
                  </a:moveTo>
                  <a:lnTo>
                    <a:pt x="961178" y="0"/>
                  </a:lnTo>
                  <a:lnTo>
                    <a:pt x="961178" y="242849"/>
                  </a:lnTo>
                  <a:lnTo>
                    <a:pt x="241521" y="24284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44" name="Freeform 19"/>
            <p:cNvSpPr/>
            <p:nvPr/>
          </p:nvSpPr>
          <p:spPr>
            <a:xfrm rot="2700000" flipH="1">
              <a:off x="6538118" y="2239723"/>
              <a:ext cx="1617662" cy="388917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rgbClr val="00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45" name="Freeform 20"/>
            <p:cNvSpPr/>
            <p:nvPr/>
          </p:nvSpPr>
          <p:spPr>
            <a:xfrm rot="9432" flipH="1">
              <a:off x="6076157" y="2866752"/>
              <a:ext cx="1982786" cy="387329"/>
            </a:xfrm>
            <a:custGeom>
              <a:avLst/>
              <a:gdLst>
                <a:gd name="connsiteX0" fmla="*/ 961178 w 1239505"/>
                <a:gd name="connsiteY0" fmla="*/ 0 h 242849"/>
                <a:gd name="connsiteX1" fmla="*/ 0 w 1239505"/>
                <a:gd name="connsiteY1" fmla="*/ 0 h 242849"/>
                <a:gd name="connsiteX2" fmla="*/ 241521 w 1239505"/>
                <a:gd name="connsiteY2" fmla="*/ 242849 h 242849"/>
                <a:gd name="connsiteX3" fmla="*/ 961178 w 1239505"/>
                <a:gd name="connsiteY3" fmla="*/ 242849 h 242849"/>
                <a:gd name="connsiteX4" fmla="*/ 961178 w 1239505"/>
                <a:gd name="connsiteY4" fmla="*/ 240299 h 242849"/>
                <a:gd name="connsiteX5" fmla="*/ 1238850 w 1239505"/>
                <a:gd name="connsiteY5" fmla="*/ 241061 h 242849"/>
                <a:gd name="connsiteX6" fmla="*/ 1239505 w 1239505"/>
                <a:gd name="connsiteY6" fmla="*/ 2342 h 242849"/>
                <a:gd name="connsiteX7" fmla="*/ 961178 w 1239505"/>
                <a:gd name="connsiteY7" fmla="*/ 1578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9505" h="242849">
                  <a:moveTo>
                    <a:pt x="961178" y="0"/>
                  </a:moveTo>
                  <a:lnTo>
                    <a:pt x="0" y="0"/>
                  </a:lnTo>
                  <a:lnTo>
                    <a:pt x="241521" y="242849"/>
                  </a:lnTo>
                  <a:lnTo>
                    <a:pt x="961178" y="242849"/>
                  </a:lnTo>
                  <a:lnTo>
                    <a:pt x="961178" y="240299"/>
                  </a:lnTo>
                  <a:lnTo>
                    <a:pt x="1238850" y="241061"/>
                  </a:lnTo>
                  <a:lnTo>
                    <a:pt x="1239505" y="2342"/>
                  </a:lnTo>
                  <a:lnTo>
                    <a:pt x="961178" y="157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46" name="Freeform 21"/>
            <p:cNvSpPr/>
            <p:nvPr/>
          </p:nvSpPr>
          <p:spPr>
            <a:xfrm rot="18900000" flipH="1" flipV="1">
              <a:off x="6538118" y="4716090"/>
              <a:ext cx="1617662" cy="388917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rgbClr val="00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47" name="Freeform 22"/>
            <p:cNvSpPr/>
            <p:nvPr/>
          </p:nvSpPr>
          <p:spPr>
            <a:xfrm rot="5390568" flipH="1" flipV="1">
              <a:off x="5742039" y="4464474"/>
              <a:ext cx="1944584" cy="390525"/>
            </a:xfrm>
            <a:custGeom>
              <a:avLst/>
              <a:gdLst>
                <a:gd name="connsiteX0" fmla="*/ 1216195 w 1216195"/>
                <a:gd name="connsiteY0" fmla="*/ 5826 h 244545"/>
                <a:gd name="connsiteX1" fmla="*/ 1215541 w 1216195"/>
                <a:gd name="connsiteY1" fmla="*/ 244545 h 244545"/>
                <a:gd name="connsiteX2" fmla="*/ 597386 w 1216195"/>
                <a:gd name="connsiteY2" fmla="*/ 242849 h 244545"/>
                <a:gd name="connsiteX3" fmla="*/ 0 w 1216195"/>
                <a:gd name="connsiteY3" fmla="*/ 242849 h 244545"/>
                <a:gd name="connsiteX4" fmla="*/ 0 w 1216195"/>
                <a:gd name="connsiteY4" fmla="*/ 240814 h 244545"/>
                <a:gd name="connsiteX5" fmla="*/ 242139 w 1216195"/>
                <a:gd name="connsiteY5" fmla="*/ 0 h 244545"/>
                <a:gd name="connsiteX6" fmla="*/ 964420 w 1216195"/>
                <a:gd name="connsiteY6" fmla="*/ 0 h 244545"/>
                <a:gd name="connsiteX7" fmla="*/ 964420 w 1216195"/>
                <a:gd name="connsiteY7" fmla="*/ 5135 h 24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6195" h="244545">
                  <a:moveTo>
                    <a:pt x="1216195" y="5826"/>
                  </a:moveTo>
                  <a:lnTo>
                    <a:pt x="1215541" y="244545"/>
                  </a:lnTo>
                  <a:lnTo>
                    <a:pt x="597386" y="242849"/>
                  </a:lnTo>
                  <a:lnTo>
                    <a:pt x="0" y="242849"/>
                  </a:lnTo>
                  <a:lnTo>
                    <a:pt x="0" y="240814"/>
                  </a:lnTo>
                  <a:lnTo>
                    <a:pt x="242139" y="0"/>
                  </a:lnTo>
                  <a:lnTo>
                    <a:pt x="964420" y="0"/>
                  </a:lnTo>
                  <a:lnTo>
                    <a:pt x="964420" y="5135"/>
                  </a:lnTo>
                  <a:close/>
                </a:path>
              </a:pathLst>
            </a:custGeom>
            <a:solidFill>
              <a:srgbClr val="6290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48" name="Freeform 23"/>
            <p:cNvSpPr/>
            <p:nvPr/>
          </p:nvSpPr>
          <p:spPr>
            <a:xfrm rot="2700000" flipV="1">
              <a:off x="4033045" y="4716090"/>
              <a:ext cx="1617662" cy="388917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rgbClr val="9D18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49" name="Freeform 24"/>
            <p:cNvSpPr/>
            <p:nvPr/>
          </p:nvSpPr>
          <p:spPr>
            <a:xfrm>
              <a:off x="5282407" y="1715876"/>
              <a:ext cx="392112" cy="1989031"/>
            </a:xfrm>
            <a:custGeom>
              <a:avLst/>
              <a:gdLst>
                <a:gd name="connsiteX0" fmla="*/ 2035 w 245494"/>
                <a:gd name="connsiteY0" fmla="*/ 0 h 1243732"/>
                <a:gd name="connsiteX1" fmla="*/ 243512 w 245494"/>
                <a:gd name="connsiteY1" fmla="*/ 241477 h 1243732"/>
                <a:gd name="connsiteX2" fmla="*/ 245494 w 245494"/>
                <a:gd name="connsiteY2" fmla="*/ 963756 h 1243732"/>
                <a:gd name="connsiteX3" fmla="*/ 241621 w 245494"/>
                <a:gd name="connsiteY3" fmla="*/ 963766 h 1243732"/>
                <a:gd name="connsiteX4" fmla="*/ 241621 w 245494"/>
                <a:gd name="connsiteY4" fmla="*/ 1243732 h 1243732"/>
                <a:gd name="connsiteX5" fmla="*/ 2901 w 245494"/>
                <a:gd name="connsiteY5" fmla="*/ 1243732 h 1243732"/>
                <a:gd name="connsiteX6" fmla="*/ 2901 w 245494"/>
                <a:gd name="connsiteY6" fmla="*/ 964422 h 1243732"/>
                <a:gd name="connsiteX7" fmla="*/ 2646 w 245494"/>
                <a:gd name="connsiteY7" fmla="*/ 964422 h 1243732"/>
                <a:gd name="connsiteX8" fmla="*/ 0 w 245494"/>
                <a:gd name="connsiteY8" fmla="*/ 5 h 12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94" h="1243732">
                  <a:moveTo>
                    <a:pt x="2035" y="0"/>
                  </a:moveTo>
                  <a:lnTo>
                    <a:pt x="243512" y="241477"/>
                  </a:lnTo>
                  <a:lnTo>
                    <a:pt x="245494" y="963756"/>
                  </a:lnTo>
                  <a:lnTo>
                    <a:pt x="241621" y="963766"/>
                  </a:lnTo>
                  <a:lnTo>
                    <a:pt x="241621" y="1243732"/>
                  </a:lnTo>
                  <a:lnTo>
                    <a:pt x="2901" y="1243732"/>
                  </a:lnTo>
                  <a:lnTo>
                    <a:pt x="2901" y="964422"/>
                  </a:lnTo>
                  <a:lnTo>
                    <a:pt x="2646" y="96442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50" name="Freeform 25"/>
            <p:cNvSpPr/>
            <p:nvPr/>
          </p:nvSpPr>
          <p:spPr>
            <a:xfrm>
              <a:off x="5279232" y="3703319"/>
              <a:ext cx="392112" cy="1928709"/>
            </a:xfrm>
            <a:custGeom>
              <a:avLst/>
              <a:gdLst>
                <a:gd name="connsiteX0" fmla="*/ 4764 w 245494"/>
                <a:gd name="connsiteY0" fmla="*/ 0 h 1205567"/>
                <a:gd name="connsiteX1" fmla="*/ 243484 w 245494"/>
                <a:gd name="connsiteY1" fmla="*/ 0 h 1205567"/>
                <a:gd name="connsiteX2" fmla="*/ 243484 w 245494"/>
                <a:gd name="connsiteY2" fmla="*/ 241806 h 1205567"/>
                <a:gd name="connsiteX3" fmla="*/ 245494 w 245494"/>
                <a:gd name="connsiteY3" fmla="*/ 241812 h 1205567"/>
                <a:gd name="connsiteX4" fmla="*/ 243512 w 245494"/>
                <a:gd name="connsiteY4" fmla="*/ 964090 h 1205567"/>
                <a:gd name="connsiteX5" fmla="*/ 2035 w 245494"/>
                <a:gd name="connsiteY5" fmla="*/ 1205567 h 1205567"/>
                <a:gd name="connsiteX6" fmla="*/ 0 w 245494"/>
                <a:gd name="connsiteY6" fmla="*/ 1205562 h 1205567"/>
                <a:gd name="connsiteX7" fmla="*/ 2646 w 245494"/>
                <a:gd name="connsiteY7" fmla="*/ 241145 h 1205567"/>
                <a:gd name="connsiteX8" fmla="*/ 4764 w 245494"/>
                <a:gd name="connsiteY8" fmla="*/ 241151 h 1205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94" h="1205567">
                  <a:moveTo>
                    <a:pt x="4764" y="0"/>
                  </a:moveTo>
                  <a:lnTo>
                    <a:pt x="243484" y="0"/>
                  </a:lnTo>
                  <a:lnTo>
                    <a:pt x="243484" y="241806"/>
                  </a:lnTo>
                  <a:lnTo>
                    <a:pt x="245494" y="241812"/>
                  </a:lnTo>
                  <a:lnTo>
                    <a:pt x="243512" y="964090"/>
                  </a:lnTo>
                  <a:lnTo>
                    <a:pt x="2035" y="1205567"/>
                  </a:lnTo>
                  <a:lnTo>
                    <a:pt x="0" y="1205562"/>
                  </a:lnTo>
                  <a:lnTo>
                    <a:pt x="2646" y="241145"/>
                  </a:lnTo>
                  <a:lnTo>
                    <a:pt x="4764" y="241151"/>
                  </a:lnTo>
                  <a:close/>
                </a:path>
              </a:pathLst>
            </a:custGeom>
            <a:solidFill>
              <a:srgbClr val="D74D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51" name="Rectangle 26"/>
            <p:cNvSpPr/>
            <p:nvPr/>
          </p:nvSpPr>
          <p:spPr>
            <a:xfrm rot="16200000">
              <a:off x="5301467" y="2463516"/>
              <a:ext cx="380980" cy="119062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52" name="Freeform 27"/>
            <p:cNvSpPr/>
            <p:nvPr/>
          </p:nvSpPr>
          <p:spPr>
            <a:xfrm rot="16200000">
              <a:off x="6880234" y="3300858"/>
              <a:ext cx="392092" cy="1965324"/>
            </a:xfrm>
            <a:custGeom>
              <a:avLst/>
              <a:gdLst>
                <a:gd name="connsiteX0" fmla="*/ 244823 w 244823"/>
                <a:gd name="connsiteY0" fmla="*/ 986734 h 1228920"/>
                <a:gd name="connsiteX1" fmla="*/ 2637 w 244823"/>
                <a:gd name="connsiteY1" fmla="*/ 1228920 h 1228920"/>
                <a:gd name="connsiteX2" fmla="*/ 0 w 244823"/>
                <a:gd name="connsiteY2" fmla="*/ 267746 h 1228920"/>
                <a:gd name="connsiteX3" fmla="*/ 2077 w 244823"/>
                <a:gd name="connsiteY3" fmla="*/ 267740 h 1228920"/>
                <a:gd name="connsiteX4" fmla="*/ 2077 w 244823"/>
                <a:gd name="connsiteY4" fmla="*/ 0 h 1228920"/>
                <a:gd name="connsiteX5" fmla="*/ 240797 w 244823"/>
                <a:gd name="connsiteY5" fmla="*/ 0 h 1228920"/>
                <a:gd name="connsiteX6" fmla="*/ 240797 w 244823"/>
                <a:gd name="connsiteY6" fmla="*/ 267086 h 1228920"/>
                <a:gd name="connsiteX7" fmla="*/ 242848 w 244823"/>
                <a:gd name="connsiteY7" fmla="*/ 267080 h 1228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4823" h="1228920">
                  <a:moveTo>
                    <a:pt x="244823" y="986734"/>
                  </a:moveTo>
                  <a:lnTo>
                    <a:pt x="2637" y="1228920"/>
                  </a:lnTo>
                  <a:lnTo>
                    <a:pt x="0" y="267746"/>
                  </a:lnTo>
                  <a:lnTo>
                    <a:pt x="2077" y="267740"/>
                  </a:lnTo>
                  <a:lnTo>
                    <a:pt x="2077" y="0"/>
                  </a:lnTo>
                  <a:lnTo>
                    <a:pt x="240797" y="0"/>
                  </a:lnTo>
                  <a:lnTo>
                    <a:pt x="240797" y="267086"/>
                  </a:lnTo>
                  <a:lnTo>
                    <a:pt x="242848" y="267080"/>
                  </a:lnTo>
                  <a:close/>
                </a:path>
              </a:pathLst>
            </a:custGeom>
            <a:solidFill>
              <a:srgbClr val="6290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53" name="Freeform 28"/>
            <p:cNvSpPr/>
            <p:nvPr/>
          </p:nvSpPr>
          <p:spPr>
            <a:xfrm rot="5400000">
              <a:off x="4917292" y="3300065"/>
              <a:ext cx="392092" cy="1966911"/>
            </a:xfrm>
            <a:custGeom>
              <a:avLst/>
              <a:gdLst>
                <a:gd name="connsiteX0" fmla="*/ 0 w 244823"/>
                <a:gd name="connsiteY0" fmla="*/ 987928 h 1230114"/>
                <a:gd name="connsiteX1" fmla="*/ 1975 w 244823"/>
                <a:gd name="connsiteY1" fmla="*/ 268274 h 1230114"/>
                <a:gd name="connsiteX2" fmla="*/ 5761 w 244823"/>
                <a:gd name="connsiteY2" fmla="*/ 268284 h 1230114"/>
                <a:gd name="connsiteX3" fmla="*/ 5761 w 244823"/>
                <a:gd name="connsiteY3" fmla="*/ 0 h 1230114"/>
                <a:gd name="connsiteX4" fmla="*/ 244481 w 244823"/>
                <a:gd name="connsiteY4" fmla="*/ 0 h 1230114"/>
                <a:gd name="connsiteX5" fmla="*/ 244481 w 244823"/>
                <a:gd name="connsiteY5" fmla="*/ 268939 h 1230114"/>
                <a:gd name="connsiteX6" fmla="*/ 244823 w 244823"/>
                <a:gd name="connsiteY6" fmla="*/ 268940 h 1230114"/>
                <a:gd name="connsiteX7" fmla="*/ 244481 w 244823"/>
                <a:gd name="connsiteY7" fmla="*/ 393597 h 1230114"/>
                <a:gd name="connsiteX8" fmla="*/ 244481 w 244823"/>
                <a:gd name="connsiteY8" fmla="*/ 744038 h 1230114"/>
                <a:gd name="connsiteX9" fmla="*/ 243520 w 244823"/>
                <a:gd name="connsiteY9" fmla="*/ 744038 h 1230114"/>
                <a:gd name="connsiteX10" fmla="*/ 242186 w 244823"/>
                <a:gd name="connsiteY10" fmla="*/ 1230114 h 123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4823" h="1230114">
                  <a:moveTo>
                    <a:pt x="0" y="987928"/>
                  </a:moveTo>
                  <a:lnTo>
                    <a:pt x="1975" y="268274"/>
                  </a:lnTo>
                  <a:lnTo>
                    <a:pt x="5761" y="268284"/>
                  </a:lnTo>
                  <a:lnTo>
                    <a:pt x="5761" y="0"/>
                  </a:lnTo>
                  <a:lnTo>
                    <a:pt x="244481" y="0"/>
                  </a:lnTo>
                  <a:lnTo>
                    <a:pt x="244481" y="268939"/>
                  </a:lnTo>
                  <a:lnTo>
                    <a:pt x="244823" y="268940"/>
                  </a:lnTo>
                  <a:lnTo>
                    <a:pt x="244481" y="393597"/>
                  </a:lnTo>
                  <a:lnTo>
                    <a:pt x="244481" y="744038"/>
                  </a:lnTo>
                  <a:lnTo>
                    <a:pt x="243520" y="744038"/>
                  </a:lnTo>
                  <a:lnTo>
                    <a:pt x="242186" y="1230114"/>
                  </a:lnTo>
                  <a:close/>
                </a:path>
              </a:pathLst>
            </a:custGeom>
            <a:solidFill>
              <a:srgbClr val="D74D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54" name="Freeform 29"/>
            <p:cNvSpPr/>
            <p:nvPr/>
          </p:nvSpPr>
          <p:spPr>
            <a:xfrm>
              <a:off x="6517481" y="1712701"/>
              <a:ext cx="392112" cy="1982681"/>
            </a:xfrm>
            <a:custGeom>
              <a:avLst/>
              <a:gdLst>
                <a:gd name="connsiteX0" fmla="*/ 243459 w 245494"/>
                <a:gd name="connsiteY0" fmla="*/ 0 h 1239752"/>
                <a:gd name="connsiteX1" fmla="*/ 245494 w 245494"/>
                <a:gd name="connsiteY1" fmla="*/ 5 h 1239752"/>
                <a:gd name="connsiteX2" fmla="*/ 244134 w 245494"/>
                <a:gd name="connsiteY2" fmla="*/ 495714 h 1239752"/>
                <a:gd name="connsiteX3" fmla="*/ 244161 w 245494"/>
                <a:gd name="connsiteY3" fmla="*/ 495714 h 1239752"/>
                <a:gd name="connsiteX4" fmla="*/ 244161 w 245494"/>
                <a:gd name="connsiteY4" fmla="*/ 1239752 h 1239752"/>
                <a:gd name="connsiteX5" fmla="*/ 5441 w 245494"/>
                <a:gd name="connsiteY5" fmla="*/ 1239752 h 1239752"/>
                <a:gd name="connsiteX6" fmla="*/ 5441 w 245494"/>
                <a:gd name="connsiteY6" fmla="*/ 963771 h 1239752"/>
                <a:gd name="connsiteX7" fmla="*/ 0 w 245494"/>
                <a:gd name="connsiteY7" fmla="*/ 963756 h 1239752"/>
                <a:gd name="connsiteX8" fmla="*/ 1982 w 245494"/>
                <a:gd name="connsiteY8" fmla="*/ 241477 h 12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94" h="1239752">
                  <a:moveTo>
                    <a:pt x="243459" y="0"/>
                  </a:moveTo>
                  <a:lnTo>
                    <a:pt x="245494" y="5"/>
                  </a:lnTo>
                  <a:lnTo>
                    <a:pt x="244134" y="495714"/>
                  </a:lnTo>
                  <a:lnTo>
                    <a:pt x="244161" y="495714"/>
                  </a:lnTo>
                  <a:lnTo>
                    <a:pt x="244161" y="1239752"/>
                  </a:lnTo>
                  <a:lnTo>
                    <a:pt x="5441" y="1239752"/>
                  </a:lnTo>
                  <a:lnTo>
                    <a:pt x="5441" y="963771"/>
                  </a:lnTo>
                  <a:lnTo>
                    <a:pt x="0" y="963756"/>
                  </a:lnTo>
                  <a:lnTo>
                    <a:pt x="1982" y="24147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55" name="Freeform 30"/>
            <p:cNvSpPr/>
            <p:nvPr/>
          </p:nvSpPr>
          <p:spPr>
            <a:xfrm>
              <a:off x="5866607" y="2831829"/>
              <a:ext cx="228600" cy="458762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56" name="Freeform 31"/>
            <p:cNvSpPr/>
            <p:nvPr/>
          </p:nvSpPr>
          <p:spPr>
            <a:xfrm>
              <a:off x="6093619" y="2831829"/>
              <a:ext cx="228600" cy="458762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57" name="Freeform 32"/>
            <p:cNvSpPr/>
            <p:nvPr/>
          </p:nvSpPr>
          <p:spPr>
            <a:xfrm rot="5400000">
              <a:off x="5360200" y="3373125"/>
              <a:ext cx="230176" cy="458788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58" name="Freeform 33"/>
            <p:cNvSpPr/>
            <p:nvPr/>
          </p:nvSpPr>
          <p:spPr>
            <a:xfrm rot="5400000">
              <a:off x="5360994" y="3599332"/>
              <a:ext cx="228588" cy="458788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rgbClr val="D74D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59" name="Freeform 34"/>
            <p:cNvSpPr/>
            <p:nvPr/>
          </p:nvSpPr>
          <p:spPr>
            <a:xfrm rot="5400000">
              <a:off x="6608768" y="3359632"/>
              <a:ext cx="228588" cy="458788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solidFill>
              <a:srgbClr val="8497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60" name="Freeform 35"/>
            <p:cNvSpPr/>
            <p:nvPr/>
          </p:nvSpPr>
          <p:spPr>
            <a:xfrm rot="5400000">
              <a:off x="6608768" y="3586632"/>
              <a:ext cx="228588" cy="458788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rgbClr val="6290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61" name="Freeform 36"/>
            <p:cNvSpPr/>
            <p:nvPr/>
          </p:nvSpPr>
          <p:spPr>
            <a:xfrm>
              <a:off x="5869782" y="4052551"/>
              <a:ext cx="228600" cy="457175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solidFill>
              <a:srgbClr val="D74D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62" name="Freeform 37"/>
            <p:cNvSpPr/>
            <p:nvPr/>
          </p:nvSpPr>
          <p:spPr>
            <a:xfrm>
              <a:off x="6096793" y="4052551"/>
              <a:ext cx="228600" cy="458763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rgbClr val="6290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AU" noProof="1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</p:grpSp>
      <p:sp>
        <p:nvSpPr>
          <p:cNvPr id="63" name="Oval 38"/>
          <p:cNvSpPr/>
          <p:nvPr/>
        </p:nvSpPr>
        <p:spPr>
          <a:xfrm>
            <a:off x="7143750" y="1909763"/>
            <a:ext cx="590550" cy="59055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n-AU" sz="32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64" name="Oval 39"/>
          <p:cNvSpPr/>
          <p:nvPr/>
        </p:nvSpPr>
        <p:spPr>
          <a:xfrm>
            <a:off x="7143750" y="4875213"/>
            <a:ext cx="590550" cy="590550"/>
          </a:xfrm>
          <a:prstGeom prst="ellipse">
            <a:avLst/>
          </a:prstGeom>
          <a:solidFill>
            <a:srgbClr val="629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n-AU" sz="32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65" name="Oval 40"/>
          <p:cNvSpPr/>
          <p:nvPr/>
        </p:nvSpPr>
        <p:spPr>
          <a:xfrm>
            <a:off x="4052888" y="4875213"/>
            <a:ext cx="592137" cy="590550"/>
          </a:xfrm>
          <a:prstGeom prst="ellipse">
            <a:avLst/>
          </a:prstGeom>
          <a:solidFill>
            <a:srgbClr val="D74D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n-AU" sz="32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66" name="Oval 41"/>
          <p:cNvSpPr/>
          <p:nvPr/>
        </p:nvSpPr>
        <p:spPr>
          <a:xfrm>
            <a:off x="4052888" y="1909763"/>
            <a:ext cx="592137" cy="59055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n-AU" sz="3200" noProof="1"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67" name="AutoShape 66"/>
          <p:cNvSpPr>
            <a:spLocks noChangeAspect="1"/>
          </p:cNvSpPr>
          <p:nvPr/>
        </p:nvSpPr>
        <p:spPr bwMode="auto">
          <a:xfrm>
            <a:off x="5661025" y="3455988"/>
            <a:ext cx="501650" cy="501650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 eaLnBrk="1" fontAlgn="auto" hangingPunct="1">
              <a:defRPr/>
            </a:pPr>
            <a:endParaRPr lang="es-ES" sz="3600" noProof="1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康煕字典體(Demo)" pitchFamily="2" charset="-120"/>
              <a:cs typeface="Gill Sans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0" grpId="0" build="p"/>
      <p:bldP spid="31" grpId="0" build="p"/>
      <p:bldP spid="33" grpId="0" build="p"/>
      <p:bldP spid="34" grpId="0" build="p"/>
      <p:bldP spid="35" grpId="0" build="p"/>
      <p:bldP spid="40" grpId="0" build="p"/>
      <p:bldP spid="63" grpId="0" animBg="1"/>
      <p:bldP spid="64" grpId="0" animBg="1"/>
      <p:bldP spid="65" grpId="0" animBg="1"/>
      <p:bldP spid="6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 bwMode="auto">
          <a:xfrm>
            <a:off x="2091531" y="448469"/>
            <a:ext cx="2322513" cy="661193"/>
            <a:chOff x="696780" y="331497"/>
            <a:chExt cx="2322426" cy="660368"/>
          </a:xfrm>
        </p:grpSpPr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696780" y="782577"/>
              <a:ext cx="2322426" cy="209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en-CA" sz="1065" spc="400" noProof="1">
                  <a:latin typeface="Arial" panose="020B0604020202020204" pitchFamily="34" charset="0"/>
                  <a:ea typeface="康煕字典體(Demo)" pitchFamily="2" charset="-120"/>
                  <a:cs typeface="Open Sans" panose="020B0606030504020204" pitchFamily="34" charset="0"/>
                  <a:sym typeface="Arial" panose="020B0604020202020204" pitchFamily="34" charset="0"/>
                </a:rPr>
                <a:t>TEACHING CONTENT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56916" y="331497"/>
              <a:ext cx="1813250" cy="5225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zh-CN" altLang="en-US" sz="2800" b="1" spc="3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教学内容</a:t>
              </a:r>
              <a:endParaRPr lang="en-CA" altLang="zh-CN" sz="2800" b="1" spc="300" noProof="1">
                <a:latin typeface="文悦古典明朝体 (非商业使用) W5" pitchFamily="50" charset="-122"/>
                <a:ea typeface="文悦古典明朝体 (非商业使用) W5" pitchFamily="50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9" name="Shape 6"/>
          <p:cNvSpPr/>
          <p:nvPr/>
        </p:nvSpPr>
        <p:spPr>
          <a:xfrm>
            <a:off x="1927225" y="3567113"/>
            <a:ext cx="3003550" cy="11128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tx2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eaLnBrk="1" fontAlgn="auto" hangingPunct="1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0" name="Shape 6"/>
          <p:cNvSpPr/>
          <p:nvPr/>
        </p:nvSpPr>
        <p:spPr>
          <a:xfrm>
            <a:off x="7261225" y="3059113"/>
            <a:ext cx="3003550" cy="16208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9D184D">
              <a:alpha val="8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eaLnBrk="1" fontAlgn="auto" hangingPunct="1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3" name="Shape 6"/>
          <p:cNvSpPr/>
          <p:nvPr/>
        </p:nvSpPr>
        <p:spPr>
          <a:xfrm>
            <a:off x="5934075" y="2709863"/>
            <a:ext cx="3005138" cy="19700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D44E71">
              <a:alpha val="8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eaLnBrk="1" fontAlgn="auto" hangingPunct="1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4" name="Shape 6"/>
          <p:cNvSpPr/>
          <p:nvPr/>
        </p:nvSpPr>
        <p:spPr>
          <a:xfrm>
            <a:off x="4608513" y="2238375"/>
            <a:ext cx="3003550" cy="2441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tx2">
              <a:lumMod val="75000"/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eaLnBrk="1" fontAlgn="auto" hangingPunct="1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sp>
        <p:nvSpPr>
          <p:cNvPr id="15" name="Shape 6"/>
          <p:cNvSpPr/>
          <p:nvPr/>
        </p:nvSpPr>
        <p:spPr>
          <a:xfrm>
            <a:off x="3252788" y="2822575"/>
            <a:ext cx="3005137" cy="18573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eaLnBrk="1" fontAlgn="auto" hangingPunct="1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康煕字典體(Demo)" pitchFamily="2" charset="-120"/>
              <a:sym typeface="Arial" panose="020B0604020202020204" pitchFamily="34" charset="0"/>
            </a:endParaRPr>
          </a:p>
        </p:txBody>
      </p:sp>
      <p:grpSp>
        <p:nvGrpSpPr>
          <p:cNvPr id="16" name="Group 18"/>
          <p:cNvGrpSpPr/>
          <p:nvPr/>
        </p:nvGrpSpPr>
        <p:grpSpPr bwMode="auto">
          <a:xfrm>
            <a:off x="3114675" y="2597150"/>
            <a:ext cx="803275" cy="787400"/>
            <a:chOff x="3115817" y="3139126"/>
            <a:chExt cx="688618" cy="675447"/>
          </a:xfrm>
        </p:grpSpPr>
        <p:sp>
          <p:nvSpPr>
            <p:cNvPr id="17" name="Oval Callout 15"/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2">
                <a:lumMod val="7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US" noProof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3258712" y="3271220"/>
              <a:ext cx="402828" cy="4017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US" noProof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9"/>
          <p:cNvGrpSpPr/>
          <p:nvPr/>
        </p:nvGrpSpPr>
        <p:grpSpPr bwMode="auto">
          <a:xfrm>
            <a:off x="4397375" y="1760538"/>
            <a:ext cx="803275" cy="788987"/>
            <a:chOff x="3115817" y="3139126"/>
            <a:chExt cx="688618" cy="675447"/>
          </a:xfrm>
        </p:grpSpPr>
        <p:sp>
          <p:nvSpPr>
            <p:cNvPr id="20" name="Oval Callout 20"/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accent1">
                <a:lumMod val="7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US" noProof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21" name="Oval 21"/>
            <p:cNvSpPr/>
            <p:nvPr/>
          </p:nvSpPr>
          <p:spPr>
            <a:xfrm>
              <a:off x="3258712" y="3270953"/>
              <a:ext cx="402828" cy="4022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US" noProof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2"/>
          <p:cNvGrpSpPr/>
          <p:nvPr/>
        </p:nvGrpSpPr>
        <p:grpSpPr bwMode="auto">
          <a:xfrm>
            <a:off x="5727700" y="1190625"/>
            <a:ext cx="803275" cy="788988"/>
            <a:chOff x="3115817" y="3139126"/>
            <a:chExt cx="688618" cy="675447"/>
          </a:xfrm>
        </p:grpSpPr>
        <p:sp>
          <p:nvSpPr>
            <p:cNvPr id="23" name="Oval Callout 23"/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rgbClr val="32345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US" noProof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24" name="Oval 24"/>
            <p:cNvSpPr/>
            <p:nvPr/>
          </p:nvSpPr>
          <p:spPr>
            <a:xfrm>
              <a:off x="3258712" y="3270954"/>
              <a:ext cx="402828" cy="4022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US" noProof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5"/>
          <p:cNvGrpSpPr/>
          <p:nvPr/>
        </p:nvGrpSpPr>
        <p:grpSpPr bwMode="auto">
          <a:xfrm>
            <a:off x="7075488" y="1700213"/>
            <a:ext cx="803275" cy="788987"/>
            <a:chOff x="3115817" y="3139126"/>
            <a:chExt cx="688618" cy="675447"/>
          </a:xfrm>
        </p:grpSpPr>
        <p:sp>
          <p:nvSpPr>
            <p:cNvPr id="26" name="Oval Callout 26"/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rgbClr val="D44E71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US" noProof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27" name="Oval 27"/>
            <p:cNvSpPr/>
            <p:nvPr/>
          </p:nvSpPr>
          <p:spPr>
            <a:xfrm>
              <a:off x="3258712" y="3270953"/>
              <a:ext cx="402828" cy="4022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US" noProof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8"/>
          <p:cNvGrpSpPr/>
          <p:nvPr/>
        </p:nvGrpSpPr>
        <p:grpSpPr bwMode="auto">
          <a:xfrm>
            <a:off x="8399463" y="2060575"/>
            <a:ext cx="803275" cy="788988"/>
            <a:chOff x="3115817" y="3139126"/>
            <a:chExt cx="688618" cy="675447"/>
          </a:xfrm>
        </p:grpSpPr>
        <p:sp>
          <p:nvSpPr>
            <p:cNvPr id="29" name="Oval Callout 29"/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rgbClr val="9D184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US" noProof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sp>
          <p:nvSpPr>
            <p:cNvPr id="30" name="Oval 30"/>
            <p:cNvSpPr/>
            <p:nvPr/>
          </p:nvSpPr>
          <p:spPr>
            <a:xfrm>
              <a:off x="3258712" y="3270954"/>
              <a:ext cx="402828" cy="4022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en-US" noProof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</p:grpSp>
      <p:sp>
        <p:nvSpPr>
          <p:cNvPr id="31" name="TextBox 31"/>
          <p:cNvSpPr txBox="1">
            <a:spLocks noChangeArrowheads="1"/>
          </p:cNvSpPr>
          <p:nvPr/>
        </p:nvSpPr>
        <p:spPr bwMode="auto">
          <a:xfrm>
            <a:off x="3225800" y="2811463"/>
            <a:ext cx="603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0D0D0D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8%</a:t>
            </a:r>
          </a:p>
        </p:txBody>
      </p:sp>
      <p:sp>
        <p:nvSpPr>
          <p:cNvPr id="32" name="TextBox 32"/>
          <p:cNvSpPr txBox="1">
            <a:spLocks noChangeArrowheads="1"/>
          </p:cNvSpPr>
          <p:nvPr/>
        </p:nvSpPr>
        <p:spPr bwMode="auto">
          <a:xfrm>
            <a:off x="4503738" y="1973263"/>
            <a:ext cx="603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0D0D0D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13%</a:t>
            </a:r>
          </a:p>
        </p:txBody>
      </p:sp>
      <p:sp>
        <p:nvSpPr>
          <p:cNvPr id="33" name="TextBox 33"/>
          <p:cNvSpPr txBox="1">
            <a:spLocks noChangeArrowheads="1"/>
          </p:cNvSpPr>
          <p:nvPr/>
        </p:nvSpPr>
        <p:spPr bwMode="auto">
          <a:xfrm>
            <a:off x="5834063" y="1406525"/>
            <a:ext cx="603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0D0D0D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34" name="TextBox 34"/>
          <p:cNvSpPr txBox="1">
            <a:spLocks noChangeArrowheads="1"/>
          </p:cNvSpPr>
          <p:nvPr/>
        </p:nvSpPr>
        <p:spPr bwMode="auto">
          <a:xfrm>
            <a:off x="7186613" y="1919288"/>
            <a:ext cx="603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0D0D0D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21%</a:t>
            </a:r>
          </a:p>
        </p:txBody>
      </p:sp>
      <p:sp>
        <p:nvSpPr>
          <p:cNvPr id="35" name="TextBox 35"/>
          <p:cNvSpPr txBox="1">
            <a:spLocks noChangeArrowheads="1"/>
          </p:cNvSpPr>
          <p:nvPr/>
        </p:nvSpPr>
        <p:spPr bwMode="auto">
          <a:xfrm>
            <a:off x="8518525" y="2276475"/>
            <a:ext cx="603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0D0D0D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11%</a:t>
            </a:r>
          </a:p>
        </p:txBody>
      </p:sp>
      <p:sp>
        <p:nvSpPr>
          <p:cNvPr id="36" name="Rectangle 36"/>
          <p:cNvSpPr>
            <a:spLocks noChangeArrowheads="1"/>
          </p:cNvSpPr>
          <p:nvPr/>
        </p:nvSpPr>
        <p:spPr bwMode="auto">
          <a:xfrm>
            <a:off x="5772150" y="3640138"/>
            <a:ext cx="633413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EFEFE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</a:t>
            </a:r>
          </a:p>
        </p:txBody>
      </p:sp>
      <p:sp>
        <p:nvSpPr>
          <p:cNvPr id="37" name="Rectangle 37"/>
          <p:cNvSpPr>
            <a:spLocks noChangeArrowheads="1"/>
          </p:cNvSpPr>
          <p:nvPr/>
        </p:nvSpPr>
        <p:spPr bwMode="auto">
          <a:xfrm>
            <a:off x="4440238" y="3640138"/>
            <a:ext cx="63500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EFEFE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</a:t>
            </a:r>
          </a:p>
        </p:txBody>
      </p:sp>
      <p:sp>
        <p:nvSpPr>
          <p:cNvPr id="38" name="Rectangle 38"/>
          <p:cNvSpPr>
            <a:spLocks noChangeArrowheads="1"/>
          </p:cNvSpPr>
          <p:nvPr/>
        </p:nvSpPr>
        <p:spPr bwMode="auto">
          <a:xfrm>
            <a:off x="3097213" y="3640138"/>
            <a:ext cx="633412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 dirty="0">
                <a:solidFill>
                  <a:srgbClr val="FEFEFE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</a:t>
            </a:r>
          </a:p>
        </p:txBody>
      </p:sp>
      <p:sp>
        <p:nvSpPr>
          <p:cNvPr id="39" name="Rectangle 39"/>
          <p:cNvSpPr>
            <a:spLocks noChangeArrowheads="1"/>
          </p:cNvSpPr>
          <p:nvPr/>
        </p:nvSpPr>
        <p:spPr bwMode="auto">
          <a:xfrm>
            <a:off x="8488363" y="3640138"/>
            <a:ext cx="633412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EFEFE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</a:t>
            </a:r>
          </a:p>
        </p:txBody>
      </p:sp>
      <p:sp>
        <p:nvSpPr>
          <p:cNvPr id="40" name="Rectangle 40"/>
          <p:cNvSpPr>
            <a:spLocks noChangeArrowheads="1"/>
          </p:cNvSpPr>
          <p:nvPr/>
        </p:nvSpPr>
        <p:spPr bwMode="auto">
          <a:xfrm>
            <a:off x="7143750" y="3654425"/>
            <a:ext cx="606425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>
                <a:solidFill>
                  <a:srgbClr val="FEFEFE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</a:t>
            </a:r>
          </a:p>
        </p:txBody>
      </p:sp>
      <p:cxnSp>
        <p:nvCxnSpPr>
          <p:cNvPr id="41" name="Straight Connector 41"/>
          <p:cNvCxnSpPr/>
          <p:nvPr/>
        </p:nvCxnSpPr>
        <p:spPr>
          <a:xfrm>
            <a:off x="3390900" y="4416425"/>
            <a:ext cx="0" cy="328613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3"/>
          <p:cNvSpPr txBox="1">
            <a:spLocks noChangeArrowheads="1"/>
          </p:cNvSpPr>
          <p:nvPr/>
        </p:nvSpPr>
        <p:spPr bwMode="auto">
          <a:xfrm>
            <a:off x="2859088" y="4883150"/>
            <a:ext cx="1050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1200"/>
              </a:lnSpc>
            </a:pPr>
            <a:r>
              <a:rPr lang="en-US" altLang="zh-CN" sz="9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Saying fruitful were hath</a:t>
            </a:r>
          </a:p>
        </p:txBody>
      </p:sp>
      <p:cxnSp>
        <p:nvCxnSpPr>
          <p:cNvPr id="43" name="Straight Connector 46"/>
          <p:cNvCxnSpPr/>
          <p:nvPr/>
        </p:nvCxnSpPr>
        <p:spPr>
          <a:xfrm>
            <a:off x="4729163" y="4416425"/>
            <a:ext cx="0" cy="328613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7"/>
          <p:cNvSpPr txBox="1">
            <a:spLocks noChangeArrowheads="1"/>
          </p:cNvSpPr>
          <p:nvPr/>
        </p:nvSpPr>
        <p:spPr bwMode="auto">
          <a:xfrm>
            <a:off x="4198938" y="4883150"/>
            <a:ext cx="10493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1200"/>
              </a:lnSpc>
            </a:pPr>
            <a:r>
              <a:rPr lang="en-US" altLang="zh-CN" sz="9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Saying fruitful were hath</a:t>
            </a:r>
          </a:p>
        </p:txBody>
      </p:sp>
      <p:cxnSp>
        <p:nvCxnSpPr>
          <p:cNvPr id="45" name="Straight Connector 48"/>
          <p:cNvCxnSpPr/>
          <p:nvPr/>
        </p:nvCxnSpPr>
        <p:spPr>
          <a:xfrm>
            <a:off x="6096000" y="4416425"/>
            <a:ext cx="0" cy="328613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9"/>
          <p:cNvSpPr txBox="1">
            <a:spLocks noChangeArrowheads="1"/>
          </p:cNvSpPr>
          <p:nvPr/>
        </p:nvSpPr>
        <p:spPr bwMode="auto">
          <a:xfrm>
            <a:off x="5565775" y="4883150"/>
            <a:ext cx="1049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1200"/>
              </a:lnSpc>
            </a:pPr>
            <a:r>
              <a:rPr lang="en-US" altLang="zh-CN" sz="9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Saying fruitful were hath</a:t>
            </a:r>
          </a:p>
        </p:txBody>
      </p:sp>
      <p:cxnSp>
        <p:nvCxnSpPr>
          <p:cNvPr id="47" name="Straight Connector 50"/>
          <p:cNvCxnSpPr/>
          <p:nvPr/>
        </p:nvCxnSpPr>
        <p:spPr>
          <a:xfrm>
            <a:off x="7443788" y="4416425"/>
            <a:ext cx="0" cy="328613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51"/>
          <p:cNvSpPr txBox="1">
            <a:spLocks noChangeArrowheads="1"/>
          </p:cNvSpPr>
          <p:nvPr/>
        </p:nvSpPr>
        <p:spPr bwMode="auto">
          <a:xfrm>
            <a:off x="6913563" y="4883150"/>
            <a:ext cx="10493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1200"/>
              </a:lnSpc>
            </a:pPr>
            <a:r>
              <a:rPr lang="en-US" altLang="zh-CN" sz="900" dirty="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Saying fruitful were hath</a:t>
            </a:r>
          </a:p>
        </p:txBody>
      </p:sp>
      <p:cxnSp>
        <p:nvCxnSpPr>
          <p:cNvPr id="49" name="Straight Connector 52"/>
          <p:cNvCxnSpPr/>
          <p:nvPr/>
        </p:nvCxnSpPr>
        <p:spPr>
          <a:xfrm>
            <a:off x="8791575" y="4416425"/>
            <a:ext cx="0" cy="328613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53"/>
          <p:cNvSpPr txBox="1">
            <a:spLocks noChangeArrowheads="1"/>
          </p:cNvSpPr>
          <p:nvPr/>
        </p:nvSpPr>
        <p:spPr bwMode="auto">
          <a:xfrm>
            <a:off x="8261350" y="4883150"/>
            <a:ext cx="1049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1200"/>
              </a:lnSpc>
            </a:pPr>
            <a:r>
              <a:rPr lang="en-US" altLang="zh-CN" sz="900"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rPr>
              <a:t>Saying fruitful were hath</a:t>
            </a:r>
          </a:p>
        </p:txBody>
      </p:sp>
      <p:sp>
        <p:nvSpPr>
          <p:cNvPr id="51" name="TextBox 54"/>
          <p:cNvSpPr txBox="1"/>
          <p:nvPr/>
        </p:nvSpPr>
        <p:spPr>
          <a:xfrm>
            <a:off x="2054225" y="5580063"/>
            <a:ext cx="8107363" cy="326051"/>
          </a:xfrm>
          <a:prstGeom prst="rect">
            <a:avLst/>
          </a:prstGeom>
          <a:noFill/>
        </p:spPr>
        <p:txBody>
          <a:bodyPr spcCol="457200">
            <a:spAutoFit/>
          </a:bodyPr>
          <a:lstStyle/>
          <a:p>
            <a:pPr algn="ctr" eaLnBrk="1" fontAlgn="auto" hangingPunct="1">
              <a:lnSpc>
                <a:spcPct val="150000"/>
              </a:lnSpc>
              <a:defRPr/>
            </a:pPr>
            <a:r>
              <a:rPr lang="zh-CN" altLang="en-US" sz="1200" b="1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ontserrat" charset="0"/>
                <a:sym typeface="Arial" panose="020B0604020202020204" pitchFamily="34" charset="0"/>
              </a:rPr>
              <a:t>详细内容</a:t>
            </a:r>
            <a:r>
              <a:rPr lang="en-US" altLang="zh-CN" sz="1200" b="1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ontserrat" charset="0"/>
                <a:sym typeface="Arial" panose="020B0604020202020204" pitchFamily="34" charset="0"/>
              </a:rPr>
              <a:t>……</a:t>
            </a:r>
            <a:r>
              <a:rPr lang="zh-CN" altLang="en-US" sz="1200" b="1" spc="30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ontserrat" charset="0"/>
                <a:sym typeface="Arial" panose="020B0604020202020204" pitchFamily="34" charset="0"/>
              </a:rPr>
              <a:t>点击输入本栏的具体文字，简明扼要的说明分项内容，此为概念图解。</a:t>
            </a:r>
            <a:endParaRPr lang="en-US" sz="1200" b="1" spc="30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  <a:cs typeface="Montserrat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2" grpId="0"/>
      <p:bldP spid="44" grpId="0"/>
      <p:bldP spid="46" grpId="0"/>
      <p:bldP spid="48" grpId="0"/>
      <p:bldP spid="50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 bwMode="auto">
          <a:xfrm>
            <a:off x="4369308" y="3221714"/>
            <a:ext cx="3236785" cy="1235075"/>
            <a:chOff x="418248" y="354469"/>
            <a:chExt cx="3237637" cy="1234537"/>
          </a:xfrm>
        </p:grpSpPr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601590" y="1235147"/>
              <a:ext cx="2870956" cy="3538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en-CA" sz="2000" spc="400" noProof="1">
                  <a:solidFill>
                    <a:schemeClr val="bg1">
                      <a:lumMod val="6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TEACHING GOAL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18248" y="354469"/>
              <a:ext cx="3237637" cy="9383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zh-CN" altLang="en-US" sz="5500" spc="3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教学目标</a:t>
              </a:r>
              <a:endParaRPr lang="en-CA" altLang="zh-CN" sz="5500" spc="300" noProof="1">
                <a:latin typeface="文悦古典明朝体 (非商业使用) W5" pitchFamily="50" charset="-122"/>
                <a:ea typeface="文悦古典明朝体 (非商业使用) W5" pitchFamily="50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35"/>
          <p:cNvGrpSpPr/>
          <p:nvPr/>
        </p:nvGrpSpPr>
        <p:grpSpPr bwMode="auto">
          <a:xfrm>
            <a:off x="5482430" y="1967707"/>
            <a:ext cx="995363" cy="993775"/>
            <a:chOff x="4353864" y="3817694"/>
            <a:chExt cx="995966" cy="993236"/>
          </a:xfrm>
        </p:grpSpPr>
        <p:sp>
          <p:nvSpPr>
            <p:cNvPr id="7" name="Oval 19"/>
            <p:cNvSpPr>
              <a:spLocks noChangeArrowheads="1"/>
            </p:cNvSpPr>
            <p:nvPr/>
          </p:nvSpPr>
          <p:spPr bwMode="auto">
            <a:xfrm>
              <a:off x="4353864" y="3817694"/>
              <a:ext cx="995966" cy="993236"/>
            </a:xfrm>
            <a:prstGeom prst="ellipse">
              <a:avLst/>
            </a:prstGeom>
            <a:solidFill>
              <a:srgbClr val="D44E71"/>
            </a:solidFill>
            <a:ln w="1905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康煕字典體(Demo)" pitchFamily="2" charset="-120"/>
                <a:sym typeface="Arial" panose="020B0604020202020204" pitchFamily="34" charset="0"/>
              </a:endParaRPr>
            </a:p>
          </p:txBody>
        </p:sp>
        <p:grpSp>
          <p:nvGrpSpPr>
            <p:cNvPr id="8" name="Group 37"/>
            <p:cNvGrpSpPr/>
            <p:nvPr/>
          </p:nvGrpSpPr>
          <p:grpSpPr>
            <a:xfrm>
              <a:off x="4679625" y="4077785"/>
              <a:ext cx="344442" cy="500499"/>
              <a:chOff x="-1587" y="-1587"/>
              <a:chExt cx="4211637" cy="6119812"/>
            </a:xfrm>
            <a:solidFill>
              <a:schemeClr val="bg1"/>
            </a:solidFill>
          </p:grpSpPr>
          <p:sp>
            <p:nvSpPr>
              <p:cNvPr id="12" name="Freeform 39"/>
              <p:cNvSpPr>
                <a:spLocks noEditPoints="1"/>
              </p:cNvSpPr>
              <p:nvPr/>
            </p:nvSpPr>
            <p:spPr bwMode="auto">
              <a:xfrm>
                <a:off x="-1587" y="-1587"/>
                <a:ext cx="4211637" cy="6119812"/>
              </a:xfrm>
              <a:custGeom>
                <a:avLst/>
                <a:gdLst>
                  <a:gd name="T0" fmla="*/ 560 w 1120"/>
                  <a:gd name="T1" fmla="*/ 0 h 1629"/>
                  <a:gd name="T2" fmla="*/ 0 w 1120"/>
                  <a:gd name="T3" fmla="*/ 560 h 1629"/>
                  <a:gd name="T4" fmla="*/ 256 w 1120"/>
                  <a:gd name="T5" fmla="*/ 1174 h 1629"/>
                  <a:gd name="T6" fmla="*/ 560 w 1120"/>
                  <a:gd name="T7" fmla="*/ 1629 h 1629"/>
                  <a:gd name="T8" fmla="*/ 864 w 1120"/>
                  <a:gd name="T9" fmla="*/ 1175 h 1629"/>
                  <a:gd name="T10" fmla="*/ 1120 w 1120"/>
                  <a:gd name="T11" fmla="*/ 560 h 1629"/>
                  <a:gd name="T12" fmla="*/ 560 w 1120"/>
                  <a:gd name="T13" fmla="*/ 0 h 1629"/>
                  <a:gd name="T14" fmla="*/ 692 w 1120"/>
                  <a:gd name="T15" fmla="*/ 1383 h 1629"/>
                  <a:gd name="T16" fmla="*/ 440 w 1120"/>
                  <a:gd name="T17" fmla="*/ 1415 h 1629"/>
                  <a:gd name="T18" fmla="*/ 409 w 1120"/>
                  <a:gd name="T19" fmla="*/ 1319 h 1629"/>
                  <a:gd name="T20" fmla="*/ 409 w 1120"/>
                  <a:gd name="T21" fmla="*/ 1317 h 1629"/>
                  <a:gd name="T22" fmla="*/ 724 w 1120"/>
                  <a:gd name="T23" fmla="*/ 1278 h 1629"/>
                  <a:gd name="T24" fmla="*/ 710 w 1120"/>
                  <a:gd name="T25" fmla="*/ 1323 h 1629"/>
                  <a:gd name="T26" fmla="*/ 692 w 1120"/>
                  <a:gd name="T27" fmla="*/ 1383 h 1629"/>
                  <a:gd name="T28" fmla="*/ 394 w 1120"/>
                  <a:gd name="T29" fmla="*/ 1268 h 1629"/>
                  <a:gd name="T30" fmla="*/ 363 w 1120"/>
                  <a:gd name="T31" fmla="*/ 1171 h 1629"/>
                  <a:gd name="T32" fmla="*/ 758 w 1120"/>
                  <a:gd name="T33" fmla="*/ 1171 h 1629"/>
                  <a:gd name="T34" fmla="*/ 740 w 1120"/>
                  <a:gd name="T35" fmla="*/ 1225 h 1629"/>
                  <a:gd name="T36" fmla="*/ 394 w 1120"/>
                  <a:gd name="T37" fmla="*/ 1268 h 1629"/>
                  <a:gd name="T38" fmla="*/ 560 w 1120"/>
                  <a:gd name="T39" fmla="*/ 1527 h 1629"/>
                  <a:gd name="T40" fmla="*/ 458 w 1120"/>
                  <a:gd name="T41" fmla="*/ 1464 h 1629"/>
                  <a:gd name="T42" fmla="*/ 674 w 1120"/>
                  <a:gd name="T43" fmla="*/ 1437 h 1629"/>
                  <a:gd name="T44" fmla="*/ 560 w 1120"/>
                  <a:gd name="T45" fmla="*/ 1527 h 1629"/>
                  <a:gd name="T46" fmla="*/ 798 w 1120"/>
                  <a:gd name="T47" fmla="*/ 1069 h 1629"/>
                  <a:gd name="T48" fmla="*/ 323 w 1120"/>
                  <a:gd name="T49" fmla="*/ 1069 h 1629"/>
                  <a:gd name="T50" fmla="*/ 237 w 1120"/>
                  <a:gd name="T51" fmla="*/ 905 h 1629"/>
                  <a:gd name="T52" fmla="*/ 102 w 1120"/>
                  <a:gd name="T53" fmla="*/ 560 h 1629"/>
                  <a:gd name="T54" fmla="*/ 560 w 1120"/>
                  <a:gd name="T55" fmla="*/ 102 h 1629"/>
                  <a:gd name="T56" fmla="*/ 1018 w 1120"/>
                  <a:gd name="T57" fmla="*/ 560 h 1629"/>
                  <a:gd name="T58" fmla="*/ 883 w 1120"/>
                  <a:gd name="T59" fmla="*/ 906 h 1629"/>
                  <a:gd name="T60" fmla="*/ 798 w 1120"/>
                  <a:gd name="T61" fmla="*/ 1069 h 1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20" h="1629">
                    <a:moveTo>
                      <a:pt x="560" y="0"/>
                    </a:moveTo>
                    <a:cubicBezTo>
                      <a:pt x="251" y="0"/>
                      <a:pt x="0" y="251"/>
                      <a:pt x="0" y="560"/>
                    </a:cubicBezTo>
                    <a:cubicBezTo>
                      <a:pt x="0" y="765"/>
                      <a:pt x="188" y="983"/>
                      <a:pt x="256" y="1174"/>
                    </a:cubicBezTo>
                    <a:cubicBezTo>
                      <a:pt x="358" y="1459"/>
                      <a:pt x="347" y="1629"/>
                      <a:pt x="560" y="1629"/>
                    </a:cubicBezTo>
                    <a:cubicBezTo>
                      <a:pt x="776" y="1629"/>
                      <a:pt x="762" y="1459"/>
                      <a:pt x="864" y="1175"/>
                    </a:cubicBezTo>
                    <a:cubicBezTo>
                      <a:pt x="932" y="983"/>
                      <a:pt x="1120" y="764"/>
                      <a:pt x="1120" y="560"/>
                    </a:cubicBezTo>
                    <a:cubicBezTo>
                      <a:pt x="1120" y="251"/>
                      <a:pt x="869" y="0"/>
                      <a:pt x="560" y="0"/>
                    </a:cubicBezTo>
                    <a:close/>
                    <a:moveTo>
                      <a:pt x="692" y="1383"/>
                    </a:moveTo>
                    <a:cubicBezTo>
                      <a:pt x="440" y="1415"/>
                      <a:pt x="440" y="1415"/>
                      <a:pt x="440" y="1415"/>
                    </a:cubicBezTo>
                    <a:cubicBezTo>
                      <a:pt x="431" y="1389"/>
                      <a:pt x="421" y="1358"/>
                      <a:pt x="409" y="1319"/>
                    </a:cubicBezTo>
                    <a:cubicBezTo>
                      <a:pt x="409" y="1318"/>
                      <a:pt x="409" y="1318"/>
                      <a:pt x="409" y="1317"/>
                    </a:cubicBezTo>
                    <a:cubicBezTo>
                      <a:pt x="724" y="1278"/>
                      <a:pt x="724" y="1278"/>
                      <a:pt x="724" y="1278"/>
                    </a:cubicBezTo>
                    <a:cubicBezTo>
                      <a:pt x="719" y="1293"/>
                      <a:pt x="714" y="1309"/>
                      <a:pt x="710" y="1323"/>
                    </a:cubicBezTo>
                    <a:cubicBezTo>
                      <a:pt x="704" y="1346"/>
                      <a:pt x="698" y="1365"/>
                      <a:pt x="692" y="1383"/>
                    </a:cubicBezTo>
                    <a:close/>
                    <a:moveTo>
                      <a:pt x="394" y="1268"/>
                    </a:moveTo>
                    <a:cubicBezTo>
                      <a:pt x="385" y="1237"/>
                      <a:pt x="374" y="1205"/>
                      <a:pt x="363" y="1171"/>
                    </a:cubicBezTo>
                    <a:cubicBezTo>
                      <a:pt x="758" y="1171"/>
                      <a:pt x="758" y="1171"/>
                      <a:pt x="758" y="1171"/>
                    </a:cubicBezTo>
                    <a:cubicBezTo>
                      <a:pt x="752" y="1189"/>
                      <a:pt x="745" y="1208"/>
                      <a:pt x="740" y="1225"/>
                    </a:cubicBezTo>
                    <a:lnTo>
                      <a:pt x="394" y="1268"/>
                    </a:lnTo>
                    <a:close/>
                    <a:moveTo>
                      <a:pt x="560" y="1527"/>
                    </a:moveTo>
                    <a:cubicBezTo>
                      <a:pt x="508" y="1527"/>
                      <a:pt x="485" y="1521"/>
                      <a:pt x="458" y="1464"/>
                    </a:cubicBezTo>
                    <a:cubicBezTo>
                      <a:pt x="674" y="1437"/>
                      <a:pt x="674" y="1437"/>
                      <a:pt x="674" y="1437"/>
                    </a:cubicBezTo>
                    <a:cubicBezTo>
                      <a:pt x="643" y="1521"/>
                      <a:pt x="620" y="1527"/>
                      <a:pt x="560" y="1527"/>
                    </a:cubicBezTo>
                    <a:close/>
                    <a:moveTo>
                      <a:pt x="798" y="1069"/>
                    </a:moveTo>
                    <a:cubicBezTo>
                      <a:pt x="323" y="1069"/>
                      <a:pt x="323" y="1069"/>
                      <a:pt x="323" y="1069"/>
                    </a:cubicBezTo>
                    <a:cubicBezTo>
                      <a:pt x="297" y="1014"/>
                      <a:pt x="267" y="959"/>
                      <a:pt x="237" y="905"/>
                    </a:cubicBezTo>
                    <a:cubicBezTo>
                      <a:pt x="170" y="786"/>
                      <a:pt x="102" y="664"/>
                      <a:pt x="102" y="560"/>
                    </a:cubicBezTo>
                    <a:cubicBezTo>
                      <a:pt x="102" y="307"/>
                      <a:pt x="307" y="102"/>
                      <a:pt x="560" y="102"/>
                    </a:cubicBezTo>
                    <a:cubicBezTo>
                      <a:pt x="813" y="102"/>
                      <a:pt x="1018" y="307"/>
                      <a:pt x="1018" y="560"/>
                    </a:cubicBezTo>
                    <a:cubicBezTo>
                      <a:pt x="1018" y="663"/>
                      <a:pt x="949" y="786"/>
                      <a:pt x="883" y="906"/>
                    </a:cubicBezTo>
                    <a:cubicBezTo>
                      <a:pt x="853" y="960"/>
                      <a:pt x="823" y="1014"/>
                      <a:pt x="798" y="10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40"/>
              <p:cNvSpPr/>
              <p:nvPr/>
            </p:nvSpPr>
            <p:spPr bwMode="auto">
              <a:xfrm>
                <a:off x="957263" y="955675"/>
                <a:ext cx="1239837" cy="1239837"/>
              </a:xfrm>
              <a:custGeom>
                <a:avLst/>
                <a:gdLst>
                  <a:gd name="T0" fmla="*/ 305 w 330"/>
                  <a:gd name="T1" fmla="*/ 0 h 330"/>
                  <a:gd name="T2" fmla="*/ 0 w 330"/>
                  <a:gd name="T3" fmla="*/ 305 h 330"/>
                  <a:gd name="T4" fmla="*/ 25 w 330"/>
                  <a:gd name="T5" fmla="*/ 330 h 330"/>
                  <a:gd name="T6" fmla="*/ 50 w 330"/>
                  <a:gd name="T7" fmla="*/ 305 h 330"/>
                  <a:gd name="T8" fmla="*/ 305 w 330"/>
                  <a:gd name="T9" fmla="*/ 50 h 330"/>
                  <a:gd name="T10" fmla="*/ 330 w 330"/>
                  <a:gd name="T11" fmla="*/ 25 h 330"/>
                  <a:gd name="T12" fmla="*/ 305 w 330"/>
                  <a:gd name="T13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0" h="330">
                    <a:moveTo>
                      <a:pt x="305" y="0"/>
                    </a:moveTo>
                    <a:cubicBezTo>
                      <a:pt x="137" y="0"/>
                      <a:pt x="0" y="137"/>
                      <a:pt x="0" y="305"/>
                    </a:cubicBezTo>
                    <a:cubicBezTo>
                      <a:pt x="0" y="319"/>
                      <a:pt x="11" y="330"/>
                      <a:pt x="25" y="330"/>
                    </a:cubicBezTo>
                    <a:cubicBezTo>
                      <a:pt x="39" y="330"/>
                      <a:pt x="50" y="319"/>
                      <a:pt x="50" y="305"/>
                    </a:cubicBezTo>
                    <a:cubicBezTo>
                      <a:pt x="50" y="165"/>
                      <a:pt x="165" y="50"/>
                      <a:pt x="305" y="50"/>
                    </a:cubicBezTo>
                    <a:cubicBezTo>
                      <a:pt x="319" y="50"/>
                      <a:pt x="330" y="39"/>
                      <a:pt x="330" y="25"/>
                    </a:cubicBezTo>
                    <a:cubicBezTo>
                      <a:pt x="330" y="11"/>
                      <a:pt x="319" y="0"/>
                      <a:pt x="30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defRPr/>
                </a:pPr>
                <a:endParaRPr lang="id-ID" noProof="1">
                  <a:latin typeface="Arial" panose="020B0604020202020204" pitchFamily="34" charset="0"/>
                  <a:ea typeface="康煕字典體(Demo)" pitchFamily="2" charset="-120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val 407"/>
          <p:cNvSpPr>
            <a:spLocks noChangeArrowheads="1"/>
          </p:cNvSpPr>
          <p:nvPr/>
        </p:nvSpPr>
        <p:spPr bwMode="auto">
          <a:xfrm>
            <a:off x="4107657" y="2118867"/>
            <a:ext cx="3911600" cy="391280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Freeform 408"/>
          <p:cNvSpPr/>
          <p:nvPr/>
        </p:nvSpPr>
        <p:spPr bwMode="auto">
          <a:xfrm>
            <a:off x="4107657" y="3425784"/>
            <a:ext cx="3911600" cy="1676917"/>
          </a:xfrm>
          <a:custGeom>
            <a:avLst/>
            <a:gdLst>
              <a:gd name="T0" fmla="*/ 1013 w 1043"/>
              <a:gd name="T1" fmla="*/ 0 h 447"/>
              <a:gd name="T2" fmla="*/ 1014 w 1043"/>
              <a:gd name="T3" fmla="*/ 6 h 447"/>
              <a:gd name="T4" fmla="*/ 521 w 1043"/>
              <a:gd name="T5" fmla="*/ 171 h 447"/>
              <a:gd name="T6" fmla="*/ 29 w 1043"/>
              <a:gd name="T7" fmla="*/ 6 h 447"/>
              <a:gd name="T8" fmla="*/ 29 w 1043"/>
              <a:gd name="T9" fmla="*/ 1 h 447"/>
              <a:gd name="T10" fmla="*/ 0 w 1043"/>
              <a:gd name="T11" fmla="*/ 174 h 447"/>
              <a:gd name="T12" fmla="*/ 18 w 1043"/>
              <a:gd name="T13" fmla="*/ 311 h 447"/>
              <a:gd name="T14" fmla="*/ 521 w 1043"/>
              <a:gd name="T15" fmla="*/ 447 h 447"/>
              <a:gd name="T16" fmla="*/ 1025 w 1043"/>
              <a:gd name="T17" fmla="*/ 310 h 447"/>
              <a:gd name="T18" fmla="*/ 1043 w 1043"/>
              <a:gd name="T19" fmla="*/ 174 h 447"/>
              <a:gd name="T20" fmla="*/ 1013 w 1043"/>
              <a:gd name="T21" fmla="*/ 0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3" h="447">
                <a:moveTo>
                  <a:pt x="1013" y="0"/>
                </a:moveTo>
                <a:cubicBezTo>
                  <a:pt x="1014" y="2"/>
                  <a:pt x="1014" y="4"/>
                  <a:pt x="1014" y="6"/>
                </a:cubicBezTo>
                <a:cubicBezTo>
                  <a:pt x="1014" y="97"/>
                  <a:pt x="793" y="171"/>
                  <a:pt x="521" y="171"/>
                </a:cubicBezTo>
                <a:cubicBezTo>
                  <a:pt x="249" y="171"/>
                  <a:pt x="29" y="97"/>
                  <a:pt x="29" y="6"/>
                </a:cubicBezTo>
                <a:cubicBezTo>
                  <a:pt x="29" y="4"/>
                  <a:pt x="29" y="3"/>
                  <a:pt x="29" y="1"/>
                </a:cubicBezTo>
                <a:cubicBezTo>
                  <a:pt x="10" y="55"/>
                  <a:pt x="0" y="113"/>
                  <a:pt x="0" y="174"/>
                </a:cubicBezTo>
                <a:cubicBezTo>
                  <a:pt x="0" y="221"/>
                  <a:pt x="6" y="267"/>
                  <a:pt x="18" y="311"/>
                </a:cubicBezTo>
                <a:cubicBezTo>
                  <a:pt x="82" y="389"/>
                  <a:pt x="283" y="447"/>
                  <a:pt x="521" y="447"/>
                </a:cubicBezTo>
                <a:cubicBezTo>
                  <a:pt x="759" y="447"/>
                  <a:pt x="960" y="389"/>
                  <a:pt x="1025" y="310"/>
                </a:cubicBezTo>
                <a:cubicBezTo>
                  <a:pt x="1037" y="267"/>
                  <a:pt x="1043" y="221"/>
                  <a:pt x="1043" y="174"/>
                </a:cubicBezTo>
                <a:cubicBezTo>
                  <a:pt x="1043" y="113"/>
                  <a:pt x="1032" y="54"/>
                  <a:pt x="1013" y="0"/>
                </a:cubicBezTo>
                <a:close/>
              </a:path>
            </a:pathLst>
          </a:custGeom>
          <a:solidFill>
            <a:srgbClr val="6392C4"/>
          </a:solidFill>
          <a:ln>
            <a:noFill/>
          </a:ln>
        </p:spPr>
        <p:txBody>
          <a:bodyPr vert="horz" wrap="square" lIns="91440" tIns="900000" rIns="91440" bIns="45720" numCol="1" anchor="t" anchorCtr="0" compatLnSpc="1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Freeform 409"/>
          <p:cNvSpPr/>
          <p:nvPr/>
        </p:nvSpPr>
        <p:spPr bwMode="auto">
          <a:xfrm>
            <a:off x="4174335" y="4588195"/>
            <a:ext cx="3776663" cy="1387903"/>
          </a:xfrm>
          <a:custGeom>
            <a:avLst/>
            <a:gdLst>
              <a:gd name="T0" fmla="*/ 503 w 1007"/>
              <a:gd name="T1" fmla="*/ 137 h 370"/>
              <a:gd name="T2" fmla="*/ 0 w 1007"/>
              <a:gd name="T3" fmla="*/ 1 h 370"/>
              <a:gd name="T4" fmla="*/ 300 w 1007"/>
              <a:gd name="T5" fmla="*/ 344 h 370"/>
              <a:gd name="T6" fmla="*/ 503 w 1007"/>
              <a:gd name="T7" fmla="*/ 370 h 370"/>
              <a:gd name="T8" fmla="*/ 706 w 1007"/>
              <a:gd name="T9" fmla="*/ 344 h 370"/>
              <a:gd name="T10" fmla="*/ 1007 w 1007"/>
              <a:gd name="T11" fmla="*/ 0 h 370"/>
              <a:gd name="T12" fmla="*/ 503 w 1007"/>
              <a:gd name="T13" fmla="*/ 137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7" h="370">
                <a:moveTo>
                  <a:pt x="503" y="137"/>
                </a:moveTo>
                <a:cubicBezTo>
                  <a:pt x="265" y="137"/>
                  <a:pt x="65" y="79"/>
                  <a:pt x="0" y="1"/>
                </a:cubicBezTo>
                <a:cubicBezTo>
                  <a:pt x="42" y="156"/>
                  <a:pt x="154" y="282"/>
                  <a:pt x="300" y="344"/>
                </a:cubicBezTo>
                <a:cubicBezTo>
                  <a:pt x="360" y="361"/>
                  <a:pt x="429" y="370"/>
                  <a:pt x="503" y="370"/>
                </a:cubicBezTo>
                <a:cubicBezTo>
                  <a:pt x="577" y="370"/>
                  <a:pt x="647" y="361"/>
                  <a:pt x="706" y="344"/>
                </a:cubicBezTo>
                <a:cubicBezTo>
                  <a:pt x="852" y="282"/>
                  <a:pt x="964" y="156"/>
                  <a:pt x="1007" y="0"/>
                </a:cubicBezTo>
                <a:cubicBezTo>
                  <a:pt x="942" y="79"/>
                  <a:pt x="741" y="137"/>
                  <a:pt x="503" y="137"/>
                </a:cubicBezTo>
                <a:close/>
              </a:path>
            </a:pathLst>
          </a:custGeom>
          <a:solidFill>
            <a:srgbClr val="32345A"/>
          </a:solidFill>
          <a:ln>
            <a:noFill/>
          </a:ln>
        </p:spPr>
        <p:txBody>
          <a:bodyPr vert="horz" wrap="square" lIns="91440" tIns="648000" rIns="91440" bIns="45720" numCol="1" anchor="t" anchorCtr="0" compatLnSpc="1"/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04</a:t>
            </a:r>
            <a:endParaRPr lang="zh-CN" altLang="en-US" sz="320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7" name="Freeform 410"/>
          <p:cNvSpPr/>
          <p:nvPr/>
        </p:nvSpPr>
        <p:spPr bwMode="auto">
          <a:xfrm>
            <a:off x="4215610" y="2693720"/>
            <a:ext cx="3694113" cy="1372024"/>
          </a:xfrm>
          <a:custGeom>
            <a:avLst/>
            <a:gdLst>
              <a:gd name="T0" fmla="*/ 984 w 985"/>
              <a:gd name="T1" fmla="*/ 195 h 366"/>
              <a:gd name="T2" fmla="*/ 867 w 985"/>
              <a:gd name="T3" fmla="*/ 5 h 366"/>
              <a:gd name="T4" fmla="*/ 867 w 985"/>
              <a:gd name="T5" fmla="*/ 9 h 366"/>
              <a:gd name="T6" fmla="*/ 492 w 985"/>
              <a:gd name="T7" fmla="*/ 102 h 366"/>
              <a:gd name="T8" fmla="*/ 118 w 985"/>
              <a:gd name="T9" fmla="*/ 9 h 366"/>
              <a:gd name="T10" fmla="*/ 118 w 985"/>
              <a:gd name="T11" fmla="*/ 5 h 366"/>
              <a:gd name="T12" fmla="*/ 124 w 985"/>
              <a:gd name="T13" fmla="*/ 0 h 366"/>
              <a:gd name="T14" fmla="*/ 0 w 985"/>
              <a:gd name="T15" fmla="*/ 196 h 366"/>
              <a:gd name="T16" fmla="*/ 0 w 985"/>
              <a:gd name="T17" fmla="*/ 201 h 366"/>
              <a:gd name="T18" fmla="*/ 492 w 985"/>
              <a:gd name="T19" fmla="*/ 366 h 366"/>
              <a:gd name="T20" fmla="*/ 985 w 985"/>
              <a:gd name="T21" fmla="*/ 201 h 366"/>
              <a:gd name="T22" fmla="*/ 984 w 985"/>
              <a:gd name="T23" fmla="*/ 195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85" h="366">
                <a:moveTo>
                  <a:pt x="984" y="195"/>
                </a:moveTo>
                <a:cubicBezTo>
                  <a:pt x="959" y="123"/>
                  <a:pt x="918" y="59"/>
                  <a:pt x="867" y="5"/>
                </a:cubicBezTo>
                <a:cubicBezTo>
                  <a:pt x="867" y="6"/>
                  <a:pt x="867" y="8"/>
                  <a:pt x="867" y="9"/>
                </a:cubicBezTo>
                <a:cubicBezTo>
                  <a:pt x="867" y="60"/>
                  <a:pt x="699" y="102"/>
                  <a:pt x="492" y="102"/>
                </a:cubicBezTo>
                <a:cubicBezTo>
                  <a:pt x="285" y="102"/>
                  <a:pt x="118" y="60"/>
                  <a:pt x="118" y="9"/>
                </a:cubicBezTo>
                <a:cubicBezTo>
                  <a:pt x="118" y="8"/>
                  <a:pt x="118" y="6"/>
                  <a:pt x="118" y="5"/>
                </a:cubicBezTo>
                <a:cubicBezTo>
                  <a:pt x="120" y="3"/>
                  <a:pt x="122" y="1"/>
                  <a:pt x="124" y="0"/>
                </a:cubicBezTo>
                <a:cubicBezTo>
                  <a:pt x="69" y="54"/>
                  <a:pt x="26" y="121"/>
                  <a:pt x="0" y="196"/>
                </a:cubicBezTo>
                <a:cubicBezTo>
                  <a:pt x="0" y="198"/>
                  <a:pt x="0" y="199"/>
                  <a:pt x="0" y="201"/>
                </a:cubicBezTo>
                <a:cubicBezTo>
                  <a:pt x="0" y="292"/>
                  <a:pt x="220" y="366"/>
                  <a:pt x="492" y="366"/>
                </a:cubicBezTo>
                <a:cubicBezTo>
                  <a:pt x="764" y="366"/>
                  <a:pt x="985" y="292"/>
                  <a:pt x="985" y="201"/>
                </a:cubicBezTo>
                <a:cubicBezTo>
                  <a:pt x="985" y="199"/>
                  <a:pt x="985" y="197"/>
                  <a:pt x="984" y="195"/>
                </a:cubicBezTo>
                <a:close/>
              </a:path>
            </a:pathLst>
          </a:custGeom>
          <a:solidFill>
            <a:srgbClr val="D44E71"/>
          </a:solidFill>
          <a:ln>
            <a:noFill/>
          </a:ln>
        </p:spPr>
        <p:txBody>
          <a:bodyPr vert="horz" wrap="square" lIns="91440" tIns="648000" rIns="91440" bIns="45720" numCol="1" anchor="t" anchorCtr="0" compatLnSpc="1"/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02</a:t>
            </a:r>
            <a:endParaRPr lang="zh-CN" altLang="en-US" sz="320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Freeform 411"/>
          <p:cNvSpPr/>
          <p:nvPr/>
        </p:nvSpPr>
        <p:spPr bwMode="auto">
          <a:xfrm>
            <a:off x="4658519" y="2168096"/>
            <a:ext cx="2808288" cy="908331"/>
          </a:xfrm>
          <a:custGeom>
            <a:avLst/>
            <a:gdLst>
              <a:gd name="T0" fmla="*/ 748 w 749"/>
              <a:gd name="T1" fmla="*/ 145 h 242"/>
              <a:gd name="T2" fmla="*/ 493 w 749"/>
              <a:gd name="T3" fmla="*/ 0 h 242"/>
              <a:gd name="T4" fmla="*/ 493 w 749"/>
              <a:gd name="T5" fmla="*/ 0 h 242"/>
              <a:gd name="T6" fmla="*/ 374 w 749"/>
              <a:gd name="T7" fmla="*/ 15 h 242"/>
              <a:gd name="T8" fmla="*/ 256 w 749"/>
              <a:gd name="T9" fmla="*/ 0 h 242"/>
              <a:gd name="T10" fmla="*/ 256 w 749"/>
              <a:gd name="T11" fmla="*/ 0 h 242"/>
              <a:gd name="T12" fmla="*/ 0 w 749"/>
              <a:gd name="T13" fmla="*/ 145 h 242"/>
              <a:gd name="T14" fmla="*/ 0 w 749"/>
              <a:gd name="T15" fmla="*/ 149 h 242"/>
              <a:gd name="T16" fmla="*/ 374 w 749"/>
              <a:gd name="T17" fmla="*/ 242 h 242"/>
              <a:gd name="T18" fmla="*/ 749 w 749"/>
              <a:gd name="T19" fmla="*/ 149 h 242"/>
              <a:gd name="T20" fmla="*/ 748 w 749"/>
              <a:gd name="T21" fmla="*/ 145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9" h="242">
                <a:moveTo>
                  <a:pt x="748" y="145"/>
                </a:moveTo>
                <a:cubicBezTo>
                  <a:pt x="680" y="75"/>
                  <a:pt x="592" y="23"/>
                  <a:pt x="493" y="0"/>
                </a:cubicBezTo>
                <a:cubicBezTo>
                  <a:pt x="493" y="0"/>
                  <a:pt x="493" y="0"/>
                  <a:pt x="493" y="0"/>
                </a:cubicBezTo>
                <a:cubicBezTo>
                  <a:pt x="493" y="8"/>
                  <a:pt x="440" y="15"/>
                  <a:pt x="374" y="15"/>
                </a:cubicBezTo>
                <a:cubicBezTo>
                  <a:pt x="309" y="15"/>
                  <a:pt x="256" y="8"/>
                  <a:pt x="256" y="0"/>
                </a:cubicBezTo>
                <a:cubicBezTo>
                  <a:pt x="256" y="0"/>
                  <a:pt x="256" y="0"/>
                  <a:pt x="256" y="0"/>
                </a:cubicBezTo>
                <a:cubicBezTo>
                  <a:pt x="157" y="23"/>
                  <a:pt x="69" y="75"/>
                  <a:pt x="0" y="145"/>
                </a:cubicBezTo>
                <a:cubicBezTo>
                  <a:pt x="0" y="146"/>
                  <a:pt x="0" y="148"/>
                  <a:pt x="0" y="149"/>
                </a:cubicBezTo>
                <a:cubicBezTo>
                  <a:pt x="0" y="200"/>
                  <a:pt x="167" y="242"/>
                  <a:pt x="374" y="242"/>
                </a:cubicBezTo>
                <a:cubicBezTo>
                  <a:pt x="581" y="242"/>
                  <a:pt x="749" y="200"/>
                  <a:pt x="749" y="149"/>
                </a:cubicBezTo>
                <a:cubicBezTo>
                  <a:pt x="749" y="148"/>
                  <a:pt x="749" y="146"/>
                  <a:pt x="748" y="145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252000" rIns="91440" bIns="45720" numCol="1" anchor="t" anchorCtr="0" compatLnSpc="1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Freeform 413"/>
          <p:cNvSpPr>
            <a:spLocks noEditPoints="1"/>
          </p:cNvSpPr>
          <p:nvPr/>
        </p:nvSpPr>
        <p:spPr bwMode="auto">
          <a:xfrm>
            <a:off x="2966643" y="4385912"/>
            <a:ext cx="636588" cy="769441"/>
          </a:xfrm>
          <a:custGeom>
            <a:avLst/>
            <a:gdLst>
              <a:gd name="T0" fmla="*/ 103 w 170"/>
              <a:gd name="T1" fmla="*/ 0 h 312"/>
              <a:gd name="T2" fmla="*/ 103 w 170"/>
              <a:gd name="T3" fmla="*/ 63 h 312"/>
              <a:gd name="T4" fmla="*/ 170 w 170"/>
              <a:gd name="T5" fmla="*/ 175 h 312"/>
              <a:gd name="T6" fmla="*/ 166 w 170"/>
              <a:gd name="T7" fmla="*/ 129 h 312"/>
              <a:gd name="T8" fmla="*/ 162 w 170"/>
              <a:gd name="T9" fmla="*/ 109 h 312"/>
              <a:gd name="T10" fmla="*/ 145 w 170"/>
              <a:gd name="T11" fmla="*/ 82 h 312"/>
              <a:gd name="T12" fmla="*/ 121 w 170"/>
              <a:gd name="T13" fmla="*/ 72 h 312"/>
              <a:gd name="T14" fmla="*/ 114 w 170"/>
              <a:gd name="T15" fmla="*/ 71 h 312"/>
              <a:gd name="T16" fmla="*/ 90 w 170"/>
              <a:gd name="T17" fmla="*/ 71 h 312"/>
              <a:gd name="T18" fmla="*/ 88 w 170"/>
              <a:gd name="T19" fmla="*/ 71 h 312"/>
              <a:gd name="T20" fmla="*/ 55 w 170"/>
              <a:gd name="T21" fmla="*/ 73 h 312"/>
              <a:gd name="T22" fmla="*/ 45 w 170"/>
              <a:gd name="T23" fmla="*/ 73 h 312"/>
              <a:gd name="T24" fmla="*/ 39 w 170"/>
              <a:gd name="T25" fmla="*/ 65 h 312"/>
              <a:gd name="T26" fmla="*/ 27 w 170"/>
              <a:gd name="T27" fmla="*/ 40 h 312"/>
              <a:gd name="T28" fmla="*/ 24 w 170"/>
              <a:gd name="T29" fmla="*/ 33 h 312"/>
              <a:gd name="T30" fmla="*/ 24 w 170"/>
              <a:gd name="T31" fmla="*/ 33 h 312"/>
              <a:gd name="T32" fmla="*/ 24 w 170"/>
              <a:gd name="T33" fmla="*/ 33 h 312"/>
              <a:gd name="T34" fmla="*/ 2 w 170"/>
              <a:gd name="T35" fmla="*/ 41 h 312"/>
              <a:gd name="T36" fmla="*/ 11 w 170"/>
              <a:gd name="T37" fmla="*/ 61 h 312"/>
              <a:gd name="T38" fmla="*/ 20 w 170"/>
              <a:gd name="T39" fmla="*/ 79 h 312"/>
              <a:gd name="T40" fmla="*/ 28 w 170"/>
              <a:gd name="T41" fmla="*/ 89 h 312"/>
              <a:gd name="T42" fmla="*/ 38 w 170"/>
              <a:gd name="T43" fmla="*/ 95 h 312"/>
              <a:gd name="T44" fmla="*/ 57 w 170"/>
              <a:gd name="T45" fmla="*/ 96 h 312"/>
              <a:gd name="T46" fmla="*/ 68 w 170"/>
              <a:gd name="T47" fmla="*/ 172 h 312"/>
              <a:gd name="T48" fmla="*/ 68 w 170"/>
              <a:gd name="T49" fmla="*/ 176 h 312"/>
              <a:gd name="T50" fmla="*/ 83 w 170"/>
              <a:gd name="T51" fmla="*/ 312 h 312"/>
              <a:gd name="T52" fmla="*/ 98 w 170"/>
              <a:gd name="T53" fmla="*/ 195 h 312"/>
              <a:gd name="T54" fmla="*/ 107 w 170"/>
              <a:gd name="T55" fmla="*/ 297 h 312"/>
              <a:gd name="T56" fmla="*/ 137 w 170"/>
              <a:gd name="T57" fmla="*/ 297 h 312"/>
              <a:gd name="T58" fmla="*/ 137 w 170"/>
              <a:gd name="T59" fmla="*/ 174 h 312"/>
              <a:gd name="T60" fmla="*/ 137 w 170"/>
              <a:gd name="T61" fmla="*/ 108 h 312"/>
              <a:gd name="T62" fmla="*/ 141 w 170"/>
              <a:gd name="T63" fmla="*/ 123 h 312"/>
              <a:gd name="T64" fmla="*/ 146 w 170"/>
              <a:gd name="T65" fmla="*/ 165 h 312"/>
              <a:gd name="T66" fmla="*/ 147 w 170"/>
              <a:gd name="T67" fmla="*/ 176 h 312"/>
              <a:gd name="T68" fmla="*/ 147 w 170"/>
              <a:gd name="T69" fmla="*/ 176 h 312"/>
              <a:gd name="T70" fmla="*/ 159 w 170"/>
              <a:gd name="T71" fmla="*/ 18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0" h="312">
                <a:moveTo>
                  <a:pt x="71" y="31"/>
                </a:moveTo>
                <a:cubicBezTo>
                  <a:pt x="71" y="14"/>
                  <a:pt x="85" y="0"/>
                  <a:pt x="103" y="0"/>
                </a:cubicBezTo>
                <a:cubicBezTo>
                  <a:pt x="120" y="0"/>
                  <a:pt x="134" y="14"/>
                  <a:pt x="134" y="31"/>
                </a:cubicBezTo>
                <a:cubicBezTo>
                  <a:pt x="134" y="48"/>
                  <a:pt x="120" y="63"/>
                  <a:pt x="103" y="63"/>
                </a:cubicBezTo>
                <a:cubicBezTo>
                  <a:pt x="85" y="63"/>
                  <a:pt x="71" y="48"/>
                  <a:pt x="71" y="31"/>
                </a:cubicBezTo>
                <a:close/>
                <a:moveTo>
                  <a:pt x="170" y="175"/>
                </a:moveTo>
                <a:cubicBezTo>
                  <a:pt x="170" y="175"/>
                  <a:pt x="169" y="164"/>
                  <a:pt x="168" y="151"/>
                </a:cubicBezTo>
                <a:cubicBezTo>
                  <a:pt x="167" y="144"/>
                  <a:pt x="167" y="137"/>
                  <a:pt x="166" y="129"/>
                </a:cubicBezTo>
                <a:cubicBezTo>
                  <a:pt x="165" y="126"/>
                  <a:pt x="165" y="122"/>
                  <a:pt x="164" y="119"/>
                </a:cubicBezTo>
                <a:cubicBezTo>
                  <a:pt x="163" y="115"/>
                  <a:pt x="163" y="112"/>
                  <a:pt x="162" y="109"/>
                </a:cubicBezTo>
                <a:cubicBezTo>
                  <a:pt x="161" y="105"/>
                  <a:pt x="159" y="100"/>
                  <a:pt x="157" y="97"/>
                </a:cubicBezTo>
                <a:cubicBezTo>
                  <a:pt x="154" y="90"/>
                  <a:pt x="150" y="85"/>
                  <a:pt x="145" y="82"/>
                </a:cubicBezTo>
                <a:cubicBezTo>
                  <a:pt x="141" y="79"/>
                  <a:pt x="138" y="77"/>
                  <a:pt x="134" y="76"/>
                </a:cubicBezTo>
                <a:cubicBezTo>
                  <a:pt x="129" y="73"/>
                  <a:pt x="125" y="72"/>
                  <a:pt x="121" y="72"/>
                </a:cubicBezTo>
                <a:cubicBezTo>
                  <a:pt x="121" y="72"/>
                  <a:pt x="120" y="72"/>
                  <a:pt x="120" y="71"/>
                </a:cubicBezTo>
                <a:cubicBezTo>
                  <a:pt x="118" y="71"/>
                  <a:pt x="116" y="71"/>
                  <a:pt x="114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91" y="71"/>
                  <a:pt x="91" y="71"/>
                  <a:pt x="90" y="71"/>
                </a:cubicBezTo>
                <a:cubicBezTo>
                  <a:pt x="90" y="71"/>
                  <a:pt x="89" y="71"/>
                  <a:pt x="89" y="71"/>
                </a:cubicBezTo>
                <a:cubicBezTo>
                  <a:pt x="89" y="71"/>
                  <a:pt x="89" y="71"/>
                  <a:pt x="88" y="71"/>
                </a:cubicBezTo>
                <a:cubicBezTo>
                  <a:pt x="87" y="71"/>
                  <a:pt x="79" y="71"/>
                  <a:pt x="70" y="72"/>
                </a:cubicBezTo>
                <a:cubicBezTo>
                  <a:pt x="65" y="72"/>
                  <a:pt x="60" y="72"/>
                  <a:pt x="55" y="73"/>
                </a:cubicBezTo>
                <a:cubicBezTo>
                  <a:pt x="51" y="73"/>
                  <a:pt x="48" y="73"/>
                  <a:pt x="45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4" y="72"/>
                  <a:pt x="43" y="71"/>
                  <a:pt x="42" y="70"/>
                </a:cubicBezTo>
                <a:cubicBezTo>
                  <a:pt x="41" y="68"/>
                  <a:pt x="40" y="67"/>
                  <a:pt x="39" y="65"/>
                </a:cubicBezTo>
                <a:cubicBezTo>
                  <a:pt x="37" y="62"/>
                  <a:pt x="35" y="58"/>
                  <a:pt x="33" y="55"/>
                </a:cubicBezTo>
                <a:cubicBezTo>
                  <a:pt x="31" y="49"/>
                  <a:pt x="28" y="44"/>
                  <a:pt x="27" y="40"/>
                </a:cubicBezTo>
                <a:cubicBezTo>
                  <a:pt x="26" y="37"/>
                  <a:pt x="25" y="36"/>
                  <a:pt x="25" y="35"/>
                </a:cubicBezTo>
                <a:cubicBezTo>
                  <a:pt x="25" y="34"/>
                  <a:pt x="25" y="34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2" y="27"/>
                  <a:pt x="16" y="24"/>
                  <a:pt x="9" y="26"/>
                </a:cubicBezTo>
                <a:cubicBezTo>
                  <a:pt x="3" y="28"/>
                  <a:pt x="0" y="35"/>
                  <a:pt x="2" y="41"/>
                </a:cubicBezTo>
                <a:cubicBezTo>
                  <a:pt x="2" y="41"/>
                  <a:pt x="3" y="44"/>
                  <a:pt x="5" y="48"/>
                </a:cubicBezTo>
                <a:cubicBezTo>
                  <a:pt x="7" y="52"/>
                  <a:pt x="9" y="56"/>
                  <a:pt x="11" y="61"/>
                </a:cubicBezTo>
                <a:cubicBezTo>
                  <a:pt x="12" y="64"/>
                  <a:pt x="14" y="68"/>
                  <a:pt x="16" y="72"/>
                </a:cubicBezTo>
                <a:cubicBezTo>
                  <a:pt x="17" y="74"/>
                  <a:pt x="19" y="77"/>
                  <a:pt x="20" y="79"/>
                </a:cubicBezTo>
                <a:cubicBezTo>
                  <a:pt x="22" y="81"/>
                  <a:pt x="23" y="83"/>
                  <a:pt x="24" y="85"/>
                </a:cubicBezTo>
                <a:cubicBezTo>
                  <a:pt x="25" y="86"/>
                  <a:pt x="26" y="87"/>
                  <a:pt x="28" y="89"/>
                </a:cubicBezTo>
                <a:cubicBezTo>
                  <a:pt x="29" y="90"/>
                  <a:pt x="31" y="92"/>
                  <a:pt x="34" y="93"/>
                </a:cubicBezTo>
                <a:cubicBezTo>
                  <a:pt x="35" y="94"/>
                  <a:pt x="36" y="95"/>
                  <a:pt x="38" y="95"/>
                </a:cubicBezTo>
                <a:cubicBezTo>
                  <a:pt x="39" y="96"/>
                  <a:pt x="41" y="96"/>
                  <a:pt x="43" y="96"/>
                </a:cubicBezTo>
                <a:cubicBezTo>
                  <a:pt x="47" y="96"/>
                  <a:pt x="52" y="96"/>
                  <a:pt x="57" y="96"/>
                </a:cubicBezTo>
                <a:cubicBezTo>
                  <a:pt x="61" y="96"/>
                  <a:pt x="65" y="95"/>
                  <a:pt x="68" y="95"/>
                </a:cubicBezTo>
                <a:cubicBezTo>
                  <a:pt x="68" y="172"/>
                  <a:pt x="68" y="172"/>
                  <a:pt x="68" y="172"/>
                </a:cubicBezTo>
                <a:cubicBezTo>
                  <a:pt x="68" y="173"/>
                  <a:pt x="68" y="174"/>
                  <a:pt x="68" y="174"/>
                </a:cubicBezTo>
                <a:cubicBezTo>
                  <a:pt x="68" y="175"/>
                  <a:pt x="68" y="175"/>
                  <a:pt x="68" y="176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306"/>
                  <a:pt x="75" y="312"/>
                  <a:pt x="83" y="312"/>
                </a:cubicBezTo>
                <a:cubicBezTo>
                  <a:pt x="91" y="312"/>
                  <a:pt x="98" y="306"/>
                  <a:pt x="98" y="297"/>
                </a:cubicBezTo>
                <a:cubicBezTo>
                  <a:pt x="98" y="195"/>
                  <a:pt x="98" y="195"/>
                  <a:pt x="98" y="195"/>
                </a:cubicBezTo>
                <a:cubicBezTo>
                  <a:pt x="107" y="195"/>
                  <a:pt x="107" y="195"/>
                  <a:pt x="107" y="195"/>
                </a:cubicBezTo>
                <a:cubicBezTo>
                  <a:pt x="107" y="297"/>
                  <a:pt x="107" y="297"/>
                  <a:pt x="107" y="297"/>
                </a:cubicBezTo>
                <a:cubicBezTo>
                  <a:pt x="107" y="306"/>
                  <a:pt x="114" y="312"/>
                  <a:pt x="122" y="312"/>
                </a:cubicBezTo>
                <a:cubicBezTo>
                  <a:pt x="130" y="312"/>
                  <a:pt x="137" y="306"/>
                  <a:pt x="137" y="297"/>
                </a:cubicBezTo>
                <a:cubicBezTo>
                  <a:pt x="137" y="176"/>
                  <a:pt x="137" y="176"/>
                  <a:pt x="137" y="176"/>
                </a:cubicBezTo>
                <a:cubicBezTo>
                  <a:pt x="137" y="175"/>
                  <a:pt x="137" y="175"/>
                  <a:pt x="137" y="174"/>
                </a:cubicBezTo>
                <a:cubicBezTo>
                  <a:pt x="137" y="174"/>
                  <a:pt x="137" y="173"/>
                  <a:pt x="137" y="172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38" y="110"/>
                  <a:pt x="139" y="112"/>
                  <a:pt x="139" y="115"/>
                </a:cubicBezTo>
                <a:cubicBezTo>
                  <a:pt x="140" y="117"/>
                  <a:pt x="141" y="120"/>
                  <a:pt x="141" y="123"/>
                </a:cubicBezTo>
                <a:cubicBezTo>
                  <a:pt x="142" y="128"/>
                  <a:pt x="143" y="134"/>
                  <a:pt x="144" y="140"/>
                </a:cubicBezTo>
                <a:cubicBezTo>
                  <a:pt x="145" y="149"/>
                  <a:pt x="145" y="158"/>
                  <a:pt x="146" y="165"/>
                </a:cubicBezTo>
                <a:cubicBezTo>
                  <a:pt x="146" y="169"/>
                  <a:pt x="146" y="171"/>
                  <a:pt x="146" y="173"/>
                </a:cubicBezTo>
                <a:cubicBezTo>
                  <a:pt x="146" y="174"/>
                  <a:pt x="147" y="175"/>
                  <a:pt x="147" y="176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147" y="183"/>
                  <a:pt x="152" y="188"/>
                  <a:pt x="159" y="187"/>
                </a:cubicBezTo>
                <a:cubicBezTo>
                  <a:pt x="165" y="187"/>
                  <a:pt x="170" y="182"/>
                  <a:pt x="170" y="175"/>
                </a:cubicBezTo>
                <a:close/>
              </a:path>
            </a:pathLst>
          </a:custGeom>
          <a:solidFill>
            <a:srgbClr val="32345A"/>
          </a:solidFill>
          <a:ln>
            <a:noFill/>
          </a:ln>
        </p:spPr>
        <p:txBody>
          <a:bodyPr vert="horz" wrap="square" lIns="91440" tIns="648000" rIns="91440" bIns="45720" numCol="1" anchor="t" anchorCtr="0" compatLnSpc="1"/>
          <a:lstStyle/>
          <a:p>
            <a:pPr algn="ctr"/>
            <a:endParaRPr lang="zh-CN" altLang="en-US" sz="320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Freeform 414"/>
          <p:cNvSpPr>
            <a:spLocks noEditPoints="1"/>
          </p:cNvSpPr>
          <p:nvPr/>
        </p:nvSpPr>
        <p:spPr bwMode="auto">
          <a:xfrm>
            <a:off x="2557506" y="1625034"/>
            <a:ext cx="636588" cy="644724"/>
          </a:xfrm>
          <a:custGeom>
            <a:avLst/>
            <a:gdLst>
              <a:gd name="T0" fmla="*/ 170 w 170"/>
              <a:gd name="T1" fmla="*/ 68 h 172"/>
              <a:gd name="T2" fmla="*/ 161 w 170"/>
              <a:gd name="T3" fmla="*/ 58 h 172"/>
              <a:gd name="T4" fmla="*/ 153 w 170"/>
              <a:gd name="T5" fmla="*/ 55 h 172"/>
              <a:gd name="T6" fmla="*/ 160 w 170"/>
              <a:gd name="T7" fmla="*/ 119 h 172"/>
              <a:gd name="T8" fmla="*/ 78 w 170"/>
              <a:gd name="T9" fmla="*/ 171 h 172"/>
              <a:gd name="T10" fmla="*/ 88 w 170"/>
              <a:gd name="T11" fmla="*/ 163 h 172"/>
              <a:gd name="T12" fmla="*/ 103 w 170"/>
              <a:gd name="T13" fmla="*/ 149 h 172"/>
              <a:gd name="T14" fmla="*/ 117 w 170"/>
              <a:gd name="T15" fmla="*/ 131 h 172"/>
              <a:gd name="T16" fmla="*/ 99 w 170"/>
              <a:gd name="T17" fmla="*/ 122 h 172"/>
              <a:gd name="T18" fmla="*/ 97 w 170"/>
              <a:gd name="T19" fmla="*/ 116 h 172"/>
              <a:gd name="T20" fmla="*/ 79 w 170"/>
              <a:gd name="T21" fmla="*/ 108 h 172"/>
              <a:gd name="T22" fmla="*/ 65 w 170"/>
              <a:gd name="T23" fmla="*/ 107 h 172"/>
              <a:gd name="T24" fmla="*/ 57 w 170"/>
              <a:gd name="T25" fmla="*/ 125 h 172"/>
              <a:gd name="T26" fmla="*/ 71 w 170"/>
              <a:gd name="T27" fmla="*/ 152 h 172"/>
              <a:gd name="T28" fmla="*/ 0 w 170"/>
              <a:gd name="T29" fmla="*/ 86 h 172"/>
              <a:gd name="T30" fmla="*/ 17 w 170"/>
              <a:gd name="T31" fmla="*/ 50 h 172"/>
              <a:gd name="T32" fmla="*/ 25 w 170"/>
              <a:gd name="T33" fmla="*/ 77 h 172"/>
              <a:gd name="T34" fmla="*/ 44 w 170"/>
              <a:gd name="T35" fmla="*/ 94 h 172"/>
              <a:gd name="T36" fmla="*/ 58 w 170"/>
              <a:gd name="T37" fmla="*/ 103 h 172"/>
              <a:gd name="T38" fmla="*/ 61 w 170"/>
              <a:gd name="T39" fmla="*/ 104 h 172"/>
              <a:gd name="T40" fmla="*/ 51 w 170"/>
              <a:gd name="T41" fmla="*/ 95 h 172"/>
              <a:gd name="T42" fmla="*/ 44 w 170"/>
              <a:gd name="T43" fmla="*/ 91 h 172"/>
              <a:gd name="T44" fmla="*/ 56 w 170"/>
              <a:gd name="T45" fmla="*/ 73 h 172"/>
              <a:gd name="T46" fmla="*/ 62 w 170"/>
              <a:gd name="T47" fmla="*/ 73 h 172"/>
              <a:gd name="T48" fmla="*/ 77 w 170"/>
              <a:gd name="T49" fmla="*/ 54 h 172"/>
              <a:gd name="T50" fmla="*/ 85 w 170"/>
              <a:gd name="T51" fmla="*/ 45 h 172"/>
              <a:gd name="T52" fmla="*/ 84 w 170"/>
              <a:gd name="T53" fmla="*/ 40 h 172"/>
              <a:gd name="T54" fmla="*/ 97 w 170"/>
              <a:gd name="T55" fmla="*/ 46 h 172"/>
              <a:gd name="T56" fmla="*/ 97 w 170"/>
              <a:gd name="T57" fmla="*/ 36 h 172"/>
              <a:gd name="T58" fmla="*/ 89 w 170"/>
              <a:gd name="T59" fmla="*/ 28 h 172"/>
              <a:gd name="T60" fmla="*/ 75 w 170"/>
              <a:gd name="T61" fmla="*/ 22 h 172"/>
              <a:gd name="T62" fmla="*/ 70 w 170"/>
              <a:gd name="T63" fmla="*/ 32 h 172"/>
              <a:gd name="T64" fmla="*/ 61 w 170"/>
              <a:gd name="T65" fmla="*/ 34 h 172"/>
              <a:gd name="T66" fmla="*/ 49 w 170"/>
              <a:gd name="T67" fmla="*/ 29 h 172"/>
              <a:gd name="T68" fmla="*/ 57 w 170"/>
              <a:gd name="T69" fmla="*/ 10 h 172"/>
              <a:gd name="T70" fmla="*/ 47 w 170"/>
              <a:gd name="T71" fmla="*/ 18 h 172"/>
              <a:gd name="T72" fmla="*/ 42 w 170"/>
              <a:gd name="T73" fmla="*/ 16 h 172"/>
              <a:gd name="T74" fmla="*/ 83 w 170"/>
              <a:gd name="T75" fmla="*/ 0 h 172"/>
              <a:gd name="T76" fmla="*/ 95 w 170"/>
              <a:gd name="T77" fmla="*/ 13 h 172"/>
              <a:gd name="T78" fmla="*/ 113 w 170"/>
              <a:gd name="T79" fmla="*/ 25 h 172"/>
              <a:gd name="T80" fmla="*/ 114 w 170"/>
              <a:gd name="T81" fmla="*/ 17 h 172"/>
              <a:gd name="T82" fmla="*/ 120 w 170"/>
              <a:gd name="T83" fmla="*/ 11 h 172"/>
              <a:gd name="T84" fmla="*/ 157 w 170"/>
              <a:gd name="T85" fmla="*/ 38 h 172"/>
              <a:gd name="T86" fmla="*/ 150 w 170"/>
              <a:gd name="T87" fmla="*/ 47 h 172"/>
              <a:gd name="T88" fmla="*/ 145 w 170"/>
              <a:gd name="T89" fmla="*/ 54 h 172"/>
              <a:gd name="T90" fmla="*/ 139 w 170"/>
              <a:gd name="T91" fmla="*/ 72 h 172"/>
              <a:gd name="T92" fmla="*/ 146 w 170"/>
              <a:gd name="T93" fmla="*/ 100 h 172"/>
              <a:gd name="T94" fmla="*/ 161 w 170"/>
              <a:gd name="T95" fmla="*/ 99 h 172"/>
              <a:gd name="T96" fmla="*/ 92 w 170"/>
              <a:gd name="T97" fmla="*/ 50 h 172"/>
              <a:gd name="T98" fmla="*/ 84 w 170"/>
              <a:gd name="T99" fmla="*/ 52 h 172"/>
              <a:gd name="T100" fmla="*/ 132 w 170"/>
              <a:gd name="T101" fmla="*/ 19 h 172"/>
              <a:gd name="T102" fmla="*/ 122 w 170"/>
              <a:gd name="T103" fmla="*/ 15 h 172"/>
              <a:gd name="T104" fmla="*/ 132 w 170"/>
              <a:gd name="T105" fmla="*/ 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0" h="172">
                <a:moveTo>
                  <a:pt x="158" y="49"/>
                </a:moveTo>
                <a:cubicBezTo>
                  <a:pt x="159" y="51"/>
                  <a:pt x="166" y="58"/>
                  <a:pt x="168" y="62"/>
                </a:cubicBezTo>
                <a:cubicBezTo>
                  <a:pt x="169" y="64"/>
                  <a:pt x="170" y="66"/>
                  <a:pt x="170" y="68"/>
                </a:cubicBezTo>
                <a:cubicBezTo>
                  <a:pt x="169" y="67"/>
                  <a:pt x="168" y="66"/>
                  <a:pt x="167" y="66"/>
                </a:cubicBezTo>
                <a:cubicBezTo>
                  <a:pt x="166" y="67"/>
                  <a:pt x="162" y="63"/>
                  <a:pt x="162" y="63"/>
                </a:cubicBezTo>
                <a:cubicBezTo>
                  <a:pt x="162" y="63"/>
                  <a:pt x="162" y="59"/>
                  <a:pt x="161" y="58"/>
                </a:cubicBezTo>
                <a:cubicBezTo>
                  <a:pt x="160" y="57"/>
                  <a:pt x="154" y="59"/>
                  <a:pt x="151" y="59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53" y="55"/>
                  <a:pt x="152" y="51"/>
                  <a:pt x="153" y="50"/>
                </a:cubicBezTo>
                <a:cubicBezTo>
                  <a:pt x="155" y="50"/>
                  <a:pt x="158" y="48"/>
                  <a:pt x="158" y="49"/>
                </a:cubicBezTo>
                <a:close/>
                <a:moveTo>
                  <a:pt x="160" y="119"/>
                </a:moveTo>
                <a:cubicBezTo>
                  <a:pt x="159" y="123"/>
                  <a:pt x="158" y="131"/>
                  <a:pt x="158" y="132"/>
                </a:cubicBezTo>
                <a:cubicBezTo>
                  <a:pt x="143" y="156"/>
                  <a:pt x="116" y="172"/>
                  <a:pt x="86" y="172"/>
                </a:cubicBezTo>
                <a:cubicBezTo>
                  <a:pt x="83" y="172"/>
                  <a:pt x="80" y="172"/>
                  <a:pt x="78" y="171"/>
                </a:cubicBezTo>
                <a:cubicBezTo>
                  <a:pt x="78" y="170"/>
                  <a:pt x="78" y="169"/>
                  <a:pt x="79" y="168"/>
                </a:cubicBezTo>
                <a:cubicBezTo>
                  <a:pt x="81" y="165"/>
                  <a:pt x="83" y="164"/>
                  <a:pt x="83" y="164"/>
                </a:cubicBezTo>
                <a:cubicBezTo>
                  <a:pt x="88" y="163"/>
                  <a:pt x="88" y="163"/>
                  <a:pt x="88" y="163"/>
                </a:cubicBezTo>
                <a:cubicBezTo>
                  <a:pt x="88" y="163"/>
                  <a:pt x="86" y="160"/>
                  <a:pt x="89" y="160"/>
                </a:cubicBezTo>
                <a:cubicBezTo>
                  <a:pt x="92" y="160"/>
                  <a:pt x="94" y="159"/>
                  <a:pt x="96" y="155"/>
                </a:cubicBezTo>
                <a:cubicBezTo>
                  <a:pt x="99" y="152"/>
                  <a:pt x="100" y="150"/>
                  <a:pt x="103" y="149"/>
                </a:cubicBezTo>
                <a:cubicBezTo>
                  <a:pt x="105" y="148"/>
                  <a:pt x="105" y="150"/>
                  <a:pt x="108" y="147"/>
                </a:cubicBezTo>
                <a:cubicBezTo>
                  <a:pt x="111" y="145"/>
                  <a:pt x="113" y="137"/>
                  <a:pt x="113" y="137"/>
                </a:cubicBezTo>
                <a:cubicBezTo>
                  <a:pt x="113" y="137"/>
                  <a:pt x="116" y="133"/>
                  <a:pt x="117" y="131"/>
                </a:cubicBezTo>
                <a:cubicBezTo>
                  <a:pt x="118" y="128"/>
                  <a:pt x="114" y="126"/>
                  <a:pt x="114" y="126"/>
                </a:cubicBezTo>
                <a:cubicBezTo>
                  <a:pt x="114" y="126"/>
                  <a:pt x="107" y="127"/>
                  <a:pt x="106" y="126"/>
                </a:cubicBezTo>
                <a:cubicBezTo>
                  <a:pt x="104" y="124"/>
                  <a:pt x="99" y="122"/>
                  <a:pt x="99" y="122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100" y="121"/>
                  <a:pt x="99" y="120"/>
                </a:cubicBezTo>
                <a:cubicBezTo>
                  <a:pt x="98" y="119"/>
                  <a:pt x="97" y="116"/>
                  <a:pt x="97" y="116"/>
                </a:cubicBezTo>
                <a:cubicBezTo>
                  <a:pt x="97" y="116"/>
                  <a:pt x="92" y="115"/>
                  <a:pt x="90" y="114"/>
                </a:cubicBezTo>
                <a:cubicBezTo>
                  <a:pt x="88" y="113"/>
                  <a:pt x="84" y="110"/>
                  <a:pt x="84" y="110"/>
                </a:cubicBezTo>
                <a:cubicBezTo>
                  <a:pt x="84" y="110"/>
                  <a:pt x="83" y="109"/>
                  <a:pt x="79" y="108"/>
                </a:cubicBezTo>
                <a:cubicBezTo>
                  <a:pt x="76" y="107"/>
                  <a:pt x="71" y="107"/>
                  <a:pt x="71" y="107"/>
                </a:cubicBezTo>
                <a:cubicBezTo>
                  <a:pt x="69" y="110"/>
                  <a:pt x="69" y="110"/>
                  <a:pt x="69" y="110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65" y="107"/>
                  <a:pt x="61" y="108"/>
                  <a:pt x="61" y="113"/>
                </a:cubicBezTo>
                <a:cubicBezTo>
                  <a:pt x="61" y="117"/>
                  <a:pt x="59" y="120"/>
                  <a:pt x="59" y="120"/>
                </a:cubicBezTo>
                <a:cubicBezTo>
                  <a:pt x="59" y="120"/>
                  <a:pt x="57" y="121"/>
                  <a:pt x="57" y="125"/>
                </a:cubicBezTo>
                <a:cubicBezTo>
                  <a:pt x="57" y="129"/>
                  <a:pt x="63" y="138"/>
                  <a:pt x="65" y="140"/>
                </a:cubicBezTo>
                <a:cubicBezTo>
                  <a:pt x="66" y="142"/>
                  <a:pt x="73" y="145"/>
                  <a:pt x="73" y="145"/>
                </a:cubicBezTo>
                <a:cubicBezTo>
                  <a:pt x="73" y="145"/>
                  <a:pt x="73" y="146"/>
                  <a:pt x="71" y="152"/>
                </a:cubicBezTo>
                <a:cubicBezTo>
                  <a:pt x="70" y="158"/>
                  <a:pt x="70" y="162"/>
                  <a:pt x="70" y="166"/>
                </a:cubicBezTo>
                <a:cubicBezTo>
                  <a:pt x="70" y="168"/>
                  <a:pt x="69" y="169"/>
                  <a:pt x="69" y="170"/>
                </a:cubicBezTo>
                <a:cubicBezTo>
                  <a:pt x="30" y="162"/>
                  <a:pt x="0" y="127"/>
                  <a:pt x="0" y="86"/>
                </a:cubicBezTo>
                <a:cubicBezTo>
                  <a:pt x="0" y="69"/>
                  <a:pt x="4" y="54"/>
                  <a:pt x="12" y="41"/>
                </a:cubicBezTo>
                <a:cubicBezTo>
                  <a:pt x="13" y="42"/>
                  <a:pt x="13" y="42"/>
                  <a:pt x="14" y="42"/>
                </a:cubicBezTo>
                <a:cubicBezTo>
                  <a:pt x="16" y="43"/>
                  <a:pt x="16" y="48"/>
                  <a:pt x="17" y="50"/>
                </a:cubicBezTo>
                <a:cubicBezTo>
                  <a:pt x="19" y="53"/>
                  <a:pt x="15" y="60"/>
                  <a:pt x="16" y="65"/>
                </a:cubicBezTo>
                <a:cubicBezTo>
                  <a:pt x="17" y="70"/>
                  <a:pt x="18" y="71"/>
                  <a:pt x="21" y="72"/>
                </a:cubicBezTo>
                <a:cubicBezTo>
                  <a:pt x="23" y="72"/>
                  <a:pt x="22" y="74"/>
                  <a:pt x="25" y="77"/>
                </a:cubicBezTo>
                <a:cubicBezTo>
                  <a:pt x="27" y="80"/>
                  <a:pt x="31" y="85"/>
                  <a:pt x="31" y="85"/>
                </a:cubicBezTo>
                <a:cubicBezTo>
                  <a:pt x="31" y="85"/>
                  <a:pt x="32" y="89"/>
                  <a:pt x="34" y="91"/>
                </a:cubicBezTo>
                <a:cubicBezTo>
                  <a:pt x="36" y="92"/>
                  <a:pt x="41" y="95"/>
                  <a:pt x="44" y="94"/>
                </a:cubicBezTo>
                <a:cubicBezTo>
                  <a:pt x="47" y="93"/>
                  <a:pt x="46" y="95"/>
                  <a:pt x="47" y="96"/>
                </a:cubicBezTo>
                <a:cubicBezTo>
                  <a:pt x="49" y="98"/>
                  <a:pt x="54" y="98"/>
                  <a:pt x="54" y="98"/>
                </a:cubicBezTo>
                <a:cubicBezTo>
                  <a:pt x="54" y="98"/>
                  <a:pt x="56" y="101"/>
                  <a:pt x="58" y="103"/>
                </a:cubicBezTo>
                <a:cubicBezTo>
                  <a:pt x="60" y="104"/>
                  <a:pt x="64" y="106"/>
                  <a:pt x="64" y="106"/>
                </a:cubicBezTo>
                <a:cubicBezTo>
                  <a:pt x="64" y="104"/>
                  <a:pt x="64" y="104"/>
                  <a:pt x="64" y="104"/>
                </a:cubicBezTo>
                <a:cubicBezTo>
                  <a:pt x="64" y="104"/>
                  <a:pt x="64" y="104"/>
                  <a:pt x="61" y="104"/>
                </a:cubicBezTo>
                <a:cubicBezTo>
                  <a:pt x="59" y="104"/>
                  <a:pt x="59" y="101"/>
                  <a:pt x="59" y="100"/>
                </a:cubicBezTo>
                <a:cubicBezTo>
                  <a:pt x="59" y="98"/>
                  <a:pt x="58" y="95"/>
                  <a:pt x="58" y="95"/>
                </a:cubicBezTo>
                <a:cubicBezTo>
                  <a:pt x="58" y="95"/>
                  <a:pt x="54" y="95"/>
                  <a:pt x="51" y="95"/>
                </a:cubicBezTo>
                <a:cubicBezTo>
                  <a:pt x="51" y="95"/>
                  <a:pt x="54" y="87"/>
                  <a:pt x="53" y="86"/>
                </a:cubicBezTo>
                <a:cubicBezTo>
                  <a:pt x="51" y="85"/>
                  <a:pt x="49" y="88"/>
                  <a:pt x="49" y="88"/>
                </a:cubicBezTo>
                <a:cubicBezTo>
                  <a:pt x="49" y="88"/>
                  <a:pt x="49" y="91"/>
                  <a:pt x="44" y="91"/>
                </a:cubicBezTo>
                <a:cubicBezTo>
                  <a:pt x="39" y="91"/>
                  <a:pt x="41" y="79"/>
                  <a:pt x="41" y="79"/>
                </a:cubicBezTo>
                <a:cubicBezTo>
                  <a:pt x="41" y="72"/>
                  <a:pt x="49" y="75"/>
                  <a:pt x="49" y="75"/>
                </a:cubicBezTo>
                <a:cubicBezTo>
                  <a:pt x="49" y="75"/>
                  <a:pt x="51" y="73"/>
                  <a:pt x="56" y="73"/>
                </a:cubicBezTo>
                <a:cubicBezTo>
                  <a:pt x="61" y="73"/>
                  <a:pt x="61" y="79"/>
                  <a:pt x="61" y="79"/>
                </a:cubicBezTo>
                <a:cubicBezTo>
                  <a:pt x="63" y="79"/>
                  <a:pt x="63" y="79"/>
                  <a:pt x="63" y="79"/>
                </a:cubicBezTo>
                <a:cubicBezTo>
                  <a:pt x="63" y="79"/>
                  <a:pt x="63" y="76"/>
                  <a:pt x="62" y="73"/>
                </a:cubicBezTo>
                <a:cubicBezTo>
                  <a:pt x="61" y="70"/>
                  <a:pt x="67" y="66"/>
                  <a:pt x="70" y="64"/>
                </a:cubicBezTo>
                <a:cubicBezTo>
                  <a:pt x="73" y="61"/>
                  <a:pt x="69" y="61"/>
                  <a:pt x="70" y="58"/>
                </a:cubicBezTo>
                <a:cubicBezTo>
                  <a:pt x="71" y="55"/>
                  <a:pt x="78" y="55"/>
                  <a:pt x="77" y="54"/>
                </a:cubicBezTo>
                <a:cubicBezTo>
                  <a:pt x="77" y="52"/>
                  <a:pt x="80" y="50"/>
                  <a:pt x="83" y="49"/>
                </a:cubicBezTo>
                <a:cubicBezTo>
                  <a:pt x="86" y="48"/>
                  <a:pt x="87" y="49"/>
                  <a:pt x="87" y="49"/>
                </a:cubicBezTo>
                <a:cubicBezTo>
                  <a:pt x="87" y="49"/>
                  <a:pt x="86" y="46"/>
                  <a:pt x="85" y="45"/>
                </a:cubicBezTo>
                <a:cubicBezTo>
                  <a:pt x="83" y="45"/>
                  <a:pt x="85" y="45"/>
                  <a:pt x="85" y="44"/>
                </a:cubicBezTo>
                <a:cubicBezTo>
                  <a:pt x="85" y="43"/>
                  <a:pt x="77" y="45"/>
                  <a:pt x="77" y="45"/>
                </a:cubicBezTo>
                <a:cubicBezTo>
                  <a:pt x="77" y="44"/>
                  <a:pt x="84" y="40"/>
                  <a:pt x="84" y="40"/>
                </a:cubicBezTo>
                <a:cubicBezTo>
                  <a:pt x="84" y="40"/>
                  <a:pt x="90" y="41"/>
                  <a:pt x="93" y="41"/>
                </a:cubicBezTo>
                <a:cubicBezTo>
                  <a:pt x="95" y="41"/>
                  <a:pt x="93" y="44"/>
                  <a:pt x="93" y="44"/>
                </a:cubicBezTo>
                <a:cubicBezTo>
                  <a:pt x="93" y="44"/>
                  <a:pt x="93" y="44"/>
                  <a:pt x="97" y="46"/>
                </a:cubicBezTo>
                <a:cubicBezTo>
                  <a:pt x="97" y="46"/>
                  <a:pt x="101" y="47"/>
                  <a:pt x="101" y="46"/>
                </a:cubicBezTo>
                <a:cubicBezTo>
                  <a:pt x="101" y="45"/>
                  <a:pt x="101" y="44"/>
                  <a:pt x="97" y="43"/>
                </a:cubicBezTo>
                <a:cubicBezTo>
                  <a:pt x="94" y="43"/>
                  <a:pt x="97" y="41"/>
                  <a:pt x="97" y="36"/>
                </a:cubicBezTo>
                <a:cubicBezTo>
                  <a:pt x="96" y="31"/>
                  <a:pt x="93" y="36"/>
                  <a:pt x="93" y="36"/>
                </a:cubicBezTo>
                <a:cubicBezTo>
                  <a:pt x="93" y="36"/>
                  <a:pt x="94" y="34"/>
                  <a:pt x="92" y="33"/>
                </a:cubicBezTo>
                <a:cubicBezTo>
                  <a:pt x="90" y="33"/>
                  <a:pt x="90" y="31"/>
                  <a:pt x="89" y="28"/>
                </a:cubicBezTo>
                <a:cubicBezTo>
                  <a:pt x="89" y="25"/>
                  <a:pt x="85" y="26"/>
                  <a:pt x="85" y="26"/>
                </a:cubicBezTo>
                <a:cubicBezTo>
                  <a:pt x="85" y="26"/>
                  <a:pt x="83" y="28"/>
                  <a:pt x="80" y="27"/>
                </a:cubicBezTo>
                <a:cubicBezTo>
                  <a:pt x="77" y="26"/>
                  <a:pt x="77" y="24"/>
                  <a:pt x="75" y="22"/>
                </a:cubicBezTo>
                <a:cubicBezTo>
                  <a:pt x="74" y="20"/>
                  <a:pt x="70" y="22"/>
                  <a:pt x="70" y="22"/>
                </a:cubicBezTo>
                <a:cubicBezTo>
                  <a:pt x="69" y="27"/>
                  <a:pt x="69" y="27"/>
                  <a:pt x="69" y="27"/>
                </a:cubicBezTo>
                <a:cubicBezTo>
                  <a:pt x="69" y="27"/>
                  <a:pt x="70" y="29"/>
                  <a:pt x="70" y="32"/>
                </a:cubicBezTo>
                <a:cubicBezTo>
                  <a:pt x="70" y="34"/>
                  <a:pt x="66" y="33"/>
                  <a:pt x="67" y="35"/>
                </a:cubicBezTo>
                <a:cubicBezTo>
                  <a:pt x="69" y="36"/>
                  <a:pt x="66" y="40"/>
                  <a:pt x="63" y="39"/>
                </a:cubicBezTo>
                <a:cubicBezTo>
                  <a:pt x="59" y="37"/>
                  <a:pt x="61" y="34"/>
                  <a:pt x="61" y="34"/>
                </a:cubicBezTo>
                <a:cubicBezTo>
                  <a:pt x="61" y="34"/>
                  <a:pt x="58" y="33"/>
                  <a:pt x="57" y="32"/>
                </a:cubicBezTo>
                <a:cubicBezTo>
                  <a:pt x="55" y="31"/>
                  <a:pt x="51" y="32"/>
                  <a:pt x="51" y="32"/>
                </a:cubicBezTo>
                <a:cubicBezTo>
                  <a:pt x="51" y="32"/>
                  <a:pt x="51" y="32"/>
                  <a:pt x="49" y="29"/>
                </a:cubicBezTo>
                <a:cubicBezTo>
                  <a:pt x="46" y="27"/>
                  <a:pt x="55" y="22"/>
                  <a:pt x="59" y="21"/>
                </a:cubicBezTo>
                <a:cubicBezTo>
                  <a:pt x="63" y="19"/>
                  <a:pt x="58" y="19"/>
                  <a:pt x="56" y="15"/>
                </a:cubicBezTo>
                <a:cubicBezTo>
                  <a:pt x="53" y="12"/>
                  <a:pt x="58" y="11"/>
                  <a:pt x="57" y="10"/>
                </a:cubicBezTo>
                <a:cubicBezTo>
                  <a:pt x="57" y="9"/>
                  <a:pt x="51" y="13"/>
                  <a:pt x="51" y="13"/>
                </a:cubicBezTo>
                <a:cubicBezTo>
                  <a:pt x="51" y="13"/>
                  <a:pt x="53" y="15"/>
                  <a:pt x="53" y="16"/>
                </a:cubicBezTo>
                <a:cubicBezTo>
                  <a:pt x="53" y="17"/>
                  <a:pt x="51" y="18"/>
                  <a:pt x="47" y="18"/>
                </a:cubicBezTo>
                <a:cubicBezTo>
                  <a:pt x="43" y="19"/>
                  <a:pt x="37" y="21"/>
                  <a:pt x="35" y="21"/>
                </a:cubicBezTo>
                <a:cubicBezTo>
                  <a:pt x="33" y="21"/>
                  <a:pt x="30" y="20"/>
                  <a:pt x="33" y="20"/>
                </a:cubicBezTo>
                <a:cubicBezTo>
                  <a:pt x="35" y="20"/>
                  <a:pt x="39" y="17"/>
                  <a:pt x="42" y="16"/>
                </a:cubicBezTo>
                <a:cubicBezTo>
                  <a:pt x="45" y="14"/>
                  <a:pt x="40" y="15"/>
                  <a:pt x="37" y="15"/>
                </a:cubicBezTo>
                <a:cubicBezTo>
                  <a:pt x="50" y="6"/>
                  <a:pt x="67" y="0"/>
                  <a:pt x="84" y="0"/>
                </a:cubicBezTo>
                <a:cubicBezTo>
                  <a:pt x="84" y="0"/>
                  <a:pt x="83" y="0"/>
                  <a:pt x="83" y="0"/>
                </a:cubicBezTo>
                <a:cubicBezTo>
                  <a:pt x="83" y="0"/>
                  <a:pt x="93" y="1"/>
                  <a:pt x="93" y="5"/>
                </a:cubicBezTo>
                <a:cubicBezTo>
                  <a:pt x="93" y="5"/>
                  <a:pt x="97" y="8"/>
                  <a:pt x="97" y="10"/>
                </a:cubicBezTo>
                <a:cubicBezTo>
                  <a:pt x="97" y="12"/>
                  <a:pt x="95" y="13"/>
                  <a:pt x="95" y="13"/>
                </a:cubicBezTo>
                <a:cubicBezTo>
                  <a:pt x="95" y="13"/>
                  <a:pt x="101" y="19"/>
                  <a:pt x="103" y="20"/>
                </a:cubicBezTo>
                <a:cubicBezTo>
                  <a:pt x="105" y="22"/>
                  <a:pt x="109" y="19"/>
                  <a:pt x="110" y="21"/>
                </a:cubicBezTo>
                <a:cubicBezTo>
                  <a:pt x="111" y="24"/>
                  <a:pt x="113" y="25"/>
                  <a:pt x="113" y="25"/>
                </a:cubicBezTo>
                <a:cubicBezTo>
                  <a:pt x="114" y="24"/>
                  <a:pt x="114" y="24"/>
                  <a:pt x="114" y="24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4" y="17"/>
                  <a:pt x="114" y="17"/>
                  <a:pt x="114" y="17"/>
                </a:cubicBezTo>
                <a:cubicBezTo>
                  <a:pt x="113" y="14"/>
                  <a:pt x="113" y="14"/>
                  <a:pt x="113" y="14"/>
                </a:cubicBezTo>
                <a:cubicBezTo>
                  <a:pt x="113" y="14"/>
                  <a:pt x="115" y="13"/>
                  <a:pt x="117" y="13"/>
                </a:cubicBezTo>
                <a:cubicBezTo>
                  <a:pt x="119" y="13"/>
                  <a:pt x="120" y="11"/>
                  <a:pt x="120" y="11"/>
                </a:cubicBezTo>
                <a:cubicBezTo>
                  <a:pt x="120" y="11"/>
                  <a:pt x="123" y="10"/>
                  <a:pt x="124" y="10"/>
                </a:cubicBezTo>
                <a:cubicBezTo>
                  <a:pt x="125" y="10"/>
                  <a:pt x="125" y="10"/>
                  <a:pt x="126" y="10"/>
                </a:cubicBezTo>
                <a:cubicBezTo>
                  <a:pt x="139" y="16"/>
                  <a:pt x="150" y="26"/>
                  <a:pt x="157" y="38"/>
                </a:cubicBezTo>
                <a:cubicBezTo>
                  <a:pt x="156" y="38"/>
                  <a:pt x="154" y="38"/>
                  <a:pt x="154" y="39"/>
                </a:cubicBezTo>
                <a:cubicBezTo>
                  <a:pt x="151" y="39"/>
                  <a:pt x="147" y="41"/>
                  <a:pt x="147" y="41"/>
                </a:cubicBezTo>
                <a:cubicBezTo>
                  <a:pt x="147" y="41"/>
                  <a:pt x="150" y="45"/>
                  <a:pt x="150" y="47"/>
                </a:cubicBezTo>
                <a:cubicBezTo>
                  <a:pt x="150" y="47"/>
                  <a:pt x="147" y="48"/>
                  <a:pt x="144" y="45"/>
                </a:cubicBezTo>
                <a:cubicBezTo>
                  <a:pt x="144" y="45"/>
                  <a:pt x="144" y="46"/>
                  <a:pt x="143" y="47"/>
                </a:cubicBezTo>
                <a:cubicBezTo>
                  <a:pt x="143" y="49"/>
                  <a:pt x="143" y="53"/>
                  <a:pt x="145" y="54"/>
                </a:cubicBezTo>
                <a:cubicBezTo>
                  <a:pt x="147" y="55"/>
                  <a:pt x="149" y="58"/>
                  <a:pt x="149" y="58"/>
                </a:cubicBezTo>
                <a:cubicBezTo>
                  <a:pt x="149" y="58"/>
                  <a:pt x="145" y="60"/>
                  <a:pt x="144" y="64"/>
                </a:cubicBezTo>
                <a:cubicBezTo>
                  <a:pt x="143" y="67"/>
                  <a:pt x="139" y="72"/>
                  <a:pt x="139" y="72"/>
                </a:cubicBezTo>
                <a:cubicBezTo>
                  <a:pt x="139" y="72"/>
                  <a:pt x="137" y="74"/>
                  <a:pt x="137" y="78"/>
                </a:cubicBezTo>
                <a:cubicBezTo>
                  <a:pt x="137" y="82"/>
                  <a:pt x="138" y="87"/>
                  <a:pt x="138" y="87"/>
                </a:cubicBezTo>
                <a:cubicBezTo>
                  <a:pt x="138" y="87"/>
                  <a:pt x="145" y="99"/>
                  <a:pt x="146" y="100"/>
                </a:cubicBezTo>
                <a:cubicBezTo>
                  <a:pt x="147" y="100"/>
                  <a:pt x="151" y="99"/>
                  <a:pt x="152" y="99"/>
                </a:cubicBezTo>
                <a:cubicBezTo>
                  <a:pt x="153" y="99"/>
                  <a:pt x="156" y="95"/>
                  <a:pt x="157" y="96"/>
                </a:cubicBezTo>
                <a:cubicBezTo>
                  <a:pt x="158" y="98"/>
                  <a:pt x="161" y="99"/>
                  <a:pt x="161" y="99"/>
                </a:cubicBezTo>
                <a:cubicBezTo>
                  <a:pt x="161" y="99"/>
                  <a:pt x="161" y="103"/>
                  <a:pt x="162" y="107"/>
                </a:cubicBezTo>
                <a:cubicBezTo>
                  <a:pt x="162" y="110"/>
                  <a:pt x="161" y="115"/>
                  <a:pt x="160" y="119"/>
                </a:cubicBezTo>
                <a:close/>
                <a:moveTo>
                  <a:pt x="92" y="50"/>
                </a:moveTo>
                <a:cubicBezTo>
                  <a:pt x="92" y="47"/>
                  <a:pt x="92" y="47"/>
                  <a:pt x="92" y="47"/>
                </a:cubicBezTo>
                <a:cubicBezTo>
                  <a:pt x="92" y="47"/>
                  <a:pt x="91" y="48"/>
                  <a:pt x="89" y="49"/>
                </a:cubicBezTo>
                <a:cubicBezTo>
                  <a:pt x="86" y="49"/>
                  <a:pt x="84" y="52"/>
                  <a:pt x="84" y="52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1"/>
                  <a:pt x="92" y="50"/>
                  <a:pt x="92" y="50"/>
                </a:cubicBezTo>
                <a:close/>
                <a:moveTo>
                  <a:pt x="132" y="19"/>
                </a:moveTo>
                <a:cubicBezTo>
                  <a:pt x="131" y="17"/>
                  <a:pt x="127" y="17"/>
                  <a:pt x="125" y="17"/>
                </a:cubicBezTo>
                <a:cubicBezTo>
                  <a:pt x="124" y="17"/>
                  <a:pt x="123" y="16"/>
                  <a:pt x="123" y="16"/>
                </a:cubicBezTo>
                <a:cubicBezTo>
                  <a:pt x="122" y="16"/>
                  <a:pt x="122" y="15"/>
                  <a:pt x="122" y="15"/>
                </a:cubicBezTo>
                <a:cubicBezTo>
                  <a:pt x="122" y="15"/>
                  <a:pt x="122" y="16"/>
                  <a:pt x="123" y="16"/>
                </a:cubicBezTo>
                <a:cubicBezTo>
                  <a:pt x="124" y="18"/>
                  <a:pt x="125" y="19"/>
                  <a:pt x="127" y="20"/>
                </a:cubicBezTo>
                <a:cubicBezTo>
                  <a:pt x="130" y="20"/>
                  <a:pt x="132" y="20"/>
                  <a:pt x="132" y="19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648000" rIns="91440" bIns="45720" numCol="1" anchor="t" anchorCtr="0" compatLnSpc="1"/>
          <a:lstStyle/>
          <a:p>
            <a:pPr algn="ctr"/>
            <a:endParaRPr lang="zh-CN" altLang="en-US" sz="320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Freeform 418"/>
          <p:cNvSpPr/>
          <p:nvPr/>
        </p:nvSpPr>
        <p:spPr bwMode="auto">
          <a:xfrm>
            <a:off x="2142414" y="5631504"/>
            <a:ext cx="2303385" cy="479573"/>
          </a:xfrm>
          <a:custGeom>
            <a:avLst/>
            <a:gdLst>
              <a:gd name="T0" fmla="*/ 0 w 1151"/>
              <a:gd name="T1" fmla="*/ 302 h 302"/>
              <a:gd name="T2" fmla="*/ 848 w 1151"/>
              <a:gd name="T3" fmla="*/ 302 h 302"/>
              <a:gd name="T4" fmla="*/ 1151 w 1151"/>
              <a:gd name="T5" fmla="*/ 0 h 302"/>
              <a:gd name="connsiteX0" fmla="*/ 0 w 12606"/>
              <a:gd name="connsiteY0" fmla="*/ 10000 h 10000"/>
              <a:gd name="connsiteX1" fmla="*/ 9974 w 12606"/>
              <a:gd name="connsiteY1" fmla="*/ 10000 h 10000"/>
              <a:gd name="connsiteX2" fmla="*/ 12606 w 12606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06" h="10000">
                <a:moveTo>
                  <a:pt x="0" y="10000"/>
                </a:moveTo>
                <a:lnTo>
                  <a:pt x="9974" y="10000"/>
                </a:lnTo>
                <a:lnTo>
                  <a:pt x="12606" y="0"/>
                </a:lnTo>
              </a:path>
            </a:pathLst>
          </a:custGeom>
          <a:noFill/>
          <a:ln w="2" cap="flat">
            <a:solidFill>
              <a:schemeClr val="tx2">
                <a:lumMod val="50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2" name="Freeform 419"/>
          <p:cNvSpPr/>
          <p:nvPr/>
        </p:nvSpPr>
        <p:spPr bwMode="auto">
          <a:xfrm>
            <a:off x="1596232" y="5818885"/>
            <a:ext cx="1498600" cy="217555"/>
          </a:xfrm>
          <a:custGeom>
            <a:avLst/>
            <a:gdLst>
              <a:gd name="T0" fmla="*/ 944 w 944"/>
              <a:gd name="T1" fmla="*/ 137 h 137"/>
              <a:gd name="T2" fmla="*/ 137 w 944"/>
              <a:gd name="T3" fmla="*/ 137 h 137"/>
              <a:gd name="T4" fmla="*/ 0 w 944"/>
              <a:gd name="T5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44" h="137">
                <a:moveTo>
                  <a:pt x="944" y="137"/>
                </a:moveTo>
                <a:lnTo>
                  <a:pt x="137" y="137"/>
                </a:lnTo>
                <a:lnTo>
                  <a:pt x="0" y="0"/>
                </a:lnTo>
              </a:path>
            </a:pathLst>
          </a:custGeom>
          <a:noFill/>
          <a:ln w="2" cap="flat">
            <a:solidFill>
              <a:schemeClr val="tx2">
                <a:lumMod val="50000"/>
              </a:schemeClr>
            </a:solidFill>
            <a:prstDash val="solid"/>
            <a:miter lim="800000"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3" name="Freeform 420"/>
          <p:cNvSpPr/>
          <p:nvPr/>
        </p:nvSpPr>
        <p:spPr bwMode="auto">
          <a:xfrm>
            <a:off x="8273257" y="4464333"/>
            <a:ext cx="2374947" cy="1459364"/>
          </a:xfrm>
          <a:custGeom>
            <a:avLst/>
            <a:gdLst>
              <a:gd name="T0" fmla="*/ 0 w 928"/>
              <a:gd name="T1" fmla="*/ 0 h 919"/>
              <a:gd name="T2" fmla="*/ 163 w 928"/>
              <a:gd name="T3" fmla="*/ 170 h 919"/>
              <a:gd name="T4" fmla="*/ 163 w 928"/>
              <a:gd name="T5" fmla="*/ 919 h 919"/>
              <a:gd name="T6" fmla="*/ 928 w 928"/>
              <a:gd name="T7" fmla="*/ 919 h 919"/>
              <a:gd name="connsiteX0" fmla="*/ 0 w 14246"/>
              <a:gd name="connsiteY0" fmla="*/ 0 h 10000"/>
              <a:gd name="connsiteX1" fmla="*/ 1756 w 14246"/>
              <a:gd name="connsiteY1" fmla="*/ 1850 h 10000"/>
              <a:gd name="connsiteX2" fmla="*/ 1756 w 14246"/>
              <a:gd name="connsiteY2" fmla="*/ 10000 h 10000"/>
              <a:gd name="connsiteX3" fmla="*/ 14246 w 14246"/>
              <a:gd name="connsiteY3" fmla="*/ 10000 h 10000"/>
              <a:gd name="connsiteX0-1" fmla="*/ 0 w 16121"/>
              <a:gd name="connsiteY0-2" fmla="*/ 0 h 10000"/>
              <a:gd name="connsiteX1-3" fmla="*/ 1756 w 16121"/>
              <a:gd name="connsiteY1-4" fmla="*/ 1850 h 10000"/>
              <a:gd name="connsiteX2-5" fmla="*/ 1756 w 16121"/>
              <a:gd name="connsiteY2-6" fmla="*/ 10000 h 10000"/>
              <a:gd name="connsiteX3-7" fmla="*/ 16121 w 16121"/>
              <a:gd name="connsiteY3-8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6121" h="10000">
                <a:moveTo>
                  <a:pt x="0" y="0"/>
                </a:moveTo>
                <a:lnTo>
                  <a:pt x="1756" y="1850"/>
                </a:lnTo>
                <a:lnTo>
                  <a:pt x="1756" y="10000"/>
                </a:lnTo>
                <a:lnTo>
                  <a:pt x="16121" y="10000"/>
                </a:lnTo>
              </a:path>
            </a:pathLst>
          </a:custGeom>
          <a:noFill/>
          <a:ln w="2" cap="flat">
            <a:solidFill>
              <a:schemeClr val="tx2">
                <a:lumMod val="50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Freeform 421"/>
          <p:cNvSpPr/>
          <p:nvPr/>
        </p:nvSpPr>
        <p:spPr bwMode="auto">
          <a:xfrm>
            <a:off x="8579301" y="5998331"/>
            <a:ext cx="1912960" cy="195323"/>
          </a:xfrm>
          <a:custGeom>
            <a:avLst/>
            <a:gdLst>
              <a:gd name="T0" fmla="*/ 0 w 578"/>
              <a:gd name="T1" fmla="*/ 0 h 123"/>
              <a:gd name="T2" fmla="*/ 456 w 578"/>
              <a:gd name="T3" fmla="*/ 0 h 123"/>
              <a:gd name="T4" fmla="*/ 578 w 578"/>
              <a:gd name="T5" fmla="*/ 123 h 123"/>
              <a:gd name="connsiteX0" fmla="*/ 0 w 20848"/>
              <a:gd name="connsiteY0" fmla="*/ 0 h 10000"/>
              <a:gd name="connsiteX1" fmla="*/ 18737 w 20848"/>
              <a:gd name="connsiteY1" fmla="*/ 0 h 10000"/>
              <a:gd name="connsiteX2" fmla="*/ 20848 w 20848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48" h="10000">
                <a:moveTo>
                  <a:pt x="0" y="0"/>
                </a:moveTo>
                <a:lnTo>
                  <a:pt x="18737" y="0"/>
                </a:lnTo>
                <a:lnTo>
                  <a:pt x="20848" y="10000"/>
                </a:lnTo>
              </a:path>
            </a:pathLst>
          </a:custGeom>
          <a:noFill/>
          <a:ln w="2" cap="flat">
            <a:solidFill>
              <a:schemeClr val="tx2">
                <a:lumMod val="50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5" name="Freeform 422"/>
          <p:cNvSpPr/>
          <p:nvPr/>
        </p:nvSpPr>
        <p:spPr bwMode="auto">
          <a:xfrm>
            <a:off x="1783574" y="2925567"/>
            <a:ext cx="2346311" cy="217555"/>
          </a:xfrm>
          <a:custGeom>
            <a:avLst/>
            <a:gdLst>
              <a:gd name="T0" fmla="*/ 1044 w 1044"/>
              <a:gd name="T1" fmla="*/ 0 h 137"/>
              <a:gd name="T2" fmla="*/ 895 w 1044"/>
              <a:gd name="T3" fmla="*/ 137 h 137"/>
              <a:gd name="T4" fmla="*/ 0 w 1044"/>
              <a:gd name="T5" fmla="*/ 137 h 137"/>
              <a:gd name="connsiteX0" fmla="*/ 14157 w 14157"/>
              <a:gd name="connsiteY0" fmla="*/ 0 h 10000"/>
              <a:gd name="connsiteX1" fmla="*/ 12730 w 14157"/>
              <a:gd name="connsiteY1" fmla="*/ 10000 h 10000"/>
              <a:gd name="connsiteX2" fmla="*/ 0 w 14157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157" h="10000">
                <a:moveTo>
                  <a:pt x="14157" y="0"/>
                </a:moveTo>
                <a:lnTo>
                  <a:pt x="12730" y="10000"/>
                </a:lnTo>
                <a:lnTo>
                  <a:pt x="0" y="10000"/>
                </a:lnTo>
              </a:path>
            </a:pathLst>
          </a:custGeom>
          <a:noFill/>
          <a:ln w="2" cap="flat">
            <a:solidFill>
              <a:schemeClr val="tx2">
                <a:lumMod val="50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Line 423"/>
          <p:cNvSpPr>
            <a:spLocks noChangeShapeType="1"/>
          </p:cNvSpPr>
          <p:nvPr/>
        </p:nvSpPr>
        <p:spPr bwMode="auto">
          <a:xfrm>
            <a:off x="3053559" y="3230461"/>
            <a:ext cx="817563" cy="0"/>
          </a:xfrm>
          <a:prstGeom prst="line">
            <a:avLst/>
          </a:prstGeom>
          <a:noFill/>
          <a:ln w="2" cap="flat">
            <a:solidFill>
              <a:schemeClr val="tx2">
                <a:lumMod val="50000"/>
              </a:schemeClr>
            </a:solidFill>
            <a:prstDash val="solid"/>
            <a:miter lim="800000"/>
            <a:head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57" name="Freeform 424"/>
          <p:cNvSpPr/>
          <p:nvPr/>
        </p:nvSpPr>
        <p:spPr bwMode="auto">
          <a:xfrm>
            <a:off x="7249321" y="1988656"/>
            <a:ext cx="1666044" cy="195323"/>
          </a:xfrm>
          <a:custGeom>
            <a:avLst/>
            <a:gdLst>
              <a:gd name="T0" fmla="*/ 0 w 532"/>
              <a:gd name="T1" fmla="*/ 123 h 123"/>
              <a:gd name="T2" fmla="*/ 107 w 532"/>
              <a:gd name="T3" fmla="*/ 0 h 123"/>
              <a:gd name="T4" fmla="*/ 532 w 532"/>
              <a:gd name="T5" fmla="*/ 0 h 123"/>
              <a:gd name="connsiteX0" fmla="*/ 0 w 19727"/>
              <a:gd name="connsiteY0" fmla="*/ 10000 h 10000"/>
              <a:gd name="connsiteX1" fmla="*/ 2011 w 19727"/>
              <a:gd name="connsiteY1" fmla="*/ 0 h 10000"/>
              <a:gd name="connsiteX2" fmla="*/ 19727 w 19727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727" h="10000">
                <a:moveTo>
                  <a:pt x="0" y="10000"/>
                </a:moveTo>
                <a:lnTo>
                  <a:pt x="2011" y="0"/>
                </a:lnTo>
                <a:lnTo>
                  <a:pt x="19727" y="0"/>
                </a:lnTo>
              </a:path>
            </a:pathLst>
          </a:custGeom>
          <a:noFill/>
          <a:ln w="2" cap="flat">
            <a:solidFill>
              <a:schemeClr val="tx2">
                <a:lumMod val="50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8" name="Freeform 425"/>
          <p:cNvSpPr/>
          <p:nvPr/>
        </p:nvSpPr>
        <p:spPr bwMode="auto">
          <a:xfrm>
            <a:off x="7433473" y="1721871"/>
            <a:ext cx="479425" cy="198500"/>
          </a:xfrm>
          <a:custGeom>
            <a:avLst/>
            <a:gdLst>
              <a:gd name="T0" fmla="*/ 0 w 302"/>
              <a:gd name="T1" fmla="*/ 125 h 125"/>
              <a:gd name="T2" fmla="*/ 175 w 302"/>
              <a:gd name="T3" fmla="*/ 125 h 125"/>
              <a:gd name="T4" fmla="*/ 302 w 302"/>
              <a:gd name="T5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2" h="125">
                <a:moveTo>
                  <a:pt x="0" y="125"/>
                </a:moveTo>
                <a:lnTo>
                  <a:pt x="175" y="125"/>
                </a:lnTo>
                <a:lnTo>
                  <a:pt x="302" y="0"/>
                </a:lnTo>
              </a:path>
            </a:pathLst>
          </a:custGeom>
          <a:noFill/>
          <a:ln w="2" cap="flat">
            <a:solidFill>
              <a:schemeClr val="tx2">
                <a:lumMod val="50000"/>
              </a:schemeClr>
            </a:solidFill>
            <a:prstDash val="solid"/>
            <a:miter lim="800000"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971927" y="1986497"/>
            <a:ext cx="4164807" cy="4166092"/>
          </a:xfrm>
          <a:prstGeom prst="ellipse">
            <a:avLst/>
          </a:prstGeom>
          <a:noFill/>
          <a:ln>
            <a:solidFill>
              <a:schemeClr val="tx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Freeform 13"/>
          <p:cNvSpPr/>
          <p:nvPr/>
        </p:nvSpPr>
        <p:spPr bwMode="auto">
          <a:xfrm>
            <a:off x="9127709" y="1491691"/>
            <a:ext cx="852359" cy="537028"/>
          </a:xfrm>
          <a:custGeom>
            <a:avLst/>
            <a:gdLst/>
            <a:ahLst/>
            <a:cxnLst/>
            <a:rect l="l" t="t" r="r" b="b"/>
            <a:pathLst>
              <a:path w="686185" h="432198">
                <a:moveTo>
                  <a:pt x="101600" y="338535"/>
                </a:moveTo>
                <a:lnTo>
                  <a:pt x="101600" y="432198"/>
                </a:lnTo>
                <a:lnTo>
                  <a:pt x="30163" y="432198"/>
                </a:lnTo>
                <a:lnTo>
                  <a:pt x="30163" y="402036"/>
                </a:lnTo>
                <a:close/>
                <a:moveTo>
                  <a:pt x="206375" y="236935"/>
                </a:moveTo>
                <a:lnTo>
                  <a:pt x="206375" y="432198"/>
                </a:lnTo>
                <a:lnTo>
                  <a:pt x="134938" y="432198"/>
                </a:lnTo>
                <a:lnTo>
                  <a:pt x="134938" y="305198"/>
                </a:lnTo>
                <a:close/>
                <a:moveTo>
                  <a:pt x="520700" y="187723"/>
                </a:moveTo>
                <a:lnTo>
                  <a:pt x="520700" y="432198"/>
                </a:lnTo>
                <a:lnTo>
                  <a:pt x="446088" y="432198"/>
                </a:lnTo>
                <a:lnTo>
                  <a:pt x="446088" y="255986"/>
                </a:lnTo>
                <a:close/>
                <a:moveTo>
                  <a:pt x="341313" y="176610"/>
                </a:moveTo>
                <a:lnTo>
                  <a:pt x="363538" y="198835"/>
                </a:lnTo>
                <a:lnTo>
                  <a:pt x="415925" y="255985"/>
                </a:lnTo>
                <a:lnTo>
                  <a:pt x="415925" y="432198"/>
                </a:lnTo>
                <a:lnTo>
                  <a:pt x="363538" y="432198"/>
                </a:lnTo>
                <a:lnTo>
                  <a:pt x="341313" y="432198"/>
                </a:lnTo>
                <a:close/>
                <a:moveTo>
                  <a:pt x="311150" y="140098"/>
                </a:moveTo>
                <a:lnTo>
                  <a:pt x="311150" y="143273"/>
                </a:lnTo>
                <a:lnTo>
                  <a:pt x="311150" y="432198"/>
                </a:lnTo>
                <a:lnTo>
                  <a:pt x="239713" y="432198"/>
                </a:lnTo>
                <a:lnTo>
                  <a:pt x="239713" y="206773"/>
                </a:lnTo>
                <a:close/>
                <a:moveTo>
                  <a:pt x="625475" y="90885"/>
                </a:moveTo>
                <a:lnTo>
                  <a:pt x="625475" y="432198"/>
                </a:lnTo>
                <a:lnTo>
                  <a:pt x="550863" y="432198"/>
                </a:lnTo>
                <a:lnTo>
                  <a:pt x="550863" y="157560"/>
                </a:lnTo>
                <a:close/>
                <a:moveTo>
                  <a:pt x="666509" y="976"/>
                </a:moveTo>
                <a:cubicBezTo>
                  <a:pt x="681486" y="-2777"/>
                  <a:pt x="688975" y="4730"/>
                  <a:pt x="685231" y="15991"/>
                </a:cubicBezTo>
                <a:cubicBezTo>
                  <a:pt x="681486" y="31005"/>
                  <a:pt x="677742" y="49774"/>
                  <a:pt x="673998" y="61034"/>
                </a:cubicBezTo>
                <a:lnTo>
                  <a:pt x="670253" y="64788"/>
                </a:lnTo>
                <a:cubicBezTo>
                  <a:pt x="666509" y="76049"/>
                  <a:pt x="659020" y="79803"/>
                  <a:pt x="651531" y="68542"/>
                </a:cubicBezTo>
                <a:cubicBezTo>
                  <a:pt x="644042" y="64788"/>
                  <a:pt x="640298" y="61034"/>
                  <a:pt x="640298" y="57281"/>
                </a:cubicBezTo>
                <a:cubicBezTo>
                  <a:pt x="640287" y="57291"/>
                  <a:pt x="638821" y="58656"/>
                  <a:pt x="430610" y="252470"/>
                </a:cubicBezTo>
                <a:cubicBezTo>
                  <a:pt x="430599" y="252458"/>
                  <a:pt x="429766" y="251578"/>
                  <a:pt x="363210" y="181151"/>
                </a:cubicBezTo>
                <a:cubicBezTo>
                  <a:pt x="363202" y="181142"/>
                  <a:pt x="362552" y="180444"/>
                  <a:pt x="310787" y="124846"/>
                </a:cubicBezTo>
                <a:cubicBezTo>
                  <a:pt x="310773" y="124860"/>
                  <a:pt x="308720" y="126761"/>
                  <a:pt x="14977" y="398861"/>
                </a:cubicBezTo>
                <a:cubicBezTo>
                  <a:pt x="14973" y="398858"/>
                  <a:pt x="14886" y="398792"/>
                  <a:pt x="13105" y="397454"/>
                </a:cubicBezTo>
                <a:lnTo>
                  <a:pt x="0" y="387600"/>
                </a:lnTo>
                <a:cubicBezTo>
                  <a:pt x="15" y="387586"/>
                  <a:pt x="2181" y="385572"/>
                  <a:pt x="310787" y="98571"/>
                </a:cubicBezTo>
                <a:cubicBezTo>
                  <a:pt x="310796" y="98580"/>
                  <a:pt x="311449" y="99281"/>
                  <a:pt x="363210" y="154875"/>
                </a:cubicBezTo>
                <a:cubicBezTo>
                  <a:pt x="363221" y="154887"/>
                  <a:pt x="364066" y="155781"/>
                  <a:pt x="430610" y="226194"/>
                </a:cubicBezTo>
                <a:cubicBezTo>
                  <a:pt x="430620" y="226185"/>
                  <a:pt x="432012" y="224897"/>
                  <a:pt x="625320" y="46020"/>
                </a:cubicBezTo>
                <a:cubicBezTo>
                  <a:pt x="621576" y="42266"/>
                  <a:pt x="621576" y="38513"/>
                  <a:pt x="617831" y="34759"/>
                </a:cubicBezTo>
                <a:lnTo>
                  <a:pt x="614087" y="31005"/>
                </a:lnTo>
                <a:cubicBezTo>
                  <a:pt x="606598" y="23498"/>
                  <a:pt x="610342" y="15991"/>
                  <a:pt x="621576" y="12237"/>
                </a:cubicBezTo>
                <a:cubicBezTo>
                  <a:pt x="636553" y="8484"/>
                  <a:pt x="655275" y="4730"/>
                  <a:pt x="666509" y="976"/>
                </a:cubicBezTo>
                <a:close/>
              </a:path>
            </a:pathLst>
          </a:custGeom>
          <a:solidFill>
            <a:srgbClr val="6392C4"/>
          </a:solidFill>
          <a:ln>
            <a:noFill/>
          </a:ln>
        </p:spPr>
        <p:txBody>
          <a:bodyPr vert="horz" wrap="square" lIns="91440" tIns="648000" rIns="91440" bIns="45720" numCol="1" anchor="t" anchorCtr="0" compatLnSpc="1"/>
          <a:lstStyle/>
          <a:p>
            <a:pPr algn="ctr"/>
            <a:endParaRPr lang="zh-CN" altLang="en-US" sz="320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Freeform 15"/>
          <p:cNvSpPr>
            <a:spLocks noEditPoints="1"/>
          </p:cNvSpPr>
          <p:nvPr/>
        </p:nvSpPr>
        <p:spPr bwMode="auto">
          <a:xfrm>
            <a:off x="8687263" y="3676468"/>
            <a:ext cx="903592" cy="919503"/>
          </a:xfrm>
          <a:custGeom>
            <a:avLst/>
            <a:gdLst>
              <a:gd name="T0" fmla="*/ 84 w 269"/>
              <a:gd name="T1" fmla="*/ 250 h 274"/>
              <a:gd name="T2" fmla="*/ 0 w 269"/>
              <a:gd name="T3" fmla="*/ 224 h 274"/>
              <a:gd name="T4" fmla="*/ 234 w 269"/>
              <a:gd name="T5" fmla="*/ 185 h 274"/>
              <a:gd name="T6" fmla="*/ 134 w 269"/>
              <a:gd name="T7" fmla="*/ 201 h 274"/>
              <a:gd name="T8" fmla="*/ 201 w 269"/>
              <a:gd name="T9" fmla="*/ 174 h 274"/>
              <a:gd name="T10" fmla="*/ 90 w 269"/>
              <a:gd name="T11" fmla="*/ 171 h 274"/>
              <a:gd name="T12" fmla="*/ 92 w 269"/>
              <a:gd name="T13" fmla="*/ 244 h 274"/>
              <a:gd name="T14" fmla="*/ 192 w 269"/>
              <a:gd name="T15" fmla="*/ 235 h 274"/>
              <a:gd name="T16" fmla="*/ 234 w 269"/>
              <a:gd name="T17" fmla="*/ 185 h 274"/>
              <a:gd name="T18" fmla="*/ 152 w 269"/>
              <a:gd name="T19" fmla="*/ 40 h 274"/>
              <a:gd name="T20" fmla="*/ 150 w 269"/>
              <a:gd name="T21" fmla="*/ 72 h 274"/>
              <a:gd name="T22" fmla="*/ 121 w 269"/>
              <a:gd name="T23" fmla="*/ 77 h 274"/>
              <a:gd name="T24" fmla="*/ 156 w 269"/>
              <a:gd name="T25" fmla="*/ 83 h 274"/>
              <a:gd name="T26" fmla="*/ 160 w 269"/>
              <a:gd name="T27" fmla="*/ 81 h 274"/>
              <a:gd name="T28" fmla="*/ 163 w 269"/>
              <a:gd name="T29" fmla="*/ 40 h 274"/>
              <a:gd name="T30" fmla="*/ 158 w 269"/>
              <a:gd name="T31" fmla="*/ 120 h 274"/>
              <a:gd name="T32" fmla="*/ 152 w 269"/>
              <a:gd name="T33" fmla="*/ 125 h 274"/>
              <a:gd name="T34" fmla="*/ 157 w 269"/>
              <a:gd name="T35" fmla="*/ 134 h 274"/>
              <a:gd name="T36" fmla="*/ 163 w 269"/>
              <a:gd name="T37" fmla="*/ 125 h 274"/>
              <a:gd name="T38" fmla="*/ 157 w 269"/>
              <a:gd name="T39" fmla="*/ 30 h 274"/>
              <a:gd name="T40" fmla="*/ 163 w 269"/>
              <a:gd name="T41" fmla="*/ 26 h 274"/>
              <a:gd name="T42" fmla="*/ 157 w 269"/>
              <a:gd name="T43" fmla="*/ 17 h 274"/>
              <a:gd name="T44" fmla="*/ 152 w 269"/>
              <a:gd name="T45" fmla="*/ 26 h 274"/>
              <a:gd name="T46" fmla="*/ 108 w 269"/>
              <a:gd name="T47" fmla="*/ 70 h 274"/>
              <a:gd name="T48" fmla="*/ 99 w 269"/>
              <a:gd name="T49" fmla="*/ 75 h 274"/>
              <a:gd name="T50" fmla="*/ 108 w 269"/>
              <a:gd name="T51" fmla="*/ 81 h 274"/>
              <a:gd name="T52" fmla="*/ 112 w 269"/>
              <a:gd name="T53" fmla="*/ 75 h 274"/>
              <a:gd name="T54" fmla="*/ 216 w 269"/>
              <a:gd name="T55" fmla="*/ 70 h 274"/>
              <a:gd name="T56" fmla="*/ 203 w 269"/>
              <a:gd name="T57" fmla="*/ 75 h 274"/>
              <a:gd name="T58" fmla="*/ 207 w 269"/>
              <a:gd name="T59" fmla="*/ 81 h 274"/>
              <a:gd name="T60" fmla="*/ 216 w 269"/>
              <a:gd name="T61" fmla="*/ 75 h 274"/>
              <a:gd name="T62" fmla="*/ 232 w 269"/>
              <a:gd name="T63" fmla="*/ 75 h 274"/>
              <a:gd name="T64" fmla="*/ 82 w 269"/>
              <a:gd name="T65" fmla="*/ 75 h 274"/>
              <a:gd name="T66" fmla="*/ 232 w 269"/>
              <a:gd name="T67" fmla="*/ 75 h 274"/>
              <a:gd name="T68" fmla="*/ 157 w 269"/>
              <a:gd name="T69" fmla="*/ 15 h 274"/>
              <a:gd name="T70" fmla="*/ 157 w 269"/>
              <a:gd name="T71" fmla="*/ 136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9" h="274">
                <a:moveTo>
                  <a:pt x="28" y="202"/>
                </a:moveTo>
                <a:cubicBezTo>
                  <a:pt x="84" y="250"/>
                  <a:pt x="84" y="250"/>
                  <a:pt x="84" y="250"/>
                </a:cubicBezTo>
                <a:cubicBezTo>
                  <a:pt x="69" y="261"/>
                  <a:pt x="52" y="274"/>
                  <a:pt x="52" y="27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7" y="217"/>
                  <a:pt x="28" y="202"/>
                </a:cubicBezTo>
                <a:close/>
                <a:moveTo>
                  <a:pt x="234" y="185"/>
                </a:moveTo>
                <a:cubicBezTo>
                  <a:pt x="220" y="196"/>
                  <a:pt x="209" y="205"/>
                  <a:pt x="193" y="208"/>
                </a:cubicBezTo>
                <a:cubicBezTo>
                  <a:pt x="167" y="212"/>
                  <a:pt x="141" y="206"/>
                  <a:pt x="134" y="201"/>
                </a:cubicBezTo>
                <a:cubicBezTo>
                  <a:pt x="121" y="193"/>
                  <a:pt x="134" y="198"/>
                  <a:pt x="171" y="196"/>
                </a:cubicBezTo>
                <a:cubicBezTo>
                  <a:pt x="209" y="194"/>
                  <a:pt x="201" y="174"/>
                  <a:pt x="201" y="174"/>
                </a:cubicBezTo>
                <a:cubicBezTo>
                  <a:pt x="193" y="173"/>
                  <a:pt x="183" y="172"/>
                  <a:pt x="144" y="171"/>
                </a:cubicBezTo>
                <a:cubicBezTo>
                  <a:pt x="130" y="171"/>
                  <a:pt x="103" y="168"/>
                  <a:pt x="90" y="171"/>
                </a:cubicBezTo>
                <a:cubicBezTo>
                  <a:pt x="75" y="174"/>
                  <a:pt x="62" y="187"/>
                  <a:pt x="41" y="201"/>
                </a:cubicBezTo>
                <a:cubicBezTo>
                  <a:pt x="92" y="244"/>
                  <a:pt x="92" y="244"/>
                  <a:pt x="92" y="244"/>
                </a:cubicBezTo>
                <a:cubicBezTo>
                  <a:pt x="99" y="239"/>
                  <a:pt x="106" y="235"/>
                  <a:pt x="108" y="235"/>
                </a:cubicBezTo>
                <a:cubicBezTo>
                  <a:pt x="124" y="235"/>
                  <a:pt x="164" y="239"/>
                  <a:pt x="192" y="235"/>
                </a:cubicBezTo>
                <a:cubicBezTo>
                  <a:pt x="249" y="208"/>
                  <a:pt x="269" y="174"/>
                  <a:pt x="269" y="174"/>
                </a:cubicBezTo>
                <a:cubicBezTo>
                  <a:pt x="269" y="174"/>
                  <a:pt x="254" y="161"/>
                  <a:pt x="234" y="185"/>
                </a:cubicBezTo>
                <a:close/>
                <a:moveTo>
                  <a:pt x="157" y="35"/>
                </a:moveTo>
                <a:cubicBezTo>
                  <a:pt x="154" y="35"/>
                  <a:pt x="152" y="37"/>
                  <a:pt x="152" y="40"/>
                </a:cubicBezTo>
                <a:cubicBezTo>
                  <a:pt x="152" y="70"/>
                  <a:pt x="152" y="70"/>
                  <a:pt x="152" y="70"/>
                </a:cubicBezTo>
                <a:cubicBezTo>
                  <a:pt x="152" y="71"/>
                  <a:pt x="151" y="72"/>
                  <a:pt x="150" y="72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23" y="72"/>
                  <a:pt x="121" y="74"/>
                  <a:pt x="121" y="77"/>
                </a:cubicBezTo>
                <a:cubicBezTo>
                  <a:pt x="121" y="80"/>
                  <a:pt x="123" y="83"/>
                  <a:pt x="126" y="83"/>
                </a:cubicBezTo>
                <a:cubicBezTo>
                  <a:pt x="156" y="83"/>
                  <a:pt x="156" y="83"/>
                  <a:pt x="156" y="83"/>
                </a:cubicBezTo>
                <a:cubicBezTo>
                  <a:pt x="158" y="83"/>
                  <a:pt x="159" y="82"/>
                  <a:pt x="160" y="81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2" y="80"/>
                  <a:pt x="163" y="78"/>
                  <a:pt x="163" y="76"/>
                </a:cubicBezTo>
                <a:cubicBezTo>
                  <a:pt x="163" y="40"/>
                  <a:pt x="163" y="40"/>
                  <a:pt x="163" y="40"/>
                </a:cubicBezTo>
                <a:cubicBezTo>
                  <a:pt x="163" y="37"/>
                  <a:pt x="160" y="35"/>
                  <a:pt x="157" y="35"/>
                </a:cubicBezTo>
                <a:close/>
                <a:moveTo>
                  <a:pt x="158" y="120"/>
                </a:moveTo>
                <a:cubicBezTo>
                  <a:pt x="157" y="120"/>
                  <a:pt x="157" y="120"/>
                  <a:pt x="157" y="120"/>
                </a:cubicBezTo>
                <a:cubicBezTo>
                  <a:pt x="154" y="120"/>
                  <a:pt x="152" y="123"/>
                  <a:pt x="152" y="125"/>
                </a:cubicBezTo>
                <a:cubicBezTo>
                  <a:pt x="152" y="134"/>
                  <a:pt x="152" y="134"/>
                  <a:pt x="152" y="134"/>
                </a:cubicBezTo>
                <a:cubicBezTo>
                  <a:pt x="154" y="134"/>
                  <a:pt x="156" y="134"/>
                  <a:pt x="157" y="134"/>
                </a:cubicBezTo>
                <a:cubicBezTo>
                  <a:pt x="159" y="134"/>
                  <a:pt x="161" y="134"/>
                  <a:pt x="163" y="134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3" y="123"/>
                  <a:pt x="160" y="120"/>
                  <a:pt x="158" y="120"/>
                </a:cubicBezTo>
                <a:close/>
                <a:moveTo>
                  <a:pt x="157" y="30"/>
                </a:moveTo>
                <a:cubicBezTo>
                  <a:pt x="158" y="30"/>
                  <a:pt x="158" y="30"/>
                  <a:pt x="158" y="30"/>
                </a:cubicBezTo>
                <a:cubicBezTo>
                  <a:pt x="160" y="30"/>
                  <a:pt x="163" y="28"/>
                  <a:pt x="163" y="26"/>
                </a:cubicBezTo>
                <a:cubicBezTo>
                  <a:pt x="163" y="17"/>
                  <a:pt x="163" y="17"/>
                  <a:pt x="163" y="17"/>
                </a:cubicBezTo>
                <a:cubicBezTo>
                  <a:pt x="161" y="17"/>
                  <a:pt x="159" y="17"/>
                  <a:pt x="157" y="17"/>
                </a:cubicBezTo>
                <a:cubicBezTo>
                  <a:pt x="156" y="17"/>
                  <a:pt x="154" y="17"/>
                  <a:pt x="152" y="17"/>
                </a:cubicBezTo>
                <a:cubicBezTo>
                  <a:pt x="152" y="26"/>
                  <a:pt x="152" y="26"/>
                  <a:pt x="152" y="26"/>
                </a:cubicBezTo>
                <a:cubicBezTo>
                  <a:pt x="152" y="28"/>
                  <a:pt x="154" y="30"/>
                  <a:pt x="157" y="30"/>
                </a:cubicBezTo>
                <a:close/>
                <a:moveTo>
                  <a:pt x="108" y="70"/>
                </a:moveTo>
                <a:cubicBezTo>
                  <a:pt x="99" y="70"/>
                  <a:pt x="99" y="70"/>
                  <a:pt x="99" y="70"/>
                </a:cubicBezTo>
                <a:cubicBezTo>
                  <a:pt x="99" y="72"/>
                  <a:pt x="99" y="74"/>
                  <a:pt x="99" y="75"/>
                </a:cubicBezTo>
                <a:cubicBezTo>
                  <a:pt x="99" y="77"/>
                  <a:pt x="99" y="79"/>
                  <a:pt x="99" y="81"/>
                </a:cubicBezTo>
                <a:cubicBezTo>
                  <a:pt x="108" y="81"/>
                  <a:pt x="108" y="81"/>
                  <a:pt x="108" y="81"/>
                </a:cubicBezTo>
                <a:cubicBezTo>
                  <a:pt x="110" y="81"/>
                  <a:pt x="112" y="78"/>
                  <a:pt x="112" y="76"/>
                </a:cubicBezTo>
                <a:cubicBezTo>
                  <a:pt x="112" y="75"/>
                  <a:pt x="112" y="75"/>
                  <a:pt x="112" y="75"/>
                </a:cubicBezTo>
                <a:cubicBezTo>
                  <a:pt x="112" y="72"/>
                  <a:pt x="110" y="70"/>
                  <a:pt x="108" y="70"/>
                </a:cubicBezTo>
                <a:close/>
                <a:moveTo>
                  <a:pt x="216" y="70"/>
                </a:moveTo>
                <a:cubicBezTo>
                  <a:pt x="207" y="70"/>
                  <a:pt x="207" y="70"/>
                  <a:pt x="207" y="70"/>
                </a:cubicBezTo>
                <a:cubicBezTo>
                  <a:pt x="205" y="70"/>
                  <a:pt x="203" y="72"/>
                  <a:pt x="203" y="75"/>
                </a:cubicBezTo>
                <a:cubicBezTo>
                  <a:pt x="203" y="76"/>
                  <a:pt x="203" y="76"/>
                  <a:pt x="203" y="76"/>
                </a:cubicBezTo>
                <a:cubicBezTo>
                  <a:pt x="203" y="78"/>
                  <a:pt x="205" y="81"/>
                  <a:pt x="207" y="81"/>
                </a:cubicBezTo>
                <a:cubicBezTo>
                  <a:pt x="216" y="81"/>
                  <a:pt x="216" y="81"/>
                  <a:pt x="216" y="81"/>
                </a:cubicBezTo>
                <a:cubicBezTo>
                  <a:pt x="216" y="79"/>
                  <a:pt x="216" y="77"/>
                  <a:pt x="216" y="75"/>
                </a:cubicBezTo>
                <a:cubicBezTo>
                  <a:pt x="216" y="74"/>
                  <a:pt x="216" y="72"/>
                  <a:pt x="216" y="70"/>
                </a:cubicBezTo>
                <a:close/>
                <a:moveTo>
                  <a:pt x="232" y="75"/>
                </a:moveTo>
                <a:cubicBezTo>
                  <a:pt x="232" y="117"/>
                  <a:pt x="199" y="150"/>
                  <a:pt x="157" y="150"/>
                </a:cubicBezTo>
                <a:cubicBezTo>
                  <a:pt x="116" y="150"/>
                  <a:pt x="82" y="117"/>
                  <a:pt x="82" y="75"/>
                </a:cubicBezTo>
                <a:cubicBezTo>
                  <a:pt x="82" y="34"/>
                  <a:pt x="116" y="0"/>
                  <a:pt x="157" y="0"/>
                </a:cubicBezTo>
                <a:cubicBezTo>
                  <a:pt x="199" y="0"/>
                  <a:pt x="232" y="34"/>
                  <a:pt x="232" y="75"/>
                </a:cubicBezTo>
                <a:close/>
                <a:moveTo>
                  <a:pt x="218" y="75"/>
                </a:moveTo>
                <a:cubicBezTo>
                  <a:pt x="218" y="42"/>
                  <a:pt x="191" y="15"/>
                  <a:pt x="157" y="15"/>
                </a:cubicBezTo>
                <a:cubicBezTo>
                  <a:pt x="124" y="15"/>
                  <a:pt x="97" y="42"/>
                  <a:pt x="97" y="75"/>
                </a:cubicBezTo>
                <a:cubicBezTo>
                  <a:pt x="97" y="109"/>
                  <a:pt x="124" y="136"/>
                  <a:pt x="157" y="136"/>
                </a:cubicBezTo>
                <a:cubicBezTo>
                  <a:pt x="191" y="136"/>
                  <a:pt x="218" y="109"/>
                  <a:pt x="218" y="75"/>
                </a:cubicBezTo>
                <a:close/>
              </a:path>
            </a:pathLst>
          </a:custGeom>
          <a:solidFill>
            <a:srgbClr val="D44E71"/>
          </a:solidFill>
          <a:ln>
            <a:noFill/>
          </a:ln>
        </p:spPr>
        <p:txBody>
          <a:bodyPr vert="horz" wrap="square" lIns="91440" tIns="648000" rIns="91440" bIns="45720" numCol="1" anchor="t" anchorCtr="0" compatLnSpc="1"/>
          <a:lstStyle/>
          <a:p>
            <a:pPr algn="ctr"/>
            <a:endParaRPr lang="zh-CN" altLang="en-US" sz="320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TextBox 19"/>
          <p:cNvSpPr txBox="1"/>
          <p:nvPr/>
        </p:nvSpPr>
        <p:spPr>
          <a:xfrm>
            <a:off x="1071974" y="2123749"/>
            <a:ext cx="1486695" cy="50783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63" name="TextBox 20"/>
          <p:cNvSpPr txBox="1"/>
          <p:nvPr/>
        </p:nvSpPr>
        <p:spPr>
          <a:xfrm>
            <a:off x="1053702" y="2514174"/>
            <a:ext cx="3107931" cy="46461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4" name="TextBox 21"/>
          <p:cNvSpPr txBox="1"/>
          <p:nvPr/>
        </p:nvSpPr>
        <p:spPr>
          <a:xfrm>
            <a:off x="8339933" y="1978823"/>
            <a:ext cx="1486695" cy="50783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65" name="TextBox 22"/>
          <p:cNvSpPr txBox="1"/>
          <p:nvPr/>
        </p:nvSpPr>
        <p:spPr>
          <a:xfrm>
            <a:off x="7792997" y="2473282"/>
            <a:ext cx="2947194" cy="46461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6" name="TextBox 23"/>
          <p:cNvSpPr txBox="1"/>
          <p:nvPr/>
        </p:nvSpPr>
        <p:spPr>
          <a:xfrm>
            <a:off x="1863726" y="4798195"/>
            <a:ext cx="1486695" cy="50783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67" name="TextBox 24"/>
          <p:cNvSpPr txBox="1"/>
          <p:nvPr/>
        </p:nvSpPr>
        <p:spPr>
          <a:xfrm>
            <a:off x="876300" y="5253418"/>
            <a:ext cx="3095627" cy="46461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TextBox 25"/>
          <p:cNvSpPr txBox="1"/>
          <p:nvPr/>
        </p:nvSpPr>
        <p:spPr>
          <a:xfrm>
            <a:off x="9161509" y="4670605"/>
            <a:ext cx="1486695" cy="50783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69" name="TextBox 26"/>
          <p:cNvSpPr txBox="1"/>
          <p:nvPr/>
        </p:nvSpPr>
        <p:spPr>
          <a:xfrm>
            <a:off x="8631988" y="5125829"/>
            <a:ext cx="2959937" cy="46461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 bwMode="auto">
          <a:xfrm>
            <a:off x="2122290" y="469901"/>
            <a:ext cx="1903609" cy="664368"/>
            <a:chOff x="856917" y="331497"/>
            <a:chExt cx="1903267" cy="663539"/>
          </a:xfrm>
        </p:grpSpPr>
        <p:sp>
          <p:nvSpPr>
            <p:cNvPr id="87" name="Text Box 7"/>
            <p:cNvSpPr txBox="1">
              <a:spLocks noChangeArrowheads="1"/>
            </p:cNvSpPr>
            <p:nvPr/>
          </p:nvSpPr>
          <p:spPr bwMode="auto">
            <a:xfrm>
              <a:off x="876161" y="785748"/>
              <a:ext cx="1884023" cy="209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en-CA" sz="1065" spc="4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TEACHING GOAL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856917" y="331497"/>
              <a:ext cx="1812992" cy="5225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 eaLnBrk="1" fontAlgn="auto" hangingPunct="1">
                <a:defRPr/>
              </a:pPr>
              <a:r>
                <a:rPr lang="zh-CN" altLang="en-US" sz="2800" spc="300" noProof="1">
                  <a:latin typeface="文悦古典明朝体 (非商业使用) W5" pitchFamily="50" charset="-122"/>
                  <a:ea typeface="文悦古典明朝体 (非商业使用) W5" pitchFamily="50" charset="-122"/>
                  <a:cs typeface="Open Sans" panose="020B0606030504020204" pitchFamily="34" charset="0"/>
                  <a:sym typeface="Arial" panose="020B0604020202020204" pitchFamily="34" charset="0"/>
                </a:rPr>
                <a:t>教学目标</a:t>
              </a:r>
              <a:endParaRPr lang="en-CA" altLang="zh-CN" sz="2800" spc="300" noProof="1">
                <a:latin typeface="文悦古典明朝体 (非商业使用) W5" pitchFamily="50" charset="-122"/>
                <a:ea typeface="文悦古典明朝体 (非商业使用) W5" pitchFamily="50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2127</Words>
  <Application>Microsoft Office PowerPoint</Application>
  <PresentationFormat>宽屏</PresentationFormat>
  <Paragraphs>261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4" baseType="lpstr">
      <vt:lpstr>Century Gothic</vt:lpstr>
      <vt:lpstr>Gill Sans</vt:lpstr>
      <vt:lpstr>Lato Light</vt:lpstr>
      <vt:lpstr>Lato Regular</vt:lpstr>
      <vt:lpstr>Montserrat</vt:lpstr>
      <vt:lpstr>Open Sans</vt:lpstr>
      <vt:lpstr>Open Sans Condensed</vt:lpstr>
      <vt:lpstr>Open Sans Extrabold</vt:lpstr>
      <vt:lpstr>Open Sans Light</vt:lpstr>
      <vt:lpstr>Sinkin Sans 400 Regular</vt:lpstr>
      <vt:lpstr>等线</vt:lpstr>
      <vt:lpstr>等线 Light</vt:lpstr>
      <vt:lpstr>华文黑体</vt:lpstr>
      <vt:lpstr>康煕字典體(Demo)</vt:lpstr>
      <vt:lpstr>微软雅黑</vt:lpstr>
      <vt:lpstr>文悦古典明朝体 (非商业使用) W5</vt:lpstr>
      <vt:lpstr>新宋体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燃品堂PPT</dc:creator>
  <cp:keywords>51PPT模板网;www.51pptmoban.com</cp:keywords>
  <cp:lastModifiedBy>阳光 男孩</cp:lastModifiedBy>
  <cp:revision>20</cp:revision>
  <dcterms:created xsi:type="dcterms:W3CDTF">2017-10-30T03:00:00Z</dcterms:created>
  <dcterms:modified xsi:type="dcterms:W3CDTF">2018-11-22T14:27:04Z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