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heme/themeOverride2.xml" ContentType="application/vnd.openxmlformats-officedocument.themeOverr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Override3.xml" ContentType="application/vnd.openxmlformats-officedocument.themeOverr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heme/themeOverride4.xml" ContentType="application/vnd.openxmlformats-officedocument.themeOverr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heme/themeOverride5.xml" ContentType="application/vnd.openxmlformats-officedocument.themeOverr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heme/themeOverride6.xml" ContentType="application/vnd.openxmlformats-officedocument.themeOverr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heme/themeOverride7.xml" ContentType="application/vnd.openxmlformats-officedocument.themeOverride+xml"/>
  <Override PartName="/ppt/notesSlides/notesSlide1.xml" ContentType="application/vnd.openxmlformats-officedocument.presentationml.notesSlide+xml"/>
  <Override PartName="/ppt/tags/tag27.xml" ContentType="application/vnd.openxmlformats-officedocument.presentationml.tags+xml"/>
  <Override PartName="/ppt/notesSlides/notesSlide2.xml" ContentType="application/vnd.openxmlformats-officedocument.presentationml.notesSlide+xml"/>
  <Override PartName="/ppt/tags/tag28.xml" ContentType="application/vnd.openxmlformats-officedocument.presentationml.tags+xml"/>
  <Override PartName="/ppt/notesSlides/notesSlide3.xml" ContentType="application/vnd.openxmlformats-officedocument.presentationml.notesSlide+xml"/>
  <Override PartName="/ppt/tags/tag29.xml" ContentType="application/vnd.openxmlformats-officedocument.presentationml.tags+xml"/>
  <Override PartName="/ppt/notesSlides/notesSlide4.xml" ContentType="application/vnd.openxmlformats-officedocument.presentationml.notesSlide+xml"/>
  <Override PartName="/ppt/tags/tag30.xml" ContentType="application/vnd.openxmlformats-officedocument.presentationml.tags+xml"/>
  <Override PartName="/ppt/notesSlides/notesSlide5.xml" ContentType="application/vnd.openxmlformats-officedocument.presentationml.notesSlide+xml"/>
  <Override PartName="/ppt/tags/tag31.xml" ContentType="application/vnd.openxmlformats-officedocument.presentationml.tags+xml"/>
  <Override PartName="/ppt/notesSlides/notesSlide6.xml" ContentType="application/vnd.openxmlformats-officedocument.presentationml.notesSlide+xml"/>
  <Override PartName="/ppt/tags/tag32.xml" ContentType="application/vnd.openxmlformats-officedocument.presentationml.tags+xml"/>
  <Override PartName="/ppt/notesSlides/notesSlide7.xml" ContentType="application/vnd.openxmlformats-officedocument.presentationml.notesSlide+xml"/>
  <Override PartName="/ppt/tags/tag33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3"/>
  </p:notesMasterIdLst>
  <p:sldIdLst>
    <p:sldId id="256" r:id="rId2"/>
    <p:sldId id="266" r:id="rId3"/>
    <p:sldId id="258" r:id="rId4"/>
    <p:sldId id="1704" r:id="rId5"/>
    <p:sldId id="1707" r:id="rId6"/>
    <p:sldId id="1706" r:id="rId7"/>
    <p:sldId id="1708" r:id="rId8"/>
    <p:sldId id="262" r:id="rId9"/>
    <p:sldId id="1705" r:id="rId10"/>
    <p:sldId id="1709" r:id="rId11"/>
    <p:sldId id="1711" r:id="rId12"/>
    <p:sldId id="1710" r:id="rId13"/>
    <p:sldId id="1712" r:id="rId14"/>
    <p:sldId id="263" r:id="rId15"/>
    <p:sldId id="1713" r:id="rId16"/>
    <p:sldId id="1714" r:id="rId17"/>
    <p:sldId id="1715" r:id="rId18"/>
    <p:sldId id="1716" r:id="rId19"/>
    <p:sldId id="1718" r:id="rId20"/>
    <p:sldId id="264" r:id="rId21"/>
    <p:sldId id="1720" r:id="rId22"/>
    <p:sldId id="1717" r:id="rId23"/>
    <p:sldId id="1719" r:id="rId24"/>
    <p:sldId id="1722" r:id="rId25"/>
    <p:sldId id="1721" r:id="rId26"/>
    <p:sldId id="265" r:id="rId27"/>
    <p:sldId id="1724" r:id="rId28"/>
    <p:sldId id="1725" r:id="rId29"/>
    <p:sldId id="1723" r:id="rId30"/>
    <p:sldId id="1726" r:id="rId31"/>
    <p:sldId id="1727" r:id="rId32"/>
    <p:sldId id="261" r:id="rId33"/>
    <p:sldId id="1698" r:id="rId34"/>
    <p:sldId id="259" r:id="rId35"/>
    <p:sldId id="260" r:id="rId36"/>
    <p:sldId id="1699" r:id="rId37"/>
    <p:sldId id="1700" r:id="rId38"/>
    <p:sldId id="1701" r:id="rId39"/>
    <p:sldId id="1702" r:id="rId40"/>
    <p:sldId id="1703" r:id="rId41"/>
    <p:sldId id="1728" r:id="rId42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20000"/>
    <a:srgbClr val="A40000"/>
    <a:srgbClr val="9E0000"/>
    <a:srgbClr val="C7450B"/>
    <a:srgbClr val="E24E0C"/>
    <a:srgbClr val="DC6140"/>
    <a:srgbClr val="E60000"/>
    <a:srgbClr val="C9670D"/>
    <a:srgbClr val="66B5C9"/>
    <a:srgbClr val="EDB1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6182" autoAdjust="0"/>
  </p:normalViewPr>
  <p:slideViewPr>
    <p:cSldViewPr snapToGrid="0">
      <p:cViewPr varScale="1">
        <p:scale>
          <a:sx n="109" d="100"/>
          <a:sy n="109" d="100"/>
        </p:scale>
        <p:origin x="115" y="163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2018/11/22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6305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6981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2053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9883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1395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6877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2927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iSlide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86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7">
            <a:extLst>
              <a:ext uri="{FF2B5EF4-FFF2-40B4-BE49-F238E27FC236}">
                <a16:creationId xmlns:a16="http://schemas.microsoft.com/office/drawing/2014/main" xmlns="" id="{6870D667-D942-475E-A280-1BE294CADA8D}"/>
              </a:ext>
            </a:extLst>
          </p:cNvPr>
          <p:cNvSpPr/>
          <p:nvPr userDrawn="1"/>
        </p:nvSpPr>
        <p:spPr>
          <a:xfrm>
            <a:off x="-3175" y="-3175"/>
            <a:ext cx="12198350" cy="6864350"/>
          </a:xfrm>
          <a:custGeom>
            <a:avLst/>
            <a:gdLst>
              <a:gd name="connsiteX0" fmla="*/ 3175 w 12198350"/>
              <a:gd name="connsiteY0" fmla="*/ 3175 h 6864350"/>
              <a:gd name="connsiteX1" fmla="*/ 12195175 w 12198350"/>
              <a:gd name="connsiteY1" fmla="*/ 3175 h 6864350"/>
              <a:gd name="connsiteX2" fmla="*/ 12195175 w 12198350"/>
              <a:gd name="connsiteY2" fmla="*/ 6861175 h 6864350"/>
              <a:gd name="connsiteX3" fmla="*/ 3175 w 12198350"/>
              <a:gd name="connsiteY3" fmla="*/ 6861175 h 6864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8350" h="6864350">
                <a:moveTo>
                  <a:pt x="3175" y="3175"/>
                </a:moveTo>
                <a:lnTo>
                  <a:pt x="12195175" y="3175"/>
                </a:lnTo>
                <a:lnTo>
                  <a:pt x="12195175" y="6861175"/>
                </a:lnTo>
                <a:lnTo>
                  <a:pt x="3175" y="6861175"/>
                </a:lnTo>
                <a:close/>
              </a:path>
            </a:pathLst>
          </a:custGeom>
          <a:solidFill>
            <a:schemeClr val="accent4">
              <a:lumMod val="5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" name="任意多边形: 形状 10">
            <a:extLst>
              <a:ext uri="{FF2B5EF4-FFF2-40B4-BE49-F238E27FC236}">
                <a16:creationId xmlns:a16="http://schemas.microsoft.com/office/drawing/2014/main" xmlns="" id="{581C63FB-D0EE-4EBD-B5F4-6AC14C7FACA5}"/>
              </a:ext>
            </a:extLst>
          </p:cNvPr>
          <p:cNvSpPr/>
          <p:nvPr userDrawn="1"/>
        </p:nvSpPr>
        <p:spPr>
          <a:xfrm>
            <a:off x="9144635" y="477520"/>
            <a:ext cx="3048000" cy="1377950"/>
          </a:xfrm>
          <a:custGeom>
            <a:avLst/>
            <a:gdLst>
              <a:gd name="connsiteX0" fmla="*/ 3175 w 3048000"/>
              <a:gd name="connsiteY0" fmla="*/ 3175 h 1377950"/>
              <a:gd name="connsiteX1" fmla="*/ 3047365 w 3048000"/>
              <a:gd name="connsiteY1" fmla="*/ 3175 h 1377950"/>
              <a:gd name="connsiteX2" fmla="*/ 3047365 w 3048000"/>
              <a:gd name="connsiteY2" fmla="*/ 1378585 h 1377950"/>
              <a:gd name="connsiteX3" fmla="*/ 3175 w 3048000"/>
              <a:gd name="connsiteY3" fmla="*/ 1378585 h 1377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1377950">
                <a:moveTo>
                  <a:pt x="3175" y="3175"/>
                </a:moveTo>
                <a:lnTo>
                  <a:pt x="3047365" y="3175"/>
                </a:lnTo>
                <a:lnTo>
                  <a:pt x="3047365" y="1378585"/>
                </a:lnTo>
                <a:lnTo>
                  <a:pt x="3175" y="1378585"/>
                </a:lnTo>
                <a:close/>
              </a:path>
            </a:pathLst>
          </a:custGeom>
          <a:solidFill>
            <a:schemeClr val="accent3">
              <a:alpha val="2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A00027AE-6A27-4B96-A066-2E463EEE2E90}"/>
              </a:ext>
            </a:extLst>
          </p:cNvPr>
          <p:cNvGrpSpPr/>
          <p:nvPr userDrawn="1"/>
        </p:nvGrpSpPr>
        <p:grpSpPr>
          <a:xfrm>
            <a:off x="-3175" y="4469130"/>
            <a:ext cx="7781290" cy="2388235"/>
            <a:chOff x="-3175" y="4469130"/>
            <a:chExt cx="7781290" cy="2388235"/>
          </a:xfrm>
        </p:grpSpPr>
        <p:sp>
          <p:nvSpPr>
            <p:cNvPr id="7" name="任意多边形: 形状 8">
              <a:extLst>
                <a:ext uri="{FF2B5EF4-FFF2-40B4-BE49-F238E27FC236}">
                  <a16:creationId xmlns:a16="http://schemas.microsoft.com/office/drawing/2014/main" xmlns="" id="{BF830281-B66F-482C-B135-ED611188FC8F}"/>
                </a:ext>
              </a:extLst>
            </p:cNvPr>
            <p:cNvSpPr/>
            <p:nvPr userDrawn="1"/>
          </p:nvSpPr>
          <p:spPr>
            <a:xfrm>
              <a:off x="-3175" y="5479415"/>
              <a:ext cx="5213350" cy="1377950"/>
            </a:xfrm>
            <a:custGeom>
              <a:avLst/>
              <a:gdLst>
                <a:gd name="connsiteX0" fmla="*/ 3175 w 5213350"/>
                <a:gd name="connsiteY0" fmla="*/ 3175 h 1377950"/>
                <a:gd name="connsiteX1" fmla="*/ 5213350 w 5213350"/>
                <a:gd name="connsiteY1" fmla="*/ 3175 h 1377950"/>
                <a:gd name="connsiteX2" fmla="*/ 5213350 w 5213350"/>
                <a:gd name="connsiteY2" fmla="*/ 1378585 h 1377950"/>
                <a:gd name="connsiteX3" fmla="*/ 3175 w 5213350"/>
                <a:gd name="connsiteY3" fmla="*/ 1378585 h 137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13350" h="1377950">
                  <a:moveTo>
                    <a:pt x="3175" y="3175"/>
                  </a:moveTo>
                  <a:lnTo>
                    <a:pt x="5213350" y="3175"/>
                  </a:lnTo>
                  <a:lnTo>
                    <a:pt x="5213350" y="1378585"/>
                  </a:lnTo>
                  <a:lnTo>
                    <a:pt x="3175" y="1378585"/>
                  </a:lnTo>
                  <a:close/>
                </a:path>
              </a:pathLst>
            </a:custGeom>
            <a:solidFill>
              <a:schemeClr val="tx2">
                <a:lumMod val="50000"/>
                <a:alpha val="50000"/>
              </a:scheme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9">
              <a:extLst>
                <a:ext uri="{FF2B5EF4-FFF2-40B4-BE49-F238E27FC236}">
                  <a16:creationId xmlns:a16="http://schemas.microsoft.com/office/drawing/2014/main" xmlns="" id="{94A0F839-667E-45B6-9D5A-A260128EC2CC}"/>
                </a:ext>
              </a:extLst>
            </p:cNvPr>
            <p:cNvSpPr/>
            <p:nvPr userDrawn="1"/>
          </p:nvSpPr>
          <p:spPr>
            <a:xfrm>
              <a:off x="2564765" y="4469130"/>
              <a:ext cx="5213350" cy="1377950"/>
            </a:xfrm>
            <a:custGeom>
              <a:avLst/>
              <a:gdLst>
                <a:gd name="connsiteX0" fmla="*/ 3175 w 5213350"/>
                <a:gd name="connsiteY0" fmla="*/ 3175 h 1377950"/>
                <a:gd name="connsiteX1" fmla="*/ 5213350 w 5213350"/>
                <a:gd name="connsiteY1" fmla="*/ 3175 h 1377950"/>
                <a:gd name="connsiteX2" fmla="*/ 5213350 w 5213350"/>
                <a:gd name="connsiteY2" fmla="*/ 1378585 h 1377950"/>
                <a:gd name="connsiteX3" fmla="*/ 3175 w 5213350"/>
                <a:gd name="connsiteY3" fmla="*/ 1378585 h 137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13350" h="1377950">
                  <a:moveTo>
                    <a:pt x="3175" y="3175"/>
                  </a:moveTo>
                  <a:lnTo>
                    <a:pt x="5213350" y="3175"/>
                  </a:lnTo>
                  <a:lnTo>
                    <a:pt x="5213350" y="1378585"/>
                  </a:lnTo>
                  <a:lnTo>
                    <a:pt x="3175" y="1378585"/>
                  </a:lnTo>
                  <a:close/>
                </a:path>
              </a:pathLst>
            </a:custGeom>
            <a:solidFill>
              <a:schemeClr val="accent1">
                <a:lumMod val="50000"/>
                <a:alpha val="50000"/>
              </a:scheme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11">
              <a:extLst>
                <a:ext uri="{FF2B5EF4-FFF2-40B4-BE49-F238E27FC236}">
                  <a16:creationId xmlns:a16="http://schemas.microsoft.com/office/drawing/2014/main" xmlns="" id="{43C04797-64B6-4F70-8218-79EE3260ED0A}"/>
                </a:ext>
              </a:extLst>
            </p:cNvPr>
            <p:cNvSpPr/>
            <p:nvPr userDrawn="1"/>
          </p:nvSpPr>
          <p:spPr>
            <a:xfrm>
              <a:off x="610870" y="4793615"/>
              <a:ext cx="3048000" cy="1377950"/>
            </a:xfrm>
            <a:custGeom>
              <a:avLst/>
              <a:gdLst>
                <a:gd name="connsiteX0" fmla="*/ 3175 w 3048000"/>
                <a:gd name="connsiteY0" fmla="*/ 3175 h 1377950"/>
                <a:gd name="connsiteX1" fmla="*/ 3047365 w 3048000"/>
                <a:gd name="connsiteY1" fmla="*/ 3175 h 1377950"/>
                <a:gd name="connsiteX2" fmla="*/ 3047365 w 3048000"/>
                <a:gd name="connsiteY2" fmla="*/ 1378585 h 1377950"/>
                <a:gd name="connsiteX3" fmla="*/ 3175 w 3048000"/>
                <a:gd name="connsiteY3" fmla="*/ 1378585 h 137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48000" h="1377950">
                  <a:moveTo>
                    <a:pt x="3175" y="3175"/>
                  </a:moveTo>
                  <a:lnTo>
                    <a:pt x="3047365" y="3175"/>
                  </a:lnTo>
                  <a:lnTo>
                    <a:pt x="3047365" y="1378585"/>
                  </a:lnTo>
                  <a:lnTo>
                    <a:pt x="3175" y="1378585"/>
                  </a:lnTo>
                  <a:close/>
                </a:path>
              </a:pathLst>
            </a:custGeom>
            <a:solidFill>
              <a:schemeClr val="accent3">
                <a:alpha val="10000"/>
              </a:scheme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1" name="任意多边形: 形状 12">
            <a:extLst>
              <a:ext uri="{FF2B5EF4-FFF2-40B4-BE49-F238E27FC236}">
                <a16:creationId xmlns:a16="http://schemas.microsoft.com/office/drawing/2014/main" xmlns="" id="{9E20418B-BF91-4BFA-9FBD-F79D9BDD495B}"/>
              </a:ext>
            </a:extLst>
          </p:cNvPr>
          <p:cNvSpPr/>
          <p:nvPr userDrawn="1"/>
        </p:nvSpPr>
        <p:spPr>
          <a:xfrm>
            <a:off x="1123315" y="795655"/>
            <a:ext cx="9944100" cy="4279900"/>
          </a:xfrm>
          <a:custGeom>
            <a:avLst/>
            <a:gdLst>
              <a:gd name="connsiteX0" fmla="*/ 3175 w 9944100"/>
              <a:gd name="connsiteY0" fmla="*/ 3175 h 4279900"/>
              <a:gd name="connsiteX1" fmla="*/ 9942195 w 9944100"/>
              <a:gd name="connsiteY1" fmla="*/ 3175 h 4279900"/>
              <a:gd name="connsiteX2" fmla="*/ 9942195 w 9944100"/>
              <a:gd name="connsiteY2" fmla="*/ 4280535 h 4279900"/>
              <a:gd name="connsiteX3" fmla="*/ 3175 w 9944100"/>
              <a:gd name="connsiteY3" fmla="*/ 4280535 h 4279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44100" h="4279900">
                <a:moveTo>
                  <a:pt x="3175" y="3175"/>
                </a:moveTo>
                <a:lnTo>
                  <a:pt x="9942195" y="3175"/>
                </a:lnTo>
                <a:lnTo>
                  <a:pt x="9942195" y="4280535"/>
                </a:lnTo>
                <a:lnTo>
                  <a:pt x="3175" y="4280535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xmlns="" id="{4884E222-287D-4452-993D-35680AF39FF8}"/>
              </a:ext>
            </a:extLst>
          </p:cNvPr>
          <p:cNvSpPr/>
          <p:nvPr userDrawn="1"/>
        </p:nvSpPr>
        <p:spPr>
          <a:xfrm>
            <a:off x="1123315" y="795655"/>
            <a:ext cx="4597400" cy="4013200"/>
          </a:xfrm>
          <a:custGeom>
            <a:avLst/>
            <a:gdLst>
              <a:gd name="connsiteX0" fmla="*/ 3735070 w 4597400"/>
              <a:gd name="connsiteY0" fmla="*/ 3175 h 4013200"/>
              <a:gd name="connsiteX1" fmla="*/ 34925 w 4597400"/>
              <a:gd name="connsiteY1" fmla="*/ 3168650 h 4013200"/>
              <a:gd name="connsiteX2" fmla="*/ 3175 w 4597400"/>
              <a:gd name="connsiteY2" fmla="*/ 3168650 h 4013200"/>
              <a:gd name="connsiteX3" fmla="*/ 3175 w 4597400"/>
              <a:gd name="connsiteY3" fmla="*/ 4013200 h 4013200"/>
              <a:gd name="connsiteX4" fmla="*/ 34925 w 4597400"/>
              <a:gd name="connsiteY4" fmla="*/ 4013200 h 4013200"/>
              <a:gd name="connsiteX5" fmla="*/ 4595495 w 4597400"/>
              <a:gd name="connsiteY5" fmla="*/ 3175 h 4013200"/>
              <a:gd name="connsiteX6" fmla="*/ 3735070 w 4597400"/>
              <a:gd name="connsiteY6" fmla="*/ 3175 h 401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97400" h="4013200">
                <a:moveTo>
                  <a:pt x="3735070" y="3175"/>
                </a:moveTo>
                <a:cubicBezTo>
                  <a:pt x="3472815" y="1793240"/>
                  <a:pt x="1916430" y="3168650"/>
                  <a:pt x="34925" y="3168650"/>
                </a:cubicBezTo>
                <a:cubicBezTo>
                  <a:pt x="24130" y="3168650"/>
                  <a:pt x="13970" y="3168650"/>
                  <a:pt x="3175" y="3168650"/>
                </a:cubicBezTo>
                <a:lnTo>
                  <a:pt x="3175" y="4013200"/>
                </a:lnTo>
                <a:cubicBezTo>
                  <a:pt x="13970" y="4013200"/>
                  <a:pt x="24130" y="4013200"/>
                  <a:pt x="34925" y="4013200"/>
                </a:cubicBezTo>
                <a:cubicBezTo>
                  <a:pt x="2388235" y="4013200"/>
                  <a:pt x="4327525" y="2261235"/>
                  <a:pt x="4595495" y="3175"/>
                </a:cubicBezTo>
                <a:lnTo>
                  <a:pt x="3735070" y="3175"/>
                </a:lnTo>
                <a:close/>
              </a:path>
            </a:pathLst>
          </a:custGeom>
          <a:solidFill>
            <a:schemeClr val="accent3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xmlns="" id="{AC5B9C11-A329-48D3-A363-1E5C1E683509}"/>
              </a:ext>
            </a:extLst>
          </p:cNvPr>
          <p:cNvSpPr/>
          <p:nvPr userDrawn="1"/>
        </p:nvSpPr>
        <p:spPr>
          <a:xfrm>
            <a:off x="1123315" y="795020"/>
            <a:ext cx="2971800" cy="2451100"/>
          </a:xfrm>
          <a:custGeom>
            <a:avLst/>
            <a:gdLst>
              <a:gd name="connsiteX0" fmla="*/ 2162810 w 2971800"/>
              <a:gd name="connsiteY0" fmla="*/ 3810 h 2451100"/>
              <a:gd name="connsiteX1" fmla="*/ 34925 w 2971800"/>
              <a:gd name="connsiteY1" fmla="*/ 1662430 h 2451100"/>
              <a:gd name="connsiteX2" fmla="*/ 3175 w 2971800"/>
              <a:gd name="connsiteY2" fmla="*/ 1661795 h 2451100"/>
              <a:gd name="connsiteX3" fmla="*/ 3175 w 2971800"/>
              <a:gd name="connsiteY3" fmla="*/ 2452370 h 2451100"/>
              <a:gd name="connsiteX4" fmla="*/ 34925 w 2971800"/>
              <a:gd name="connsiteY4" fmla="*/ 2452370 h 2451100"/>
              <a:gd name="connsiteX5" fmla="*/ 2971165 w 2971800"/>
              <a:gd name="connsiteY5" fmla="*/ 3175 h 2451100"/>
              <a:gd name="connsiteX6" fmla="*/ 2162810 w 2971800"/>
              <a:gd name="connsiteY6" fmla="*/ 3175 h 2451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71800" h="2451100">
                <a:moveTo>
                  <a:pt x="2162810" y="3810"/>
                </a:moveTo>
                <a:cubicBezTo>
                  <a:pt x="1924050" y="956945"/>
                  <a:pt x="1061720" y="1662430"/>
                  <a:pt x="34925" y="1662430"/>
                </a:cubicBezTo>
                <a:cubicBezTo>
                  <a:pt x="24130" y="1662430"/>
                  <a:pt x="13970" y="1662430"/>
                  <a:pt x="3175" y="1661795"/>
                </a:cubicBezTo>
                <a:lnTo>
                  <a:pt x="3175" y="2452370"/>
                </a:lnTo>
                <a:cubicBezTo>
                  <a:pt x="13970" y="2452370"/>
                  <a:pt x="24130" y="2452370"/>
                  <a:pt x="34925" y="2452370"/>
                </a:cubicBezTo>
                <a:cubicBezTo>
                  <a:pt x="1500505" y="2452370"/>
                  <a:pt x="2719070" y="1396365"/>
                  <a:pt x="2971165" y="3175"/>
                </a:cubicBezTo>
                <a:lnTo>
                  <a:pt x="2162810" y="3175"/>
                </a:lnTo>
                <a:close/>
              </a:path>
            </a:pathLst>
          </a:custGeom>
          <a:solidFill>
            <a:schemeClr val="accent3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xmlns="" id="{821140C2-A633-4F95-AE3A-70AD8FD6DABB}"/>
              </a:ext>
            </a:extLst>
          </p:cNvPr>
          <p:cNvSpPr/>
          <p:nvPr userDrawn="1"/>
        </p:nvSpPr>
        <p:spPr>
          <a:xfrm>
            <a:off x="11571288" y="6292533"/>
            <a:ext cx="368300" cy="368300"/>
          </a:xfrm>
          <a:custGeom>
            <a:avLst/>
            <a:gdLst>
              <a:gd name="connsiteX0" fmla="*/ 4763 w 368300"/>
              <a:gd name="connsiteY0" fmla="*/ 4763 h 368300"/>
              <a:gd name="connsiteX1" fmla="*/ 367347 w 368300"/>
              <a:gd name="connsiteY1" fmla="*/ 4763 h 368300"/>
              <a:gd name="connsiteX2" fmla="*/ 367347 w 368300"/>
              <a:gd name="connsiteY2" fmla="*/ 367348 h 368300"/>
              <a:gd name="connsiteX3" fmla="*/ 4763 w 368300"/>
              <a:gd name="connsiteY3" fmla="*/ 367348 h 36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8300" h="368300">
                <a:moveTo>
                  <a:pt x="4763" y="4763"/>
                </a:moveTo>
                <a:lnTo>
                  <a:pt x="367347" y="4763"/>
                </a:lnTo>
                <a:lnTo>
                  <a:pt x="367347" y="367348"/>
                </a:lnTo>
                <a:lnTo>
                  <a:pt x="4763" y="367348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xmlns="" id="{51CDA4BE-7D44-4C17-B716-E6D34B30797C}"/>
              </a:ext>
            </a:extLst>
          </p:cNvPr>
          <p:cNvSpPr/>
          <p:nvPr userDrawn="1"/>
        </p:nvSpPr>
        <p:spPr>
          <a:xfrm>
            <a:off x="11336338" y="6069013"/>
            <a:ext cx="387350" cy="387350"/>
          </a:xfrm>
          <a:custGeom>
            <a:avLst/>
            <a:gdLst>
              <a:gd name="connsiteX0" fmla="*/ 388303 w 387350"/>
              <a:gd name="connsiteY0" fmla="*/ 388303 h 387350"/>
              <a:gd name="connsiteX1" fmla="*/ 4763 w 387350"/>
              <a:gd name="connsiteY1" fmla="*/ 388303 h 387350"/>
              <a:gd name="connsiteX2" fmla="*/ 4763 w 387350"/>
              <a:gd name="connsiteY2" fmla="*/ 4763 h 387350"/>
              <a:gd name="connsiteX3" fmla="*/ 388303 w 387350"/>
              <a:gd name="connsiteY3" fmla="*/ 4763 h 387350"/>
              <a:gd name="connsiteX4" fmla="*/ 388303 w 387350"/>
              <a:gd name="connsiteY4" fmla="*/ 388303 h 387350"/>
              <a:gd name="connsiteX5" fmla="*/ 26353 w 387350"/>
              <a:gd name="connsiteY5" fmla="*/ 366713 h 387350"/>
              <a:gd name="connsiteX6" fmla="*/ 367347 w 387350"/>
              <a:gd name="connsiteY6" fmla="*/ 366713 h 387350"/>
              <a:gd name="connsiteX7" fmla="*/ 367347 w 387350"/>
              <a:gd name="connsiteY7" fmla="*/ 25717 h 387350"/>
              <a:gd name="connsiteX8" fmla="*/ 26353 w 387350"/>
              <a:gd name="connsiteY8" fmla="*/ 25717 h 387350"/>
              <a:gd name="connsiteX9" fmla="*/ 26353 w 387350"/>
              <a:gd name="connsiteY9" fmla="*/ 366713 h 387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87350" h="387350">
                <a:moveTo>
                  <a:pt x="388303" y="388303"/>
                </a:moveTo>
                <a:lnTo>
                  <a:pt x="4763" y="388303"/>
                </a:lnTo>
                <a:lnTo>
                  <a:pt x="4763" y="4763"/>
                </a:lnTo>
                <a:lnTo>
                  <a:pt x="388303" y="4763"/>
                </a:lnTo>
                <a:lnTo>
                  <a:pt x="388303" y="388303"/>
                </a:lnTo>
                <a:close/>
                <a:moveTo>
                  <a:pt x="26353" y="366713"/>
                </a:moveTo>
                <a:lnTo>
                  <a:pt x="367347" y="366713"/>
                </a:lnTo>
                <a:lnTo>
                  <a:pt x="367347" y="25717"/>
                </a:lnTo>
                <a:lnTo>
                  <a:pt x="26353" y="25717"/>
                </a:lnTo>
                <a:lnTo>
                  <a:pt x="26353" y="366713"/>
                </a:lnTo>
                <a:close/>
              </a:path>
            </a:pathLst>
          </a:custGeom>
          <a:solidFill>
            <a:srgbClr val="BAAE99"/>
          </a:solidFill>
          <a:ln w="9525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801" name="副标题 2"/>
          <p:cNvSpPr>
            <a:spLocks noGrp="1"/>
          </p:cNvSpPr>
          <p:nvPr userDrawn="1">
            <p:ph type="subTitle" idx="1"/>
          </p:nvPr>
        </p:nvSpPr>
        <p:spPr>
          <a:xfrm>
            <a:off x="1426799" y="2635066"/>
            <a:ext cx="4874607" cy="558799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802" name="标题 1"/>
          <p:cNvSpPr>
            <a:spLocks noGrp="1"/>
          </p:cNvSpPr>
          <p:nvPr userDrawn="1">
            <p:ph type="ctrTitle"/>
          </p:nvPr>
        </p:nvSpPr>
        <p:spPr>
          <a:xfrm>
            <a:off x="1426799" y="1371685"/>
            <a:ext cx="4874607" cy="1246510"/>
          </a:xfrm>
        </p:spPr>
        <p:txBody>
          <a:bodyPr anchor="ctr"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1426799" y="3967303"/>
            <a:ext cx="4874607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1426799" y="4263574"/>
            <a:ext cx="4874607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192E621C-97A3-4EC5-B03E-BBDC485140DA}"/>
              </a:ext>
            </a:extLst>
          </p:cNvPr>
          <p:cNvSpPr/>
          <p:nvPr userDrawn="1"/>
        </p:nvSpPr>
        <p:spPr>
          <a:xfrm>
            <a:off x="6388862" y="1300213"/>
            <a:ext cx="4067366" cy="512445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xmlns="" id="{809E81A5-9391-4860-99D0-3E4DF936E39F}"/>
              </a:ext>
            </a:extLst>
          </p:cNvPr>
          <p:cNvSpPr/>
          <p:nvPr userDrawn="1"/>
        </p:nvSpPr>
        <p:spPr>
          <a:xfrm>
            <a:off x="-3192" y="337"/>
            <a:ext cx="12198367" cy="6845925"/>
          </a:xfrm>
          <a:custGeom>
            <a:avLst/>
            <a:gdLst>
              <a:gd name="connsiteX0" fmla="*/ 3192 w 12198366"/>
              <a:gd name="connsiteY0" fmla="*/ 3192 h 6805873"/>
              <a:gd name="connsiteX1" fmla="*/ 12195192 w 12198366"/>
              <a:gd name="connsiteY1" fmla="*/ 3192 h 6805873"/>
              <a:gd name="connsiteX2" fmla="*/ 12195192 w 12198366"/>
              <a:gd name="connsiteY2" fmla="*/ 6808429 h 6805873"/>
              <a:gd name="connsiteX3" fmla="*/ 3192 w 12198366"/>
              <a:gd name="connsiteY3" fmla="*/ 6808429 h 6805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8366" h="6805873">
                <a:moveTo>
                  <a:pt x="3192" y="3192"/>
                </a:moveTo>
                <a:lnTo>
                  <a:pt x="12195192" y="3192"/>
                </a:lnTo>
                <a:lnTo>
                  <a:pt x="12195192" y="6808429"/>
                </a:lnTo>
                <a:lnTo>
                  <a:pt x="3192" y="6808429"/>
                </a:lnTo>
                <a:close/>
              </a:path>
            </a:pathLst>
          </a:custGeom>
          <a:solidFill>
            <a:srgbClr val="F9F9F9"/>
          </a:solidFill>
          <a:ln w="636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" name="任意多边形: 形状 6">
            <a:extLst>
              <a:ext uri="{FF2B5EF4-FFF2-40B4-BE49-F238E27FC236}">
                <a16:creationId xmlns:a16="http://schemas.microsoft.com/office/drawing/2014/main" xmlns="" id="{A3C2B25D-22A2-47F4-871A-DA04CEA7ADA7}"/>
              </a:ext>
            </a:extLst>
          </p:cNvPr>
          <p:cNvSpPr/>
          <p:nvPr userDrawn="1"/>
        </p:nvSpPr>
        <p:spPr>
          <a:xfrm>
            <a:off x="-4775" y="-4304"/>
            <a:ext cx="6614876" cy="2852228"/>
          </a:xfrm>
          <a:custGeom>
            <a:avLst/>
            <a:gdLst>
              <a:gd name="connsiteX0" fmla="*/ 4775 w 6614876"/>
              <a:gd name="connsiteY0" fmla="*/ 4775 h 2852227"/>
              <a:gd name="connsiteX1" fmla="*/ 6615195 w 6614876"/>
              <a:gd name="connsiteY1" fmla="*/ 4775 h 2852227"/>
              <a:gd name="connsiteX2" fmla="*/ 6615195 w 6614876"/>
              <a:gd name="connsiteY2" fmla="*/ 2849363 h 2852227"/>
              <a:gd name="connsiteX3" fmla="*/ 4775 w 6614876"/>
              <a:gd name="connsiteY3" fmla="*/ 2849363 h 2852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14876" h="2852227">
                <a:moveTo>
                  <a:pt x="4775" y="4775"/>
                </a:moveTo>
                <a:lnTo>
                  <a:pt x="6615195" y="4775"/>
                </a:lnTo>
                <a:lnTo>
                  <a:pt x="6615195" y="2849363"/>
                </a:lnTo>
                <a:lnTo>
                  <a:pt x="4775" y="2849363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" name="任意多边形: 形状 7">
            <a:extLst>
              <a:ext uri="{FF2B5EF4-FFF2-40B4-BE49-F238E27FC236}">
                <a16:creationId xmlns:a16="http://schemas.microsoft.com/office/drawing/2014/main" xmlns="" id="{5BCC6A7C-EFD4-428B-81CA-A65B036E2C64}"/>
              </a:ext>
            </a:extLst>
          </p:cNvPr>
          <p:cNvSpPr/>
          <p:nvPr userDrawn="1"/>
        </p:nvSpPr>
        <p:spPr>
          <a:xfrm>
            <a:off x="125740" y="11738"/>
            <a:ext cx="3062325" cy="2673963"/>
          </a:xfrm>
          <a:custGeom>
            <a:avLst/>
            <a:gdLst>
              <a:gd name="connsiteX0" fmla="*/ 2487104 w 3062324"/>
              <a:gd name="connsiteY0" fmla="*/ 4775 h 2673963"/>
              <a:gd name="connsiteX1" fmla="*/ 25785 w 3062324"/>
              <a:gd name="connsiteY1" fmla="*/ 2110203 h 2673963"/>
              <a:gd name="connsiteX2" fmla="*/ 4775 w 3062324"/>
              <a:gd name="connsiteY2" fmla="*/ 2110203 h 2673963"/>
              <a:gd name="connsiteX3" fmla="*/ 4775 w 3062324"/>
              <a:gd name="connsiteY3" fmla="*/ 2671735 h 2673963"/>
              <a:gd name="connsiteX4" fmla="*/ 25785 w 3062324"/>
              <a:gd name="connsiteY4" fmla="*/ 2671735 h 2673963"/>
              <a:gd name="connsiteX5" fmla="*/ 3058823 w 3062324"/>
              <a:gd name="connsiteY5" fmla="*/ 4775 h 2673963"/>
              <a:gd name="connsiteX6" fmla="*/ 2487104 w 3062324"/>
              <a:gd name="connsiteY6" fmla="*/ 4775 h 2673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62324" h="2673963">
                <a:moveTo>
                  <a:pt x="2487104" y="4775"/>
                </a:moveTo>
                <a:cubicBezTo>
                  <a:pt x="2312660" y="1195325"/>
                  <a:pt x="1277454" y="2110203"/>
                  <a:pt x="25785" y="2110203"/>
                </a:cubicBezTo>
                <a:cubicBezTo>
                  <a:pt x="18781" y="2110203"/>
                  <a:pt x="11778" y="2110203"/>
                  <a:pt x="4775" y="2110203"/>
                </a:cubicBezTo>
                <a:lnTo>
                  <a:pt x="4775" y="2671735"/>
                </a:lnTo>
                <a:cubicBezTo>
                  <a:pt x="11778" y="2671735"/>
                  <a:pt x="18781" y="2671735"/>
                  <a:pt x="25785" y="2671735"/>
                </a:cubicBezTo>
                <a:cubicBezTo>
                  <a:pt x="1590690" y="2671735"/>
                  <a:pt x="2880559" y="1506651"/>
                  <a:pt x="3058823" y="4775"/>
                </a:cubicBezTo>
                <a:lnTo>
                  <a:pt x="2487104" y="4775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" name="任意多边形: 形状 9">
            <a:extLst>
              <a:ext uri="{FF2B5EF4-FFF2-40B4-BE49-F238E27FC236}">
                <a16:creationId xmlns:a16="http://schemas.microsoft.com/office/drawing/2014/main" xmlns="" id="{C54F3F7B-5126-4540-AE41-AB55B304931D}"/>
              </a:ext>
            </a:extLst>
          </p:cNvPr>
          <p:cNvSpPr/>
          <p:nvPr userDrawn="1"/>
        </p:nvSpPr>
        <p:spPr>
          <a:xfrm>
            <a:off x="125740" y="11738"/>
            <a:ext cx="1980006" cy="1636211"/>
          </a:xfrm>
          <a:custGeom>
            <a:avLst/>
            <a:gdLst>
              <a:gd name="connsiteX0" fmla="*/ 1441075 w 1980006"/>
              <a:gd name="connsiteY0" fmla="*/ 4775 h 1636210"/>
              <a:gd name="connsiteX1" fmla="*/ 25785 w 1980006"/>
              <a:gd name="connsiteY1" fmla="*/ 1108103 h 1636210"/>
              <a:gd name="connsiteX2" fmla="*/ 4775 w 1980006"/>
              <a:gd name="connsiteY2" fmla="*/ 1108103 h 1636210"/>
              <a:gd name="connsiteX3" fmla="*/ 4775 w 1980006"/>
              <a:gd name="connsiteY3" fmla="*/ 1633983 h 1636210"/>
              <a:gd name="connsiteX4" fmla="*/ 25785 w 1980006"/>
              <a:gd name="connsiteY4" fmla="*/ 1633983 h 1636210"/>
              <a:gd name="connsiteX5" fmla="*/ 1978415 w 1980006"/>
              <a:gd name="connsiteY5" fmla="*/ 5412 h 1636210"/>
              <a:gd name="connsiteX6" fmla="*/ 1441075 w 1980006"/>
              <a:gd name="connsiteY6" fmla="*/ 5412 h 1636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80006" h="1636210">
                <a:moveTo>
                  <a:pt x="1441075" y="4775"/>
                </a:moveTo>
                <a:cubicBezTo>
                  <a:pt x="1281911" y="638250"/>
                  <a:pt x="708919" y="1108103"/>
                  <a:pt x="25785" y="1108103"/>
                </a:cubicBezTo>
                <a:cubicBezTo>
                  <a:pt x="18781" y="1108103"/>
                  <a:pt x="11778" y="1108103"/>
                  <a:pt x="4775" y="1108103"/>
                </a:cubicBezTo>
                <a:lnTo>
                  <a:pt x="4775" y="1633983"/>
                </a:lnTo>
                <a:cubicBezTo>
                  <a:pt x="11778" y="1633983"/>
                  <a:pt x="18781" y="1633983"/>
                  <a:pt x="25785" y="1633983"/>
                </a:cubicBezTo>
                <a:cubicBezTo>
                  <a:pt x="1000508" y="1633983"/>
                  <a:pt x="1810974" y="931749"/>
                  <a:pt x="1978415" y="5412"/>
                </a:cubicBezTo>
                <a:lnTo>
                  <a:pt x="1441075" y="5412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32280DBF-E3D8-4ADD-8D6E-F7B95A5E4447}"/>
              </a:ext>
            </a:extLst>
          </p:cNvPr>
          <p:cNvSpPr/>
          <p:nvPr userDrawn="1"/>
        </p:nvSpPr>
        <p:spPr>
          <a:xfrm>
            <a:off x="714848" y="1054532"/>
            <a:ext cx="3546174" cy="4444810"/>
          </a:xfrm>
          <a:prstGeom prst="rect">
            <a:avLst/>
          </a:prstGeom>
          <a:blipFill>
            <a:blip r:embed="rId2"/>
            <a:srcRect/>
            <a:stretch>
              <a:fillRect t="-122" b="-12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: 形状 11">
            <a:extLst>
              <a:ext uri="{FF2B5EF4-FFF2-40B4-BE49-F238E27FC236}">
                <a16:creationId xmlns:a16="http://schemas.microsoft.com/office/drawing/2014/main" xmlns="" id="{F592A615-AAF0-435A-8994-A759AAF64C94}"/>
              </a:ext>
            </a:extLst>
          </p:cNvPr>
          <p:cNvSpPr/>
          <p:nvPr userDrawn="1"/>
        </p:nvSpPr>
        <p:spPr>
          <a:xfrm>
            <a:off x="1128360" y="1523155"/>
            <a:ext cx="2642131" cy="3590751"/>
          </a:xfrm>
          <a:custGeom>
            <a:avLst/>
            <a:gdLst>
              <a:gd name="connsiteX0" fmla="*/ 4775 w 2642130"/>
              <a:gd name="connsiteY0" fmla="*/ 4775 h 3590750"/>
              <a:gd name="connsiteX1" fmla="*/ 2639266 w 2642130"/>
              <a:gd name="connsiteY1" fmla="*/ 4775 h 3590750"/>
              <a:gd name="connsiteX2" fmla="*/ 2639266 w 2642130"/>
              <a:gd name="connsiteY2" fmla="*/ 3591069 h 3590750"/>
              <a:gd name="connsiteX3" fmla="*/ 4775 w 2642130"/>
              <a:gd name="connsiteY3" fmla="*/ 3591069 h 3590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42130" h="3590750">
                <a:moveTo>
                  <a:pt x="4775" y="4775"/>
                </a:moveTo>
                <a:lnTo>
                  <a:pt x="2639266" y="4775"/>
                </a:lnTo>
                <a:lnTo>
                  <a:pt x="2639266" y="3591069"/>
                </a:lnTo>
                <a:lnTo>
                  <a:pt x="4775" y="3591069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" name="任意多边形: 形状 12">
            <a:extLst>
              <a:ext uri="{FF2B5EF4-FFF2-40B4-BE49-F238E27FC236}">
                <a16:creationId xmlns:a16="http://schemas.microsoft.com/office/drawing/2014/main" xmlns="" id="{1FB373B0-4B66-4356-887B-840AB45B8714}"/>
              </a:ext>
            </a:extLst>
          </p:cNvPr>
          <p:cNvSpPr/>
          <p:nvPr userDrawn="1"/>
        </p:nvSpPr>
        <p:spPr>
          <a:xfrm>
            <a:off x="11630786" y="6248439"/>
            <a:ext cx="369262" cy="369262"/>
          </a:xfrm>
          <a:custGeom>
            <a:avLst/>
            <a:gdLst>
              <a:gd name="connsiteX0" fmla="*/ 4775 w 369261"/>
              <a:gd name="connsiteY0" fmla="*/ 4775 h 369261"/>
              <a:gd name="connsiteX1" fmla="*/ 368306 w 369261"/>
              <a:gd name="connsiteY1" fmla="*/ 4775 h 369261"/>
              <a:gd name="connsiteX2" fmla="*/ 368306 w 369261"/>
              <a:gd name="connsiteY2" fmla="*/ 368306 h 369261"/>
              <a:gd name="connsiteX3" fmla="*/ 4775 w 369261"/>
              <a:gd name="connsiteY3" fmla="*/ 368306 h 369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9261" h="369261">
                <a:moveTo>
                  <a:pt x="4775" y="4775"/>
                </a:moveTo>
                <a:lnTo>
                  <a:pt x="368306" y="4775"/>
                </a:lnTo>
                <a:lnTo>
                  <a:pt x="368306" y="368306"/>
                </a:lnTo>
                <a:lnTo>
                  <a:pt x="4775" y="368306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" name="任意多边形: 形状 13">
            <a:extLst>
              <a:ext uri="{FF2B5EF4-FFF2-40B4-BE49-F238E27FC236}">
                <a16:creationId xmlns:a16="http://schemas.microsoft.com/office/drawing/2014/main" xmlns="" id="{AA38EFC9-E294-4062-B952-F9A839C666B7}"/>
              </a:ext>
            </a:extLst>
          </p:cNvPr>
          <p:cNvSpPr/>
          <p:nvPr userDrawn="1"/>
        </p:nvSpPr>
        <p:spPr>
          <a:xfrm>
            <a:off x="11395222" y="6024336"/>
            <a:ext cx="388361" cy="388361"/>
          </a:xfrm>
          <a:custGeom>
            <a:avLst/>
            <a:gdLst>
              <a:gd name="connsiteX0" fmla="*/ 389317 w 388361"/>
              <a:gd name="connsiteY0" fmla="*/ 389316 h 388361"/>
              <a:gd name="connsiteX1" fmla="*/ 4775 w 388361"/>
              <a:gd name="connsiteY1" fmla="*/ 389316 h 388361"/>
              <a:gd name="connsiteX2" fmla="*/ 4775 w 388361"/>
              <a:gd name="connsiteY2" fmla="*/ 4775 h 388361"/>
              <a:gd name="connsiteX3" fmla="*/ 389317 w 388361"/>
              <a:gd name="connsiteY3" fmla="*/ 4775 h 388361"/>
              <a:gd name="connsiteX4" fmla="*/ 389317 w 388361"/>
              <a:gd name="connsiteY4" fmla="*/ 389316 h 388361"/>
              <a:gd name="connsiteX5" fmla="*/ 25785 w 388361"/>
              <a:gd name="connsiteY5" fmla="*/ 368306 h 388361"/>
              <a:gd name="connsiteX6" fmla="*/ 367670 w 388361"/>
              <a:gd name="connsiteY6" fmla="*/ 368306 h 388361"/>
              <a:gd name="connsiteX7" fmla="*/ 367670 w 388361"/>
              <a:gd name="connsiteY7" fmla="*/ 26421 h 388361"/>
              <a:gd name="connsiteX8" fmla="*/ 25785 w 388361"/>
              <a:gd name="connsiteY8" fmla="*/ 26421 h 388361"/>
              <a:gd name="connsiteX9" fmla="*/ 25785 w 388361"/>
              <a:gd name="connsiteY9" fmla="*/ 368306 h 388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88361" h="388361">
                <a:moveTo>
                  <a:pt x="389317" y="389316"/>
                </a:moveTo>
                <a:lnTo>
                  <a:pt x="4775" y="389316"/>
                </a:lnTo>
                <a:lnTo>
                  <a:pt x="4775" y="4775"/>
                </a:lnTo>
                <a:lnTo>
                  <a:pt x="389317" y="4775"/>
                </a:lnTo>
                <a:lnTo>
                  <a:pt x="389317" y="389316"/>
                </a:lnTo>
                <a:close/>
                <a:moveTo>
                  <a:pt x="25785" y="368306"/>
                </a:moveTo>
                <a:lnTo>
                  <a:pt x="367670" y="368306"/>
                </a:lnTo>
                <a:lnTo>
                  <a:pt x="367670" y="26421"/>
                </a:lnTo>
                <a:lnTo>
                  <a:pt x="25785" y="26421"/>
                </a:lnTo>
                <a:lnTo>
                  <a:pt x="25785" y="368306"/>
                </a:lnTo>
                <a:close/>
              </a:path>
            </a:pathLst>
          </a:custGeom>
          <a:solidFill>
            <a:srgbClr val="000000"/>
          </a:solidFill>
          <a:ln w="9525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0" name="标题 1"/>
          <p:cNvSpPr>
            <a:spLocks noGrp="1"/>
          </p:cNvSpPr>
          <p:nvPr userDrawn="1">
            <p:ph type="title"/>
          </p:nvPr>
        </p:nvSpPr>
        <p:spPr>
          <a:xfrm>
            <a:off x="4674534" y="2981325"/>
            <a:ext cx="5419185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4675650" y="3876675"/>
            <a:ext cx="5419185" cy="1015623"/>
          </a:xfrm>
        </p:spPr>
        <p:txBody>
          <a:bodyPr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9888B6D7-9D3F-49D7-BACE-73A9D1149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2018/11/22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AC997A4-1DD8-4731-B9FD-42398A20F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DBA9825E-1876-42AD-ABCF-E0E100F35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xmlns="" id="{D124F9DB-C87A-423F-9657-38C7A29014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xmlns="" id="{2070191C-4093-409C-8FD5-7369A79637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7593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986EA5F-D77D-4318-90E9-C04AA8AD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2018/11/22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176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3">
            <a:extLst>
              <a:ext uri="{FF2B5EF4-FFF2-40B4-BE49-F238E27FC236}">
                <a16:creationId xmlns:a16="http://schemas.microsoft.com/office/drawing/2014/main" xmlns="" id="{050AA3A4-F677-4F08-A7CA-37975FB4CA4E}"/>
              </a:ext>
            </a:extLst>
          </p:cNvPr>
          <p:cNvSpPr/>
          <p:nvPr userDrawn="1"/>
        </p:nvSpPr>
        <p:spPr>
          <a:xfrm>
            <a:off x="-3175" y="-3175"/>
            <a:ext cx="12198350" cy="6864350"/>
          </a:xfrm>
          <a:custGeom>
            <a:avLst/>
            <a:gdLst>
              <a:gd name="connsiteX0" fmla="*/ 3175 w 12198350"/>
              <a:gd name="connsiteY0" fmla="*/ 3175 h 6864350"/>
              <a:gd name="connsiteX1" fmla="*/ 12195175 w 12198350"/>
              <a:gd name="connsiteY1" fmla="*/ 3175 h 6864350"/>
              <a:gd name="connsiteX2" fmla="*/ 12195175 w 12198350"/>
              <a:gd name="connsiteY2" fmla="*/ 6861175 h 6864350"/>
              <a:gd name="connsiteX3" fmla="*/ 3175 w 12198350"/>
              <a:gd name="connsiteY3" fmla="*/ 6861175 h 6864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8350" h="6864350">
                <a:moveTo>
                  <a:pt x="3175" y="3175"/>
                </a:moveTo>
                <a:lnTo>
                  <a:pt x="12195175" y="3175"/>
                </a:lnTo>
                <a:lnTo>
                  <a:pt x="12195175" y="6861175"/>
                </a:lnTo>
                <a:lnTo>
                  <a:pt x="3175" y="6861175"/>
                </a:lnTo>
                <a:close/>
              </a:path>
            </a:pathLst>
          </a:custGeom>
          <a:solidFill>
            <a:schemeClr val="accent4">
              <a:lumMod val="5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" name="任意多边形: 形状 7">
            <a:extLst>
              <a:ext uri="{FF2B5EF4-FFF2-40B4-BE49-F238E27FC236}">
                <a16:creationId xmlns:a16="http://schemas.microsoft.com/office/drawing/2014/main" xmlns="" id="{0F492022-C4A1-428D-BE9E-F73164F84BAC}"/>
              </a:ext>
            </a:extLst>
          </p:cNvPr>
          <p:cNvSpPr/>
          <p:nvPr userDrawn="1"/>
        </p:nvSpPr>
        <p:spPr>
          <a:xfrm>
            <a:off x="-3175" y="5479415"/>
            <a:ext cx="5213350" cy="1377950"/>
          </a:xfrm>
          <a:custGeom>
            <a:avLst/>
            <a:gdLst>
              <a:gd name="connsiteX0" fmla="*/ 3175 w 5213350"/>
              <a:gd name="connsiteY0" fmla="*/ 3175 h 1377950"/>
              <a:gd name="connsiteX1" fmla="*/ 5213350 w 5213350"/>
              <a:gd name="connsiteY1" fmla="*/ 3175 h 1377950"/>
              <a:gd name="connsiteX2" fmla="*/ 5213350 w 5213350"/>
              <a:gd name="connsiteY2" fmla="*/ 1378585 h 1377950"/>
              <a:gd name="connsiteX3" fmla="*/ 3175 w 5213350"/>
              <a:gd name="connsiteY3" fmla="*/ 1378585 h 1377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13350" h="1377950">
                <a:moveTo>
                  <a:pt x="3175" y="3175"/>
                </a:moveTo>
                <a:lnTo>
                  <a:pt x="5213350" y="3175"/>
                </a:lnTo>
                <a:lnTo>
                  <a:pt x="5213350" y="1378585"/>
                </a:lnTo>
                <a:lnTo>
                  <a:pt x="3175" y="1378585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" name="任意多边形: 形状 8">
            <a:extLst>
              <a:ext uri="{FF2B5EF4-FFF2-40B4-BE49-F238E27FC236}">
                <a16:creationId xmlns:a16="http://schemas.microsoft.com/office/drawing/2014/main" xmlns="" id="{D90FDE15-5B03-47ED-B796-0388F58994FC}"/>
              </a:ext>
            </a:extLst>
          </p:cNvPr>
          <p:cNvSpPr/>
          <p:nvPr userDrawn="1"/>
        </p:nvSpPr>
        <p:spPr>
          <a:xfrm>
            <a:off x="2564765" y="4469130"/>
            <a:ext cx="5213350" cy="1377950"/>
          </a:xfrm>
          <a:custGeom>
            <a:avLst/>
            <a:gdLst>
              <a:gd name="connsiteX0" fmla="*/ 3175 w 5213350"/>
              <a:gd name="connsiteY0" fmla="*/ 3175 h 1377950"/>
              <a:gd name="connsiteX1" fmla="*/ 5213350 w 5213350"/>
              <a:gd name="connsiteY1" fmla="*/ 3175 h 1377950"/>
              <a:gd name="connsiteX2" fmla="*/ 5213350 w 5213350"/>
              <a:gd name="connsiteY2" fmla="*/ 1378585 h 1377950"/>
              <a:gd name="connsiteX3" fmla="*/ 3175 w 5213350"/>
              <a:gd name="connsiteY3" fmla="*/ 1378585 h 1377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13350" h="1377950">
                <a:moveTo>
                  <a:pt x="3175" y="3175"/>
                </a:moveTo>
                <a:lnTo>
                  <a:pt x="5213350" y="3175"/>
                </a:lnTo>
                <a:lnTo>
                  <a:pt x="5213350" y="1378585"/>
                </a:lnTo>
                <a:lnTo>
                  <a:pt x="3175" y="1378585"/>
                </a:lnTo>
                <a:close/>
              </a:path>
            </a:pathLst>
          </a:custGeom>
          <a:solidFill>
            <a:schemeClr val="tx2">
              <a:lumMod val="50000"/>
              <a:alpha val="5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" name="任意多边形: 形状 9">
            <a:extLst>
              <a:ext uri="{FF2B5EF4-FFF2-40B4-BE49-F238E27FC236}">
                <a16:creationId xmlns:a16="http://schemas.microsoft.com/office/drawing/2014/main" xmlns="" id="{D4FA81FB-200D-47DB-9DBE-E07295660583}"/>
              </a:ext>
            </a:extLst>
          </p:cNvPr>
          <p:cNvSpPr/>
          <p:nvPr userDrawn="1"/>
        </p:nvSpPr>
        <p:spPr>
          <a:xfrm>
            <a:off x="9144635" y="477520"/>
            <a:ext cx="3048000" cy="1377950"/>
          </a:xfrm>
          <a:custGeom>
            <a:avLst/>
            <a:gdLst>
              <a:gd name="connsiteX0" fmla="*/ 3175 w 3048000"/>
              <a:gd name="connsiteY0" fmla="*/ 3175 h 1377950"/>
              <a:gd name="connsiteX1" fmla="*/ 3047365 w 3048000"/>
              <a:gd name="connsiteY1" fmla="*/ 3175 h 1377950"/>
              <a:gd name="connsiteX2" fmla="*/ 3047365 w 3048000"/>
              <a:gd name="connsiteY2" fmla="*/ 1378585 h 1377950"/>
              <a:gd name="connsiteX3" fmla="*/ 3175 w 3048000"/>
              <a:gd name="connsiteY3" fmla="*/ 1378585 h 1377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1377950">
                <a:moveTo>
                  <a:pt x="3175" y="3175"/>
                </a:moveTo>
                <a:lnTo>
                  <a:pt x="3047365" y="3175"/>
                </a:lnTo>
                <a:lnTo>
                  <a:pt x="3047365" y="1378585"/>
                </a:lnTo>
                <a:lnTo>
                  <a:pt x="3175" y="1378585"/>
                </a:lnTo>
                <a:close/>
              </a:path>
            </a:pathLst>
          </a:custGeom>
          <a:solidFill>
            <a:schemeClr val="accent3">
              <a:alpha val="2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" name="任意多边形: 形状 10">
            <a:extLst>
              <a:ext uri="{FF2B5EF4-FFF2-40B4-BE49-F238E27FC236}">
                <a16:creationId xmlns:a16="http://schemas.microsoft.com/office/drawing/2014/main" xmlns="" id="{19C2919D-E3F9-4A1A-B71B-6E0784F611AA}"/>
              </a:ext>
            </a:extLst>
          </p:cNvPr>
          <p:cNvSpPr/>
          <p:nvPr userDrawn="1"/>
        </p:nvSpPr>
        <p:spPr>
          <a:xfrm>
            <a:off x="610870" y="4793615"/>
            <a:ext cx="3048000" cy="1377950"/>
          </a:xfrm>
          <a:custGeom>
            <a:avLst/>
            <a:gdLst>
              <a:gd name="connsiteX0" fmla="*/ 3175 w 3048000"/>
              <a:gd name="connsiteY0" fmla="*/ 3175 h 1377950"/>
              <a:gd name="connsiteX1" fmla="*/ 3047365 w 3048000"/>
              <a:gd name="connsiteY1" fmla="*/ 3175 h 1377950"/>
              <a:gd name="connsiteX2" fmla="*/ 3047365 w 3048000"/>
              <a:gd name="connsiteY2" fmla="*/ 1378585 h 1377950"/>
              <a:gd name="connsiteX3" fmla="*/ 3175 w 3048000"/>
              <a:gd name="connsiteY3" fmla="*/ 1378585 h 1377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1377950">
                <a:moveTo>
                  <a:pt x="3175" y="3175"/>
                </a:moveTo>
                <a:lnTo>
                  <a:pt x="3047365" y="3175"/>
                </a:lnTo>
                <a:lnTo>
                  <a:pt x="3047365" y="1378585"/>
                </a:lnTo>
                <a:lnTo>
                  <a:pt x="3175" y="1378585"/>
                </a:lnTo>
                <a:close/>
              </a:path>
            </a:pathLst>
          </a:custGeom>
          <a:solidFill>
            <a:schemeClr val="accent1">
              <a:alpha val="1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" name="任意多边形: 形状 11">
            <a:extLst>
              <a:ext uri="{FF2B5EF4-FFF2-40B4-BE49-F238E27FC236}">
                <a16:creationId xmlns:a16="http://schemas.microsoft.com/office/drawing/2014/main" xmlns="" id="{64586397-FD8E-4C49-B013-E3D2D8D973ED}"/>
              </a:ext>
            </a:extLst>
          </p:cNvPr>
          <p:cNvSpPr/>
          <p:nvPr userDrawn="1"/>
        </p:nvSpPr>
        <p:spPr>
          <a:xfrm>
            <a:off x="1098550" y="770255"/>
            <a:ext cx="9994900" cy="4921250"/>
          </a:xfrm>
          <a:custGeom>
            <a:avLst/>
            <a:gdLst>
              <a:gd name="connsiteX0" fmla="*/ 28575 w 9994900"/>
              <a:gd name="connsiteY0" fmla="*/ 28575 h 4921250"/>
              <a:gd name="connsiteX1" fmla="*/ 9967595 w 9994900"/>
              <a:gd name="connsiteY1" fmla="*/ 28575 h 4921250"/>
              <a:gd name="connsiteX2" fmla="*/ 9967595 w 9994900"/>
              <a:gd name="connsiteY2" fmla="*/ 4898390 h 4921250"/>
              <a:gd name="connsiteX3" fmla="*/ 28575 w 9994900"/>
              <a:gd name="connsiteY3" fmla="*/ 4898390 h 4921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94900" h="4921250">
                <a:moveTo>
                  <a:pt x="28575" y="28575"/>
                </a:moveTo>
                <a:lnTo>
                  <a:pt x="9967595" y="28575"/>
                </a:lnTo>
                <a:lnTo>
                  <a:pt x="9967595" y="4898390"/>
                </a:lnTo>
                <a:lnTo>
                  <a:pt x="28575" y="4898390"/>
                </a:lnTo>
                <a:close/>
              </a:path>
            </a:pathLst>
          </a:custGeom>
          <a:noFill/>
          <a:ln w="571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" name="任意多边形: 形状 12">
            <a:extLst>
              <a:ext uri="{FF2B5EF4-FFF2-40B4-BE49-F238E27FC236}">
                <a16:creationId xmlns:a16="http://schemas.microsoft.com/office/drawing/2014/main" xmlns="" id="{766D93A2-B33B-4116-9B7F-410F2E6A2A5F}"/>
              </a:ext>
            </a:extLst>
          </p:cNvPr>
          <p:cNvSpPr/>
          <p:nvPr userDrawn="1"/>
        </p:nvSpPr>
        <p:spPr>
          <a:xfrm>
            <a:off x="1123315" y="795655"/>
            <a:ext cx="4597400" cy="4013200"/>
          </a:xfrm>
          <a:custGeom>
            <a:avLst/>
            <a:gdLst>
              <a:gd name="connsiteX0" fmla="*/ 3735070 w 4597400"/>
              <a:gd name="connsiteY0" fmla="*/ 3175 h 4013200"/>
              <a:gd name="connsiteX1" fmla="*/ 34925 w 4597400"/>
              <a:gd name="connsiteY1" fmla="*/ 3168650 h 4013200"/>
              <a:gd name="connsiteX2" fmla="*/ 3175 w 4597400"/>
              <a:gd name="connsiteY2" fmla="*/ 3168650 h 4013200"/>
              <a:gd name="connsiteX3" fmla="*/ 3175 w 4597400"/>
              <a:gd name="connsiteY3" fmla="*/ 4013200 h 4013200"/>
              <a:gd name="connsiteX4" fmla="*/ 34925 w 4597400"/>
              <a:gd name="connsiteY4" fmla="*/ 4013200 h 4013200"/>
              <a:gd name="connsiteX5" fmla="*/ 4595495 w 4597400"/>
              <a:gd name="connsiteY5" fmla="*/ 3175 h 4013200"/>
              <a:gd name="connsiteX6" fmla="*/ 3735070 w 4597400"/>
              <a:gd name="connsiteY6" fmla="*/ 3175 h 401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97400" h="4013200">
                <a:moveTo>
                  <a:pt x="3735070" y="3175"/>
                </a:moveTo>
                <a:cubicBezTo>
                  <a:pt x="3472815" y="1793240"/>
                  <a:pt x="1916430" y="3168650"/>
                  <a:pt x="34925" y="3168650"/>
                </a:cubicBezTo>
                <a:cubicBezTo>
                  <a:pt x="24130" y="3168650"/>
                  <a:pt x="13970" y="3168650"/>
                  <a:pt x="3175" y="3168650"/>
                </a:cubicBezTo>
                <a:lnTo>
                  <a:pt x="3175" y="4013200"/>
                </a:lnTo>
                <a:cubicBezTo>
                  <a:pt x="13970" y="4013200"/>
                  <a:pt x="24130" y="4013200"/>
                  <a:pt x="34925" y="4013200"/>
                </a:cubicBezTo>
                <a:cubicBezTo>
                  <a:pt x="2388235" y="4013200"/>
                  <a:pt x="4327525" y="2261235"/>
                  <a:pt x="4595495" y="3175"/>
                </a:cubicBezTo>
                <a:lnTo>
                  <a:pt x="3735070" y="3175"/>
                </a:lnTo>
                <a:close/>
              </a:path>
            </a:pathLst>
          </a:custGeom>
          <a:solidFill>
            <a:schemeClr val="accent3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xmlns="" id="{6599BC3B-8812-457E-B3D8-8D4CD4262081}"/>
              </a:ext>
            </a:extLst>
          </p:cNvPr>
          <p:cNvSpPr/>
          <p:nvPr userDrawn="1"/>
        </p:nvSpPr>
        <p:spPr>
          <a:xfrm>
            <a:off x="1123315" y="795020"/>
            <a:ext cx="2971800" cy="2451100"/>
          </a:xfrm>
          <a:custGeom>
            <a:avLst/>
            <a:gdLst>
              <a:gd name="connsiteX0" fmla="*/ 2162810 w 2971800"/>
              <a:gd name="connsiteY0" fmla="*/ 3810 h 2451100"/>
              <a:gd name="connsiteX1" fmla="*/ 34925 w 2971800"/>
              <a:gd name="connsiteY1" fmla="*/ 1662430 h 2451100"/>
              <a:gd name="connsiteX2" fmla="*/ 3175 w 2971800"/>
              <a:gd name="connsiteY2" fmla="*/ 1661795 h 2451100"/>
              <a:gd name="connsiteX3" fmla="*/ 3175 w 2971800"/>
              <a:gd name="connsiteY3" fmla="*/ 2452370 h 2451100"/>
              <a:gd name="connsiteX4" fmla="*/ 34925 w 2971800"/>
              <a:gd name="connsiteY4" fmla="*/ 2452370 h 2451100"/>
              <a:gd name="connsiteX5" fmla="*/ 2971165 w 2971800"/>
              <a:gd name="connsiteY5" fmla="*/ 3175 h 2451100"/>
              <a:gd name="connsiteX6" fmla="*/ 2162810 w 2971800"/>
              <a:gd name="connsiteY6" fmla="*/ 3175 h 2451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71800" h="2451100">
                <a:moveTo>
                  <a:pt x="2162810" y="3810"/>
                </a:moveTo>
                <a:cubicBezTo>
                  <a:pt x="1924050" y="956945"/>
                  <a:pt x="1061720" y="1662430"/>
                  <a:pt x="34925" y="1662430"/>
                </a:cubicBezTo>
                <a:cubicBezTo>
                  <a:pt x="24130" y="1662430"/>
                  <a:pt x="13970" y="1662430"/>
                  <a:pt x="3175" y="1661795"/>
                </a:cubicBezTo>
                <a:lnTo>
                  <a:pt x="3175" y="2452370"/>
                </a:lnTo>
                <a:cubicBezTo>
                  <a:pt x="13970" y="2452370"/>
                  <a:pt x="24130" y="2452370"/>
                  <a:pt x="34925" y="2452370"/>
                </a:cubicBezTo>
                <a:cubicBezTo>
                  <a:pt x="1500505" y="2452370"/>
                  <a:pt x="2719070" y="1396365"/>
                  <a:pt x="2971165" y="3175"/>
                </a:cubicBezTo>
                <a:lnTo>
                  <a:pt x="2162810" y="3175"/>
                </a:lnTo>
                <a:close/>
              </a:path>
            </a:pathLst>
          </a:custGeom>
          <a:solidFill>
            <a:schemeClr val="accent3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" name="任意多边形: 形状 14">
            <a:extLst>
              <a:ext uri="{FF2B5EF4-FFF2-40B4-BE49-F238E27FC236}">
                <a16:creationId xmlns:a16="http://schemas.microsoft.com/office/drawing/2014/main" xmlns="" id="{22DC55BB-7D4A-44BE-A4B3-94A386FA977F}"/>
              </a:ext>
            </a:extLst>
          </p:cNvPr>
          <p:cNvSpPr/>
          <p:nvPr userDrawn="1"/>
        </p:nvSpPr>
        <p:spPr>
          <a:xfrm>
            <a:off x="11571288" y="6292533"/>
            <a:ext cx="368300" cy="368300"/>
          </a:xfrm>
          <a:custGeom>
            <a:avLst/>
            <a:gdLst>
              <a:gd name="connsiteX0" fmla="*/ 4763 w 368300"/>
              <a:gd name="connsiteY0" fmla="*/ 4763 h 368300"/>
              <a:gd name="connsiteX1" fmla="*/ 367347 w 368300"/>
              <a:gd name="connsiteY1" fmla="*/ 4763 h 368300"/>
              <a:gd name="connsiteX2" fmla="*/ 367347 w 368300"/>
              <a:gd name="connsiteY2" fmla="*/ 367348 h 368300"/>
              <a:gd name="connsiteX3" fmla="*/ 4763 w 368300"/>
              <a:gd name="connsiteY3" fmla="*/ 367348 h 36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8300" h="368300">
                <a:moveTo>
                  <a:pt x="4763" y="4763"/>
                </a:moveTo>
                <a:lnTo>
                  <a:pt x="367347" y="4763"/>
                </a:lnTo>
                <a:lnTo>
                  <a:pt x="367347" y="367348"/>
                </a:lnTo>
                <a:lnTo>
                  <a:pt x="4763" y="367348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" name="任意多边形: 形状 15">
            <a:extLst>
              <a:ext uri="{FF2B5EF4-FFF2-40B4-BE49-F238E27FC236}">
                <a16:creationId xmlns:a16="http://schemas.microsoft.com/office/drawing/2014/main" xmlns="" id="{75D75920-B2BA-4199-95EC-7352D7C9BFDF}"/>
              </a:ext>
            </a:extLst>
          </p:cNvPr>
          <p:cNvSpPr/>
          <p:nvPr userDrawn="1"/>
        </p:nvSpPr>
        <p:spPr>
          <a:xfrm>
            <a:off x="11336338" y="6069013"/>
            <a:ext cx="387350" cy="387350"/>
          </a:xfrm>
          <a:custGeom>
            <a:avLst/>
            <a:gdLst>
              <a:gd name="connsiteX0" fmla="*/ 388303 w 387350"/>
              <a:gd name="connsiteY0" fmla="*/ 388303 h 387350"/>
              <a:gd name="connsiteX1" fmla="*/ 4763 w 387350"/>
              <a:gd name="connsiteY1" fmla="*/ 388303 h 387350"/>
              <a:gd name="connsiteX2" fmla="*/ 4763 w 387350"/>
              <a:gd name="connsiteY2" fmla="*/ 4763 h 387350"/>
              <a:gd name="connsiteX3" fmla="*/ 388303 w 387350"/>
              <a:gd name="connsiteY3" fmla="*/ 4763 h 387350"/>
              <a:gd name="connsiteX4" fmla="*/ 388303 w 387350"/>
              <a:gd name="connsiteY4" fmla="*/ 388303 h 387350"/>
              <a:gd name="connsiteX5" fmla="*/ 26353 w 387350"/>
              <a:gd name="connsiteY5" fmla="*/ 366713 h 387350"/>
              <a:gd name="connsiteX6" fmla="*/ 367347 w 387350"/>
              <a:gd name="connsiteY6" fmla="*/ 366713 h 387350"/>
              <a:gd name="connsiteX7" fmla="*/ 367347 w 387350"/>
              <a:gd name="connsiteY7" fmla="*/ 25717 h 387350"/>
              <a:gd name="connsiteX8" fmla="*/ 26353 w 387350"/>
              <a:gd name="connsiteY8" fmla="*/ 25717 h 387350"/>
              <a:gd name="connsiteX9" fmla="*/ 26353 w 387350"/>
              <a:gd name="connsiteY9" fmla="*/ 366713 h 387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87350" h="387350">
                <a:moveTo>
                  <a:pt x="388303" y="388303"/>
                </a:moveTo>
                <a:lnTo>
                  <a:pt x="4763" y="388303"/>
                </a:lnTo>
                <a:lnTo>
                  <a:pt x="4763" y="4763"/>
                </a:lnTo>
                <a:lnTo>
                  <a:pt x="388303" y="4763"/>
                </a:lnTo>
                <a:lnTo>
                  <a:pt x="388303" y="388303"/>
                </a:lnTo>
                <a:close/>
                <a:moveTo>
                  <a:pt x="26353" y="366713"/>
                </a:moveTo>
                <a:lnTo>
                  <a:pt x="367347" y="366713"/>
                </a:lnTo>
                <a:lnTo>
                  <a:pt x="367347" y="25717"/>
                </a:lnTo>
                <a:lnTo>
                  <a:pt x="26353" y="25717"/>
                </a:lnTo>
                <a:lnTo>
                  <a:pt x="26353" y="366713"/>
                </a:lnTo>
                <a:close/>
              </a:path>
            </a:pathLst>
          </a:custGeom>
          <a:solidFill>
            <a:srgbClr val="BAAE99"/>
          </a:solidFill>
          <a:ln w="9525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5555932" y="1738317"/>
            <a:ext cx="5426076" cy="1621509"/>
          </a:xfrm>
        </p:spPr>
        <p:txBody>
          <a:bodyPr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5555932" y="4044553"/>
            <a:ext cx="5426076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500" smtClean="0">
                <a:solidFill>
                  <a:schemeClr val="bg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6" name="文本占位符 13">
            <a:extLst>
              <a:ext uri="{FF2B5EF4-FFF2-40B4-BE49-F238E27FC236}">
                <a16:creationId xmlns:a16="http://schemas.microsoft.com/office/drawing/2014/main" xmlns="" id="{05EBDA4F-7210-4CAE-8333-80DB24212E7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555933" y="3748282"/>
            <a:ext cx="5426076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日期占位符 3">
            <a:extLst>
              <a:ext uri="{FF2B5EF4-FFF2-40B4-BE49-F238E27FC236}">
                <a16:creationId xmlns:a16="http://schemas.microsoft.com/office/drawing/2014/main" xmlns="" id="{04388434-9949-479C-A9C3-67A953F6A9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2018/11/22</a:t>
            </a:fld>
            <a:endParaRPr lang="zh-CN" altLang="en-US"/>
          </a:p>
        </p:txBody>
      </p:sp>
      <p:sp>
        <p:nvSpPr>
          <p:cNvPr id="9" name="页脚占位符 4">
            <a:extLst>
              <a:ext uri="{FF2B5EF4-FFF2-40B4-BE49-F238E27FC236}">
                <a16:creationId xmlns:a16="http://schemas.microsoft.com/office/drawing/2014/main" xmlns="" id="{50A5656E-7A33-4865-A262-1F96263BAA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0" name="灯片编号占位符 5">
            <a:extLst>
              <a:ext uri="{FF2B5EF4-FFF2-40B4-BE49-F238E27FC236}">
                <a16:creationId xmlns:a16="http://schemas.microsoft.com/office/drawing/2014/main" xmlns="" id="{5BF52F79-380E-4278-8B67-588AFE584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9" r:id="rId3"/>
    <p:sldLayoutId id="2147483662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0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Relationship Id="rId5" Type="http://schemas.openxmlformats.org/officeDocument/2006/relationships/image" Target="../media/image4.jpg"/><Relationship Id="rId4" Type="http://schemas.openxmlformats.org/officeDocument/2006/relationships/image" Target="../media/image3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3.xml"/><Relationship Id="rId6" Type="http://schemas.openxmlformats.org/officeDocument/2006/relationships/image" Target="../media/image14.png"/><Relationship Id="rId5" Type="http://schemas.openxmlformats.org/officeDocument/2006/relationships/image" Target="../media/image13.emf"/><Relationship Id="rId4" Type="http://schemas.openxmlformats.org/officeDocument/2006/relationships/hyperlink" Target="https://www.islide.cc/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/>
              <a:t>Subtitle here</a:t>
            </a:r>
            <a:endParaRPr lang="en-US" altLang="zh-CN" dirty="0"/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简约杂志风商务模板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18652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B86194C-A9A0-4970-88EE-F36B9188C23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395032"/>
            <a:ext cx="11008024" cy="6467437"/>
            <a:chOff x="669925" y="395032"/>
            <a:chExt cx="11008024" cy="6467437"/>
          </a:xfrm>
        </p:grpSpPr>
        <p:sp>
          <p:nvSpPr>
            <p:cNvPr id="6" name="ïSľiḋe">
              <a:extLst>
                <a:ext uri="{FF2B5EF4-FFF2-40B4-BE49-F238E27FC236}">
                  <a16:creationId xmlns:a16="http://schemas.microsoft.com/office/drawing/2014/main" xmlns="" id="{6A95C662-C3FC-4C33-83F2-475A95E8F030}"/>
                </a:ext>
              </a:extLst>
            </p:cNvPr>
            <p:cNvSpPr/>
            <p:nvPr/>
          </p:nvSpPr>
          <p:spPr bwMode="auto">
            <a:xfrm rot="155688" flipH="1">
              <a:off x="5516300" y="395032"/>
              <a:ext cx="6161649" cy="6467437"/>
            </a:xfrm>
            <a:custGeom>
              <a:avLst/>
              <a:gdLst>
                <a:gd name="connsiteX0" fmla="*/ 4217033 w 6161649"/>
                <a:gd name="connsiteY0" fmla="*/ 0 h 6467437"/>
                <a:gd name="connsiteX1" fmla="*/ 4266943 w 6161649"/>
                <a:gd name="connsiteY1" fmla="*/ 234575 h 6467437"/>
                <a:gd name="connsiteX2" fmla="*/ 4309457 w 6161649"/>
                <a:gd name="connsiteY2" fmla="*/ 633353 h 6467437"/>
                <a:gd name="connsiteX3" fmla="*/ 4309457 w 6161649"/>
                <a:gd name="connsiteY3" fmla="*/ 640055 h 6467437"/>
                <a:gd name="connsiteX4" fmla="*/ 4131386 w 6161649"/>
                <a:gd name="connsiteY4" fmla="*/ 867928 h 6467437"/>
                <a:gd name="connsiteX5" fmla="*/ 3732728 w 6161649"/>
                <a:gd name="connsiteY5" fmla="*/ 1230962 h 6467437"/>
                <a:gd name="connsiteX6" fmla="*/ 3682818 w 6161649"/>
                <a:gd name="connsiteY6" fmla="*/ 1130987 h 6467437"/>
                <a:gd name="connsiteX7" fmla="*/ 3241027 w 6161649"/>
                <a:gd name="connsiteY7" fmla="*/ 633353 h 6467437"/>
                <a:gd name="connsiteX8" fmla="*/ 3006269 w 6161649"/>
                <a:gd name="connsiteY8" fmla="*/ 135160 h 6467437"/>
                <a:gd name="connsiteX9" fmla="*/ 3226856 w 6161649"/>
                <a:gd name="connsiteY9" fmla="*/ 704284 h 6467437"/>
                <a:gd name="connsiteX10" fmla="*/ 3234250 w 6161649"/>
                <a:gd name="connsiteY10" fmla="*/ 725507 h 6467437"/>
                <a:gd name="connsiteX11" fmla="*/ 3597171 w 6161649"/>
                <a:gd name="connsiteY11" fmla="*/ 1166732 h 6467437"/>
                <a:gd name="connsiteX12" fmla="*/ 3704384 w 6161649"/>
                <a:gd name="connsiteY12" fmla="*/ 1451573 h 6467437"/>
                <a:gd name="connsiteX13" fmla="*/ 3547262 w 6161649"/>
                <a:gd name="connsiteY13" fmla="*/ 2184342 h 6467437"/>
                <a:gd name="connsiteX14" fmla="*/ 3013045 w 6161649"/>
                <a:gd name="connsiteY14" fmla="*/ 2738944 h 6467437"/>
                <a:gd name="connsiteX15" fmla="*/ 2942188 w 6161649"/>
                <a:gd name="connsiteY15" fmla="*/ 2760725 h 6467437"/>
                <a:gd name="connsiteX16" fmla="*/ 2878106 w 6161649"/>
                <a:gd name="connsiteY16" fmla="*/ 2717720 h 6467437"/>
                <a:gd name="connsiteX17" fmla="*/ 2656903 w 6161649"/>
                <a:gd name="connsiteY17" fmla="*/ 2212825 h 6467437"/>
                <a:gd name="connsiteX18" fmla="*/ 2756721 w 6161649"/>
                <a:gd name="connsiteY18" fmla="*/ 1963728 h 6467437"/>
                <a:gd name="connsiteX19" fmla="*/ 2813409 w 6161649"/>
                <a:gd name="connsiteY19" fmla="*/ 1743117 h 6467437"/>
                <a:gd name="connsiteX20" fmla="*/ 2749328 w 6161649"/>
                <a:gd name="connsiteY20" fmla="*/ 1480057 h 6467437"/>
                <a:gd name="connsiteX21" fmla="*/ 2714206 w 6161649"/>
                <a:gd name="connsiteY21" fmla="*/ 1373381 h 6467437"/>
                <a:gd name="connsiteX22" fmla="*/ 2728378 w 6161649"/>
                <a:gd name="connsiteY22" fmla="*/ 1472797 h 6467437"/>
                <a:gd name="connsiteX23" fmla="*/ 2756722 w 6161649"/>
                <a:gd name="connsiteY23" fmla="*/ 1743117 h 6467437"/>
                <a:gd name="connsiteX24" fmla="*/ 2742549 w 6161649"/>
                <a:gd name="connsiteY24" fmla="*/ 1800085 h 6467437"/>
                <a:gd name="connsiteX25" fmla="*/ 2628559 w 6161649"/>
                <a:gd name="connsiteY25" fmla="*/ 1999473 h 6467437"/>
                <a:gd name="connsiteX26" fmla="*/ 2536135 w 6161649"/>
                <a:gd name="connsiteY26" fmla="*/ 1849792 h 6467437"/>
                <a:gd name="connsiteX27" fmla="*/ 2450488 w 6161649"/>
                <a:gd name="connsiteY27" fmla="*/ 1686149 h 6467437"/>
                <a:gd name="connsiteX28" fmla="*/ 2066000 w 6161649"/>
                <a:gd name="connsiteY28" fmla="*/ 1458275 h 6467437"/>
                <a:gd name="connsiteX29" fmla="*/ 1908879 w 6161649"/>
                <a:gd name="connsiteY29" fmla="*/ 1330377 h 6467437"/>
                <a:gd name="connsiteX30" fmla="*/ 1759151 w 6161649"/>
                <a:gd name="connsiteY30" fmla="*/ 1088540 h 6467437"/>
                <a:gd name="connsiteX31" fmla="*/ 1552736 w 6161649"/>
                <a:gd name="connsiteY31" fmla="*/ 753992 h 6467437"/>
                <a:gd name="connsiteX32" fmla="*/ 1844799 w 6161649"/>
                <a:gd name="connsiteY32" fmla="*/ 1323116 h 6467437"/>
                <a:gd name="connsiteX33" fmla="*/ 2030264 w 6161649"/>
                <a:gd name="connsiteY33" fmla="*/ 1508542 h 6467437"/>
                <a:gd name="connsiteX34" fmla="*/ 2400579 w 6161649"/>
                <a:gd name="connsiteY34" fmla="*/ 1778862 h 6467437"/>
                <a:gd name="connsiteX35" fmla="*/ 2464660 w 6161649"/>
                <a:gd name="connsiteY35" fmla="*/ 1963729 h 6467437"/>
                <a:gd name="connsiteX36" fmla="*/ 2521347 w 6161649"/>
                <a:gd name="connsiteY36" fmla="*/ 2148597 h 6467437"/>
                <a:gd name="connsiteX37" fmla="*/ 2478832 w 6161649"/>
                <a:gd name="connsiteY37" fmla="*/ 2298278 h 6467437"/>
                <a:gd name="connsiteX38" fmla="*/ 2478832 w 6161649"/>
                <a:gd name="connsiteY38" fmla="*/ 2454662 h 6467437"/>
                <a:gd name="connsiteX39" fmla="*/ 2557084 w 6161649"/>
                <a:gd name="connsiteY39" fmla="*/ 2639529 h 6467437"/>
                <a:gd name="connsiteX40" fmla="*/ 2122688 w 6161649"/>
                <a:gd name="connsiteY40" fmla="*/ 2319502 h 6467437"/>
                <a:gd name="connsiteX41" fmla="*/ 1773939 w 6161649"/>
                <a:gd name="connsiteY41" fmla="*/ 2027958 h 6467437"/>
                <a:gd name="connsiteX42" fmla="*/ 1467705 w 6161649"/>
                <a:gd name="connsiteY42" fmla="*/ 1757079 h 6467437"/>
                <a:gd name="connsiteX43" fmla="*/ 1332149 w 6161649"/>
                <a:gd name="connsiteY43" fmla="*/ 1458275 h 6467437"/>
                <a:gd name="connsiteX44" fmla="*/ 1168248 w 6161649"/>
                <a:gd name="connsiteY44" fmla="*/ 1081280 h 6467437"/>
                <a:gd name="connsiteX45" fmla="*/ 1253896 w 6161649"/>
                <a:gd name="connsiteY45" fmla="*/ 1351599 h 6467437"/>
                <a:gd name="connsiteX46" fmla="*/ 1324754 w 6161649"/>
                <a:gd name="connsiteY46" fmla="*/ 1593993 h 6467437"/>
                <a:gd name="connsiteX47" fmla="*/ 1417796 w 6161649"/>
                <a:gd name="connsiteY47" fmla="*/ 1835830 h 6467437"/>
                <a:gd name="connsiteX48" fmla="*/ 1182421 w 6161649"/>
                <a:gd name="connsiteY48" fmla="*/ 1735855 h 6467437"/>
                <a:gd name="connsiteX49" fmla="*/ 1118339 w 6161649"/>
                <a:gd name="connsiteY49" fmla="*/ 1700670 h 6467437"/>
                <a:gd name="connsiteX50" fmla="*/ 818882 w 6161649"/>
                <a:gd name="connsiteY50" fmla="*/ 1415829 h 6467437"/>
                <a:gd name="connsiteX51" fmla="*/ 1075823 w 6161649"/>
                <a:gd name="connsiteY51" fmla="*/ 1721893 h 6467437"/>
                <a:gd name="connsiteX52" fmla="*/ 1110946 w 6161649"/>
                <a:gd name="connsiteY52" fmla="*/ 1757079 h 6467437"/>
                <a:gd name="connsiteX53" fmla="*/ 1346321 w 6161649"/>
                <a:gd name="connsiteY53" fmla="*/ 1899500 h 6467437"/>
                <a:gd name="connsiteX54" fmla="*/ 1630988 w 6161649"/>
                <a:gd name="connsiteY54" fmla="*/ 2063144 h 6467437"/>
                <a:gd name="connsiteX55" fmla="*/ 2336497 w 6161649"/>
                <a:gd name="connsiteY55" fmla="*/ 2746204 h 6467437"/>
                <a:gd name="connsiteX56" fmla="*/ 2478832 w 6161649"/>
                <a:gd name="connsiteY56" fmla="*/ 2881364 h 6467437"/>
                <a:gd name="connsiteX57" fmla="*/ 2514568 w 6161649"/>
                <a:gd name="connsiteY57" fmla="*/ 2959556 h 6467437"/>
                <a:gd name="connsiteX58" fmla="*/ 2578651 w 6161649"/>
                <a:gd name="connsiteY58" fmla="*/ 3144982 h 6467437"/>
                <a:gd name="connsiteX59" fmla="*/ 1616817 w 6161649"/>
                <a:gd name="connsiteY59" fmla="*/ 2625566 h 6467437"/>
                <a:gd name="connsiteX60" fmla="*/ 1524392 w 6161649"/>
                <a:gd name="connsiteY60" fmla="*/ 2518890 h 6467437"/>
                <a:gd name="connsiteX61" fmla="*/ 1417796 w 6161649"/>
                <a:gd name="connsiteY61" fmla="*/ 2390432 h 6467437"/>
                <a:gd name="connsiteX62" fmla="*/ 1168249 w 6161649"/>
                <a:gd name="connsiteY62" fmla="*/ 2234048 h 6467437"/>
                <a:gd name="connsiteX63" fmla="*/ 847844 w 6161649"/>
                <a:gd name="connsiteY63" fmla="*/ 2141335 h 6467437"/>
                <a:gd name="connsiteX64" fmla="*/ 498478 w 6161649"/>
                <a:gd name="connsiteY64" fmla="*/ 2013437 h 6467437"/>
                <a:gd name="connsiteX65" fmla="*/ 292062 w 6161649"/>
                <a:gd name="connsiteY65" fmla="*/ 1914022 h 6467437"/>
                <a:gd name="connsiteX66" fmla="*/ 149729 w 6161649"/>
                <a:gd name="connsiteY66" fmla="*/ 1700670 h 6467437"/>
                <a:gd name="connsiteX67" fmla="*/ 0 w 6161649"/>
                <a:gd name="connsiteY67" fmla="*/ 1458275 h 6467437"/>
                <a:gd name="connsiteX68" fmla="*/ 121385 w 6161649"/>
                <a:gd name="connsiteY68" fmla="*/ 1678887 h 6467437"/>
                <a:gd name="connsiteX69" fmla="*/ 263719 w 6161649"/>
                <a:gd name="connsiteY69" fmla="*/ 1927984 h 6467437"/>
                <a:gd name="connsiteX70" fmla="*/ 569952 w 6161649"/>
                <a:gd name="connsiteY70" fmla="*/ 2091629 h 6467437"/>
                <a:gd name="connsiteX71" fmla="*/ 883581 w 6161649"/>
                <a:gd name="connsiteY71" fmla="*/ 2220087 h 6467437"/>
                <a:gd name="connsiteX72" fmla="*/ 1182421 w 6161649"/>
                <a:gd name="connsiteY72" fmla="*/ 2333464 h 6467437"/>
                <a:gd name="connsiteX73" fmla="*/ 1332149 w 6161649"/>
                <a:gd name="connsiteY73" fmla="*/ 2454662 h 6467437"/>
                <a:gd name="connsiteX74" fmla="*/ 918701 w 6161649"/>
                <a:gd name="connsiteY74" fmla="*/ 2411655 h 6467437"/>
                <a:gd name="connsiteX75" fmla="*/ 634034 w 6161649"/>
                <a:gd name="connsiteY75" fmla="*/ 2426177 h 6467437"/>
                <a:gd name="connsiteX76" fmla="*/ 954439 w 6161649"/>
                <a:gd name="connsiteY76" fmla="*/ 2440140 h 6467437"/>
                <a:gd name="connsiteX77" fmla="*/ 1218158 w 6161649"/>
                <a:gd name="connsiteY77" fmla="*/ 2475885 h 6467437"/>
                <a:gd name="connsiteX78" fmla="*/ 1310583 w 6161649"/>
                <a:gd name="connsiteY78" fmla="*/ 2525592 h 6467437"/>
                <a:gd name="connsiteX79" fmla="*/ 1488654 w 6161649"/>
                <a:gd name="connsiteY79" fmla="*/ 2654050 h 6467437"/>
                <a:gd name="connsiteX80" fmla="*/ 726459 w 6161649"/>
                <a:gd name="connsiteY80" fmla="*/ 2781949 h 6467437"/>
                <a:gd name="connsiteX81" fmla="*/ 512649 w 6161649"/>
                <a:gd name="connsiteY81" fmla="*/ 2810433 h 6467437"/>
                <a:gd name="connsiteX82" fmla="*/ 313629 w 6161649"/>
                <a:gd name="connsiteY82" fmla="*/ 2860140 h 6467437"/>
                <a:gd name="connsiteX83" fmla="*/ 0 w 6161649"/>
                <a:gd name="connsiteY83" fmla="*/ 2817693 h 6467437"/>
                <a:gd name="connsiteX84" fmla="*/ 356143 w 6161649"/>
                <a:gd name="connsiteY84" fmla="*/ 2881364 h 6467437"/>
                <a:gd name="connsiteX85" fmla="*/ 904530 w 6161649"/>
                <a:gd name="connsiteY85" fmla="*/ 2810433 h 6467437"/>
                <a:gd name="connsiteX86" fmla="*/ 1417796 w 6161649"/>
                <a:gd name="connsiteY86" fmla="*/ 2774689 h 6467437"/>
                <a:gd name="connsiteX87" fmla="*/ 1566908 w 6161649"/>
                <a:gd name="connsiteY87" fmla="*/ 2760725 h 6467437"/>
                <a:gd name="connsiteX88" fmla="*/ 1616816 w 6161649"/>
                <a:gd name="connsiteY88" fmla="*/ 2753465 h 6467437"/>
                <a:gd name="connsiteX89" fmla="*/ 2678469 w 6161649"/>
                <a:gd name="connsiteY89" fmla="*/ 3465009 h 6467437"/>
                <a:gd name="connsiteX90" fmla="*/ 2728378 w 6161649"/>
                <a:gd name="connsiteY90" fmla="*/ 3692324 h 6467437"/>
                <a:gd name="connsiteX91" fmla="*/ 2706812 w 6161649"/>
                <a:gd name="connsiteY91" fmla="*/ 4034133 h 6467437"/>
                <a:gd name="connsiteX92" fmla="*/ 2692640 w 6161649"/>
                <a:gd name="connsiteY92" fmla="*/ 4290490 h 6467437"/>
                <a:gd name="connsiteX93" fmla="*/ 2669842 w 6161649"/>
                <a:gd name="connsiteY93" fmla="*/ 4530091 h 6467437"/>
                <a:gd name="connsiteX94" fmla="*/ 2622147 w 6161649"/>
                <a:gd name="connsiteY94" fmla="*/ 6038151 h 6467437"/>
                <a:gd name="connsiteX95" fmla="*/ 2608148 w 6161649"/>
                <a:gd name="connsiteY95" fmla="*/ 6444862 h 6467437"/>
                <a:gd name="connsiteX96" fmla="*/ 3106270 w 6161649"/>
                <a:gd name="connsiteY96" fmla="*/ 6467437 h 6467437"/>
                <a:gd name="connsiteX97" fmla="*/ 3109957 w 6161649"/>
                <a:gd name="connsiteY97" fmla="*/ 6023387 h 6467437"/>
                <a:gd name="connsiteX98" fmla="*/ 3205290 w 6161649"/>
                <a:gd name="connsiteY98" fmla="*/ 4311713 h 6467437"/>
                <a:gd name="connsiteX99" fmla="*/ 3205290 w 6161649"/>
                <a:gd name="connsiteY99" fmla="*/ 4275969 h 6467437"/>
                <a:gd name="connsiteX100" fmla="*/ 3226855 w 6161649"/>
                <a:gd name="connsiteY100" fmla="*/ 3991127 h 6467437"/>
                <a:gd name="connsiteX101" fmla="*/ 3248421 w 6161649"/>
                <a:gd name="connsiteY101" fmla="*/ 3685621 h 6467437"/>
                <a:gd name="connsiteX102" fmla="*/ 3248421 w 6161649"/>
                <a:gd name="connsiteY102" fmla="*/ 3621392 h 6467437"/>
                <a:gd name="connsiteX103" fmla="*/ 3248421 w 6161649"/>
                <a:gd name="connsiteY103" fmla="*/ 3507456 h 6467437"/>
                <a:gd name="connsiteX104" fmla="*/ 3355018 w 6161649"/>
                <a:gd name="connsiteY104" fmla="*/ 3436525 h 6467437"/>
                <a:gd name="connsiteX105" fmla="*/ 4038961 w 6161649"/>
                <a:gd name="connsiteY105" fmla="*/ 3158945 h 6467437"/>
                <a:gd name="connsiteX106" fmla="*/ 4188689 w 6161649"/>
                <a:gd name="connsiteY106" fmla="*/ 3094716 h 6467437"/>
                <a:gd name="connsiteX107" fmla="*/ 4323629 w 6161649"/>
                <a:gd name="connsiteY107" fmla="*/ 3002562 h 6467437"/>
                <a:gd name="connsiteX108" fmla="*/ 4594742 w 6161649"/>
                <a:gd name="connsiteY108" fmla="*/ 2959555 h 6467437"/>
                <a:gd name="connsiteX109" fmla="*/ 4872632 w 6161649"/>
                <a:gd name="connsiteY109" fmla="*/ 2952854 h 6467437"/>
                <a:gd name="connsiteX110" fmla="*/ 5421020 w 6161649"/>
                <a:gd name="connsiteY110" fmla="*/ 2938332 h 6467437"/>
                <a:gd name="connsiteX111" fmla="*/ 5691516 w 6161649"/>
                <a:gd name="connsiteY111" fmla="*/ 2867401 h 6467437"/>
                <a:gd name="connsiteX112" fmla="*/ 5990972 w 6161649"/>
                <a:gd name="connsiteY112" fmla="*/ 2632268 h 6467437"/>
                <a:gd name="connsiteX113" fmla="*/ 6161649 w 6161649"/>
                <a:gd name="connsiteY113" fmla="*/ 2169820 h 6467437"/>
                <a:gd name="connsiteX114" fmla="*/ 6133305 w 6161649"/>
                <a:gd name="connsiteY114" fmla="*/ 2241310 h 6467437"/>
                <a:gd name="connsiteX115" fmla="*/ 6133305 w 6161649"/>
                <a:gd name="connsiteY115" fmla="*/ 2248012 h 6467437"/>
                <a:gd name="connsiteX116" fmla="*/ 6133305 w 6161649"/>
                <a:gd name="connsiteY116" fmla="*/ 2255272 h 6467437"/>
                <a:gd name="connsiteX117" fmla="*/ 6069225 w 6161649"/>
                <a:gd name="connsiteY117" fmla="*/ 2447400 h 6467437"/>
                <a:gd name="connsiteX118" fmla="*/ 5983578 w 6161649"/>
                <a:gd name="connsiteY118" fmla="*/ 2589821 h 6467437"/>
                <a:gd name="connsiteX119" fmla="*/ 5947840 w 6161649"/>
                <a:gd name="connsiteY119" fmla="*/ 2625566 h 6467437"/>
                <a:gd name="connsiteX120" fmla="*/ 5691515 w 6161649"/>
                <a:gd name="connsiteY120" fmla="*/ 2810433 h 6467437"/>
                <a:gd name="connsiteX121" fmla="*/ 5441968 w 6161649"/>
                <a:gd name="connsiteY121" fmla="*/ 2874104 h 6467437"/>
                <a:gd name="connsiteX122" fmla="*/ 5043310 w 6161649"/>
                <a:gd name="connsiteY122" fmla="*/ 2867402 h 6467437"/>
                <a:gd name="connsiteX123" fmla="*/ 4523266 w 6161649"/>
                <a:gd name="connsiteY123" fmla="*/ 2852880 h 6467437"/>
                <a:gd name="connsiteX124" fmla="*/ 4687167 w 6161649"/>
                <a:gd name="connsiteY124" fmla="*/ 2789210 h 6467437"/>
                <a:gd name="connsiteX125" fmla="*/ 4886805 w 6161649"/>
                <a:gd name="connsiteY125" fmla="*/ 2703758 h 6467437"/>
                <a:gd name="connsiteX126" fmla="*/ 5171473 w 6161649"/>
                <a:gd name="connsiteY126" fmla="*/ 2540113 h 6467437"/>
                <a:gd name="connsiteX127" fmla="*/ 5299635 w 6161649"/>
                <a:gd name="connsiteY127" fmla="*/ 2468624 h 6467437"/>
                <a:gd name="connsiteX128" fmla="*/ 5406848 w 6161649"/>
                <a:gd name="connsiteY128" fmla="*/ 2397693 h 6467437"/>
                <a:gd name="connsiteX129" fmla="*/ 5577525 w 6161649"/>
                <a:gd name="connsiteY129" fmla="*/ 2112852 h 6467437"/>
                <a:gd name="connsiteX130" fmla="*/ 5385282 w 6161649"/>
                <a:gd name="connsiteY130" fmla="*/ 2376470 h 6467437"/>
                <a:gd name="connsiteX131" fmla="*/ 5207210 w 6161649"/>
                <a:gd name="connsiteY131" fmla="*/ 2468624 h 6467437"/>
                <a:gd name="connsiteX132" fmla="*/ 5050703 w 6161649"/>
                <a:gd name="connsiteY132" fmla="*/ 2540113 h 6467437"/>
                <a:gd name="connsiteX133" fmla="*/ 4786986 w 6161649"/>
                <a:gd name="connsiteY133" fmla="*/ 2654050 h 6467437"/>
                <a:gd name="connsiteX134" fmla="*/ 4494923 w 6161649"/>
                <a:gd name="connsiteY134" fmla="*/ 2746204 h 6467437"/>
                <a:gd name="connsiteX135" fmla="*/ 4209638 w 6161649"/>
                <a:gd name="connsiteY135" fmla="*/ 2909848 h 6467437"/>
                <a:gd name="connsiteX136" fmla="*/ 4252770 w 6161649"/>
                <a:gd name="connsiteY136" fmla="*/ 2689237 h 6467437"/>
                <a:gd name="connsiteX137" fmla="*/ 4309457 w 6161649"/>
                <a:gd name="connsiteY137" fmla="*/ 2554077 h 6467437"/>
                <a:gd name="connsiteX138" fmla="*/ 4537439 w 6161649"/>
                <a:gd name="connsiteY138" fmla="*/ 2333464 h 6467437"/>
                <a:gd name="connsiteX139" fmla="*/ 4743853 w 6161649"/>
                <a:gd name="connsiteY139" fmla="*/ 2127373 h 6467437"/>
                <a:gd name="connsiteX140" fmla="*/ 4772814 w 6161649"/>
                <a:gd name="connsiteY140" fmla="*/ 1956469 h 6467437"/>
                <a:gd name="connsiteX141" fmla="*/ 4772814 w 6161649"/>
                <a:gd name="connsiteY141" fmla="*/ 1892798 h 6467437"/>
                <a:gd name="connsiteX142" fmla="*/ 4722904 w 6161649"/>
                <a:gd name="connsiteY142" fmla="*/ 1643701 h 6467437"/>
                <a:gd name="connsiteX143" fmla="*/ 4743853 w 6161649"/>
                <a:gd name="connsiteY143" fmla="*/ 1899500 h 6467437"/>
                <a:gd name="connsiteX144" fmla="*/ 4743853 w 6161649"/>
                <a:gd name="connsiteY144" fmla="*/ 1956468 h 6467437"/>
                <a:gd name="connsiteX145" fmla="*/ 4594741 w 6161649"/>
                <a:gd name="connsiteY145" fmla="*/ 2212825 h 6467437"/>
                <a:gd name="connsiteX146" fmla="*/ 4366760 w 6161649"/>
                <a:gd name="connsiteY146" fmla="*/ 2355246 h 6467437"/>
                <a:gd name="connsiteX147" fmla="*/ 4145558 w 6161649"/>
                <a:gd name="connsiteY147" fmla="*/ 2618305 h 6467437"/>
                <a:gd name="connsiteX148" fmla="*/ 4088870 w 6161649"/>
                <a:gd name="connsiteY148" fmla="*/ 2789210 h 6467437"/>
                <a:gd name="connsiteX149" fmla="*/ 4024789 w 6161649"/>
                <a:gd name="connsiteY149" fmla="*/ 2988040 h 6467437"/>
                <a:gd name="connsiteX150" fmla="*/ 3397533 w 6161649"/>
                <a:gd name="connsiteY150" fmla="*/ 3187429 h 6467437"/>
                <a:gd name="connsiteX151" fmla="*/ 3262593 w 6161649"/>
                <a:gd name="connsiteY151" fmla="*/ 3229876 h 6467437"/>
                <a:gd name="connsiteX152" fmla="*/ 3155380 w 6161649"/>
                <a:gd name="connsiteY152" fmla="*/ 3223173 h 6467437"/>
                <a:gd name="connsiteX153" fmla="*/ 3105471 w 6161649"/>
                <a:gd name="connsiteY153" fmla="*/ 3101977 h 6467437"/>
                <a:gd name="connsiteX154" fmla="*/ 3120260 w 6161649"/>
                <a:gd name="connsiteY154" fmla="*/ 2959555 h 6467437"/>
                <a:gd name="connsiteX155" fmla="*/ 3241027 w 6161649"/>
                <a:gd name="connsiteY155" fmla="*/ 2838917 h 6467437"/>
                <a:gd name="connsiteX156" fmla="*/ 3640302 w 6161649"/>
                <a:gd name="connsiteY156" fmla="*/ 2426177 h 6467437"/>
                <a:gd name="connsiteX157" fmla="*/ 3746898 w 6161649"/>
                <a:gd name="connsiteY157" fmla="*/ 2169820 h 6467437"/>
                <a:gd name="connsiteX158" fmla="*/ 4152952 w 6161649"/>
                <a:gd name="connsiteY158" fmla="*/ 1800085 h 6467437"/>
                <a:gd name="connsiteX159" fmla="*/ 4245376 w 6161649"/>
                <a:gd name="connsiteY159" fmla="*/ 1735855 h 6467437"/>
                <a:gd name="connsiteX160" fmla="*/ 4380932 w 6161649"/>
                <a:gd name="connsiteY160" fmla="*/ 1700670 h 6467437"/>
                <a:gd name="connsiteX161" fmla="*/ 4530660 w 6161649"/>
                <a:gd name="connsiteY161" fmla="*/ 1636440 h 6467437"/>
                <a:gd name="connsiteX162" fmla="*/ 4729683 w 6161649"/>
                <a:gd name="connsiteY162" fmla="*/ 1387344 h 6467437"/>
                <a:gd name="connsiteX163" fmla="*/ 4957662 w 6161649"/>
                <a:gd name="connsiteY163" fmla="*/ 981865 h 6467437"/>
                <a:gd name="connsiteX164" fmla="*/ 4637257 w 6161649"/>
                <a:gd name="connsiteY164" fmla="*/ 1465535 h 6467437"/>
                <a:gd name="connsiteX165" fmla="*/ 4323629 w 6161649"/>
                <a:gd name="connsiteY165" fmla="*/ 1643701 h 6467437"/>
                <a:gd name="connsiteX166" fmla="*/ 4131386 w 6161649"/>
                <a:gd name="connsiteY166" fmla="*/ 1714632 h 6467437"/>
                <a:gd name="connsiteX167" fmla="*/ 4131386 w 6161649"/>
                <a:gd name="connsiteY167" fmla="*/ 1721893 h 6467437"/>
                <a:gd name="connsiteX168" fmla="*/ 4067305 w 6161649"/>
                <a:gd name="connsiteY168" fmla="*/ 1764340 h 6467437"/>
                <a:gd name="connsiteX169" fmla="*/ 3782636 w 6161649"/>
                <a:gd name="connsiteY169" fmla="*/ 1977692 h 6467437"/>
                <a:gd name="connsiteX170" fmla="*/ 3839324 w 6161649"/>
                <a:gd name="connsiteY170" fmla="*/ 1693409 h 6467437"/>
                <a:gd name="connsiteX171" fmla="*/ 3782636 w 6161649"/>
                <a:gd name="connsiteY171" fmla="*/ 1351599 h 6467437"/>
                <a:gd name="connsiteX172" fmla="*/ 4088870 w 6161649"/>
                <a:gd name="connsiteY172" fmla="*/ 1024312 h 6467437"/>
                <a:gd name="connsiteX173" fmla="*/ 4323629 w 6161649"/>
                <a:gd name="connsiteY173" fmla="*/ 740028 h 6467437"/>
                <a:gd name="connsiteX174" fmla="*/ 4373538 w 6161649"/>
                <a:gd name="connsiteY174" fmla="*/ 590347 h 6467437"/>
                <a:gd name="connsiteX175" fmla="*/ 4323629 w 6161649"/>
                <a:gd name="connsiteY175" fmla="*/ 341251 h 6467437"/>
                <a:gd name="connsiteX176" fmla="*/ 4217033 w 6161649"/>
                <a:gd name="connsiteY176" fmla="*/ 0 h 6467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</a:cxnLst>
              <a:rect l="l" t="t" r="r" b="b"/>
              <a:pathLst>
                <a:path w="6161649" h="6467437">
                  <a:moveTo>
                    <a:pt x="4217033" y="0"/>
                  </a:moveTo>
                  <a:cubicBezTo>
                    <a:pt x="4231205" y="78192"/>
                    <a:pt x="4252771" y="156384"/>
                    <a:pt x="4266943" y="234575"/>
                  </a:cubicBezTo>
                  <a:cubicBezTo>
                    <a:pt x="4302680" y="369735"/>
                    <a:pt x="4352589" y="498193"/>
                    <a:pt x="4309457" y="633353"/>
                  </a:cubicBezTo>
                  <a:lnTo>
                    <a:pt x="4309457" y="640055"/>
                  </a:lnTo>
                  <a:cubicBezTo>
                    <a:pt x="4266942" y="732768"/>
                    <a:pt x="4202861" y="803699"/>
                    <a:pt x="4131386" y="867928"/>
                  </a:cubicBezTo>
                  <a:cubicBezTo>
                    <a:pt x="3996446" y="989125"/>
                    <a:pt x="3860889" y="1109764"/>
                    <a:pt x="3732728" y="1230962"/>
                  </a:cubicBezTo>
                  <a:cubicBezTo>
                    <a:pt x="3718556" y="1202477"/>
                    <a:pt x="3696990" y="1166732"/>
                    <a:pt x="3682818" y="1130987"/>
                  </a:cubicBezTo>
                  <a:cubicBezTo>
                    <a:pt x="3575606" y="939418"/>
                    <a:pt x="3333452" y="839444"/>
                    <a:pt x="3241027" y="633353"/>
                  </a:cubicBezTo>
                  <a:cubicBezTo>
                    <a:pt x="3162774" y="469708"/>
                    <a:pt x="3084521" y="306065"/>
                    <a:pt x="3006269" y="135160"/>
                  </a:cubicBezTo>
                  <a:cubicBezTo>
                    <a:pt x="3077128" y="327288"/>
                    <a:pt x="3141208" y="519417"/>
                    <a:pt x="3226856" y="704284"/>
                  </a:cubicBezTo>
                  <a:cubicBezTo>
                    <a:pt x="3226855" y="711545"/>
                    <a:pt x="3234251" y="718805"/>
                    <a:pt x="3234250" y="725507"/>
                  </a:cubicBezTo>
                  <a:cubicBezTo>
                    <a:pt x="3333452" y="889152"/>
                    <a:pt x="3518918" y="995827"/>
                    <a:pt x="3597171" y="1166732"/>
                  </a:cubicBezTo>
                  <a:cubicBezTo>
                    <a:pt x="3632909" y="1266706"/>
                    <a:pt x="3668646" y="1358860"/>
                    <a:pt x="3704384" y="1451573"/>
                  </a:cubicBezTo>
                  <a:cubicBezTo>
                    <a:pt x="3761070" y="1700670"/>
                    <a:pt x="3668646" y="1963729"/>
                    <a:pt x="3547262" y="2184342"/>
                  </a:cubicBezTo>
                  <a:cubicBezTo>
                    <a:pt x="3426493" y="2411656"/>
                    <a:pt x="3226856" y="2582560"/>
                    <a:pt x="3013045" y="2738944"/>
                  </a:cubicBezTo>
                  <a:cubicBezTo>
                    <a:pt x="2991480" y="2753465"/>
                    <a:pt x="2970531" y="2767428"/>
                    <a:pt x="2942188" y="2760725"/>
                  </a:cubicBezTo>
                  <a:cubicBezTo>
                    <a:pt x="2913228" y="2753465"/>
                    <a:pt x="2892278" y="2732242"/>
                    <a:pt x="2878106" y="2717720"/>
                  </a:cubicBezTo>
                  <a:cubicBezTo>
                    <a:pt x="2735156" y="2561337"/>
                    <a:pt x="2606994" y="2418917"/>
                    <a:pt x="2656903" y="2212825"/>
                  </a:cubicBezTo>
                  <a:cubicBezTo>
                    <a:pt x="2671075" y="2120112"/>
                    <a:pt x="2714206" y="2041920"/>
                    <a:pt x="2756721" y="1963728"/>
                  </a:cubicBezTo>
                  <a:cubicBezTo>
                    <a:pt x="2799237" y="1892798"/>
                    <a:pt x="2813410" y="1828568"/>
                    <a:pt x="2813409" y="1743117"/>
                  </a:cubicBezTo>
                  <a:cubicBezTo>
                    <a:pt x="2813409" y="1657664"/>
                    <a:pt x="2778287" y="1565510"/>
                    <a:pt x="2749328" y="1480057"/>
                  </a:cubicBezTo>
                  <a:cubicBezTo>
                    <a:pt x="2735156" y="1444312"/>
                    <a:pt x="2720984" y="1408567"/>
                    <a:pt x="2714206" y="1373381"/>
                  </a:cubicBezTo>
                  <a:cubicBezTo>
                    <a:pt x="2714206" y="1401866"/>
                    <a:pt x="2720984" y="1437052"/>
                    <a:pt x="2728378" y="1472797"/>
                  </a:cubicBezTo>
                  <a:cubicBezTo>
                    <a:pt x="2742550" y="1558248"/>
                    <a:pt x="2770894" y="1650404"/>
                    <a:pt x="2756722" y="1743117"/>
                  </a:cubicBezTo>
                  <a:cubicBezTo>
                    <a:pt x="2749328" y="1764340"/>
                    <a:pt x="2742549" y="1778861"/>
                    <a:pt x="2742549" y="1800085"/>
                  </a:cubicBezTo>
                  <a:cubicBezTo>
                    <a:pt x="2720984" y="1871016"/>
                    <a:pt x="2671075" y="1935245"/>
                    <a:pt x="2628559" y="1999473"/>
                  </a:cubicBezTo>
                  <a:cubicBezTo>
                    <a:pt x="2621165" y="2013437"/>
                    <a:pt x="2536135" y="1864314"/>
                    <a:pt x="2536135" y="1849792"/>
                  </a:cubicBezTo>
                  <a:cubicBezTo>
                    <a:pt x="2507174" y="1800085"/>
                    <a:pt x="2486226" y="1729153"/>
                    <a:pt x="2450488" y="1686149"/>
                  </a:cubicBezTo>
                  <a:cubicBezTo>
                    <a:pt x="2358063" y="1565510"/>
                    <a:pt x="2200941" y="1522504"/>
                    <a:pt x="2066000" y="1458275"/>
                  </a:cubicBezTo>
                  <a:cubicBezTo>
                    <a:pt x="2001921" y="1423088"/>
                    <a:pt x="1952011" y="1387344"/>
                    <a:pt x="1908879" y="1330377"/>
                  </a:cubicBezTo>
                  <a:cubicBezTo>
                    <a:pt x="1852192" y="1259445"/>
                    <a:pt x="1809061" y="1166732"/>
                    <a:pt x="1759151" y="1088540"/>
                  </a:cubicBezTo>
                  <a:cubicBezTo>
                    <a:pt x="1688292" y="974604"/>
                    <a:pt x="1624210" y="860667"/>
                    <a:pt x="1552736" y="753992"/>
                  </a:cubicBezTo>
                  <a:cubicBezTo>
                    <a:pt x="1652554" y="939418"/>
                    <a:pt x="1752373" y="1130987"/>
                    <a:pt x="1844799" y="1323116"/>
                  </a:cubicBezTo>
                  <a:cubicBezTo>
                    <a:pt x="1894706" y="1401866"/>
                    <a:pt x="1944616" y="1458275"/>
                    <a:pt x="2030264" y="1508542"/>
                  </a:cubicBezTo>
                  <a:cubicBezTo>
                    <a:pt x="2165203" y="1579472"/>
                    <a:pt x="2329104" y="1636440"/>
                    <a:pt x="2400579" y="1778862"/>
                  </a:cubicBezTo>
                  <a:cubicBezTo>
                    <a:pt x="2436316" y="1835830"/>
                    <a:pt x="2443094" y="1899500"/>
                    <a:pt x="2464660" y="1963729"/>
                  </a:cubicBezTo>
                  <a:cubicBezTo>
                    <a:pt x="2486225" y="2027958"/>
                    <a:pt x="2528741" y="2084367"/>
                    <a:pt x="2521347" y="2148597"/>
                  </a:cubicBezTo>
                  <a:cubicBezTo>
                    <a:pt x="2521346" y="2198304"/>
                    <a:pt x="2486226" y="2248012"/>
                    <a:pt x="2478832" y="2298278"/>
                  </a:cubicBezTo>
                  <a:cubicBezTo>
                    <a:pt x="2464660" y="2347985"/>
                    <a:pt x="2464660" y="2404953"/>
                    <a:pt x="2478832" y="2454662"/>
                  </a:cubicBezTo>
                  <a:cubicBezTo>
                    <a:pt x="2493003" y="2518890"/>
                    <a:pt x="2514568" y="2582560"/>
                    <a:pt x="2557084" y="2639529"/>
                  </a:cubicBezTo>
                  <a:cubicBezTo>
                    <a:pt x="2407972" y="2532853"/>
                    <a:pt x="2265022" y="2433438"/>
                    <a:pt x="2122688" y="2319502"/>
                  </a:cubicBezTo>
                  <a:cubicBezTo>
                    <a:pt x="2008698" y="2220086"/>
                    <a:pt x="1887930" y="2120112"/>
                    <a:pt x="1773939" y="2027958"/>
                  </a:cubicBezTo>
                  <a:cubicBezTo>
                    <a:pt x="1666726" y="1942505"/>
                    <a:pt x="1531786" y="1864313"/>
                    <a:pt x="1467705" y="1757079"/>
                  </a:cubicBezTo>
                  <a:cubicBezTo>
                    <a:pt x="1403007" y="1664925"/>
                    <a:pt x="1374663" y="1550988"/>
                    <a:pt x="1332149" y="1458275"/>
                  </a:cubicBezTo>
                  <a:cubicBezTo>
                    <a:pt x="1274845" y="1330377"/>
                    <a:pt x="1224937" y="1202477"/>
                    <a:pt x="1168248" y="1081280"/>
                  </a:cubicBezTo>
                  <a:cubicBezTo>
                    <a:pt x="1196592" y="1173993"/>
                    <a:pt x="1224937" y="1266706"/>
                    <a:pt x="1253896" y="1351599"/>
                  </a:cubicBezTo>
                  <a:cubicBezTo>
                    <a:pt x="1274845" y="1430350"/>
                    <a:pt x="1303805" y="1515244"/>
                    <a:pt x="1324754" y="1593993"/>
                  </a:cubicBezTo>
                  <a:cubicBezTo>
                    <a:pt x="1353714" y="1678887"/>
                    <a:pt x="1367886" y="1764340"/>
                    <a:pt x="1417796" y="1835830"/>
                  </a:cubicBezTo>
                  <a:cubicBezTo>
                    <a:pt x="1338925" y="1800085"/>
                    <a:pt x="1260674" y="1764340"/>
                    <a:pt x="1182421" y="1735855"/>
                  </a:cubicBezTo>
                  <a:cubicBezTo>
                    <a:pt x="1175642" y="1729153"/>
                    <a:pt x="1139905" y="1707372"/>
                    <a:pt x="1118339" y="1700670"/>
                  </a:cubicBezTo>
                  <a:cubicBezTo>
                    <a:pt x="1011742" y="1607957"/>
                    <a:pt x="918701" y="1508541"/>
                    <a:pt x="818882" y="1415829"/>
                  </a:cubicBezTo>
                  <a:cubicBezTo>
                    <a:pt x="897752" y="1515244"/>
                    <a:pt x="976004" y="1629180"/>
                    <a:pt x="1075823" y="1721893"/>
                  </a:cubicBezTo>
                  <a:cubicBezTo>
                    <a:pt x="1089996" y="1735856"/>
                    <a:pt x="1104168" y="1743117"/>
                    <a:pt x="1110946" y="1757079"/>
                  </a:cubicBezTo>
                  <a:cubicBezTo>
                    <a:pt x="1189815" y="1807345"/>
                    <a:pt x="1268067" y="1849792"/>
                    <a:pt x="1346321" y="1899500"/>
                  </a:cubicBezTo>
                  <a:cubicBezTo>
                    <a:pt x="1446138" y="1956468"/>
                    <a:pt x="1538564" y="2006176"/>
                    <a:pt x="1630988" y="2063144"/>
                  </a:cubicBezTo>
                  <a:cubicBezTo>
                    <a:pt x="1858970" y="2298278"/>
                    <a:pt x="2094344" y="2525592"/>
                    <a:pt x="2336497" y="2746204"/>
                  </a:cubicBezTo>
                  <a:cubicBezTo>
                    <a:pt x="2386407" y="2781949"/>
                    <a:pt x="2450488" y="2831657"/>
                    <a:pt x="2478832" y="2881364"/>
                  </a:cubicBezTo>
                  <a:cubicBezTo>
                    <a:pt x="2493003" y="2902588"/>
                    <a:pt x="2500398" y="2931072"/>
                    <a:pt x="2514568" y="2959556"/>
                  </a:cubicBezTo>
                  <a:cubicBezTo>
                    <a:pt x="2536135" y="3016524"/>
                    <a:pt x="2557084" y="3080753"/>
                    <a:pt x="2578651" y="3144982"/>
                  </a:cubicBezTo>
                  <a:cubicBezTo>
                    <a:pt x="2250851" y="2974077"/>
                    <a:pt x="1923050" y="2810433"/>
                    <a:pt x="1616817" y="2625566"/>
                  </a:cubicBezTo>
                  <a:cubicBezTo>
                    <a:pt x="1574301" y="2597082"/>
                    <a:pt x="1545958" y="2554077"/>
                    <a:pt x="1524392" y="2518890"/>
                  </a:cubicBezTo>
                  <a:cubicBezTo>
                    <a:pt x="1488655" y="2468624"/>
                    <a:pt x="1452917" y="2426177"/>
                    <a:pt x="1417796" y="2390432"/>
                  </a:cubicBezTo>
                  <a:cubicBezTo>
                    <a:pt x="1346321" y="2326762"/>
                    <a:pt x="1260674" y="2269793"/>
                    <a:pt x="1168249" y="2234048"/>
                  </a:cubicBezTo>
                  <a:cubicBezTo>
                    <a:pt x="1068430" y="2198304"/>
                    <a:pt x="954439" y="2177080"/>
                    <a:pt x="847844" y="2141335"/>
                  </a:cubicBezTo>
                  <a:cubicBezTo>
                    <a:pt x="733853" y="2091629"/>
                    <a:pt x="612469" y="2056441"/>
                    <a:pt x="498478" y="2013437"/>
                  </a:cubicBezTo>
                  <a:cubicBezTo>
                    <a:pt x="420224" y="1992213"/>
                    <a:pt x="341971" y="1970990"/>
                    <a:pt x="292062" y="1914022"/>
                  </a:cubicBezTo>
                  <a:cubicBezTo>
                    <a:pt x="235375" y="1849792"/>
                    <a:pt x="192244" y="1771600"/>
                    <a:pt x="149729" y="1700670"/>
                  </a:cubicBezTo>
                  <a:cubicBezTo>
                    <a:pt x="99819" y="1621919"/>
                    <a:pt x="42516" y="1543727"/>
                    <a:pt x="0" y="1458275"/>
                  </a:cubicBezTo>
                  <a:cubicBezTo>
                    <a:pt x="35737" y="1537025"/>
                    <a:pt x="78253" y="1607957"/>
                    <a:pt x="121385" y="1678887"/>
                  </a:cubicBezTo>
                  <a:cubicBezTo>
                    <a:pt x="163901" y="1757079"/>
                    <a:pt x="199638" y="1849792"/>
                    <a:pt x="263719" y="1927984"/>
                  </a:cubicBezTo>
                  <a:cubicBezTo>
                    <a:pt x="341971" y="2020697"/>
                    <a:pt x="455962" y="2049182"/>
                    <a:pt x="569952" y="2091629"/>
                  </a:cubicBezTo>
                  <a:lnTo>
                    <a:pt x="883581" y="2220087"/>
                  </a:lnTo>
                  <a:cubicBezTo>
                    <a:pt x="982783" y="2255272"/>
                    <a:pt x="1082602" y="2298278"/>
                    <a:pt x="1182421" y="2333464"/>
                  </a:cubicBezTo>
                  <a:cubicBezTo>
                    <a:pt x="1246502" y="2361949"/>
                    <a:pt x="1289017" y="2404953"/>
                    <a:pt x="1332149" y="2454662"/>
                  </a:cubicBezTo>
                  <a:cubicBezTo>
                    <a:pt x="1196593" y="2390432"/>
                    <a:pt x="1061652" y="2404953"/>
                    <a:pt x="918701" y="2411655"/>
                  </a:cubicBezTo>
                  <a:cubicBezTo>
                    <a:pt x="826276" y="2411656"/>
                    <a:pt x="726458" y="2418917"/>
                    <a:pt x="634034" y="2426177"/>
                  </a:cubicBezTo>
                  <a:cubicBezTo>
                    <a:pt x="740631" y="2426177"/>
                    <a:pt x="847843" y="2433438"/>
                    <a:pt x="954439" y="2440140"/>
                  </a:cubicBezTo>
                  <a:cubicBezTo>
                    <a:pt x="1040086" y="2440140"/>
                    <a:pt x="1132511" y="2440141"/>
                    <a:pt x="1218158" y="2475885"/>
                  </a:cubicBezTo>
                  <a:cubicBezTo>
                    <a:pt x="1253896" y="2490406"/>
                    <a:pt x="1282240" y="2504369"/>
                    <a:pt x="1310583" y="2525592"/>
                  </a:cubicBezTo>
                  <a:cubicBezTo>
                    <a:pt x="1367886" y="2561337"/>
                    <a:pt x="1431968" y="2611045"/>
                    <a:pt x="1488654" y="2654050"/>
                  </a:cubicBezTo>
                  <a:cubicBezTo>
                    <a:pt x="1232330" y="2696497"/>
                    <a:pt x="982783" y="2746204"/>
                    <a:pt x="726459" y="2781949"/>
                  </a:cubicBezTo>
                  <a:cubicBezTo>
                    <a:pt x="655600" y="2789210"/>
                    <a:pt x="584124" y="2803172"/>
                    <a:pt x="512649" y="2810433"/>
                  </a:cubicBezTo>
                  <a:cubicBezTo>
                    <a:pt x="441790" y="2824396"/>
                    <a:pt x="384487" y="2846178"/>
                    <a:pt x="313629" y="2860140"/>
                  </a:cubicBezTo>
                  <a:cubicBezTo>
                    <a:pt x="206415" y="2888625"/>
                    <a:pt x="99819" y="2867402"/>
                    <a:pt x="0" y="2817693"/>
                  </a:cubicBezTo>
                  <a:cubicBezTo>
                    <a:pt x="113991" y="2888625"/>
                    <a:pt x="227981" y="2902588"/>
                    <a:pt x="356143" y="2881364"/>
                  </a:cubicBezTo>
                  <a:cubicBezTo>
                    <a:pt x="541608" y="2852880"/>
                    <a:pt x="719681" y="2831657"/>
                    <a:pt x="904530" y="2810433"/>
                  </a:cubicBezTo>
                  <a:cubicBezTo>
                    <a:pt x="1075823" y="2803172"/>
                    <a:pt x="1246502" y="2789210"/>
                    <a:pt x="1417796" y="2774689"/>
                  </a:cubicBezTo>
                  <a:cubicBezTo>
                    <a:pt x="1467706" y="2767427"/>
                    <a:pt x="1516998" y="2767428"/>
                    <a:pt x="1566908" y="2760725"/>
                  </a:cubicBezTo>
                  <a:cubicBezTo>
                    <a:pt x="1581079" y="2760725"/>
                    <a:pt x="1616817" y="2760725"/>
                    <a:pt x="1616816" y="2753465"/>
                  </a:cubicBezTo>
                  <a:cubicBezTo>
                    <a:pt x="1958788" y="3002561"/>
                    <a:pt x="2322326" y="3229875"/>
                    <a:pt x="2678469" y="3465009"/>
                  </a:cubicBezTo>
                  <a:cubicBezTo>
                    <a:pt x="2756722" y="3514717"/>
                    <a:pt x="2735156" y="3614132"/>
                    <a:pt x="2728378" y="3692324"/>
                  </a:cubicBezTo>
                  <a:cubicBezTo>
                    <a:pt x="2720984" y="3806260"/>
                    <a:pt x="2714206" y="3920197"/>
                    <a:pt x="2706812" y="4034133"/>
                  </a:cubicBezTo>
                  <a:cubicBezTo>
                    <a:pt x="2700036" y="4119585"/>
                    <a:pt x="2700035" y="4205038"/>
                    <a:pt x="2692640" y="4290490"/>
                  </a:cubicBezTo>
                  <a:cubicBezTo>
                    <a:pt x="2685247" y="4346899"/>
                    <a:pt x="2690792" y="4487645"/>
                    <a:pt x="2669842" y="4530091"/>
                  </a:cubicBezTo>
                  <a:cubicBezTo>
                    <a:pt x="2662958" y="4617206"/>
                    <a:pt x="2647178" y="5272907"/>
                    <a:pt x="2622147" y="6038151"/>
                  </a:cubicBezTo>
                  <a:lnTo>
                    <a:pt x="2608148" y="6444862"/>
                  </a:lnTo>
                  <a:lnTo>
                    <a:pt x="3106270" y="6467437"/>
                  </a:lnTo>
                  <a:lnTo>
                    <a:pt x="3109957" y="6023387"/>
                  </a:lnTo>
                  <a:cubicBezTo>
                    <a:pt x="3122051" y="5266765"/>
                    <a:pt x="3161340" y="4575938"/>
                    <a:pt x="3205290" y="4311713"/>
                  </a:cubicBezTo>
                  <a:lnTo>
                    <a:pt x="3205290" y="4275969"/>
                  </a:lnTo>
                  <a:cubicBezTo>
                    <a:pt x="3212684" y="4183255"/>
                    <a:pt x="3219462" y="4083840"/>
                    <a:pt x="3226855" y="3991127"/>
                  </a:cubicBezTo>
                  <a:cubicBezTo>
                    <a:pt x="3234250" y="3884452"/>
                    <a:pt x="3241027" y="3785037"/>
                    <a:pt x="3248421" y="3685621"/>
                  </a:cubicBezTo>
                  <a:lnTo>
                    <a:pt x="3248421" y="3621392"/>
                  </a:lnTo>
                  <a:cubicBezTo>
                    <a:pt x="3255199" y="3585648"/>
                    <a:pt x="3241028" y="3543200"/>
                    <a:pt x="3248421" y="3507456"/>
                  </a:cubicBezTo>
                  <a:cubicBezTo>
                    <a:pt x="3262593" y="3465008"/>
                    <a:pt x="3319280" y="3450487"/>
                    <a:pt x="3355018" y="3436525"/>
                  </a:cubicBezTo>
                  <a:lnTo>
                    <a:pt x="4038961" y="3158945"/>
                  </a:lnTo>
                  <a:lnTo>
                    <a:pt x="4188689" y="3094716"/>
                  </a:lnTo>
                  <a:cubicBezTo>
                    <a:pt x="4238599" y="3066232"/>
                    <a:pt x="4281114" y="3031045"/>
                    <a:pt x="4323629" y="3002562"/>
                  </a:cubicBezTo>
                  <a:cubicBezTo>
                    <a:pt x="4409276" y="2945593"/>
                    <a:pt x="4501701" y="2966817"/>
                    <a:pt x="4594742" y="2959555"/>
                  </a:cubicBezTo>
                  <a:cubicBezTo>
                    <a:pt x="4687167" y="2959555"/>
                    <a:pt x="4779591" y="2959556"/>
                    <a:pt x="4872632" y="2952854"/>
                  </a:cubicBezTo>
                  <a:cubicBezTo>
                    <a:pt x="5057482" y="2952853"/>
                    <a:pt x="5235553" y="2945593"/>
                    <a:pt x="5421020" y="2938332"/>
                  </a:cubicBezTo>
                  <a:cubicBezTo>
                    <a:pt x="5513443" y="2938332"/>
                    <a:pt x="5613262" y="2924370"/>
                    <a:pt x="5691516" y="2867401"/>
                  </a:cubicBezTo>
                  <a:cubicBezTo>
                    <a:pt x="5791334" y="2795912"/>
                    <a:pt x="5897931" y="2717721"/>
                    <a:pt x="5990972" y="2632268"/>
                  </a:cubicBezTo>
                  <a:cubicBezTo>
                    <a:pt x="6097567" y="2504369"/>
                    <a:pt x="6119134" y="2326762"/>
                    <a:pt x="6161649" y="2169820"/>
                  </a:cubicBezTo>
                  <a:cubicBezTo>
                    <a:pt x="6154255" y="2191602"/>
                    <a:pt x="6147477" y="2220086"/>
                    <a:pt x="6133305" y="2241310"/>
                  </a:cubicBezTo>
                  <a:lnTo>
                    <a:pt x="6133305" y="2248012"/>
                  </a:lnTo>
                  <a:lnTo>
                    <a:pt x="6133305" y="2255272"/>
                  </a:lnTo>
                  <a:cubicBezTo>
                    <a:pt x="6111739" y="2319501"/>
                    <a:pt x="6090174" y="2383730"/>
                    <a:pt x="6069225" y="2447400"/>
                  </a:cubicBezTo>
                  <a:cubicBezTo>
                    <a:pt x="6047659" y="2504369"/>
                    <a:pt x="6026093" y="2547375"/>
                    <a:pt x="5983578" y="2589821"/>
                  </a:cubicBezTo>
                  <a:cubicBezTo>
                    <a:pt x="5976183" y="2603784"/>
                    <a:pt x="5955234" y="2618305"/>
                    <a:pt x="5947840" y="2625566"/>
                  </a:cubicBezTo>
                  <a:cubicBezTo>
                    <a:pt x="5869588" y="2696497"/>
                    <a:pt x="5777162" y="2760725"/>
                    <a:pt x="5691515" y="2810433"/>
                  </a:cubicBezTo>
                  <a:cubicBezTo>
                    <a:pt x="5613262" y="2852881"/>
                    <a:pt x="5527615" y="2874104"/>
                    <a:pt x="5441968" y="2874104"/>
                  </a:cubicBezTo>
                  <a:cubicBezTo>
                    <a:pt x="5313807" y="2881364"/>
                    <a:pt x="5178866" y="2867402"/>
                    <a:pt x="5043310" y="2867402"/>
                  </a:cubicBezTo>
                  <a:cubicBezTo>
                    <a:pt x="4872632" y="2860140"/>
                    <a:pt x="4693945" y="2860140"/>
                    <a:pt x="4523266" y="2852880"/>
                  </a:cubicBezTo>
                  <a:cubicBezTo>
                    <a:pt x="4565782" y="2817693"/>
                    <a:pt x="4637258" y="2803172"/>
                    <a:pt x="4687167" y="2789210"/>
                  </a:cubicBezTo>
                  <a:cubicBezTo>
                    <a:pt x="4758642" y="2760725"/>
                    <a:pt x="4829500" y="2738944"/>
                    <a:pt x="4886805" y="2703758"/>
                  </a:cubicBezTo>
                  <a:cubicBezTo>
                    <a:pt x="4986006" y="2654050"/>
                    <a:pt x="5079047" y="2597082"/>
                    <a:pt x="5171473" y="2540113"/>
                  </a:cubicBezTo>
                  <a:cubicBezTo>
                    <a:pt x="5213988" y="2518890"/>
                    <a:pt x="5257119" y="2490406"/>
                    <a:pt x="5299635" y="2468624"/>
                  </a:cubicBezTo>
                  <a:cubicBezTo>
                    <a:pt x="5335372" y="2447400"/>
                    <a:pt x="5377888" y="2426177"/>
                    <a:pt x="5406848" y="2397693"/>
                  </a:cubicBezTo>
                  <a:cubicBezTo>
                    <a:pt x="5491878" y="2319502"/>
                    <a:pt x="5535010" y="2220086"/>
                    <a:pt x="5577525" y="2112852"/>
                  </a:cubicBezTo>
                  <a:cubicBezTo>
                    <a:pt x="5520839" y="2205565"/>
                    <a:pt x="5477706" y="2304980"/>
                    <a:pt x="5385282" y="2376470"/>
                  </a:cubicBezTo>
                  <a:cubicBezTo>
                    <a:pt x="5342766" y="2418917"/>
                    <a:pt x="5257119" y="2440140"/>
                    <a:pt x="5207210" y="2468624"/>
                  </a:cubicBezTo>
                  <a:cubicBezTo>
                    <a:pt x="5157300" y="2497109"/>
                    <a:pt x="5107391" y="2518890"/>
                    <a:pt x="5050703" y="2540113"/>
                  </a:cubicBezTo>
                  <a:cubicBezTo>
                    <a:pt x="4957662" y="2575300"/>
                    <a:pt x="4879409" y="2625567"/>
                    <a:pt x="4786986" y="2654050"/>
                  </a:cubicBezTo>
                  <a:cubicBezTo>
                    <a:pt x="4693945" y="2689237"/>
                    <a:pt x="4587348" y="2711018"/>
                    <a:pt x="4494923" y="2746204"/>
                  </a:cubicBezTo>
                  <a:cubicBezTo>
                    <a:pt x="4387710" y="2789210"/>
                    <a:pt x="4302680" y="2852880"/>
                    <a:pt x="4209638" y="2909848"/>
                  </a:cubicBezTo>
                  <a:cubicBezTo>
                    <a:pt x="4223810" y="2846178"/>
                    <a:pt x="4238599" y="2738944"/>
                    <a:pt x="4252770" y="2689237"/>
                  </a:cubicBezTo>
                  <a:cubicBezTo>
                    <a:pt x="4266942" y="2639529"/>
                    <a:pt x="4288509" y="2597082"/>
                    <a:pt x="4309457" y="2554077"/>
                  </a:cubicBezTo>
                  <a:cubicBezTo>
                    <a:pt x="4373539" y="2475885"/>
                    <a:pt x="4451792" y="2390432"/>
                    <a:pt x="4537439" y="2333464"/>
                  </a:cubicBezTo>
                  <a:cubicBezTo>
                    <a:pt x="4629863" y="2276496"/>
                    <a:pt x="4693945" y="2212825"/>
                    <a:pt x="4743853" y="2127373"/>
                  </a:cubicBezTo>
                  <a:cubicBezTo>
                    <a:pt x="4758642" y="2070405"/>
                    <a:pt x="4772814" y="2013437"/>
                    <a:pt x="4772814" y="1956469"/>
                  </a:cubicBezTo>
                  <a:lnTo>
                    <a:pt x="4772814" y="1892798"/>
                  </a:lnTo>
                  <a:cubicBezTo>
                    <a:pt x="4758642" y="1814047"/>
                    <a:pt x="4737076" y="1729153"/>
                    <a:pt x="4722904" y="1643701"/>
                  </a:cubicBezTo>
                  <a:cubicBezTo>
                    <a:pt x="4729683" y="1729153"/>
                    <a:pt x="4737076" y="1814047"/>
                    <a:pt x="4743853" y="1899500"/>
                  </a:cubicBezTo>
                  <a:lnTo>
                    <a:pt x="4743853" y="1956468"/>
                  </a:lnTo>
                  <a:cubicBezTo>
                    <a:pt x="4737076" y="2056441"/>
                    <a:pt x="4679773" y="2141336"/>
                    <a:pt x="4594741" y="2212825"/>
                  </a:cubicBezTo>
                  <a:cubicBezTo>
                    <a:pt x="4523267" y="2262533"/>
                    <a:pt x="4445013" y="2304980"/>
                    <a:pt x="4366760" y="2355246"/>
                  </a:cubicBezTo>
                  <a:cubicBezTo>
                    <a:pt x="4273719" y="2426177"/>
                    <a:pt x="4195468" y="2518890"/>
                    <a:pt x="4145558" y="2618305"/>
                  </a:cubicBezTo>
                  <a:cubicBezTo>
                    <a:pt x="4117214" y="2675273"/>
                    <a:pt x="4103043" y="2732241"/>
                    <a:pt x="4088870" y="2789210"/>
                  </a:cubicBezTo>
                  <a:cubicBezTo>
                    <a:pt x="4074699" y="2852880"/>
                    <a:pt x="4045739" y="2924370"/>
                    <a:pt x="4024789" y="2988040"/>
                  </a:cubicBezTo>
                  <a:lnTo>
                    <a:pt x="3397533" y="3187429"/>
                  </a:lnTo>
                  <a:cubicBezTo>
                    <a:pt x="3355018" y="3201391"/>
                    <a:pt x="3312502" y="3215914"/>
                    <a:pt x="3262593" y="3229876"/>
                  </a:cubicBezTo>
                  <a:cubicBezTo>
                    <a:pt x="3226856" y="3244397"/>
                    <a:pt x="3184340" y="3258359"/>
                    <a:pt x="3155380" y="3223173"/>
                  </a:cubicBezTo>
                  <a:cubicBezTo>
                    <a:pt x="3134430" y="3187429"/>
                    <a:pt x="3120259" y="3144982"/>
                    <a:pt x="3105471" y="3101977"/>
                  </a:cubicBezTo>
                  <a:cubicBezTo>
                    <a:pt x="3084521" y="3052268"/>
                    <a:pt x="3070350" y="3009822"/>
                    <a:pt x="3120260" y="2959555"/>
                  </a:cubicBezTo>
                  <a:cubicBezTo>
                    <a:pt x="3155381" y="2917108"/>
                    <a:pt x="3198513" y="2881364"/>
                    <a:pt x="3241027" y="2838917"/>
                  </a:cubicBezTo>
                  <a:cubicBezTo>
                    <a:pt x="3369190" y="2703758"/>
                    <a:pt x="3526312" y="2575300"/>
                    <a:pt x="3640302" y="2426177"/>
                  </a:cubicBezTo>
                  <a:cubicBezTo>
                    <a:pt x="3696990" y="2347985"/>
                    <a:pt x="3725333" y="2262533"/>
                    <a:pt x="3746898" y="2169820"/>
                  </a:cubicBezTo>
                  <a:cubicBezTo>
                    <a:pt x="3882455" y="2049181"/>
                    <a:pt x="4017395" y="1927984"/>
                    <a:pt x="4152952" y="1800085"/>
                  </a:cubicBezTo>
                  <a:cubicBezTo>
                    <a:pt x="4181296" y="1778862"/>
                    <a:pt x="4209638" y="1750377"/>
                    <a:pt x="4245376" y="1735855"/>
                  </a:cubicBezTo>
                  <a:cubicBezTo>
                    <a:pt x="4288509" y="1714632"/>
                    <a:pt x="4337801" y="1707372"/>
                    <a:pt x="4380932" y="1700670"/>
                  </a:cubicBezTo>
                  <a:cubicBezTo>
                    <a:pt x="4430842" y="1686148"/>
                    <a:pt x="4480751" y="1664925"/>
                    <a:pt x="4530660" y="1636440"/>
                  </a:cubicBezTo>
                  <a:cubicBezTo>
                    <a:pt x="4623085" y="1572212"/>
                    <a:pt x="4672995" y="1486759"/>
                    <a:pt x="4729683" y="1387344"/>
                  </a:cubicBezTo>
                  <a:cubicBezTo>
                    <a:pt x="4801157" y="1252185"/>
                    <a:pt x="4879410" y="1117025"/>
                    <a:pt x="4957662" y="981865"/>
                  </a:cubicBezTo>
                  <a:cubicBezTo>
                    <a:pt x="4851067" y="1145508"/>
                    <a:pt x="4751248" y="1309153"/>
                    <a:pt x="4637257" y="1465535"/>
                  </a:cubicBezTo>
                  <a:cubicBezTo>
                    <a:pt x="4565783" y="1572212"/>
                    <a:pt x="4451791" y="1621919"/>
                    <a:pt x="4323629" y="1643701"/>
                  </a:cubicBezTo>
                  <a:cubicBezTo>
                    <a:pt x="4259548" y="1657664"/>
                    <a:pt x="4181296" y="1678887"/>
                    <a:pt x="4131386" y="1714632"/>
                  </a:cubicBezTo>
                  <a:lnTo>
                    <a:pt x="4131386" y="1721893"/>
                  </a:lnTo>
                  <a:cubicBezTo>
                    <a:pt x="4110436" y="1729153"/>
                    <a:pt x="4081477" y="1750377"/>
                    <a:pt x="4067305" y="1764340"/>
                  </a:cubicBezTo>
                  <a:cubicBezTo>
                    <a:pt x="3981658" y="1828568"/>
                    <a:pt x="3875061" y="1956468"/>
                    <a:pt x="3782636" y="1977692"/>
                  </a:cubicBezTo>
                  <a:cubicBezTo>
                    <a:pt x="3796808" y="1885537"/>
                    <a:pt x="3839324" y="1792824"/>
                    <a:pt x="3839324" y="1693409"/>
                  </a:cubicBezTo>
                  <a:cubicBezTo>
                    <a:pt x="3846717" y="1572212"/>
                    <a:pt x="3832545" y="1458275"/>
                    <a:pt x="3782636" y="1351599"/>
                  </a:cubicBezTo>
                  <a:lnTo>
                    <a:pt x="4088870" y="1024312"/>
                  </a:lnTo>
                  <a:cubicBezTo>
                    <a:pt x="4174518" y="939418"/>
                    <a:pt x="4266943" y="846705"/>
                    <a:pt x="4323629" y="740028"/>
                  </a:cubicBezTo>
                  <a:cubicBezTo>
                    <a:pt x="4352589" y="690321"/>
                    <a:pt x="4366760" y="640055"/>
                    <a:pt x="4373538" y="590347"/>
                  </a:cubicBezTo>
                  <a:cubicBezTo>
                    <a:pt x="4380932" y="498193"/>
                    <a:pt x="4352589" y="426704"/>
                    <a:pt x="4323629" y="341251"/>
                  </a:cubicBezTo>
                  <a:cubicBezTo>
                    <a:pt x="4288508" y="227873"/>
                    <a:pt x="4252770" y="113937"/>
                    <a:pt x="4217033" y="0"/>
                  </a:cubicBezTo>
                  <a:close/>
                </a:path>
              </a:pathLst>
            </a:custGeom>
            <a:solidFill>
              <a:srgbClr val="F6F8F8"/>
            </a:solidFill>
            <a:ln w="9525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îṥliḑé">
              <a:extLst>
                <a:ext uri="{FF2B5EF4-FFF2-40B4-BE49-F238E27FC236}">
                  <a16:creationId xmlns:a16="http://schemas.microsoft.com/office/drawing/2014/main" xmlns="" id="{C5B59437-928B-4670-BAA4-736F8F468256}"/>
                </a:ext>
              </a:extLst>
            </p:cNvPr>
            <p:cNvSpPr/>
            <p:nvPr/>
          </p:nvSpPr>
          <p:spPr bwMode="auto">
            <a:xfrm>
              <a:off x="10176169" y="4298320"/>
              <a:ext cx="313020" cy="410840"/>
            </a:xfrm>
            <a:custGeom>
              <a:avLst/>
              <a:gdLst>
                <a:gd name="T0" fmla="*/ 5 w 54"/>
                <a:gd name="T1" fmla="*/ 33 h 71"/>
                <a:gd name="T2" fmla="*/ 14 w 54"/>
                <a:gd name="T3" fmla="*/ 71 h 71"/>
                <a:gd name="T4" fmla="*/ 48 w 54"/>
                <a:gd name="T5" fmla="*/ 48 h 71"/>
                <a:gd name="T6" fmla="*/ 43 w 54"/>
                <a:gd name="T7" fmla="*/ 0 h 71"/>
                <a:gd name="T8" fmla="*/ 5 w 54"/>
                <a:gd name="T9" fmla="*/ 3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71">
                  <a:moveTo>
                    <a:pt x="5" y="33"/>
                  </a:moveTo>
                  <a:cubicBezTo>
                    <a:pt x="0" y="46"/>
                    <a:pt x="4" y="60"/>
                    <a:pt x="14" y="71"/>
                  </a:cubicBezTo>
                  <a:cubicBezTo>
                    <a:pt x="29" y="69"/>
                    <a:pt x="43" y="61"/>
                    <a:pt x="48" y="48"/>
                  </a:cubicBezTo>
                  <a:cubicBezTo>
                    <a:pt x="54" y="35"/>
                    <a:pt x="53" y="10"/>
                    <a:pt x="43" y="0"/>
                  </a:cubicBezTo>
                  <a:cubicBezTo>
                    <a:pt x="27" y="1"/>
                    <a:pt x="10" y="19"/>
                    <a:pt x="5" y="3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îśliḋè">
              <a:extLst>
                <a:ext uri="{FF2B5EF4-FFF2-40B4-BE49-F238E27FC236}">
                  <a16:creationId xmlns:a16="http://schemas.microsoft.com/office/drawing/2014/main" xmlns="" id="{F2E5295B-AEF8-4214-9302-FC05584345FD}"/>
                </a:ext>
              </a:extLst>
            </p:cNvPr>
            <p:cNvSpPr/>
            <p:nvPr/>
          </p:nvSpPr>
          <p:spPr bwMode="auto">
            <a:xfrm>
              <a:off x="9869643" y="3467947"/>
              <a:ext cx="289342" cy="369468"/>
            </a:xfrm>
            <a:custGeom>
              <a:avLst/>
              <a:gdLst>
                <a:gd name="T0" fmla="*/ 6 w 55"/>
                <a:gd name="T1" fmla="*/ 48 h 70"/>
                <a:gd name="T2" fmla="*/ 41 w 55"/>
                <a:gd name="T3" fmla="*/ 70 h 70"/>
                <a:gd name="T4" fmla="*/ 49 w 55"/>
                <a:gd name="T5" fmla="*/ 32 h 70"/>
                <a:gd name="T6" fmla="*/ 10 w 55"/>
                <a:gd name="T7" fmla="*/ 0 h 70"/>
                <a:gd name="T8" fmla="*/ 6 w 55"/>
                <a:gd name="T9" fmla="*/ 4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70">
                  <a:moveTo>
                    <a:pt x="6" y="48"/>
                  </a:moveTo>
                  <a:cubicBezTo>
                    <a:pt x="12" y="61"/>
                    <a:pt x="25" y="69"/>
                    <a:pt x="41" y="70"/>
                  </a:cubicBezTo>
                  <a:cubicBezTo>
                    <a:pt x="51" y="60"/>
                    <a:pt x="55" y="45"/>
                    <a:pt x="49" y="32"/>
                  </a:cubicBezTo>
                  <a:cubicBezTo>
                    <a:pt x="43" y="19"/>
                    <a:pt x="25" y="1"/>
                    <a:pt x="10" y="0"/>
                  </a:cubicBezTo>
                  <a:cubicBezTo>
                    <a:pt x="0" y="11"/>
                    <a:pt x="1" y="35"/>
                    <a:pt x="6" y="48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9" name="íS1iḓê">
              <a:extLst>
                <a:ext uri="{FF2B5EF4-FFF2-40B4-BE49-F238E27FC236}">
                  <a16:creationId xmlns:a16="http://schemas.microsoft.com/office/drawing/2014/main" xmlns="" id="{0FE394D8-85D2-4CBB-8926-562834DA1B6D}"/>
                </a:ext>
              </a:extLst>
            </p:cNvPr>
            <p:cNvSpPr/>
            <p:nvPr/>
          </p:nvSpPr>
          <p:spPr bwMode="auto">
            <a:xfrm>
              <a:off x="7947516" y="2926627"/>
              <a:ext cx="251780" cy="370387"/>
            </a:xfrm>
            <a:custGeom>
              <a:avLst/>
              <a:gdLst>
                <a:gd name="T0" fmla="*/ 3 w 51"/>
                <a:gd name="T1" fmla="*/ 39 h 75"/>
                <a:gd name="T2" fmla="*/ 19 w 51"/>
                <a:gd name="T3" fmla="*/ 75 h 75"/>
                <a:gd name="T4" fmla="*/ 48 w 51"/>
                <a:gd name="T5" fmla="*/ 47 h 75"/>
                <a:gd name="T6" fmla="*/ 34 w 51"/>
                <a:gd name="T7" fmla="*/ 0 h 75"/>
                <a:gd name="T8" fmla="*/ 3 w 51"/>
                <a:gd name="T9" fmla="*/ 3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75">
                  <a:moveTo>
                    <a:pt x="3" y="39"/>
                  </a:moveTo>
                  <a:cubicBezTo>
                    <a:pt x="0" y="53"/>
                    <a:pt x="7" y="66"/>
                    <a:pt x="19" y="75"/>
                  </a:cubicBezTo>
                  <a:cubicBezTo>
                    <a:pt x="34" y="71"/>
                    <a:pt x="45" y="61"/>
                    <a:pt x="48" y="47"/>
                  </a:cubicBezTo>
                  <a:cubicBezTo>
                    <a:pt x="51" y="33"/>
                    <a:pt x="46" y="9"/>
                    <a:pt x="34" y="0"/>
                  </a:cubicBezTo>
                  <a:cubicBezTo>
                    <a:pt x="19" y="4"/>
                    <a:pt x="6" y="25"/>
                    <a:pt x="3" y="39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0" name="íşļidé">
              <a:extLst>
                <a:ext uri="{FF2B5EF4-FFF2-40B4-BE49-F238E27FC236}">
                  <a16:creationId xmlns:a16="http://schemas.microsoft.com/office/drawing/2014/main" xmlns="" id="{B2881752-75D7-45AD-A7D8-74D62A5A7ECE}"/>
                </a:ext>
              </a:extLst>
            </p:cNvPr>
            <p:cNvSpPr/>
            <p:nvPr/>
          </p:nvSpPr>
          <p:spPr bwMode="auto">
            <a:xfrm>
              <a:off x="6742878" y="3676078"/>
              <a:ext cx="389115" cy="235133"/>
            </a:xfrm>
            <a:custGeom>
              <a:avLst/>
              <a:gdLst>
                <a:gd name="T0" fmla="*/ 50 w 79"/>
                <a:gd name="T1" fmla="*/ 45 h 48"/>
                <a:gd name="T2" fmla="*/ 79 w 79"/>
                <a:gd name="T3" fmla="*/ 17 h 48"/>
                <a:gd name="T4" fmla="*/ 39 w 79"/>
                <a:gd name="T5" fmla="*/ 3 h 48"/>
                <a:gd name="T6" fmla="*/ 0 w 79"/>
                <a:gd name="T7" fmla="*/ 34 h 48"/>
                <a:gd name="T8" fmla="*/ 50 w 79"/>
                <a:gd name="T9" fmla="*/ 4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48">
                  <a:moveTo>
                    <a:pt x="50" y="45"/>
                  </a:moveTo>
                  <a:cubicBezTo>
                    <a:pt x="65" y="42"/>
                    <a:pt x="75" y="31"/>
                    <a:pt x="79" y="17"/>
                  </a:cubicBezTo>
                  <a:cubicBezTo>
                    <a:pt x="69" y="6"/>
                    <a:pt x="54" y="0"/>
                    <a:pt x="39" y="3"/>
                  </a:cubicBezTo>
                  <a:cubicBezTo>
                    <a:pt x="25" y="6"/>
                    <a:pt x="3" y="20"/>
                    <a:pt x="0" y="34"/>
                  </a:cubicBezTo>
                  <a:cubicBezTo>
                    <a:pt x="10" y="45"/>
                    <a:pt x="35" y="48"/>
                    <a:pt x="50" y="45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1" name="î$ḻíḑé">
              <a:extLst>
                <a:ext uri="{FF2B5EF4-FFF2-40B4-BE49-F238E27FC236}">
                  <a16:creationId xmlns:a16="http://schemas.microsoft.com/office/drawing/2014/main" xmlns="" id="{63A5DB68-82CA-4100-AD66-1BD1D2E55ED3}"/>
                </a:ext>
              </a:extLst>
            </p:cNvPr>
            <p:cNvSpPr/>
            <p:nvPr/>
          </p:nvSpPr>
          <p:spPr bwMode="auto">
            <a:xfrm>
              <a:off x="8378247" y="2616583"/>
              <a:ext cx="359983" cy="255942"/>
            </a:xfrm>
            <a:custGeom>
              <a:avLst/>
              <a:gdLst>
                <a:gd name="T0" fmla="*/ 31 w 73"/>
                <a:gd name="T1" fmla="*/ 46 h 52"/>
                <a:gd name="T2" fmla="*/ 73 w 73"/>
                <a:gd name="T3" fmla="*/ 41 h 52"/>
                <a:gd name="T4" fmla="*/ 51 w 73"/>
                <a:gd name="T5" fmla="*/ 8 h 52"/>
                <a:gd name="T6" fmla="*/ 0 w 73"/>
                <a:gd name="T7" fmla="*/ 8 h 52"/>
                <a:gd name="T8" fmla="*/ 31 w 73"/>
                <a:gd name="T9" fmla="*/ 4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52">
                  <a:moveTo>
                    <a:pt x="31" y="46"/>
                  </a:moveTo>
                  <a:cubicBezTo>
                    <a:pt x="45" y="52"/>
                    <a:pt x="61" y="50"/>
                    <a:pt x="73" y="41"/>
                  </a:cubicBezTo>
                  <a:cubicBezTo>
                    <a:pt x="73" y="27"/>
                    <a:pt x="65" y="14"/>
                    <a:pt x="51" y="8"/>
                  </a:cubicBezTo>
                  <a:cubicBezTo>
                    <a:pt x="38" y="2"/>
                    <a:pt x="12" y="0"/>
                    <a:pt x="0" y="8"/>
                  </a:cubicBezTo>
                  <a:cubicBezTo>
                    <a:pt x="0" y="23"/>
                    <a:pt x="18" y="40"/>
                    <a:pt x="31" y="46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 fontScale="70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2" name="iṧľîḓê">
              <a:extLst>
                <a:ext uri="{FF2B5EF4-FFF2-40B4-BE49-F238E27FC236}">
                  <a16:creationId xmlns:a16="http://schemas.microsoft.com/office/drawing/2014/main" xmlns="" id="{C356B4D2-EF8D-4A1B-8BC1-9C9A38156DE1}"/>
                </a:ext>
              </a:extLst>
            </p:cNvPr>
            <p:cNvSpPr/>
            <p:nvPr/>
          </p:nvSpPr>
          <p:spPr bwMode="auto">
            <a:xfrm>
              <a:off x="10796705" y="4328950"/>
              <a:ext cx="270507" cy="349580"/>
            </a:xfrm>
            <a:custGeom>
              <a:avLst/>
              <a:gdLst>
                <a:gd name="T0" fmla="*/ 7 w 55"/>
                <a:gd name="T1" fmla="*/ 48 h 71"/>
                <a:gd name="T2" fmla="*/ 41 w 55"/>
                <a:gd name="T3" fmla="*/ 71 h 71"/>
                <a:gd name="T4" fmla="*/ 50 w 55"/>
                <a:gd name="T5" fmla="*/ 32 h 71"/>
                <a:gd name="T6" fmla="*/ 11 w 55"/>
                <a:gd name="T7" fmla="*/ 0 h 71"/>
                <a:gd name="T8" fmla="*/ 7 w 55"/>
                <a:gd name="T9" fmla="*/ 48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71">
                  <a:moveTo>
                    <a:pt x="7" y="48"/>
                  </a:moveTo>
                  <a:cubicBezTo>
                    <a:pt x="12" y="61"/>
                    <a:pt x="26" y="69"/>
                    <a:pt x="41" y="71"/>
                  </a:cubicBezTo>
                  <a:cubicBezTo>
                    <a:pt x="51" y="60"/>
                    <a:pt x="55" y="45"/>
                    <a:pt x="50" y="32"/>
                  </a:cubicBezTo>
                  <a:cubicBezTo>
                    <a:pt x="44" y="19"/>
                    <a:pt x="26" y="1"/>
                    <a:pt x="11" y="0"/>
                  </a:cubicBezTo>
                  <a:cubicBezTo>
                    <a:pt x="0" y="11"/>
                    <a:pt x="1" y="35"/>
                    <a:pt x="7" y="48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 algn="ctr"/>
              <a:endParaRPr/>
            </a:p>
          </p:txBody>
        </p:sp>
        <p:sp>
          <p:nvSpPr>
            <p:cNvPr id="13" name="iŝlíḍè">
              <a:extLst>
                <a:ext uri="{FF2B5EF4-FFF2-40B4-BE49-F238E27FC236}">
                  <a16:creationId xmlns:a16="http://schemas.microsoft.com/office/drawing/2014/main" xmlns="" id="{2A2823CB-4BEC-4138-8D64-15AAAD4EC00C}"/>
                </a:ext>
              </a:extLst>
            </p:cNvPr>
            <p:cNvSpPr/>
            <p:nvPr/>
          </p:nvSpPr>
          <p:spPr bwMode="auto">
            <a:xfrm>
              <a:off x="7329671" y="4597885"/>
              <a:ext cx="320448" cy="314205"/>
            </a:xfrm>
            <a:custGeom>
              <a:avLst/>
              <a:gdLst>
                <a:gd name="T0" fmla="*/ 53 w 65"/>
                <a:gd name="T1" fmla="*/ 43 h 64"/>
                <a:gd name="T2" fmla="*/ 59 w 65"/>
                <a:gd name="T3" fmla="*/ 4 h 64"/>
                <a:gd name="T4" fmla="*/ 18 w 65"/>
                <a:gd name="T5" fmla="*/ 14 h 64"/>
                <a:gd name="T6" fmla="*/ 5 w 65"/>
                <a:gd name="T7" fmla="*/ 61 h 64"/>
                <a:gd name="T8" fmla="*/ 53 w 65"/>
                <a:gd name="T9" fmla="*/ 4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4">
                  <a:moveTo>
                    <a:pt x="53" y="43"/>
                  </a:moveTo>
                  <a:cubicBezTo>
                    <a:pt x="63" y="32"/>
                    <a:pt x="65" y="17"/>
                    <a:pt x="59" y="4"/>
                  </a:cubicBezTo>
                  <a:cubicBezTo>
                    <a:pt x="44" y="0"/>
                    <a:pt x="28" y="4"/>
                    <a:pt x="18" y="14"/>
                  </a:cubicBezTo>
                  <a:cubicBezTo>
                    <a:pt x="8" y="24"/>
                    <a:pt x="0" y="47"/>
                    <a:pt x="5" y="61"/>
                  </a:cubicBezTo>
                  <a:cubicBezTo>
                    <a:pt x="20" y="64"/>
                    <a:pt x="43" y="53"/>
                    <a:pt x="53" y="43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/>
              <a:endParaRPr/>
            </a:p>
          </p:txBody>
        </p:sp>
        <p:grpSp>
          <p:nvGrpSpPr>
            <p:cNvPr id="14" name="îşḷïḑé">
              <a:extLst>
                <a:ext uri="{FF2B5EF4-FFF2-40B4-BE49-F238E27FC236}">
                  <a16:creationId xmlns:a16="http://schemas.microsoft.com/office/drawing/2014/main" xmlns="" id="{D86BC151-F449-4EB1-BFEF-16F5C537D30E}"/>
                </a:ext>
              </a:extLst>
            </p:cNvPr>
            <p:cNvGrpSpPr/>
            <p:nvPr/>
          </p:nvGrpSpPr>
          <p:grpSpPr>
            <a:xfrm>
              <a:off x="669925" y="1268760"/>
              <a:ext cx="3193827" cy="1152128"/>
              <a:chOff x="651103" y="1115577"/>
              <a:chExt cx="4176509" cy="1152128"/>
            </a:xfrm>
          </p:grpSpPr>
          <p:sp>
            <p:nvSpPr>
              <p:cNvPr id="36" name="ïśļiḋe">
                <a:extLst>
                  <a:ext uri="{FF2B5EF4-FFF2-40B4-BE49-F238E27FC236}">
                    <a16:creationId xmlns:a16="http://schemas.microsoft.com/office/drawing/2014/main" xmlns="" id="{9720B1A9-2503-4616-881F-E105F96D2916}"/>
                  </a:ext>
                </a:extLst>
              </p:cNvPr>
              <p:cNvSpPr txBox="1"/>
              <p:nvPr/>
            </p:nvSpPr>
            <p:spPr>
              <a:xfrm>
                <a:off x="651103" y="1115577"/>
                <a:ext cx="4176509" cy="72823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>
                  <a:buSzPct val="25000"/>
                </a:pPr>
                <a:r>
                  <a:rPr lang="en-US" altLang="zh-CN" b="1" dirty="0"/>
                  <a:t>Unified fonts make reading more fluent.</a:t>
                </a:r>
              </a:p>
            </p:txBody>
          </p:sp>
          <p:sp>
            <p:nvSpPr>
              <p:cNvPr id="37" name="iṧlíḑè">
                <a:extLst>
                  <a:ext uri="{FF2B5EF4-FFF2-40B4-BE49-F238E27FC236}">
                    <a16:creationId xmlns:a16="http://schemas.microsoft.com/office/drawing/2014/main" xmlns="" id="{502D7D57-1779-439F-9F50-A2A8CEFAFD63}"/>
                  </a:ext>
                </a:extLst>
              </p:cNvPr>
              <p:cNvSpPr/>
              <p:nvPr/>
            </p:nvSpPr>
            <p:spPr>
              <a:xfrm>
                <a:off x="651104" y="1843808"/>
                <a:ext cx="4176508" cy="423897"/>
              </a:xfrm>
              <a:prstGeom prst="rect">
                <a:avLst/>
              </a:prstGeom>
            </p:spPr>
            <p:txBody>
              <a:bodyPr wrap="square" lIns="91440" tIns="45720" rIns="91440" bIns="45720">
                <a:normAutofit fontScale="925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altLang="zh-CN" sz="1100" dirty="0"/>
                  <a:t>Theme color makes PPT more convenient to change.</a:t>
                </a:r>
              </a:p>
            </p:txBody>
          </p:sp>
        </p:grpSp>
        <p:grpSp>
          <p:nvGrpSpPr>
            <p:cNvPr id="15" name="işḷiḍè">
              <a:extLst>
                <a:ext uri="{FF2B5EF4-FFF2-40B4-BE49-F238E27FC236}">
                  <a16:creationId xmlns:a16="http://schemas.microsoft.com/office/drawing/2014/main" xmlns="" id="{3AC3AEB3-5D49-4DFD-8D36-5B687B625403}"/>
                </a:ext>
              </a:extLst>
            </p:cNvPr>
            <p:cNvGrpSpPr/>
            <p:nvPr/>
          </p:nvGrpSpPr>
          <p:grpSpPr>
            <a:xfrm>
              <a:off x="767408" y="2716252"/>
              <a:ext cx="3802531" cy="825761"/>
              <a:chOff x="7717957" y="4969064"/>
              <a:chExt cx="3802531" cy="825761"/>
            </a:xfrm>
          </p:grpSpPr>
          <p:grpSp>
            <p:nvGrpSpPr>
              <p:cNvPr id="32" name="ïşľiḑè">
                <a:extLst>
                  <a:ext uri="{FF2B5EF4-FFF2-40B4-BE49-F238E27FC236}">
                    <a16:creationId xmlns:a16="http://schemas.microsoft.com/office/drawing/2014/main" xmlns="" id="{8337DD8B-1E33-4A37-BA10-5CB0D7FDC7CE}"/>
                  </a:ext>
                </a:extLst>
              </p:cNvPr>
              <p:cNvGrpSpPr/>
              <p:nvPr/>
            </p:nvGrpSpPr>
            <p:grpSpPr>
              <a:xfrm>
                <a:off x="8207639" y="4969064"/>
                <a:ext cx="3312849" cy="825761"/>
                <a:chOff x="8207639" y="4969064"/>
                <a:chExt cx="3312849" cy="825761"/>
              </a:xfrm>
            </p:grpSpPr>
            <p:sp>
              <p:nvSpPr>
                <p:cNvPr id="34" name="íṡľíḑè">
                  <a:extLst>
                    <a:ext uri="{FF2B5EF4-FFF2-40B4-BE49-F238E27FC236}">
                      <a16:creationId xmlns:a16="http://schemas.microsoft.com/office/drawing/2014/main" xmlns="" id="{5BCABA89-BA07-415C-8817-E96488E19458}"/>
                    </a:ext>
                  </a:extLst>
                </p:cNvPr>
                <p:cNvSpPr/>
                <p:nvPr/>
              </p:nvSpPr>
              <p:spPr bwMode="auto">
                <a:xfrm>
                  <a:off x="8207639" y="5381945"/>
                  <a:ext cx="3312849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en-US" altLang="zh-CN" sz="1000" dirty="0"/>
                    <a:t>Copy paste fonts. Choose the only option to retain text.</a:t>
                  </a:r>
                  <a:endParaRPr lang="zh-CN" altLang="en-US" sz="1000" dirty="0"/>
                </a:p>
              </p:txBody>
            </p:sp>
            <p:sp>
              <p:nvSpPr>
                <p:cNvPr id="35" name="îSļïdè">
                  <a:extLst>
                    <a:ext uri="{FF2B5EF4-FFF2-40B4-BE49-F238E27FC236}">
                      <a16:creationId xmlns:a16="http://schemas.microsoft.com/office/drawing/2014/main" xmlns="" id="{DEBCDC1F-9060-489D-83CA-864AB31D7A05}"/>
                    </a:ext>
                  </a:extLst>
                </p:cNvPr>
                <p:cNvSpPr txBox="1"/>
                <p:nvPr/>
              </p:nvSpPr>
              <p:spPr bwMode="auto">
                <a:xfrm>
                  <a:off x="8207639" y="4969064"/>
                  <a:ext cx="3312849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>
                  <a:normAutofit/>
                </a:bodyPr>
                <a:lstStyle/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800" b="1" dirty="0"/>
                    <a:t>Text here</a:t>
                  </a:r>
                  <a:endParaRPr lang="zh-CN" altLang="en-US" sz="1800" b="1" dirty="0"/>
                </a:p>
              </p:txBody>
            </p:sp>
          </p:grpSp>
          <p:sp>
            <p:nvSpPr>
              <p:cNvPr id="33" name="iṧľide">
                <a:extLst>
                  <a:ext uri="{FF2B5EF4-FFF2-40B4-BE49-F238E27FC236}">
                    <a16:creationId xmlns:a16="http://schemas.microsoft.com/office/drawing/2014/main" xmlns="" id="{69DC0D07-ED5E-468E-8B64-796FCA377D9A}"/>
                  </a:ext>
                </a:extLst>
              </p:cNvPr>
              <p:cNvSpPr/>
              <p:nvPr/>
            </p:nvSpPr>
            <p:spPr bwMode="auto">
              <a:xfrm>
                <a:off x="7717957" y="5122594"/>
                <a:ext cx="461080" cy="339517"/>
              </a:xfrm>
              <a:custGeom>
                <a:avLst/>
                <a:gdLst>
                  <a:gd name="T0" fmla="*/ 3344 w 5590"/>
                  <a:gd name="T1" fmla="*/ 549 h 4122"/>
                  <a:gd name="T2" fmla="*/ 2246 w 5590"/>
                  <a:gd name="T3" fmla="*/ 549 h 4122"/>
                  <a:gd name="T4" fmla="*/ 2795 w 5590"/>
                  <a:gd name="T5" fmla="*/ 240 h 4122"/>
                  <a:gd name="T6" fmla="*/ 2795 w 5590"/>
                  <a:gd name="T7" fmla="*/ 859 h 4122"/>
                  <a:gd name="T8" fmla="*/ 2795 w 5590"/>
                  <a:gd name="T9" fmla="*/ 240 h 4122"/>
                  <a:gd name="T10" fmla="*/ 5470 w 5590"/>
                  <a:gd name="T11" fmla="*/ 4122 h 4122"/>
                  <a:gd name="T12" fmla="*/ 0 w 5590"/>
                  <a:gd name="T13" fmla="*/ 4002 h 4122"/>
                  <a:gd name="T14" fmla="*/ 5470 w 5590"/>
                  <a:gd name="T15" fmla="*/ 3882 h 4122"/>
                  <a:gd name="T16" fmla="*/ 917 w 5590"/>
                  <a:gd name="T17" fmla="*/ 1194 h 4122"/>
                  <a:gd name="T18" fmla="*/ 1144 w 5590"/>
                  <a:gd name="T19" fmla="*/ 1115 h 4122"/>
                  <a:gd name="T20" fmla="*/ 4344 w 5590"/>
                  <a:gd name="T21" fmla="*/ 1411 h 4122"/>
                  <a:gd name="T22" fmla="*/ 4599 w 5590"/>
                  <a:gd name="T23" fmla="*/ 1041 h 4122"/>
                  <a:gd name="T24" fmla="*/ 4544 w 5590"/>
                  <a:gd name="T25" fmla="*/ 1568 h 4122"/>
                  <a:gd name="T26" fmla="*/ 4487 w 5590"/>
                  <a:gd name="T27" fmla="*/ 1637 h 4122"/>
                  <a:gd name="T28" fmla="*/ 4429 w 5590"/>
                  <a:gd name="T29" fmla="*/ 1651 h 4122"/>
                  <a:gd name="T30" fmla="*/ 1165 w 5590"/>
                  <a:gd name="T31" fmla="*/ 1651 h 4122"/>
                  <a:gd name="T32" fmla="*/ 1106 w 5590"/>
                  <a:gd name="T33" fmla="*/ 1638 h 4122"/>
                  <a:gd name="T34" fmla="*/ 1054 w 5590"/>
                  <a:gd name="T35" fmla="*/ 1585 h 4122"/>
                  <a:gd name="T36" fmla="*/ 917 w 5590"/>
                  <a:gd name="T37" fmla="*/ 1194 h 4122"/>
                  <a:gd name="T38" fmla="*/ 1539 w 5590"/>
                  <a:gd name="T39" fmla="*/ 3355 h 4122"/>
                  <a:gd name="T40" fmla="*/ 2675 w 5590"/>
                  <a:gd name="T41" fmla="*/ 1947 h 4122"/>
                  <a:gd name="T42" fmla="*/ 2915 w 5590"/>
                  <a:gd name="T43" fmla="*/ 1947 h 4122"/>
                  <a:gd name="T44" fmla="*/ 4051 w 5590"/>
                  <a:gd name="T45" fmla="*/ 3355 h 4122"/>
                  <a:gd name="T46" fmla="*/ 3301 w 5590"/>
                  <a:gd name="T47" fmla="*/ 3198 h 4122"/>
                  <a:gd name="T48" fmla="*/ 3301 w 5590"/>
                  <a:gd name="T49" fmla="*/ 2958 h 4122"/>
                  <a:gd name="T50" fmla="*/ 4104 w 5590"/>
                  <a:gd name="T51" fmla="*/ 2960 h 4122"/>
                  <a:gd name="T52" fmla="*/ 4187 w 5590"/>
                  <a:gd name="T53" fmla="*/ 3019 h 4122"/>
                  <a:gd name="T54" fmla="*/ 4332 w 5590"/>
                  <a:gd name="T55" fmla="*/ 3433 h 4122"/>
                  <a:gd name="T56" fmla="*/ 4338 w 5590"/>
                  <a:gd name="T57" fmla="*/ 3497 h 4122"/>
                  <a:gd name="T58" fmla="*/ 4279 w 5590"/>
                  <a:gd name="T59" fmla="*/ 3580 h 4122"/>
                  <a:gd name="T60" fmla="*/ 4217 w 5590"/>
                  <a:gd name="T61" fmla="*/ 3595 h 4122"/>
                  <a:gd name="T62" fmla="*/ 2793 w 5590"/>
                  <a:gd name="T63" fmla="*/ 3595 h 4122"/>
                  <a:gd name="T64" fmla="*/ 1370 w 5590"/>
                  <a:gd name="T65" fmla="*/ 3595 h 4122"/>
                  <a:gd name="T66" fmla="*/ 1250 w 5590"/>
                  <a:gd name="T67" fmla="*/ 3475 h 4122"/>
                  <a:gd name="T68" fmla="*/ 1393 w 5590"/>
                  <a:gd name="T69" fmla="*/ 3041 h 4122"/>
                  <a:gd name="T70" fmla="*/ 1438 w 5590"/>
                  <a:gd name="T71" fmla="*/ 2980 h 4122"/>
                  <a:gd name="T72" fmla="*/ 1510 w 5590"/>
                  <a:gd name="T73" fmla="*/ 2958 h 4122"/>
                  <a:gd name="T74" fmla="*/ 2409 w 5590"/>
                  <a:gd name="T75" fmla="*/ 3078 h 4122"/>
                  <a:gd name="T76" fmla="*/ 1593 w 5590"/>
                  <a:gd name="T77" fmla="*/ 3198 h 4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590" h="4122">
                    <a:moveTo>
                      <a:pt x="2795" y="1099"/>
                    </a:moveTo>
                    <a:cubicBezTo>
                      <a:pt x="3098" y="1099"/>
                      <a:pt x="3344" y="852"/>
                      <a:pt x="3344" y="549"/>
                    </a:cubicBezTo>
                    <a:cubicBezTo>
                      <a:pt x="3344" y="246"/>
                      <a:pt x="3098" y="0"/>
                      <a:pt x="2795" y="0"/>
                    </a:cubicBezTo>
                    <a:cubicBezTo>
                      <a:pt x="2492" y="0"/>
                      <a:pt x="2246" y="246"/>
                      <a:pt x="2246" y="549"/>
                    </a:cubicBezTo>
                    <a:cubicBezTo>
                      <a:pt x="2246" y="852"/>
                      <a:pt x="2492" y="1099"/>
                      <a:pt x="2795" y="1099"/>
                    </a:cubicBezTo>
                    <a:close/>
                    <a:moveTo>
                      <a:pt x="2795" y="240"/>
                    </a:moveTo>
                    <a:cubicBezTo>
                      <a:pt x="2966" y="240"/>
                      <a:pt x="3104" y="379"/>
                      <a:pt x="3104" y="549"/>
                    </a:cubicBezTo>
                    <a:cubicBezTo>
                      <a:pt x="3104" y="720"/>
                      <a:pt x="2966" y="859"/>
                      <a:pt x="2795" y="859"/>
                    </a:cubicBezTo>
                    <a:cubicBezTo>
                      <a:pt x="2624" y="859"/>
                      <a:pt x="2486" y="720"/>
                      <a:pt x="2486" y="549"/>
                    </a:cubicBezTo>
                    <a:cubicBezTo>
                      <a:pt x="2486" y="379"/>
                      <a:pt x="2625" y="240"/>
                      <a:pt x="2795" y="240"/>
                    </a:cubicBezTo>
                    <a:close/>
                    <a:moveTo>
                      <a:pt x="5590" y="4002"/>
                    </a:moveTo>
                    <a:cubicBezTo>
                      <a:pt x="5590" y="4068"/>
                      <a:pt x="5536" y="4122"/>
                      <a:pt x="5470" y="4122"/>
                    </a:cubicBezTo>
                    <a:lnTo>
                      <a:pt x="120" y="4122"/>
                    </a:lnTo>
                    <a:cubicBezTo>
                      <a:pt x="54" y="4122"/>
                      <a:pt x="0" y="4068"/>
                      <a:pt x="0" y="4002"/>
                    </a:cubicBezTo>
                    <a:cubicBezTo>
                      <a:pt x="0" y="3936"/>
                      <a:pt x="54" y="3882"/>
                      <a:pt x="120" y="3882"/>
                    </a:cubicBezTo>
                    <a:lnTo>
                      <a:pt x="5470" y="3882"/>
                    </a:lnTo>
                    <a:cubicBezTo>
                      <a:pt x="5536" y="3882"/>
                      <a:pt x="5590" y="3936"/>
                      <a:pt x="5590" y="4002"/>
                    </a:cubicBezTo>
                    <a:close/>
                    <a:moveTo>
                      <a:pt x="917" y="1194"/>
                    </a:moveTo>
                    <a:cubicBezTo>
                      <a:pt x="896" y="1131"/>
                      <a:pt x="929" y="1063"/>
                      <a:pt x="992" y="1041"/>
                    </a:cubicBezTo>
                    <a:cubicBezTo>
                      <a:pt x="1054" y="1020"/>
                      <a:pt x="1123" y="1053"/>
                      <a:pt x="1144" y="1115"/>
                    </a:cubicBezTo>
                    <a:lnTo>
                      <a:pt x="1246" y="1411"/>
                    </a:lnTo>
                    <a:lnTo>
                      <a:pt x="4344" y="1411"/>
                    </a:lnTo>
                    <a:lnTo>
                      <a:pt x="4446" y="1115"/>
                    </a:lnTo>
                    <a:cubicBezTo>
                      <a:pt x="4468" y="1053"/>
                      <a:pt x="4536" y="1020"/>
                      <a:pt x="4599" y="1041"/>
                    </a:cubicBezTo>
                    <a:cubicBezTo>
                      <a:pt x="4661" y="1063"/>
                      <a:pt x="4694" y="1131"/>
                      <a:pt x="4673" y="1194"/>
                    </a:cubicBezTo>
                    <a:lnTo>
                      <a:pt x="4544" y="1568"/>
                    </a:lnTo>
                    <a:cubicBezTo>
                      <a:pt x="4542" y="1574"/>
                      <a:pt x="4539" y="1580"/>
                      <a:pt x="4536" y="1586"/>
                    </a:cubicBezTo>
                    <a:cubicBezTo>
                      <a:pt x="4525" y="1608"/>
                      <a:pt x="4508" y="1625"/>
                      <a:pt x="4487" y="1637"/>
                    </a:cubicBezTo>
                    <a:cubicBezTo>
                      <a:pt x="4480" y="1640"/>
                      <a:pt x="4473" y="1644"/>
                      <a:pt x="4465" y="1646"/>
                    </a:cubicBezTo>
                    <a:cubicBezTo>
                      <a:pt x="4454" y="1650"/>
                      <a:pt x="4442" y="1651"/>
                      <a:pt x="4429" y="1651"/>
                    </a:cubicBezTo>
                    <a:cubicBezTo>
                      <a:pt x="4428" y="1651"/>
                      <a:pt x="4427" y="1651"/>
                      <a:pt x="4426" y="1651"/>
                    </a:cubicBezTo>
                    <a:lnTo>
                      <a:pt x="1165" y="1651"/>
                    </a:lnTo>
                    <a:cubicBezTo>
                      <a:pt x="1150" y="1652"/>
                      <a:pt x="1136" y="1650"/>
                      <a:pt x="1123" y="1645"/>
                    </a:cubicBezTo>
                    <a:cubicBezTo>
                      <a:pt x="1117" y="1643"/>
                      <a:pt x="1112" y="1641"/>
                      <a:pt x="1106" y="1638"/>
                    </a:cubicBezTo>
                    <a:cubicBezTo>
                      <a:pt x="1106" y="1638"/>
                      <a:pt x="1106" y="1638"/>
                      <a:pt x="1106" y="1638"/>
                    </a:cubicBezTo>
                    <a:cubicBezTo>
                      <a:pt x="1084" y="1627"/>
                      <a:pt x="1065" y="1609"/>
                      <a:pt x="1054" y="1585"/>
                    </a:cubicBezTo>
                    <a:cubicBezTo>
                      <a:pt x="1051" y="1580"/>
                      <a:pt x="1048" y="1574"/>
                      <a:pt x="1047" y="1568"/>
                    </a:cubicBezTo>
                    <a:lnTo>
                      <a:pt x="917" y="1194"/>
                    </a:lnTo>
                    <a:close/>
                    <a:moveTo>
                      <a:pt x="1593" y="3198"/>
                    </a:moveTo>
                    <a:lnTo>
                      <a:pt x="1539" y="3355"/>
                    </a:lnTo>
                    <a:lnTo>
                      <a:pt x="2675" y="3355"/>
                    </a:lnTo>
                    <a:lnTo>
                      <a:pt x="2675" y="1947"/>
                    </a:lnTo>
                    <a:cubicBezTo>
                      <a:pt x="2675" y="1881"/>
                      <a:pt x="2729" y="1827"/>
                      <a:pt x="2795" y="1827"/>
                    </a:cubicBezTo>
                    <a:cubicBezTo>
                      <a:pt x="2861" y="1827"/>
                      <a:pt x="2915" y="1881"/>
                      <a:pt x="2915" y="1947"/>
                    </a:cubicBezTo>
                    <a:lnTo>
                      <a:pt x="2915" y="3355"/>
                    </a:lnTo>
                    <a:lnTo>
                      <a:pt x="4051" y="3355"/>
                    </a:lnTo>
                    <a:lnTo>
                      <a:pt x="3997" y="3198"/>
                    </a:lnTo>
                    <a:lnTo>
                      <a:pt x="3301" y="3198"/>
                    </a:lnTo>
                    <a:cubicBezTo>
                      <a:pt x="3235" y="3198"/>
                      <a:pt x="3181" y="3144"/>
                      <a:pt x="3181" y="3078"/>
                    </a:cubicBezTo>
                    <a:cubicBezTo>
                      <a:pt x="3181" y="3011"/>
                      <a:pt x="3235" y="2958"/>
                      <a:pt x="3301" y="2958"/>
                    </a:cubicBezTo>
                    <a:lnTo>
                      <a:pt x="4080" y="2958"/>
                    </a:lnTo>
                    <a:cubicBezTo>
                      <a:pt x="4088" y="2957"/>
                      <a:pt x="4096" y="2958"/>
                      <a:pt x="4104" y="2960"/>
                    </a:cubicBezTo>
                    <a:cubicBezTo>
                      <a:pt x="4122" y="2963"/>
                      <a:pt x="4138" y="2970"/>
                      <a:pt x="4151" y="2979"/>
                    </a:cubicBezTo>
                    <a:cubicBezTo>
                      <a:pt x="4166" y="2989"/>
                      <a:pt x="4178" y="3003"/>
                      <a:pt x="4187" y="3019"/>
                    </a:cubicBezTo>
                    <a:cubicBezTo>
                      <a:pt x="4191" y="3026"/>
                      <a:pt x="4194" y="3033"/>
                      <a:pt x="4197" y="3041"/>
                    </a:cubicBezTo>
                    <a:lnTo>
                      <a:pt x="4332" y="3433"/>
                    </a:lnTo>
                    <a:cubicBezTo>
                      <a:pt x="4335" y="3440"/>
                      <a:pt x="4337" y="3448"/>
                      <a:pt x="4338" y="3455"/>
                    </a:cubicBezTo>
                    <a:cubicBezTo>
                      <a:pt x="4340" y="3469"/>
                      <a:pt x="4340" y="3483"/>
                      <a:pt x="4338" y="3497"/>
                    </a:cubicBezTo>
                    <a:cubicBezTo>
                      <a:pt x="4335" y="3514"/>
                      <a:pt x="4327" y="3531"/>
                      <a:pt x="4317" y="3545"/>
                    </a:cubicBezTo>
                    <a:cubicBezTo>
                      <a:pt x="4307" y="3559"/>
                      <a:pt x="4294" y="3571"/>
                      <a:pt x="4279" y="3580"/>
                    </a:cubicBezTo>
                    <a:cubicBezTo>
                      <a:pt x="4267" y="3586"/>
                      <a:pt x="4253" y="3591"/>
                      <a:pt x="4239" y="3594"/>
                    </a:cubicBezTo>
                    <a:cubicBezTo>
                      <a:pt x="4232" y="3595"/>
                      <a:pt x="4224" y="3595"/>
                      <a:pt x="4217" y="3595"/>
                    </a:cubicBezTo>
                    <a:lnTo>
                      <a:pt x="2798" y="3595"/>
                    </a:lnTo>
                    <a:cubicBezTo>
                      <a:pt x="2796" y="3595"/>
                      <a:pt x="2794" y="3595"/>
                      <a:pt x="2793" y="3595"/>
                    </a:cubicBezTo>
                    <a:lnTo>
                      <a:pt x="1373" y="3595"/>
                    </a:lnTo>
                    <a:cubicBezTo>
                      <a:pt x="1372" y="3595"/>
                      <a:pt x="1371" y="3595"/>
                      <a:pt x="1370" y="3595"/>
                    </a:cubicBezTo>
                    <a:cubicBezTo>
                      <a:pt x="1365" y="3595"/>
                      <a:pt x="1359" y="3595"/>
                      <a:pt x="1354" y="3594"/>
                    </a:cubicBezTo>
                    <a:cubicBezTo>
                      <a:pt x="1295" y="3586"/>
                      <a:pt x="1250" y="3536"/>
                      <a:pt x="1250" y="3475"/>
                    </a:cubicBezTo>
                    <a:cubicBezTo>
                      <a:pt x="1250" y="3460"/>
                      <a:pt x="1253" y="3445"/>
                      <a:pt x="1258" y="3432"/>
                    </a:cubicBezTo>
                    <a:lnTo>
                      <a:pt x="1393" y="3041"/>
                    </a:lnTo>
                    <a:cubicBezTo>
                      <a:pt x="1396" y="3033"/>
                      <a:pt x="1399" y="3026"/>
                      <a:pt x="1403" y="3019"/>
                    </a:cubicBezTo>
                    <a:cubicBezTo>
                      <a:pt x="1412" y="3003"/>
                      <a:pt x="1424" y="2990"/>
                      <a:pt x="1438" y="2980"/>
                    </a:cubicBezTo>
                    <a:cubicBezTo>
                      <a:pt x="1452" y="2970"/>
                      <a:pt x="1468" y="2963"/>
                      <a:pt x="1486" y="2960"/>
                    </a:cubicBezTo>
                    <a:cubicBezTo>
                      <a:pt x="1494" y="2958"/>
                      <a:pt x="1502" y="2957"/>
                      <a:pt x="1510" y="2958"/>
                    </a:cubicBezTo>
                    <a:lnTo>
                      <a:pt x="2289" y="2958"/>
                    </a:lnTo>
                    <a:cubicBezTo>
                      <a:pt x="2355" y="2958"/>
                      <a:pt x="2409" y="3011"/>
                      <a:pt x="2409" y="3078"/>
                    </a:cubicBezTo>
                    <a:cubicBezTo>
                      <a:pt x="2409" y="3144"/>
                      <a:pt x="2355" y="3198"/>
                      <a:pt x="2289" y="3198"/>
                    </a:cubicBezTo>
                    <a:lnTo>
                      <a:pt x="1593" y="319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</p:grp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D89015F2-1A0D-47DB-8966-A88607D413C5}"/>
                </a:ext>
              </a:extLst>
            </p:cNvPr>
            <p:cNvCxnSpPr/>
            <p:nvPr/>
          </p:nvCxnSpPr>
          <p:spPr>
            <a:xfrm>
              <a:off x="767408" y="3686531"/>
              <a:ext cx="4925665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" name="îS1íďe">
              <a:extLst>
                <a:ext uri="{FF2B5EF4-FFF2-40B4-BE49-F238E27FC236}">
                  <a16:creationId xmlns:a16="http://schemas.microsoft.com/office/drawing/2014/main" xmlns="" id="{C73E156A-DC49-4B97-8691-AAAA346F67EC}"/>
                </a:ext>
              </a:extLst>
            </p:cNvPr>
            <p:cNvGrpSpPr/>
            <p:nvPr/>
          </p:nvGrpSpPr>
          <p:grpSpPr>
            <a:xfrm>
              <a:off x="767408" y="3772124"/>
              <a:ext cx="3802531" cy="825761"/>
              <a:chOff x="7717957" y="4969064"/>
              <a:chExt cx="3802531" cy="825761"/>
            </a:xfrm>
          </p:grpSpPr>
          <p:grpSp>
            <p:nvGrpSpPr>
              <p:cNvPr id="28" name="işḷîḋê">
                <a:extLst>
                  <a:ext uri="{FF2B5EF4-FFF2-40B4-BE49-F238E27FC236}">
                    <a16:creationId xmlns:a16="http://schemas.microsoft.com/office/drawing/2014/main" xmlns="" id="{83344741-60EF-476E-A7C2-CBCF2C0379F4}"/>
                  </a:ext>
                </a:extLst>
              </p:cNvPr>
              <p:cNvGrpSpPr/>
              <p:nvPr/>
            </p:nvGrpSpPr>
            <p:grpSpPr>
              <a:xfrm>
                <a:off x="8207639" y="4969064"/>
                <a:ext cx="3312849" cy="825761"/>
                <a:chOff x="8207639" y="4969064"/>
                <a:chExt cx="3312849" cy="825761"/>
              </a:xfrm>
            </p:grpSpPr>
            <p:sp>
              <p:nvSpPr>
                <p:cNvPr id="30" name="îSľíḋê">
                  <a:extLst>
                    <a:ext uri="{FF2B5EF4-FFF2-40B4-BE49-F238E27FC236}">
                      <a16:creationId xmlns:a16="http://schemas.microsoft.com/office/drawing/2014/main" xmlns="" id="{AF0C1C9F-5CC0-4304-8353-D4803E9517E5}"/>
                    </a:ext>
                  </a:extLst>
                </p:cNvPr>
                <p:cNvSpPr/>
                <p:nvPr/>
              </p:nvSpPr>
              <p:spPr bwMode="auto">
                <a:xfrm>
                  <a:off x="8207639" y="5381945"/>
                  <a:ext cx="3312849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en-US" altLang="zh-CN" sz="1000" dirty="0"/>
                    <a:t>Copy paste fonts. Choose the only option to retain text.</a:t>
                  </a:r>
                  <a:endParaRPr lang="zh-CN" altLang="en-US" sz="1000" dirty="0"/>
                </a:p>
              </p:txBody>
            </p:sp>
            <p:sp>
              <p:nvSpPr>
                <p:cNvPr id="31" name="iśḻîḋê">
                  <a:extLst>
                    <a:ext uri="{FF2B5EF4-FFF2-40B4-BE49-F238E27FC236}">
                      <a16:creationId xmlns:a16="http://schemas.microsoft.com/office/drawing/2014/main" xmlns="" id="{F81F1C9F-3930-462F-9C05-847CE8D7A503}"/>
                    </a:ext>
                  </a:extLst>
                </p:cNvPr>
                <p:cNvSpPr txBox="1"/>
                <p:nvPr/>
              </p:nvSpPr>
              <p:spPr bwMode="auto">
                <a:xfrm>
                  <a:off x="8207639" y="4969064"/>
                  <a:ext cx="3312849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>
                  <a:normAutofit/>
                </a:bodyPr>
                <a:lstStyle/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800" b="1" dirty="0"/>
                    <a:t>Text here</a:t>
                  </a:r>
                  <a:endParaRPr lang="zh-CN" altLang="en-US" sz="1800" b="1" dirty="0"/>
                </a:p>
              </p:txBody>
            </p:sp>
          </p:grpSp>
          <p:sp>
            <p:nvSpPr>
              <p:cNvPr id="29" name="iṥlidè">
                <a:extLst>
                  <a:ext uri="{FF2B5EF4-FFF2-40B4-BE49-F238E27FC236}">
                    <a16:creationId xmlns:a16="http://schemas.microsoft.com/office/drawing/2014/main" xmlns="" id="{66F2A919-565F-435B-AB22-AF4ADA060A17}"/>
                  </a:ext>
                </a:extLst>
              </p:cNvPr>
              <p:cNvSpPr/>
              <p:nvPr/>
            </p:nvSpPr>
            <p:spPr bwMode="auto">
              <a:xfrm>
                <a:off x="7717957" y="5135036"/>
                <a:ext cx="461080" cy="314632"/>
              </a:xfrm>
              <a:custGeom>
                <a:avLst/>
                <a:gdLst>
                  <a:gd name="connsiteX0" fmla="*/ 20293 w 607639"/>
                  <a:gd name="connsiteY0" fmla="*/ 364067 h 414642"/>
                  <a:gd name="connsiteX1" fmla="*/ 20293 w 607639"/>
                  <a:gd name="connsiteY1" fmla="*/ 384244 h 414642"/>
                  <a:gd name="connsiteX2" fmla="*/ 30351 w 607639"/>
                  <a:gd name="connsiteY2" fmla="*/ 394377 h 414642"/>
                  <a:gd name="connsiteX3" fmla="*/ 577199 w 607639"/>
                  <a:gd name="connsiteY3" fmla="*/ 394377 h 414642"/>
                  <a:gd name="connsiteX4" fmla="*/ 587346 w 607639"/>
                  <a:gd name="connsiteY4" fmla="*/ 384244 h 414642"/>
                  <a:gd name="connsiteX5" fmla="*/ 587346 w 607639"/>
                  <a:gd name="connsiteY5" fmla="*/ 364067 h 414642"/>
                  <a:gd name="connsiteX6" fmla="*/ 556995 w 607639"/>
                  <a:gd name="connsiteY6" fmla="*/ 364067 h 414642"/>
                  <a:gd name="connsiteX7" fmla="*/ 394916 w 607639"/>
                  <a:gd name="connsiteY7" fmla="*/ 364067 h 414642"/>
                  <a:gd name="connsiteX8" fmla="*/ 394916 w 607639"/>
                  <a:gd name="connsiteY8" fmla="*/ 374200 h 414642"/>
                  <a:gd name="connsiteX9" fmla="*/ 384859 w 607639"/>
                  <a:gd name="connsiteY9" fmla="*/ 384244 h 414642"/>
                  <a:gd name="connsiteX10" fmla="*/ 222780 w 607639"/>
                  <a:gd name="connsiteY10" fmla="*/ 384244 h 414642"/>
                  <a:gd name="connsiteX11" fmla="*/ 212634 w 607639"/>
                  <a:gd name="connsiteY11" fmla="*/ 374200 h 414642"/>
                  <a:gd name="connsiteX12" fmla="*/ 212634 w 607639"/>
                  <a:gd name="connsiteY12" fmla="*/ 364067 h 414642"/>
                  <a:gd name="connsiteX13" fmla="*/ 50644 w 607639"/>
                  <a:gd name="connsiteY13" fmla="*/ 364067 h 414642"/>
                  <a:gd name="connsiteX14" fmla="*/ 141754 w 607639"/>
                  <a:gd name="connsiteY14" fmla="*/ 232583 h 414642"/>
                  <a:gd name="connsiteX15" fmla="*/ 161961 w 607639"/>
                  <a:gd name="connsiteY15" fmla="*/ 232583 h 414642"/>
                  <a:gd name="connsiteX16" fmla="*/ 172110 w 607639"/>
                  <a:gd name="connsiteY16" fmla="*/ 242719 h 414642"/>
                  <a:gd name="connsiteX17" fmla="*/ 161961 w 607639"/>
                  <a:gd name="connsiteY17" fmla="*/ 252765 h 414642"/>
                  <a:gd name="connsiteX18" fmla="*/ 141754 w 607639"/>
                  <a:gd name="connsiteY18" fmla="*/ 252765 h 414642"/>
                  <a:gd name="connsiteX19" fmla="*/ 131605 w 607639"/>
                  <a:gd name="connsiteY19" fmla="*/ 242719 h 414642"/>
                  <a:gd name="connsiteX20" fmla="*/ 141754 w 607639"/>
                  <a:gd name="connsiteY20" fmla="*/ 232583 h 414642"/>
                  <a:gd name="connsiteX21" fmla="*/ 141758 w 607639"/>
                  <a:gd name="connsiteY21" fmla="*/ 192149 h 414642"/>
                  <a:gd name="connsiteX22" fmla="*/ 182279 w 607639"/>
                  <a:gd name="connsiteY22" fmla="*/ 192149 h 414642"/>
                  <a:gd name="connsiteX23" fmla="*/ 192432 w 607639"/>
                  <a:gd name="connsiteY23" fmla="*/ 202196 h 414642"/>
                  <a:gd name="connsiteX24" fmla="*/ 182279 w 607639"/>
                  <a:gd name="connsiteY24" fmla="*/ 212331 h 414642"/>
                  <a:gd name="connsiteX25" fmla="*/ 141758 w 607639"/>
                  <a:gd name="connsiteY25" fmla="*/ 212331 h 414642"/>
                  <a:gd name="connsiteX26" fmla="*/ 131605 w 607639"/>
                  <a:gd name="connsiteY26" fmla="*/ 202196 h 414642"/>
                  <a:gd name="connsiteX27" fmla="*/ 141758 w 607639"/>
                  <a:gd name="connsiteY27" fmla="*/ 192149 h 414642"/>
                  <a:gd name="connsiteX28" fmla="*/ 141754 w 607639"/>
                  <a:gd name="connsiteY28" fmla="*/ 151716 h 414642"/>
                  <a:gd name="connsiteX29" fmla="*/ 161961 w 607639"/>
                  <a:gd name="connsiteY29" fmla="*/ 151716 h 414642"/>
                  <a:gd name="connsiteX30" fmla="*/ 172110 w 607639"/>
                  <a:gd name="connsiteY30" fmla="*/ 161763 h 414642"/>
                  <a:gd name="connsiteX31" fmla="*/ 161961 w 607639"/>
                  <a:gd name="connsiteY31" fmla="*/ 171898 h 414642"/>
                  <a:gd name="connsiteX32" fmla="*/ 141754 w 607639"/>
                  <a:gd name="connsiteY32" fmla="*/ 171898 h 414642"/>
                  <a:gd name="connsiteX33" fmla="*/ 131605 w 607639"/>
                  <a:gd name="connsiteY33" fmla="*/ 161763 h 414642"/>
                  <a:gd name="connsiteX34" fmla="*/ 141754 w 607639"/>
                  <a:gd name="connsiteY34" fmla="*/ 151716 h 414642"/>
                  <a:gd name="connsiteX35" fmla="*/ 141758 w 607639"/>
                  <a:gd name="connsiteY35" fmla="*/ 111211 h 414642"/>
                  <a:gd name="connsiteX36" fmla="*/ 182279 w 607639"/>
                  <a:gd name="connsiteY36" fmla="*/ 111211 h 414642"/>
                  <a:gd name="connsiteX37" fmla="*/ 192432 w 607639"/>
                  <a:gd name="connsiteY37" fmla="*/ 121337 h 414642"/>
                  <a:gd name="connsiteX38" fmla="*/ 182279 w 607639"/>
                  <a:gd name="connsiteY38" fmla="*/ 131463 h 414642"/>
                  <a:gd name="connsiteX39" fmla="*/ 141758 w 607639"/>
                  <a:gd name="connsiteY39" fmla="*/ 131463 h 414642"/>
                  <a:gd name="connsiteX40" fmla="*/ 131605 w 607639"/>
                  <a:gd name="connsiteY40" fmla="*/ 121337 h 414642"/>
                  <a:gd name="connsiteX41" fmla="*/ 141758 w 607639"/>
                  <a:gd name="connsiteY41" fmla="*/ 111211 h 414642"/>
                  <a:gd name="connsiteX42" fmla="*/ 425367 w 607639"/>
                  <a:gd name="connsiteY42" fmla="*/ 101191 h 414642"/>
                  <a:gd name="connsiteX43" fmla="*/ 496228 w 607639"/>
                  <a:gd name="connsiteY43" fmla="*/ 101191 h 414642"/>
                  <a:gd name="connsiteX44" fmla="*/ 506377 w 607639"/>
                  <a:gd name="connsiteY44" fmla="*/ 111231 h 414642"/>
                  <a:gd name="connsiteX45" fmla="*/ 506377 w 607639"/>
                  <a:gd name="connsiteY45" fmla="*/ 182042 h 414642"/>
                  <a:gd name="connsiteX46" fmla="*/ 496228 w 607639"/>
                  <a:gd name="connsiteY46" fmla="*/ 192171 h 414642"/>
                  <a:gd name="connsiteX47" fmla="*/ 486080 w 607639"/>
                  <a:gd name="connsiteY47" fmla="*/ 182042 h 414642"/>
                  <a:gd name="connsiteX48" fmla="*/ 486080 w 607639"/>
                  <a:gd name="connsiteY48" fmla="*/ 135575 h 414642"/>
                  <a:gd name="connsiteX49" fmla="*/ 402043 w 607639"/>
                  <a:gd name="connsiteY49" fmla="*/ 219447 h 414642"/>
                  <a:gd name="connsiteX50" fmla="*/ 394921 w 607639"/>
                  <a:gd name="connsiteY50" fmla="*/ 222468 h 414642"/>
                  <a:gd name="connsiteX51" fmla="*/ 387889 w 607639"/>
                  <a:gd name="connsiteY51" fmla="*/ 219447 h 414642"/>
                  <a:gd name="connsiteX52" fmla="*/ 344268 w 607639"/>
                  <a:gd name="connsiteY52" fmla="*/ 176001 h 414642"/>
                  <a:gd name="connsiteX53" fmla="*/ 270380 w 607639"/>
                  <a:gd name="connsiteY53" fmla="*/ 249744 h 414642"/>
                  <a:gd name="connsiteX54" fmla="*/ 263258 w 607639"/>
                  <a:gd name="connsiteY54" fmla="*/ 252765 h 414642"/>
                  <a:gd name="connsiteX55" fmla="*/ 256225 w 607639"/>
                  <a:gd name="connsiteY55" fmla="*/ 249744 h 414642"/>
                  <a:gd name="connsiteX56" fmla="*/ 256225 w 607639"/>
                  <a:gd name="connsiteY56" fmla="*/ 235617 h 414642"/>
                  <a:gd name="connsiteX57" fmla="*/ 337235 w 607639"/>
                  <a:gd name="connsiteY57" fmla="*/ 154766 h 414642"/>
                  <a:gd name="connsiteX58" fmla="*/ 338837 w 607639"/>
                  <a:gd name="connsiteY58" fmla="*/ 153433 h 414642"/>
                  <a:gd name="connsiteX59" fmla="*/ 340618 w 607639"/>
                  <a:gd name="connsiteY59" fmla="*/ 152456 h 414642"/>
                  <a:gd name="connsiteX60" fmla="*/ 341508 w 607639"/>
                  <a:gd name="connsiteY60" fmla="*/ 152101 h 414642"/>
                  <a:gd name="connsiteX61" fmla="*/ 343378 w 607639"/>
                  <a:gd name="connsiteY61" fmla="*/ 151745 h 414642"/>
                  <a:gd name="connsiteX62" fmla="*/ 344268 w 607639"/>
                  <a:gd name="connsiteY62" fmla="*/ 151745 h 414642"/>
                  <a:gd name="connsiteX63" fmla="*/ 346226 w 607639"/>
                  <a:gd name="connsiteY63" fmla="*/ 151923 h 414642"/>
                  <a:gd name="connsiteX64" fmla="*/ 351390 w 607639"/>
                  <a:gd name="connsiteY64" fmla="*/ 154766 h 414642"/>
                  <a:gd name="connsiteX65" fmla="*/ 394921 w 607639"/>
                  <a:gd name="connsiteY65" fmla="*/ 198213 h 414642"/>
                  <a:gd name="connsiteX66" fmla="*/ 471925 w 607639"/>
                  <a:gd name="connsiteY66" fmla="*/ 121359 h 414642"/>
                  <a:gd name="connsiteX67" fmla="*/ 425367 w 607639"/>
                  <a:gd name="connsiteY67" fmla="*/ 121359 h 414642"/>
                  <a:gd name="connsiteX68" fmla="*/ 415218 w 607639"/>
                  <a:gd name="connsiteY68" fmla="*/ 111231 h 414642"/>
                  <a:gd name="connsiteX69" fmla="*/ 425367 w 607639"/>
                  <a:gd name="connsiteY69" fmla="*/ 101191 h 414642"/>
                  <a:gd name="connsiteX70" fmla="*/ 101297 w 607639"/>
                  <a:gd name="connsiteY70" fmla="*/ 91029 h 414642"/>
                  <a:gd name="connsiteX71" fmla="*/ 111423 w 607639"/>
                  <a:gd name="connsiteY71" fmla="*/ 101159 h 414642"/>
                  <a:gd name="connsiteX72" fmla="*/ 111423 w 607639"/>
                  <a:gd name="connsiteY72" fmla="*/ 262887 h 414642"/>
                  <a:gd name="connsiteX73" fmla="*/ 101297 w 607639"/>
                  <a:gd name="connsiteY73" fmla="*/ 273017 h 414642"/>
                  <a:gd name="connsiteX74" fmla="*/ 91171 w 607639"/>
                  <a:gd name="connsiteY74" fmla="*/ 262887 h 414642"/>
                  <a:gd name="connsiteX75" fmla="*/ 91171 w 607639"/>
                  <a:gd name="connsiteY75" fmla="*/ 101159 h 414642"/>
                  <a:gd name="connsiteX76" fmla="*/ 101297 w 607639"/>
                  <a:gd name="connsiteY76" fmla="*/ 91029 h 414642"/>
                  <a:gd name="connsiteX77" fmla="*/ 70848 w 607639"/>
                  <a:gd name="connsiteY77" fmla="*/ 20177 h 414642"/>
                  <a:gd name="connsiteX78" fmla="*/ 60791 w 607639"/>
                  <a:gd name="connsiteY78" fmla="*/ 30309 h 414642"/>
                  <a:gd name="connsiteX79" fmla="*/ 60791 w 607639"/>
                  <a:gd name="connsiteY79" fmla="*/ 343802 h 414642"/>
                  <a:gd name="connsiteX80" fmla="*/ 222780 w 607639"/>
                  <a:gd name="connsiteY80" fmla="*/ 343802 h 414642"/>
                  <a:gd name="connsiteX81" fmla="*/ 232927 w 607639"/>
                  <a:gd name="connsiteY81" fmla="*/ 353935 h 414642"/>
                  <a:gd name="connsiteX82" fmla="*/ 232927 w 607639"/>
                  <a:gd name="connsiteY82" fmla="*/ 364067 h 414642"/>
                  <a:gd name="connsiteX83" fmla="*/ 374712 w 607639"/>
                  <a:gd name="connsiteY83" fmla="*/ 364067 h 414642"/>
                  <a:gd name="connsiteX84" fmla="*/ 374712 w 607639"/>
                  <a:gd name="connsiteY84" fmla="*/ 353935 h 414642"/>
                  <a:gd name="connsiteX85" fmla="*/ 384859 w 607639"/>
                  <a:gd name="connsiteY85" fmla="*/ 343802 h 414642"/>
                  <a:gd name="connsiteX86" fmla="*/ 546848 w 607639"/>
                  <a:gd name="connsiteY86" fmla="*/ 343802 h 414642"/>
                  <a:gd name="connsiteX87" fmla="*/ 546848 w 607639"/>
                  <a:gd name="connsiteY87" fmla="*/ 30309 h 414642"/>
                  <a:gd name="connsiteX88" fmla="*/ 536702 w 607639"/>
                  <a:gd name="connsiteY88" fmla="*/ 20177 h 414642"/>
                  <a:gd name="connsiteX89" fmla="*/ 70848 w 607639"/>
                  <a:gd name="connsiteY89" fmla="*/ 0 h 414642"/>
                  <a:gd name="connsiteX90" fmla="*/ 536702 w 607639"/>
                  <a:gd name="connsiteY90" fmla="*/ 0 h 414642"/>
                  <a:gd name="connsiteX91" fmla="*/ 567142 w 607639"/>
                  <a:gd name="connsiteY91" fmla="*/ 30309 h 414642"/>
                  <a:gd name="connsiteX92" fmla="*/ 567142 w 607639"/>
                  <a:gd name="connsiteY92" fmla="*/ 343802 h 414642"/>
                  <a:gd name="connsiteX93" fmla="*/ 597492 w 607639"/>
                  <a:gd name="connsiteY93" fmla="*/ 343802 h 414642"/>
                  <a:gd name="connsiteX94" fmla="*/ 607639 w 607639"/>
                  <a:gd name="connsiteY94" fmla="*/ 353935 h 414642"/>
                  <a:gd name="connsiteX95" fmla="*/ 607639 w 607639"/>
                  <a:gd name="connsiteY95" fmla="*/ 384244 h 414642"/>
                  <a:gd name="connsiteX96" fmla="*/ 577199 w 607639"/>
                  <a:gd name="connsiteY96" fmla="*/ 414642 h 414642"/>
                  <a:gd name="connsiteX97" fmla="*/ 30351 w 607639"/>
                  <a:gd name="connsiteY97" fmla="*/ 414642 h 414642"/>
                  <a:gd name="connsiteX98" fmla="*/ 0 w 607639"/>
                  <a:gd name="connsiteY98" fmla="*/ 384244 h 414642"/>
                  <a:gd name="connsiteX99" fmla="*/ 0 w 607639"/>
                  <a:gd name="connsiteY99" fmla="*/ 353935 h 414642"/>
                  <a:gd name="connsiteX100" fmla="*/ 10147 w 607639"/>
                  <a:gd name="connsiteY100" fmla="*/ 343802 h 414642"/>
                  <a:gd name="connsiteX101" fmla="*/ 40497 w 607639"/>
                  <a:gd name="connsiteY101" fmla="*/ 343802 h 414642"/>
                  <a:gd name="connsiteX102" fmla="*/ 40497 w 607639"/>
                  <a:gd name="connsiteY102" fmla="*/ 30309 h 414642"/>
                  <a:gd name="connsiteX103" fmla="*/ 70848 w 607639"/>
                  <a:gd name="connsiteY103" fmla="*/ 0 h 41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</a:cxnLst>
                <a:rect l="l" t="t" r="r" b="b"/>
                <a:pathLst>
                  <a:path w="607639" h="414642">
                    <a:moveTo>
                      <a:pt x="20293" y="364067"/>
                    </a:moveTo>
                    <a:lnTo>
                      <a:pt x="20293" y="384244"/>
                    </a:lnTo>
                    <a:cubicBezTo>
                      <a:pt x="20293" y="390377"/>
                      <a:pt x="24298" y="394377"/>
                      <a:pt x="30351" y="394377"/>
                    </a:cubicBezTo>
                    <a:lnTo>
                      <a:pt x="577199" y="394377"/>
                    </a:lnTo>
                    <a:cubicBezTo>
                      <a:pt x="583341" y="394377"/>
                      <a:pt x="587346" y="390377"/>
                      <a:pt x="587346" y="384244"/>
                    </a:cubicBezTo>
                    <a:lnTo>
                      <a:pt x="587346" y="364067"/>
                    </a:lnTo>
                    <a:lnTo>
                      <a:pt x="556995" y="364067"/>
                    </a:lnTo>
                    <a:lnTo>
                      <a:pt x="394916" y="364067"/>
                    </a:lnTo>
                    <a:lnTo>
                      <a:pt x="394916" y="374200"/>
                    </a:lnTo>
                    <a:cubicBezTo>
                      <a:pt x="394916" y="380244"/>
                      <a:pt x="390911" y="384244"/>
                      <a:pt x="384859" y="384244"/>
                    </a:cubicBezTo>
                    <a:lnTo>
                      <a:pt x="222780" y="384244"/>
                    </a:lnTo>
                    <a:cubicBezTo>
                      <a:pt x="216728" y="384244"/>
                      <a:pt x="212634" y="380244"/>
                      <a:pt x="212634" y="374200"/>
                    </a:cubicBezTo>
                    <a:lnTo>
                      <a:pt x="212634" y="364067"/>
                    </a:lnTo>
                    <a:lnTo>
                      <a:pt x="50644" y="364067"/>
                    </a:lnTo>
                    <a:close/>
                    <a:moveTo>
                      <a:pt x="141754" y="232583"/>
                    </a:moveTo>
                    <a:lnTo>
                      <a:pt x="161961" y="232583"/>
                    </a:lnTo>
                    <a:cubicBezTo>
                      <a:pt x="168104" y="232583"/>
                      <a:pt x="172110" y="236584"/>
                      <a:pt x="172110" y="242719"/>
                    </a:cubicBezTo>
                    <a:cubicBezTo>
                      <a:pt x="172110" y="248764"/>
                      <a:pt x="168104" y="252765"/>
                      <a:pt x="161961" y="252765"/>
                    </a:cubicBezTo>
                    <a:lnTo>
                      <a:pt x="141754" y="252765"/>
                    </a:lnTo>
                    <a:cubicBezTo>
                      <a:pt x="135700" y="252765"/>
                      <a:pt x="131605" y="248764"/>
                      <a:pt x="131605" y="242719"/>
                    </a:cubicBezTo>
                    <a:cubicBezTo>
                      <a:pt x="131605" y="236584"/>
                      <a:pt x="135700" y="232583"/>
                      <a:pt x="141754" y="232583"/>
                    </a:cubicBezTo>
                    <a:close/>
                    <a:moveTo>
                      <a:pt x="141758" y="192149"/>
                    </a:moveTo>
                    <a:lnTo>
                      <a:pt x="182279" y="192149"/>
                    </a:lnTo>
                    <a:cubicBezTo>
                      <a:pt x="188335" y="192149"/>
                      <a:pt x="192432" y="196150"/>
                      <a:pt x="192432" y="202196"/>
                    </a:cubicBezTo>
                    <a:cubicBezTo>
                      <a:pt x="192432" y="208330"/>
                      <a:pt x="188335" y="212331"/>
                      <a:pt x="182279" y="212331"/>
                    </a:cubicBezTo>
                    <a:lnTo>
                      <a:pt x="141758" y="212331"/>
                    </a:lnTo>
                    <a:cubicBezTo>
                      <a:pt x="135702" y="212331"/>
                      <a:pt x="131605" y="208330"/>
                      <a:pt x="131605" y="202196"/>
                    </a:cubicBezTo>
                    <a:cubicBezTo>
                      <a:pt x="131605" y="196150"/>
                      <a:pt x="135702" y="192149"/>
                      <a:pt x="141758" y="192149"/>
                    </a:cubicBezTo>
                    <a:close/>
                    <a:moveTo>
                      <a:pt x="141754" y="151716"/>
                    </a:moveTo>
                    <a:lnTo>
                      <a:pt x="161961" y="151716"/>
                    </a:lnTo>
                    <a:cubicBezTo>
                      <a:pt x="168104" y="151716"/>
                      <a:pt x="172110" y="155717"/>
                      <a:pt x="172110" y="161763"/>
                    </a:cubicBezTo>
                    <a:cubicBezTo>
                      <a:pt x="172110" y="167897"/>
                      <a:pt x="168104" y="171898"/>
                      <a:pt x="161961" y="171898"/>
                    </a:cubicBezTo>
                    <a:lnTo>
                      <a:pt x="141754" y="171898"/>
                    </a:lnTo>
                    <a:cubicBezTo>
                      <a:pt x="135700" y="171898"/>
                      <a:pt x="131605" y="167897"/>
                      <a:pt x="131605" y="161763"/>
                    </a:cubicBezTo>
                    <a:cubicBezTo>
                      <a:pt x="131605" y="155717"/>
                      <a:pt x="135700" y="151716"/>
                      <a:pt x="141754" y="151716"/>
                    </a:cubicBezTo>
                    <a:close/>
                    <a:moveTo>
                      <a:pt x="141758" y="111211"/>
                    </a:moveTo>
                    <a:lnTo>
                      <a:pt x="182279" y="111211"/>
                    </a:lnTo>
                    <a:cubicBezTo>
                      <a:pt x="188335" y="111211"/>
                      <a:pt x="192432" y="115297"/>
                      <a:pt x="192432" y="121337"/>
                    </a:cubicBezTo>
                    <a:cubicBezTo>
                      <a:pt x="192432" y="127377"/>
                      <a:pt x="188335" y="131463"/>
                      <a:pt x="182279" y="131463"/>
                    </a:cubicBezTo>
                    <a:lnTo>
                      <a:pt x="141758" y="131463"/>
                    </a:lnTo>
                    <a:cubicBezTo>
                      <a:pt x="135702" y="131463"/>
                      <a:pt x="131605" y="127377"/>
                      <a:pt x="131605" y="121337"/>
                    </a:cubicBezTo>
                    <a:cubicBezTo>
                      <a:pt x="131605" y="115297"/>
                      <a:pt x="135702" y="111211"/>
                      <a:pt x="141758" y="111211"/>
                    </a:cubicBezTo>
                    <a:close/>
                    <a:moveTo>
                      <a:pt x="425367" y="101191"/>
                    </a:moveTo>
                    <a:lnTo>
                      <a:pt x="496228" y="101191"/>
                    </a:lnTo>
                    <a:cubicBezTo>
                      <a:pt x="502282" y="101191"/>
                      <a:pt x="506377" y="105189"/>
                      <a:pt x="506377" y="111231"/>
                    </a:cubicBezTo>
                    <a:lnTo>
                      <a:pt x="506377" y="182042"/>
                    </a:lnTo>
                    <a:cubicBezTo>
                      <a:pt x="506377" y="188084"/>
                      <a:pt x="502282" y="192171"/>
                      <a:pt x="496228" y="192171"/>
                    </a:cubicBezTo>
                    <a:cubicBezTo>
                      <a:pt x="490175" y="192171"/>
                      <a:pt x="486080" y="188084"/>
                      <a:pt x="486080" y="182042"/>
                    </a:cubicBezTo>
                    <a:lnTo>
                      <a:pt x="486080" y="135575"/>
                    </a:lnTo>
                    <a:lnTo>
                      <a:pt x="402043" y="219447"/>
                    </a:lnTo>
                    <a:cubicBezTo>
                      <a:pt x="399996" y="221491"/>
                      <a:pt x="397948" y="222468"/>
                      <a:pt x="394921" y="222468"/>
                    </a:cubicBezTo>
                    <a:cubicBezTo>
                      <a:pt x="391895" y="222468"/>
                      <a:pt x="389847" y="221491"/>
                      <a:pt x="387889" y="219447"/>
                    </a:cubicBezTo>
                    <a:lnTo>
                      <a:pt x="344268" y="176001"/>
                    </a:lnTo>
                    <a:lnTo>
                      <a:pt x="270380" y="249744"/>
                    </a:lnTo>
                    <a:cubicBezTo>
                      <a:pt x="268332" y="251788"/>
                      <a:pt x="266285" y="252765"/>
                      <a:pt x="263258" y="252765"/>
                    </a:cubicBezTo>
                    <a:cubicBezTo>
                      <a:pt x="260231" y="252765"/>
                      <a:pt x="258184" y="251788"/>
                      <a:pt x="256225" y="249744"/>
                    </a:cubicBezTo>
                    <a:cubicBezTo>
                      <a:pt x="252130" y="245746"/>
                      <a:pt x="252130" y="239616"/>
                      <a:pt x="256225" y="235617"/>
                    </a:cubicBezTo>
                    <a:lnTo>
                      <a:pt x="337235" y="154766"/>
                    </a:lnTo>
                    <a:cubicBezTo>
                      <a:pt x="337769" y="154233"/>
                      <a:pt x="338303" y="153789"/>
                      <a:pt x="338837" y="153433"/>
                    </a:cubicBezTo>
                    <a:cubicBezTo>
                      <a:pt x="339372" y="152989"/>
                      <a:pt x="339995" y="152723"/>
                      <a:pt x="340618" y="152456"/>
                    </a:cubicBezTo>
                    <a:cubicBezTo>
                      <a:pt x="340885" y="152367"/>
                      <a:pt x="341152" y="152190"/>
                      <a:pt x="341508" y="152101"/>
                    </a:cubicBezTo>
                    <a:cubicBezTo>
                      <a:pt x="342131" y="151923"/>
                      <a:pt x="342754" y="151834"/>
                      <a:pt x="343378" y="151745"/>
                    </a:cubicBezTo>
                    <a:cubicBezTo>
                      <a:pt x="343645" y="151745"/>
                      <a:pt x="344001" y="151745"/>
                      <a:pt x="344268" y="151745"/>
                    </a:cubicBezTo>
                    <a:cubicBezTo>
                      <a:pt x="344980" y="151745"/>
                      <a:pt x="345603" y="151745"/>
                      <a:pt x="346226" y="151923"/>
                    </a:cubicBezTo>
                    <a:cubicBezTo>
                      <a:pt x="348096" y="152278"/>
                      <a:pt x="349876" y="153256"/>
                      <a:pt x="351390" y="154766"/>
                    </a:cubicBezTo>
                    <a:lnTo>
                      <a:pt x="394921" y="198213"/>
                    </a:lnTo>
                    <a:lnTo>
                      <a:pt x="471925" y="121359"/>
                    </a:lnTo>
                    <a:lnTo>
                      <a:pt x="425367" y="121359"/>
                    </a:lnTo>
                    <a:cubicBezTo>
                      <a:pt x="419224" y="121359"/>
                      <a:pt x="415218" y="117361"/>
                      <a:pt x="415218" y="111231"/>
                    </a:cubicBezTo>
                    <a:cubicBezTo>
                      <a:pt x="415218" y="105189"/>
                      <a:pt x="419224" y="101191"/>
                      <a:pt x="425367" y="101191"/>
                    </a:cubicBezTo>
                    <a:close/>
                    <a:moveTo>
                      <a:pt x="101297" y="91029"/>
                    </a:moveTo>
                    <a:cubicBezTo>
                      <a:pt x="107337" y="91029"/>
                      <a:pt x="111423" y="95028"/>
                      <a:pt x="111423" y="101159"/>
                    </a:cubicBezTo>
                    <a:lnTo>
                      <a:pt x="111423" y="262887"/>
                    </a:lnTo>
                    <a:cubicBezTo>
                      <a:pt x="111423" y="268929"/>
                      <a:pt x="107337" y="273017"/>
                      <a:pt x="101297" y="273017"/>
                    </a:cubicBezTo>
                    <a:cubicBezTo>
                      <a:pt x="95257" y="273017"/>
                      <a:pt x="91171" y="268929"/>
                      <a:pt x="91171" y="262887"/>
                    </a:cubicBezTo>
                    <a:lnTo>
                      <a:pt x="91171" y="101159"/>
                    </a:lnTo>
                    <a:cubicBezTo>
                      <a:pt x="91171" y="95028"/>
                      <a:pt x="95257" y="91029"/>
                      <a:pt x="101297" y="91029"/>
                    </a:cubicBezTo>
                    <a:close/>
                    <a:moveTo>
                      <a:pt x="70848" y="20177"/>
                    </a:moveTo>
                    <a:cubicBezTo>
                      <a:pt x="64796" y="20177"/>
                      <a:pt x="60791" y="24265"/>
                      <a:pt x="60791" y="30309"/>
                    </a:cubicBezTo>
                    <a:lnTo>
                      <a:pt x="60791" y="343802"/>
                    </a:lnTo>
                    <a:lnTo>
                      <a:pt x="222780" y="343802"/>
                    </a:lnTo>
                    <a:cubicBezTo>
                      <a:pt x="228833" y="343802"/>
                      <a:pt x="232927" y="347890"/>
                      <a:pt x="232927" y="353935"/>
                    </a:cubicBezTo>
                    <a:lnTo>
                      <a:pt x="232927" y="364067"/>
                    </a:lnTo>
                    <a:lnTo>
                      <a:pt x="374712" y="364067"/>
                    </a:lnTo>
                    <a:lnTo>
                      <a:pt x="374712" y="353935"/>
                    </a:lnTo>
                    <a:cubicBezTo>
                      <a:pt x="374712" y="347890"/>
                      <a:pt x="378717" y="343802"/>
                      <a:pt x="384859" y="343802"/>
                    </a:cubicBezTo>
                    <a:lnTo>
                      <a:pt x="546848" y="343802"/>
                    </a:lnTo>
                    <a:lnTo>
                      <a:pt x="546848" y="30309"/>
                    </a:lnTo>
                    <a:cubicBezTo>
                      <a:pt x="546848" y="24265"/>
                      <a:pt x="542754" y="20177"/>
                      <a:pt x="536702" y="20177"/>
                    </a:cubicBezTo>
                    <a:close/>
                    <a:moveTo>
                      <a:pt x="70848" y="0"/>
                    </a:moveTo>
                    <a:lnTo>
                      <a:pt x="536702" y="0"/>
                    </a:lnTo>
                    <a:cubicBezTo>
                      <a:pt x="553969" y="0"/>
                      <a:pt x="567142" y="13155"/>
                      <a:pt x="567142" y="30309"/>
                    </a:cubicBezTo>
                    <a:lnTo>
                      <a:pt x="567142" y="343802"/>
                    </a:lnTo>
                    <a:lnTo>
                      <a:pt x="597492" y="343802"/>
                    </a:lnTo>
                    <a:cubicBezTo>
                      <a:pt x="603545" y="343802"/>
                      <a:pt x="607639" y="347890"/>
                      <a:pt x="607639" y="353935"/>
                    </a:cubicBezTo>
                    <a:lnTo>
                      <a:pt x="607639" y="384244"/>
                    </a:lnTo>
                    <a:cubicBezTo>
                      <a:pt x="607639" y="401487"/>
                      <a:pt x="594466" y="414642"/>
                      <a:pt x="577199" y="414642"/>
                    </a:cubicBezTo>
                    <a:lnTo>
                      <a:pt x="30351" y="414642"/>
                    </a:lnTo>
                    <a:cubicBezTo>
                      <a:pt x="13173" y="414642"/>
                      <a:pt x="0" y="401487"/>
                      <a:pt x="0" y="384244"/>
                    </a:cubicBezTo>
                    <a:lnTo>
                      <a:pt x="0" y="353935"/>
                    </a:lnTo>
                    <a:cubicBezTo>
                      <a:pt x="0" y="347890"/>
                      <a:pt x="4094" y="343802"/>
                      <a:pt x="10147" y="343802"/>
                    </a:cubicBezTo>
                    <a:lnTo>
                      <a:pt x="40497" y="343802"/>
                    </a:lnTo>
                    <a:lnTo>
                      <a:pt x="40497" y="30309"/>
                    </a:lnTo>
                    <a:cubicBezTo>
                      <a:pt x="40497" y="13155"/>
                      <a:pt x="53670" y="0"/>
                      <a:pt x="70848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8" name="íšlïdé">
              <a:extLst>
                <a:ext uri="{FF2B5EF4-FFF2-40B4-BE49-F238E27FC236}">
                  <a16:creationId xmlns:a16="http://schemas.microsoft.com/office/drawing/2014/main" xmlns="" id="{96845B23-E8B2-4E2F-8ABC-704E6BB5F282}"/>
                </a:ext>
              </a:extLst>
            </p:cNvPr>
            <p:cNvGrpSpPr/>
            <p:nvPr/>
          </p:nvGrpSpPr>
          <p:grpSpPr>
            <a:xfrm>
              <a:off x="669925" y="4945459"/>
              <a:ext cx="6213160" cy="369332"/>
              <a:chOff x="669925" y="5021050"/>
              <a:chExt cx="6213160" cy="369332"/>
            </a:xfrm>
          </p:grpSpPr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xmlns="" id="{50F89393-D619-41F7-9ACB-3AD57A3717A8}"/>
                  </a:ext>
                </a:extLst>
              </p:cNvPr>
              <p:cNvCxnSpPr/>
              <p:nvPr/>
            </p:nvCxnSpPr>
            <p:spPr>
              <a:xfrm>
                <a:off x="2034550" y="5229200"/>
                <a:ext cx="3600000" cy="0"/>
              </a:xfrm>
              <a:prstGeom prst="line">
                <a:avLst/>
              </a:prstGeom>
              <a:ln w="34925" cap="rnd">
                <a:solidFill>
                  <a:schemeClr val="bg2">
                    <a:lumMod val="85000"/>
                  </a:schemeClr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xmlns="" id="{ABF249F4-2CC8-4F03-9F5F-523FD846A95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34550" y="5229200"/>
                <a:ext cx="2448000" cy="0"/>
              </a:xfrm>
              <a:prstGeom prst="line">
                <a:avLst/>
              </a:prstGeom>
              <a:ln w="38100" cap="rnd">
                <a:solidFill>
                  <a:schemeClr val="accent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îṥlîḑè">
                <a:extLst>
                  <a:ext uri="{FF2B5EF4-FFF2-40B4-BE49-F238E27FC236}">
                    <a16:creationId xmlns:a16="http://schemas.microsoft.com/office/drawing/2014/main" xmlns="" id="{D1C9C378-F664-45EB-B25A-E3D3CDE435B7}"/>
                  </a:ext>
                </a:extLst>
              </p:cNvPr>
              <p:cNvSpPr/>
              <p:nvPr/>
            </p:nvSpPr>
            <p:spPr>
              <a:xfrm>
                <a:off x="669925" y="5021050"/>
                <a:ext cx="1190012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  <p:sp>
            <p:nvSpPr>
              <p:cNvPr id="27" name="îSliḋè">
                <a:extLst>
                  <a:ext uri="{FF2B5EF4-FFF2-40B4-BE49-F238E27FC236}">
                    <a16:creationId xmlns:a16="http://schemas.microsoft.com/office/drawing/2014/main" xmlns="" id="{078EF6A8-11DA-49DB-8F77-7C73F8FC7C87}"/>
                  </a:ext>
                </a:extLst>
              </p:cNvPr>
              <p:cNvSpPr/>
              <p:nvPr/>
            </p:nvSpPr>
            <p:spPr>
              <a:xfrm>
                <a:off x="5693073" y="5021050"/>
                <a:ext cx="1190012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dirty="0">
                    <a:solidFill>
                      <a:schemeClr val="accent1"/>
                    </a:solidFill>
                    <a:latin typeface="Impact" panose="020B0806030902050204" pitchFamily="34" charset="0"/>
                  </a:rPr>
                  <a:t>68%</a:t>
                </a:r>
              </a:p>
            </p:txBody>
          </p:sp>
        </p:grpSp>
        <p:grpSp>
          <p:nvGrpSpPr>
            <p:cNvPr id="19" name="îṧľîďe">
              <a:extLst>
                <a:ext uri="{FF2B5EF4-FFF2-40B4-BE49-F238E27FC236}">
                  <a16:creationId xmlns:a16="http://schemas.microsoft.com/office/drawing/2014/main" xmlns="" id="{5AC535DF-B34D-4876-A8EA-382F7CB08B51}"/>
                </a:ext>
              </a:extLst>
            </p:cNvPr>
            <p:cNvGrpSpPr/>
            <p:nvPr/>
          </p:nvGrpSpPr>
          <p:grpSpPr>
            <a:xfrm>
              <a:off x="669925" y="5543006"/>
              <a:ext cx="6213160" cy="369332"/>
              <a:chOff x="669925" y="5543006"/>
              <a:chExt cx="6213160" cy="369332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xmlns="" id="{8DCE102B-C258-4857-BA15-0CDA7699D5CB}"/>
                  </a:ext>
                </a:extLst>
              </p:cNvPr>
              <p:cNvCxnSpPr/>
              <p:nvPr/>
            </p:nvCxnSpPr>
            <p:spPr>
              <a:xfrm>
                <a:off x="2034550" y="5751156"/>
                <a:ext cx="3600000" cy="0"/>
              </a:xfrm>
              <a:prstGeom prst="line">
                <a:avLst/>
              </a:prstGeom>
              <a:ln w="34925" cap="rnd">
                <a:solidFill>
                  <a:schemeClr val="bg2">
                    <a:lumMod val="85000"/>
                  </a:schemeClr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xmlns="" id="{12A7191A-0844-4A1A-B807-F449C88210A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34550" y="5751156"/>
                <a:ext cx="2952000" cy="0"/>
              </a:xfrm>
              <a:prstGeom prst="line">
                <a:avLst/>
              </a:prstGeom>
              <a:ln w="38100" cap="rnd">
                <a:solidFill>
                  <a:schemeClr val="tx1">
                    <a:lumMod val="50000"/>
                    <a:lumOff val="50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ï$ḷíḓé">
                <a:extLst>
                  <a:ext uri="{FF2B5EF4-FFF2-40B4-BE49-F238E27FC236}">
                    <a16:creationId xmlns:a16="http://schemas.microsoft.com/office/drawing/2014/main" xmlns="" id="{40704700-7266-4AA3-8358-4C2585A7766C}"/>
                  </a:ext>
                </a:extLst>
              </p:cNvPr>
              <p:cNvSpPr/>
              <p:nvPr/>
            </p:nvSpPr>
            <p:spPr>
              <a:xfrm>
                <a:off x="669925" y="5543006"/>
                <a:ext cx="1190012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  <p:sp>
            <p:nvSpPr>
              <p:cNvPr id="23" name="ï$1îḋe">
                <a:extLst>
                  <a:ext uri="{FF2B5EF4-FFF2-40B4-BE49-F238E27FC236}">
                    <a16:creationId xmlns:a16="http://schemas.microsoft.com/office/drawing/2014/main" xmlns="" id="{3FFFC64B-50F5-4198-959A-F377B42D7108}"/>
                  </a:ext>
                </a:extLst>
              </p:cNvPr>
              <p:cNvSpPr/>
              <p:nvPr/>
            </p:nvSpPr>
            <p:spPr>
              <a:xfrm>
                <a:off x="5693073" y="5543006"/>
                <a:ext cx="1190012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82%</a:t>
                </a:r>
              </a:p>
            </p:txBody>
          </p:sp>
        </p:grp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A455CD0-2034-42B9-8375-2A59DFE1A4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4C2BDC2-0489-40F4-B931-8B5FA545FD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872DBC8-140F-46A0-BB61-730870BBA2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321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13644C3-DB56-481B-9C75-1034A970CF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325A9B4-D7CF-4347-AF57-B81E4D9826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970C273-A506-4A1E-AC51-23D2CD20F2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grpSp>
        <p:nvGrpSpPr>
          <p:cNvPr id="5" name="18637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2DC194B-29E2-4172-A3AB-97950149ADA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1" y="2322986"/>
            <a:ext cx="10845798" cy="2970374"/>
            <a:chOff x="673101" y="2322986"/>
            <a:chExt cx="10845798" cy="2970374"/>
          </a:xfrm>
        </p:grpSpPr>
        <p:sp>
          <p:nvSpPr>
            <p:cNvPr id="6" name="iś1íḓê">
              <a:extLst>
                <a:ext uri="{FF2B5EF4-FFF2-40B4-BE49-F238E27FC236}">
                  <a16:creationId xmlns:a16="http://schemas.microsoft.com/office/drawing/2014/main" xmlns="" id="{D95143B3-2F16-4E9C-9E17-81D359988006}"/>
                </a:ext>
              </a:extLst>
            </p:cNvPr>
            <p:cNvSpPr txBox="1"/>
            <p:nvPr/>
          </p:nvSpPr>
          <p:spPr>
            <a:xfrm>
              <a:off x="673102" y="2803893"/>
              <a:ext cx="3690543" cy="8521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b" anchorCtr="0">
              <a:normAutofit/>
            </a:bodyPr>
            <a:lstStyle/>
            <a:p>
              <a:pPr>
                <a:buSzPct val="25000"/>
              </a:pPr>
              <a:r>
                <a:rPr lang="en-US" sz="1600" b="1" dirty="0"/>
                <a:t>Unified fonts make</a:t>
              </a:r>
            </a:p>
            <a:p>
              <a:pPr>
                <a:buSzPct val="25000"/>
              </a:pPr>
              <a:r>
                <a:rPr lang="en-US" sz="1600" b="1" dirty="0"/>
                <a:t>reading more fluent.</a:t>
              </a:r>
            </a:p>
          </p:txBody>
        </p:sp>
        <p:sp>
          <p:nvSpPr>
            <p:cNvPr id="7" name="ïśļïḍè">
              <a:extLst>
                <a:ext uri="{FF2B5EF4-FFF2-40B4-BE49-F238E27FC236}">
                  <a16:creationId xmlns:a16="http://schemas.microsoft.com/office/drawing/2014/main" xmlns="" id="{2F4DE302-2B65-4481-8B51-AFE29089FE93}"/>
                </a:ext>
              </a:extLst>
            </p:cNvPr>
            <p:cNvSpPr txBox="1"/>
            <p:nvPr/>
          </p:nvSpPr>
          <p:spPr>
            <a:xfrm>
              <a:off x="673101" y="3656054"/>
              <a:ext cx="3690544" cy="104217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t" anchorCtr="0">
              <a:norm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0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sz="1000" dirty="0"/>
                <a:t>Adjust the spacing to adapt to Chinese typesetting, use the reference line in PPT.</a:t>
              </a:r>
            </a:p>
          </p:txBody>
        </p:sp>
        <p:grpSp>
          <p:nvGrpSpPr>
            <p:cNvPr id="8" name="išľíḋé">
              <a:extLst>
                <a:ext uri="{FF2B5EF4-FFF2-40B4-BE49-F238E27FC236}">
                  <a16:creationId xmlns:a16="http://schemas.microsoft.com/office/drawing/2014/main" xmlns="" id="{2D838BF5-B783-4CE0-9DFA-BB21A043DF8A}"/>
                </a:ext>
              </a:extLst>
            </p:cNvPr>
            <p:cNvGrpSpPr/>
            <p:nvPr/>
          </p:nvGrpSpPr>
          <p:grpSpPr>
            <a:xfrm>
              <a:off x="4363646" y="2336270"/>
              <a:ext cx="3690543" cy="2668506"/>
              <a:chOff x="1191000" y="2176393"/>
              <a:chExt cx="3464709" cy="2505213"/>
            </a:xfrm>
          </p:grpSpPr>
          <p:grpSp>
            <p:nvGrpSpPr>
              <p:cNvPr id="20" name="iṩļíḑè">
                <a:extLst>
                  <a:ext uri="{FF2B5EF4-FFF2-40B4-BE49-F238E27FC236}">
                    <a16:creationId xmlns:a16="http://schemas.microsoft.com/office/drawing/2014/main" xmlns="" id="{073384F6-1DD9-43E4-A212-06903A6C630F}"/>
                  </a:ext>
                </a:extLst>
              </p:cNvPr>
              <p:cNvGrpSpPr/>
              <p:nvPr/>
            </p:nvGrpSpPr>
            <p:grpSpPr>
              <a:xfrm flipV="1">
                <a:off x="1191000" y="3241333"/>
                <a:ext cx="3464709" cy="1440273"/>
                <a:chOff x="3810000" y="1303337"/>
                <a:chExt cx="2184401" cy="844552"/>
              </a:xfrm>
            </p:grpSpPr>
            <p:sp>
              <p:nvSpPr>
                <p:cNvPr id="26" name="ïšḻïďê">
                  <a:extLst>
                    <a:ext uri="{FF2B5EF4-FFF2-40B4-BE49-F238E27FC236}">
                      <a16:creationId xmlns:a16="http://schemas.microsoft.com/office/drawing/2014/main" xmlns="" id="{6E4D5EF8-7B10-41E7-B9A6-0A4629DDF2BD}"/>
                    </a:ext>
                  </a:extLst>
                </p:cNvPr>
                <p:cNvSpPr/>
                <p:nvPr/>
              </p:nvSpPr>
              <p:spPr bwMode="auto">
                <a:xfrm flipV="1">
                  <a:off x="3810000" y="1303337"/>
                  <a:ext cx="2184401" cy="839788"/>
                </a:xfrm>
                <a:custGeom>
                  <a:avLst/>
                  <a:gdLst/>
                  <a:ahLst/>
                  <a:cxnLst>
                    <a:cxn ang="0">
                      <a:pos x="1053" y="287"/>
                    </a:cxn>
                    <a:cxn ang="0">
                      <a:pos x="1053" y="286"/>
                    </a:cxn>
                    <a:cxn ang="0">
                      <a:pos x="1053" y="286"/>
                    </a:cxn>
                    <a:cxn ang="0">
                      <a:pos x="1052" y="286"/>
                    </a:cxn>
                    <a:cxn ang="0">
                      <a:pos x="931" y="54"/>
                    </a:cxn>
                    <a:cxn ang="0">
                      <a:pos x="931" y="55"/>
                    </a:cxn>
                    <a:cxn ang="0">
                      <a:pos x="930" y="52"/>
                    </a:cxn>
                    <a:cxn ang="0">
                      <a:pos x="927" y="48"/>
                    </a:cxn>
                    <a:cxn ang="0">
                      <a:pos x="812" y="16"/>
                    </a:cxn>
                    <a:cxn ang="0">
                      <a:pos x="528" y="0"/>
                    </a:cxn>
                    <a:cxn ang="0">
                      <a:pos x="243" y="16"/>
                    </a:cxn>
                    <a:cxn ang="0">
                      <a:pos x="128" y="48"/>
                    </a:cxn>
                    <a:cxn ang="0">
                      <a:pos x="127" y="48"/>
                    </a:cxn>
                    <a:cxn ang="0">
                      <a:pos x="4" y="283"/>
                    </a:cxn>
                    <a:cxn ang="0">
                      <a:pos x="1" y="286"/>
                    </a:cxn>
                    <a:cxn ang="0">
                      <a:pos x="1" y="287"/>
                    </a:cxn>
                    <a:cxn ang="0">
                      <a:pos x="0" y="290"/>
                    </a:cxn>
                    <a:cxn ang="0">
                      <a:pos x="155" y="328"/>
                    </a:cxn>
                    <a:cxn ang="0">
                      <a:pos x="528" y="344"/>
                    </a:cxn>
                    <a:cxn ang="0">
                      <a:pos x="900" y="328"/>
                    </a:cxn>
                    <a:cxn ang="0">
                      <a:pos x="1054" y="290"/>
                    </a:cxn>
                    <a:cxn ang="0">
                      <a:pos x="1054" y="287"/>
                    </a:cxn>
                    <a:cxn ang="0">
                      <a:pos x="1053" y="287"/>
                    </a:cxn>
                  </a:cxnLst>
                  <a:rect l="0" t="0" r="r" b="b"/>
                  <a:pathLst>
                    <a:path w="1054" h="344">
                      <a:moveTo>
                        <a:pt x="1053" y="287"/>
                      </a:moveTo>
                      <a:cubicBezTo>
                        <a:pt x="1053" y="287"/>
                        <a:pt x="1053" y="286"/>
                        <a:pt x="1053" y="286"/>
                      </a:cubicBezTo>
                      <a:cubicBezTo>
                        <a:pt x="1053" y="286"/>
                        <a:pt x="1053" y="286"/>
                        <a:pt x="1053" y="286"/>
                      </a:cubicBezTo>
                      <a:cubicBezTo>
                        <a:pt x="1053" y="286"/>
                        <a:pt x="1052" y="286"/>
                        <a:pt x="1052" y="286"/>
                      </a:cubicBezTo>
                      <a:cubicBezTo>
                        <a:pt x="1048" y="276"/>
                        <a:pt x="1026" y="236"/>
                        <a:pt x="931" y="54"/>
                      </a:cubicBezTo>
                      <a:cubicBezTo>
                        <a:pt x="931" y="54"/>
                        <a:pt x="931" y="54"/>
                        <a:pt x="931" y="55"/>
                      </a:cubicBezTo>
                      <a:cubicBezTo>
                        <a:pt x="931" y="54"/>
                        <a:pt x="931" y="53"/>
                        <a:pt x="930" y="52"/>
                      </a:cubicBezTo>
                      <a:cubicBezTo>
                        <a:pt x="930" y="52"/>
                        <a:pt x="930" y="52"/>
                        <a:pt x="927" y="48"/>
                      </a:cubicBezTo>
                      <a:cubicBezTo>
                        <a:pt x="918" y="35"/>
                        <a:pt x="879" y="25"/>
                        <a:pt x="812" y="16"/>
                      </a:cubicBezTo>
                      <a:cubicBezTo>
                        <a:pt x="734" y="5"/>
                        <a:pt x="638" y="0"/>
                        <a:pt x="528" y="0"/>
                      </a:cubicBezTo>
                      <a:cubicBezTo>
                        <a:pt x="417" y="0"/>
                        <a:pt x="323" y="5"/>
                        <a:pt x="243" y="16"/>
                      </a:cubicBezTo>
                      <a:cubicBezTo>
                        <a:pt x="175" y="25"/>
                        <a:pt x="136" y="37"/>
                        <a:pt x="128" y="48"/>
                      </a:cubicBezTo>
                      <a:cubicBezTo>
                        <a:pt x="128" y="48"/>
                        <a:pt x="128" y="48"/>
                        <a:pt x="127" y="48"/>
                      </a:cubicBezTo>
                      <a:cubicBezTo>
                        <a:pt x="127" y="48"/>
                        <a:pt x="127" y="48"/>
                        <a:pt x="4" y="283"/>
                      </a:cubicBezTo>
                      <a:cubicBezTo>
                        <a:pt x="3" y="284"/>
                        <a:pt x="2" y="285"/>
                        <a:pt x="1" y="286"/>
                      </a:cubicBezTo>
                      <a:cubicBezTo>
                        <a:pt x="1" y="287"/>
                        <a:pt x="1" y="287"/>
                        <a:pt x="1" y="287"/>
                      </a:cubicBezTo>
                      <a:cubicBezTo>
                        <a:pt x="1" y="288"/>
                        <a:pt x="0" y="289"/>
                        <a:pt x="0" y="290"/>
                      </a:cubicBezTo>
                      <a:cubicBezTo>
                        <a:pt x="0" y="305"/>
                        <a:pt x="52" y="318"/>
                        <a:pt x="155" y="328"/>
                      </a:cubicBezTo>
                      <a:cubicBezTo>
                        <a:pt x="258" y="339"/>
                        <a:pt x="382" y="344"/>
                        <a:pt x="528" y="344"/>
                      </a:cubicBezTo>
                      <a:cubicBezTo>
                        <a:pt x="672" y="344"/>
                        <a:pt x="797" y="339"/>
                        <a:pt x="900" y="328"/>
                      </a:cubicBezTo>
                      <a:cubicBezTo>
                        <a:pt x="1002" y="318"/>
                        <a:pt x="1054" y="305"/>
                        <a:pt x="1054" y="290"/>
                      </a:cubicBezTo>
                      <a:cubicBezTo>
                        <a:pt x="1054" y="289"/>
                        <a:pt x="1054" y="288"/>
                        <a:pt x="1054" y="287"/>
                      </a:cubicBezTo>
                      <a:cubicBezTo>
                        <a:pt x="1053" y="287"/>
                        <a:pt x="1053" y="287"/>
                        <a:pt x="1053" y="287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7" name="iŝḻïḑe">
                  <a:extLst>
                    <a:ext uri="{FF2B5EF4-FFF2-40B4-BE49-F238E27FC236}">
                      <a16:creationId xmlns:a16="http://schemas.microsoft.com/office/drawing/2014/main" xmlns="" id="{E72A7522-7B58-450B-9AB7-40B9961D4E97}"/>
                    </a:ext>
                  </a:extLst>
                </p:cNvPr>
                <p:cNvSpPr/>
                <p:nvPr/>
              </p:nvSpPr>
              <p:spPr bwMode="auto">
                <a:xfrm>
                  <a:off x="4075114" y="1879167"/>
                  <a:ext cx="1654174" cy="268722"/>
                </a:xfrm>
                <a:prstGeom prst="ellipse">
                  <a:avLst/>
                </a:prstGeom>
                <a:solidFill>
                  <a:schemeClr val="accent1">
                    <a:lumMod val="75000"/>
                  </a:schemeClr>
                </a:solidFill>
                <a:ln w="19050">
                  <a:noFill/>
                  <a:round/>
                  <a:headEnd/>
                  <a:tailEnd/>
                </a:ln>
              </p:spPr>
              <p:txBody>
                <a:bodyPr wrap="square" lIns="91440" tIns="45720" rIns="91440" bIns="45720" anchor="ctr">
                  <a:normAutofit fontScale="92500" lnSpcReduction="10000"/>
                </a:bodyPr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1" name="ïṥ1ïďê">
                <a:extLst>
                  <a:ext uri="{FF2B5EF4-FFF2-40B4-BE49-F238E27FC236}">
                    <a16:creationId xmlns:a16="http://schemas.microsoft.com/office/drawing/2014/main" xmlns="" id="{41548D61-CFF9-4111-BE2A-4F4B4FF306A4}"/>
                  </a:ext>
                </a:extLst>
              </p:cNvPr>
              <p:cNvGrpSpPr/>
              <p:nvPr/>
            </p:nvGrpSpPr>
            <p:grpSpPr>
              <a:xfrm flipV="1">
                <a:off x="1704461" y="2176393"/>
                <a:ext cx="2437787" cy="1013384"/>
                <a:chOff x="3810000" y="1303337"/>
                <a:chExt cx="2184401" cy="844552"/>
              </a:xfrm>
            </p:grpSpPr>
            <p:sp>
              <p:nvSpPr>
                <p:cNvPr id="24" name="iSlîḓè">
                  <a:extLst>
                    <a:ext uri="{FF2B5EF4-FFF2-40B4-BE49-F238E27FC236}">
                      <a16:creationId xmlns:a16="http://schemas.microsoft.com/office/drawing/2014/main" xmlns="" id="{318A9BA3-DACC-422E-A006-0ED8B800DAF8}"/>
                    </a:ext>
                  </a:extLst>
                </p:cNvPr>
                <p:cNvSpPr/>
                <p:nvPr/>
              </p:nvSpPr>
              <p:spPr bwMode="auto">
                <a:xfrm flipV="1">
                  <a:off x="3810000" y="1303337"/>
                  <a:ext cx="2184401" cy="839788"/>
                </a:xfrm>
                <a:custGeom>
                  <a:avLst/>
                  <a:gdLst/>
                  <a:ahLst/>
                  <a:cxnLst>
                    <a:cxn ang="0">
                      <a:pos x="1053" y="287"/>
                    </a:cxn>
                    <a:cxn ang="0">
                      <a:pos x="1053" y="286"/>
                    </a:cxn>
                    <a:cxn ang="0">
                      <a:pos x="1053" y="286"/>
                    </a:cxn>
                    <a:cxn ang="0">
                      <a:pos x="1052" y="286"/>
                    </a:cxn>
                    <a:cxn ang="0">
                      <a:pos x="931" y="54"/>
                    </a:cxn>
                    <a:cxn ang="0">
                      <a:pos x="931" y="55"/>
                    </a:cxn>
                    <a:cxn ang="0">
                      <a:pos x="930" y="52"/>
                    </a:cxn>
                    <a:cxn ang="0">
                      <a:pos x="927" y="48"/>
                    </a:cxn>
                    <a:cxn ang="0">
                      <a:pos x="812" y="16"/>
                    </a:cxn>
                    <a:cxn ang="0">
                      <a:pos x="528" y="0"/>
                    </a:cxn>
                    <a:cxn ang="0">
                      <a:pos x="243" y="16"/>
                    </a:cxn>
                    <a:cxn ang="0">
                      <a:pos x="128" y="48"/>
                    </a:cxn>
                    <a:cxn ang="0">
                      <a:pos x="127" y="48"/>
                    </a:cxn>
                    <a:cxn ang="0">
                      <a:pos x="4" y="283"/>
                    </a:cxn>
                    <a:cxn ang="0">
                      <a:pos x="1" y="286"/>
                    </a:cxn>
                    <a:cxn ang="0">
                      <a:pos x="1" y="287"/>
                    </a:cxn>
                    <a:cxn ang="0">
                      <a:pos x="0" y="290"/>
                    </a:cxn>
                    <a:cxn ang="0">
                      <a:pos x="155" y="328"/>
                    </a:cxn>
                    <a:cxn ang="0">
                      <a:pos x="528" y="344"/>
                    </a:cxn>
                    <a:cxn ang="0">
                      <a:pos x="900" y="328"/>
                    </a:cxn>
                    <a:cxn ang="0">
                      <a:pos x="1054" y="290"/>
                    </a:cxn>
                    <a:cxn ang="0">
                      <a:pos x="1054" y="287"/>
                    </a:cxn>
                    <a:cxn ang="0">
                      <a:pos x="1053" y="287"/>
                    </a:cxn>
                  </a:cxnLst>
                  <a:rect l="0" t="0" r="r" b="b"/>
                  <a:pathLst>
                    <a:path w="1054" h="344">
                      <a:moveTo>
                        <a:pt x="1053" y="287"/>
                      </a:moveTo>
                      <a:cubicBezTo>
                        <a:pt x="1053" y="287"/>
                        <a:pt x="1053" y="286"/>
                        <a:pt x="1053" y="286"/>
                      </a:cubicBezTo>
                      <a:cubicBezTo>
                        <a:pt x="1053" y="286"/>
                        <a:pt x="1053" y="286"/>
                        <a:pt x="1053" y="286"/>
                      </a:cubicBezTo>
                      <a:cubicBezTo>
                        <a:pt x="1053" y="286"/>
                        <a:pt x="1052" y="286"/>
                        <a:pt x="1052" y="286"/>
                      </a:cubicBezTo>
                      <a:cubicBezTo>
                        <a:pt x="1048" y="276"/>
                        <a:pt x="1026" y="236"/>
                        <a:pt x="931" y="54"/>
                      </a:cubicBezTo>
                      <a:cubicBezTo>
                        <a:pt x="931" y="54"/>
                        <a:pt x="931" y="54"/>
                        <a:pt x="931" y="55"/>
                      </a:cubicBezTo>
                      <a:cubicBezTo>
                        <a:pt x="931" y="54"/>
                        <a:pt x="931" y="53"/>
                        <a:pt x="930" y="52"/>
                      </a:cubicBezTo>
                      <a:cubicBezTo>
                        <a:pt x="930" y="52"/>
                        <a:pt x="930" y="52"/>
                        <a:pt x="927" y="48"/>
                      </a:cubicBezTo>
                      <a:cubicBezTo>
                        <a:pt x="918" y="35"/>
                        <a:pt x="879" y="25"/>
                        <a:pt x="812" y="16"/>
                      </a:cubicBezTo>
                      <a:cubicBezTo>
                        <a:pt x="734" y="5"/>
                        <a:pt x="638" y="0"/>
                        <a:pt x="528" y="0"/>
                      </a:cubicBezTo>
                      <a:cubicBezTo>
                        <a:pt x="417" y="0"/>
                        <a:pt x="323" y="5"/>
                        <a:pt x="243" y="16"/>
                      </a:cubicBezTo>
                      <a:cubicBezTo>
                        <a:pt x="175" y="25"/>
                        <a:pt x="136" y="37"/>
                        <a:pt x="128" y="48"/>
                      </a:cubicBezTo>
                      <a:cubicBezTo>
                        <a:pt x="128" y="48"/>
                        <a:pt x="128" y="48"/>
                        <a:pt x="127" y="48"/>
                      </a:cubicBezTo>
                      <a:cubicBezTo>
                        <a:pt x="127" y="48"/>
                        <a:pt x="127" y="48"/>
                        <a:pt x="4" y="283"/>
                      </a:cubicBezTo>
                      <a:cubicBezTo>
                        <a:pt x="3" y="284"/>
                        <a:pt x="2" y="285"/>
                        <a:pt x="1" y="286"/>
                      </a:cubicBezTo>
                      <a:cubicBezTo>
                        <a:pt x="1" y="287"/>
                        <a:pt x="1" y="287"/>
                        <a:pt x="1" y="287"/>
                      </a:cubicBezTo>
                      <a:cubicBezTo>
                        <a:pt x="1" y="288"/>
                        <a:pt x="0" y="289"/>
                        <a:pt x="0" y="290"/>
                      </a:cubicBezTo>
                      <a:cubicBezTo>
                        <a:pt x="0" y="305"/>
                        <a:pt x="52" y="318"/>
                        <a:pt x="155" y="328"/>
                      </a:cubicBezTo>
                      <a:cubicBezTo>
                        <a:pt x="258" y="339"/>
                        <a:pt x="382" y="344"/>
                        <a:pt x="528" y="344"/>
                      </a:cubicBezTo>
                      <a:cubicBezTo>
                        <a:pt x="672" y="344"/>
                        <a:pt x="797" y="339"/>
                        <a:pt x="900" y="328"/>
                      </a:cubicBezTo>
                      <a:cubicBezTo>
                        <a:pt x="1002" y="318"/>
                        <a:pt x="1054" y="305"/>
                        <a:pt x="1054" y="290"/>
                      </a:cubicBezTo>
                      <a:cubicBezTo>
                        <a:pt x="1054" y="289"/>
                        <a:pt x="1054" y="288"/>
                        <a:pt x="1054" y="287"/>
                      </a:cubicBezTo>
                      <a:cubicBezTo>
                        <a:pt x="1053" y="287"/>
                        <a:pt x="1053" y="287"/>
                        <a:pt x="1053" y="287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5" name="îṧḷîḑé">
                  <a:extLst>
                    <a:ext uri="{FF2B5EF4-FFF2-40B4-BE49-F238E27FC236}">
                      <a16:creationId xmlns:a16="http://schemas.microsoft.com/office/drawing/2014/main" xmlns="" id="{058122F9-D83F-4B26-A140-5C3E0BE6C42C}"/>
                    </a:ext>
                  </a:extLst>
                </p:cNvPr>
                <p:cNvSpPr/>
                <p:nvPr/>
              </p:nvSpPr>
              <p:spPr bwMode="auto">
                <a:xfrm>
                  <a:off x="4075114" y="1879167"/>
                  <a:ext cx="1654174" cy="268722"/>
                </a:xfrm>
                <a:prstGeom prst="ellipse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 w="19050">
                  <a:noFill/>
                  <a:round/>
                  <a:headEnd/>
                  <a:tailEnd/>
                </a:ln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2" name="íśḷîḋè">
                <a:extLst>
                  <a:ext uri="{FF2B5EF4-FFF2-40B4-BE49-F238E27FC236}">
                    <a16:creationId xmlns:a16="http://schemas.microsoft.com/office/drawing/2014/main" xmlns="" id="{483A7F58-CD0E-46C7-B9D5-0B34C55605D1}"/>
                  </a:ext>
                </a:extLst>
              </p:cNvPr>
              <p:cNvSpPr txBox="1"/>
              <p:nvPr/>
            </p:nvSpPr>
            <p:spPr>
              <a:xfrm>
                <a:off x="2309398" y="2550390"/>
                <a:ext cx="1227912" cy="55440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Text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3" name="iṩḷidè">
                <a:extLst>
                  <a:ext uri="{FF2B5EF4-FFF2-40B4-BE49-F238E27FC236}">
                    <a16:creationId xmlns:a16="http://schemas.microsoft.com/office/drawing/2014/main" xmlns="" id="{27AB4A9E-7ACA-42C6-B274-DCFBE73A50A7}"/>
                  </a:ext>
                </a:extLst>
              </p:cNvPr>
              <p:cNvSpPr txBox="1"/>
              <p:nvPr/>
            </p:nvSpPr>
            <p:spPr>
              <a:xfrm>
                <a:off x="2309398" y="3970528"/>
                <a:ext cx="1227912" cy="55440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Text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9" name="íš1idé">
              <a:extLst>
                <a:ext uri="{FF2B5EF4-FFF2-40B4-BE49-F238E27FC236}">
                  <a16:creationId xmlns:a16="http://schemas.microsoft.com/office/drawing/2014/main" xmlns="" id="{415750DB-3EFA-426C-AE18-E4CD34792D50}"/>
                </a:ext>
              </a:extLst>
            </p:cNvPr>
            <p:cNvSpPr/>
            <p:nvPr/>
          </p:nvSpPr>
          <p:spPr>
            <a:xfrm>
              <a:off x="4414626" y="5209675"/>
              <a:ext cx="3593975" cy="8368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iṣļïḑe">
              <a:extLst>
                <a:ext uri="{FF2B5EF4-FFF2-40B4-BE49-F238E27FC236}">
                  <a16:creationId xmlns:a16="http://schemas.microsoft.com/office/drawing/2014/main" xmlns="" id="{F9F265F1-94CA-407C-99F7-4FD285C5E7B0}"/>
                </a:ext>
              </a:extLst>
            </p:cNvPr>
            <p:cNvGrpSpPr/>
            <p:nvPr/>
          </p:nvGrpSpPr>
          <p:grpSpPr>
            <a:xfrm>
              <a:off x="7112758" y="2583846"/>
              <a:ext cx="572876" cy="572880"/>
              <a:chOff x="5371847" y="2312243"/>
              <a:chExt cx="656438" cy="656442"/>
            </a:xfrm>
          </p:grpSpPr>
          <p:sp>
            <p:nvSpPr>
              <p:cNvPr id="18" name="ï$ļïḋê">
                <a:extLst>
                  <a:ext uri="{FF2B5EF4-FFF2-40B4-BE49-F238E27FC236}">
                    <a16:creationId xmlns:a16="http://schemas.microsoft.com/office/drawing/2014/main" xmlns="" id="{11FA524D-F34E-47F1-8C56-CE2CE736F625}"/>
                  </a:ext>
                </a:extLst>
              </p:cNvPr>
              <p:cNvSpPr/>
              <p:nvPr/>
            </p:nvSpPr>
            <p:spPr>
              <a:xfrm>
                <a:off x="5371847" y="2312243"/>
                <a:ext cx="656438" cy="65644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19" name="îṡļiḋé">
                <a:extLst>
                  <a:ext uri="{FF2B5EF4-FFF2-40B4-BE49-F238E27FC236}">
                    <a16:creationId xmlns:a16="http://schemas.microsoft.com/office/drawing/2014/main" xmlns="" id="{85D1882D-2DCB-412B-8977-A3CCA9A2965C}"/>
                  </a:ext>
                </a:extLst>
              </p:cNvPr>
              <p:cNvSpPr/>
              <p:nvPr/>
            </p:nvSpPr>
            <p:spPr bwMode="auto">
              <a:xfrm>
                <a:off x="5532705" y="2476366"/>
                <a:ext cx="334720" cy="328193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/>
              </a:p>
            </p:txBody>
          </p:sp>
        </p:grpSp>
        <p:sp>
          <p:nvSpPr>
            <p:cNvPr id="11" name="îṡlíḍé">
              <a:extLst>
                <a:ext uri="{FF2B5EF4-FFF2-40B4-BE49-F238E27FC236}">
                  <a16:creationId xmlns:a16="http://schemas.microsoft.com/office/drawing/2014/main" xmlns="" id="{620FE5AF-3EF1-4288-A577-52B22618311A}"/>
                </a:ext>
              </a:extLst>
            </p:cNvPr>
            <p:cNvSpPr txBox="1"/>
            <p:nvPr/>
          </p:nvSpPr>
          <p:spPr>
            <a:xfrm>
              <a:off x="7826015" y="2794805"/>
              <a:ext cx="3692884" cy="650813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lnSpcReduction="10000"/>
            </a:bodyPr>
            <a:lstStyle/>
            <a:p>
              <a:pPr marL="171450" indent="-1714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2" name="ïṩľíḑe">
              <a:extLst>
                <a:ext uri="{FF2B5EF4-FFF2-40B4-BE49-F238E27FC236}">
                  <a16:creationId xmlns:a16="http://schemas.microsoft.com/office/drawing/2014/main" xmlns="" id="{97912DD3-217E-40EA-8808-940B37F8FB19}"/>
                </a:ext>
              </a:extLst>
            </p:cNvPr>
            <p:cNvSpPr txBox="1"/>
            <p:nvPr/>
          </p:nvSpPr>
          <p:spPr>
            <a:xfrm>
              <a:off x="7826015" y="2322986"/>
              <a:ext cx="3692884" cy="471820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grpSp>
          <p:nvGrpSpPr>
            <p:cNvPr id="13" name="îšļîḑé">
              <a:extLst>
                <a:ext uri="{FF2B5EF4-FFF2-40B4-BE49-F238E27FC236}">
                  <a16:creationId xmlns:a16="http://schemas.microsoft.com/office/drawing/2014/main" xmlns="" id="{0778C93E-BE88-4E29-8CAD-06154824F9C3}"/>
                </a:ext>
              </a:extLst>
            </p:cNvPr>
            <p:cNvGrpSpPr/>
            <p:nvPr/>
          </p:nvGrpSpPr>
          <p:grpSpPr>
            <a:xfrm>
              <a:off x="7581633" y="3921579"/>
              <a:ext cx="572876" cy="572880"/>
              <a:chOff x="5371847" y="2312243"/>
              <a:chExt cx="656438" cy="656442"/>
            </a:xfrm>
          </p:grpSpPr>
          <p:sp>
            <p:nvSpPr>
              <p:cNvPr id="16" name="íšḻiḋê">
                <a:extLst>
                  <a:ext uri="{FF2B5EF4-FFF2-40B4-BE49-F238E27FC236}">
                    <a16:creationId xmlns:a16="http://schemas.microsoft.com/office/drawing/2014/main" xmlns="" id="{74597A4F-D70C-4B03-9320-D3FB41116BF4}"/>
                  </a:ext>
                </a:extLst>
              </p:cNvPr>
              <p:cNvSpPr/>
              <p:nvPr/>
            </p:nvSpPr>
            <p:spPr>
              <a:xfrm>
                <a:off x="5371847" y="2312243"/>
                <a:ext cx="656438" cy="656442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17" name="íṡḷiḓè">
                <a:extLst>
                  <a:ext uri="{FF2B5EF4-FFF2-40B4-BE49-F238E27FC236}">
                    <a16:creationId xmlns:a16="http://schemas.microsoft.com/office/drawing/2014/main" xmlns="" id="{AE996611-22DA-4C57-8355-9AA35D673B43}"/>
                  </a:ext>
                </a:extLst>
              </p:cNvPr>
              <p:cNvSpPr/>
              <p:nvPr/>
            </p:nvSpPr>
            <p:spPr bwMode="auto">
              <a:xfrm>
                <a:off x="5532705" y="2476366"/>
                <a:ext cx="334720" cy="328193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/>
              </a:p>
            </p:txBody>
          </p:sp>
        </p:grpSp>
        <p:sp>
          <p:nvSpPr>
            <p:cNvPr id="14" name="ïṩḻiďê">
              <a:extLst>
                <a:ext uri="{FF2B5EF4-FFF2-40B4-BE49-F238E27FC236}">
                  <a16:creationId xmlns:a16="http://schemas.microsoft.com/office/drawing/2014/main" xmlns="" id="{8D3980C3-6659-4D43-818E-FD46A42D8D7B}"/>
                </a:ext>
              </a:extLst>
            </p:cNvPr>
            <p:cNvSpPr txBox="1"/>
            <p:nvPr/>
          </p:nvSpPr>
          <p:spPr>
            <a:xfrm>
              <a:off x="8194569" y="4194674"/>
              <a:ext cx="3324329" cy="650813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lnSpcReduction="10000"/>
            </a:bodyPr>
            <a:lstStyle/>
            <a:p>
              <a:pPr marL="171450" indent="-1714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5" name="ïş1iḍé">
              <a:extLst>
                <a:ext uri="{FF2B5EF4-FFF2-40B4-BE49-F238E27FC236}">
                  <a16:creationId xmlns:a16="http://schemas.microsoft.com/office/drawing/2014/main" xmlns="" id="{62FAB186-0858-4F20-9973-643C39E2370F}"/>
                </a:ext>
              </a:extLst>
            </p:cNvPr>
            <p:cNvSpPr txBox="1"/>
            <p:nvPr/>
          </p:nvSpPr>
          <p:spPr>
            <a:xfrm>
              <a:off x="8194569" y="3722855"/>
              <a:ext cx="3324329" cy="471820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711371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017AF94-91D6-4FB3-A439-68BD9F85BC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10ABB6C-298D-4E88-BB9F-9633F88EB2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8372B12-B336-4094-BB5B-3A7232953B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grpSp>
        <p:nvGrpSpPr>
          <p:cNvPr id="5" name="20637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F3BF3DA-1A31-49A1-B30B-7820079A35E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390055" y="1191096"/>
            <a:ext cx="7411887" cy="4954937"/>
            <a:chOff x="2390055" y="1191096"/>
            <a:chExt cx="7411887" cy="4954937"/>
          </a:xfrm>
        </p:grpSpPr>
        <p:grpSp>
          <p:nvGrpSpPr>
            <p:cNvPr id="6" name="îŝlîḍé">
              <a:extLst>
                <a:ext uri="{FF2B5EF4-FFF2-40B4-BE49-F238E27FC236}">
                  <a16:creationId xmlns:a16="http://schemas.microsoft.com/office/drawing/2014/main" xmlns="" id="{874762FD-470B-47BF-8EC9-E84B159866FB}"/>
                </a:ext>
              </a:extLst>
            </p:cNvPr>
            <p:cNvGrpSpPr/>
            <p:nvPr/>
          </p:nvGrpSpPr>
          <p:grpSpPr>
            <a:xfrm>
              <a:off x="2795783" y="1463047"/>
              <a:ext cx="1339703" cy="3156749"/>
              <a:chOff x="3567730" y="1798026"/>
              <a:chExt cx="1339703" cy="3156749"/>
            </a:xfrm>
          </p:grpSpPr>
          <p:sp>
            <p:nvSpPr>
              <p:cNvPr id="32" name="ïŝḷíḍê">
                <a:extLst>
                  <a:ext uri="{FF2B5EF4-FFF2-40B4-BE49-F238E27FC236}">
                    <a16:creationId xmlns:a16="http://schemas.microsoft.com/office/drawing/2014/main" xmlns="" id="{B73EF2DE-04D3-4E70-AF47-B3B9CD7CEC11}"/>
                  </a:ext>
                </a:extLst>
              </p:cNvPr>
              <p:cNvSpPr/>
              <p:nvPr/>
            </p:nvSpPr>
            <p:spPr>
              <a:xfrm>
                <a:off x="4059741" y="2152066"/>
                <a:ext cx="355684" cy="1586763"/>
              </a:xfrm>
              <a:prstGeom prst="roundRect">
                <a:avLst>
                  <a:gd name="adj" fmla="val 19656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 baseline="-25000"/>
              </a:p>
            </p:txBody>
          </p:sp>
          <p:sp>
            <p:nvSpPr>
              <p:cNvPr id="33" name="iṧļïdè">
                <a:extLst>
                  <a:ext uri="{FF2B5EF4-FFF2-40B4-BE49-F238E27FC236}">
                    <a16:creationId xmlns:a16="http://schemas.microsoft.com/office/drawing/2014/main" xmlns="" id="{03369080-27E1-45C5-AEEB-B9BC15FA1080}"/>
                  </a:ext>
                </a:extLst>
              </p:cNvPr>
              <p:cNvSpPr/>
              <p:nvPr/>
            </p:nvSpPr>
            <p:spPr>
              <a:xfrm>
                <a:off x="3567730" y="3615072"/>
                <a:ext cx="1339703" cy="133970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ECF0F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r>
                  <a:rPr lang="en-US" dirty="0">
                    <a:solidFill>
                      <a:schemeClr val="tx1"/>
                    </a:solidFill>
                  </a:rPr>
                  <a:t>65%</a:t>
                </a:r>
              </a:p>
            </p:txBody>
          </p:sp>
          <p:sp>
            <p:nvSpPr>
              <p:cNvPr id="34" name="i$1ïḓé">
                <a:extLst>
                  <a:ext uri="{FF2B5EF4-FFF2-40B4-BE49-F238E27FC236}">
                    <a16:creationId xmlns:a16="http://schemas.microsoft.com/office/drawing/2014/main" xmlns="" id="{5D28622D-CC5F-4802-B616-DC6AB85D3486}"/>
                  </a:ext>
                </a:extLst>
              </p:cNvPr>
              <p:cNvSpPr/>
              <p:nvPr/>
            </p:nvSpPr>
            <p:spPr>
              <a:xfrm flipH="1">
                <a:off x="3695320" y="3742662"/>
                <a:ext cx="1084521" cy="1084521"/>
              </a:xfrm>
              <a:prstGeom prst="arc">
                <a:avLst>
                  <a:gd name="adj1" fmla="val 16200000"/>
                  <a:gd name="adj2" fmla="val 7447828"/>
                </a:avLst>
              </a:prstGeom>
              <a:ln w="101600" cap="rnd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 baseline="-25000"/>
              </a:p>
            </p:txBody>
          </p:sp>
          <p:sp>
            <p:nvSpPr>
              <p:cNvPr id="35" name="ïṥḷîḓé">
                <a:extLst>
                  <a:ext uri="{FF2B5EF4-FFF2-40B4-BE49-F238E27FC236}">
                    <a16:creationId xmlns:a16="http://schemas.microsoft.com/office/drawing/2014/main" xmlns="" id="{3A15590E-36A6-4A44-870F-31E176D26E78}"/>
                  </a:ext>
                </a:extLst>
              </p:cNvPr>
              <p:cNvSpPr/>
              <p:nvPr/>
            </p:nvSpPr>
            <p:spPr bwMode="auto">
              <a:xfrm>
                <a:off x="4119466" y="1798026"/>
                <a:ext cx="236227" cy="257614"/>
              </a:xfrm>
              <a:custGeom>
                <a:avLst/>
                <a:gdLst>
                  <a:gd name="T0" fmla="*/ 48 w 73"/>
                  <a:gd name="T1" fmla="*/ 27 h 80"/>
                  <a:gd name="T2" fmla="*/ 55 w 73"/>
                  <a:gd name="T3" fmla="*/ 11 h 80"/>
                  <a:gd name="T4" fmla="*/ 58 w 73"/>
                  <a:gd name="T5" fmla="*/ 10 h 80"/>
                  <a:gd name="T6" fmla="*/ 56 w 73"/>
                  <a:gd name="T7" fmla="*/ 8 h 80"/>
                  <a:gd name="T8" fmla="*/ 56 w 73"/>
                  <a:gd name="T9" fmla="*/ 8 h 80"/>
                  <a:gd name="T10" fmla="*/ 56 w 73"/>
                  <a:gd name="T11" fmla="*/ 8 h 80"/>
                  <a:gd name="T12" fmla="*/ 54 w 73"/>
                  <a:gd name="T13" fmla="*/ 10 h 80"/>
                  <a:gd name="T14" fmla="*/ 39 w 73"/>
                  <a:gd name="T15" fmla="*/ 24 h 80"/>
                  <a:gd name="T16" fmla="*/ 35 w 73"/>
                  <a:gd name="T17" fmla="*/ 24 h 80"/>
                  <a:gd name="T18" fmla="*/ 34 w 73"/>
                  <a:gd name="T19" fmla="*/ 24 h 80"/>
                  <a:gd name="T20" fmla="*/ 16 w 73"/>
                  <a:gd name="T21" fmla="*/ 1 h 80"/>
                  <a:gd name="T22" fmla="*/ 13 w 73"/>
                  <a:gd name="T23" fmla="*/ 1 h 80"/>
                  <a:gd name="T24" fmla="*/ 15 w 73"/>
                  <a:gd name="T25" fmla="*/ 3 h 80"/>
                  <a:gd name="T26" fmla="*/ 29 w 73"/>
                  <a:gd name="T27" fmla="*/ 24 h 80"/>
                  <a:gd name="T28" fmla="*/ 4 w 73"/>
                  <a:gd name="T29" fmla="*/ 27 h 80"/>
                  <a:gd name="T30" fmla="*/ 0 w 73"/>
                  <a:gd name="T31" fmla="*/ 75 h 80"/>
                  <a:gd name="T32" fmla="*/ 6 w 73"/>
                  <a:gd name="T33" fmla="*/ 79 h 80"/>
                  <a:gd name="T34" fmla="*/ 15 w 73"/>
                  <a:gd name="T35" fmla="*/ 80 h 80"/>
                  <a:gd name="T36" fmla="*/ 58 w 73"/>
                  <a:gd name="T37" fmla="*/ 79 h 80"/>
                  <a:gd name="T38" fmla="*/ 67 w 73"/>
                  <a:gd name="T39" fmla="*/ 80 h 80"/>
                  <a:gd name="T40" fmla="*/ 69 w 73"/>
                  <a:gd name="T41" fmla="*/ 79 h 80"/>
                  <a:gd name="T42" fmla="*/ 73 w 73"/>
                  <a:gd name="T43" fmla="*/ 32 h 80"/>
                  <a:gd name="T44" fmla="*/ 62 w 73"/>
                  <a:gd name="T45" fmla="*/ 69 h 80"/>
                  <a:gd name="T46" fmla="*/ 11 w 73"/>
                  <a:gd name="T47" fmla="*/ 76 h 80"/>
                  <a:gd name="T48" fmla="*/ 4 w 73"/>
                  <a:gd name="T49" fmla="*/ 38 h 80"/>
                  <a:gd name="T50" fmla="*/ 54 w 73"/>
                  <a:gd name="T51" fmla="*/ 30 h 80"/>
                  <a:gd name="T52" fmla="*/ 62 w 73"/>
                  <a:gd name="T53" fmla="*/ 69 h 80"/>
                  <a:gd name="T54" fmla="*/ 64 w 73"/>
                  <a:gd name="T55" fmla="*/ 43 h 80"/>
                  <a:gd name="T56" fmla="*/ 70 w 73"/>
                  <a:gd name="T57" fmla="*/ 43 h 80"/>
                  <a:gd name="T58" fmla="*/ 67 w 73"/>
                  <a:gd name="T59" fmla="*/ 39 h 80"/>
                  <a:gd name="T60" fmla="*/ 67 w 73"/>
                  <a:gd name="T61" fmla="*/ 34 h 80"/>
                  <a:gd name="T62" fmla="*/ 67 w 73"/>
                  <a:gd name="T63" fmla="*/ 39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3" h="80">
                    <a:moveTo>
                      <a:pt x="69" y="27"/>
                    </a:moveTo>
                    <a:cubicBezTo>
                      <a:pt x="48" y="27"/>
                      <a:pt x="48" y="27"/>
                      <a:pt x="48" y="27"/>
                    </a:cubicBezTo>
                    <a:cubicBezTo>
                      <a:pt x="47" y="26"/>
                      <a:pt x="44" y="25"/>
                      <a:pt x="40" y="24"/>
                    </a:cubicBezTo>
                    <a:cubicBezTo>
                      <a:pt x="55" y="11"/>
                      <a:pt x="55" y="11"/>
                      <a:pt x="55" y="11"/>
                    </a:cubicBezTo>
                    <a:cubicBezTo>
                      <a:pt x="55" y="11"/>
                      <a:pt x="56" y="12"/>
                      <a:pt x="56" y="12"/>
                    </a:cubicBezTo>
                    <a:cubicBezTo>
                      <a:pt x="57" y="12"/>
                      <a:pt x="58" y="11"/>
                      <a:pt x="58" y="10"/>
                    </a:cubicBezTo>
                    <a:cubicBezTo>
                      <a:pt x="58" y="9"/>
                      <a:pt x="57" y="8"/>
                      <a:pt x="56" y="8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55" y="8"/>
                      <a:pt x="54" y="9"/>
                      <a:pt x="54" y="10"/>
                    </a:cubicBezTo>
                    <a:cubicBezTo>
                      <a:pt x="54" y="10"/>
                      <a:pt x="54" y="10"/>
                      <a:pt x="55" y="10"/>
                    </a:cubicBezTo>
                    <a:cubicBezTo>
                      <a:pt x="39" y="24"/>
                      <a:pt x="39" y="24"/>
                      <a:pt x="39" y="24"/>
                    </a:cubicBezTo>
                    <a:cubicBezTo>
                      <a:pt x="38" y="24"/>
                      <a:pt x="37" y="24"/>
                      <a:pt x="36" y="24"/>
                    </a:cubicBezTo>
                    <a:cubicBezTo>
                      <a:pt x="36" y="24"/>
                      <a:pt x="35" y="24"/>
                      <a:pt x="35" y="24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5" y="24"/>
                      <a:pt x="34" y="24"/>
                      <a:pt x="34" y="2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2"/>
                      <a:pt x="16" y="2"/>
                      <a:pt x="16" y="1"/>
                    </a:cubicBezTo>
                    <a:cubicBezTo>
                      <a:pt x="16" y="0"/>
                      <a:pt x="15" y="0"/>
                      <a:pt x="14" y="0"/>
                    </a:cubicBezTo>
                    <a:cubicBezTo>
                      <a:pt x="13" y="0"/>
                      <a:pt x="13" y="0"/>
                      <a:pt x="13" y="1"/>
                    </a:cubicBezTo>
                    <a:cubicBezTo>
                      <a:pt x="13" y="2"/>
                      <a:pt x="13" y="3"/>
                      <a:pt x="14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33" y="24"/>
                      <a:pt x="33" y="24"/>
                      <a:pt x="33" y="24"/>
                    </a:cubicBezTo>
                    <a:cubicBezTo>
                      <a:pt x="32" y="24"/>
                      <a:pt x="30" y="24"/>
                      <a:pt x="29" y="24"/>
                    </a:cubicBezTo>
                    <a:cubicBezTo>
                      <a:pt x="26" y="25"/>
                      <a:pt x="24" y="26"/>
                      <a:pt x="23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2" y="27"/>
                      <a:pt x="0" y="29"/>
                      <a:pt x="0" y="32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0" y="77"/>
                      <a:pt x="2" y="79"/>
                      <a:pt x="4" y="79"/>
                    </a:cubicBezTo>
                    <a:cubicBezTo>
                      <a:pt x="6" y="79"/>
                      <a:pt x="6" y="79"/>
                      <a:pt x="6" y="79"/>
                    </a:cubicBezTo>
                    <a:cubicBezTo>
                      <a:pt x="6" y="80"/>
                      <a:pt x="6" y="80"/>
                      <a:pt x="6" y="80"/>
                    </a:cubicBezTo>
                    <a:cubicBezTo>
                      <a:pt x="15" y="80"/>
                      <a:pt x="15" y="80"/>
                      <a:pt x="15" y="80"/>
                    </a:cubicBezTo>
                    <a:cubicBezTo>
                      <a:pt x="15" y="79"/>
                      <a:pt x="15" y="79"/>
                      <a:pt x="15" y="79"/>
                    </a:cubicBezTo>
                    <a:cubicBezTo>
                      <a:pt x="58" y="79"/>
                      <a:pt x="58" y="79"/>
                      <a:pt x="58" y="79"/>
                    </a:cubicBezTo>
                    <a:cubicBezTo>
                      <a:pt x="58" y="80"/>
                      <a:pt x="58" y="80"/>
                      <a:pt x="58" y="80"/>
                    </a:cubicBezTo>
                    <a:cubicBezTo>
                      <a:pt x="67" y="80"/>
                      <a:pt x="67" y="80"/>
                      <a:pt x="67" y="80"/>
                    </a:cubicBezTo>
                    <a:cubicBezTo>
                      <a:pt x="67" y="79"/>
                      <a:pt x="67" y="79"/>
                      <a:pt x="67" y="79"/>
                    </a:cubicBezTo>
                    <a:cubicBezTo>
                      <a:pt x="69" y="79"/>
                      <a:pt x="69" y="79"/>
                      <a:pt x="69" y="79"/>
                    </a:cubicBezTo>
                    <a:cubicBezTo>
                      <a:pt x="71" y="79"/>
                      <a:pt x="73" y="77"/>
                      <a:pt x="73" y="75"/>
                    </a:cubicBezTo>
                    <a:cubicBezTo>
                      <a:pt x="73" y="32"/>
                      <a:pt x="73" y="32"/>
                      <a:pt x="73" y="32"/>
                    </a:cubicBezTo>
                    <a:cubicBezTo>
                      <a:pt x="73" y="29"/>
                      <a:pt x="71" y="27"/>
                      <a:pt x="69" y="27"/>
                    </a:cubicBezTo>
                    <a:close/>
                    <a:moveTo>
                      <a:pt x="62" y="69"/>
                    </a:moveTo>
                    <a:cubicBezTo>
                      <a:pt x="62" y="73"/>
                      <a:pt x="58" y="76"/>
                      <a:pt x="54" y="76"/>
                    </a:cubicBezTo>
                    <a:cubicBezTo>
                      <a:pt x="11" y="76"/>
                      <a:pt x="11" y="76"/>
                      <a:pt x="11" y="76"/>
                    </a:cubicBezTo>
                    <a:cubicBezTo>
                      <a:pt x="7" y="76"/>
                      <a:pt x="4" y="73"/>
                      <a:pt x="4" y="69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4"/>
                      <a:pt x="7" y="30"/>
                      <a:pt x="11" y="30"/>
                    </a:cubicBezTo>
                    <a:cubicBezTo>
                      <a:pt x="54" y="30"/>
                      <a:pt x="54" y="30"/>
                      <a:pt x="54" y="30"/>
                    </a:cubicBezTo>
                    <a:cubicBezTo>
                      <a:pt x="58" y="30"/>
                      <a:pt x="62" y="34"/>
                      <a:pt x="62" y="38"/>
                    </a:cubicBezTo>
                    <a:lnTo>
                      <a:pt x="62" y="69"/>
                    </a:lnTo>
                    <a:close/>
                    <a:moveTo>
                      <a:pt x="67" y="46"/>
                    </a:moveTo>
                    <a:cubicBezTo>
                      <a:pt x="65" y="46"/>
                      <a:pt x="64" y="45"/>
                      <a:pt x="64" y="43"/>
                    </a:cubicBezTo>
                    <a:cubicBezTo>
                      <a:pt x="64" y="42"/>
                      <a:pt x="65" y="40"/>
                      <a:pt x="67" y="40"/>
                    </a:cubicBezTo>
                    <a:cubicBezTo>
                      <a:pt x="68" y="40"/>
                      <a:pt x="70" y="42"/>
                      <a:pt x="70" y="43"/>
                    </a:cubicBezTo>
                    <a:cubicBezTo>
                      <a:pt x="70" y="45"/>
                      <a:pt x="68" y="46"/>
                      <a:pt x="67" y="46"/>
                    </a:cubicBezTo>
                    <a:close/>
                    <a:moveTo>
                      <a:pt x="67" y="39"/>
                    </a:moveTo>
                    <a:cubicBezTo>
                      <a:pt x="65" y="39"/>
                      <a:pt x="64" y="38"/>
                      <a:pt x="64" y="36"/>
                    </a:cubicBezTo>
                    <a:cubicBezTo>
                      <a:pt x="64" y="35"/>
                      <a:pt x="65" y="34"/>
                      <a:pt x="67" y="34"/>
                    </a:cubicBezTo>
                    <a:cubicBezTo>
                      <a:pt x="68" y="34"/>
                      <a:pt x="70" y="35"/>
                      <a:pt x="70" y="36"/>
                    </a:cubicBezTo>
                    <a:cubicBezTo>
                      <a:pt x="70" y="38"/>
                      <a:pt x="68" y="39"/>
                      <a:pt x="67" y="39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-2500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7" name="ïŝļïḋé">
              <a:extLst>
                <a:ext uri="{FF2B5EF4-FFF2-40B4-BE49-F238E27FC236}">
                  <a16:creationId xmlns:a16="http://schemas.microsoft.com/office/drawing/2014/main" xmlns="" id="{A58AA0E1-2CAF-4325-9C94-AA08A590DD9E}"/>
                </a:ext>
              </a:extLst>
            </p:cNvPr>
            <p:cNvGrpSpPr/>
            <p:nvPr/>
          </p:nvGrpSpPr>
          <p:grpSpPr>
            <a:xfrm>
              <a:off x="8056515" y="1503361"/>
              <a:ext cx="1339703" cy="3116435"/>
              <a:chOff x="7284568" y="1838340"/>
              <a:chExt cx="1339703" cy="3116435"/>
            </a:xfrm>
          </p:grpSpPr>
          <p:sp>
            <p:nvSpPr>
              <p:cNvPr id="28" name="išḷïḍê">
                <a:extLst>
                  <a:ext uri="{FF2B5EF4-FFF2-40B4-BE49-F238E27FC236}">
                    <a16:creationId xmlns:a16="http://schemas.microsoft.com/office/drawing/2014/main" xmlns="" id="{26A6ED17-2B78-44D0-A3E6-72841988C2CD}"/>
                  </a:ext>
                </a:extLst>
              </p:cNvPr>
              <p:cNvSpPr/>
              <p:nvPr/>
            </p:nvSpPr>
            <p:spPr>
              <a:xfrm>
                <a:off x="7776576" y="2152067"/>
                <a:ext cx="355684" cy="1586763"/>
              </a:xfrm>
              <a:prstGeom prst="roundRect">
                <a:avLst>
                  <a:gd name="adj" fmla="val 19656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 baseline="-25000"/>
              </a:p>
            </p:txBody>
          </p:sp>
          <p:sp>
            <p:nvSpPr>
              <p:cNvPr id="29" name="ïS1ïḑe">
                <a:extLst>
                  <a:ext uri="{FF2B5EF4-FFF2-40B4-BE49-F238E27FC236}">
                    <a16:creationId xmlns:a16="http://schemas.microsoft.com/office/drawing/2014/main" xmlns="" id="{1A850A6E-86D5-443D-AC45-F5D8225781DB}"/>
                  </a:ext>
                </a:extLst>
              </p:cNvPr>
              <p:cNvSpPr/>
              <p:nvPr/>
            </p:nvSpPr>
            <p:spPr>
              <a:xfrm>
                <a:off x="7284568" y="3615072"/>
                <a:ext cx="1339703" cy="133970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ECF0F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r>
                  <a:rPr lang="en-US" dirty="0">
                    <a:solidFill>
                      <a:schemeClr val="tx1"/>
                    </a:solidFill>
                  </a:rPr>
                  <a:t>85%</a:t>
                </a:r>
              </a:p>
            </p:txBody>
          </p:sp>
          <p:sp>
            <p:nvSpPr>
              <p:cNvPr id="30" name="iṧľïḑè">
                <a:extLst>
                  <a:ext uri="{FF2B5EF4-FFF2-40B4-BE49-F238E27FC236}">
                    <a16:creationId xmlns:a16="http://schemas.microsoft.com/office/drawing/2014/main" xmlns="" id="{78A47FF3-7672-43D6-814C-0C69EF67BBA8}"/>
                  </a:ext>
                </a:extLst>
              </p:cNvPr>
              <p:cNvSpPr/>
              <p:nvPr/>
            </p:nvSpPr>
            <p:spPr>
              <a:xfrm>
                <a:off x="7412158" y="3742660"/>
                <a:ext cx="1084521" cy="1084521"/>
              </a:xfrm>
              <a:prstGeom prst="arc">
                <a:avLst>
                  <a:gd name="adj1" fmla="val 16200000"/>
                  <a:gd name="adj2" fmla="val 9599996"/>
                </a:avLst>
              </a:prstGeom>
              <a:ln w="101600" cap="rnd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 baseline="-25000"/>
              </a:p>
            </p:txBody>
          </p:sp>
          <p:sp>
            <p:nvSpPr>
              <p:cNvPr id="31" name="íṩḻïďê">
                <a:extLst>
                  <a:ext uri="{FF2B5EF4-FFF2-40B4-BE49-F238E27FC236}">
                    <a16:creationId xmlns:a16="http://schemas.microsoft.com/office/drawing/2014/main" xmlns="" id="{36276B13-FC52-49C9-BE86-18F1F36F8540}"/>
                  </a:ext>
                </a:extLst>
              </p:cNvPr>
              <p:cNvSpPr/>
              <p:nvPr/>
            </p:nvSpPr>
            <p:spPr bwMode="auto">
              <a:xfrm>
                <a:off x="7830494" y="1838340"/>
                <a:ext cx="256443" cy="226457"/>
              </a:xfrm>
              <a:custGeom>
                <a:avLst/>
                <a:gdLst>
                  <a:gd name="T0" fmla="*/ 35 w 102"/>
                  <a:gd name="T1" fmla="*/ 64 h 90"/>
                  <a:gd name="T2" fmla="*/ 16 w 102"/>
                  <a:gd name="T3" fmla="*/ 64 h 90"/>
                  <a:gd name="T4" fmla="*/ 13 w 102"/>
                  <a:gd name="T5" fmla="*/ 67 h 90"/>
                  <a:gd name="T6" fmla="*/ 16 w 102"/>
                  <a:gd name="T7" fmla="*/ 70 h 90"/>
                  <a:gd name="T8" fmla="*/ 35 w 102"/>
                  <a:gd name="T9" fmla="*/ 70 h 90"/>
                  <a:gd name="T10" fmla="*/ 38 w 102"/>
                  <a:gd name="T11" fmla="*/ 67 h 90"/>
                  <a:gd name="T12" fmla="*/ 35 w 102"/>
                  <a:gd name="T13" fmla="*/ 64 h 90"/>
                  <a:gd name="T14" fmla="*/ 35 w 102"/>
                  <a:gd name="T15" fmla="*/ 51 h 90"/>
                  <a:gd name="T16" fmla="*/ 16 w 102"/>
                  <a:gd name="T17" fmla="*/ 51 h 90"/>
                  <a:gd name="T18" fmla="*/ 13 w 102"/>
                  <a:gd name="T19" fmla="*/ 54 h 90"/>
                  <a:gd name="T20" fmla="*/ 16 w 102"/>
                  <a:gd name="T21" fmla="*/ 58 h 90"/>
                  <a:gd name="T22" fmla="*/ 35 w 102"/>
                  <a:gd name="T23" fmla="*/ 58 h 90"/>
                  <a:gd name="T24" fmla="*/ 38 w 102"/>
                  <a:gd name="T25" fmla="*/ 54 h 90"/>
                  <a:gd name="T26" fmla="*/ 35 w 102"/>
                  <a:gd name="T27" fmla="*/ 51 h 90"/>
                  <a:gd name="T28" fmla="*/ 90 w 102"/>
                  <a:gd name="T29" fmla="*/ 19 h 90"/>
                  <a:gd name="T30" fmla="*/ 83 w 102"/>
                  <a:gd name="T31" fmla="*/ 19 h 90"/>
                  <a:gd name="T32" fmla="*/ 49 w 102"/>
                  <a:gd name="T33" fmla="*/ 0 h 90"/>
                  <a:gd name="T34" fmla="*/ 45 w 102"/>
                  <a:gd name="T35" fmla="*/ 2 h 90"/>
                  <a:gd name="T36" fmla="*/ 46 w 102"/>
                  <a:gd name="T37" fmla="*/ 6 h 90"/>
                  <a:gd name="T38" fmla="*/ 70 w 102"/>
                  <a:gd name="T39" fmla="*/ 19 h 90"/>
                  <a:gd name="T40" fmla="*/ 13 w 102"/>
                  <a:gd name="T41" fmla="*/ 19 h 90"/>
                  <a:gd name="T42" fmla="*/ 0 w 102"/>
                  <a:gd name="T43" fmla="*/ 32 h 90"/>
                  <a:gd name="T44" fmla="*/ 0 w 102"/>
                  <a:gd name="T45" fmla="*/ 77 h 90"/>
                  <a:gd name="T46" fmla="*/ 13 w 102"/>
                  <a:gd name="T47" fmla="*/ 90 h 90"/>
                  <a:gd name="T48" fmla="*/ 90 w 102"/>
                  <a:gd name="T49" fmla="*/ 90 h 90"/>
                  <a:gd name="T50" fmla="*/ 102 w 102"/>
                  <a:gd name="T51" fmla="*/ 77 h 90"/>
                  <a:gd name="T52" fmla="*/ 102 w 102"/>
                  <a:gd name="T53" fmla="*/ 32 h 90"/>
                  <a:gd name="T54" fmla="*/ 90 w 102"/>
                  <a:gd name="T55" fmla="*/ 19 h 90"/>
                  <a:gd name="T56" fmla="*/ 96 w 102"/>
                  <a:gd name="T57" fmla="*/ 77 h 90"/>
                  <a:gd name="T58" fmla="*/ 90 w 102"/>
                  <a:gd name="T59" fmla="*/ 83 h 90"/>
                  <a:gd name="T60" fmla="*/ 13 w 102"/>
                  <a:gd name="T61" fmla="*/ 83 h 90"/>
                  <a:gd name="T62" fmla="*/ 6 w 102"/>
                  <a:gd name="T63" fmla="*/ 77 h 90"/>
                  <a:gd name="T64" fmla="*/ 6 w 102"/>
                  <a:gd name="T65" fmla="*/ 32 h 90"/>
                  <a:gd name="T66" fmla="*/ 13 w 102"/>
                  <a:gd name="T67" fmla="*/ 26 h 90"/>
                  <a:gd name="T68" fmla="*/ 90 w 102"/>
                  <a:gd name="T69" fmla="*/ 26 h 90"/>
                  <a:gd name="T70" fmla="*/ 96 w 102"/>
                  <a:gd name="T71" fmla="*/ 32 h 90"/>
                  <a:gd name="T72" fmla="*/ 96 w 102"/>
                  <a:gd name="T73" fmla="*/ 77 h 90"/>
                  <a:gd name="T74" fmla="*/ 67 w 102"/>
                  <a:gd name="T75" fmla="*/ 35 h 90"/>
                  <a:gd name="T76" fmla="*/ 48 w 102"/>
                  <a:gd name="T77" fmla="*/ 54 h 90"/>
                  <a:gd name="T78" fmla="*/ 67 w 102"/>
                  <a:gd name="T79" fmla="*/ 74 h 90"/>
                  <a:gd name="T80" fmla="*/ 86 w 102"/>
                  <a:gd name="T81" fmla="*/ 54 h 90"/>
                  <a:gd name="T82" fmla="*/ 67 w 102"/>
                  <a:gd name="T83" fmla="*/ 35 h 90"/>
                  <a:gd name="T84" fmla="*/ 67 w 102"/>
                  <a:gd name="T85" fmla="*/ 67 h 90"/>
                  <a:gd name="T86" fmla="*/ 54 w 102"/>
                  <a:gd name="T87" fmla="*/ 54 h 90"/>
                  <a:gd name="T88" fmla="*/ 67 w 102"/>
                  <a:gd name="T89" fmla="*/ 42 h 90"/>
                  <a:gd name="T90" fmla="*/ 80 w 102"/>
                  <a:gd name="T91" fmla="*/ 54 h 90"/>
                  <a:gd name="T92" fmla="*/ 67 w 102"/>
                  <a:gd name="T93" fmla="*/ 67 h 90"/>
                  <a:gd name="T94" fmla="*/ 35 w 102"/>
                  <a:gd name="T95" fmla="*/ 38 h 90"/>
                  <a:gd name="T96" fmla="*/ 16 w 102"/>
                  <a:gd name="T97" fmla="*/ 38 h 90"/>
                  <a:gd name="T98" fmla="*/ 13 w 102"/>
                  <a:gd name="T99" fmla="*/ 42 h 90"/>
                  <a:gd name="T100" fmla="*/ 16 w 102"/>
                  <a:gd name="T101" fmla="*/ 45 h 90"/>
                  <a:gd name="T102" fmla="*/ 35 w 102"/>
                  <a:gd name="T103" fmla="*/ 45 h 90"/>
                  <a:gd name="T104" fmla="*/ 38 w 102"/>
                  <a:gd name="T105" fmla="*/ 42 h 90"/>
                  <a:gd name="T106" fmla="*/ 35 w 102"/>
                  <a:gd name="T107" fmla="*/ 38 h 90"/>
                  <a:gd name="T108" fmla="*/ 35 w 102"/>
                  <a:gd name="T109" fmla="*/ 38 h 90"/>
                  <a:gd name="T110" fmla="*/ 35 w 102"/>
                  <a:gd name="T111" fmla="*/ 38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2" h="90">
                    <a:moveTo>
                      <a:pt x="35" y="64"/>
                    </a:moveTo>
                    <a:cubicBezTo>
                      <a:pt x="16" y="64"/>
                      <a:pt x="16" y="64"/>
                      <a:pt x="16" y="64"/>
                    </a:cubicBezTo>
                    <a:cubicBezTo>
                      <a:pt x="14" y="64"/>
                      <a:pt x="13" y="65"/>
                      <a:pt x="13" y="67"/>
                    </a:cubicBezTo>
                    <a:cubicBezTo>
                      <a:pt x="13" y="69"/>
                      <a:pt x="14" y="70"/>
                      <a:pt x="16" y="70"/>
                    </a:cubicBezTo>
                    <a:cubicBezTo>
                      <a:pt x="35" y="70"/>
                      <a:pt x="35" y="70"/>
                      <a:pt x="35" y="70"/>
                    </a:cubicBezTo>
                    <a:cubicBezTo>
                      <a:pt x="37" y="70"/>
                      <a:pt x="38" y="69"/>
                      <a:pt x="38" y="67"/>
                    </a:cubicBezTo>
                    <a:cubicBezTo>
                      <a:pt x="38" y="65"/>
                      <a:pt x="37" y="64"/>
                      <a:pt x="35" y="64"/>
                    </a:cubicBezTo>
                    <a:close/>
                    <a:moveTo>
                      <a:pt x="35" y="51"/>
                    </a:moveTo>
                    <a:cubicBezTo>
                      <a:pt x="16" y="51"/>
                      <a:pt x="16" y="51"/>
                      <a:pt x="16" y="51"/>
                    </a:cubicBezTo>
                    <a:cubicBezTo>
                      <a:pt x="14" y="51"/>
                      <a:pt x="13" y="53"/>
                      <a:pt x="13" y="54"/>
                    </a:cubicBezTo>
                    <a:cubicBezTo>
                      <a:pt x="13" y="56"/>
                      <a:pt x="14" y="58"/>
                      <a:pt x="16" y="58"/>
                    </a:cubicBezTo>
                    <a:cubicBezTo>
                      <a:pt x="35" y="58"/>
                      <a:pt x="35" y="58"/>
                      <a:pt x="35" y="58"/>
                    </a:cubicBezTo>
                    <a:cubicBezTo>
                      <a:pt x="37" y="58"/>
                      <a:pt x="38" y="56"/>
                      <a:pt x="38" y="54"/>
                    </a:cubicBezTo>
                    <a:cubicBezTo>
                      <a:pt x="38" y="53"/>
                      <a:pt x="37" y="51"/>
                      <a:pt x="35" y="51"/>
                    </a:cubicBezTo>
                    <a:close/>
                    <a:moveTo>
                      <a:pt x="90" y="19"/>
                    </a:moveTo>
                    <a:cubicBezTo>
                      <a:pt x="83" y="19"/>
                      <a:pt x="83" y="19"/>
                      <a:pt x="83" y="19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8" y="0"/>
                      <a:pt x="46" y="0"/>
                      <a:pt x="45" y="2"/>
                    </a:cubicBezTo>
                    <a:cubicBezTo>
                      <a:pt x="44" y="3"/>
                      <a:pt x="44" y="5"/>
                      <a:pt x="46" y="6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6" y="19"/>
                      <a:pt x="0" y="25"/>
                      <a:pt x="0" y="32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0" y="84"/>
                      <a:pt x="6" y="90"/>
                      <a:pt x="13" y="90"/>
                    </a:cubicBezTo>
                    <a:cubicBezTo>
                      <a:pt x="90" y="90"/>
                      <a:pt x="90" y="90"/>
                      <a:pt x="90" y="90"/>
                    </a:cubicBezTo>
                    <a:cubicBezTo>
                      <a:pt x="97" y="90"/>
                      <a:pt x="102" y="84"/>
                      <a:pt x="102" y="77"/>
                    </a:cubicBezTo>
                    <a:cubicBezTo>
                      <a:pt x="102" y="32"/>
                      <a:pt x="102" y="32"/>
                      <a:pt x="102" y="32"/>
                    </a:cubicBezTo>
                    <a:cubicBezTo>
                      <a:pt x="102" y="25"/>
                      <a:pt x="97" y="19"/>
                      <a:pt x="90" y="19"/>
                    </a:cubicBezTo>
                    <a:close/>
                    <a:moveTo>
                      <a:pt x="96" y="77"/>
                    </a:moveTo>
                    <a:cubicBezTo>
                      <a:pt x="96" y="80"/>
                      <a:pt x="93" y="83"/>
                      <a:pt x="90" y="83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9" y="83"/>
                      <a:pt x="6" y="80"/>
                      <a:pt x="6" y="77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28"/>
                      <a:pt x="9" y="26"/>
                      <a:pt x="13" y="26"/>
                    </a:cubicBezTo>
                    <a:cubicBezTo>
                      <a:pt x="90" y="26"/>
                      <a:pt x="90" y="26"/>
                      <a:pt x="90" y="26"/>
                    </a:cubicBezTo>
                    <a:cubicBezTo>
                      <a:pt x="93" y="26"/>
                      <a:pt x="96" y="28"/>
                      <a:pt x="96" y="32"/>
                    </a:cubicBezTo>
                    <a:lnTo>
                      <a:pt x="96" y="77"/>
                    </a:lnTo>
                    <a:close/>
                    <a:moveTo>
                      <a:pt x="67" y="35"/>
                    </a:moveTo>
                    <a:cubicBezTo>
                      <a:pt x="57" y="35"/>
                      <a:pt x="48" y="44"/>
                      <a:pt x="48" y="54"/>
                    </a:cubicBezTo>
                    <a:cubicBezTo>
                      <a:pt x="48" y="65"/>
                      <a:pt x="57" y="74"/>
                      <a:pt x="67" y="74"/>
                    </a:cubicBezTo>
                    <a:cubicBezTo>
                      <a:pt x="78" y="74"/>
                      <a:pt x="86" y="65"/>
                      <a:pt x="86" y="54"/>
                    </a:cubicBezTo>
                    <a:cubicBezTo>
                      <a:pt x="86" y="44"/>
                      <a:pt x="78" y="35"/>
                      <a:pt x="67" y="35"/>
                    </a:cubicBezTo>
                    <a:close/>
                    <a:moveTo>
                      <a:pt x="67" y="67"/>
                    </a:moveTo>
                    <a:cubicBezTo>
                      <a:pt x="60" y="67"/>
                      <a:pt x="54" y="61"/>
                      <a:pt x="54" y="54"/>
                    </a:cubicBezTo>
                    <a:cubicBezTo>
                      <a:pt x="54" y="47"/>
                      <a:pt x="60" y="42"/>
                      <a:pt x="67" y="42"/>
                    </a:cubicBezTo>
                    <a:cubicBezTo>
                      <a:pt x="74" y="42"/>
                      <a:pt x="80" y="47"/>
                      <a:pt x="80" y="54"/>
                    </a:cubicBezTo>
                    <a:cubicBezTo>
                      <a:pt x="80" y="61"/>
                      <a:pt x="74" y="67"/>
                      <a:pt x="67" y="67"/>
                    </a:cubicBezTo>
                    <a:close/>
                    <a:moveTo>
                      <a:pt x="35" y="38"/>
                    </a:moveTo>
                    <a:cubicBezTo>
                      <a:pt x="16" y="38"/>
                      <a:pt x="16" y="38"/>
                      <a:pt x="16" y="38"/>
                    </a:cubicBezTo>
                    <a:cubicBezTo>
                      <a:pt x="14" y="38"/>
                      <a:pt x="13" y="40"/>
                      <a:pt x="13" y="42"/>
                    </a:cubicBezTo>
                    <a:cubicBezTo>
                      <a:pt x="13" y="43"/>
                      <a:pt x="14" y="45"/>
                      <a:pt x="16" y="45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37" y="45"/>
                      <a:pt x="38" y="43"/>
                      <a:pt x="38" y="42"/>
                    </a:cubicBezTo>
                    <a:cubicBezTo>
                      <a:pt x="38" y="40"/>
                      <a:pt x="37" y="38"/>
                      <a:pt x="35" y="38"/>
                    </a:cubicBezTo>
                    <a:close/>
                    <a:moveTo>
                      <a:pt x="35" y="38"/>
                    </a:moveTo>
                    <a:cubicBezTo>
                      <a:pt x="35" y="38"/>
                      <a:pt x="35" y="38"/>
                      <a:pt x="35" y="38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-2500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8" name="ïṩḷíḋé">
              <a:extLst>
                <a:ext uri="{FF2B5EF4-FFF2-40B4-BE49-F238E27FC236}">
                  <a16:creationId xmlns:a16="http://schemas.microsoft.com/office/drawing/2014/main" xmlns="" id="{9967DDA0-40B9-4CB2-BEF1-A4982E4AB430}"/>
                </a:ext>
              </a:extLst>
            </p:cNvPr>
            <p:cNvGrpSpPr/>
            <p:nvPr/>
          </p:nvGrpSpPr>
          <p:grpSpPr>
            <a:xfrm>
              <a:off x="5035023" y="1191096"/>
              <a:ext cx="2121955" cy="3819824"/>
              <a:chOff x="5035023" y="1526075"/>
              <a:chExt cx="2121955" cy="3819824"/>
            </a:xfrm>
          </p:grpSpPr>
          <p:sp>
            <p:nvSpPr>
              <p:cNvPr id="18" name="îṧ1ïḓè">
                <a:extLst>
                  <a:ext uri="{FF2B5EF4-FFF2-40B4-BE49-F238E27FC236}">
                    <a16:creationId xmlns:a16="http://schemas.microsoft.com/office/drawing/2014/main" xmlns="" id="{C217541E-CC2F-40E9-BD41-C4FB3CF9AA46}"/>
                  </a:ext>
                </a:extLst>
              </p:cNvPr>
              <p:cNvSpPr/>
              <p:nvPr/>
            </p:nvSpPr>
            <p:spPr>
              <a:xfrm>
                <a:off x="5918158" y="1895407"/>
                <a:ext cx="355684" cy="1586763"/>
              </a:xfrm>
              <a:prstGeom prst="roundRect">
                <a:avLst>
                  <a:gd name="adj" fmla="val 19656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 baseline="-25000"/>
              </a:p>
            </p:txBody>
          </p:sp>
          <p:sp>
            <p:nvSpPr>
              <p:cNvPr id="19" name="íSḻidé">
                <a:extLst>
                  <a:ext uri="{FF2B5EF4-FFF2-40B4-BE49-F238E27FC236}">
                    <a16:creationId xmlns:a16="http://schemas.microsoft.com/office/drawing/2014/main" xmlns="" id="{E588877F-E6C0-443A-92C3-16901CE255AC}"/>
                  </a:ext>
                </a:extLst>
              </p:cNvPr>
              <p:cNvSpPr/>
              <p:nvPr/>
            </p:nvSpPr>
            <p:spPr>
              <a:xfrm>
                <a:off x="6401432" y="2607559"/>
                <a:ext cx="355684" cy="900370"/>
              </a:xfrm>
              <a:prstGeom prst="roundRect">
                <a:avLst>
                  <a:gd name="adj" fmla="val 19656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 baseline="-25000"/>
              </a:p>
            </p:txBody>
          </p:sp>
          <p:sp>
            <p:nvSpPr>
              <p:cNvPr id="20" name="iṡlîďê">
                <a:extLst>
                  <a:ext uri="{FF2B5EF4-FFF2-40B4-BE49-F238E27FC236}">
                    <a16:creationId xmlns:a16="http://schemas.microsoft.com/office/drawing/2014/main" xmlns="" id="{AF99EF21-B621-487E-9632-1B042CF9389E}"/>
                  </a:ext>
                </a:extLst>
              </p:cNvPr>
              <p:cNvSpPr/>
              <p:nvPr/>
            </p:nvSpPr>
            <p:spPr>
              <a:xfrm>
                <a:off x="5437796" y="2362689"/>
                <a:ext cx="355684" cy="1145239"/>
              </a:xfrm>
              <a:prstGeom prst="roundRect">
                <a:avLst>
                  <a:gd name="adj" fmla="val 19656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 baseline="-25000"/>
              </a:p>
            </p:txBody>
          </p:sp>
          <p:sp>
            <p:nvSpPr>
              <p:cNvPr id="21" name="i$ļïḑe">
                <a:extLst>
                  <a:ext uri="{FF2B5EF4-FFF2-40B4-BE49-F238E27FC236}">
                    <a16:creationId xmlns:a16="http://schemas.microsoft.com/office/drawing/2014/main" xmlns="" id="{12C1EA4A-28F4-466C-8FAC-4F78074B7129}"/>
                  </a:ext>
                </a:extLst>
              </p:cNvPr>
              <p:cNvSpPr/>
              <p:nvPr/>
            </p:nvSpPr>
            <p:spPr>
              <a:xfrm>
                <a:off x="5035023" y="3223944"/>
                <a:ext cx="2121955" cy="212195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ECF0F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r>
                  <a:rPr lang="en-US" sz="2800" b="1" dirty="0">
                    <a:solidFill>
                      <a:schemeClr val="accent1"/>
                    </a:solidFill>
                  </a:rPr>
                  <a:t>90%</a:t>
                </a:r>
              </a:p>
            </p:txBody>
          </p:sp>
          <p:sp>
            <p:nvSpPr>
              <p:cNvPr id="22" name="işḻíḋè">
                <a:extLst>
                  <a:ext uri="{FF2B5EF4-FFF2-40B4-BE49-F238E27FC236}">
                    <a16:creationId xmlns:a16="http://schemas.microsoft.com/office/drawing/2014/main" xmlns="" id="{74C7C5EA-B60D-49CF-9F48-BCDFA7782E27}"/>
                  </a:ext>
                </a:extLst>
              </p:cNvPr>
              <p:cNvSpPr/>
              <p:nvPr/>
            </p:nvSpPr>
            <p:spPr>
              <a:xfrm>
                <a:off x="5163312" y="3352233"/>
                <a:ext cx="1865376" cy="1865376"/>
              </a:xfrm>
              <a:prstGeom prst="arc">
                <a:avLst>
                  <a:gd name="adj1" fmla="val 16200000"/>
                  <a:gd name="adj2" fmla="val 12264189"/>
                </a:avLst>
              </a:prstGeom>
              <a:ln w="101600" cap="rnd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 baseline="-25000"/>
              </a:p>
            </p:txBody>
          </p:sp>
          <p:grpSp>
            <p:nvGrpSpPr>
              <p:cNvPr id="23" name="ïsľîḓè">
                <a:extLst>
                  <a:ext uri="{FF2B5EF4-FFF2-40B4-BE49-F238E27FC236}">
                    <a16:creationId xmlns:a16="http://schemas.microsoft.com/office/drawing/2014/main" xmlns="" id="{FD57C69D-B50F-4114-BA14-DBD8515EC59D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5964418" y="1526075"/>
                <a:ext cx="263163" cy="280760"/>
                <a:chOff x="328" y="1931"/>
                <a:chExt cx="329" cy="351"/>
              </a:xfrm>
              <a:solidFill>
                <a:schemeClr val="accent1"/>
              </a:solidFill>
            </p:grpSpPr>
            <p:sp>
              <p:nvSpPr>
                <p:cNvPr id="26" name="îś1ïdé">
                  <a:extLst>
                    <a:ext uri="{FF2B5EF4-FFF2-40B4-BE49-F238E27FC236}">
                      <a16:creationId xmlns:a16="http://schemas.microsoft.com/office/drawing/2014/main" xmlns="" id="{E7A284BA-9087-4ACE-BAFC-A60AED7432D5}"/>
                    </a:ext>
                  </a:extLst>
                </p:cNvPr>
                <p:cNvSpPr/>
                <p:nvPr/>
              </p:nvSpPr>
              <p:spPr bwMode="auto">
                <a:xfrm>
                  <a:off x="328" y="1931"/>
                  <a:ext cx="329" cy="351"/>
                </a:xfrm>
                <a:custGeom>
                  <a:avLst/>
                  <a:gdLst>
                    <a:gd name="T0" fmla="*/ 116 w 136"/>
                    <a:gd name="T1" fmla="*/ 46 h 146"/>
                    <a:gd name="T2" fmla="*/ 113 w 136"/>
                    <a:gd name="T3" fmla="*/ 43 h 146"/>
                    <a:gd name="T4" fmla="*/ 109 w 136"/>
                    <a:gd name="T5" fmla="*/ 41 h 146"/>
                    <a:gd name="T6" fmla="*/ 33 w 136"/>
                    <a:gd name="T7" fmla="*/ 3 h 146"/>
                    <a:gd name="T8" fmla="*/ 24 w 136"/>
                    <a:gd name="T9" fmla="*/ 2 h 146"/>
                    <a:gd name="T10" fmla="*/ 31 w 136"/>
                    <a:gd name="T11" fmla="*/ 8 h 146"/>
                    <a:gd name="T12" fmla="*/ 99 w 136"/>
                    <a:gd name="T13" fmla="*/ 43 h 146"/>
                    <a:gd name="T14" fmla="*/ 98 w 136"/>
                    <a:gd name="T15" fmla="*/ 45 h 146"/>
                    <a:gd name="T16" fmla="*/ 28 w 136"/>
                    <a:gd name="T17" fmla="*/ 45 h 146"/>
                    <a:gd name="T18" fmla="*/ 4 w 136"/>
                    <a:gd name="T19" fmla="*/ 94 h 146"/>
                    <a:gd name="T20" fmla="*/ 28 w 136"/>
                    <a:gd name="T21" fmla="*/ 146 h 146"/>
                    <a:gd name="T22" fmla="*/ 118 w 136"/>
                    <a:gd name="T23" fmla="*/ 146 h 146"/>
                    <a:gd name="T24" fmla="*/ 135 w 136"/>
                    <a:gd name="T25" fmla="*/ 94 h 146"/>
                    <a:gd name="T26" fmla="*/ 117 w 136"/>
                    <a:gd name="T27" fmla="*/ 46 h 146"/>
                    <a:gd name="T28" fmla="*/ 116 w 136"/>
                    <a:gd name="T29" fmla="*/ 46 h 146"/>
                    <a:gd name="T30" fmla="*/ 121 w 136"/>
                    <a:gd name="T31" fmla="*/ 130 h 146"/>
                    <a:gd name="T32" fmla="*/ 108 w 136"/>
                    <a:gd name="T33" fmla="*/ 142 h 146"/>
                    <a:gd name="T34" fmla="*/ 95 w 136"/>
                    <a:gd name="T35" fmla="*/ 130 h 146"/>
                    <a:gd name="T36" fmla="*/ 95 w 136"/>
                    <a:gd name="T37" fmla="*/ 97 h 146"/>
                    <a:gd name="T38" fmla="*/ 108 w 136"/>
                    <a:gd name="T39" fmla="*/ 85 h 146"/>
                    <a:gd name="T40" fmla="*/ 121 w 136"/>
                    <a:gd name="T41" fmla="*/ 97 h 146"/>
                    <a:gd name="T42" fmla="*/ 121 w 136"/>
                    <a:gd name="T43" fmla="*/ 130 h 146"/>
                    <a:gd name="T44" fmla="*/ 127 w 136"/>
                    <a:gd name="T45" fmla="*/ 68 h 146"/>
                    <a:gd name="T46" fmla="*/ 116 w 136"/>
                    <a:gd name="T47" fmla="*/ 79 h 146"/>
                    <a:gd name="T48" fmla="*/ 23 w 136"/>
                    <a:gd name="T49" fmla="*/ 79 h 146"/>
                    <a:gd name="T50" fmla="*/ 12 w 136"/>
                    <a:gd name="T51" fmla="*/ 68 h 146"/>
                    <a:gd name="T52" fmla="*/ 12 w 136"/>
                    <a:gd name="T53" fmla="*/ 67 h 146"/>
                    <a:gd name="T54" fmla="*/ 23 w 136"/>
                    <a:gd name="T55" fmla="*/ 56 h 146"/>
                    <a:gd name="T56" fmla="*/ 116 w 136"/>
                    <a:gd name="T57" fmla="*/ 56 h 146"/>
                    <a:gd name="T58" fmla="*/ 127 w 136"/>
                    <a:gd name="T59" fmla="*/ 67 h 146"/>
                    <a:gd name="T60" fmla="*/ 127 w 136"/>
                    <a:gd name="T61" fmla="*/ 68 h 146"/>
                    <a:gd name="T62" fmla="*/ 127 w 136"/>
                    <a:gd name="T63" fmla="*/ 68 h 146"/>
                    <a:gd name="T64" fmla="*/ 127 w 136"/>
                    <a:gd name="T65" fmla="*/ 68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36" h="146">
                      <a:moveTo>
                        <a:pt x="116" y="46"/>
                      </a:moveTo>
                      <a:cubicBezTo>
                        <a:pt x="116" y="46"/>
                        <a:pt x="114" y="44"/>
                        <a:pt x="113" y="43"/>
                      </a:cubicBezTo>
                      <a:cubicBezTo>
                        <a:pt x="112" y="42"/>
                        <a:pt x="111" y="42"/>
                        <a:pt x="109" y="41"/>
                      </a:cubicBezTo>
                      <a:cubicBezTo>
                        <a:pt x="33" y="3"/>
                        <a:pt x="33" y="3"/>
                        <a:pt x="33" y="3"/>
                      </a:cubicBezTo>
                      <a:cubicBezTo>
                        <a:pt x="29" y="1"/>
                        <a:pt x="25" y="0"/>
                        <a:pt x="24" y="2"/>
                      </a:cubicBezTo>
                      <a:cubicBezTo>
                        <a:pt x="24" y="3"/>
                        <a:pt x="26" y="6"/>
                        <a:pt x="31" y="8"/>
                      </a:cubicBezTo>
                      <a:cubicBezTo>
                        <a:pt x="99" y="43"/>
                        <a:pt x="99" y="43"/>
                        <a:pt x="99" y="43"/>
                      </a:cubicBezTo>
                      <a:cubicBezTo>
                        <a:pt x="102" y="44"/>
                        <a:pt x="102" y="46"/>
                        <a:pt x="98" y="45"/>
                      </a:cubicBezTo>
                      <a:cubicBezTo>
                        <a:pt x="28" y="45"/>
                        <a:pt x="28" y="45"/>
                        <a:pt x="28" y="45"/>
                      </a:cubicBezTo>
                      <a:cubicBezTo>
                        <a:pt x="1" y="45"/>
                        <a:pt x="4" y="46"/>
                        <a:pt x="4" y="94"/>
                      </a:cubicBezTo>
                      <a:cubicBezTo>
                        <a:pt x="4" y="143"/>
                        <a:pt x="0" y="146"/>
                        <a:pt x="28" y="146"/>
                      </a:cubicBezTo>
                      <a:cubicBezTo>
                        <a:pt x="118" y="146"/>
                        <a:pt x="118" y="146"/>
                        <a:pt x="118" y="146"/>
                      </a:cubicBezTo>
                      <a:cubicBezTo>
                        <a:pt x="135" y="146"/>
                        <a:pt x="135" y="143"/>
                        <a:pt x="135" y="94"/>
                      </a:cubicBezTo>
                      <a:cubicBezTo>
                        <a:pt x="135" y="51"/>
                        <a:pt x="136" y="46"/>
                        <a:pt x="117" y="46"/>
                      </a:cubicBezTo>
                      <a:cubicBezTo>
                        <a:pt x="117" y="46"/>
                        <a:pt x="117" y="46"/>
                        <a:pt x="116" y="46"/>
                      </a:cubicBezTo>
                      <a:close/>
                      <a:moveTo>
                        <a:pt x="121" y="130"/>
                      </a:moveTo>
                      <a:cubicBezTo>
                        <a:pt x="121" y="137"/>
                        <a:pt x="116" y="142"/>
                        <a:pt x="108" y="142"/>
                      </a:cubicBezTo>
                      <a:cubicBezTo>
                        <a:pt x="100" y="142"/>
                        <a:pt x="95" y="137"/>
                        <a:pt x="95" y="130"/>
                      </a:cubicBezTo>
                      <a:cubicBezTo>
                        <a:pt x="95" y="97"/>
                        <a:pt x="95" y="97"/>
                        <a:pt x="95" y="97"/>
                      </a:cubicBezTo>
                      <a:cubicBezTo>
                        <a:pt x="95" y="90"/>
                        <a:pt x="100" y="85"/>
                        <a:pt x="108" y="85"/>
                      </a:cubicBezTo>
                      <a:cubicBezTo>
                        <a:pt x="116" y="85"/>
                        <a:pt x="121" y="90"/>
                        <a:pt x="121" y="97"/>
                      </a:cubicBezTo>
                      <a:lnTo>
                        <a:pt x="121" y="130"/>
                      </a:lnTo>
                      <a:close/>
                      <a:moveTo>
                        <a:pt x="127" y="68"/>
                      </a:moveTo>
                      <a:cubicBezTo>
                        <a:pt x="127" y="74"/>
                        <a:pt x="122" y="79"/>
                        <a:pt x="116" y="79"/>
                      </a:cubicBezTo>
                      <a:cubicBezTo>
                        <a:pt x="23" y="79"/>
                        <a:pt x="23" y="79"/>
                        <a:pt x="23" y="79"/>
                      </a:cubicBezTo>
                      <a:cubicBezTo>
                        <a:pt x="17" y="79"/>
                        <a:pt x="12" y="74"/>
                        <a:pt x="12" y="68"/>
                      </a:cubicBezTo>
                      <a:cubicBezTo>
                        <a:pt x="12" y="67"/>
                        <a:pt x="12" y="67"/>
                        <a:pt x="12" y="67"/>
                      </a:cubicBezTo>
                      <a:cubicBezTo>
                        <a:pt x="12" y="61"/>
                        <a:pt x="17" y="56"/>
                        <a:pt x="23" y="56"/>
                      </a:cubicBezTo>
                      <a:cubicBezTo>
                        <a:pt x="116" y="56"/>
                        <a:pt x="116" y="56"/>
                        <a:pt x="116" y="56"/>
                      </a:cubicBezTo>
                      <a:cubicBezTo>
                        <a:pt x="122" y="56"/>
                        <a:pt x="127" y="61"/>
                        <a:pt x="127" y="67"/>
                      </a:cubicBezTo>
                      <a:lnTo>
                        <a:pt x="127" y="68"/>
                      </a:lnTo>
                      <a:close/>
                      <a:moveTo>
                        <a:pt x="127" y="68"/>
                      </a:moveTo>
                      <a:cubicBezTo>
                        <a:pt x="127" y="68"/>
                        <a:pt x="127" y="68"/>
                        <a:pt x="127" y="6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-2500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7" name="ïşľïḑé">
                  <a:extLst>
                    <a:ext uri="{FF2B5EF4-FFF2-40B4-BE49-F238E27FC236}">
                      <a16:creationId xmlns:a16="http://schemas.microsoft.com/office/drawing/2014/main" xmlns="" id="{29AFFB46-4ECA-4F56-826D-57F32C901C2A}"/>
                    </a:ext>
                  </a:extLst>
                </p:cNvPr>
                <p:cNvSpPr/>
                <p:nvPr/>
              </p:nvSpPr>
              <p:spPr bwMode="auto">
                <a:xfrm>
                  <a:off x="567" y="2147"/>
                  <a:ext cx="44" cy="44"/>
                </a:xfrm>
                <a:custGeom>
                  <a:avLst/>
                  <a:gdLst>
                    <a:gd name="T0" fmla="*/ 18 w 18"/>
                    <a:gd name="T1" fmla="*/ 9 h 18"/>
                    <a:gd name="T2" fmla="*/ 9 w 18"/>
                    <a:gd name="T3" fmla="*/ 18 h 18"/>
                    <a:gd name="T4" fmla="*/ 0 w 18"/>
                    <a:gd name="T5" fmla="*/ 9 h 18"/>
                    <a:gd name="T6" fmla="*/ 9 w 18"/>
                    <a:gd name="T7" fmla="*/ 0 h 18"/>
                    <a:gd name="T8" fmla="*/ 18 w 18"/>
                    <a:gd name="T9" fmla="*/ 9 h 18"/>
                    <a:gd name="T10" fmla="*/ 18 w 18"/>
                    <a:gd name="T11" fmla="*/ 9 h 18"/>
                    <a:gd name="T12" fmla="*/ 18 w 18"/>
                    <a:gd name="T13" fmla="*/ 9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" h="18">
                      <a:moveTo>
                        <a:pt x="18" y="9"/>
                      </a:moveTo>
                      <a:cubicBezTo>
                        <a:pt x="18" y="14"/>
                        <a:pt x="14" y="18"/>
                        <a:pt x="9" y="18"/>
                      </a:cubicBezTo>
                      <a:cubicBezTo>
                        <a:pt x="4" y="18"/>
                        <a:pt x="0" y="14"/>
                        <a:pt x="0" y="9"/>
                      </a:cubicBezTo>
                      <a:cubicBezTo>
                        <a:pt x="0" y="4"/>
                        <a:pt x="4" y="0"/>
                        <a:pt x="9" y="0"/>
                      </a:cubicBezTo>
                      <a:cubicBezTo>
                        <a:pt x="14" y="0"/>
                        <a:pt x="18" y="4"/>
                        <a:pt x="18" y="9"/>
                      </a:cubicBezTo>
                      <a:close/>
                      <a:moveTo>
                        <a:pt x="18" y="9"/>
                      </a:moveTo>
                      <a:cubicBezTo>
                        <a:pt x="18" y="9"/>
                        <a:pt x="18" y="9"/>
                        <a:pt x="18" y="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-2500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24" name="íSḷïďe">
                <a:extLst>
                  <a:ext uri="{FF2B5EF4-FFF2-40B4-BE49-F238E27FC236}">
                    <a16:creationId xmlns:a16="http://schemas.microsoft.com/office/drawing/2014/main" xmlns="" id="{B3BB6FF3-A6E8-4D27-B394-B3871F2BE377}"/>
                  </a:ext>
                </a:extLst>
              </p:cNvPr>
              <p:cNvSpPr/>
              <p:nvPr/>
            </p:nvSpPr>
            <p:spPr bwMode="auto">
              <a:xfrm>
                <a:off x="5524227" y="2054768"/>
                <a:ext cx="143148" cy="229394"/>
              </a:xfrm>
              <a:custGeom>
                <a:avLst/>
                <a:gdLst>
                  <a:gd name="T0" fmla="*/ 870 w 1024"/>
                  <a:gd name="T1" fmla="*/ 0 h 1638"/>
                  <a:gd name="T2" fmla="*/ 154 w 1024"/>
                  <a:gd name="T3" fmla="*/ 0 h 1638"/>
                  <a:gd name="T4" fmla="*/ 0 w 1024"/>
                  <a:gd name="T5" fmla="*/ 154 h 1638"/>
                  <a:gd name="T6" fmla="*/ 0 w 1024"/>
                  <a:gd name="T7" fmla="*/ 1485 h 1638"/>
                  <a:gd name="T8" fmla="*/ 154 w 1024"/>
                  <a:gd name="T9" fmla="*/ 1638 h 1638"/>
                  <a:gd name="T10" fmla="*/ 870 w 1024"/>
                  <a:gd name="T11" fmla="*/ 1638 h 1638"/>
                  <a:gd name="T12" fmla="*/ 1024 w 1024"/>
                  <a:gd name="T13" fmla="*/ 1485 h 1638"/>
                  <a:gd name="T14" fmla="*/ 1024 w 1024"/>
                  <a:gd name="T15" fmla="*/ 154 h 1638"/>
                  <a:gd name="T16" fmla="*/ 870 w 1024"/>
                  <a:gd name="T17" fmla="*/ 0 h 1638"/>
                  <a:gd name="T18" fmla="*/ 307 w 1024"/>
                  <a:gd name="T19" fmla="*/ 77 h 1638"/>
                  <a:gd name="T20" fmla="*/ 717 w 1024"/>
                  <a:gd name="T21" fmla="*/ 77 h 1638"/>
                  <a:gd name="T22" fmla="*/ 717 w 1024"/>
                  <a:gd name="T23" fmla="*/ 128 h 1638"/>
                  <a:gd name="T24" fmla="*/ 307 w 1024"/>
                  <a:gd name="T25" fmla="*/ 128 h 1638"/>
                  <a:gd name="T26" fmla="*/ 307 w 1024"/>
                  <a:gd name="T27" fmla="*/ 77 h 1638"/>
                  <a:gd name="T28" fmla="*/ 512 w 1024"/>
                  <a:gd name="T29" fmla="*/ 1536 h 1638"/>
                  <a:gd name="T30" fmla="*/ 410 w 1024"/>
                  <a:gd name="T31" fmla="*/ 1434 h 1638"/>
                  <a:gd name="T32" fmla="*/ 512 w 1024"/>
                  <a:gd name="T33" fmla="*/ 1331 h 1638"/>
                  <a:gd name="T34" fmla="*/ 614 w 1024"/>
                  <a:gd name="T35" fmla="*/ 1434 h 1638"/>
                  <a:gd name="T36" fmla="*/ 512 w 1024"/>
                  <a:gd name="T37" fmla="*/ 1536 h 1638"/>
                  <a:gd name="T38" fmla="*/ 922 w 1024"/>
                  <a:gd name="T39" fmla="*/ 1229 h 1638"/>
                  <a:gd name="T40" fmla="*/ 102 w 1024"/>
                  <a:gd name="T41" fmla="*/ 1229 h 1638"/>
                  <a:gd name="T42" fmla="*/ 102 w 1024"/>
                  <a:gd name="T43" fmla="*/ 205 h 1638"/>
                  <a:gd name="T44" fmla="*/ 922 w 1024"/>
                  <a:gd name="T45" fmla="*/ 205 h 1638"/>
                  <a:gd name="T46" fmla="*/ 922 w 1024"/>
                  <a:gd name="T47" fmla="*/ 1229 h 1638"/>
                  <a:gd name="T48" fmla="*/ 922 w 1024"/>
                  <a:gd name="T49" fmla="*/ 1229 h 1638"/>
                  <a:gd name="T50" fmla="*/ 922 w 1024"/>
                  <a:gd name="T51" fmla="*/ 1229 h 1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024" h="1638">
                    <a:moveTo>
                      <a:pt x="870" y="0"/>
                    </a:moveTo>
                    <a:cubicBezTo>
                      <a:pt x="154" y="0"/>
                      <a:pt x="154" y="0"/>
                      <a:pt x="154" y="0"/>
                    </a:cubicBezTo>
                    <a:cubicBezTo>
                      <a:pt x="69" y="0"/>
                      <a:pt x="0" y="69"/>
                      <a:pt x="0" y="154"/>
                    </a:cubicBezTo>
                    <a:cubicBezTo>
                      <a:pt x="0" y="1485"/>
                      <a:pt x="0" y="1485"/>
                      <a:pt x="0" y="1485"/>
                    </a:cubicBezTo>
                    <a:cubicBezTo>
                      <a:pt x="0" y="1569"/>
                      <a:pt x="69" y="1638"/>
                      <a:pt x="154" y="1638"/>
                    </a:cubicBezTo>
                    <a:cubicBezTo>
                      <a:pt x="870" y="1638"/>
                      <a:pt x="870" y="1638"/>
                      <a:pt x="870" y="1638"/>
                    </a:cubicBezTo>
                    <a:cubicBezTo>
                      <a:pt x="955" y="1638"/>
                      <a:pt x="1024" y="1569"/>
                      <a:pt x="1024" y="1485"/>
                    </a:cubicBezTo>
                    <a:cubicBezTo>
                      <a:pt x="1024" y="154"/>
                      <a:pt x="1024" y="154"/>
                      <a:pt x="1024" y="154"/>
                    </a:cubicBezTo>
                    <a:cubicBezTo>
                      <a:pt x="1024" y="69"/>
                      <a:pt x="955" y="0"/>
                      <a:pt x="870" y="0"/>
                    </a:cubicBezTo>
                    <a:close/>
                    <a:moveTo>
                      <a:pt x="307" y="77"/>
                    </a:moveTo>
                    <a:cubicBezTo>
                      <a:pt x="717" y="77"/>
                      <a:pt x="717" y="77"/>
                      <a:pt x="717" y="77"/>
                    </a:cubicBezTo>
                    <a:cubicBezTo>
                      <a:pt x="717" y="128"/>
                      <a:pt x="717" y="128"/>
                      <a:pt x="717" y="128"/>
                    </a:cubicBezTo>
                    <a:cubicBezTo>
                      <a:pt x="307" y="128"/>
                      <a:pt x="307" y="128"/>
                      <a:pt x="307" y="128"/>
                    </a:cubicBezTo>
                    <a:lnTo>
                      <a:pt x="307" y="77"/>
                    </a:lnTo>
                    <a:close/>
                    <a:moveTo>
                      <a:pt x="512" y="1536"/>
                    </a:moveTo>
                    <a:cubicBezTo>
                      <a:pt x="455" y="1536"/>
                      <a:pt x="410" y="1490"/>
                      <a:pt x="410" y="1434"/>
                    </a:cubicBezTo>
                    <a:cubicBezTo>
                      <a:pt x="410" y="1377"/>
                      <a:pt x="455" y="1331"/>
                      <a:pt x="512" y="1331"/>
                    </a:cubicBezTo>
                    <a:cubicBezTo>
                      <a:pt x="569" y="1331"/>
                      <a:pt x="614" y="1377"/>
                      <a:pt x="614" y="1434"/>
                    </a:cubicBezTo>
                    <a:cubicBezTo>
                      <a:pt x="614" y="1490"/>
                      <a:pt x="569" y="1536"/>
                      <a:pt x="512" y="1536"/>
                    </a:cubicBezTo>
                    <a:close/>
                    <a:moveTo>
                      <a:pt x="922" y="1229"/>
                    </a:moveTo>
                    <a:cubicBezTo>
                      <a:pt x="102" y="1229"/>
                      <a:pt x="102" y="1229"/>
                      <a:pt x="102" y="1229"/>
                    </a:cubicBezTo>
                    <a:cubicBezTo>
                      <a:pt x="102" y="205"/>
                      <a:pt x="102" y="205"/>
                      <a:pt x="102" y="205"/>
                    </a:cubicBezTo>
                    <a:cubicBezTo>
                      <a:pt x="922" y="205"/>
                      <a:pt x="922" y="205"/>
                      <a:pt x="922" y="205"/>
                    </a:cubicBezTo>
                    <a:lnTo>
                      <a:pt x="922" y="1229"/>
                    </a:lnTo>
                    <a:close/>
                    <a:moveTo>
                      <a:pt x="922" y="1229"/>
                    </a:moveTo>
                    <a:cubicBezTo>
                      <a:pt x="922" y="1229"/>
                      <a:pt x="922" y="1229"/>
                      <a:pt x="922" y="1229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850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-2500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" name="iŝļïďé">
                <a:extLst>
                  <a:ext uri="{FF2B5EF4-FFF2-40B4-BE49-F238E27FC236}">
                    <a16:creationId xmlns:a16="http://schemas.microsoft.com/office/drawing/2014/main" xmlns="" id="{F6518E3F-C665-4C0F-AD1A-E1EE6AD283F8}"/>
                  </a:ext>
                </a:extLst>
              </p:cNvPr>
              <p:cNvSpPr/>
              <p:nvPr/>
            </p:nvSpPr>
            <p:spPr bwMode="auto">
              <a:xfrm>
                <a:off x="6454070" y="2278632"/>
                <a:ext cx="263111" cy="255257"/>
              </a:xfrm>
              <a:custGeom>
                <a:avLst/>
                <a:gdLst>
                  <a:gd name="T0" fmla="*/ 163 w 166"/>
                  <a:gd name="T1" fmla="*/ 79 h 160"/>
                  <a:gd name="T2" fmla="*/ 163 w 166"/>
                  <a:gd name="T3" fmla="*/ 67 h 160"/>
                  <a:gd name="T4" fmla="*/ 89 w 166"/>
                  <a:gd name="T5" fmla="*/ 3 h 160"/>
                  <a:gd name="T6" fmla="*/ 77 w 166"/>
                  <a:gd name="T7" fmla="*/ 3 h 160"/>
                  <a:gd name="T8" fmla="*/ 4 w 166"/>
                  <a:gd name="T9" fmla="*/ 71 h 160"/>
                  <a:gd name="T10" fmla="*/ 3 w 166"/>
                  <a:gd name="T11" fmla="*/ 82 h 160"/>
                  <a:gd name="T12" fmla="*/ 5 w 166"/>
                  <a:gd name="T13" fmla="*/ 84 h 160"/>
                  <a:gd name="T14" fmla="*/ 16 w 166"/>
                  <a:gd name="T15" fmla="*/ 85 h 160"/>
                  <a:gd name="T16" fmla="*/ 22 w 166"/>
                  <a:gd name="T17" fmla="*/ 80 h 160"/>
                  <a:gd name="T18" fmla="*/ 22 w 166"/>
                  <a:gd name="T19" fmla="*/ 152 h 160"/>
                  <a:gd name="T20" fmla="*/ 30 w 166"/>
                  <a:gd name="T21" fmla="*/ 160 h 160"/>
                  <a:gd name="T22" fmla="*/ 58 w 166"/>
                  <a:gd name="T23" fmla="*/ 160 h 160"/>
                  <a:gd name="T24" fmla="*/ 66 w 166"/>
                  <a:gd name="T25" fmla="*/ 152 h 160"/>
                  <a:gd name="T26" fmla="*/ 66 w 166"/>
                  <a:gd name="T27" fmla="*/ 102 h 160"/>
                  <a:gd name="T28" fmla="*/ 103 w 166"/>
                  <a:gd name="T29" fmla="*/ 102 h 160"/>
                  <a:gd name="T30" fmla="*/ 103 w 166"/>
                  <a:gd name="T31" fmla="*/ 152 h 160"/>
                  <a:gd name="T32" fmla="*/ 111 w 166"/>
                  <a:gd name="T33" fmla="*/ 160 h 160"/>
                  <a:gd name="T34" fmla="*/ 141 w 166"/>
                  <a:gd name="T35" fmla="*/ 160 h 160"/>
                  <a:gd name="T36" fmla="*/ 149 w 166"/>
                  <a:gd name="T37" fmla="*/ 152 h 160"/>
                  <a:gd name="T38" fmla="*/ 149 w 166"/>
                  <a:gd name="T39" fmla="*/ 81 h 160"/>
                  <a:gd name="T40" fmla="*/ 153 w 166"/>
                  <a:gd name="T41" fmla="*/ 84 h 160"/>
                  <a:gd name="T42" fmla="*/ 161 w 166"/>
                  <a:gd name="T43" fmla="*/ 81 h 160"/>
                  <a:gd name="T44" fmla="*/ 163 w 166"/>
                  <a:gd name="T45" fmla="*/ 79 h 160"/>
                  <a:gd name="T46" fmla="*/ 163 w 166"/>
                  <a:gd name="T47" fmla="*/ 79 h 160"/>
                  <a:gd name="T48" fmla="*/ 163 w 166"/>
                  <a:gd name="T49" fmla="*/ 79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66" h="160">
                    <a:moveTo>
                      <a:pt x="163" y="79"/>
                    </a:moveTo>
                    <a:cubicBezTo>
                      <a:pt x="166" y="75"/>
                      <a:pt x="166" y="70"/>
                      <a:pt x="163" y="67"/>
                    </a:cubicBezTo>
                    <a:cubicBezTo>
                      <a:pt x="89" y="3"/>
                      <a:pt x="89" y="3"/>
                      <a:pt x="89" y="3"/>
                    </a:cubicBezTo>
                    <a:cubicBezTo>
                      <a:pt x="86" y="0"/>
                      <a:pt x="81" y="0"/>
                      <a:pt x="77" y="3"/>
                    </a:cubicBezTo>
                    <a:cubicBezTo>
                      <a:pt x="4" y="71"/>
                      <a:pt x="4" y="71"/>
                      <a:pt x="4" y="71"/>
                    </a:cubicBezTo>
                    <a:cubicBezTo>
                      <a:pt x="0" y="74"/>
                      <a:pt x="0" y="79"/>
                      <a:pt x="3" y="82"/>
                    </a:cubicBezTo>
                    <a:cubicBezTo>
                      <a:pt x="5" y="84"/>
                      <a:pt x="5" y="84"/>
                      <a:pt x="5" y="84"/>
                    </a:cubicBezTo>
                    <a:cubicBezTo>
                      <a:pt x="8" y="87"/>
                      <a:pt x="13" y="88"/>
                      <a:pt x="16" y="85"/>
                    </a:cubicBezTo>
                    <a:cubicBezTo>
                      <a:pt x="22" y="80"/>
                      <a:pt x="22" y="80"/>
                      <a:pt x="22" y="80"/>
                    </a:cubicBezTo>
                    <a:cubicBezTo>
                      <a:pt x="22" y="152"/>
                      <a:pt x="22" y="152"/>
                      <a:pt x="22" y="152"/>
                    </a:cubicBezTo>
                    <a:cubicBezTo>
                      <a:pt x="22" y="157"/>
                      <a:pt x="25" y="160"/>
                      <a:pt x="30" y="160"/>
                    </a:cubicBezTo>
                    <a:cubicBezTo>
                      <a:pt x="58" y="160"/>
                      <a:pt x="58" y="160"/>
                      <a:pt x="58" y="160"/>
                    </a:cubicBezTo>
                    <a:cubicBezTo>
                      <a:pt x="63" y="160"/>
                      <a:pt x="66" y="157"/>
                      <a:pt x="66" y="152"/>
                    </a:cubicBezTo>
                    <a:cubicBezTo>
                      <a:pt x="66" y="102"/>
                      <a:pt x="66" y="102"/>
                      <a:pt x="66" y="102"/>
                    </a:cubicBezTo>
                    <a:cubicBezTo>
                      <a:pt x="103" y="102"/>
                      <a:pt x="103" y="102"/>
                      <a:pt x="103" y="102"/>
                    </a:cubicBezTo>
                    <a:cubicBezTo>
                      <a:pt x="103" y="152"/>
                      <a:pt x="103" y="152"/>
                      <a:pt x="103" y="152"/>
                    </a:cubicBezTo>
                    <a:cubicBezTo>
                      <a:pt x="103" y="157"/>
                      <a:pt x="106" y="160"/>
                      <a:pt x="111" y="160"/>
                    </a:cubicBezTo>
                    <a:cubicBezTo>
                      <a:pt x="141" y="160"/>
                      <a:pt x="141" y="160"/>
                      <a:pt x="141" y="160"/>
                    </a:cubicBezTo>
                    <a:cubicBezTo>
                      <a:pt x="146" y="160"/>
                      <a:pt x="149" y="157"/>
                      <a:pt x="149" y="152"/>
                    </a:cubicBezTo>
                    <a:cubicBezTo>
                      <a:pt x="149" y="81"/>
                      <a:pt x="149" y="81"/>
                      <a:pt x="149" y="81"/>
                    </a:cubicBezTo>
                    <a:cubicBezTo>
                      <a:pt x="149" y="81"/>
                      <a:pt x="151" y="82"/>
                      <a:pt x="153" y="84"/>
                    </a:cubicBezTo>
                    <a:cubicBezTo>
                      <a:pt x="154" y="86"/>
                      <a:pt x="158" y="84"/>
                      <a:pt x="161" y="81"/>
                    </a:cubicBezTo>
                    <a:lnTo>
                      <a:pt x="163" y="79"/>
                    </a:lnTo>
                    <a:close/>
                    <a:moveTo>
                      <a:pt x="163" y="79"/>
                    </a:moveTo>
                    <a:cubicBezTo>
                      <a:pt x="163" y="79"/>
                      <a:pt x="163" y="79"/>
                      <a:pt x="163" y="79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-2500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9" name="îṣļiḓé">
              <a:extLst>
                <a:ext uri="{FF2B5EF4-FFF2-40B4-BE49-F238E27FC236}">
                  <a16:creationId xmlns:a16="http://schemas.microsoft.com/office/drawing/2014/main" xmlns="" id="{4334B2C3-A424-4DE9-A593-E83E96E59627}"/>
                </a:ext>
              </a:extLst>
            </p:cNvPr>
            <p:cNvGrpSpPr/>
            <p:nvPr/>
          </p:nvGrpSpPr>
          <p:grpSpPr>
            <a:xfrm>
              <a:off x="5010137" y="5010919"/>
              <a:ext cx="2151154" cy="1135114"/>
              <a:chOff x="5010137" y="5010919"/>
              <a:chExt cx="2151154" cy="1135114"/>
            </a:xfrm>
          </p:grpSpPr>
          <p:sp>
            <p:nvSpPr>
              <p:cNvPr id="16" name="íšliḓé">
                <a:extLst>
                  <a:ext uri="{FF2B5EF4-FFF2-40B4-BE49-F238E27FC236}">
                    <a16:creationId xmlns:a16="http://schemas.microsoft.com/office/drawing/2014/main" xmlns="" id="{747495CF-6861-4502-B3FE-46957D6914E6}"/>
                  </a:ext>
                </a:extLst>
              </p:cNvPr>
              <p:cNvSpPr txBox="1"/>
              <p:nvPr/>
            </p:nvSpPr>
            <p:spPr>
              <a:xfrm>
                <a:off x="5010137" y="5010919"/>
                <a:ext cx="2151154" cy="39858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ctr">
                  <a:buSzPct val="25000"/>
                </a:pPr>
                <a:r>
                  <a:rPr lang="de-DE" b="1" dirty="0"/>
                  <a:t>Text here</a:t>
                </a:r>
              </a:p>
            </p:txBody>
          </p:sp>
          <p:sp>
            <p:nvSpPr>
              <p:cNvPr id="17" name="íşḷîḑê">
                <a:extLst>
                  <a:ext uri="{FF2B5EF4-FFF2-40B4-BE49-F238E27FC236}">
                    <a16:creationId xmlns:a16="http://schemas.microsoft.com/office/drawing/2014/main" xmlns="" id="{6B897F08-22DD-4E56-B2A1-5744F575B3E3}"/>
                  </a:ext>
                </a:extLst>
              </p:cNvPr>
              <p:cNvSpPr txBox="1"/>
              <p:nvPr/>
            </p:nvSpPr>
            <p:spPr>
              <a:xfrm>
                <a:off x="5010137" y="5409506"/>
                <a:ext cx="2151154" cy="73652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50000"/>
                  </a:lnSpc>
                  <a:buSzPct val="25000"/>
                </a:pPr>
                <a:r>
                  <a:rPr lang="en-US" sz="1100" dirty="0"/>
                  <a:t>Copy paste fonts. Choose the only option to retain text.…</a:t>
                </a:r>
                <a:r>
                  <a:rPr lang="de-DE" sz="1100" dirty="0"/>
                  <a:t>..</a:t>
                </a:r>
              </a:p>
            </p:txBody>
          </p:sp>
        </p:grpSp>
        <p:grpSp>
          <p:nvGrpSpPr>
            <p:cNvPr id="10" name="í$ļïde">
              <a:extLst>
                <a:ext uri="{FF2B5EF4-FFF2-40B4-BE49-F238E27FC236}">
                  <a16:creationId xmlns:a16="http://schemas.microsoft.com/office/drawing/2014/main" xmlns="" id="{DC8B9943-9EE2-4359-A622-221685516CE3}"/>
                </a:ext>
              </a:extLst>
            </p:cNvPr>
            <p:cNvGrpSpPr/>
            <p:nvPr/>
          </p:nvGrpSpPr>
          <p:grpSpPr>
            <a:xfrm>
              <a:off x="7650788" y="4642655"/>
              <a:ext cx="2151154" cy="1135114"/>
              <a:chOff x="7547917" y="4612332"/>
              <a:chExt cx="2368438" cy="1135114"/>
            </a:xfrm>
          </p:grpSpPr>
          <p:sp>
            <p:nvSpPr>
              <p:cNvPr id="14" name="î$lîďe">
                <a:extLst>
                  <a:ext uri="{FF2B5EF4-FFF2-40B4-BE49-F238E27FC236}">
                    <a16:creationId xmlns:a16="http://schemas.microsoft.com/office/drawing/2014/main" xmlns="" id="{8ABD363D-B83B-49B3-B89D-58FF66751826}"/>
                  </a:ext>
                </a:extLst>
              </p:cNvPr>
              <p:cNvSpPr txBox="1"/>
              <p:nvPr/>
            </p:nvSpPr>
            <p:spPr>
              <a:xfrm>
                <a:off x="7547917" y="4612332"/>
                <a:ext cx="2368438" cy="39858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ctr">
                  <a:buSzPct val="25000"/>
                </a:pPr>
                <a:r>
                  <a:rPr lang="de-DE" b="1" dirty="0"/>
                  <a:t>Text here</a:t>
                </a:r>
              </a:p>
            </p:txBody>
          </p:sp>
          <p:sp>
            <p:nvSpPr>
              <p:cNvPr id="15" name="îṡḷiḍé">
                <a:extLst>
                  <a:ext uri="{FF2B5EF4-FFF2-40B4-BE49-F238E27FC236}">
                    <a16:creationId xmlns:a16="http://schemas.microsoft.com/office/drawing/2014/main" xmlns="" id="{A243A152-1C58-4963-858A-AB20E7C1B122}"/>
                  </a:ext>
                </a:extLst>
              </p:cNvPr>
              <p:cNvSpPr txBox="1"/>
              <p:nvPr/>
            </p:nvSpPr>
            <p:spPr>
              <a:xfrm>
                <a:off x="7547917" y="5010919"/>
                <a:ext cx="2368438" cy="73652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50000"/>
                  </a:lnSpc>
                  <a:buSzPct val="25000"/>
                </a:pPr>
                <a:r>
                  <a:rPr lang="en-US" sz="1100" dirty="0"/>
                  <a:t>Copy paste fonts. Choose the only option to retain text.…</a:t>
                </a:r>
                <a:r>
                  <a:rPr lang="de-DE" sz="1100" dirty="0"/>
                  <a:t>..</a:t>
                </a:r>
              </a:p>
            </p:txBody>
          </p:sp>
        </p:grpSp>
        <p:grpSp>
          <p:nvGrpSpPr>
            <p:cNvPr id="11" name="ïşḻiḍê">
              <a:extLst>
                <a:ext uri="{FF2B5EF4-FFF2-40B4-BE49-F238E27FC236}">
                  <a16:creationId xmlns:a16="http://schemas.microsoft.com/office/drawing/2014/main" xmlns="" id="{F5A8EF3F-BBAA-407D-B5A6-EC39C75DD13C}"/>
                </a:ext>
              </a:extLst>
            </p:cNvPr>
            <p:cNvGrpSpPr/>
            <p:nvPr/>
          </p:nvGrpSpPr>
          <p:grpSpPr>
            <a:xfrm>
              <a:off x="2390055" y="4642655"/>
              <a:ext cx="2151154" cy="1135114"/>
              <a:chOff x="7547917" y="4612332"/>
              <a:chExt cx="2368438" cy="1135114"/>
            </a:xfrm>
          </p:grpSpPr>
          <p:sp>
            <p:nvSpPr>
              <p:cNvPr id="12" name="íś1ïḍé">
                <a:extLst>
                  <a:ext uri="{FF2B5EF4-FFF2-40B4-BE49-F238E27FC236}">
                    <a16:creationId xmlns:a16="http://schemas.microsoft.com/office/drawing/2014/main" xmlns="" id="{AEC33F15-8524-4670-8D3C-79A4937F57A5}"/>
                  </a:ext>
                </a:extLst>
              </p:cNvPr>
              <p:cNvSpPr txBox="1"/>
              <p:nvPr/>
            </p:nvSpPr>
            <p:spPr>
              <a:xfrm>
                <a:off x="7547917" y="4612332"/>
                <a:ext cx="2368438" cy="39858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ctr">
                  <a:buSzPct val="25000"/>
                </a:pPr>
                <a:r>
                  <a:rPr lang="de-DE" b="1" dirty="0"/>
                  <a:t>Text here</a:t>
                </a:r>
              </a:p>
            </p:txBody>
          </p:sp>
          <p:sp>
            <p:nvSpPr>
              <p:cNvPr id="13" name="ïṧľíḑè">
                <a:extLst>
                  <a:ext uri="{FF2B5EF4-FFF2-40B4-BE49-F238E27FC236}">
                    <a16:creationId xmlns:a16="http://schemas.microsoft.com/office/drawing/2014/main" xmlns="" id="{1B02EC64-75AA-4988-B6E0-4D811D0DBD66}"/>
                  </a:ext>
                </a:extLst>
              </p:cNvPr>
              <p:cNvSpPr txBox="1"/>
              <p:nvPr/>
            </p:nvSpPr>
            <p:spPr>
              <a:xfrm>
                <a:off x="7547917" y="5010919"/>
                <a:ext cx="2368438" cy="73652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50000"/>
                  </a:lnSpc>
                  <a:buSzPct val="25000"/>
                </a:pPr>
                <a:r>
                  <a:rPr lang="en-US" sz="1100" dirty="0"/>
                  <a:t>Copy paste fonts. Choose the only option to retain text.…</a:t>
                </a:r>
                <a:r>
                  <a:rPr lang="de-DE" sz="1100" dirty="0"/>
                  <a:t>..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44539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3C8EC65-6102-4260-AC6C-9E01D21F3A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DD23BD6-6EEA-4415-9A91-0ABF348969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8059C28-5D04-4F27-9C81-E592EA8A2E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grpSp>
        <p:nvGrpSpPr>
          <p:cNvPr id="5" name="349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A8AAACD-ABDE-4042-8043-48C1945E4F5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820962"/>
            <a:ext cx="10848975" cy="3629392"/>
            <a:chOff x="669925" y="1820962"/>
            <a:chExt cx="10848975" cy="3629392"/>
          </a:xfrm>
        </p:grpSpPr>
        <p:sp>
          <p:nvSpPr>
            <p:cNvPr id="6" name="iṣḻidé">
              <a:extLst>
                <a:ext uri="{FF2B5EF4-FFF2-40B4-BE49-F238E27FC236}">
                  <a16:creationId xmlns:a16="http://schemas.microsoft.com/office/drawing/2014/main" xmlns="" id="{8D34BBFC-4AE8-4CE8-9918-13C5D9E1CF11}"/>
                </a:ext>
              </a:extLst>
            </p:cNvPr>
            <p:cNvSpPr/>
            <p:nvPr/>
          </p:nvSpPr>
          <p:spPr>
            <a:xfrm>
              <a:off x="4444601" y="2073864"/>
              <a:ext cx="1371452" cy="3108626"/>
            </a:xfrm>
            <a:prstGeom prst="arc">
              <a:avLst>
                <a:gd name="adj1" fmla="val 962184"/>
                <a:gd name="adj2" fmla="val 5432290"/>
              </a:avLst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 sz="1467">
                <a:solidFill>
                  <a:schemeClr val="bg1"/>
                </a:solidFill>
              </a:endParaRPr>
            </a:p>
          </p:txBody>
        </p:sp>
        <p:sp>
          <p:nvSpPr>
            <p:cNvPr id="7" name="ïşḷíḋé">
              <a:extLst>
                <a:ext uri="{FF2B5EF4-FFF2-40B4-BE49-F238E27FC236}">
                  <a16:creationId xmlns:a16="http://schemas.microsoft.com/office/drawing/2014/main" xmlns="" id="{E5BF0020-EFDF-4037-B667-74A72B3114A4}"/>
                </a:ext>
              </a:extLst>
            </p:cNvPr>
            <p:cNvSpPr/>
            <p:nvPr/>
          </p:nvSpPr>
          <p:spPr>
            <a:xfrm flipH="1">
              <a:off x="6371366" y="2073864"/>
              <a:ext cx="1371452" cy="3108626"/>
            </a:xfrm>
            <a:prstGeom prst="arc">
              <a:avLst>
                <a:gd name="adj1" fmla="val 16200000"/>
                <a:gd name="adj2" fmla="val 20450314"/>
              </a:avLst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 sz="1467">
                <a:solidFill>
                  <a:schemeClr val="bg1"/>
                </a:solidFill>
              </a:endParaRPr>
            </a:p>
          </p:txBody>
        </p:sp>
        <p:sp>
          <p:nvSpPr>
            <p:cNvPr id="8" name="iṡlîḑè">
              <a:extLst>
                <a:ext uri="{FF2B5EF4-FFF2-40B4-BE49-F238E27FC236}">
                  <a16:creationId xmlns:a16="http://schemas.microsoft.com/office/drawing/2014/main" xmlns="" id="{B2427656-E993-4A84-9389-E44C64F4E540}"/>
                </a:ext>
              </a:extLst>
            </p:cNvPr>
            <p:cNvSpPr/>
            <p:nvPr/>
          </p:nvSpPr>
          <p:spPr>
            <a:xfrm>
              <a:off x="4445290" y="2073864"/>
              <a:ext cx="1371452" cy="3108626"/>
            </a:xfrm>
            <a:prstGeom prst="arc">
              <a:avLst>
                <a:gd name="adj1" fmla="val 16200000"/>
                <a:gd name="adj2" fmla="val 20517103"/>
              </a:avLst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 sz="1467">
                <a:solidFill>
                  <a:schemeClr val="bg1"/>
                </a:solidFill>
              </a:endParaRPr>
            </a:p>
          </p:txBody>
        </p:sp>
        <p:sp>
          <p:nvSpPr>
            <p:cNvPr id="9" name="ï$1îdè">
              <a:extLst>
                <a:ext uri="{FF2B5EF4-FFF2-40B4-BE49-F238E27FC236}">
                  <a16:creationId xmlns:a16="http://schemas.microsoft.com/office/drawing/2014/main" xmlns="" id="{4FEAB7B4-2EAE-4BC3-8218-DFF9C7211B18}"/>
                </a:ext>
              </a:extLst>
            </p:cNvPr>
            <p:cNvSpPr/>
            <p:nvPr/>
          </p:nvSpPr>
          <p:spPr bwMode="auto">
            <a:xfrm>
              <a:off x="7051253" y="1840068"/>
              <a:ext cx="1462881" cy="497516"/>
            </a:xfrm>
            <a:prstGeom prst="roundRect">
              <a:avLst/>
            </a:prstGeom>
            <a:solidFill>
              <a:schemeClr val="bg1">
                <a:lumMod val="5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  <a:norm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14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10" name="iṧļïḋê">
              <a:extLst>
                <a:ext uri="{FF2B5EF4-FFF2-40B4-BE49-F238E27FC236}">
                  <a16:creationId xmlns:a16="http://schemas.microsoft.com/office/drawing/2014/main" xmlns="" id="{72881BF0-107E-47F2-8D31-3DBFD07CA442}"/>
                </a:ext>
              </a:extLst>
            </p:cNvPr>
            <p:cNvSpPr/>
            <p:nvPr/>
          </p:nvSpPr>
          <p:spPr bwMode="auto">
            <a:xfrm>
              <a:off x="7051253" y="4939516"/>
              <a:ext cx="1462881" cy="497516"/>
            </a:xfrm>
            <a:prstGeom prst="roundRect">
              <a:avLst/>
            </a:prstGeom>
            <a:solidFill>
              <a:schemeClr val="bg1">
                <a:lumMod val="5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  <a:norm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14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11" name="ïṧļíḑé">
              <a:extLst>
                <a:ext uri="{FF2B5EF4-FFF2-40B4-BE49-F238E27FC236}">
                  <a16:creationId xmlns:a16="http://schemas.microsoft.com/office/drawing/2014/main" xmlns="" id="{31EE2CAF-5F0C-4F9C-9932-CBF05128779E}"/>
                </a:ext>
              </a:extLst>
            </p:cNvPr>
            <p:cNvSpPr/>
            <p:nvPr/>
          </p:nvSpPr>
          <p:spPr bwMode="auto">
            <a:xfrm flipH="1">
              <a:off x="3673974" y="1840068"/>
              <a:ext cx="1462881" cy="497516"/>
            </a:xfrm>
            <a:prstGeom prst="roundRect">
              <a:avLst/>
            </a:prstGeom>
            <a:solidFill>
              <a:schemeClr val="accent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sz="16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12" name="işḻîďê">
              <a:extLst>
                <a:ext uri="{FF2B5EF4-FFF2-40B4-BE49-F238E27FC236}">
                  <a16:creationId xmlns:a16="http://schemas.microsoft.com/office/drawing/2014/main" xmlns="" id="{8356597B-CF56-4606-AFE0-ED4DE0A88071}"/>
                </a:ext>
              </a:extLst>
            </p:cNvPr>
            <p:cNvSpPr/>
            <p:nvPr/>
          </p:nvSpPr>
          <p:spPr bwMode="auto">
            <a:xfrm flipH="1">
              <a:off x="3673974" y="4939516"/>
              <a:ext cx="1462881" cy="497516"/>
            </a:xfrm>
            <a:prstGeom prst="roundRect">
              <a:avLst/>
            </a:prstGeom>
            <a:solidFill>
              <a:schemeClr val="accent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sz="16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13" name="íšļíḍe">
              <a:extLst>
                <a:ext uri="{FF2B5EF4-FFF2-40B4-BE49-F238E27FC236}">
                  <a16:creationId xmlns:a16="http://schemas.microsoft.com/office/drawing/2014/main" xmlns="" id="{3735FFAD-539F-4016-B694-93D6712EAFA6}"/>
                </a:ext>
              </a:extLst>
            </p:cNvPr>
            <p:cNvSpPr/>
            <p:nvPr/>
          </p:nvSpPr>
          <p:spPr>
            <a:xfrm flipH="1">
              <a:off x="6375001" y="2073864"/>
              <a:ext cx="1371452" cy="3108626"/>
            </a:xfrm>
            <a:prstGeom prst="arc">
              <a:avLst>
                <a:gd name="adj1" fmla="val 1151936"/>
                <a:gd name="adj2" fmla="val 5432290"/>
              </a:avLst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 sz="1467">
                <a:solidFill>
                  <a:schemeClr val="bg1"/>
                </a:solidFill>
              </a:endParaRPr>
            </a:p>
          </p:txBody>
        </p:sp>
        <p:sp>
          <p:nvSpPr>
            <p:cNvPr id="14" name="íśļíde">
              <a:extLst>
                <a:ext uri="{FF2B5EF4-FFF2-40B4-BE49-F238E27FC236}">
                  <a16:creationId xmlns:a16="http://schemas.microsoft.com/office/drawing/2014/main" xmlns="" id="{C38F3EF3-81EF-45FF-99F7-14AC3EEA2B23}"/>
                </a:ext>
              </a:extLst>
            </p:cNvPr>
            <p:cNvSpPr/>
            <p:nvPr/>
          </p:nvSpPr>
          <p:spPr bwMode="auto">
            <a:xfrm>
              <a:off x="673100" y="3389358"/>
              <a:ext cx="2492252" cy="465786"/>
            </a:xfrm>
            <a:prstGeom prst="roundRect">
              <a:avLst/>
            </a:prstGeom>
            <a:solidFill>
              <a:schemeClr val="accent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sz="16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15" name="ïṩľîdè">
              <a:extLst>
                <a:ext uri="{FF2B5EF4-FFF2-40B4-BE49-F238E27FC236}">
                  <a16:creationId xmlns:a16="http://schemas.microsoft.com/office/drawing/2014/main" xmlns="" id="{F7BA96E1-FE9B-45E0-A0F2-F8C66E2B50B2}"/>
                </a:ext>
              </a:extLst>
            </p:cNvPr>
            <p:cNvSpPr/>
            <p:nvPr/>
          </p:nvSpPr>
          <p:spPr>
            <a:xfrm>
              <a:off x="5312576" y="2842843"/>
              <a:ext cx="1561578" cy="156157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225425" indent="-225425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i="1" dirty="0">
                  <a:solidFill>
                    <a:schemeClr val="tx1"/>
                  </a:solidFill>
                </a:rPr>
                <a:t>Text</a:t>
              </a:r>
              <a:endParaRPr lang="en-US" sz="2400" i="1" kern="0" dirty="0">
                <a:solidFill>
                  <a:schemeClr val="tx1"/>
                </a:solidFill>
              </a:endParaRP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1B5BC3C7-7236-4738-BA89-FE056D013F17}"/>
                </a:ext>
              </a:extLst>
            </p:cNvPr>
            <p:cNvCxnSpPr>
              <a:cxnSpLocks/>
              <a:stCxn id="14" idx="3"/>
              <a:endCxn id="15" idx="2"/>
            </p:cNvCxnSpPr>
            <p:nvPr/>
          </p:nvCxnSpPr>
          <p:spPr>
            <a:xfrm>
              <a:off x="3165352" y="3622251"/>
              <a:ext cx="2147224" cy="1381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2E8F53D5-288B-4935-ACF3-E51EAEE081D2}"/>
                </a:ext>
              </a:extLst>
            </p:cNvPr>
            <p:cNvCxnSpPr>
              <a:cxnSpLocks/>
              <a:endCxn id="23" idx="1"/>
            </p:cNvCxnSpPr>
            <p:nvPr/>
          </p:nvCxnSpPr>
          <p:spPr>
            <a:xfrm flipV="1">
              <a:off x="6873753" y="3622251"/>
              <a:ext cx="2152252" cy="1382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išḷïḑè">
              <a:extLst>
                <a:ext uri="{FF2B5EF4-FFF2-40B4-BE49-F238E27FC236}">
                  <a16:creationId xmlns:a16="http://schemas.microsoft.com/office/drawing/2014/main" xmlns="" id="{207AC56E-5C52-4FF9-870C-D7B4336E01CD}"/>
                </a:ext>
              </a:extLst>
            </p:cNvPr>
            <p:cNvSpPr txBox="1"/>
            <p:nvPr/>
          </p:nvSpPr>
          <p:spPr>
            <a:xfrm>
              <a:off x="669926" y="1820962"/>
              <a:ext cx="3000414" cy="53572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19" name="ïṧḻîḑé">
              <a:extLst>
                <a:ext uri="{FF2B5EF4-FFF2-40B4-BE49-F238E27FC236}">
                  <a16:creationId xmlns:a16="http://schemas.microsoft.com/office/drawing/2014/main" xmlns="" id="{A9055A91-99D1-43F8-BE79-C3C6C3EF7F6C}"/>
                </a:ext>
              </a:extLst>
            </p:cNvPr>
            <p:cNvSpPr txBox="1"/>
            <p:nvPr/>
          </p:nvSpPr>
          <p:spPr>
            <a:xfrm>
              <a:off x="8514134" y="1820962"/>
              <a:ext cx="3000414" cy="53572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20" name="íṡlide">
              <a:extLst>
                <a:ext uri="{FF2B5EF4-FFF2-40B4-BE49-F238E27FC236}">
                  <a16:creationId xmlns:a16="http://schemas.microsoft.com/office/drawing/2014/main" xmlns="" id="{FED401C5-709B-4316-A954-01F7822555F0}"/>
                </a:ext>
              </a:extLst>
            </p:cNvPr>
            <p:cNvSpPr txBox="1"/>
            <p:nvPr/>
          </p:nvSpPr>
          <p:spPr>
            <a:xfrm>
              <a:off x="8514134" y="4914626"/>
              <a:ext cx="3000414" cy="53572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21" name="îṣľíḍê">
              <a:extLst>
                <a:ext uri="{FF2B5EF4-FFF2-40B4-BE49-F238E27FC236}">
                  <a16:creationId xmlns:a16="http://schemas.microsoft.com/office/drawing/2014/main" xmlns="" id="{C7D54397-9568-412C-8E1B-CC64799571CA}"/>
                </a:ext>
              </a:extLst>
            </p:cNvPr>
            <p:cNvSpPr txBox="1"/>
            <p:nvPr/>
          </p:nvSpPr>
          <p:spPr>
            <a:xfrm>
              <a:off x="669925" y="4914626"/>
              <a:ext cx="3000414" cy="53572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22" name="íṥḷîḋe">
              <a:extLst>
                <a:ext uri="{FF2B5EF4-FFF2-40B4-BE49-F238E27FC236}">
                  <a16:creationId xmlns:a16="http://schemas.microsoft.com/office/drawing/2014/main" xmlns="" id="{D02DA4DF-1CD9-452F-A2C9-1899CE31A108}"/>
                </a:ext>
              </a:extLst>
            </p:cNvPr>
            <p:cNvSpPr txBox="1"/>
            <p:nvPr/>
          </p:nvSpPr>
          <p:spPr>
            <a:xfrm>
              <a:off x="669925" y="3928789"/>
              <a:ext cx="2496070" cy="53572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23" name="iṡḻîḍe">
              <a:extLst>
                <a:ext uri="{FF2B5EF4-FFF2-40B4-BE49-F238E27FC236}">
                  <a16:creationId xmlns:a16="http://schemas.microsoft.com/office/drawing/2014/main" xmlns="" id="{B2E97AF5-6BA3-4556-B6E1-30EB96E107D8}"/>
                </a:ext>
              </a:extLst>
            </p:cNvPr>
            <p:cNvSpPr/>
            <p:nvPr/>
          </p:nvSpPr>
          <p:spPr bwMode="auto">
            <a:xfrm>
              <a:off x="9026005" y="3389358"/>
              <a:ext cx="2492252" cy="465786"/>
            </a:xfrm>
            <a:prstGeom prst="roundRect">
              <a:avLst/>
            </a:prstGeom>
            <a:solidFill>
              <a:schemeClr val="bg1">
                <a:lumMod val="5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  <a:norm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14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24" name="iṥliḑé">
              <a:extLst>
                <a:ext uri="{FF2B5EF4-FFF2-40B4-BE49-F238E27FC236}">
                  <a16:creationId xmlns:a16="http://schemas.microsoft.com/office/drawing/2014/main" xmlns="" id="{B5351D5A-6D88-45D3-82BB-C25AEEEEFE02}"/>
                </a:ext>
              </a:extLst>
            </p:cNvPr>
            <p:cNvSpPr txBox="1"/>
            <p:nvPr/>
          </p:nvSpPr>
          <p:spPr>
            <a:xfrm>
              <a:off x="9022830" y="3928789"/>
              <a:ext cx="2496070" cy="53572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07741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1791791" y="2776190"/>
            <a:ext cx="1168104" cy="1015623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03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4804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2C15D87-C461-432E-8006-B4816CE894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FE77D07-1709-49DF-8C11-52C96DEFBC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711D295-1B5B-462E-86F1-8A15780CE8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grpSp>
        <p:nvGrpSpPr>
          <p:cNvPr id="5" name="20635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BCFF45B-5B70-4FB9-B0A1-6FD3AADFF93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655798"/>
            <a:ext cx="12192000" cy="6202203"/>
            <a:chOff x="0" y="655798"/>
            <a:chExt cx="12192000" cy="6202203"/>
          </a:xfrm>
        </p:grpSpPr>
        <p:sp>
          <p:nvSpPr>
            <p:cNvPr id="6" name="íšḷïďé">
              <a:extLst>
                <a:ext uri="{FF2B5EF4-FFF2-40B4-BE49-F238E27FC236}">
                  <a16:creationId xmlns:a16="http://schemas.microsoft.com/office/drawing/2014/main" xmlns="" id="{312FA4C9-65F3-4012-9F65-236AB1E47791}"/>
                </a:ext>
              </a:extLst>
            </p:cNvPr>
            <p:cNvSpPr/>
            <p:nvPr/>
          </p:nvSpPr>
          <p:spPr>
            <a:xfrm>
              <a:off x="0" y="3428115"/>
              <a:ext cx="12192000" cy="3429886"/>
            </a:xfrm>
            <a:prstGeom prst="rect">
              <a:avLst/>
            </a:prstGeom>
            <a:solidFill>
              <a:schemeClr val="bg1">
                <a:lumMod val="8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7" name="î$ḷiḑê">
              <a:extLst>
                <a:ext uri="{FF2B5EF4-FFF2-40B4-BE49-F238E27FC236}">
                  <a16:creationId xmlns:a16="http://schemas.microsoft.com/office/drawing/2014/main" xmlns="" id="{17A759CD-022B-460D-8520-20CA65E3E581}"/>
                </a:ext>
              </a:extLst>
            </p:cNvPr>
            <p:cNvGrpSpPr/>
            <p:nvPr/>
          </p:nvGrpSpPr>
          <p:grpSpPr>
            <a:xfrm>
              <a:off x="2240085" y="655798"/>
              <a:ext cx="2583118" cy="1272648"/>
              <a:chOff x="5851479" y="741782"/>
              <a:chExt cx="2877059" cy="1417467"/>
            </a:xfrm>
          </p:grpSpPr>
          <p:sp>
            <p:nvSpPr>
              <p:cNvPr id="42" name="ïṧľiďè">
                <a:extLst>
                  <a:ext uri="{FF2B5EF4-FFF2-40B4-BE49-F238E27FC236}">
                    <a16:creationId xmlns:a16="http://schemas.microsoft.com/office/drawing/2014/main" xmlns="" id="{C672625F-A493-4BBA-95E6-0D7AFCEE2440}"/>
                  </a:ext>
                </a:extLst>
              </p:cNvPr>
              <p:cNvSpPr/>
              <p:nvPr/>
            </p:nvSpPr>
            <p:spPr bwMode="auto">
              <a:xfrm>
                <a:off x="6766902" y="1383435"/>
                <a:ext cx="1595259" cy="775814"/>
              </a:xfrm>
              <a:custGeom>
                <a:avLst/>
                <a:gdLst>
                  <a:gd name="connsiteX0" fmla="*/ 1132965 w 1595259"/>
                  <a:gd name="connsiteY0" fmla="*/ 657 h 775814"/>
                  <a:gd name="connsiteX1" fmla="*/ 1595259 w 1595259"/>
                  <a:gd name="connsiteY1" fmla="*/ 106343 h 775814"/>
                  <a:gd name="connsiteX2" fmla="*/ 898676 w 1595259"/>
                  <a:gd name="connsiteY2" fmla="*/ 56107 h 775814"/>
                  <a:gd name="connsiteX3" fmla="*/ 75634 w 1595259"/>
                  <a:gd name="connsiteY3" fmla="*/ 738331 h 775814"/>
                  <a:gd name="connsiteX4" fmla="*/ 63872 w 1595259"/>
                  <a:gd name="connsiteY4" fmla="*/ 775814 h 775814"/>
                  <a:gd name="connsiteX5" fmla="*/ 0 w 1595259"/>
                  <a:gd name="connsiteY5" fmla="*/ 775814 h 775814"/>
                  <a:gd name="connsiteX6" fmla="*/ 7510 w 1595259"/>
                  <a:gd name="connsiteY6" fmla="*/ 744930 h 775814"/>
                  <a:gd name="connsiteX7" fmla="*/ 834044 w 1595259"/>
                  <a:gd name="connsiteY7" fmla="*/ 27401 h 775814"/>
                  <a:gd name="connsiteX8" fmla="*/ 1132965 w 1595259"/>
                  <a:gd name="connsiteY8" fmla="*/ 657 h 775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95259" h="775814">
                    <a:moveTo>
                      <a:pt x="1132965" y="657"/>
                    </a:moveTo>
                    <a:cubicBezTo>
                      <a:pt x="1297349" y="5983"/>
                      <a:pt x="1456122" y="43548"/>
                      <a:pt x="1595259" y="106343"/>
                    </a:cubicBezTo>
                    <a:cubicBezTo>
                      <a:pt x="1387002" y="27401"/>
                      <a:pt x="1142839" y="5871"/>
                      <a:pt x="898676" y="56107"/>
                    </a:cubicBezTo>
                    <a:cubicBezTo>
                      <a:pt x="500115" y="142226"/>
                      <a:pt x="194462" y="414039"/>
                      <a:pt x="75634" y="738331"/>
                    </a:cubicBezTo>
                    <a:lnTo>
                      <a:pt x="63872" y="775814"/>
                    </a:lnTo>
                    <a:lnTo>
                      <a:pt x="0" y="775814"/>
                    </a:lnTo>
                    <a:lnTo>
                      <a:pt x="7510" y="744930"/>
                    </a:lnTo>
                    <a:cubicBezTo>
                      <a:pt x="107613" y="403499"/>
                      <a:pt x="413939" y="120696"/>
                      <a:pt x="834044" y="27401"/>
                    </a:cubicBezTo>
                    <a:cubicBezTo>
                      <a:pt x="933684" y="5871"/>
                      <a:pt x="1034334" y="-2539"/>
                      <a:pt x="1132965" y="657"/>
                    </a:cubicBezTo>
                    <a:close/>
                  </a:path>
                </a:pathLst>
              </a:custGeom>
              <a:solidFill>
                <a:srgbClr val="595959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3" name="ïŝľîḓe">
                <a:extLst>
                  <a:ext uri="{FF2B5EF4-FFF2-40B4-BE49-F238E27FC236}">
                    <a16:creationId xmlns:a16="http://schemas.microsoft.com/office/drawing/2014/main" xmlns="" id="{9774CD0C-8EF1-4D40-98DC-C7B6512E7F27}"/>
                  </a:ext>
                </a:extLst>
              </p:cNvPr>
              <p:cNvSpPr/>
              <p:nvPr/>
            </p:nvSpPr>
            <p:spPr bwMode="auto">
              <a:xfrm>
                <a:off x="6960230" y="741782"/>
                <a:ext cx="1768308" cy="1329260"/>
              </a:xfrm>
              <a:custGeom>
                <a:avLst/>
                <a:gdLst>
                  <a:gd name="T0" fmla="*/ 9 w 246"/>
                  <a:gd name="T1" fmla="*/ 121 h 185"/>
                  <a:gd name="T2" fmla="*/ 73 w 246"/>
                  <a:gd name="T3" fmla="*/ 31 h 185"/>
                  <a:gd name="T4" fmla="*/ 69 w 246"/>
                  <a:gd name="T5" fmla="*/ 42 h 185"/>
                  <a:gd name="T6" fmla="*/ 192 w 246"/>
                  <a:gd name="T7" fmla="*/ 58 h 185"/>
                  <a:gd name="T8" fmla="*/ 246 w 246"/>
                  <a:gd name="T9" fmla="*/ 133 h 185"/>
                  <a:gd name="T10" fmla="*/ 203 w 246"/>
                  <a:gd name="T11" fmla="*/ 150 h 185"/>
                  <a:gd name="T12" fmla="*/ 105 w 246"/>
                  <a:gd name="T13" fmla="*/ 168 h 185"/>
                  <a:gd name="T14" fmla="*/ 59 w 246"/>
                  <a:gd name="T15" fmla="*/ 147 h 185"/>
                  <a:gd name="T16" fmla="*/ 71 w 246"/>
                  <a:gd name="T17" fmla="*/ 164 h 185"/>
                  <a:gd name="T18" fmla="*/ 0 w 246"/>
                  <a:gd name="T19" fmla="*/ 145 h 185"/>
                  <a:gd name="T20" fmla="*/ 165 w 246"/>
                  <a:gd name="T21" fmla="*/ 83 h 185"/>
                  <a:gd name="T22" fmla="*/ 9 w 246"/>
                  <a:gd name="T23" fmla="*/ 121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6" h="185">
                    <a:moveTo>
                      <a:pt x="9" y="121"/>
                    </a:moveTo>
                    <a:cubicBezTo>
                      <a:pt x="9" y="121"/>
                      <a:pt x="14" y="59"/>
                      <a:pt x="73" y="31"/>
                    </a:cubicBezTo>
                    <a:cubicBezTo>
                      <a:pt x="69" y="42"/>
                      <a:pt x="69" y="42"/>
                      <a:pt x="69" y="42"/>
                    </a:cubicBezTo>
                    <a:cubicBezTo>
                      <a:pt x="69" y="42"/>
                      <a:pt x="124" y="0"/>
                      <a:pt x="192" y="58"/>
                    </a:cubicBezTo>
                    <a:cubicBezTo>
                      <a:pt x="241" y="99"/>
                      <a:pt x="246" y="133"/>
                      <a:pt x="246" y="133"/>
                    </a:cubicBezTo>
                    <a:cubicBezTo>
                      <a:pt x="246" y="133"/>
                      <a:pt x="230" y="116"/>
                      <a:pt x="203" y="150"/>
                    </a:cubicBezTo>
                    <a:cubicBezTo>
                      <a:pt x="187" y="169"/>
                      <a:pt x="142" y="185"/>
                      <a:pt x="105" y="168"/>
                    </a:cubicBezTo>
                    <a:cubicBezTo>
                      <a:pt x="68" y="151"/>
                      <a:pt x="59" y="147"/>
                      <a:pt x="59" y="147"/>
                    </a:cubicBezTo>
                    <a:cubicBezTo>
                      <a:pt x="71" y="164"/>
                      <a:pt x="71" y="164"/>
                      <a:pt x="71" y="164"/>
                    </a:cubicBezTo>
                    <a:cubicBezTo>
                      <a:pt x="71" y="164"/>
                      <a:pt x="17" y="124"/>
                      <a:pt x="0" y="145"/>
                    </a:cubicBezTo>
                    <a:cubicBezTo>
                      <a:pt x="0" y="145"/>
                      <a:pt x="79" y="49"/>
                      <a:pt x="165" y="83"/>
                    </a:cubicBezTo>
                    <a:cubicBezTo>
                      <a:pt x="165" y="83"/>
                      <a:pt x="91" y="41"/>
                      <a:pt x="9" y="121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4" name="îśľïḍe">
                <a:extLst>
                  <a:ext uri="{FF2B5EF4-FFF2-40B4-BE49-F238E27FC236}">
                    <a16:creationId xmlns:a16="http://schemas.microsoft.com/office/drawing/2014/main" xmlns="" id="{24B4A1A0-5C45-4DF5-A641-096DEC1B1810}"/>
                  </a:ext>
                </a:extLst>
              </p:cNvPr>
              <p:cNvSpPr/>
              <p:nvPr/>
            </p:nvSpPr>
            <p:spPr bwMode="auto">
              <a:xfrm>
                <a:off x="5851479" y="1195506"/>
                <a:ext cx="1087553" cy="902787"/>
              </a:xfrm>
              <a:custGeom>
                <a:avLst/>
                <a:gdLst>
                  <a:gd name="T0" fmla="*/ 167 w 196"/>
                  <a:gd name="T1" fmla="*/ 142 h 163"/>
                  <a:gd name="T2" fmla="*/ 170 w 196"/>
                  <a:gd name="T3" fmla="*/ 48 h 163"/>
                  <a:gd name="T4" fmla="*/ 167 w 196"/>
                  <a:gd name="T5" fmla="*/ 57 h 163"/>
                  <a:gd name="T6" fmla="*/ 75 w 196"/>
                  <a:gd name="T7" fmla="*/ 3 h 163"/>
                  <a:gd name="T8" fmla="*/ 0 w 196"/>
                  <a:gd name="T9" fmla="*/ 26 h 163"/>
                  <a:gd name="T10" fmla="*/ 20 w 196"/>
                  <a:gd name="T11" fmla="*/ 60 h 163"/>
                  <a:gd name="T12" fmla="*/ 77 w 196"/>
                  <a:gd name="T13" fmla="*/ 124 h 163"/>
                  <a:gd name="T14" fmla="*/ 119 w 196"/>
                  <a:gd name="T15" fmla="*/ 134 h 163"/>
                  <a:gd name="T16" fmla="*/ 102 w 196"/>
                  <a:gd name="T17" fmla="*/ 139 h 163"/>
                  <a:gd name="T18" fmla="*/ 161 w 196"/>
                  <a:gd name="T19" fmla="*/ 163 h 163"/>
                  <a:gd name="T20" fmla="*/ 81 w 196"/>
                  <a:gd name="T21" fmla="*/ 35 h 163"/>
                  <a:gd name="T22" fmla="*/ 167 w 196"/>
                  <a:gd name="T23" fmla="*/ 142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6" h="163">
                    <a:moveTo>
                      <a:pt x="167" y="142"/>
                    </a:moveTo>
                    <a:cubicBezTo>
                      <a:pt x="167" y="142"/>
                      <a:pt x="196" y="98"/>
                      <a:pt x="170" y="48"/>
                    </a:cubicBezTo>
                    <a:cubicBezTo>
                      <a:pt x="167" y="57"/>
                      <a:pt x="167" y="57"/>
                      <a:pt x="167" y="57"/>
                    </a:cubicBezTo>
                    <a:cubicBezTo>
                      <a:pt x="167" y="57"/>
                      <a:pt x="152" y="0"/>
                      <a:pt x="75" y="3"/>
                    </a:cubicBezTo>
                    <a:cubicBezTo>
                      <a:pt x="21" y="6"/>
                      <a:pt x="0" y="26"/>
                      <a:pt x="0" y="26"/>
                    </a:cubicBezTo>
                    <a:cubicBezTo>
                      <a:pt x="0" y="26"/>
                      <a:pt x="19" y="23"/>
                      <a:pt x="20" y="60"/>
                    </a:cubicBezTo>
                    <a:cubicBezTo>
                      <a:pt x="21" y="81"/>
                      <a:pt x="43" y="116"/>
                      <a:pt x="77" y="124"/>
                    </a:cubicBezTo>
                    <a:cubicBezTo>
                      <a:pt x="111" y="131"/>
                      <a:pt x="119" y="134"/>
                      <a:pt x="119" y="134"/>
                    </a:cubicBezTo>
                    <a:cubicBezTo>
                      <a:pt x="102" y="139"/>
                      <a:pt x="102" y="139"/>
                      <a:pt x="102" y="139"/>
                    </a:cubicBezTo>
                    <a:cubicBezTo>
                      <a:pt x="102" y="139"/>
                      <a:pt x="159" y="140"/>
                      <a:pt x="161" y="163"/>
                    </a:cubicBezTo>
                    <a:cubicBezTo>
                      <a:pt x="161" y="163"/>
                      <a:pt x="157" y="56"/>
                      <a:pt x="81" y="35"/>
                    </a:cubicBezTo>
                    <a:cubicBezTo>
                      <a:pt x="81" y="35"/>
                      <a:pt x="153" y="45"/>
                      <a:pt x="167" y="142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sp>
          <p:nvSpPr>
            <p:cNvPr id="8" name="îšḻiďé">
              <a:extLst>
                <a:ext uri="{FF2B5EF4-FFF2-40B4-BE49-F238E27FC236}">
                  <a16:creationId xmlns:a16="http://schemas.microsoft.com/office/drawing/2014/main" xmlns="" id="{CFF1CB4E-AF16-47A0-96B9-9BDBD1F4D8CB}"/>
                </a:ext>
              </a:extLst>
            </p:cNvPr>
            <p:cNvSpPr/>
            <p:nvPr/>
          </p:nvSpPr>
          <p:spPr>
            <a:xfrm>
              <a:off x="2139760" y="1944008"/>
              <a:ext cx="1912879" cy="1912879"/>
            </a:xfrm>
            <a:prstGeom prst="ellipse">
              <a:avLst/>
            </a:prstGeom>
            <a:solidFill>
              <a:schemeClr val="bg1"/>
            </a:solidFill>
            <a:ln w="1270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9" name="ïṥ1ïdé">
              <a:extLst>
                <a:ext uri="{FF2B5EF4-FFF2-40B4-BE49-F238E27FC236}">
                  <a16:creationId xmlns:a16="http://schemas.microsoft.com/office/drawing/2014/main" xmlns="" id="{712A85B5-509C-41CB-BEA6-2D4C75450E94}"/>
                </a:ext>
              </a:extLst>
            </p:cNvPr>
            <p:cNvSpPr/>
            <p:nvPr/>
          </p:nvSpPr>
          <p:spPr>
            <a:xfrm>
              <a:off x="2298374" y="1944008"/>
              <a:ext cx="1216720" cy="1641956"/>
            </a:xfrm>
            <a:custGeom>
              <a:avLst/>
              <a:gdLst>
                <a:gd name="connsiteX0" fmla="*/ 887090 w 1355175"/>
                <a:gd name="connsiteY0" fmla="*/ 0 h 1828800"/>
                <a:gd name="connsiteX1" fmla="*/ 996164 w 1355175"/>
                <a:gd name="connsiteY1" fmla="*/ 5508 h 1828800"/>
                <a:gd name="connsiteX2" fmla="*/ 1047944 w 1355175"/>
                <a:gd name="connsiteY2" fmla="*/ 13411 h 1828800"/>
                <a:gd name="connsiteX3" fmla="*/ 1111570 w 1355175"/>
                <a:gd name="connsiteY3" fmla="*/ 83416 h 1828800"/>
                <a:gd name="connsiteX4" fmla="*/ 1355175 w 1355175"/>
                <a:gd name="connsiteY4" fmla="*/ 762000 h 1828800"/>
                <a:gd name="connsiteX5" fmla="*/ 288375 w 1355175"/>
                <a:gd name="connsiteY5" fmla="*/ 1828800 h 1828800"/>
                <a:gd name="connsiteX6" fmla="*/ 179301 w 1355175"/>
                <a:gd name="connsiteY6" fmla="*/ 1823292 h 1828800"/>
                <a:gd name="connsiteX7" fmla="*/ 176223 w 1355175"/>
                <a:gd name="connsiteY7" fmla="*/ 1822822 h 1828800"/>
                <a:gd name="connsiteX8" fmla="*/ 254590 w 1355175"/>
                <a:gd name="connsiteY8" fmla="*/ 1814922 h 1828800"/>
                <a:gd name="connsiteX9" fmla="*/ 800005 w 1355175"/>
                <a:gd name="connsiteY9" fmla="*/ 1145721 h 1828800"/>
                <a:gd name="connsiteX10" fmla="*/ 116926 w 1355175"/>
                <a:gd name="connsiteY10" fmla="*/ 462642 h 1828800"/>
                <a:gd name="connsiteX11" fmla="*/ 0 w 1355175"/>
                <a:gd name="connsiteY11" fmla="*/ 474429 h 1828800"/>
                <a:gd name="connsiteX12" fmla="*/ 2483 w 1355175"/>
                <a:gd name="connsiteY12" fmla="*/ 470342 h 1828800"/>
                <a:gd name="connsiteX13" fmla="*/ 887090 w 1355175"/>
                <a:gd name="connsiteY13" fmla="*/ 0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55175" h="1828800">
                  <a:moveTo>
                    <a:pt x="887090" y="0"/>
                  </a:moveTo>
                  <a:cubicBezTo>
                    <a:pt x="923914" y="0"/>
                    <a:pt x="960302" y="1866"/>
                    <a:pt x="996164" y="5508"/>
                  </a:cubicBezTo>
                  <a:lnTo>
                    <a:pt x="1047944" y="13411"/>
                  </a:lnTo>
                  <a:lnTo>
                    <a:pt x="1111570" y="83416"/>
                  </a:lnTo>
                  <a:cubicBezTo>
                    <a:pt x="1263755" y="267822"/>
                    <a:pt x="1355175" y="504235"/>
                    <a:pt x="1355175" y="762000"/>
                  </a:cubicBezTo>
                  <a:cubicBezTo>
                    <a:pt x="1355175" y="1351177"/>
                    <a:pt x="877552" y="1828800"/>
                    <a:pt x="288375" y="1828800"/>
                  </a:cubicBezTo>
                  <a:cubicBezTo>
                    <a:pt x="251552" y="1828800"/>
                    <a:pt x="215164" y="1826934"/>
                    <a:pt x="179301" y="1823292"/>
                  </a:cubicBezTo>
                  <a:lnTo>
                    <a:pt x="176223" y="1822822"/>
                  </a:lnTo>
                  <a:lnTo>
                    <a:pt x="254590" y="1814922"/>
                  </a:lnTo>
                  <a:cubicBezTo>
                    <a:pt x="565858" y="1751228"/>
                    <a:pt x="800005" y="1475818"/>
                    <a:pt x="800005" y="1145721"/>
                  </a:cubicBezTo>
                  <a:cubicBezTo>
                    <a:pt x="800005" y="768467"/>
                    <a:pt x="494180" y="462642"/>
                    <a:pt x="116926" y="462642"/>
                  </a:cubicBezTo>
                  <a:lnTo>
                    <a:pt x="0" y="474429"/>
                  </a:lnTo>
                  <a:lnTo>
                    <a:pt x="2483" y="470342"/>
                  </a:lnTo>
                  <a:cubicBezTo>
                    <a:pt x="194195" y="186571"/>
                    <a:pt x="518855" y="0"/>
                    <a:pt x="887090" y="0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0" name="iśļiďé">
              <a:extLst>
                <a:ext uri="{FF2B5EF4-FFF2-40B4-BE49-F238E27FC236}">
                  <a16:creationId xmlns:a16="http://schemas.microsoft.com/office/drawing/2014/main" xmlns="" id="{4B9804EE-2B6C-4C5B-BC4F-ADAA6321825A}"/>
                </a:ext>
              </a:extLst>
            </p:cNvPr>
            <p:cNvSpPr/>
            <p:nvPr/>
          </p:nvSpPr>
          <p:spPr>
            <a:xfrm>
              <a:off x="2422951" y="1956049"/>
              <a:ext cx="1629688" cy="1903575"/>
            </a:xfrm>
            <a:custGeom>
              <a:avLst/>
              <a:gdLst>
                <a:gd name="connsiteX0" fmla="*/ 909189 w 1815135"/>
                <a:gd name="connsiteY0" fmla="*/ 0 h 2120189"/>
                <a:gd name="connsiteX1" fmla="*/ 963332 w 1815135"/>
                <a:gd name="connsiteY1" fmla="*/ 8263 h 2120189"/>
                <a:gd name="connsiteX2" fmla="*/ 1815135 w 1815135"/>
                <a:gd name="connsiteY2" fmla="*/ 1053389 h 2120189"/>
                <a:gd name="connsiteX3" fmla="*/ 748335 w 1815135"/>
                <a:gd name="connsiteY3" fmla="*/ 2120189 h 2120189"/>
                <a:gd name="connsiteX4" fmla="*/ 69751 w 1815135"/>
                <a:gd name="connsiteY4" fmla="*/ 1876584 h 2120189"/>
                <a:gd name="connsiteX5" fmla="*/ 0 w 1815135"/>
                <a:gd name="connsiteY5" fmla="*/ 1813189 h 2120189"/>
                <a:gd name="connsiteX6" fmla="*/ 37468 w 1815135"/>
                <a:gd name="connsiteY6" fmla="*/ 1809411 h 2120189"/>
                <a:gd name="connsiteX7" fmla="*/ 40546 w 1815135"/>
                <a:gd name="connsiteY7" fmla="*/ 1809881 h 2120189"/>
                <a:gd name="connsiteX8" fmla="*/ 149620 w 1815135"/>
                <a:gd name="connsiteY8" fmla="*/ 1815389 h 2120189"/>
                <a:gd name="connsiteX9" fmla="*/ 1216420 w 1815135"/>
                <a:gd name="connsiteY9" fmla="*/ 748589 h 2120189"/>
                <a:gd name="connsiteX10" fmla="*/ 972815 w 1815135"/>
                <a:gd name="connsiteY10" fmla="*/ 70005 h 2120189"/>
                <a:gd name="connsiteX11" fmla="*/ 909189 w 1815135"/>
                <a:gd name="connsiteY11" fmla="*/ 0 h 2120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15135" h="2120189">
                  <a:moveTo>
                    <a:pt x="909189" y="0"/>
                  </a:moveTo>
                  <a:lnTo>
                    <a:pt x="963332" y="8263"/>
                  </a:lnTo>
                  <a:cubicBezTo>
                    <a:pt x="1449455" y="107738"/>
                    <a:pt x="1815135" y="537859"/>
                    <a:pt x="1815135" y="1053389"/>
                  </a:cubicBezTo>
                  <a:cubicBezTo>
                    <a:pt x="1815135" y="1642566"/>
                    <a:pt x="1337512" y="2120189"/>
                    <a:pt x="748335" y="2120189"/>
                  </a:cubicBezTo>
                  <a:cubicBezTo>
                    <a:pt x="490570" y="2120189"/>
                    <a:pt x="254157" y="2028769"/>
                    <a:pt x="69751" y="1876584"/>
                  </a:cubicBezTo>
                  <a:lnTo>
                    <a:pt x="0" y="1813189"/>
                  </a:lnTo>
                  <a:lnTo>
                    <a:pt x="37468" y="1809411"/>
                  </a:lnTo>
                  <a:lnTo>
                    <a:pt x="40546" y="1809881"/>
                  </a:lnTo>
                  <a:cubicBezTo>
                    <a:pt x="76409" y="1813523"/>
                    <a:pt x="112797" y="1815389"/>
                    <a:pt x="149620" y="1815389"/>
                  </a:cubicBezTo>
                  <a:cubicBezTo>
                    <a:pt x="738797" y="1815389"/>
                    <a:pt x="1216420" y="1337766"/>
                    <a:pt x="1216420" y="748589"/>
                  </a:cubicBezTo>
                  <a:cubicBezTo>
                    <a:pt x="1216420" y="490824"/>
                    <a:pt x="1125000" y="254411"/>
                    <a:pt x="972815" y="70005"/>
                  </a:cubicBezTo>
                  <a:lnTo>
                    <a:pt x="909189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1" name="îşľîḓê">
              <a:extLst>
                <a:ext uri="{FF2B5EF4-FFF2-40B4-BE49-F238E27FC236}">
                  <a16:creationId xmlns:a16="http://schemas.microsoft.com/office/drawing/2014/main" xmlns="" id="{604D0060-F8AC-454A-8973-F49CA29C225B}"/>
                </a:ext>
              </a:extLst>
            </p:cNvPr>
            <p:cNvSpPr/>
            <p:nvPr/>
          </p:nvSpPr>
          <p:spPr>
            <a:xfrm>
              <a:off x="2137024" y="2359383"/>
              <a:ext cx="879620" cy="1221214"/>
            </a:xfrm>
            <a:custGeom>
              <a:avLst/>
              <a:gdLst>
                <a:gd name="connsiteX0" fmla="*/ 296636 w 979715"/>
                <a:gd name="connsiteY0" fmla="*/ 0 h 1360180"/>
                <a:gd name="connsiteX1" fmla="*/ 979715 w 979715"/>
                <a:gd name="connsiteY1" fmla="*/ 683079 h 1360180"/>
                <a:gd name="connsiteX2" fmla="*/ 434300 w 979715"/>
                <a:gd name="connsiteY2" fmla="*/ 1352280 h 1360180"/>
                <a:gd name="connsiteX3" fmla="*/ 355933 w 979715"/>
                <a:gd name="connsiteY3" fmla="*/ 1360180 h 1360180"/>
                <a:gd name="connsiteX4" fmla="*/ 307232 w 979715"/>
                <a:gd name="connsiteY4" fmla="*/ 1352748 h 1360180"/>
                <a:gd name="connsiteX5" fmla="*/ 243605 w 979715"/>
                <a:gd name="connsiteY5" fmla="*/ 1282742 h 1360180"/>
                <a:gd name="connsiteX6" fmla="*/ 0 w 979715"/>
                <a:gd name="connsiteY6" fmla="*/ 604158 h 1360180"/>
                <a:gd name="connsiteX7" fmla="*/ 128757 w 979715"/>
                <a:gd name="connsiteY7" fmla="*/ 95658 h 1360180"/>
                <a:gd name="connsiteX8" fmla="*/ 179710 w 979715"/>
                <a:gd name="connsiteY8" fmla="*/ 11787 h 1360180"/>
                <a:gd name="connsiteX9" fmla="*/ 296636 w 979715"/>
                <a:gd name="connsiteY9" fmla="*/ 0 h 1360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79715" h="1360180">
                  <a:moveTo>
                    <a:pt x="296636" y="0"/>
                  </a:moveTo>
                  <a:cubicBezTo>
                    <a:pt x="673890" y="0"/>
                    <a:pt x="979715" y="305825"/>
                    <a:pt x="979715" y="683079"/>
                  </a:cubicBezTo>
                  <a:cubicBezTo>
                    <a:pt x="979715" y="1013176"/>
                    <a:pt x="745568" y="1288586"/>
                    <a:pt x="434300" y="1352280"/>
                  </a:cubicBezTo>
                  <a:lnTo>
                    <a:pt x="355933" y="1360180"/>
                  </a:lnTo>
                  <a:lnTo>
                    <a:pt x="307232" y="1352748"/>
                  </a:lnTo>
                  <a:lnTo>
                    <a:pt x="243605" y="1282742"/>
                  </a:lnTo>
                  <a:cubicBezTo>
                    <a:pt x="91420" y="1098336"/>
                    <a:pt x="0" y="861923"/>
                    <a:pt x="0" y="604158"/>
                  </a:cubicBezTo>
                  <a:cubicBezTo>
                    <a:pt x="0" y="420040"/>
                    <a:pt x="46643" y="246816"/>
                    <a:pt x="128757" y="95658"/>
                  </a:cubicBezTo>
                  <a:lnTo>
                    <a:pt x="179710" y="11787"/>
                  </a:lnTo>
                  <a:lnTo>
                    <a:pt x="296636" y="0"/>
                  </a:lnTo>
                  <a:close/>
                </a:path>
              </a:pathLst>
            </a:custGeom>
            <a:solidFill>
              <a:schemeClr val="bg1">
                <a:lumMod val="95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2" name="îṩḻiḑè">
              <a:extLst>
                <a:ext uri="{FF2B5EF4-FFF2-40B4-BE49-F238E27FC236}">
                  <a16:creationId xmlns:a16="http://schemas.microsoft.com/office/drawing/2014/main" xmlns="" id="{3BDEF0BE-9749-4265-A737-17BA683EE7BC}"/>
                </a:ext>
              </a:extLst>
            </p:cNvPr>
            <p:cNvSpPr txBox="1"/>
            <p:nvPr/>
          </p:nvSpPr>
          <p:spPr>
            <a:xfrm>
              <a:off x="3191485" y="3146510"/>
              <a:ext cx="793498" cy="31381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>
                <a:defRPr lang="zh-CN" altLang="en-US" sz="1050" b="0" i="0" u="none" strike="noStrike" kern="1200" baseline="0">
                  <a:solidFill>
                    <a:schemeClr val="tx1">
                      <a:lumMod val="60000"/>
                      <a:lumOff val="40000"/>
                    </a:schemeClr>
                  </a:solidFill>
                  <a:latin typeface="Impact" panose="020B0806030902050204" pitchFamily="34" charset="0"/>
                </a:defRPr>
              </a:pPr>
              <a:r>
                <a:rPr lang="en-US" sz="1100" b="1" dirty="0">
                  <a:solidFill>
                    <a:schemeClr val="accent1"/>
                  </a:solidFill>
                </a:rPr>
                <a:t>... ￥ | 50 %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2A60BF88-B800-4A12-9683-D06351863AD7}"/>
                </a:ext>
              </a:extLst>
            </p:cNvPr>
            <p:cNvCxnSpPr/>
            <p:nvPr/>
          </p:nvCxnSpPr>
          <p:spPr>
            <a:xfrm>
              <a:off x="4033542" y="2317259"/>
              <a:ext cx="1188720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  <a:prstDash val="sysDot"/>
              <a:headEnd type="none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iṩľîḍê">
              <a:extLst>
                <a:ext uri="{FF2B5EF4-FFF2-40B4-BE49-F238E27FC236}">
                  <a16:creationId xmlns:a16="http://schemas.microsoft.com/office/drawing/2014/main" xmlns="" id="{00D39D59-6E85-42CA-9105-01987ABDEC09}"/>
                </a:ext>
              </a:extLst>
            </p:cNvPr>
            <p:cNvSpPr txBox="1"/>
            <p:nvPr/>
          </p:nvSpPr>
          <p:spPr>
            <a:xfrm>
              <a:off x="5252725" y="1603139"/>
              <a:ext cx="4799515" cy="7141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b" anchorCtr="0">
              <a:normAutofit/>
            </a:bodyPr>
            <a:lstStyle/>
            <a:p>
              <a:pPr>
                <a:buSzPct val="25000"/>
              </a:pPr>
              <a:r>
                <a:rPr lang="en-US" sz="2000" b="1" dirty="0"/>
                <a:t>Unified fonts make</a:t>
              </a:r>
            </a:p>
            <a:p>
              <a:pPr>
                <a:buSzPct val="25000"/>
              </a:pPr>
              <a:r>
                <a:rPr lang="en-US" sz="2000" b="1" dirty="0"/>
                <a:t>reading more fluent.</a:t>
              </a:r>
            </a:p>
          </p:txBody>
        </p:sp>
        <p:sp>
          <p:nvSpPr>
            <p:cNvPr id="15" name="ïṥḷïḋè">
              <a:extLst>
                <a:ext uri="{FF2B5EF4-FFF2-40B4-BE49-F238E27FC236}">
                  <a16:creationId xmlns:a16="http://schemas.microsoft.com/office/drawing/2014/main" xmlns="" id="{C450A5AB-0CF0-499D-8E5D-50859E0D4C93}"/>
                </a:ext>
              </a:extLst>
            </p:cNvPr>
            <p:cNvSpPr txBox="1"/>
            <p:nvPr/>
          </p:nvSpPr>
          <p:spPr>
            <a:xfrm>
              <a:off x="5252724" y="2317258"/>
              <a:ext cx="4799516" cy="8128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11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1100" dirty="0"/>
                <a:t>Adjust the spacing to adapt to Chinese typesetting, use the reference line in PPT.</a:t>
              </a:r>
            </a:p>
          </p:txBody>
        </p:sp>
        <p:grpSp>
          <p:nvGrpSpPr>
            <p:cNvPr id="16" name="íSḻíďê">
              <a:extLst>
                <a:ext uri="{FF2B5EF4-FFF2-40B4-BE49-F238E27FC236}">
                  <a16:creationId xmlns:a16="http://schemas.microsoft.com/office/drawing/2014/main" xmlns="" id="{85F6F1CA-EFDF-4955-88B5-2E265AA89D37}"/>
                </a:ext>
              </a:extLst>
            </p:cNvPr>
            <p:cNvGrpSpPr/>
            <p:nvPr/>
          </p:nvGrpSpPr>
          <p:grpSpPr>
            <a:xfrm>
              <a:off x="673101" y="4001895"/>
              <a:ext cx="2232024" cy="1999757"/>
              <a:chOff x="673101" y="2751879"/>
              <a:chExt cx="2232024" cy="1999757"/>
            </a:xfrm>
          </p:grpSpPr>
          <p:sp>
            <p:nvSpPr>
              <p:cNvPr id="37" name="ísļïḑè">
                <a:extLst>
                  <a:ext uri="{FF2B5EF4-FFF2-40B4-BE49-F238E27FC236}">
                    <a16:creationId xmlns:a16="http://schemas.microsoft.com/office/drawing/2014/main" xmlns="" id="{2C783E3A-D439-4023-8F1B-9E4D0E78360E}"/>
                  </a:ext>
                </a:extLst>
              </p:cNvPr>
              <p:cNvSpPr/>
              <p:nvPr/>
            </p:nvSpPr>
            <p:spPr>
              <a:xfrm>
                <a:off x="1392764" y="2751879"/>
                <a:ext cx="792698" cy="792698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íṥľïdè">
                <a:extLst>
                  <a:ext uri="{FF2B5EF4-FFF2-40B4-BE49-F238E27FC236}">
                    <a16:creationId xmlns:a16="http://schemas.microsoft.com/office/drawing/2014/main" xmlns="" id="{A710D90D-F845-4170-B585-C1665720D710}"/>
                  </a:ext>
                </a:extLst>
              </p:cNvPr>
              <p:cNvSpPr/>
              <p:nvPr/>
            </p:nvSpPr>
            <p:spPr bwMode="auto">
              <a:xfrm>
                <a:off x="1590113" y="2972447"/>
                <a:ext cx="398001" cy="351564"/>
              </a:xfrm>
              <a:custGeom>
                <a:avLst/>
                <a:gdLst>
                  <a:gd name="T0" fmla="*/ 573 w 573"/>
                  <a:gd name="T1" fmla="*/ 254 h 507"/>
                  <a:gd name="T2" fmla="*/ 433 w 573"/>
                  <a:gd name="T3" fmla="*/ 480 h 507"/>
                  <a:gd name="T4" fmla="*/ 538 w 573"/>
                  <a:gd name="T5" fmla="*/ 254 h 507"/>
                  <a:gd name="T6" fmla="*/ 433 w 573"/>
                  <a:gd name="T7" fmla="*/ 27 h 507"/>
                  <a:gd name="T8" fmla="*/ 573 w 573"/>
                  <a:gd name="T9" fmla="*/ 254 h 507"/>
                  <a:gd name="T10" fmla="*/ 507 w 573"/>
                  <a:gd name="T11" fmla="*/ 254 h 507"/>
                  <a:gd name="T12" fmla="*/ 253 w 573"/>
                  <a:gd name="T13" fmla="*/ 0 h 507"/>
                  <a:gd name="T14" fmla="*/ 0 w 573"/>
                  <a:gd name="T15" fmla="*/ 254 h 507"/>
                  <a:gd name="T16" fmla="*/ 253 w 573"/>
                  <a:gd name="T17" fmla="*/ 507 h 507"/>
                  <a:gd name="T18" fmla="*/ 507 w 573"/>
                  <a:gd name="T19" fmla="*/ 254 h 507"/>
                  <a:gd name="T20" fmla="*/ 440 w 573"/>
                  <a:gd name="T21" fmla="*/ 254 h 507"/>
                  <a:gd name="T22" fmla="*/ 253 w 573"/>
                  <a:gd name="T23" fmla="*/ 440 h 507"/>
                  <a:gd name="T24" fmla="*/ 67 w 573"/>
                  <a:gd name="T25" fmla="*/ 254 h 507"/>
                  <a:gd name="T26" fmla="*/ 253 w 573"/>
                  <a:gd name="T27" fmla="*/ 67 h 507"/>
                  <a:gd name="T28" fmla="*/ 440 w 573"/>
                  <a:gd name="T29" fmla="*/ 254 h 507"/>
                  <a:gd name="T30" fmla="*/ 370 w 573"/>
                  <a:gd name="T31" fmla="*/ 290 h 507"/>
                  <a:gd name="T32" fmla="*/ 321 w 573"/>
                  <a:gd name="T33" fmla="*/ 290 h 507"/>
                  <a:gd name="T34" fmla="*/ 321 w 573"/>
                  <a:gd name="T35" fmla="*/ 302 h 507"/>
                  <a:gd name="T36" fmla="*/ 311 w 573"/>
                  <a:gd name="T37" fmla="*/ 335 h 507"/>
                  <a:gd name="T38" fmla="*/ 264 w 573"/>
                  <a:gd name="T39" fmla="*/ 342 h 507"/>
                  <a:gd name="T40" fmla="*/ 215 w 573"/>
                  <a:gd name="T41" fmla="*/ 329 h 507"/>
                  <a:gd name="T42" fmla="*/ 208 w 573"/>
                  <a:gd name="T43" fmla="*/ 301 h 507"/>
                  <a:gd name="T44" fmla="*/ 282 w 573"/>
                  <a:gd name="T45" fmla="*/ 301 h 507"/>
                  <a:gd name="T46" fmla="*/ 287 w 573"/>
                  <a:gd name="T47" fmla="*/ 270 h 507"/>
                  <a:gd name="T48" fmla="*/ 207 w 573"/>
                  <a:gd name="T49" fmla="*/ 270 h 507"/>
                  <a:gd name="T50" fmla="*/ 206 w 573"/>
                  <a:gd name="T51" fmla="*/ 242 h 507"/>
                  <a:gd name="T52" fmla="*/ 206 w 573"/>
                  <a:gd name="T53" fmla="*/ 238 h 507"/>
                  <a:gd name="T54" fmla="*/ 291 w 573"/>
                  <a:gd name="T55" fmla="*/ 238 h 507"/>
                  <a:gd name="T56" fmla="*/ 296 w 573"/>
                  <a:gd name="T57" fmla="*/ 207 h 507"/>
                  <a:gd name="T58" fmla="*/ 208 w 573"/>
                  <a:gd name="T59" fmla="*/ 207 h 507"/>
                  <a:gd name="T60" fmla="*/ 216 w 573"/>
                  <a:gd name="T61" fmla="*/ 176 h 507"/>
                  <a:gd name="T62" fmla="*/ 266 w 573"/>
                  <a:gd name="T63" fmla="*/ 165 h 507"/>
                  <a:gd name="T64" fmla="*/ 306 w 573"/>
                  <a:gd name="T65" fmla="*/ 170 h 507"/>
                  <a:gd name="T66" fmla="*/ 319 w 573"/>
                  <a:gd name="T67" fmla="*/ 204 h 507"/>
                  <a:gd name="T68" fmla="*/ 319 w 573"/>
                  <a:gd name="T69" fmla="*/ 211 h 507"/>
                  <a:gd name="T70" fmla="*/ 367 w 573"/>
                  <a:gd name="T71" fmla="*/ 211 h 507"/>
                  <a:gd name="T72" fmla="*/ 367 w 573"/>
                  <a:gd name="T73" fmla="*/ 205 h 507"/>
                  <a:gd name="T74" fmla="*/ 349 w 573"/>
                  <a:gd name="T75" fmla="*/ 140 h 507"/>
                  <a:gd name="T76" fmla="*/ 276 w 573"/>
                  <a:gd name="T77" fmla="*/ 124 h 507"/>
                  <a:gd name="T78" fmla="*/ 181 w 573"/>
                  <a:gd name="T79" fmla="*/ 143 h 507"/>
                  <a:gd name="T80" fmla="*/ 158 w 573"/>
                  <a:gd name="T81" fmla="*/ 207 h 507"/>
                  <a:gd name="T82" fmla="*/ 142 w 573"/>
                  <a:gd name="T83" fmla="*/ 207 h 507"/>
                  <a:gd name="T84" fmla="*/ 137 w 573"/>
                  <a:gd name="T85" fmla="*/ 238 h 507"/>
                  <a:gd name="T86" fmla="*/ 157 w 573"/>
                  <a:gd name="T87" fmla="*/ 238 h 507"/>
                  <a:gd name="T88" fmla="*/ 158 w 573"/>
                  <a:gd name="T89" fmla="*/ 269 h 507"/>
                  <a:gd name="T90" fmla="*/ 142 w 573"/>
                  <a:gd name="T91" fmla="*/ 269 h 507"/>
                  <a:gd name="T92" fmla="*/ 137 w 573"/>
                  <a:gd name="T93" fmla="*/ 301 h 507"/>
                  <a:gd name="T94" fmla="*/ 160 w 573"/>
                  <a:gd name="T95" fmla="*/ 301 h 507"/>
                  <a:gd name="T96" fmla="*/ 175 w 573"/>
                  <a:gd name="T97" fmla="*/ 359 h 507"/>
                  <a:gd name="T98" fmla="*/ 264 w 573"/>
                  <a:gd name="T99" fmla="*/ 384 h 507"/>
                  <a:gd name="T100" fmla="*/ 344 w 573"/>
                  <a:gd name="T101" fmla="*/ 371 h 507"/>
                  <a:gd name="T102" fmla="*/ 370 w 573"/>
                  <a:gd name="T103" fmla="*/ 299 h 507"/>
                  <a:gd name="T104" fmla="*/ 370 w 573"/>
                  <a:gd name="T105" fmla="*/ 290 h 507"/>
                  <a:gd name="T106" fmla="*/ 370 w 573"/>
                  <a:gd name="T107" fmla="*/ 290 h 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73" h="507">
                    <a:moveTo>
                      <a:pt x="573" y="254"/>
                    </a:moveTo>
                    <a:cubicBezTo>
                      <a:pt x="573" y="353"/>
                      <a:pt x="516" y="439"/>
                      <a:pt x="433" y="480"/>
                    </a:cubicBezTo>
                    <a:cubicBezTo>
                      <a:pt x="496" y="429"/>
                      <a:pt x="538" y="347"/>
                      <a:pt x="538" y="254"/>
                    </a:cubicBezTo>
                    <a:cubicBezTo>
                      <a:pt x="538" y="161"/>
                      <a:pt x="496" y="78"/>
                      <a:pt x="433" y="27"/>
                    </a:cubicBezTo>
                    <a:cubicBezTo>
                      <a:pt x="516" y="69"/>
                      <a:pt x="573" y="155"/>
                      <a:pt x="573" y="254"/>
                    </a:cubicBezTo>
                    <a:close/>
                    <a:moveTo>
                      <a:pt x="507" y="254"/>
                    </a:moveTo>
                    <a:cubicBezTo>
                      <a:pt x="507" y="114"/>
                      <a:pt x="393" y="0"/>
                      <a:pt x="253" y="0"/>
                    </a:cubicBezTo>
                    <a:cubicBezTo>
                      <a:pt x="114" y="0"/>
                      <a:pt x="0" y="114"/>
                      <a:pt x="0" y="254"/>
                    </a:cubicBezTo>
                    <a:cubicBezTo>
                      <a:pt x="0" y="393"/>
                      <a:pt x="114" y="507"/>
                      <a:pt x="253" y="507"/>
                    </a:cubicBezTo>
                    <a:cubicBezTo>
                      <a:pt x="393" y="507"/>
                      <a:pt x="507" y="393"/>
                      <a:pt x="507" y="254"/>
                    </a:cubicBezTo>
                    <a:close/>
                    <a:moveTo>
                      <a:pt x="440" y="254"/>
                    </a:moveTo>
                    <a:cubicBezTo>
                      <a:pt x="440" y="357"/>
                      <a:pt x="356" y="440"/>
                      <a:pt x="253" y="440"/>
                    </a:cubicBezTo>
                    <a:cubicBezTo>
                      <a:pt x="150" y="440"/>
                      <a:pt x="67" y="357"/>
                      <a:pt x="67" y="254"/>
                    </a:cubicBezTo>
                    <a:cubicBezTo>
                      <a:pt x="67" y="151"/>
                      <a:pt x="150" y="67"/>
                      <a:pt x="253" y="67"/>
                    </a:cubicBezTo>
                    <a:cubicBezTo>
                      <a:pt x="356" y="67"/>
                      <a:pt x="440" y="151"/>
                      <a:pt x="440" y="254"/>
                    </a:cubicBezTo>
                    <a:close/>
                    <a:moveTo>
                      <a:pt x="370" y="290"/>
                    </a:moveTo>
                    <a:lnTo>
                      <a:pt x="321" y="290"/>
                    </a:lnTo>
                    <a:lnTo>
                      <a:pt x="321" y="302"/>
                    </a:lnTo>
                    <a:cubicBezTo>
                      <a:pt x="322" y="318"/>
                      <a:pt x="318" y="329"/>
                      <a:pt x="311" y="335"/>
                    </a:cubicBezTo>
                    <a:cubicBezTo>
                      <a:pt x="303" y="340"/>
                      <a:pt x="288" y="342"/>
                      <a:pt x="264" y="342"/>
                    </a:cubicBezTo>
                    <a:cubicBezTo>
                      <a:pt x="236" y="342"/>
                      <a:pt x="220" y="338"/>
                      <a:pt x="215" y="329"/>
                    </a:cubicBezTo>
                    <a:cubicBezTo>
                      <a:pt x="212" y="324"/>
                      <a:pt x="210" y="315"/>
                      <a:pt x="208" y="301"/>
                    </a:cubicBezTo>
                    <a:lnTo>
                      <a:pt x="282" y="301"/>
                    </a:lnTo>
                    <a:lnTo>
                      <a:pt x="287" y="270"/>
                    </a:lnTo>
                    <a:lnTo>
                      <a:pt x="207" y="270"/>
                    </a:lnTo>
                    <a:cubicBezTo>
                      <a:pt x="207" y="260"/>
                      <a:pt x="206" y="251"/>
                      <a:pt x="206" y="242"/>
                    </a:cubicBezTo>
                    <a:lnTo>
                      <a:pt x="206" y="238"/>
                    </a:lnTo>
                    <a:lnTo>
                      <a:pt x="291" y="238"/>
                    </a:lnTo>
                    <a:lnTo>
                      <a:pt x="296" y="207"/>
                    </a:lnTo>
                    <a:lnTo>
                      <a:pt x="208" y="207"/>
                    </a:lnTo>
                    <a:cubicBezTo>
                      <a:pt x="209" y="191"/>
                      <a:pt x="212" y="181"/>
                      <a:pt x="216" y="176"/>
                    </a:cubicBezTo>
                    <a:cubicBezTo>
                      <a:pt x="222" y="169"/>
                      <a:pt x="239" y="165"/>
                      <a:pt x="266" y="165"/>
                    </a:cubicBezTo>
                    <a:cubicBezTo>
                      <a:pt x="286" y="165"/>
                      <a:pt x="300" y="167"/>
                      <a:pt x="306" y="170"/>
                    </a:cubicBezTo>
                    <a:cubicBezTo>
                      <a:pt x="314" y="175"/>
                      <a:pt x="319" y="186"/>
                      <a:pt x="319" y="204"/>
                    </a:cubicBezTo>
                    <a:lnTo>
                      <a:pt x="319" y="211"/>
                    </a:lnTo>
                    <a:lnTo>
                      <a:pt x="367" y="211"/>
                    </a:lnTo>
                    <a:lnTo>
                      <a:pt x="367" y="205"/>
                    </a:lnTo>
                    <a:cubicBezTo>
                      <a:pt x="366" y="172"/>
                      <a:pt x="360" y="150"/>
                      <a:pt x="349" y="140"/>
                    </a:cubicBezTo>
                    <a:cubicBezTo>
                      <a:pt x="337" y="129"/>
                      <a:pt x="312" y="124"/>
                      <a:pt x="276" y="124"/>
                    </a:cubicBezTo>
                    <a:cubicBezTo>
                      <a:pt x="228" y="124"/>
                      <a:pt x="196" y="130"/>
                      <a:pt x="181" y="143"/>
                    </a:cubicBezTo>
                    <a:cubicBezTo>
                      <a:pt x="168" y="154"/>
                      <a:pt x="160" y="175"/>
                      <a:pt x="158" y="207"/>
                    </a:cubicBezTo>
                    <a:lnTo>
                      <a:pt x="142" y="207"/>
                    </a:lnTo>
                    <a:lnTo>
                      <a:pt x="137" y="238"/>
                    </a:lnTo>
                    <a:lnTo>
                      <a:pt x="157" y="238"/>
                    </a:lnTo>
                    <a:cubicBezTo>
                      <a:pt x="157" y="250"/>
                      <a:pt x="157" y="260"/>
                      <a:pt x="158" y="269"/>
                    </a:cubicBezTo>
                    <a:lnTo>
                      <a:pt x="142" y="269"/>
                    </a:lnTo>
                    <a:lnTo>
                      <a:pt x="137" y="301"/>
                    </a:lnTo>
                    <a:lnTo>
                      <a:pt x="160" y="301"/>
                    </a:lnTo>
                    <a:cubicBezTo>
                      <a:pt x="163" y="330"/>
                      <a:pt x="168" y="349"/>
                      <a:pt x="175" y="359"/>
                    </a:cubicBezTo>
                    <a:cubicBezTo>
                      <a:pt x="186" y="375"/>
                      <a:pt x="216" y="384"/>
                      <a:pt x="264" y="384"/>
                    </a:cubicBezTo>
                    <a:cubicBezTo>
                      <a:pt x="305" y="384"/>
                      <a:pt x="332" y="380"/>
                      <a:pt x="344" y="371"/>
                    </a:cubicBezTo>
                    <a:cubicBezTo>
                      <a:pt x="361" y="361"/>
                      <a:pt x="370" y="336"/>
                      <a:pt x="370" y="299"/>
                    </a:cubicBezTo>
                    <a:lnTo>
                      <a:pt x="370" y="290"/>
                    </a:lnTo>
                    <a:lnTo>
                      <a:pt x="370" y="29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grpSp>
            <p:nvGrpSpPr>
              <p:cNvPr id="39" name="ïṩḷïḑé">
                <a:extLst>
                  <a:ext uri="{FF2B5EF4-FFF2-40B4-BE49-F238E27FC236}">
                    <a16:creationId xmlns:a16="http://schemas.microsoft.com/office/drawing/2014/main" xmlns="" id="{E4D2324D-18B5-4F56-ACDE-F00238A52F2C}"/>
                  </a:ext>
                </a:extLst>
              </p:cNvPr>
              <p:cNvGrpSpPr/>
              <p:nvPr/>
            </p:nvGrpSpPr>
            <p:grpSpPr>
              <a:xfrm>
                <a:off x="673101" y="3668688"/>
                <a:ext cx="2232024" cy="1082948"/>
                <a:chOff x="673101" y="3668688"/>
                <a:chExt cx="2232024" cy="1082948"/>
              </a:xfrm>
            </p:grpSpPr>
            <p:sp>
              <p:nvSpPr>
                <p:cNvPr id="40" name="îş1iḑé">
                  <a:extLst>
                    <a:ext uri="{FF2B5EF4-FFF2-40B4-BE49-F238E27FC236}">
                      <a16:creationId xmlns:a16="http://schemas.microsoft.com/office/drawing/2014/main" xmlns="" id="{A71171AF-3B98-4281-834E-0DCD9ADF867E}"/>
                    </a:ext>
                  </a:extLst>
                </p:cNvPr>
                <p:cNvSpPr txBox="1"/>
                <p:nvPr/>
              </p:nvSpPr>
              <p:spPr>
                <a:xfrm>
                  <a:off x="673101" y="4061200"/>
                  <a:ext cx="2232024" cy="690436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t" anchorCtr="0">
                  <a:normAutofit/>
                </a:bodyPr>
                <a:lstStyle/>
                <a:p>
                  <a:pPr algn="ctr">
                    <a:lnSpc>
                      <a:spcPct val="150000"/>
                    </a:lnSpc>
                    <a:buSzPct val="25000"/>
                  </a:pPr>
                  <a:r>
                    <a:rPr lang="en-US" sz="1100" dirty="0"/>
                    <a:t>Copy paste fonts. Choose the only option to retain text.…</a:t>
                  </a:r>
                  <a:r>
                    <a:rPr lang="de-DE" sz="1100" dirty="0"/>
                    <a:t>..</a:t>
                  </a:r>
                </a:p>
              </p:txBody>
            </p:sp>
            <p:sp>
              <p:nvSpPr>
                <p:cNvPr id="41" name="îŝ1îḑé">
                  <a:extLst>
                    <a:ext uri="{FF2B5EF4-FFF2-40B4-BE49-F238E27FC236}">
                      <a16:creationId xmlns:a16="http://schemas.microsoft.com/office/drawing/2014/main" xmlns="" id="{D167A4F4-DA3A-4FA1-98CE-6684FCC3CFFE}"/>
                    </a:ext>
                  </a:extLst>
                </p:cNvPr>
                <p:cNvSpPr txBox="1"/>
                <p:nvPr/>
              </p:nvSpPr>
              <p:spPr>
                <a:xfrm>
                  <a:off x="673101" y="3668688"/>
                  <a:ext cx="2232024" cy="39251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ctr" anchorCtr="0">
                  <a:normAutofit/>
                </a:bodyPr>
                <a:lstStyle/>
                <a:p>
                  <a:pPr algn="ctr">
                    <a:buSzPct val="25000"/>
                  </a:pPr>
                  <a:r>
                    <a:rPr lang="de-DE" b="1" dirty="0"/>
                    <a:t>Text here</a:t>
                  </a:r>
                </a:p>
              </p:txBody>
            </p:sp>
          </p:grpSp>
        </p:grpSp>
        <p:grpSp>
          <p:nvGrpSpPr>
            <p:cNvPr id="17" name="ïṧ1ïḋe">
              <a:extLst>
                <a:ext uri="{FF2B5EF4-FFF2-40B4-BE49-F238E27FC236}">
                  <a16:creationId xmlns:a16="http://schemas.microsoft.com/office/drawing/2014/main" xmlns="" id="{08EED802-E59F-4DC1-B4EB-F4041C3B3426}"/>
                </a:ext>
              </a:extLst>
            </p:cNvPr>
            <p:cNvGrpSpPr/>
            <p:nvPr/>
          </p:nvGrpSpPr>
          <p:grpSpPr>
            <a:xfrm>
              <a:off x="3544359" y="4001895"/>
              <a:ext cx="2232024" cy="1999757"/>
              <a:chOff x="673101" y="2751879"/>
              <a:chExt cx="2232024" cy="1999757"/>
            </a:xfrm>
          </p:grpSpPr>
          <p:sp>
            <p:nvSpPr>
              <p:cNvPr id="32" name="iṥḻîḍè">
                <a:extLst>
                  <a:ext uri="{FF2B5EF4-FFF2-40B4-BE49-F238E27FC236}">
                    <a16:creationId xmlns:a16="http://schemas.microsoft.com/office/drawing/2014/main" xmlns="" id="{F6260264-6F22-417A-B959-8D504896A836}"/>
                  </a:ext>
                </a:extLst>
              </p:cNvPr>
              <p:cNvSpPr/>
              <p:nvPr/>
            </p:nvSpPr>
            <p:spPr>
              <a:xfrm>
                <a:off x="1392764" y="2751879"/>
                <a:ext cx="792698" cy="792698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33" name="îṧḷiḋé">
                <a:extLst>
                  <a:ext uri="{FF2B5EF4-FFF2-40B4-BE49-F238E27FC236}">
                    <a16:creationId xmlns:a16="http://schemas.microsoft.com/office/drawing/2014/main" xmlns="" id="{E1C819D8-BFF9-4E19-8CF0-0A1F4C27F01F}"/>
                  </a:ext>
                </a:extLst>
              </p:cNvPr>
              <p:cNvSpPr/>
              <p:nvPr/>
            </p:nvSpPr>
            <p:spPr bwMode="auto">
              <a:xfrm>
                <a:off x="1590113" y="2956785"/>
                <a:ext cx="398001" cy="382886"/>
              </a:xfrm>
              <a:custGeom>
                <a:avLst/>
                <a:gdLst>
                  <a:gd name="connsiteX0" fmla="*/ 195114 w 608814"/>
                  <a:gd name="connsiteY0" fmla="*/ 351627 h 585693"/>
                  <a:gd name="connsiteX1" fmla="*/ 258290 w 608814"/>
                  <a:gd name="connsiteY1" fmla="*/ 351627 h 585693"/>
                  <a:gd name="connsiteX2" fmla="*/ 282731 w 608814"/>
                  <a:gd name="connsiteY2" fmla="*/ 376018 h 585693"/>
                  <a:gd name="connsiteX3" fmla="*/ 282731 w 608814"/>
                  <a:gd name="connsiteY3" fmla="*/ 561210 h 585693"/>
                  <a:gd name="connsiteX4" fmla="*/ 258290 w 608814"/>
                  <a:gd name="connsiteY4" fmla="*/ 585693 h 585693"/>
                  <a:gd name="connsiteX5" fmla="*/ 195114 w 608814"/>
                  <a:gd name="connsiteY5" fmla="*/ 585693 h 585693"/>
                  <a:gd name="connsiteX6" fmla="*/ 170673 w 608814"/>
                  <a:gd name="connsiteY6" fmla="*/ 561210 h 585693"/>
                  <a:gd name="connsiteX7" fmla="*/ 170673 w 608814"/>
                  <a:gd name="connsiteY7" fmla="*/ 376018 h 585693"/>
                  <a:gd name="connsiteX8" fmla="*/ 195114 w 608814"/>
                  <a:gd name="connsiteY8" fmla="*/ 351627 h 585693"/>
                  <a:gd name="connsiteX9" fmla="*/ 358100 w 608814"/>
                  <a:gd name="connsiteY9" fmla="*/ 249872 h 585693"/>
                  <a:gd name="connsiteX10" fmla="*/ 421316 w 608814"/>
                  <a:gd name="connsiteY10" fmla="*/ 249872 h 585693"/>
                  <a:gd name="connsiteX11" fmla="*/ 445737 w 608814"/>
                  <a:gd name="connsiteY11" fmla="*/ 274267 h 585693"/>
                  <a:gd name="connsiteX12" fmla="*/ 445737 w 608814"/>
                  <a:gd name="connsiteY12" fmla="*/ 561206 h 585693"/>
                  <a:gd name="connsiteX13" fmla="*/ 421316 w 608814"/>
                  <a:gd name="connsiteY13" fmla="*/ 585693 h 585693"/>
                  <a:gd name="connsiteX14" fmla="*/ 358100 w 608814"/>
                  <a:gd name="connsiteY14" fmla="*/ 585693 h 585693"/>
                  <a:gd name="connsiteX15" fmla="*/ 333679 w 608814"/>
                  <a:gd name="connsiteY15" fmla="*/ 561206 h 585693"/>
                  <a:gd name="connsiteX16" fmla="*/ 333679 w 608814"/>
                  <a:gd name="connsiteY16" fmla="*/ 274267 h 585693"/>
                  <a:gd name="connsiteX17" fmla="*/ 358100 w 608814"/>
                  <a:gd name="connsiteY17" fmla="*/ 249872 h 585693"/>
                  <a:gd name="connsiteX18" fmla="*/ 140260 w 608814"/>
                  <a:gd name="connsiteY18" fmla="*/ 224680 h 585693"/>
                  <a:gd name="connsiteX19" fmla="*/ 191844 w 608814"/>
                  <a:gd name="connsiteY19" fmla="*/ 276122 h 585693"/>
                  <a:gd name="connsiteX20" fmla="*/ 140260 w 608814"/>
                  <a:gd name="connsiteY20" fmla="*/ 327564 h 585693"/>
                  <a:gd name="connsiteX21" fmla="*/ 88676 w 608814"/>
                  <a:gd name="connsiteY21" fmla="*/ 276122 h 585693"/>
                  <a:gd name="connsiteX22" fmla="*/ 140260 w 608814"/>
                  <a:gd name="connsiteY22" fmla="*/ 224680 h 585693"/>
                  <a:gd name="connsiteX23" fmla="*/ 521177 w 608814"/>
                  <a:gd name="connsiteY23" fmla="*/ 148117 h 585693"/>
                  <a:gd name="connsiteX24" fmla="*/ 584301 w 608814"/>
                  <a:gd name="connsiteY24" fmla="*/ 148117 h 585693"/>
                  <a:gd name="connsiteX25" fmla="*/ 608814 w 608814"/>
                  <a:gd name="connsiteY25" fmla="*/ 172601 h 585693"/>
                  <a:gd name="connsiteX26" fmla="*/ 608814 w 608814"/>
                  <a:gd name="connsiteY26" fmla="*/ 561209 h 585693"/>
                  <a:gd name="connsiteX27" fmla="*/ 584301 w 608814"/>
                  <a:gd name="connsiteY27" fmla="*/ 585693 h 585693"/>
                  <a:gd name="connsiteX28" fmla="*/ 521177 w 608814"/>
                  <a:gd name="connsiteY28" fmla="*/ 585693 h 585693"/>
                  <a:gd name="connsiteX29" fmla="*/ 496756 w 608814"/>
                  <a:gd name="connsiteY29" fmla="*/ 561209 h 585693"/>
                  <a:gd name="connsiteX30" fmla="*/ 496756 w 608814"/>
                  <a:gd name="connsiteY30" fmla="*/ 172601 h 585693"/>
                  <a:gd name="connsiteX31" fmla="*/ 521177 w 608814"/>
                  <a:gd name="connsiteY31" fmla="*/ 148117 h 585693"/>
                  <a:gd name="connsiteX32" fmla="*/ 116229 w 608814"/>
                  <a:gd name="connsiteY32" fmla="*/ 131322 h 585693"/>
                  <a:gd name="connsiteX33" fmla="*/ 164246 w 608814"/>
                  <a:gd name="connsiteY33" fmla="*/ 131322 h 585693"/>
                  <a:gd name="connsiteX34" fmla="*/ 184061 w 608814"/>
                  <a:gd name="connsiteY34" fmla="*/ 151113 h 585693"/>
                  <a:gd name="connsiteX35" fmla="*/ 184061 w 608814"/>
                  <a:gd name="connsiteY35" fmla="*/ 171457 h 585693"/>
                  <a:gd name="connsiteX36" fmla="*/ 208669 w 608814"/>
                  <a:gd name="connsiteY36" fmla="*/ 186094 h 585693"/>
                  <a:gd name="connsiteX37" fmla="*/ 226641 w 608814"/>
                  <a:gd name="connsiteY37" fmla="*/ 175692 h 585693"/>
                  <a:gd name="connsiteX38" fmla="*/ 253737 w 608814"/>
                  <a:gd name="connsiteY38" fmla="*/ 182964 h 585693"/>
                  <a:gd name="connsiteX39" fmla="*/ 277792 w 608814"/>
                  <a:gd name="connsiteY39" fmla="*/ 224572 h 585693"/>
                  <a:gd name="connsiteX40" fmla="*/ 279727 w 608814"/>
                  <a:gd name="connsiteY40" fmla="*/ 239577 h 585693"/>
                  <a:gd name="connsiteX41" fmla="*/ 270511 w 608814"/>
                  <a:gd name="connsiteY41" fmla="*/ 251544 h 585693"/>
                  <a:gd name="connsiteX42" fmla="*/ 252355 w 608814"/>
                  <a:gd name="connsiteY42" fmla="*/ 262038 h 585693"/>
                  <a:gd name="connsiteX43" fmla="*/ 253829 w 608814"/>
                  <a:gd name="connsiteY43" fmla="*/ 276122 h 585693"/>
                  <a:gd name="connsiteX44" fmla="*/ 252355 w 608814"/>
                  <a:gd name="connsiteY44" fmla="*/ 290206 h 585693"/>
                  <a:gd name="connsiteX45" fmla="*/ 270511 w 608814"/>
                  <a:gd name="connsiteY45" fmla="*/ 300700 h 585693"/>
                  <a:gd name="connsiteX46" fmla="*/ 278714 w 608814"/>
                  <a:gd name="connsiteY46" fmla="*/ 325094 h 585693"/>
                  <a:gd name="connsiteX47" fmla="*/ 258253 w 608814"/>
                  <a:gd name="connsiteY47" fmla="*/ 321136 h 585693"/>
                  <a:gd name="connsiteX48" fmla="*/ 195858 w 608814"/>
                  <a:gd name="connsiteY48" fmla="*/ 321136 h 585693"/>
                  <a:gd name="connsiteX49" fmla="*/ 212171 w 608814"/>
                  <a:gd name="connsiteY49" fmla="*/ 276122 h 585693"/>
                  <a:gd name="connsiteX50" fmla="*/ 140191 w 608814"/>
                  <a:gd name="connsiteY50" fmla="*/ 204320 h 585693"/>
                  <a:gd name="connsiteX51" fmla="*/ 68304 w 608814"/>
                  <a:gd name="connsiteY51" fmla="*/ 276122 h 585693"/>
                  <a:gd name="connsiteX52" fmla="*/ 140191 w 608814"/>
                  <a:gd name="connsiteY52" fmla="*/ 348016 h 585693"/>
                  <a:gd name="connsiteX53" fmla="*/ 148486 w 608814"/>
                  <a:gd name="connsiteY53" fmla="*/ 347095 h 585693"/>
                  <a:gd name="connsiteX54" fmla="*/ 140099 w 608814"/>
                  <a:gd name="connsiteY54" fmla="*/ 376000 h 585693"/>
                  <a:gd name="connsiteX55" fmla="*/ 140099 w 608814"/>
                  <a:gd name="connsiteY55" fmla="*/ 420922 h 585693"/>
                  <a:gd name="connsiteX56" fmla="*/ 116229 w 608814"/>
                  <a:gd name="connsiteY56" fmla="*/ 420922 h 585693"/>
                  <a:gd name="connsiteX57" fmla="*/ 96413 w 608814"/>
                  <a:gd name="connsiteY57" fmla="*/ 401131 h 585693"/>
                  <a:gd name="connsiteX58" fmla="*/ 96413 w 608814"/>
                  <a:gd name="connsiteY58" fmla="*/ 380787 h 585693"/>
                  <a:gd name="connsiteX59" fmla="*/ 71806 w 608814"/>
                  <a:gd name="connsiteY59" fmla="*/ 366150 h 585693"/>
                  <a:gd name="connsiteX60" fmla="*/ 53742 w 608814"/>
                  <a:gd name="connsiteY60" fmla="*/ 376552 h 585693"/>
                  <a:gd name="connsiteX61" fmla="*/ 38719 w 608814"/>
                  <a:gd name="connsiteY61" fmla="*/ 378577 h 585693"/>
                  <a:gd name="connsiteX62" fmla="*/ 26738 w 608814"/>
                  <a:gd name="connsiteY62" fmla="*/ 369372 h 585693"/>
                  <a:gd name="connsiteX63" fmla="*/ 2683 w 608814"/>
                  <a:gd name="connsiteY63" fmla="*/ 327764 h 585693"/>
                  <a:gd name="connsiteX64" fmla="*/ 9872 w 608814"/>
                  <a:gd name="connsiteY64" fmla="*/ 300700 h 585693"/>
                  <a:gd name="connsiteX65" fmla="*/ 28120 w 608814"/>
                  <a:gd name="connsiteY65" fmla="*/ 290206 h 585693"/>
                  <a:gd name="connsiteX66" fmla="*/ 26645 w 608814"/>
                  <a:gd name="connsiteY66" fmla="*/ 276122 h 585693"/>
                  <a:gd name="connsiteX67" fmla="*/ 28120 w 608814"/>
                  <a:gd name="connsiteY67" fmla="*/ 262038 h 585693"/>
                  <a:gd name="connsiteX68" fmla="*/ 9872 w 608814"/>
                  <a:gd name="connsiteY68" fmla="*/ 251544 h 585693"/>
                  <a:gd name="connsiteX69" fmla="*/ 2683 w 608814"/>
                  <a:gd name="connsiteY69" fmla="*/ 224572 h 585693"/>
                  <a:gd name="connsiteX70" fmla="*/ 26738 w 608814"/>
                  <a:gd name="connsiteY70" fmla="*/ 182964 h 585693"/>
                  <a:gd name="connsiteX71" fmla="*/ 38719 w 608814"/>
                  <a:gd name="connsiteY71" fmla="*/ 173759 h 585693"/>
                  <a:gd name="connsiteX72" fmla="*/ 53742 w 608814"/>
                  <a:gd name="connsiteY72" fmla="*/ 175692 h 585693"/>
                  <a:gd name="connsiteX73" fmla="*/ 71806 w 608814"/>
                  <a:gd name="connsiteY73" fmla="*/ 186094 h 585693"/>
                  <a:gd name="connsiteX74" fmla="*/ 96413 w 608814"/>
                  <a:gd name="connsiteY74" fmla="*/ 171457 h 585693"/>
                  <a:gd name="connsiteX75" fmla="*/ 96413 w 608814"/>
                  <a:gd name="connsiteY75" fmla="*/ 151113 h 585693"/>
                  <a:gd name="connsiteX76" fmla="*/ 116229 w 608814"/>
                  <a:gd name="connsiteY76" fmla="*/ 131322 h 585693"/>
                  <a:gd name="connsiteX77" fmla="*/ 445756 w 608814"/>
                  <a:gd name="connsiteY77" fmla="*/ 83476 h 585693"/>
                  <a:gd name="connsiteX78" fmla="*/ 414140 w 608814"/>
                  <a:gd name="connsiteY78" fmla="*/ 115044 h 585693"/>
                  <a:gd name="connsiteX79" fmla="*/ 445756 w 608814"/>
                  <a:gd name="connsiteY79" fmla="*/ 146520 h 585693"/>
                  <a:gd name="connsiteX80" fmla="*/ 477371 w 608814"/>
                  <a:gd name="connsiteY80" fmla="*/ 115044 h 585693"/>
                  <a:gd name="connsiteX81" fmla="*/ 445756 w 608814"/>
                  <a:gd name="connsiteY81" fmla="*/ 83476 h 585693"/>
                  <a:gd name="connsiteX82" fmla="*/ 426676 w 608814"/>
                  <a:gd name="connsiteY82" fmla="*/ 0 h 585693"/>
                  <a:gd name="connsiteX83" fmla="*/ 464835 w 608814"/>
                  <a:gd name="connsiteY83" fmla="*/ 0 h 585693"/>
                  <a:gd name="connsiteX84" fmla="*/ 480597 w 608814"/>
                  <a:gd name="connsiteY84" fmla="*/ 15738 h 585693"/>
                  <a:gd name="connsiteX85" fmla="*/ 480597 w 608814"/>
                  <a:gd name="connsiteY85" fmla="*/ 31936 h 585693"/>
                  <a:gd name="connsiteX86" fmla="*/ 500138 w 608814"/>
                  <a:gd name="connsiteY86" fmla="*/ 43533 h 585693"/>
                  <a:gd name="connsiteX87" fmla="*/ 514425 w 608814"/>
                  <a:gd name="connsiteY87" fmla="*/ 35249 h 585693"/>
                  <a:gd name="connsiteX88" fmla="*/ 535901 w 608814"/>
                  <a:gd name="connsiteY88" fmla="*/ 40956 h 585693"/>
                  <a:gd name="connsiteX89" fmla="*/ 554981 w 608814"/>
                  <a:gd name="connsiteY89" fmla="*/ 73996 h 585693"/>
                  <a:gd name="connsiteX90" fmla="*/ 556640 w 608814"/>
                  <a:gd name="connsiteY90" fmla="*/ 85961 h 585693"/>
                  <a:gd name="connsiteX91" fmla="*/ 549266 w 608814"/>
                  <a:gd name="connsiteY91" fmla="*/ 95440 h 585693"/>
                  <a:gd name="connsiteX92" fmla="*/ 534887 w 608814"/>
                  <a:gd name="connsiteY92" fmla="*/ 103815 h 585693"/>
                  <a:gd name="connsiteX93" fmla="*/ 535993 w 608814"/>
                  <a:gd name="connsiteY93" fmla="*/ 115044 h 585693"/>
                  <a:gd name="connsiteX94" fmla="*/ 535717 w 608814"/>
                  <a:gd name="connsiteY94" fmla="*/ 117621 h 585693"/>
                  <a:gd name="connsiteX95" fmla="*/ 521153 w 608814"/>
                  <a:gd name="connsiteY95" fmla="*/ 117621 h 585693"/>
                  <a:gd name="connsiteX96" fmla="*/ 466126 w 608814"/>
                  <a:gd name="connsiteY96" fmla="*/ 172565 h 585693"/>
                  <a:gd name="connsiteX97" fmla="*/ 466126 w 608814"/>
                  <a:gd name="connsiteY97" fmla="*/ 229719 h 585693"/>
                  <a:gd name="connsiteX98" fmla="*/ 466126 w 608814"/>
                  <a:gd name="connsiteY98" fmla="*/ 242604 h 585693"/>
                  <a:gd name="connsiteX99" fmla="*/ 453590 w 608814"/>
                  <a:gd name="connsiteY99" fmla="*/ 229995 h 585693"/>
                  <a:gd name="connsiteX100" fmla="*/ 421330 w 608814"/>
                  <a:gd name="connsiteY100" fmla="*/ 219319 h 585693"/>
                  <a:gd name="connsiteX101" fmla="*/ 411928 w 608814"/>
                  <a:gd name="connsiteY101" fmla="*/ 219319 h 585693"/>
                  <a:gd name="connsiteX102" fmla="*/ 410914 w 608814"/>
                  <a:gd name="connsiteY102" fmla="*/ 214257 h 585693"/>
                  <a:gd name="connsiteX103" fmla="*/ 410914 w 608814"/>
                  <a:gd name="connsiteY103" fmla="*/ 198059 h 585693"/>
                  <a:gd name="connsiteX104" fmla="*/ 391373 w 608814"/>
                  <a:gd name="connsiteY104" fmla="*/ 186463 h 585693"/>
                  <a:gd name="connsiteX105" fmla="*/ 377086 w 608814"/>
                  <a:gd name="connsiteY105" fmla="*/ 194746 h 585693"/>
                  <a:gd name="connsiteX106" fmla="*/ 365104 w 608814"/>
                  <a:gd name="connsiteY106" fmla="*/ 196310 h 585693"/>
                  <a:gd name="connsiteX107" fmla="*/ 355610 w 608814"/>
                  <a:gd name="connsiteY107" fmla="*/ 189040 h 585693"/>
                  <a:gd name="connsiteX108" fmla="*/ 336530 w 608814"/>
                  <a:gd name="connsiteY108" fmla="*/ 155999 h 585693"/>
                  <a:gd name="connsiteX109" fmla="*/ 342245 w 608814"/>
                  <a:gd name="connsiteY109" fmla="*/ 134463 h 585693"/>
                  <a:gd name="connsiteX110" fmla="*/ 356716 w 608814"/>
                  <a:gd name="connsiteY110" fmla="*/ 126180 h 585693"/>
                  <a:gd name="connsiteX111" fmla="*/ 355518 w 608814"/>
                  <a:gd name="connsiteY111" fmla="*/ 115044 h 585693"/>
                  <a:gd name="connsiteX112" fmla="*/ 356716 w 608814"/>
                  <a:gd name="connsiteY112" fmla="*/ 103815 h 585693"/>
                  <a:gd name="connsiteX113" fmla="*/ 342245 w 608814"/>
                  <a:gd name="connsiteY113" fmla="*/ 95440 h 585693"/>
                  <a:gd name="connsiteX114" fmla="*/ 336530 w 608814"/>
                  <a:gd name="connsiteY114" fmla="*/ 73996 h 585693"/>
                  <a:gd name="connsiteX115" fmla="*/ 355610 w 608814"/>
                  <a:gd name="connsiteY115" fmla="*/ 40956 h 585693"/>
                  <a:gd name="connsiteX116" fmla="*/ 365104 w 608814"/>
                  <a:gd name="connsiteY116" fmla="*/ 33685 h 585693"/>
                  <a:gd name="connsiteX117" fmla="*/ 377086 w 608814"/>
                  <a:gd name="connsiteY117" fmla="*/ 35249 h 585693"/>
                  <a:gd name="connsiteX118" fmla="*/ 391373 w 608814"/>
                  <a:gd name="connsiteY118" fmla="*/ 43533 h 585693"/>
                  <a:gd name="connsiteX119" fmla="*/ 410914 w 608814"/>
                  <a:gd name="connsiteY119" fmla="*/ 31936 h 585693"/>
                  <a:gd name="connsiteX120" fmla="*/ 410914 w 608814"/>
                  <a:gd name="connsiteY120" fmla="*/ 15738 h 585693"/>
                  <a:gd name="connsiteX121" fmla="*/ 426676 w 608814"/>
                  <a:gd name="connsiteY121" fmla="*/ 0 h 585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</a:cxnLst>
                <a:rect l="l" t="t" r="r" b="b"/>
                <a:pathLst>
                  <a:path w="608814" h="585693">
                    <a:moveTo>
                      <a:pt x="195114" y="351627"/>
                    </a:moveTo>
                    <a:lnTo>
                      <a:pt x="258290" y="351627"/>
                    </a:lnTo>
                    <a:cubicBezTo>
                      <a:pt x="271848" y="351627"/>
                      <a:pt x="282731" y="362580"/>
                      <a:pt x="282731" y="376018"/>
                    </a:cubicBezTo>
                    <a:lnTo>
                      <a:pt x="282731" y="561210"/>
                    </a:lnTo>
                    <a:cubicBezTo>
                      <a:pt x="282731" y="574740"/>
                      <a:pt x="271848" y="585693"/>
                      <a:pt x="258290" y="585693"/>
                    </a:cubicBezTo>
                    <a:lnTo>
                      <a:pt x="195114" y="585693"/>
                    </a:lnTo>
                    <a:cubicBezTo>
                      <a:pt x="181556" y="585693"/>
                      <a:pt x="170673" y="574740"/>
                      <a:pt x="170673" y="561210"/>
                    </a:cubicBezTo>
                    <a:lnTo>
                      <a:pt x="170673" y="376018"/>
                    </a:lnTo>
                    <a:cubicBezTo>
                      <a:pt x="170673" y="362580"/>
                      <a:pt x="181556" y="351627"/>
                      <a:pt x="195114" y="351627"/>
                    </a:cubicBezTo>
                    <a:close/>
                    <a:moveTo>
                      <a:pt x="358100" y="249872"/>
                    </a:moveTo>
                    <a:lnTo>
                      <a:pt x="421316" y="249872"/>
                    </a:lnTo>
                    <a:cubicBezTo>
                      <a:pt x="434771" y="249872"/>
                      <a:pt x="445737" y="260735"/>
                      <a:pt x="445737" y="274267"/>
                    </a:cubicBezTo>
                    <a:lnTo>
                      <a:pt x="445737" y="561206"/>
                    </a:lnTo>
                    <a:cubicBezTo>
                      <a:pt x="445737" y="574738"/>
                      <a:pt x="434771" y="585693"/>
                      <a:pt x="421316" y="585693"/>
                    </a:cubicBezTo>
                    <a:lnTo>
                      <a:pt x="358100" y="585693"/>
                    </a:lnTo>
                    <a:cubicBezTo>
                      <a:pt x="344645" y="585693"/>
                      <a:pt x="333679" y="574738"/>
                      <a:pt x="333679" y="561206"/>
                    </a:cubicBezTo>
                    <a:lnTo>
                      <a:pt x="333679" y="274267"/>
                    </a:lnTo>
                    <a:cubicBezTo>
                      <a:pt x="333679" y="260735"/>
                      <a:pt x="344645" y="249872"/>
                      <a:pt x="358100" y="249872"/>
                    </a:cubicBezTo>
                    <a:close/>
                    <a:moveTo>
                      <a:pt x="140260" y="224680"/>
                    </a:moveTo>
                    <a:cubicBezTo>
                      <a:pt x="168749" y="224680"/>
                      <a:pt x="191844" y="247711"/>
                      <a:pt x="191844" y="276122"/>
                    </a:cubicBezTo>
                    <a:cubicBezTo>
                      <a:pt x="191844" y="304533"/>
                      <a:pt x="168749" y="327564"/>
                      <a:pt x="140260" y="327564"/>
                    </a:cubicBezTo>
                    <a:cubicBezTo>
                      <a:pt x="111771" y="327564"/>
                      <a:pt x="88676" y="304533"/>
                      <a:pt x="88676" y="276122"/>
                    </a:cubicBezTo>
                    <a:cubicBezTo>
                      <a:pt x="88676" y="247711"/>
                      <a:pt x="111771" y="224680"/>
                      <a:pt x="140260" y="224680"/>
                    </a:cubicBezTo>
                    <a:close/>
                    <a:moveTo>
                      <a:pt x="521177" y="148117"/>
                    </a:moveTo>
                    <a:lnTo>
                      <a:pt x="584301" y="148117"/>
                    </a:lnTo>
                    <a:cubicBezTo>
                      <a:pt x="597848" y="148117"/>
                      <a:pt x="608814" y="159070"/>
                      <a:pt x="608814" y="172601"/>
                    </a:cubicBezTo>
                    <a:lnTo>
                      <a:pt x="608814" y="561209"/>
                    </a:lnTo>
                    <a:cubicBezTo>
                      <a:pt x="608814" y="574740"/>
                      <a:pt x="597848" y="585693"/>
                      <a:pt x="584301" y="585693"/>
                    </a:cubicBezTo>
                    <a:lnTo>
                      <a:pt x="521177" y="585693"/>
                    </a:lnTo>
                    <a:cubicBezTo>
                      <a:pt x="507722" y="585693"/>
                      <a:pt x="496756" y="574740"/>
                      <a:pt x="496756" y="561209"/>
                    </a:cubicBezTo>
                    <a:lnTo>
                      <a:pt x="496756" y="172601"/>
                    </a:lnTo>
                    <a:cubicBezTo>
                      <a:pt x="496756" y="159070"/>
                      <a:pt x="507722" y="148117"/>
                      <a:pt x="521177" y="148117"/>
                    </a:cubicBezTo>
                    <a:close/>
                    <a:moveTo>
                      <a:pt x="116229" y="131322"/>
                    </a:moveTo>
                    <a:lnTo>
                      <a:pt x="164246" y="131322"/>
                    </a:lnTo>
                    <a:cubicBezTo>
                      <a:pt x="175214" y="131322"/>
                      <a:pt x="184061" y="140159"/>
                      <a:pt x="184061" y="151113"/>
                    </a:cubicBezTo>
                    <a:lnTo>
                      <a:pt x="184061" y="171457"/>
                    </a:lnTo>
                    <a:cubicBezTo>
                      <a:pt x="193001" y="175231"/>
                      <a:pt x="201019" y="180386"/>
                      <a:pt x="208669" y="186094"/>
                    </a:cubicBezTo>
                    <a:lnTo>
                      <a:pt x="226641" y="175692"/>
                    </a:lnTo>
                    <a:cubicBezTo>
                      <a:pt x="236134" y="170261"/>
                      <a:pt x="248300" y="173482"/>
                      <a:pt x="253737" y="182964"/>
                    </a:cubicBezTo>
                    <a:lnTo>
                      <a:pt x="277792" y="224572"/>
                    </a:lnTo>
                    <a:cubicBezTo>
                      <a:pt x="280465" y="229083"/>
                      <a:pt x="281110" y="234514"/>
                      <a:pt x="279727" y="239577"/>
                    </a:cubicBezTo>
                    <a:cubicBezTo>
                      <a:pt x="278437" y="244640"/>
                      <a:pt x="275119" y="248966"/>
                      <a:pt x="270511" y="251544"/>
                    </a:cubicBezTo>
                    <a:lnTo>
                      <a:pt x="252355" y="262038"/>
                    </a:lnTo>
                    <a:cubicBezTo>
                      <a:pt x="253000" y="266733"/>
                      <a:pt x="253829" y="271335"/>
                      <a:pt x="253829" y="276122"/>
                    </a:cubicBezTo>
                    <a:cubicBezTo>
                      <a:pt x="253829" y="281001"/>
                      <a:pt x="253000" y="285604"/>
                      <a:pt x="252355" y="290206"/>
                    </a:cubicBezTo>
                    <a:lnTo>
                      <a:pt x="270511" y="300700"/>
                    </a:lnTo>
                    <a:cubicBezTo>
                      <a:pt x="279174" y="305671"/>
                      <a:pt x="282308" y="316165"/>
                      <a:pt x="278714" y="325094"/>
                    </a:cubicBezTo>
                    <a:cubicBezTo>
                      <a:pt x="272354" y="322609"/>
                      <a:pt x="265442" y="321136"/>
                      <a:pt x="258253" y="321136"/>
                    </a:cubicBezTo>
                    <a:lnTo>
                      <a:pt x="195858" y="321136"/>
                    </a:lnTo>
                    <a:cubicBezTo>
                      <a:pt x="205904" y="308709"/>
                      <a:pt x="212171" y="293244"/>
                      <a:pt x="212171" y="276122"/>
                    </a:cubicBezTo>
                    <a:cubicBezTo>
                      <a:pt x="212171" y="236539"/>
                      <a:pt x="179914" y="204320"/>
                      <a:pt x="140191" y="204320"/>
                    </a:cubicBezTo>
                    <a:cubicBezTo>
                      <a:pt x="100561" y="204320"/>
                      <a:pt x="68304" y="236539"/>
                      <a:pt x="68304" y="276122"/>
                    </a:cubicBezTo>
                    <a:cubicBezTo>
                      <a:pt x="68304" y="315797"/>
                      <a:pt x="100561" y="348016"/>
                      <a:pt x="140191" y="348016"/>
                    </a:cubicBezTo>
                    <a:cubicBezTo>
                      <a:pt x="143048" y="348016"/>
                      <a:pt x="145721" y="347463"/>
                      <a:pt x="148486" y="347095"/>
                    </a:cubicBezTo>
                    <a:cubicBezTo>
                      <a:pt x="143233" y="355564"/>
                      <a:pt x="140099" y="365414"/>
                      <a:pt x="140099" y="376000"/>
                    </a:cubicBezTo>
                    <a:lnTo>
                      <a:pt x="140099" y="420922"/>
                    </a:lnTo>
                    <a:lnTo>
                      <a:pt x="116229" y="420922"/>
                    </a:lnTo>
                    <a:cubicBezTo>
                      <a:pt x="105261" y="420922"/>
                      <a:pt x="96413" y="412085"/>
                      <a:pt x="96413" y="401131"/>
                    </a:cubicBezTo>
                    <a:lnTo>
                      <a:pt x="96413" y="380787"/>
                    </a:lnTo>
                    <a:cubicBezTo>
                      <a:pt x="87474" y="377013"/>
                      <a:pt x="79455" y="371950"/>
                      <a:pt x="71806" y="366150"/>
                    </a:cubicBezTo>
                    <a:lnTo>
                      <a:pt x="53742" y="376552"/>
                    </a:lnTo>
                    <a:cubicBezTo>
                      <a:pt x="49226" y="379222"/>
                      <a:pt x="43788" y="379866"/>
                      <a:pt x="38719" y="378577"/>
                    </a:cubicBezTo>
                    <a:cubicBezTo>
                      <a:pt x="33650" y="377197"/>
                      <a:pt x="29318" y="373883"/>
                      <a:pt x="26738" y="369372"/>
                    </a:cubicBezTo>
                    <a:lnTo>
                      <a:pt x="2683" y="327764"/>
                    </a:lnTo>
                    <a:cubicBezTo>
                      <a:pt x="-2847" y="318282"/>
                      <a:pt x="471" y="306131"/>
                      <a:pt x="9872" y="300700"/>
                    </a:cubicBezTo>
                    <a:lnTo>
                      <a:pt x="28120" y="290206"/>
                    </a:lnTo>
                    <a:cubicBezTo>
                      <a:pt x="27475" y="285604"/>
                      <a:pt x="26645" y="281001"/>
                      <a:pt x="26645" y="276122"/>
                    </a:cubicBezTo>
                    <a:cubicBezTo>
                      <a:pt x="26645" y="271335"/>
                      <a:pt x="27475" y="266733"/>
                      <a:pt x="28120" y="262038"/>
                    </a:cubicBezTo>
                    <a:lnTo>
                      <a:pt x="9872" y="251544"/>
                    </a:lnTo>
                    <a:cubicBezTo>
                      <a:pt x="471" y="246113"/>
                      <a:pt x="-2847" y="233962"/>
                      <a:pt x="2683" y="224572"/>
                    </a:cubicBezTo>
                    <a:lnTo>
                      <a:pt x="26738" y="182964"/>
                    </a:lnTo>
                    <a:cubicBezTo>
                      <a:pt x="29318" y="178361"/>
                      <a:pt x="33650" y="175139"/>
                      <a:pt x="38719" y="173759"/>
                    </a:cubicBezTo>
                    <a:cubicBezTo>
                      <a:pt x="43788" y="172378"/>
                      <a:pt x="49226" y="173114"/>
                      <a:pt x="53742" y="175692"/>
                    </a:cubicBezTo>
                    <a:lnTo>
                      <a:pt x="71806" y="186094"/>
                    </a:lnTo>
                    <a:cubicBezTo>
                      <a:pt x="79455" y="180386"/>
                      <a:pt x="87474" y="175231"/>
                      <a:pt x="96413" y="171457"/>
                    </a:cubicBezTo>
                    <a:lnTo>
                      <a:pt x="96413" y="151113"/>
                    </a:lnTo>
                    <a:cubicBezTo>
                      <a:pt x="96413" y="140159"/>
                      <a:pt x="105261" y="131322"/>
                      <a:pt x="116229" y="131322"/>
                    </a:cubicBezTo>
                    <a:close/>
                    <a:moveTo>
                      <a:pt x="445756" y="83476"/>
                    </a:moveTo>
                    <a:cubicBezTo>
                      <a:pt x="428335" y="83476"/>
                      <a:pt x="414140" y="97557"/>
                      <a:pt x="414140" y="115044"/>
                    </a:cubicBezTo>
                    <a:cubicBezTo>
                      <a:pt x="414140" y="132438"/>
                      <a:pt x="428335" y="146520"/>
                      <a:pt x="445756" y="146520"/>
                    </a:cubicBezTo>
                    <a:cubicBezTo>
                      <a:pt x="463176" y="146520"/>
                      <a:pt x="477371" y="132438"/>
                      <a:pt x="477371" y="115044"/>
                    </a:cubicBezTo>
                    <a:cubicBezTo>
                      <a:pt x="477371" y="97557"/>
                      <a:pt x="463176" y="83476"/>
                      <a:pt x="445756" y="83476"/>
                    </a:cubicBezTo>
                    <a:close/>
                    <a:moveTo>
                      <a:pt x="426676" y="0"/>
                    </a:moveTo>
                    <a:lnTo>
                      <a:pt x="464835" y="0"/>
                    </a:lnTo>
                    <a:cubicBezTo>
                      <a:pt x="473500" y="0"/>
                      <a:pt x="480597" y="7087"/>
                      <a:pt x="480597" y="15738"/>
                    </a:cubicBezTo>
                    <a:lnTo>
                      <a:pt x="480597" y="31936"/>
                    </a:lnTo>
                    <a:cubicBezTo>
                      <a:pt x="487694" y="34881"/>
                      <a:pt x="494054" y="38931"/>
                      <a:pt x="500138" y="43533"/>
                    </a:cubicBezTo>
                    <a:lnTo>
                      <a:pt x="514425" y="35249"/>
                    </a:lnTo>
                    <a:cubicBezTo>
                      <a:pt x="521983" y="30924"/>
                      <a:pt x="531569" y="33501"/>
                      <a:pt x="535901" y="40956"/>
                    </a:cubicBezTo>
                    <a:lnTo>
                      <a:pt x="554981" y="73996"/>
                    </a:lnTo>
                    <a:cubicBezTo>
                      <a:pt x="557101" y="77585"/>
                      <a:pt x="557654" y="81911"/>
                      <a:pt x="556640" y="85961"/>
                    </a:cubicBezTo>
                    <a:cubicBezTo>
                      <a:pt x="555534" y="89918"/>
                      <a:pt x="552861" y="93415"/>
                      <a:pt x="549266" y="95440"/>
                    </a:cubicBezTo>
                    <a:lnTo>
                      <a:pt x="534887" y="103815"/>
                    </a:lnTo>
                    <a:cubicBezTo>
                      <a:pt x="535348" y="107497"/>
                      <a:pt x="535993" y="111178"/>
                      <a:pt x="535993" y="115044"/>
                    </a:cubicBezTo>
                    <a:cubicBezTo>
                      <a:pt x="535993" y="115872"/>
                      <a:pt x="535809" y="116700"/>
                      <a:pt x="535717" y="117621"/>
                    </a:cubicBezTo>
                    <a:lnTo>
                      <a:pt x="521153" y="117621"/>
                    </a:lnTo>
                    <a:cubicBezTo>
                      <a:pt x="490828" y="117621"/>
                      <a:pt x="466126" y="142286"/>
                      <a:pt x="466126" y="172565"/>
                    </a:cubicBezTo>
                    <a:lnTo>
                      <a:pt x="466126" y="229719"/>
                    </a:lnTo>
                    <a:lnTo>
                      <a:pt x="466126" y="242604"/>
                    </a:lnTo>
                    <a:cubicBezTo>
                      <a:pt x="462715" y="237726"/>
                      <a:pt x="458383" y="233493"/>
                      <a:pt x="453590" y="229995"/>
                    </a:cubicBezTo>
                    <a:cubicBezTo>
                      <a:pt x="444465" y="223369"/>
                      <a:pt x="433404" y="219319"/>
                      <a:pt x="421330" y="219319"/>
                    </a:cubicBezTo>
                    <a:lnTo>
                      <a:pt x="411928" y="219319"/>
                    </a:lnTo>
                    <a:cubicBezTo>
                      <a:pt x="411375" y="217755"/>
                      <a:pt x="410914" y="216098"/>
                      <a:pt x="410914" y="214257"/>
                    </a:cubicBezTo>
                    <a:lnTo>
                      <a:pt x="410914" y="198059"/>
                    </a:lnTo>
                    <a:cubicBezTo>
                      <a:pt x="403817" y="195114"/>
                      <a:pt x="397457" y="191064"/>
                      <a:pt x="391373" y="186463"/>
                    </a:cubicBezTo>
                    <a:lnTo>
                      <a:pt x="377086" y="194746"/>
                    </a:lnTo>
                    <a:cubicBezTo>
                      <a:pt x="373492" y="196863"/>
                      <a:pt x="369160" y="197415"/>
                      <a:pt x="365104" y="196310"/>
                    </a:cubicBezTo>
                    <a:cubicBezTo>
                      <a:pt x="361140" y="195206"/>
                      <a:pt x="357638" y="192629"/>
                      <a:pt x="355610" y="189040"/>
                    </a:cubicBezTo>
                    <a:lnTo>
                      <a:pt x="336530" y="155999"/>
                    </a:lnTo>
                    <a:cubicBezTo>
                      <a:pt x="332198" y="148452"/>
                      <a:pt x="334687" y="138881"/>
                      <a:pt x="342245" y="134463"/>
                    </a:cubicBezTo>
                    <a:lnTo>
                      <a:pt x="356716" y="126180"/>
                    </a:lnTo>
                    <a:cubicBezTo>
                      <a:pt x="356163" y="122498"/>
                      <a:pt x="355518" y="118817"/>
                      <a:pt x="355518" y="115044"/>
                    </a:cubicBezTo>
                    <a:cubicBezTo>
                      <a:pt x="355518" y="111178"/>
                      <a:pt x="356163" y="107497"/>
                      <a:pt x="356716" y="103815"/>
                    </a:cubicBezTo>
                    <a:lnTo>
                      <a:pt x="342245" y="95440"/>
                    </a:lnTo>
                    <a:cubicBezTo>
                      <a:pt x="334687" y="91115"/>
                      <a:pt x="332198" y="81543"/>
                      <a:pt x="336530" y="73996"/>
                    </a:cubicBezTo>
                    <a:lnTo>
                      <a:pt x="355610" y="40956"/>
                    </a:lnTo>
                    <a:cubicBezTo>
                      <a:pt x="357638" y="37366"/>
                      <a:pt x="361140" y="34789"/>
                      <a:pt x="365104" y="33685"/>
                    </a:cubicBezTo>
                    <a:cubicBezTo>
                      <a:pt x="369160" y="32580"/>
                      <a:pt x="373492" y="33133"/>
                      <a:pt x="377086" y="35249"/>
                    </a:cubicBezTo>
                    <a:lnTo>
                      <a:pt x="391373" y="43533"/>
                    </a:lnTo>
                    <a:cubicBezTo>
                      <a:pt x="397457" y="38931"/>
                      <a:pt x="403817" y="34881"/>
                      <a:pt x="410914" y="31936"/>
                    </a:cubicBezTo>
                    <a:lnTo>
                      <a:pt x="410914" y="15738"/>
                    </a:lnTo>
                    <a:cubicBezTo>
                      <a:pt x="410914" y="7087"/>
                      <a:pt x="418011" y="0"/>
                      <a:pt x="42667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grpSp>
            <p:nvGrpSpPr>
              <p:cNvPr id="34" name="îśļiḑé">
                <a:extLst>
                  <a:ext uri="{FF2B5EF4-FFF2-40B4-BE49-F238E27FC236}">
                    <a16:creationId xmlns:a16="http://schemas.microsoft.com/office/drawing/2014/main" xmlns="" id="{824C64B1-ADC3-4082-AAE7-F56640F51097}"/>
                  </a:ext>
                </a:extLst>
              </p:cNvPr>
              <p:cNvGrpSpPr/>
              <p:nvPr/>
            </p:nvGrpSpPr>
            <p:grpSpPr>
              <a:xfrm>
                <a:off x="673101" y="3668688"/>
                <a:ext cx="2232024" cy="1082948"/>
                <a:chOff x="673101" y="3668688"/>
                <a:chExt cx="2232024" cy="1082948"/>
              </a:xfrm>
            </p:grpSpPr>
            <p:sp>
              <p:nvSpPr>
                <p:cNvPr id="35" name="iṧḻîḓê">
                  <a:extLst>
                    <a:ext uri="{FF2B5EF4-FFF2-40B4-BE49-F238E27FC236}">
                      <a16:creationId xmlns:a16="http://schemas.microsoft.com/office/drawing/2014/main" xmlns="" id="{5D3CE752-769B-4809-BCBE-9E762BA7AF24}"/>
                    </a:ext>
                  </a:extLst>
                </p:cNvPr>
                <p:cNvSpPr txBox="1"/>
                <p:nvPr/>
              </p:nvSpPr>
              <p:spPr>
                <a:xfrm>
                  <a:off x="673101" y="4061200"/>
                  <a:ext cx="2232024" cy="690436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  <a:buSzPct val="25000"/>
                  </a:pPr>
                  <a:r>
                    <a:rPr lang="en-US" sz="1100" dirty="0"/>
                    <a:t>Copy paste fonts. Choose the only option to retain text.…</a:t>
                  </a:r>
                  <a:r>
                    <a:rPr lang="de-DE" sz="1100" dirty="0"/>
                    <a:t>..</a:t>
                  </a:r>
                </a:p>
              </p:txBody>
            </p:sp>
            <p:sp>
              <p:nvSpPr>
                <p:cNvPr id="36" name="ï$ľiďè">
                  <a:extLst>
                    <a:ext uri="{FF2B5EF4-FFF2-40B4-BE49-F238E27FC236}">
                      <a16:creationId xmlns:a16="http://schemas.microsoft.com/office/drawing/2014/main" xmlns="" id="{21900FFF-2F9C-4E4A-AC0F-F7D9290259F2}"/>
                    </a:ext>
                  </a:extLst>
                </p:cNvPr>
                <p:cNvSpPr txBox="1"/>
                <p:nvPr/>
              </p:nvSpPr>
              <p:spPr>
                <a:xfrm>
                  <a:off x="673101" y="3668688"/>
                  <a:ext cx="2232024" cy="39251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buSzPct val="25000"/>
                  </a:pPr>
                  <a:r>
                    <a:rPr lang="de-DE" b="1" dirty="0"/>
                    <a:t>Text here</a:t>
                  </a:r>
                </a:p>
              </p:txBody>
            </p:sp>
          </p:grpSp>
        </p:grpSp>
        <p:grpSp>
          <p:nvGrpSpPr>
            <p:cNvPr id="18" name="ïSḷîḑé">
              <a:extLst>
                <a:ext uri="{FF2B5EF4-FFF2-40B4-BE49-F238E27FC236}">
                  <a16:creationId xmlns:a16="http://schemas.microsoft.com/office/drawing/2014/main" xmlns="" id="{E208B66B-0F0E-4F01-B3E7-26D787A07BB8}"/>
                </a:ext>
              </a:extLst>
            </p:cNvPr>
            <p:cNvGrpSpPr/>
            <p:nvPr/>
          </p:nvGrpSpPr>
          <p:grpSpPr>
            <a:xfrm>
              <a:off x="6415617" y="4001895"/>
              <a:ext cx="2232024" cy="1999757"/>
              <a:chOff x="673101" y="2751879"/>
              <a:chExt cx="2232024" cy="1999757"/>
            </a:xfrm>
          </p:grpSpPr>
          <p:sp>
            <p:nvSpPr>
              <p:cNvPr id="27" name="ïṣ1íḋé">
                <a:extLst>
                  <a:ext uri="{FF2B5EF4-FFF2-40B4-BE49-F238E27FC236}">
                    <a16:creationId xmlns:a16="http://schemas.microsoft.com/office/drawing/2014/main" xmlns="" id="{22E15A30-2611-4707-A2C3-10C1AF32B0D2}"/>
                  </a:ext>
                </a:extLst>
              </p:cNvPr>
              <p:cNvSpPr/>
              <p:nvPr/>
            </p:nvSpPr>
            <p:spPr>
              <a:xfrm>
                <a:off x="1392764" y="2751879"/>
                <a:ext cx="792698" cy="792698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8" name="íṥļïḓe">
                <a:extLst>
                  <a:ext uri="{FF2B5EF4-FFF2-40B4-BE49-F238E27FC236}">
                    <a16:creationId xmlns:a16="http://schemas.microsoft.com/office/drawing/2014/main" xmlns="" id="{9C2C58B9-E1DE-4FFE-A8E9-37EAD7024C4B}"/>
                  </a:ext>
                </a:extLst>
              </p:cNvPr>
              <p:cNvSpPr/>
              <p:nvPr/>
            </p:nvSpPr>
            <p:spPr bwMode="auto">
              <a:xfrm>
                <a:off x="1590113" y="2997064"/>
                <a:ext cx="398001" cy="302329"/>
              </a:xfrm>
              <a:custGeom>
                <a:avLst/>
                <a:gdLst>
                  <a:gd name="T0" fmla="*/ 2664 w 2711"/>
                  <a:gd name="T1" fmla="*/ 1581 h 2062"/>
                  <a:gd name="T2" fmla="*/ 909 w 2711"/>
                  <a:gd name="T3" fmla="*/ 1581 h 2062"/>
                  <a:gd name="T4" fmla="*/ 861 w 2711"/>
                  <a:gd name="T5" fmla="*/ 1534 h 2062"/>
                  <a:gd name="T6" fmla="*/ 861 w 2711"/>
                  <a:gd name="T7" fmla="*/ 434 h 2062"/>
                  <a:gd name="T8" fmla="*/ 909 w 2711"/>
                  <a:gd name="T9" fmla="*/ 386 h 2062"/>
                  <a:gd name="T10" fmla="*/ 2664 w 2711"/>
                  <a:gd name="T11" fmla="*/ 386 h 2062"/>
                  <a:gd name="T12" fmla="*/ 2711 w 2711"/>
                  <a:gd name="T13" fmla="*/ 434 h 2062"/>
                  <a:gd name="T14" fmla="*/ 2711 w 2711"/>
                  <a:gd name="T15" fmla="*/ 1534 h 2062"/>
                  <a:gd name="T16" fmla="*/ 2664 w 2711"/>
                  <a:gd name="T17" fmla="*/ 1581 h 2062"/>
                  <a:gd name="T18" fmla="*/ 2177 w 2711"/>
                  <a:gd name="T19" fmla="*/ 1928 h 2062"/>
                  <a:gd name="T20" fmla="*/ 2000 w 2711"/>
                  <a:gd name="T21" fmla="*/ 1928 h 2062"/>
                  <a:gd name="T22" fmla="*/ 2000 w 2711"/>
                  <a:gd name="T23" fmla="*/ 1715 h 2062"/>
                  <a:gd name="T24" fmla="*/ 1573 w 2711"/>
                  <a:gd name="T25" fmla="*/ 1715 h 2062"/>
                  <a:gd name="T26" fmla="*/ 1573 w 2711"/>
                  <a:gd name="T27" fmla="*/ 1928 h 2062"/>
                  <a:gd name="T28" fmla="*/ 1395 w 2711"/>
                  <a:gd name="T29" fmla="*/ 1928 h 2062"/>
                  <a:gd name="T30" fmla="*/ 1329 w 2711"/>
                  <a:gd name="T31" fmla="*/ 1995 h 2062"/>
                  <a:gd name="T32" fmla="*/ 1395 w 2711"/>
                  <a:gd name="T33" fmla="*/ 2062 h 2062"/>
                  <a:gd name="T34" fmla="*/ 1640 w 2711"/>
                  <a:gd name="T35" fmla="*/ 2062 h 2062"/>
                  <a:gd name="T36" fmla="*/ 1933 w 2711"/>
                  <a:gd name="T37" fmla="*/ 2062 h 2062"/>
                  <a:gd name="T38" fmla="*/ 2177 w 2711"/>
                  <a:gd name="T39" fmla="*/ 2062 h 2062"/>
                  <a:gd name="T40" fmla="*/ 2244 w 2711"/>
                  <a:gd name="T41" fmla="*/ 1995 h 2062"/>
                  <a:gd name="T42" fmla="*/ 2177 w 2711"/>
                  <a:gd name="T43" fmla="*/ 1928 h 2062"/>
                  <a:gd name="T44" fmla="*/ 1065 w 2711"/>
                  <a:gd name="T45" fmla="*/ 253 h 2062"/>
                  <a:gd name="T46" fmla="*/ 909 w 2711"/>
                  <a:gd name="T47" fmla="*/ 253 h 2062"/>
                  <a:gd name="T48" fmla="*/ 880 w 2711"/>
                  <a:gd name="T49" fmla="*/ 255 h 2062"/>
                  <a:gd name="T50" fmla="*/ 863 w 2711"/>
                  <a:gd name="T51" fmla="*/ 253 h 2062"/>
                  <a:gd name="T52" fmla="*/ 201 w 2711"/>
                  <a:gd name="T53" fmla="*/ 253 h 2062"/>
                  <a:gd name="T54" fmla="*/ 135 w 2711"/>
                  <a:gd name="T55" fmla="*/ 320 h 2062"/>
                  <a:gd name="T56" fmla="*/ 201 w 2711"/>
                  <a:gd name="T57" fmla="*/ 386 h 2062"/>
                  <a:gd name="T58" fmla="*/ 735 w 2711"/>
                  <a:gd name="T59" fmla="*/ 386 h 2062"/>
                  <a:gd name="T60" fmla="*/ 728 w 2711"/>
                  <a:gd name="T61" fmla="*/ 434 h 2062"/>
                  <a:gd name="T62" fmla="*/ 728 w 2711"/>
                  <a:gd name="T63" fmla="*/ 558 h 2062"/>
                  <a:gd name="T64" fmla="*/ 201 w 2711"/>
                  <a:gd name="T65" fmla="*/ 558 h 2062"/>
                  <a:gd name="T66" fmla="*/ 135 w 2711"/>
                  <a:gd name="T67" fmla="*/ 624 h 2062"/>
                  <a:gd name="T68" fmla="*/ 201 w 2711"/>
                  <a:gd name="T69" fmla="*/ 691 h 2062"/>
                  <a:gd name="T70" fmla="*/ 728 w 2711"/>
                  <a:gd name="T71" fmla="*/ 691 h 2062"/>
                  <a:gd name="T72" fmla="*/ 728 w 2711"/>
                  <a:gd name="T73" fmla="*/ 863 h 2062"/>
                  <a:gd name="T74" fmla="*/ 201 w 2711"/>
                  <a:gd name="T75" fmla="*/ 863 h 2062"/>
                  <a:gd name="T76" fmla="*/ 135 w 2711"/>
                  <a:gd name="T77" fmla="*/ 929 h 2062"/>
                  <a:gd name="T78" fmla="*/ 201 w 2711"/>
                  <a:gd name="T79" fmla="*/ 996 h 2062"/>
                  <a:gd name="T80" fmla="*/ 728 w 2711"/>
                  <a:gd name="T81" fmla="*/ 996 h 2062"/>
                  <a:gd name="T82" fmla="*/ 728 w 2711"/>
                  <a:gd name="T83" fmla="*/ 1534 h 2062"/>
                  <a:gd name="T84" fmla="*/ 909 w 2711"/>
                  <a:gd name="T85" fmla="*/ 1715 h 2062"/>
                  <a:gd name="T86" fmla="*/ 1065 w 2711"/>
                  <a:gd name="T87" fmla="*/ 1715 h 2062"/>
                  <a:gd name="T88" fmla="*/ 1065 w 2711"/>
                  <a:gd name="T89" fmla="*/ 1995 h 2062"/>
                  <a:gd name="T90" fmla="*/ 998 w 2711"/>
                  <a:gd name="T91" fmla="*/ 2062 h 2062"/>
                  <a:gd name="T92" fmla="*/ 67 w 2711"/>
                  <a:gd name="T93" fmla="*/ 2062 h 2062"/>
                  <a:gd name="T94" fmla="*/ 0 w 2711"/>
                  <a:gd name="T95" fmla="*/ 1995 h 2062"/>
                  <a:gd name="T96" fmla="*/ 0 w 2711"/>
                  <a:gd name="T97" fmla="*/ 66 h 2062"/>
                  <a:gd name="T98" fmla="*/ 67 w 2711"/>
                  <a:gd name="T99" fmla="*/ 0 h 2062"/>
                  <a:gd name="T100" fmla="*/ 998 w 2711"/>
                  <a:gd name="T101" fmla="*/ 0 h 2062"/>
                  <a:gd name="T102" fmla="*/ 1065 w 2711"/>
                  <a:gd name="T103" fmla="*/ 66 h 2062"/>
                  <a:gd name="T104" fmla="*/ 1065 w 2711"/>
                  <a:gd name="T105" fmla="*/ 253 h 2062"/>
                  <a:gd name="T106" fmla="*/ 430 w 2711"/>
                  <a:gd name="T107" fmla="*/ 1569 h 2062"/>
                  <a:gd name="T108" fmla="*/ 532 w 2711"/>
                  <a:gd name="T109" fmla="*/ 1672 h 2062"/>
                  <a:gd name="T110" fmla="*/ 635 w 2711"/>
                  <a:gd name="T111" fmla="*/ 1569 h 2062"/>
                  <a:gd name="T112" fmla="*/ 532 w 2711"/>
                  <a:gd name="T113" fmla="*/ 1466 h 2062"/>
                  <a:gd name="T114" fmla="*/ 430 w 2711"/>
                  <a:gd name="T115" fmla="*/ 1569 h 20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711" h="2062">
                    <a:moveTo>
                      <a:pt x="2664" y="1581"/>
                    </a:moveTo>
                    <a:lnTo>
                      <a:pt x="909" y="1581"/>
                    </a:lnTo>
                    <a:cubicBezTo>
                      <a:pt x="883" y="1581"/>
                      <a:pt x="861" y="1560"/>
                      <a:pt x="861" y="1534"/>
                    </a:cubicBezTo>
                    <a:lnTo>
                      <a:pt x="861" y="434"/>
                    </a:lnTo>
                    <a:cubicBezTo>
                      <a:pt x="861" y="407"/>
                      <a:pt x="883" y="386"/>
                      <a:pt x="909" y="386"/>
                    </a:cubicBezTo>
                    <a:lnTo>
                      <a:pt x="2664" y="386"/>
                    </a:lnTo>
                    <a:cubicBezTo>
                      <a:pt x="2690" y="386"/>
                      <a:pt x="2711" y="408"/>
                      <a:pt x="2711" y="434"/>
                    </a:cubicBezTo>
                    <a:lnTo>
                      <a:pt x="2711" y="1534"/>
                    </a:lnTo>
                    <a:cubicBezTo>
                      <a:pt x="2711" y="1560"/>
                      <a:pt x="2690" y="1581"/>
                      <a:pt x="2664" y="1581"/>
                    </a:cubicBezTo>
                    <a:close/>
                    <a:moveTo>
                      <a:pt x="2177" y="1928"/>
                    </a:moveTo>
                    <a:lnTo>
                      <a:pt x="2000" y="1928"/>
                    </a:lnTo>
                    <a:lnTo>
                      <a:pt x="2000" y="1715"/>
                    </a:lnTo>
                    <a:lnTo>
                      <a:pt x="1573" y="1715"/>
                    </a:lnTo>
                    <a:lnTo>
                      <a:pt x="1573" y="1928"/>
                    </a:lnTo>
                    <a:lnTo>
                      <a:pt x="1395" y="1928"/>
                    </a:lnTo>
                    <a:cubicBezTo>
                      <a:pt x="1358" y="1928"/>
                      <a:pt x="1329" y="1958"/>
                      <a:pt x="1329" y="1995"/>
                    </a:cubicBezTo>
                    <a:cubicBezTo>
                      <a:pt x="1329" y="2032"/>
                      <a:pt x="1358" y="2062"/>
                      <a:pt x="1395" y="2062"/>
                    </a:cubicBezTo>
                    <a:lnTo>
                      <a:pt x="1640" y="2062"/>
                    </a:lnTo>
                    <a:lnTo>
                      <a:pt x="1933" y="2062"/>
                    </a:lnTo>
                    <a:lnTo>
                      <a:pt x="2177" y="2062"/>
                    </a:lnTo>
                    <a:cubicBezTo>
                      <a:pt x="2214" y="2062"/>
                      <a:pt x="2244" y="2032"/>
                      <a:pt x="2244" y="1995"/>
                    </a:cubicBezTo>
                    <a:cubicBezTo>
                      <a:pt x="2244" y="1958"/>
                      <a:pt x="2214" y="1928"/>
                      <a:pt x="2177" y="1928"/>
                    </a:cubicBezTo>
                    <a:close/>
                    <a:moveTo>
                      <a:pt x="1065" y="253"/>
                    </a:moveTo>
                    <a:lnTo>
                      <a:pt x="909" y="253"/>
                    </a:lnTo>
                    <a:cubicBezTo>
                      <a:pt x="899" y="253"/>
                      <a:pt x="890" y="254"/>
                      <a:pt x="880" y="255"/>
                    </a:cubicBezTo>
                    <a:cubicBezTo>
                      <a:pt x="875" y="254"/>
                      <a:pt x="869" y="253"/>
                      <a:pt x="863" y="253"/>
                    </a:cubicBezTo>
                    <a:lnTo>
                      <a:pt x="201" y="253"/>
                    </a:lnTo>
                    <a:cubicBezTo>
                      <a:pt x="164" y="253"/>
                      <a:pt x="135" y="283"/>
                      <a:pt x="135" y="320"/>
                    </a:cubicBezTo>
                    <a:cubicBezTo>
                      <a:pt x="135" y="356"/>
                      <a:pt x="164" y="386"/>
                      <a:pt x="201" y="386"/>
                    </a:cubicBezTo>
                    <a:lnTo>
                      <a:pt x="735" y="386"/>
                    </a:lnTo>
                    <a:cubicBezTo>
                      <a:pt x="730" y="401"/>
                      <a:pt x="728" y="417"/>
                      <a:pt x="728" y="434"/>
                    </a:cubicBezTo>
                    <a:lnTo>
                      <a:pt x="728" y="558"/>
                    </a:lnTo>
                    <a:lnTo>
                      <a:pt x="201" y="558"/>
                    </a:lnTo>
                    <a:cubicBezTo>
                      <a:pt x="164" y="558"/>
                      <a:pt x="135" y="588"/>
                      <a:pt x="135" y="624"/>
                    </a:cubicBezTo>
                    <a:cubicBezTo>
                      <a:pt x="135" y="661"/>
                      <a:pt x="164" y="691"/>
                      <a:pt x="201" y="691"/>
                    </a:cubicBezTo>
                    <a:lnTo>
                      <a:pt x="728" y="691"/>
                    </a:lnTo>
                    <a:lnTo>
                      <a:pt x="728" y="863"/>
                    </a:lnTo>
                    <a:lnTo>
                      <a:pt x="201" y="863"/>
                    </a:lnTo>
                    <a:cubicBezTo>
                      <a:pt x="164" y="863"/>
                      <a:pt x="135" y="893"/>
                      <a:pt x="135" y="929"/>
                    </a:cubicBezTo>
                    <a:cubicBezTo>
                      <a:pt x="135" y="966"/>
                      <a:pt x="164" y="996"/>
                      <a:pt x="201" y="996"/>
                    </a:cubicBezTo>
                    <a:lnTo>
                      <a:pt x="728" y="996"/>
                    </a:lnTo>
                    <a:lnTo>
                      <a:pt x="728" y="1534"/>
                    </a:lnTo>
                    <a:cubicBezTo>
                      <a:pt x="728" y="1633"/>
                      <a:pt x="809" y="1715"/>
                      <a:pt x="909" y="1715"/>
                    </a:cubicBezTo>
                    <a:lnTo>
                      <a:pt x="1065" y="1715"/>
                    </a:lnTo>
                    <a:lnTo>
                      <a:pt x="1065" y="1995"/>
                    </a:lnTo>
                    <a:cubicBezTo>
                      <a:pt x="1065" y="2032"/>
                      <a:pt x="1035" y="2062"/>
                      <a:pt x="998" y="2062"/>
                    </a:cubicBezTo>
                    <a:lnTo>
                      <a:pt x="67" y="2062"/>
                    </a:lnTo>
                    <a:cubicBezTo>
                      <a:pt x="30" y="2062"/>
                      <a:pt x="0" y="2032"/>
                      <a:pt x="0" y="1995"/>
                    </a:cubicBezTo>
                    <a:lnTo>
                      <a:pt x="0" y="66"/>
                    </a:lnTo>
                    <a:cubicBezTo>
                      <a:pt x="0" y="29"/>
                      <a:pt x="30" y="0"/>
                      <a:pt x="67" y="0"/>
                    </a:cubicBezTo>
                    <a:lnTo>
                      <a:pt x="998" y="0"/>
                    </a:lnTo>
                    <a:cubicBezTo>
                      <a:pt x="1035" y="0"/>
                      <a:pt x="1065" y="29"/>
                      <a:pt x="1065" y="66"/>
                    </a:cubicBezTo>
                    <a:lnTo>
                      <a:pt x="1065" y="253"/>
                    </a:lnTo>
                    <a:close/>
                    <a:moveTo>
                      <a:pt x="430" y="1569"/>
                    </a:moveTo>
                    <a:cubicBezTo>
                      <a:pt x="430" y="1626"/>
                      <a:pt x="476" y="1672"/>
                      <a:pt x="532" y="1672"/>
                    </a:cubicBezTo>
                    <a:cubicBezTo>
                      <a:pt x="589" y="1672"/>
                      <a:pt x="635" y="1626"/>
                      <a:pt x="635" y="1569"/>
                    </a:cubicBezTo>
                    <a:cubicBezTo>
                      <a:pt x="635" y="1512"/>
                      <a:pt x="589" y="1466"/>
                      <a:pt x="532" y="1466"/>
                    </a:cubicBezTo>
                    <a:cubicBezTo>
                      <a:pt x="476" y="1466"/>
                      <a:pt x="430" y="1512"/>
                      <a:pt x="430" y="15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grpSp>
            <p:nvGrpSpPr>
              <p:cNvPr id="29" name="işļíḍê">
                <a:extLst>
                  <a:ext uri="{FF2B5EF4-FFF2-40B4-BE49-F238E27FC236}">
                    <a16:creationId xmlns:a16="http://schemas.microsoft.com/office/drawing/2014/main" xmlns="" id="{2C2F3861-0F5E-4E3A-80AC-13AB23574494}"/>
                  </a:ext>
                </a:extLst>
              </p:cNvPr>
              <p:cNvGrpSpPr/>
              <p:nvPr/>
            </p:nvGrpSpPr>
            <p:grpSpPr>
              <a:xfrm>
                <a:off x="673101" y="3668688"/>
                <a:ext cx="2232024" cy="1082948"/>
                <a:chOff x="673101" y="3668688"/>
                <a:chExt cx="2232024" cy="1082948"/>
              </a:xfrm>
            </p:grpSpPr>
            <p:sp>
              <p:nvSpPr>
                <p:cNvPr id="30" name="íṧ1iḋè">
                  <a:extLst>
                    <a:ext uri="{FF2B5EF4-FFF2-40B4-BE49-F238E27FC236}">
                      <a16:creationId xmlns:a16="http://schemas.microsoft.com/office/drawing/2014/main" xmlns="" id="{9F98B879-37E8-4DB8-9B06-F865A17419F6}"/>
                    </a:ext>
                  </a:extLst>
                </p:cNvPr>
                <p:cNvSpPr txBox="1"/>
                <p:nvPr/>
              </p:nvSpPr>
              <p:spPr>
                <a:xfrm>
                  <a:off x="673101" y="4061200"/>
                  <a:ext cx="2232024" cy="690436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  <a:buSzPct val="25000"/>
                  </a:pPr>
                  <a:r>
                    <a:rPr lang="en-US" sz="1100" dirty="0"/>
                    <a:t>Copy paste fonts. Choose the only option to retain text.…</a:t>
                  </a:r>
                  <a:r>
                    <a:rPr lang="de-DE" sz="1100" dirty="0"/>
                    <a:t>..</a:t>
                  </a:r>
                </a:p>
              </p:txBody>
            </p:sp>
            <p:sp>
              <p:nvSpPr>
                <p:cNvPr id="31" name="îṥḷîďê">
                  <a:extLst>
                    <a:ext uri="{FF2B5EF4-FFF2-40B4-BE49-F238E27FC236}">
                      <a16:creationId xmlns:a16="http://schemas.microsoft.com/office/drawing/2014/main" xmlns="" id="{43B658FA-7BAE-4591-A0DC-2665380252C8}"/>
                    </a:ext>
                  </a:extLst>
                </p:cNvPr>
                <p:cNvSpPr txBox="1"/>
                <p:nvPr/>
              </p:nvSpPr>
              <p:spPr>
                <a:xfrm>
                  <a:off x="673101" y="3668688"/>
                  <a:ext cx="2232024" cy="39251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buSzPct val="25000"/>
                  </a:pPr>
                  <a:r>
                    <a:rPr lang="de-DE" b="1" dirty="0"/>
                    <a:t>Text here</a:t>
                  </a:r>
                </a:p>
              </p:txBody>
            </p:sp>
          </p:grpSp>
        </p:grpSp>
        <p:grpSp>
          <p:nvGrpSpPr>
            <p:cNvPr id="19" name="iṩḷiḋê">
              <a:extLst>
                <a:ext uri="{FF2B5EF4-FFF2-40B4-BE49-F238E27FC236}">
                  <a16:creationId xmlns:a16="http://schemas.microsoft.com/office/drawing/2014/main" xmlns="" id="{3311266C-C31A-4FC7-9613-77AD0569C409}"/>
                </a:ext>
              </a:extLst>
            </p:cNvPr>
            <p:cNvGrpSpPr/>
            <p:nvPr/>
          </p:nvGrpSpPr>
          <p:grpSpPr>
            <a:xfrm>
              <a:off x="9286876" y="4001895"/>
              <a:ext cx="2232024" cy="1999757"/>
              <a:chOff x="673101" y="2751879"/>
              <a:chExt cx="2232024" cy="1999757"/>
            </a:xfrm>
          </p:grpSpPr>
          <p:sp>
            <p:nvSpPr>
              <p:cNvPr id="22" name="îsḻiďè">
                <a:extLst>
                  <a:ext uri="{FF2B5EF4-FFF2-40B4-BE49-F238E27FC236}">
                    <a16:creationId xmlns:a16="http://schemas.microsoft.com/office/drawing/2014/main" xmlns="" id="{DC6F3C27-9EF9-4C3D-9A9E-7733D2C29205}"/>
                  </a:ext>
                </a:extLst>
              </p:cNvPr>
              <p:cNvSpPr/>
              <p:nvPr/>
            </p:nvSpPr>
            <p:spPr>
              <a:xfrm>
                <a:off x="1392764" y="2751879"/>
                <a:ext cx="792698" cy="792698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3" name="íSļíďé">
                <a:extLst>
                  <a:ext uri="{FF2B5EF4-FFF2-40B4-BE49-F238E27FC236}">
                    <a16:creationId xmlns:a16="http://schemas.microsoft.com/office/drawing/2014/main" xmlns="" id="{A0631AC8-85BA-4AB0-B4A7-E522ED180984}"/>
                  </a:ext>
                </a:extLst>
              </p:cNvPr>
              <p:cNvSpPr/>
              <p:nvPr/>
            </p:nvSpPr>
            <p:spPr bwMode="auto">
              <a:xfrm>
                <a:off x="1590113" y="2968480"/>
                <a:ext cx="398001" cy="359496"/>
              </a:xfrm>
              <a:custGeom>
                <a:avLst/>
                <a:gdLst>
                  <a:gd name="connsiteX0" fmla="*/ 0 w 609050"/>
                  <a:gd name="connsiteY0" fmla="*/ 411255 h 550128"/>
                  <a:gd name="connsiteX1" fmla="*/ 25953 w 609050"/>
                  <a:gd name="connsiteY1" fmla="*/ 426310 h 550128"/>
                  <a:gd name="connsiteX2" fmla="*/ 202989 w 609050"/>
                  <a:gd name="connsiteY2" fmla="*/ 463367 h 550128"/>
                  <a:gd name="connsiteX3" fmla="*/ 219808 w 609050"/>
                  <a:gd name="connsiteY3" fmla="*/ 462933 h 550128"/>
                  <a:gd name="connsiteX4" fmla="*/ 251707 w 609050"/>
                  <a:gd name="connsiteY4" fmla="*/ 518375 h 550128"/>
                  <a:gd name="connsiteX5" fmla="*/ 202989 w 609050"/>
                  <a:gd name="connsiteY5" fmla="*/ 521125 h 550128"/>
                  <a:gd name="connsiteX6" fmla="*/ 0 w 609050"/>
                  <a:gd name="connsiteY6" fmla="*/ 434416 h 550128"/>
                  <a:gd name="connsiteX7" fmla="*/ 0 w 609050"/>
                  <a:gd name="connsiteY7" fmla="*/ 295387 h 550128"/>
                  <a:gd name="connsiteX8" fmla="*/ 25960 w 609050"/>
                  <a:gd name="connsiteY8" fmla="*/ 310451 h 550128"/>
                  <a:gd name="connsiteX9" fmla="*/ 203040 w 609050"/>
                  <a:gd name="connsiteY9" fmla="*/ 347531 h 550128"/>
                  <a:gd name="connsiteX10" fmla="*/ 204781 w 609050"/>
                  <a:gd name="connsiteY10" fmla="*/ 347531 h 550128"/>
                  <a:gd name="connsiteX11" fmla="*/ 203040 w 609050"/>
                  <a:gd name="connsiteY11" fmla="*/ 376355 h 550128"/>
                  <a:gd name="connsiteX12" fmla="*/ 204781 w 609050"/>
                  <a:gd name="connsiteY12" fmla="*/ 405469 h 550128"/>
                  <a:gd name="connsiteX13" fmla="*/ 203040 w 609050"/>
                  <a:gd name="connsiteY13" fmla="*/ 405469 h 550128"/>
                  <a:gd name="connsiteX14" fmla="*/ 0 w 609050"/>
                  <a:gd name="connsiteY14" fmla="*/ 318562 h 550128"/>
                  <a:gd name="connsiteX15" fmla="*/ 435036 w 609050"/>
                  <a:gd name="connsiteY15" fmla="*/ 202593 h 550128"/>
                  <a:gd name="connsiteX16" fmla="*/ 609050 w 609050"/>
                  <a:gd name="connsiteY16" fmla="*/ 376361 h 550128"/>
                  <a:gd name="connsiteX17" fmla="*/ 435036 w 609050"/>
                  <a:gd name="connsiteY17" fmla="*/ 550128 h 550128"/>
                  <a:gd name="connsiteX18" fmla="*/ 317721 w 609050"/>
                  <a:gd name="connsiteY18" fmla="*/ 504659 h 550128"/>
                  <a:gd name="connsiteX19" fmla="*/ 280888 w 609050"/>
                  <a:gd name="connsiteY19" fmla="*/ 457018 h 550128"/>
                  <a:gd name="connsiteX20" fmla="*/ 262761 w 609050"/>
                  <a:gd name="connsiteY20" fmla="*/ 401267 h 550128"/>
                  <a:gd name="connsiteX21" fmla="*/ 261021 w 609050"/>
                  <a:gd name="connsiteY21" fmla="*/ 376361 h 550128"/>
                  <a:gd name="connsiteX22" fmla="*/ 264067 w 609050"/>
                  <a:gd name="connsiteY22" fmla="*/ 343634 h 550128"/>
                  <a:gd name="connsiteX23" fmla="*/ 290024 w 609050"/>
                  <a:gd name="connsiteY23" fmla="*/ 280499 h 550128"/>
                  <a:gd name="connsiteX24" fmla="*/ 405888 w 609050"/>
                  <a:gd name="connsiteY24" fmla="*/ 205055 h 550128"/>
                  <a:gd name="connsiteX25" fmla="*/ 435036 w 609050"/>
                  <a:gd name="connsiteY25" fmla="*/ 202593 h 550128"/>
                  <a:gd name="connsiteX26" fmla="*/ 0 w 609050"/>
                  <a:gd name="connsiteY26" fmla="*/ 179589 h 550128"/>
                  <a:gd name="connsiteX27" fmla="*/ 25955 w 609050"/>
                  <a:gd name="connsiteY27" fmla="*/ 194643 h 550128"/>
                  <a:gd name="connsiteX28" fmla="*/ 203003 w 609050"/>
                  <a:gd name="connsiteY28" fmla="*/ 231699 h 550128"/>
                  <a:gd name="connsiteX29" fmla="*/ 256364 w 609050"/>
                  <a:gd name="connsiteY29" fmla="*/ 228804 h 550128"/>
                  <a:gd name="connsiteX30" fmla="*/ 219968 w 609050"/>
                  <a:gd name="connsiteY30" fmla="*/ 289166 h 550128"/>
                  <a:gd name="connsiteX31" fmla="*/ 203003 w 609050"/>
                  <a:gd name="connsiteY31" fmla="*/ 289600 h 550128"/>
                  <a:gd name="connsiteX32" fmla="*/ 0 w 609050"/>
                  <a:gd name="connsiteY32" fmla="*/ 202749 h 550128"/>
                  <a:gd name="connsiteX33" fmla="*/ 203017 w 609050"/>
                  <a:gd name="connsiteY33" fmla="*/ 0 h 550128"/>
                  <a:gd name="connsiteX34" fmla="*/ 406034 w 609050"/>
                  <a:gd name="connsiteY34" fmla="*/ 86902 h 550128"/>
                  <a:gd name="connsiteX35" fmla="*/ 203017 w 609050"/>
                  <a:gd name="connsiteY35" fmla="*/ 173804 h 550128"/>
                  <a:gd name="connsiteX36" fmla="*/ 0 w 609050"/>
                  <a:gd name="connsiteY36" fmla="*/ 86902 h 550128"/>
                  <a:gd name="connsiteX37" fmla="*/ 203017 w 609050"/>
                  <a:gd name="connsiteY37" fmla="*/ 0 h 550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609050" h="550128">
                    <a:moveTo>
                      <a:pt x="0" y="411255"/>
                    </a:moveTo>
                    <a:cubicBezTo>
                      <a:pt x="7974" y="416611"/>
                      <a:pt x="16529" y="421677"/>
                      <a:pt x="25953" y="426310"/>
                    </a:cubicBezTo>
                    <a:cubicBezTo>
                      <a:pt x="73656" y="450194"/>
                      <a:pt x="136583" y="463367"/>
                      <a:pt x="202989" y="463367"/>
                    </a:cubicBezTo>
                    <a:cubicBezTo>
                      <a:pt x="208644" y="463367"/>
                      <a:pt x="214154" y="463222"/>
                      <a:pt x="219808" y="462933"/>
                    </a:cubicBezTo>
                    <a:cubicBezTo>
                      <a:pt x="227783" y="483054"/>
                      <a:pt x="238657" y="501583"/>
                      <a:pt x="251707" y="518375"/>
                    </a:cubicBezTo>
                    <a:cubicBezTo>
                      <a:pt x="236193" y="520256"/>
                      <a:pt x="219953" y="521125"/>
                      <a:pt x="202989" y="521125"/>
                    </a:cubicBezTo>
                    <a:cubicBezTo>
                      <a:pt x="86850" y="521125"/>
                      <a:pt x="0" y="475382"/>
                      <a:pt x="0" y="434416"/>
                    </a:cubicBezTo>
                    <a:close/>
                    <a:moveTo>
                      <a:pt x="0" y="295387"/>
                    </a:moveTo>
                    <a:cubicBezTo>
                      <a:pt x="7976" y="300746"/>
                      <a:pt x="16533" y="305816"/>
                      <a:pt x="25960" y="310451"/>
                    </a:cubicBezTo>
                    <a:cubicBezTo>
                      <a:pt x="73675" y="334350"/>
                      <a:pt x="136617" y="347531"/>
                      <a:pt x="203040" y="347531"/>
                    </a:cubicBezTo>
                    <a:cubicBezTo>
                      <a:pt x="203621" y="347531"/>
                      <a:pt x="204201" y="347531"/>
                      <a:pt x="204781" y="347531"/>
                    </a:cubicBezTo>
                    <a:cubicBezTo>
                      <a:pt x="203621" y="356946"/>
                      <a:pt x="203040" y="366651"/>
                      <a:pt x="203040" y="376355"/>
                    </a:cubicBezTo>
                    <a:cubicBezTo>
                      <a:pt x="203040" y="386205"/>
                      <a:pt x="203621" y="395909"/>
                      <a:pt x="204781" y="405469"/>
                    </a:cubicBezTo>
                    <a:cubicBezTo>
                      <a:pt x="204201" y="405469"/>
                      <a:pt x="203621" y="405469"/>
                      <a:pt x="203040" y="405469"/>
                    </a:cubicBezTo>
                    <a:cubicBezTo>
                      <a:pt x="86872" y="405469"/>
                      <a:pt x="0" y="359553"/>
                      <a:pt x="0" y="318562"/>
                    </a:cubicBezTo>
                    <a:close/>
                    <a:moveTo>
                      <a:pt x="435036" y="202593"/>
                    </a:moveTo>
                    <a:cubicBezTo>
                      <a:pt x="530889" y="202593"/>
                      <a:pt x="609050" y="280644"/>
                      <a:pt x="609050" y="376361"/>
                    </a:cubicBezTo>
                    <a:cubicBezTo>
                      <a:pt x="609050" y="472222"/>
                      <a:pt x="530889" y="550128"/>
                      <a:pt x="435036" y="550128"/>
                    </a:cubicBezTo>
                    <a:cubicBezTo>
                      <a:pt x="389792" y="550128"/>
                      <a:pt x="348754" y="532896"/>
                      <a:pt x="317721" y="504659"/>
                    </a:cubicBezTo>
                    <a:cubicBezTo>
                      <a:pt x="302785" y="491192"/>
                      <a:pt x="290314" y="474974"/>
                      <a:pt x="280888" y="457018"/>
                    </a:cubicBezTo>
                    <a:cubicBezTo>
                      <a:pt x="271897" y="439930"/>
                      <a:pt x="265517" y="421106"/>
                      <a:pt x="262761" y="401267"/>
                    </a:cubicBezTo>
                    <a:cubicBezTo>
                      <a:pt x="261601" y="393158"/>
                      <a:pt x="261021" y="384904"/>
                      <a:pt x="261021" y="376361"/>
                    </a:cubicBezTo>
                    <a:cubicBezTo>
                      <a:pt x="261021" y="365210"/>
                      <a:pt x="262036" y="354350"/>
                      <a:pt x="264067" y="343634"/>
                    </a:cubicBezTo>
                    <a:cubicBezTo>
                      <a:pt x="268417" y="320755"/>
                      <a:pt x="277408" y="299324"/>
                      <a:pt x="290024" y="280499"/>
                    </a:cubicBezTo>
                    <a:cubicBezTo>
                      <a:pt x="316126" y="241256"/>
                      <a:pt x="357599" y="213309"/>
                      <a:pt x="405888" y="205055"/>
                    </a:cubicBezTo>
                    <a:cubicBezTo>
                      <a:pt x="415314" y="203462"/>
                      <a:pt x="425030" y="202593"/>
                      <a:pt x="435036" y="202593"/>
                    </a:cubicBezTo>
                    <a:close/>
                    <a:moveTo>
                      <a:pt x="0" y="179589"/>
                    </a:moveTo>
                    <a:cubicBezTo>
                      <a:pt x="7975" y="184945"/>
                      <a:pt x="16530" y="190011"/>
                      <a:pt x="25955" y="194643"/>
                    </a:cubicBezTo>
                    <a:cubicBezTo>
                      <a:pt x="73661" y="218527"/>
                      <a:pt x="136592" y="231699"/>
                      <a:pt x="203003" y="231699"/>
                    </a:cubicBezTo>
                    <a:cubicBezTo>
                      <a:pt x="221128" y="231699"/>
                      <a:pt x="238963" y="230686"/>
                      <a:pt x="256364" y="228804"/>
                    </a:cubicBezTo>
                    <a:cubicBezTo>
                      <a:pt x="241284" y="246754"/>
                      <a:pt x="228958" y="267164"/>
                      <a:pt x="219968" y="289166"/>
                    </a:cubicBezTo>
                    <a:cubicBezTo>
                      <a:pt x="214458" y="289455"/>
                      <a:pt x="208658" y="289600"/>
                      <a:pt x="203003" y="289600"/>
                    </a:cubicBezTo>
                    <a:cubicBezTo>
                      <a:pt x="86856" y="289600"/>
                      <a:pt x="0" y="243714"/>
                      <a:pt x="0" y="202749"/>
                    </a:cubicBezTo>
                    <a:close/>
                    <a:moveTo>
                      <a:pt x="203017" y="0"/>
                    </a:moveTo>
                    <a:cubicBezTo>
                      <a:pt x="315140" y="0"/>
                      <a:pt x="406034" y="38907"/>
                      <a:pt x="406034" y="86902"/>
                    </a:cubicBezTo>
                    <a:cubicBezTo>
                      <a:pt x="406034" y="134897"/>
                      <a:pt x="315140" y="173804"/>
                      <a:pt x="203017" y="173804"/>
                    </a:cubicBezTo>
                    <a:cubicBezTo>
                      <a:pt x="90894" y="173804"/>
                      <a:pt x="0" y="134897"/>
                      <a:pt x="0" y="86902"/>
                    </a:cubicBezTo>
                    <a:cubicBezTo>
                      <a:pt x="0" y="38907"/>
                      <a:pt x="90894" y="0"/>
                      <a:pt x="20301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grpSp>
            <p:nvGrpSpPr>
              <p:cNvPr id="24" name="îṧḷiḍê">
                <a:extLst>
                  <a:ext uri="{FF2B5EF4-FFF2-40B4-BE49-F238E27FC236}">
                    <a16:creationId xmlns:a16="http://schemas.microsoft.com/office/drawing/2014/main" xmlns="" id="{D1F88D2E-4CB4-4DE6-B12C-0AD930FDD0A0}"/>
                  </a:ext>
                </a:extLst>
              </p:cNvPr>
              <p:cNvGrpSpPr/>
              <p:nvPr/>
            </p:nvGrpSpPr>
            <p:grpSpPr>
              <a:xfrm>
                <a:off x="673101" y="3668688"/>
                <a:ext cx="2232024" cy="1082948"/>
                <a:chOff x="673101" y="3668688"/>
                <a:chExt cx="2232024" cy="1082948"/>
              </a:xfrm>
            </p:grpSpPr>
            <p:sp>
              <p:nvSpPr>
                <p:cNvPr id="25" name="íṡļiďé">
                  <a:extLst>
                    <a:ext uri="{FF2B5EF4-FFF2-40B4-BE49-F238E27FC236}">
                      <a16:creationId xmlns:a16="http://schemas.microsoft.com/office/drawing/2014/main" xmlns="" id="{DBB7988B-D34E-4956-8746-4FE6799F1F57}"/>
                    </a:ext>
                  </a:extLst>
                </p:cNvPr>
                <p:cNvSpPr txBox="1"/>
                <p:nvPr/>
              </p:nvSpPr>
              <p:spPr>
                <a:xfrm>
                  <a:off x="673101" y="4061200"/>
                  <a:ext cx="2232024" cy="690436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  <a:buSzPct val="25000"/>
                  </a:pPr>
                  <a:r>
                    <a:rPr lang="en-US" sz="1100" dirty="0"/>
                    <a:t>Copy paste fonts. Choose the only option to retain text.…</a:t>
                  </a:r>
                  <a:r>
                    <a:rPr lang="de-DE" sz="1100" dirty="0"/>
                    <a:t>..</a:t>
                  </a:r>
                </a:p>
              </p:txBody>
            </p:sp>
            <p:sp>
              <p:nvSpPr>
                <p:cNvPr id="26" name="iś1ïde">
                  <a:extLst>
                    <a:ext uri="{FF2B5EF4-FFF2-40B4-BE49-F238E27FC236}">
                      <a16:creationId xmlns:a16="http://schemas.microsoft.com/office/drawing/2014/main" xmlns="" id="{866E90B0-DE28-4876-A880-3650125F15D3}"/>
                    </a:ext>
                  </a:extLst>
                </p:cNvPr>
                <p:cNvSpPr txBox="1"/>
                <p:nvPr/>
              </p:nvSpPr>
              <p:spPr>
                <a:xfrm>
                  <a:off x="673101" y="3668688"/>
                  <a:ext cx="2232024" cy="39251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buSzPct val="25000"/>
                  </a:pPr>
                  <a:r>
                    <a:rPr lang="de-DE" b="1" dirty="0"/>
                    <a:t>Text here</a:t>
                  </a:r>
                </a:p>
              </p:txBody>
            </p:sp>
          </p:grpSp>
        </p:grpSp>
        <p:sp>
          <p:nvSpPr>
            <p:cNvPr id="20" name="ïŝḻiḍè">
              <a:extLst>
                <a:ext uri="{FF2B5EF4-FFF2-40B4-BE49-F238E27FC236}">
                  <a16:creationId xmlns:a16="http://schemas.microsoft.com/office/drawing/2014/main" xmlns="" id="{B88AD8FA-8F53-42C3-AC01-0F9471942426}"/>
                </a:ext>
              </a:extLst>
            </p:cNvPr>
            <p:cNvSpPr txBox="1"/>
            <p:nvPr/>
          </p:nvSpPr>
          <p:spPr>
            <a:xfrm>
              <a:off x="2566913" y="2167331"/>
              <a:ext cx="793498" cy="31381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>
                <a:defRPr lang="zh-CN" altLang="en-US" sz="1050" b="0" i="0" u="none" strike="noStrike" kern="1200" baseline="0">
                  <a:solidFill>
                    <a:schemeClr val="tx1">
                      <a:lumMod val="60000"/>
                      <a:lumOff val="40000"/>
                    </a:schemeClr>
                  </a:solidFill>
                  <a:latin typeface="Impact" panose="020B0806030902050204" pitchFamily="34" charset="0"/>
                </a:defRPr>
              </a:pPr>
              <a:r>
                <a:rPr lang="en-US" sz="1100" b="1" dirty="0">
                  <a:solidFill>
                    <a:schemeClr val="accent1"/>
                  </a:solidFill>
                </a:rPr>
                <a:t>... ￥ | 30 %</a:t>
              </a:r>
            </a:p>
          </p:txBody>
        </p:sp>
        <p:sp>
          <p:nvSpPr>
            <p:cNvPr id="21" name="ïśḷiḑe">
              <a:extLst>
                <a:ext uri="{FF2B5EF4-FFF2-40B4-BE49-F238E27FC236}">
                  <a16:creationId xmlns:a16="http://schemas.microsoft.com/office/drawing/2014/main" xmlns="" id="{FEB5588F-57F3-47EE-8810-9DEC218A528E}"/>
                </a:ext>
              </a:extLst>
            </p:cNvPr>
            <p:cNvSpPr txBox="1"/>
            <p:nvPr/>
          </p:nvSpPr>
          <p:spPr>
            <a:xfrm>
              <a:off x="2192958" y="2794576"/>
              <a:ext cx="793498" cy="31381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>
                <a:defRPr lang="zh-CN" altLang="en-US" sz="1050" b="0" i="0" u="none" strike="noStrike" kern="1200" baseline="0">
                  <a:solidFill>
                    <a:schemeClr val="tx1">
                      <a:lumMod val="60000"/>
                      <a:lumOff val="40000"/>
                    </a:schemeClr>
                  </a:solidFill>
                  <a:latin typeface="Impact" panose="020B0806030902050204" pitchFamily="34" charset="0"/>
                </a:defRPr>
              </a:pPr>
              <a:r>
                <a:rPr lang="en-US" sz="1100" b="1" dirty="0">
                  <a:solidFill>
                    <a:schemeClr val="accent1"/>
                  </a:solidFill>
                </a:rPr>
                <a:t>... ￥ | 20 %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14263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F817936-042B-4392-9E9D-20A58DACC8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09F59FC-659A-42A3-AFE0-D1ECE835A5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EA38FAB-2752-4759-95CC-89B036F6C7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grpSp>
        <p:nvGrpSpPr>
          <p:cNvPr id="5" name="21200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7EF9B02-368C-4413-9A6F-86F611B57A9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90811" y="1392895"/>
            <a:ext cx="10210379" cy="4134317"/>
            <a:chOff x="990811" y="1392895"/>
            <a:chExt cx="10210379" cy="4134317"/>
          </a:xfrm>
        </p:grpSpPr>
        <p:sp>
          <p:nvSpPr>
            <p:cNvPr id="6" name="ïṣ1íḑè">
              <a:extLst>
                <a:ext uri="{FF2B5EF4-FFF2-40B4-BE49-F238E27FC236}">
                  <a16:creationId xmlns:a16="http://schemas.microsoft.com/office/drawing/2014/main" xmlns="" id="{22CCDC41-85B4-4459-8F65-7CCE99F51E6E}"/>
                </a:ext>
              </a:extLst>
            </p:cNvPr>
            <p:cNvSpPr/>
            <p:nvPr/>
          </p:nvSpPr>
          <p:spPr>
            <a:xfrm>
              <a:off x="4943873" y="1598919"/>
              <a:ext cx="2304256" cy="2304256"/>
            </a:xfrm>
            <a:prstGeom prst="donut">
              <a:avLst/>
            </a:prstGeom>
            <a:blipFill>
              <a:blip r:embed="rId3"/>
              <a:stretch>
                <a:fillRect l="-25102" r="-24825"/>
              </a:stretch>
            </a:blipFill>
            <a:ln w="9525">
              <a:noFill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1600" b="1" i="1" dirty="0">
                  <a:solidFill>
                    <a:schemeClr val="tx1"/>
                  </a:solidFill>
                </a:rPr>
                <a:t>Text here</a:t>
              </a:r>
              <a:endParaRPr lang="en-US" sz="1600" b="1" i="1" dirty="0">
                <a:solidFill>
                  <a:schemeClr val="tx1"/>
                </a:solidFill>
              </a:endParaRP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9CE0D056-CE0F-4A74-8ECC-C7FDFDDABEFB}"/>
                </a:ext>
              </a:extLst>
            </p:cNvPr>
            <p:cNvCxnSpPr>
              <a:cxnSpLocks/>
              <a:stCxn id="24" idx="2"/>
              <a:endCxn id="6" idx="6"/>
            </p:cNvCxnSpPr>
            <p:nvPr/>
          </p:nvCxnSpPr>
          <p:spPr>
            <a:xfrm flipH="1">
              <a:off x="7248129" y="2751047"/>
              <a:ext cx="1540332" cy="0"/>
            </a:xfrm>
            <a:prstGeom prst="line">
              <a:avLst/>
            </a:prstGeom>
            <a:ln w="28575" cmpd="sng">
              <a:solidFill>
                <a:schemeClr val="accent1">
                  <a:lumMod val="40000"/>
                  <a:lumOff val="60000"/>
                </a:schemeClr>
              </a:solidFill>
              <a:prstDash val="sysDot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í$1îdè">
              <a:extLst>
                <a:ext uri="{FF2B5EF4-FFF2-40B4-BE49-F238E27FC236}">
                  <a16:creationId xmlns:a16="http://schemas.microsoft.com/office/drawing/2014/main" xmlns="" id="{A67F6334-A9AA-4400-911C-D8AB08C2DE1C}"/>
                </a:ext>
              </a:extLst>
            </p:cNvPr>
            <p:cNvGrpSpPr/>
            <p:nvPr/>
          </p:nvGrpSpPr>
          <p:grpSpPr>
            <a:xfrm>
              <a:off x="8418632" y="1392895"/>
              <a:ext cx="2782558" cy="2772169"/>
              <a:chOff x="8467980" y="1850095"/>
              <a:chExt cx="2782558" cy="2772169"/>
            </a:xfrm>
          </p:grpSpPr>
          <p:sp>
            <p:nvSpPr>
              <p:cNvPr id="24" name="iśľíḍê">
                <a:extLst>
                  <a:ext uri="{FF2B5EF4-FFF2-40B4-BE49-F238E27FC236}">
                    <a16:creationId xmlns:a16="http://schemas.microsoft.com/office/drawing/2014/main" xmlns="" id="{AC9CB156-2312-4E59-B332-569FC4742B7B}"/>
                  </a:ext>
                </a:extLst>
              </p:cNvPr>
              <p:cNvSpPr/>
              <p:nvPr/>
            </p:nvSpPr>
            <p:spPr>
              <a:xfrm>
                <a:off x="8837809" y="2152129"/>
                <a:ext cx="2112235" cy="2112235"/>
              </a:xfrm>
              <a:prstGeom prst="ellipse">
                <a:avLst/>
              </a:prstGeom>
              <a:noFill/>
              <a:ln w="28575" cmpd="sng">
                <a:solidFill>
                  <a:schemeClr val="tx2"/>
                </a:solidFill>
                <a:prstDash val="sysDot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 dirty="0"/>
              </a:p>
            </p:txBody>
          </p:sp>
          <p:sp>
            <p:nvSpPr>
              <p:cNvPr id="25" name="i$ḻiďé">
                <a:extLst>
                  <a:ext uri="{FF2B5EF4-FFF2-40B4-BE49-F238E27FC236}">
                    <a16:creationId xmlns:a16="http://schemas.microsoft.com/office/drawing/2014/main" xmlns="" id="{3B284493-3375-4598-AFA9-19D69F9409FA}"/>
                  </a:ext>
                </a:extLst>
              </p:cNvPr>
              <p:cNvSpPr/>
              <p:nvPr/>
            </p:nvSpPr>
            <p:spPr>
              <a:xfrm>
                <a:off x="9404281" y="3662896"/>
                <a:ext cx="959368" cy="959368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marL="225425" indent="-225425"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200" kern="0">
                    <a:solidFill>
                      <a:prstClr val="black"/>
                    </a:solidFill>
                  </a:rPr>
                  <a:t>Text</a:t>
                </a:r>
                <a:endParaRPr lang="en-US" sz="1200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iṥľiďé">
                <a:extLst>
                  <a:ext uri="{FF2B5EF4-FFF2-40B4-BE49-F238E27FC236}">
                    <a16:creationId xmlns:a16="http://schemas.microsoft.com/office/drawing/2014/main" xmlns="" id="{42EE92B1-E2DD-4BCE-BDA1-079296518616}"/>
                  </a:ext>
                </a:extLst>
              </p:cNvPr>
              <p:cNvSpPr/>
              <p:nvPr/>
            </p:nvSpPr>
            <p:spPr>
              <a:xfrm>
                <a:off x="10518111" y="2790559"/>
                <a:ext cx="732427" cy="732427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marL="225425" indent="-225425"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200" kern="0" dirty="0">
                    <a:solidFill>
                      <a:prstClr val="black"/>
                    </a:solidFill>
                  </a:rPr>
                  <a:t>Text</a:t>
                </a:r>
                <a:endParaRPr lang="en-US" sz="1200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íṩ1îḍê">
                <a:extLst>
                  <a:ext uri="{FF2B5EF4-FFF2-40B4-BE49-F238E27FC236}">
                    <a16:creationId xmlns:a16="http://schemas.microsoft.com/office/drawing/2014/main" xmlns="" id="{ADE5FDFB-DC4E-461C-B169-E6ACB296CFAD}"/>
                  </a:ext>
                </a:extLst>
              </p:cNvPr>
              <p:cNvSpPr/>
              <p:nvPr/>
            </p:nvSpPr>
            <p:spPr>
              <a:xfrm>
                <a:off x="9393620" y="1850095"/>
                <a:ext cx="959368" cy="959368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marL="225425" indent="-225425"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200" kern="0" dirty="0">
                    <a:solidFill>
                      <a:prstClr val="black"/>
                    </a:solidFill>
                  </a:rPr>
                  <a:t>Text</a:t>
                </a:r>
                <a:endParaRPr lang="en-US" sz="1200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ïṧļïḑe">
                <a:extLst>
                  <a:ext uri="{FF2B5EF4-FFF2-40B4-BE49-F238E27FC236}">
                    <a16:creationId xmlns:a16="http://schemas.microsoft.com/office/drawing/2014/main" xmlns="" id="{A16DF4CE-B277-429E-A734-2086174CD94C}"/>
                  </a:ext>
                </a:extLst>
              </p:cNvPr>
              <p:cNvSpPr/>
              <p:nvPr/>
            </p:nvSpPr>
            <p:spPr>
              <a:xfrm>
                <a:off x="8467980" y="2790559"/>
                <a:ext cx="732427" cy="732427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marL="225425" indent="-225425"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200" kern="0" dirty="0">
                    <a:solidFill>
                      <a:prstClr val="black"/>
                    </a:solidFill>
                  </a:rPr>
                  <a:t>Text</a:t>
                </a:r>
                <a:endParaRPr lang="en-US" sz="1200" kern="0" dirty="0">
                  <a:solidFill>
                    <a:prstClr val="black"/>
                  </a:solidFill>
                </a:endParaRPr>
              </a:p>
            </p:txBody>
          </p:sp>
        </p:grp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01409D48-EF09-4BC5-9705-021A83F9F0A8}"/>
                </a:ext>
              </a:extLst>
            </p:cNvPr>
            <p:cNvCxnSpPr>
              <a:cxnSpLocks/>
              <a:stCxn id="6" idx="2"/>
              <a:endCxn id="19" idx="6"/>
            </p:cNvCxnSpPr>
            <p:nvPr/>
          </p:nvCxnSpPr>
          <p:spPr>
            <a:xfrm flipH="1">
              <a:off x="3472875" y="2751047"/>
              <a:ext cx="1470998" cy="0"/>
            </a:xfrm>
            <a:prstGeom prst="line">
              <a:avLst/>
            </a:prstGeom>
            <a:ln w="28575" cmpd="sng">
              <a:solidFill>
                <a:schemeClr val="accent1">
                  <a:lumMod val="40000"/>
                  <a:lumOff val="60000"/>
                </a:schemeClr>
              </a:solidFill>
              <a:prstDash val="sysDot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îṡ1îḑé">
              <a:extLst>
                <a:ext uri="{FF2B5EF4-FFF2-40B4-BE49-F238E27FC236}">
                  <a16:creationId xmlns:a16="http://schemas.microsoft.com/office/drawing/2014/main" xmlns="" id="{45D7BE90-BA92-4609-84C0-CE37A5E85F55}"/>
                </a:ext>
              </a:extLst>
            </p:cNvPr>
            <p:cNvGrpSpPr/>
            <p:nvPr/>
          </p:nvGrpSpPr>
          <p:grpSpPr>
            <a:xfrm>
              <a:off x="990811" y="1392895"/>
              <a:ext cx="2782558" cy="2772169"/>
              <a:chOff x="1040159" y="1850095"/>
              <a:chExt cx="2782558" cy="2772169"/>
            </a:xfrm>
          </p:grpSpPr>
          <p:sp>
            <p:nvSpPr>
              <p:cNvPr id="19" name="îṥľíde">
                <a:extLst>
                  <a:ext uri="{FF2B5EF4-FFF2-40B4-BE49-F238E27FC236}">
                    <a16:creationId xmlns:a16="http://schemas.microsoft.com/office/drawing/2014/main" xmlns="" id="{162364CA-E0F9-4A59-96D5-3A33C5CDA928}"/>
                  </a:ext>
                </a:extLst>
              </p:cNvPr>
              <p:cNvSpPr/>
              <p:nvPr/>
            </p:nvSpPr>
            <p:spPr>
              <a:xfrm>
                <a:off x="1409988" y="2152129"/>
                <a:ext cx="2112235" cy="2112235"/>
              </a:xfrm>
              <a:prstGeom prst="ellipse">
                <a:avLst/>
              </a:prstGeom>
              <a:noFill/>
              <a:ln w="28575" cmpd="sng">
                <a:solidFill>
                  <a:schemeClr val="tx2"/>
                </a:solidFill>
                <a:prstDash val="sysDot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 dirty="0"/>
              </a:p>
            </p:txBody>
          </p:sp>
          <p:sp>
            <p:nvSpPr>
              <p:cNvPr id="20" name="îṧḻïďe">
                <a:extLst>
                  <a:ext uri="{FF2B5EF4-FFF2-40B4-BE49-F238E27FC236}">
                    <a16:creationId xmlns:a16="http://schemas.microsoft.com/office/drawing/2014/main" xmlns="" id="{47880CD3-FA75-426A-9C12-6A24AB6326DD}"/>
                  </a:ext>
                </a:extLst>
              </p:cNvPr>
              <p:cNvSpPr/>
              <p:nvPr/>
            </p:nvSpPr>
            <p:spPr>
              <a:xfrm>
                <a:off x="1976460" y="3662896"/>
                <a:ext cx="959368" cy="959368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marL="225425" indent="-225425"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200" kern="0">
                    <a:solidFill>
                      <a:prstClr val="black"/>
                    </a:solidFill>
                  </a:rPr>
                  <a:t>Text</a:t>
                </a:r>
                <a:endParaRPr lang="en-US" sz="1200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iṣḻidê">
                <a:extLst>
                  <a:ext uri="{FF2B5EF4-FFF2-40B4-BE49-F238E27FC236}">
                    <a16:creationId xmlns:a16="http://schemas.microsoft.com/office/drawing/2014/main" xmlns="" id="{43EB7CCC-698A-4471-B491-9223E0013F2E}"/>
                  </a:ext>
                </a:extLst>
              </p:cNvPr>
              <p:cNvSpPr/>
              <p:nvPr/>
            </p:nvSpPr>
            <p:spPr>
              <a:xfrm>
                <a:off x="1965799" y="1850095"/>
                <a:ext cx="959368" cy="959368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marL="225425" indent="-225425"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200" kern="0" dirty="0">
                    <a:solidFill>
                      <a:prstClr val="black"/>
                    </a:solidFill>
                  </a:rPr>
                  <a:t>Text</a:t>
                </a:r>
                <a:endParaRPr lang="en-US" sz="1200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îŝḷíde">
                <a:extLst>
                  <a:ext uri="{FF2B5EF4-FFF2-40B4-BE49-F238E27FC236}">
                    <a16:creationId xmlns:a16="http://schemas.microsoft.com/office/drawing/2014/main" xmlns="" id="{DDCC4599-9486-43E3-A14E-2B97F5CC96FF}"/>
                  </a:ext>
                </a:extLst>
              </p:cNvPr>
              <p:cNvSpPr/>
              <p:nvPr/>
            </p:nvSpPr>
            <p:spPr>
              <a:xfrm>
                <a:off x="1040159" y="2790559"/>
                <a:ext cx="732427" cy="732427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Autofit/>
              </a:bodyPr>
              <a:lstStyle/>
              <a:p>
                <a:pPr marL="225425" indent="-225425"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200" kern="0" dirty="0">
                    <a:solidFill>
                      <a:prstClr val="black"/>
                    </a:solidFill>
                  </a:rPr>
                  <a:t>Text</a:t>
                </a:r>
                <a:endParaRPr lang="en-US" sz="1200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íṡḻîḑé">
                <a:extLst>
                  <a:ext uri="{FF2B5EF4-FFF2-40B4-BE49-F238E27FC236}">
                    <a16:creationId xmlns:a16="http://schemas.microsoft.com/office/drawing/2014/main" xmlns="" id="{BAC075B3-BC78-48B1-B27E-2E9D95632FA7}"/>
                  </a:ext>
                </a:extLst>
              </p:cNvPr>
              <p:cNvSpPr/>
              <p:nvPr/>
            </p:nvSpPr>
            <p:spPr>
              <a:xfrm>
                <a:off x="3090290" y="2790559"/>
                <a:ext cx="732427" cy="732427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Autofit/>
              </a:bodyPr>
              <a:lstStyle/>
              <a:p>
                <a:pPr marL="225425" indent="-225425"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200" kern="0" dirty="0">
                    <a:solidFill>
                      <a:prstClr val="black"/>
                    </a:solidFill>
                  </a:rPr>
                  <a:t>Text</a:t>
                </a:r>
                <a:endParaRPr lang="en-US" sz="1200" kern="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1" name="íśḷïḑè">
              <a:extLst>
                <a:ext uri="{FF2B5EF4-FFF2-40B4-BE49-F238E27FC236}">
                  <a16:creationId xmlns:a16="http://schemas.microsoft.com/office/drawing/2014/main" xmlns="" id="{FAEFC51F-9FD6-4913-A262-C0FD4435BEFB}"/>
                </a:ext>
              </a:extLst>
            </p:cNvPr>
            <p:cNvSpPr/>
            <p:nvPr/>
          </p:nvSpPr>
          <p:spPr bwMode="auto">
            <a:xfrm>
              <a:off x="2168162" y="2565400"/>
              <a:ext cx="427858" cy="427158"/>
            </a:xfrm>
            <a:custGeom>
              <a:avLst/>
              <a:gdLst>
                <a:gd name="connsiteX0" fmla="*/ 140058 w 608466"/>
                <a:gd name="connsiteY0" fmla="*/ 391328 h 607471"/>
                <a:gd name="connsiteX1" fmla="*/ 183230 w 608466"/>
                <a:gd name="connsiteY1" fmla="*/ 434344 h 607471"/>
                <a:gd name="connsiteX2" fmla="*/ 216467 w 608466"/>
                <a:gd name="connsiteY2" fmla="*/ 467532 h 607471"/>
                <a:gd name="connsiteX3" fmla="*/ 78226 w 608466"/>
                <a:gd name="connsiteY3" fmla="*/ 605572 h 607471"/>
                <a:gd name="connsiteX4" fmla="*/ 33941 w 608466"/>
                <a:gd name="connsiteY4" fmla="*/ 583415 h 607471"/>
                <a:gd name="connsiteX5" fmla="*/ 1910 w 608466"/>
                <a:gd name="connsiteY5" fmla="*/ 529275 h 607471"/>
                <a:gd name="connsiteX6" fmla="*/ 338845 w 608466"/>
                <a:gd name="connsiteY6" fmla="*/ 166372 h 607471"/>
                <a:gd name="connsiteX7" fmla="*/ 313032 w 608466"/>
                <a:gd name="connsiteY7" fmla="*/ 210126 h 607471"/>
                <a:gd name="connsiteX8" fmla="*/ 304583 w 608466"/>
                <a:gd name="connsiteY8" fmla="*/ 215039 h 607471"/>
                <a:gd name="connsiteX9" fmla="*/ 245621 w 608466"/>
                <a:gd name="connsiteY9" fmla="*/ 215039 h 607471"/>
                <a:gd name="connsiteX10" fmla="*/ 291026 w 608466"/>
                <a:gd name="connsiteY10" fmla="*/ 316915 h 607471"/>
                <a:gd name="connsiteX11" fmla="*/ 512666 w 608466"/>
                <a:gd name="connsiteY11" fmla="*/ 316915 h 607471"/>
                <a:gd name="connsiteX12" fmla="*/ 558164 w 608466"/>
                <a:gd name="connsiteY12" fmla="*/ 215039 h 607471"/>
                <a:gd name="connsiteX13" fmla="*/ 440055 w 608466"/>
                <a:gd name="connsiteY13" fmla="*/ 215039 h 607471"/>
                <a:gd name="connsiteX14" fmla="*/ 430770 w 608466"/>
                <a:gd name="connsiteY14" fmla="*/ 208179 h 607471"/>
                <a:gd name="connsiteX15" fmla="*/ 426963 w 608466"/>
                <a:gd name="connsiteY15" fmla="*/ 196406 h 607471"/>
                <a:gd name="connsiteX16" fmla="*/ 399478 w 608466"/>
                <a:gd name="connsiteY16" fmla="*/ 308387 h 607471"/>
                <a:gd name="connsiteX17" fmla="*/ 390193 w 608466"/>
                <a:gd name="connsiteY17" fmla="*/ 315896 h 607471"/>
                <a:gd name="connsiteX18" fmla="*/ 389914 w 608466"/>
                <a:gd name="connsiteY18" fmla="*/ 315896 h 607471"/>
                <a:gd name="connsiteX19" fmla="*/ 380536 w 608466"/>
                <a:gd name="connsiteY19" fmla="*/ 308850 h 607471"/>
                <a:gd name="connsiteX20" fmla="*/ 401846 w 608466"/>
                <a:gd name="connsiteY20" fmla="*/ 49802 h 607471"/>
                <a:gd name="connsiteX21" fmla="*/ 291026 w 608466"/>
                <a:gd name="connsiteY21" fmla="*/ 95550 h 607471"/>
                <a:gd name="connsiteX22" fmla="*/ 245714 w 608466"/>
                <a:gd name="connsiteY22" fmla="*/ 195387 h 607471"/>
                <a:gd name="connsiteX23" fmla="*/ 299011 w 608466"/>
                <a:gd name="connsiteY23" fmla="*/ 195387 h 607471"/>
                <a:gd name="connsiteX24" fmla="*/ 333367 w 608466"/>
                <a:gd name="connsiteY24" fmla="*/ 136893 h 607471"/>
                <a:gd name="connsiteX25" fmla="*/ 343024 w 608466"/>
                <a:gd name="connsiteY25" fmla="*/ 132166 h 607471"/>
                <a:gd name="connsiteX26" fmla="*/ 351287 w 608466"/>
                <a:gd name="connsiteY26" fmla="*/ 139118 h 607471"/>
                <a:gd name="connsiteX27" fmla="*/ 389079 w 608466"/>
                <a:gd name="connsiteY27" fmla="*/ 268341 h 607471"/>
                <a:gd name="connsiteX28" fmla="*/ 416192 w 608466"/>
                <a:gd name="connsiteY28" fmla="*/ 157936 h 607471"/>
                <a:gd name="connsiteX29" fmla="*/ 425384 w 608466"/>
                <a:gd name="connsiteY29" fmla="*/ 150520 h 607471"/>
                <a:gd name="connsiteX30" fmla="*/ 435041 w 608466"/>
                <a:gd name="connsiteY30" fmla="*/ 157287 h 607471"/>
                <a:gd name="connsiteX31" fmla="*/ 447297 w 608466"/>
                <a:gd name="connsiteY31" fmla="*/ 195387 h 607471"/>
                <a:gd name="connsiteX32" fmla="*/ 558071 w 608466"/>
                <a:gd name="connsiteY32" fmla="*/ 195387 h 607471"/>
                <a:gd name="connsiteX33" fmla="*/ 512666 w 608466"/>
                <a:gd name="connsiteY33" fmla="*/ 95550 h 607471"/>
                <a:gd name="connsiteX34" fmla="*/ 401846 w 608466"/>
                <a:gd name="connsiteY34" fmla="*/ 49802 h 607471"/>
                <a:gd name="connsiteX35" fmla="*/ 401846 w 608466"/>
                <a:gd name="connsiteY35" fmla="*/ 0 h 607471"/>
                <a:gd name="connsiteX36" fmla="*/ 547950 w 608466"/>
                <a:gd name="connsiteY36" fmla="*/ 60417 h 607471"/>
                <a:gd name="connsiteX37" fmla="*/ 547950 w 608466"/>
                <a:gd name="connsiteY37" fmla="*/ 352048 h 607471"/>
                <a:gd name="connsiteX38" fmla="*/ 274684 w 608466"/>
                <a:gd name="connsiteY38" fmla="*/ 368549 h 607471"/>
                <a:gd name="connsiteX39" fmla="*/ 247757 w 608466"/>
                <a:gd name="connsiteY39" fmla="*/ 395524 h 607471"/>
                <a:gd name="connsiteX40" fmla="*/ 258899 w 608466"/>
                <a:gd name="connsiteY40" fmla="*/ 425281 h 607471"/>
                <a:gd name="connsiteX41" fmla="*/ 236057 w 608466"/>
                <a:gd name="connsiteY41" fmla="*/ 447992 h 607471"/>
                <a:gd name="connsiteX42" fmla="*/ 159732 w 608466"/>
                <a:gd name="connsiteY42" fmla="*/ 371700 h 607471"/>
                <a:gd name="connsiteX43" fmla="*/ 182481 w 608466"/>
                <a:gd name="connsiteY43" fmla="*/ 348989 h 607471"/>
                <a:gd name="connsiteX44" fmla="*/ 212194 w 608466"/>
                <a:gd name="connsiteY44" fmla="*/ 360113 h 607471"/>
                <a:gd name="connsiteX45" fmla="*/ 239214 w 608466"/>
                <a:gd name="connsiteY45" fmla="*/ 333138 h 607471"/>
                <a:gd name="connsiteX46" fmla="*/ 255742 w 608466"/>
                <a:gd name="connsiteY46" fmla="*/ 60417 h 607471"/>
                <a:gd name="connsiteX47" fmla="*/ 401846 w 608466"/>
                <a:gd name="connsiteY47" fmla="*/ 0 h 607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608466" h="607471">
                  <a:moveTo>
                    <a:pt x="140058" y="391328"/>
                  </a:moveTo>
                  <a:lnTo>
                    <a:pt x="183230" y="434344"/>
                  </a:lnTo>
                  <a:lnTo>
                    <a:pt x="216467" y="467532"/>
                  </a:lnTo>
                  <a:lnTo>
                    <a:pt x="78226" y="605572"/>
                  </a:lnTo>
                  <a:cubicBezTo>
                    <a:pt x="71449" y="612339"/>
                    <a:pt x="51859" y="600102"/>
                    <a:pt x="33941" y="583415"/>
                  </a:cubicBezTo>
                  <a:cubicBezTo>
                    <a:pt x="12680" y="563576"/>
                    <a:pt x="-6167" y="537433"/>
                    <a:pt x="1910" y="529275"/>
                  </a:cubicBezTo>
                  <a:close/>
                  <a:moveTo>
                    <a:pt x="338845" y="166372"/>
                  </a:moveTo>
                  <a:lnTo>
                    <a:pt x="313032" y="210126"/>
                  </a:lnTo>
                  <a:cubicBezTo>
                    <a:pt x="311268" y="213185"/>
                    <a:pt x="308111" y="215039"/>
                    <a:pt x="304583" y="215039"/>
                  </a:cubicBezTo>
                  <a:lnTo>
                    <a:pt x="245621" y="215039"/>
                  </a:lnTo>
                  <a:cubicBezTo>
                    <a:pt x="247664" y="252118"/>
                    <a:pt x="262706" y="288642"/>
                    <a:pt x="291026" y="316915"/>
                  </a:cubicBezTo>
                  <a:cubicBezTo>
                    <a:pt x="352123" y="377911"/>
                    <a:pt x="451569" y="377911"/>
                    <a:pt x="512666" y="316915"/>
                  </a:cubicBezTo>
                  <a:cubicBezTo>
                    <a:pt x="541079" y="288642"/>
                    <a:pt x="556028" y="252118"/>
                    <a:pt x="558164" y="215039"/>
                  </a:cubicBezTo>
                  <a:lnTo>
                    <a:pt x="440055" y="215039"/>
                  </a:lnTo>
                  <a:cubicBezTo>
                    <a:pt x="435784" y="215039"/>
                    <a:pt x="432069" y="212258"/>
                    <a:pt x="430770" y="208179"/>
                  </a:cubicBezTo>
                  <a:lnTo>
                    <a:pt x="426963" y="196406"/>
                  </a:lnTo>
                  <a:lnTo>
                    <a:pt x="399478" y="308387"/>
                  </a:lnTo>
                  <a:cubicBezTo>
                    <a:pt x="398457" y="312744"/>
                    <a:pt x="394557" y="315803"/>
                    <a:pt x="390193" y="315896"/>
                  </a:cubicBezTo>
                  <a:lnTo>
                    <a:pt x="389914" y="315896"/>
                  </a:lnTo>
                  <a:cubicBezTo>
                    <a:pt x="385550" y="315896"/>
                    <a:pt x="381743" y="313022"/>
                    <a:pt x="380536" y="308850"/>
                  </a:cubicBezTo>
                  <a:close/>
                  <a:moveTo>
                    <a:pt x="401846" y="49802"/>
                  </a:moveTo>
                  <a:cubicBezTo>
                    <a:pt x="361710" y="49802"/>
                    <a:pt x="321575" y="65052"/>
                    <a:pt x="291026" y="95550"/>
                  </a:cubicBezTo>
                  <a:cubicBezTo>
                    <a:pt x="263170" y="123359"/>
                    <a:pt x="248221" y="159048"/>
                    <a:pt x="245714" y="195387"/>
                  </a:cubicBezTo>
                  <a:lnTo>
                    <a:pt x="299011" y="195387"/>
                  </a:lnTo>
                  <a:lnTo>
                    <a:pt x="333367" y="136893"/>
                  </a:lnTo>
                  <a:cubicBezTo>
                    <a:pt x="335317" y="133556"/>
                    <a:pt x="339124" y="131610"/>
                    <a:pt x="343024" y="132166"/>
                  </a:cubicBezTo>
                  <a:cubicBezTo>
                    <a:pt x="346923" y="132629"/>
                    <a:pt x="350173" y="135318"/>
                    <a:pt x="351287" y="139118"/>
                  </a:cubicBezTo>
                  <a:lnTo>
                    <a:pt x="389079" y="268341"/>
                  </a:lnTo>
                  <a:lnTo>
                    <a:pt x="416192" y="157936"/>
                  </a:lnTo>
                  <a:cubicBezTo>
                    <a:pt x="417213" y="153672"/>
                    <a:pt x="420927" y="150613"/>
                    <a:pt x="425384" y="150520"/>
                  </a:cubicBezTo>
                  <a:cubicBezTo>
                    <a:pt x="429748" y="150057"/>
                    <a:pt x="433741" y="153116"/>
                    <a:pt x="435041" y="157287"/>
                  </a:cubicBezTo>
                  <a:lnTo>
                    <a:pt x="447297" y="195387"/>
                  </a:lnTo>
                  <a:lnTo>
                    <a:pt x="558071" y="195387"/>
                  </a:lnTo>
                  <a:cubicBezTo>
                    <a:pt x="555564" y="159048"/>
                    <a:pt x="540522" y="123359"/>
                    <a:pt x="512666" y="95550"/>
                  </a:cubicBezTo>
                  <a:cubicBezTo>
                    <a:pt x="482117" y="65052"/>
                    <a:pt x="441982" y="49802"/>
                    <a:pt x="401846" y="49802"/>
                  </a:cubicBezTo>
                  <a:close/>
                  <a:moveTo>
                    <a:pt x="401846" y="0"/>
                  </a:moveTo>
                  <a:cubicBezTo>
                    <a:pt x="454726" y="0"/>
                    <a:pt x="507605" y="20139"/>
                    <a:pt x="547950" y="60417"/>
                  </a:cubicBezTo>
                  <a:cubicBezTo>
                    <a:pt x="628639" y="140972"/>
                    <a:pt x="628639" y="271493"/>
                    <a:pt x="547950" y="352048"/>
                  </a:cubicBezTo>
                  <a:cubicBezTo>
                    <a:pt x="473296" y="426579"/>
                    <a:pt x="355744" y="432048"/>
                    <a:pt x="274684" y="368549"/>
                  </a:cubicBezTo>
                  <a:lnTo>
                    <a:pt x="247757" y="395524"/>
                  </a:lnTo>
                  <a:cubicBezTo>
                    <a:pt x="257785" y="408595"/>
                    <a:pt x="263542" y="420553"/>
                    <a:pt x="258899" y="425281"/>
                  </a:cubicBezTo>
                  <a:lnTo>
                    <a:pt x="236057" y="447992"/>
                  </a:lnTo>
                  <a:lnTo>
                    <a:pt x="159732" y="371700"/>
                  </a:lnTo>
                  <a:lnTo>
                    <a:pt x="182481" y="348989"/>
                  </a:lnTo>
                  <a:cubicBezTo>
                    <a:pt x="187216" y="344262"/>
                    <a:pt x="199102" y="350009"/>
                    <a:pt x="212194" y="360113"/>
                  </a:cubicBezTo>
                  <a:lnTo>
                    <a:pt x="239214" y="333138"/>
                  </a:lnTo>
                  <a:cubicBezTo>
                    <a:pt x="175703" y="252211"/>
                    <a:pt x="181088" y="134947"/>
                    <a:pt x="255742" y="60417"/>
                  </a:cubicBezTo>
                  <a:cubicBezTo>
                    <a:pt x="296086" y="20139"/>
                    <a:pt x="348966" y="0"/>
                    <a:pt x="40184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iṧľiḓe">
              <a:extLst>
                <a:ext uri="{FF2B5EF4-FFF2-40B4-BE49-F238E27FC236}">
                  <a16:creationId xmlns:a16="http://schemas.microsoft.com/office/drawing/2014/main" xmlns="" id="{03132AF5-C889-46EF-8100-A35A8822B6F3}"/>
                </a:ext>
              </a:extLst>
            </p:cNvPr>
            <p:cNvSpPr/>
            <p:nvPr/>
          </p:nvSpPr>
          <p:spPr bwMode="auto">
            <a:xfrm>
              <a:off x="9595982" y="2565400"/>
              <a:ext cx="427858" cy="427158"/>
            </a:xfrm>
            <a:custGeom>
              <a:avLst/>
              <a:gdLst>
                <a:gd name="connsiteX0" fmla="*/ 140058 w 608466"/>
                <a:gd name="connsiteY0" fmla="*/ 391328 h 607471"/>
                <a:gd name="connsiteX1" fmla="*/ 183230 w 608466"/>
                <a:gd name="connsiteY1" fmla="*/ 434344 h 607471"/>
                <a:gd name="connsiteX2" fmla="*/ 216467 w 608466"/>
                <a:gd name="connsiteY2" fmla="*/ 467532 h 607471"/>
                <a:gd name="connsiteX3" fmla="*/ 78226 w 608466"/>
                <a:gd name="connsiteY3" fmla="*/ 605572 h 607471"/>
                <a:gd name="connsiteX4" fmla="*/ 33941 w 608466"/>
                <a:gd name="connsiteY4" fmla="*/ 583415 h 607471"/>
                <a:gd name="connsiteX5" fmla="*/ 1910 w 608466"/>
                <a:gd name="connsiteY5" fmla="*/ 529275 h 607471"/>
                <a:gd name="connsiteX6" fmla="*/ 338845 w 608466"/>
                <a:gd name="connsiteY6" fmla="*/ 166372 h 607471"/>
                <a:gd name="connsiteX7" fmla="*/ 313032 w 608466"/>
                <a:gd name="connsiteY7" fmla="*/ 210126 h 607471"/>
                <a:gd name="connsiteX8" fmla="*/ 304583 w 608466"/>
                <a:gd name="connsiteY8" fmla="*/ 215039 h 607471"/>
                <a:gd name="connsiteX9" fmla="*/ 245621 w 608466"/>
                <a:gd name="connsiteY9" fmla="*/ 215039 h 607471"/>
                <a:gd name="connsiteX10" fmla="*/ 291026 w 608466"/>
                <a:gd name="connsiteY10" fmla="*/ 316915 h 607471"/>
                <a:gd name="connsiteX11" fmla="*/ 512666 w 608466"/>
                <a:gd name="connsiteY11" fmla="*/ 316915 h 607471"/>
                <a:gd name="connsiteX12" fmla="*/ 558164 w 608466"/>
                <a:gd name="connsiteY12" fmla="*/ 215039 h 607471"/>
                <a:gd name="connsiteX13" fmla="*/ 440055 w 608466"/>
                <a:gd name="connsiteY13" fmla="*/ 215039 h 607471"/>
                <a:gd name="connsiteX14" fmla="*/ 430770 w 608466"/>
                <a:gd name="connsiteY14" fmla="*/ 208179 h 607471"/>
                <a:gd name="connsiteX15" fmla="*/ 426963 w 608466"/>
                <a:gd name="connsiteY15" fmla="*/ 196406 h 607471"/>
                <a:gd name="connsiteX16" fmla="*/ 399478 w 608466"/>
                <a:gd name="connsiteY16" fmla="*/ 308387 h 607471"/>
                <a:gd name="connsiteX17" fmla="*/ 390193 w 608466"/>
                <a:gd name="connsiteY17" fmla="*/ 315896 h 607471"/>
                <a:gd name="connsiteX18" fmla="*/ 389914 w 608466"/>
                <a:gd name="connsiteY18" fmla="*/ 315896 h 607471"/>
                <a:gd name="connsiteX19" fmla="*/ 380536 w 608466"/>
                <a:gd name="connsiteY19" fmla="*/ 308850 h 607471"/>
                <a:gd name="connsiteX20" fmla="*/ 401846 w 608466"/>
                <a:gd name="connsiteY20" fmla="*/ 49802 h 607471"/>
                <a:gd name="connsiteX21" fmla="*/ 291026 w 608466"/>
                <a:gd name="connsiteY21" fmla="*/ 95550 h 607471"/>
                <a:gd name="connsiteX22" fmla="*/ 245714 w 608466"/>
                <a:gd name="connsiteY22" fmla="*/ 195387 h 607471"/>
                <a:gd name="connsiteX23" fmla="*/ 299011 w 608466"/>
                <a:gd name="connsiteY23" fmla="*/ 195387 h 607471"/>
                <a:gd name="connsiteX24" fmla="*/ 333367 w 608466"/>
                <a:gd name="connsiteY24" fmla="*/ 136893 h 607471"/>
                <a:gd name="connsiteX25" fmla="*/ 343024 w 608466"/>
                <a:gd name="connsiteY25" fmla="*/ 132166 h 607471"/>
                <a:gd name="connsiteX26" fmla="*/ 351287 w 608466"/>
                <a:gd name="connsiteY26" fmla="*/ 139118 h 607471"/>
                <a:gd name="connsiteX27" fmla="*/ 389079 w 608466"/>
                <a:gd name="connsiteY27" fmla="*/ 268341 h 607471"/>
                <a:gd name="connsiteX28" fmla="*/ 416192 w 608466"/>
                <a:gd name="connsiteY28" fmla="*/ 157936 h 607471"/>
                <a:gd name="connsiteX29" fmla="*/ 425384 w 608466"/>
                <a:gd name="connsiteY29" fmla="*/ 150520 h 607471"/>
                <a:gd name="connsiteX30" fmla="*/ 435041 w 608466"/>
                <a:gd name="connsiteY30" fmla="*/ 157287 h 607471"/>
                <a:gd name="connsiteX31" fmla="*/ 447297 w 608466"/>
                <a:gd name="connsiteY31" fmla="*/ 195387 h 607471"/>
                <a:gd name="connsiteX32" fmla="*/ 558071 w 608466"/>
                <a:gd name="connsiteY32" fmla="*/ 195387 h 607471"/>
                <a:gd name="connsiteX33" fmla="*/ 512666 w 608466"/>
                <a:gd name="connsiteY33" fmla="*/ 95550 h 607471"/>
                <a:gd name="connsiteX34" fmla="*/ 401846 w 608466"/>
                <a:gd name="connsiteY34" fmla="*/ 49802 h 607471"/>
                <a:gd name="connsiteX35" fmla="*/ 401846 w 608466"/>
                <a:gd name="connsiteY35" fmla="*/ 0 h 607471"/>
                <a:gd name="connsiteX36" fmla="*/ 547950 w 608466"/>
                <a:gd name="connsiteY36" fmla="*/ 60417 h 607471"/>
                <a:gd name="connsiteX37" fmla="*/ 547950 w 608466"/>
                <a:gd name="connsiteY37" fmla="*/ 352048 h 607471"/>
                <a:gd name="connsiteX38" fmla="*/ 274684 w 608466"/>
                <a:gd name="connsiteY38" fmla="*/ 368549 h 607471"/>
                <a:gd name="connsiteX39" fmla="*/ 247757 w 608466"/>
                <a:gd name="connsiteY39" fmla="*/ 395524 h 607471"/>
                <a:gd name="connsiteX40" fmla="*/ 258899 w 608466"/>
                <a:gd name="connsiteY40" fmla="*/ 425281 h 607471"/>
                <a:gd name="connsiteX41" fmla="*/ 236057 w 608466"/>
                <a:gd name="connsiteY41" fmla="*/ 447992 h 607471"/>
                <a:gd name="connsiteX42" fmla="*/ 159732 w 608466"/>
                <a:gd name="connsiteY42" fmla="*/ 371700 h 607471"/>
                <a:gd name="connsiteX43" fmla="*/ 182481 w 608466"/>
                <a:gd name="connsiteY43" fmla="*/ 348989 h 607471"/>
                <a:gd name="connsiteX44" fmla="*/ 212194 w 608466"/>
                <a:gd name="connsiteY44" fmla="*/ 360113 h 607471"/>
                <a:gd name="connsiteX45" fmla="*/ 239214 w 608466"/>
                <a:gd name="connsiteY45" fmla="*/ 333138 h 607471"/>
                <a:gd name="connsiteX46" fmla="*/ 255742 w 608466"/>
                <a:gd name="connsiteY46" fmla="*/ 60417 h 607471"/>
                <a:gd name="connsiteX47" fmla="*/ 401846 w 608466"/>
                <a:gd name="connsiteY47" fmla="*/ 0 h 607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608466" h="607471">
                  <a:moveTo>
                    <a:pt x="140058" y="391328"/>
                  </a:moveTo>
                  <a:lnTo>
                    <a:pt x="183230" y="434344"/>
                  </a:lnTo>
                  <a:lnTo>
                    <a:pt x="216467" y="467532"/>
                  </a:lnTo>
                  <a:lnTo>
                    <a:pt x="78226" y="605572"/>
                  </a:lnTo>
                  <a:cubicBezTo>
                    <a:pt x="71449" y="612339"/>
                    <a:pt x="51859" y="600102"/>
                    <a:pt x="33941" y="583415"/>
                  </a:cubicBezTo>
                  <a:cubicBezTo>
                    <a:pt x="12680" y="563576"/>
                    <a:pt x="-6167" y="537433"/>
                    <a:pt x="1910" y="529275"/>
                  </a:cubicBezTo>
                  <a:close/>
                  <a:moveTo>
                    <a:pt x="338845" y="166372"/>
                  </a:moveTo>
                  <a:lnTo>
                    <a:pt x="313032" y="210126"/>
                  </a:lnTo>
                  <a:cubicBezTo>
                    <a:pt x="311268" y="213185"/>
                    <a:pt x="308111" y="215039"/>
                    <a:pt x="304583" y="215039"/>
                  </a:cubicBezTo>
                  <a:lnTo>
                    <a:pt x="245621" y="215039"/>
                  </a:lnTo>
                  <a:cubicBezTo>
                    <a:pt x="247664" y="252118"/>
                    <a:pt x="262706" y="288642"/>
                    <a:pt x="291026" y="316915"/>
                  </a:cubicBezTo>
                  <a:cubicBezTo>
                    <a:pt x="352123" y="377911"/>
                    <a:pt x="451569" y="377911"/>
                    <a:pt x="512666" y="316915"/>
                  </a:cubicBezTo>
                  <a:cubicBezTo>
                    <a:pt x="541079" y="288642"/>
                    <a:pt x="556028" y="252118"/>
                    <a:pt x="558164" y="215039"/>
                  </a:cubicBezTo>
                  <a:lnTo>
                    <a:pt x="440055" y="215039"/>
                  </a:lnTo>
                  <a:cubicBezTo>
                    <a:pt x="435784" y="215039"/>
                    <a:pt x="432069" y="212258"/>
                    <a:pt x="430770" y="208179"/>
                  </a:cubicBezTo>
                  <a:lnTo>
                    <a:pt x="426963" y="196406"/>
                  </a:lnTo>
                  <a:lnTo>
                    <a:pt x="399478" y="308387"/>
                  </a:lnTo>
                  <a:cubicBezTo>
                    <a:pt x="398457" y="312744"/>
                    <a:pt x="394557" y="315803"/>
                    <a:pt x="390193" y="315896"/>
                  </a:cubicBezTo>
                  <a:lnTo>
                    <a:pt x="389914" y="315896"/>
                  </a:lnTo>
                  <a:cubicBezTo>
                    <a:pt x="385550" y="315896"/>
                    <a:pt x="381743" y="313022"/>
                    <a:pt x="380536" y="308850"/>
                  </a:cubicBezTo>
                  <a:close/>
                  <a:moveTo>
                    <a:pt x="401846" y="49802"/>
                  </a:moveTo>
                  <a:cubicBezTo>
                    <a:pt x="361710" y="49802"/>
                    <a:pt x="321575" y="65052"/>
                    <a:pt x="291026" y="95550"/>
                  </a:cubicBezTo>
                  <a:cubicBezTo>
                    <a:pt x="263170" y="123359"/>
                    <a:pt x="248221" y="159048"/>
                    <a:pt x="245714" y="195387"/>
                  </a:cubicBezTo>
                  <a:lnTo>
                    <a:pt x="299011" y="195387"/>
                  </a:lnTo>
                  <a:lnTo>
                    <a:pt x="333367" y="136893"/>
                  </a:lnTo>
                  <a:cubicBezTo>
                    <a:pt x="335317" y="133556"/>
                    <a:pt x="339124" y="131610"/>
                    <a:pt x="343024" y="132166"/>
                  </a:cubicBezTo>
                  <a:cubicBezTo>
                    <a:pt x="346923" y="132629"/>
                    <a:pt x="350173" y="135318"/>
                    <a:pt x="351287" y="139118"/>
                  </a:cubicBezTo>
                  <a:lnTo>
                    <a:pt x="389079" y="268341"/>
                  </a:lnTo>
                  <a:lnTo>
                    <a:pt x="416192" y="157936"/>
                  </a:lnTo>
                  <a:cubicBezTo>
                    <a:pt x="417213" y="153672"/>
                    <a:pt x="420927" y="150613"/>
                    <a:pt x="425384" y="150520"/>
                  </a:cubicBezTo>
                  <a:cubicBezTo>
                    <a:pt x="429748" y="150057"/>
                    <a:pt x="433741" y="153116"/>
                    <a:pt x="435041" y="157287"/>
                  </a:cubicBezTo>
                  <a:lnTo>
                    <a:pt x="447297" y="195387"/>
                  </a:lnTo>
                  <a:lnTo>
                    <a:pt x="558071" y="195387"/>
                  </a:lnTo>
                  <a:cubicBezTo>
                    <a:pt x="555564" y="159048"/>
                    <a:pt x="540522" y="123359"/>
                    <a:pt x="512666" y="95550"/>
                  </a:cubicBezTo>
                  <a:cubicBezTo>
                    <a:pt x="482117" y="65052"/>
                    <a:pt x="441982" y="49802"/>
                    <a:pt x="401846" y="49802"/>
                  </a:cubicBezTo>
                  <a:close/>
                  <a:moveTo>
                    <a:pt x="401846" y="0"/>
                  </a:moveTo>
                  <a:cubicBezTo>
                    <a:pt x="454726" y="0"/>
                    <a:pt x="507605" y="20139"/>
                    <a:pt x="547950" y="60417"/>
                  </a:cubicBezTo>
                  <a:cubicBezTo>
                    <a:pt x="628639" y="140972"/>
                    <a:pt x="628639" y="271493"/>
                    <a:pt x="547950" y="352048"/>
                  </a:cubicBezTo>
                  <a:cubicBezTo>
                    <a:pt x="473296" y="426579"/>
                    <a:pt x="355744" y="432048"/>
                    <a:pt x="274684" y="368549"/>
                  </a:cubicBezTo>
                  <a:lnTo>
                    <a:pt x="247757" y="395524"/>
                  </a:lnTo>
                  <a:cubicBezTo>
                    <a:pt x="257785" y="408595"/>
                    <a:pt x="263542" y="420553"/>
                    <a:pt x="258899" y="425281"/>
                  </a:cubicBezTo>
                  <a:lnTo>
                    <a:pt x="236057" y="447992"/>
                  </a:lnTo>
                  <a:lnTo>
                    <a:pt x="159732" y="371700"/>
                  </a:lnTo>
                  <a:lnTo>
                    <a:pt x="182481" y="348989"/>
                  </a:lnTo>
                  <a:cubicBezTo>
                    <a:pt x="187216" y="344262"/>
                    <a:pt x="199102" y="350009"/>
                    <a:pt x="212194" y="360113"/>
                  </a:cubicBezTo>
                  <a:lnTo>
                    <a:pt x="239214" y="333138"/>
                  </a:lnTo>
                  <a:cubicBezTo>
                    <a:pt x="175703" y="252211"/>
                    <a:pt x="181088" y="134947"/>
                    <a:pt x="255742" y="60417"/>
                  </a:cubicBezTo>
                  <a:cubicBezTo>
                    <a:pt x="296086" y="20139"/>
                    <a:pt x="348966" y="0"/>
                    <a:pt x="40184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3" name="îśḷiḑê">
              <a:extLst>
                <a:ext uri="{FF2B5EF4-FFF2-40B4-BE49-F238E27FC236}">
                  <a16:creationId xmlns:a16="http://schemas.microsoft.com/office/drawing/2014/main" xmlns="" id="{FBF639B1-5A3C-4B84-9F88-2295E20D9091}"/>
                </a:ext>
              </a:extLst>
            </p:cNvPr>
            <p:cNvGrpSpPr/>
            <p:nvPr/>
          </p:nvGrpSpPr>
          <p:grpSpPr>
            <a:xfrm>
              <a:off x="1122001" y="4509782"/>
              <a:ext cx="2589512" cy="1017430"/>
              <a:chOff x="8661000" y="1781570"/>
              <a:chExt cx="2295000" cy="1017430"/>
            </a:xfrm>
          </p:grpSpPr>
          <p:sp>
            <p:nvSpPr>
              <p:cNvPr id="17" name="ïṩľiḑê">
                <a:extLst>
                  <a:ext uri="{FF2B5EF4-FFF2-40B4-BE49-F238E27FC236}">
                    <a16:creationId xmlns:a16="http://schemas.microsoft.com/office/drawing/2014/main" xmlns="" id="{61653D11-7381-4B35-ABB5-7BCD6E0A1695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 lnSpcReduction="10000"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de-DE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18" name="ïṣļîḋê">
                <a:extLst>
                  <a:ext uri="{FF2B5EF4-FFF2-40B4-BE49-F238E27FC236}">
                    <a16:creationId xmlns:a16="http://schemas.microsoft.com/office/drawing/2014/main" xmlns="" id="{02142A12-D1AF-45D6-90F3-D8C8259D06C8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 lnSpcReduction="10000"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text.…</a:t>
                </a:r>
                <a:r>
                  <a:rPr kumimoji="0" lang="de-DE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.</a:t>
                </a:r>
              </a:p>
            </p:txBody>
          </p:sp>
        </p:grpSp>
        <p:grpSp>
          <p:nvGrpSpPr>
            <p:cNvPr id="14" name="iŝḻïḑè">
              <a:extLst>
                <a:ext uri="{FF2B5EF4-FFF2-40B4-BE49-F238E27FC236}">
                  <a16:creationId xmlns:a16="http://schemas.microsoft.com/office/drawing/2014/main" xmlns="" id="{815973F4-7898-4E94-AAC1-2EAF11345B28}"/>
                </a:ext>
              </a:extLst>
            </p:cNvPr>
            <p:cNvGrpSpPr/>
            <p:nvPr/>
          </p:nvGrpSpPr>
          <p:grpSpPr>
            <a:xfrm>
              <a:off x="8549822" y="4509782"/>
              <a:ext cx="2589512" cy="1017430"/>
              <a:chOff x="8661000" y="1781570"/>
              <a:chExt cx="2295000" cy="1017430"/>
            </a:xfrm>
          </p:grpSpPr>
          <p:sp>
            <p:nvSpPr>
              <p:cNvPr id="15" name="iśľíďé">
                <a:extLst>
                  <a:ext uri="{FF2B5EF4-FFF2-40B4-BE49-F238E27FC236}">
                    <a16:creationId xmlns:a16="http://schemas.microsoft.com/office/drawing/2014/main" xmlns="" id="{B30280C4-1CA4-4D91-AC57-5E8528AE9A5E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 lnSpcReduction="10000"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de-DE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16" name="íşlíḑé">
                <a:extLst>
                  <a:ext uri="{FF2B5EF4-FFF2-40B4-BE49-F238E27FC236}">
                    <a16:creationId xmlns:a16="http://schemas.microsoft.com/office/drawing/2014/main" xmlns="" id="{92E740B6-5EC4-4AA2-A78F-E15AF08B97BA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 lnSpcReduction="10000"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text.…</a:t>
                </a:r>
                <a:r>
                  <a:rPr kumimoji="0" lang="de-DE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20911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799F27A-B0CA-4454-9212-FEEDDE4F2A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928E8D4-390E-4592-B617-10F751E6F5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48BF528-A987-45FF-B71F-BD26409815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grpSp>
        <p:nvGrpSpPr>
          <p:cNvPr id="5" name="18639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A2510C0-D7D2-4FE7-BC38-35599A7F510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2" y="1130300"/>
            <a:ext cx="10885926" cy="5013327"/>
            <a:chOff x="673102" y="1130300"/>
            <a:chExt cx="10885926" cy="5013327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7C5E3722-DE8E-446F-B62D-69B65526A475}"/>
                </a:ext>
              </a:extLst>
            </p:cNvPr>
            <p:cNvCxnSpPr>
              <a:cxnSpLocks/>
            </p:cNvCxnSpPr>
            <p:nvPr/>
          </p:nvCxnSpPr>
          <p:spPr>
            <a:xfrm>
              <a:off x="4952064" y="4065801"/>
              <a:ext cx="0" cy="2077826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2E81CB67-D483-4A85-8038-4DE476FDC490}"/>
                </a:ext>
              </a:extLst>
            </p:cNvPr>
            <p:cNvCxnSpPr>
              <a:cxnSpLocks/>
            </p:cNvCxnSpPr>
            <p:nvPr/>
          </p:nvCxnSpPr>
          <p:spPr>
            <a:xfrm>
              <a:off x="7502996" y="3664958"/>
              <a:ext cx="0" cy="2478667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íṧḻíde">
              <a:extLst>
                <a:ext uri="{FF2B5EF4-FFF2-40B4-BE49-F238E27FC236}">
                  <a16:creationId xmlns:a16="http://schemas.microsoft.com/office/drawing/2014/main" xmlns="" id="{F4CCA96C-2A29-4FB3-926A-EF93B07245CC}"/>
                </a:ext>
              </a:extLst>
            </p:cNvPr>
            <p:cNvGrpSpPr/>
            <p:nvPr/>
          </p:nvGrpSpPr>
          <p:grpSpPr>
            <a:xfrm>
              <a:off x="2898237" y="1903508"/>
              <a:ext cx="5766579" cy="2478667"/>
              <a:chOff x="2325551" y="1365408"/>
              <a:chExt cx="6863115" cy="2949994"/>
            </a:xfrm>
          </p:grpSpPr>
          <p:sp>
            <p:nvSpPr>
              <p:cNvPr id="28" name="ïšḷîďé">
                <a:extLst>
                  <a:ext uri="{FF2B5EF4-FFF2-40B4-BE49-F238E27FC236}">
                    <a16:creationId xmlns:a16="http://schemas.microsoft.com/office/drawing/2014/main" xmlns="" id="{E6B76B27-8820-4EC2-BC9C-34E0C2878B8E}"/>
                  </a:ext>
                </a:extLst>
              </p:cNvPr>
              <p:cNvSpPr/>
              <p:nvPr/>
            </p:nvSpPr>
            <p:spPr bwMode="auto">
              <a:xfrm>
                <a:off x="2325551" y="1365408"/>
                <a:ext cx="6863115" cy="2949994"/>
              </a:xfrm>
              <a:custGeom>
                <a:avLst/>
                <a:gdLst/>
                <a:ahLst/>
                <a:cxnLst>
                  <a:cxn ang="0">
                    <a:pos x="1532" y="272"/>
                  </a:cxn>
                  <a:cxn ang="0">
                    <a:pos x="984" y="0"/>
                  </a:cxn>
                  <a:cxn ang="0">
                    <a:pos x="984" y="162"/>
                  </a:cxn>
                  <a:cxn ang="0">
                    <a:pos x="0" y="658"/>
                  </a:cxn>
                  <a:cxn ang="0">
                    <a:pos x="984" y="388"/>
                  </a:cxn>
                  <a:cxn ang="0">
                    <a:pos x="984" y="385"/>
                  </a:cxn>
                  <a:cxn ang="0">
                    <a:pos x="984" y="533"/>
                  </a:cxn>
                  <a:cxn ang="0">
                    <a:pos x="1532" y="272"/>
                  </a:cxn>
                </a:cxnLst>
                <a:rect l="0" t="0" r="r" b="b"/>
                <a:pathLst>
                  <a:path w="1532" h="658">
                    <a:moveTo>
                      <a:pt x="1532" y="272"/>
                    </a:moveTo>
                    <a:cubicBezTo>
                      <a:pt x="984" y="0"/>
                      <a:pt x="984" y="0"/>
                      <a:pt x="984" y="0"/>
                    </a:cubicBezTo>
                    <a:cubicBezTo>
                      <a:pt x="984" y="162"/>
                      <a:pt x="984" y="162"/>
                      <a:pt x="984" y="162"/>
                    </a:cubicBezTo>
                    <a:cubicBezTo>
                      <a:pt x="914" y="167"/>
                      <a:pt x="243" y="222"/>
                      <a:pt x="0" y="658"/>
                    </a:cubicBezTo>
                    <a:cubicBezTo>
                      <a:pt x="0" y="658"/>
                      <a:pt x="302" y="350"/>
                      <a:pt x="984" y="388"/>
                    </a:cubicBezTo>
                    <a:cubicBezTo>
                      <a:pt x="984" y="385"/>
                      <a:pt x="984" y="385"/>
                      <a:pt x="984" y="385"/>
                    </a:cubicBezTo>
                    <a:cubicBezTo>
                      <a:pt x="984" y="533"/>
                      <a:pt x="984" y="533"/>
                      <a:pt x="984" y="533"/>
                    </a:cubicBezTo>
                    <a:lnTo>
                      <a:pt x="1532" y="272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  <a:effectLst>
                <a:outerShdw dist="38100" dir="5400000" sx="102000" sy="102000" algn="t" rotWithShape="0">
                  <a:schemeClr val="tx1">
                    <a:lumMod val="50000"/>
                    <a:lumOff val="50000"/>
                    <a:alpha val="84000"/>
                  </a:schemeClr>
                </a:outerShdw>
              </a:effec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ïṩḻïḓè">
                <a:extLst>
                  <a:ext uri="{FF2B5EF4-FFF2-40B4-BE49-F238E27FC236}">
                    <a16:creationId xmlns:a16="http://schemas.microsoft.com/office/drawing/2014/main" xmlns="" id="{F0C942F4-FFF2-4CB7-AA4F-19435D081539}"/>
                  </a:ext>
                </a:extLst>
              </p:cNvPr>
              <p:cNvSpPr/>
              <p:nvPr/>
            </p:nvSpPr>
            <p:spPr>
              <a:xfrm>
                <a:off x="3692302" y="2978857"/>
                <a:ext cx="410235" cy="410384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76200" dist="38100" dir="2700000" algn="tl" rotWithShape="0">
                  <a:schemeClr val="tx1">
                    <a:lumMod val="65000"/>
                    <a:lumOff val="35000"/>
                    <a:alpha val="6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17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 fontScale="40000" lnSpcReduction="20000"/>
              </a:bodyPr>
              <a:lstStyle/>
              <a:p>
                <a:pPr algn="ctr"/>
                <a:r>
                  <a:rPr lang="en-US" altLang="zh-CN" sz="3066" dirty="0">
                    <a:solidFill>
                      <a:srgbClr val="2B2939"/>
                    </a:solidFill>
                    <a:latin typeface="Impact" panose="020B0806030902050204" pitchFamily="34" charset="0"/>
                  </a:rPr>
                  <a:t>1</a:t>
                </a:r>
              </a:p>
            </p:txBody>
          </p:sp>
          <p:sp>
            <p:nvSpPr>
              <p:cNvPr id="30" name="ïṩļíďê">
                <a:extLst>
                  <a:ext uri="{FF2B5EF4-FFF2-40B4-BE49-F238E27FC236}">
                    <a16:creationId xmlns:a16="http://schemas.microsoft.com/office/drawing/2014/main" xmlns="" id="{6763898C-67E7-4575-A6A4-A0BD3CA78069}"/>
                  </a:ext>
                </a:extLst>
              </p:cNvPr>
              <p:cNvSpPr/>
              <p:nvPr/>
            </p:nvSpPr>
            <p:spPr>
              <a:xfrm>
                <a:off x="5028021" y="2427593"/>
                <a:ext cx="609804" cy="610025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76200" dist="38100" dir="2700000" algn="tl" rotWithShape="0">
                  <a:schemeClr val="tx1">
                    <a:lumMod val="65000"/>
                    <a:lumOff val="35000"/>
                    <a:alpha val="6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17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 fontScale="70000" lnSpcReduction="20000"/>
              </a:bodyPr>
              <a:lstStyle/>
              <a:p>
                <a:pPr algn="ctr"/>
                <a:r>
                  <a:rPr lang="en-US" altLang="zh-CN" sz="3066" dirty="0">
                    <a:solidFill>
                      <a:srgbClr val="2B2939"/>
                    </a:solidFill>
                    <a:latin typeface="Impact" panose="020B0806030902050204" pitchFamily="34" charset="0"/>
                  </a:rPr>
                  <a:t>2</a:t>
                </a:r>
              </a:p>
            </p:txBody>
          </p:sp>
          <p:sp>
            <p:nvSpPr>
              <p:cNvPr id="31" name="ïṥḷïḑé">
                <a:extLst>
                  <a:ext uri="{FF2B5EF4-FFF2-40B4-BE49-F238E27FC236}">
                    <a16:creationId xmlns:a16="http://schemas.microsoft.com/office/drawing/2014/main" xmlns="" id="{819DA33D-A90A-4783-9337-1C45DC72478C}"/>
                  </a:ext>
                </a:extLst>
              </p:cNvPr>
              <p:cNvSpPr/>
              <p:nvPr/>
            </p:nvSpPr>
            <p:spPr>
              <a:xfrm>
                <a:off x="6968464" y="2203998"/>
                <a:ext cx="868027" cy="868342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76200" dist="38100" dir="2700000" algn="tl" rotWithShape="0">
                  <a:schemeClr val="tx1">
                    <a:lumMod val="65000"/>
                    <a:lumOff val="35000"/>
                    <a:alpha val="6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17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 fontScale="92500" lnSpcReduction="10000"/>
              </a:bodyPr>
              <a:lstStyle/>
              <a:p>
                <a:pPr algn="ctr"/>
                <a:r>
                  <a:rPr lang="en-US" altLang="zh-CN" sz="3066" dirty="0">
                    <a:solidFill>
                      <a:srgbClr val="2B2939"/>
                    </a:solidFill>
                    <a:latin typeface="Impact" panose="020B0806030902050204" pitchFamily="34" charset="0"/>
                  </a:rPr>
                  <a:t>3</a:t>
                </a:r>
              </a:p>
            </p:txBody>
          </p:sp>
        </p:grpSp>
        <p:grpSp>
          <p:nvGrpSpPr>
            <p:cNvPr id="9" name="îṡľïďé">
              <a:extLst>
                <a:ext uri="{FF2B5EF4-FFF2-40B4-BE49-F238E27FC236}">
                  <a16:creationId xmlns:a16="http://schemas.microsoft.com/office/drawing/2014/main" xmlns="" id="{409764F9-9C7E-4DA4-922C-FFEA44373D2D}"/>
                </a:ext>
              </a:extLst>
            </p:cNvPr>
            <p:cNvGrpSpPr/>
            <p:nvPr/>
          </p:nvGrpSpPr>
          <p:grpSpPr>
            <a:xfrm>
              <a:off x="2763801" y="5137459"/>
              <a:ext cx="2108063" cy="970279"/>
              <a:chOff x="1490599" y="3163804"/>
              <a:chExt cx="2108063" cy="970279"/>
            </a:xfrm>
          </p:grpSpPr>
          <p:sp>
            <p:nvSpPr>
              <p:cNvPr id="26" name="ïślíḋê">
                <a:extLst>
                  <a:ext uri="{FF2B5EF4-FFF2-40B4-BE49-F238E27FC236}">
                    <a16:creationId xmlns:a16="http://schemas.microsoft.com/office/drawing/2014/main" xmlns="" id="{E0FFC024-41EF-4B38-BA33-1DE86635A3E3}"/>
                  </a:ext>
                </a:extLst>
              </p:cNvPr>
              <p:cNvSpPr/>
              <p:nvPr/>
            </p:nvSpPr>
            <p:spPr bwMode="auto">
              <a:xfrm>
                <a:off x="1490599" y="3576684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text……</a:t>
                </a:r>
              </a:p>
            </p:txBody>
          </p:sp>
          <p:sp>
            <p:nvSpPr>
              <p:cNvPr id="27" name="îṩļïḑe">
                <a:extLst>
                  <a:ext uri="{FF2B5EF4-FFF2-40B4-BE49-F238E27FC236}">
                    <a16:creationId xmlns:a16="http://schemas.microsoft.com/office/drawing/2014/main" xmlns="" id="{EA0327E8-7BEC-4BB7-B4C4-9D7D8AAB3365}"/>
                  </a:ext>
                </a:extLst>
              </p:cNvPr>
              <p:cNvSpPr txBox="1"/>
              <p:nvPr/>
            </p:nvSpPr>
            <p:spPr bwMode="auto">
              <a:xfrm>
                <a:off x="1490599" y="3163804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/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  <a:endParaRPr lang="zh-CN" altLang="en-US" sz="1800" b="1" dirty="0"/>
              </a:p>
            </p:txBody>
          </p:sp>
        </p:grpSp>
        <p:grpSp>
          <p:nvGrpSpPr>
            <p:cNvPr id="10" name="ï$ḷíḋè">
              <a:extLst>
                <a:ext uri="{FF2B5EF4-FFF2-40B4-BE49-F238E27FC236}">
                  <a16:creationId xmlns:a16="http://schemas.microsoft.com/office/drawing/2014/main" xmlns="" id="{052C8D8D-1770-4294-8C5B-F869BDA65934}"/>
                </a:ext>
              </a:extLst>
            </p:cNvPr>
            <p:cNvGrpSpPr/>
            <p:nvPr/>
          </p:nvGrpSpPr>
          <p:grpSpPr>
            <a:xfrm>
              <a:off x="5284081" y="4900835"/>
              <a:ext cx="2108063" cy="970279"/>
              <a:chOff x="1490599" y="3163804"/>
              <a:chExt cx="2108063" cy="970279"/>
            </a:xfrm>
          </p:grpSpPr>
          <p:sp>
            <p:nvSpPr>
              <p:cNvPr id="24" name="îşľíďe">
                <a:extLst>
                  <a:ext uri="{FF2B5EF4-FFF2-40B4-BE49-F238E27FC236}">
                    <a16:creationId xmlns:a16="http://schemas.microsoft.com/office/drawing/2014/main" xmlns="" id="{596918BD-7DC3-4F6F-AA4C-FA5904A06AEA}"/>
                  </a:ext>
                </a:extLst>
              </p:cNvPr>
              <p:cNvSpPr/>
              <p:nvPr/>
            </p:nvSpPr>
            <p:spPr bwMode="auto">
              <a:xfrm>
                <a:off x="1490599" y="3576684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text……</a:t>
                </a:r>
              </a:p>
            </p:txBody>
          </p:sp>
          <p:sp>
            <p:nvSpPr>
              <p:cNvPr id="25" name="îṧļíḋe">
                <a:extLst>
                  <a:ext uri="{FF2B5EF4-FFF2-40B4-BE49-F238E27FC236}">
                    <a16:creationId xmlns:a16="http://schemas.microsoft.com/office/drawing/2014/main" xmlns="" id="{EFCC9C66-FF4F-4246-8E30-4404A0FD6F30}"/>
                  </a:ext>
                </a:extLst>
              </p:cNvPr>
              <p:cNvSpPr txBox="1"/>
              <p:nvPr/>
            </p:nvSpPr>
            <p:spPr bwMode="auto">
              <a:xfrm>
                <a:off x="1490599" y="3163804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/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  <a:endParaRPr lang="zh-CN" altLang="en-US" sz="1800" b="1" dirty="0"/>
              </a:p>
            </p:txBody>
          </p:sp>
        </p:grpSp>
        <p:grpSp>
          <p:nvGrpSpPr>
            <p:cNvPr id="11" name="ïṧļíďè">
              <a:extLst>
                <a:ext uri="{FF2B5EF4-FFF2-40B4-BE49-F238E27FC236}">
                  <a16:creationId xmlns:a16="http://schemas.microsoft.com/office/drawing/2014/main" xmlns="" id="{F1AF9998-FF79-4278-9687-F9036C508E44}"/>
                </a:ext>
              </a:extLst>
            </p:cNvPr>
            <p:cNvGrpSpPr/>
            <p:nvPr/>
          </p:nvGrpSpPr>
          <p:grpSpPr>
            <a:xfrm>
              <a:off x="7804361" y="4664210"/>
              <a:ext cx="2108063" cy="970279"/>
              <a:chOff x="1490599" y="3163804"/>
              <a:chExt cx="2108063" cy="970279"/>
            </a:xfrm>
          </p:grpSpPr>
          <p:sp>
            <p:nvSpPr>
              <p:cNvPr id="22" name="íṧḷide">
                <a:extLst>
                  <a:ext uri="{FF2B5EF4-FFF2-40B4-BE49-F238E27FC236}">
                    <a16:creationId xmlns:a16="http://schemas.microsoft.com/office/drawing/2014/main" xmlns="" id="{9023D2A0-1C2A-4B18-B518-1395ADE11E71}"/>
                  </a:ext>
                </a:extLst>
              </p:cNvPr>
              <p:cNvSpPr/>
              <p:nvPr/>
            </p:nvSpPr>
            <p:spPr bwMode="auto">
              <a:xfrm>
                <a:off x="1490599" y="3576684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text……</a:t>
                </a:r>
              </a:p>
            </p:txBody>
          </p:sp>
          <p:sp>
            <p:nvSpPr>
              <p:cNvPr id="23" name="îSliḓé">
                <a:extLst>
                  <a:ext uri="{FF2B5EF4-FFF2-40B4-BE49-F238E27FC236}">
                    <a16:creationId xmlns:a16="http://schemas.microsoft.com/office/drawing/2014/main" xmlns="" id="{F2EC0479-B146-4F3C-BF68-6068D07C7047}"/>
                  </a:ext>
                </a:extLst>
              </p:cNvPr>
              <p:cNvSpPr txBox="1"/>
              <p:nvPr/>
            </p:nvSpPr>
            <p:spPr bwMode="auto">
              <a:xfrm>
                <a:off x="1490599" y="3163804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/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  <a:endParaRPr lang="zh-CN" altLang="en-US" sz="1800" b="1" dirty="0"/>
              </a:p>
            </p:txBody>
          </p:sp>
        </p:grpSp>
        <p:grpSp>
          <p:nvGrpSpPr>
            <p:cNvPr id="12" name="iṧḻîḓe">
              <a:extLst>
                <a:ext uri="{FF2B5EF4-FFF2-40B4-BE49-F238E27FC236}">
                  <a16:creationId xmlns:a16="http://schemas.microsoft.com/office/drawing/2014/main" xmlns="" id="{FDABF0A5-BBE5-4A2C-8576-CB87CF3D3ECA}"/>
                </a:ext>
              </a:extLst>
            </p:cNvPr>
            <p:cNvGrpSpPr/>
            <p:nvPr/>
          </p:nvGrpSpPr>
          <p:grpSpPr>
            <a:xfrm>
              <a:off x="8812418" y="2487777"/>
              <a:ext cx="2746610" cy="970279"/>
              <a:chOff x="5159896" y="3071603"/>
              <a:chExt cx="2746610" cy="970279"/>
            </a:xfrm>
          </p:grpSpPr>
          <p:sp>
            <p:nvSpPr>
              <p:cNvPr id="19" name="íṩliḋe">
                <a:extLst>
                  <a:ext uri="{FF2B5EF4-FFF2-40B4-BE49-F238E27FC236}">
                    <a16:creationId xmlns:a16="http://schemas.microsoft.com/office/drawing/2014/main" xmlns="" id="{3864D9B5-842B-4703-8E49-2C5629F01C16}"/>
                  </a:ext>
                </a:extLst>
              </p:cNvPr>
              <p:cNvSpPr/>
              <p:nvPr/>
            </p:nvSpPr>
            <p:spPr bwMode="auto">
              <a:xfrm>
                <a:off x="5798443" y="3484483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text……</a:t>
                </a:r>
              </a:p>
            </p:txBody>
          </p:sp>
          <p:sp>
            <p:nvSpPr>
              <p:cNvPr id="20" name="ïşḻíḓe">
                <a:extLst>
                  <a:ext uri="{FF2B5EF4-FFF2-40B4-BE49-F238E27FC236}">
                    <a16:creationId xmlns:a16="http://schemas.microsoft.com/office/drawing/2014/main" xmlns="" id="{3332FCDC-BFB1-4E13-88B1-47C2A88C2DFD}"/>
                  </a:ext>
                </a:extLst>
              </p:cNvPr>
              <p:cNvSpPr txBox="1"/>
              <p:nvPr/>
            </p:nvSpPr>
            <p:spPr bwMode="auto">
              <a:xfrm>
                <a:off x="5798443" y="3071603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/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accent1"/>
                    </a:solidFill>
                  </a:rPr>
                  <a:t>Text here</a:t>
                </a:r>
                <a:endParaRPr lang="zh-CN" altLang="en-US" sz="1800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21" name="îṩḷîḋê">
                <a:extLst>
                  <a:ext uri="{FF2B5EF4-FFF2-40B4-BE49-F238E27FC236}">
                    <a16:creationId xmlns:a16="http://schemas.microsoft.com/office/drawing/2014/main" xmlns="" id="{6D73CD39-3DCF-441C-B4FC-54664D3E9DDE}"/>
                  </a:ext>
                </a:extLst>
              </p:cNvPr>
              <p:cNvSpPr/>
              <p:nvPr/>
            </p:nvSpPr>
            <p:spPr bwMode="auto">
              <a:xfrm>
                <a:off x="5159896" y="3212204"/>
                <a:ext cx="461080" cy="365375"/>
              </a:xfrm>
              <a:custGeom>
                <a:avLst/>
                <a:gdLst>
                  <a:gd name="connsiteX0" fmla="*/ 511657 w 606157"/>
                  <a:gd name="connsiteY0" fmla="*/ 343654 h 480339"/>
                  <a:gd name="connsiteX1" fmla="*/ 521432 w 606157"/>
                  <a:gd name="connsiteY1" fmla="*/ 353421 h 480339"/>
                  <a:gd name="connsiteX2" fmla="*/ 521432 w 606157"/>
                  <a:gd name="connsiteY2" fmla="*/ 376178 h 480339"/>
                  <a:gd name="connsiteX3" fmla="*/ 544305 w 606157"/>
                  <a:gd name="connsiteY3" fmla="*/ 376178 h 480339"/>
                  <a:gd name="connsiteX4" fmla="*/ 554080 w 606157"/>
                  <a:gd name="connsiteY4" fmla="*/ 385945 h 480339"/>
                  <a:gd name="connsiteX5" fmla="*/ 544305 w 606157"/>
                  <a:gd name="connsiteY5" fmla="*/ 395712 h 480339"/>
                  <a:gd name="connsiteX6" fmla="*/ 521432 w 606157"/>
                  <a:gd name="connsiteY6" fmla="*/ 395712 h 480339"/>
                  <a:gd name="connsiteX7" fmla="*/ 521432 w 606157"/>
                  <a:gd name="connsiteY7" fmla="*/ 418566 h 480339"/>
                  <a:gd name="connsiteX8" fmla="*/ 511657 w 606157"/>
                  <a:gd name="connsiteY8" fmla="*/ 428333 h 480339"/>
                  <a:gd name="connsiteX9" fmla="*/ 501882 w 606157"/>
                  <a:gd name="connsiteY9" fmla="*/ 418566 h 480339"/>
                  <a:gd name="connsiteX10" fmla="*/ 501882 w 606157"/>
                  <a:gd name="connsiteY10" fmla="*/ 395712 h 480339"/>
                  <a:gd name="connsiteX11" fmla="*/ 479106 w 606157"/>
                  <a:gd name="connsiteY11" fmla="*/ 395712 h 480339"/>
                  <a:gd name="connsiteX12" fmla="*/ 469331 w 606157"/>
                  <a:gd name="connsiteY12" fmla="*/ 385945 h 480339"/>
                  <a:gd name="connsiteX13" fmla="*/ 479106 w 606157"/>
                  <a:gd name="connsiteY13" fmla="*/ 376178 h 480339"/>
                  <a:gd name="connsiteX14" fmla="*/ 501882 w 606157"/>
                  <a:gd name="connsiteY14" fmla="*/ 376178 h 480339"/>
                  <a:gd name="connsiteX15" fmla="*/ 501882 w 606157"/>
                  <a:gd name="connsiteY15" fmla="*/ 353421 h 480339"/>
                  <a:gd name="connsiteX16" fmla="*/ 511657 w 606157"/>
                  <a:gd name="connsiteY16" fmla="*/ 343654 h 480339"/>
                  <a:gd name="connsiteX17" fmla="*/ 511621 w 606157"/>
                  <a:gd name="connsiteY17" fmla="*/ 311170 h 480339"/>
                  <a:gd name="connsiteX18" fmla="*/ 436735 w 606157"/>
                  <a:gd name="connsiteY18" fmla="*/ 385944 h 480339"/>
                  <a:gd name="connsiteX19" fmla="*/ 511621 w 606157"/>
                  <a:gd name="connsiteY19" fmla="*/ 460816 h 480339"/>
                  <a:gd name="connsiteX20" fmla="*/ 586605 w 606157"/>
                  <a:gd name="connsiteY20" fmla="*/ 385944 h 480339"/>
                  <a:gd name="connsiteX21" fmla="*/ 511621 w 606157"/>
                  <a:gd name="connsiteY21" fmla="*/ 311170 h 480339"/>
                  <a:gd name="connsiteX22" fmla="*/ 511621 w 606157"/>
                  <a:gd name="connsiteY22" fmla="*/ 291647 h 480339"/>
                  <a:gd name="connsiteX23" fmla="*/ 606157 w 606157"/>
                  <a:gd name="connsiteY23" fmla="*/ 385944 h 480339"/>
                  <a:gd name="connsiteX24" fmla="*/ 511621 w 606157"/>
                  <a:gd name="connsiteY24" fmla="*/ 480339 h 480339"/>
                  <a:gd name="connsiteX25" fmla="*/ 417183 w 606157"/>
                  <a:gd name="connsiteY25" fmla="*/ 385944 h 480339"/>
                  <a:gd name="connsiteX26" fmla="*/ 511621 w 606157"/>
                  <a:gd name="connsiteY26" fmla="*/ 291647 h 480339"/>
                  <a:gd name="connsiteX27" fmla="*/ 368279 w 606157"/>
                  <a:gd name="connsiteY27" fmla="*/ 200476 h 480339"/>
                  <a:gd name="connsiteX28" fmla="*/ 489505 w 606157"/>
                  <a:gd name="connsiteY28" fmla="*/ 259991 h 480339"/>
                  <a:gd name="connsiteX29" fmla="*/ 487746 w 606157"/>
                  <a:gd name="connsiteY29" fmla="*/ 273650 h 480339"/>
                  <a:gd name="connsiteX30" fmla="*/ 481782 w 606157"/>
                  <a:gd name="connsiteY30" fmla="*/ 275699 h 480339"/>
                  <a:gd name="connsiteX31" fmla="*/ 474059 w 606157"/>
                  <a:gd name="connsiteY31" fmla="*/ 271894 h 480339"/>
                  <a:gd name="connsiteX32" fmla="*/ 368279 w 606157"/>
                  <a:gd name="connsiteY32" fmla="*/ 219989 h 480339"/>
                  <a:gd name="connsiteX33" fmla="*/ 293588 w 606157"/>
                  <a:gd name="connsiteY33" fmla="*/ 242819 h 480339"/>
                  <a:gd name="connsiteX34" fmla="*/ 279999 w 606157"/>
                  <a:gd name="connsiteY34" fmla="*/ 240185 h 480339"/>
                  <a:gd name="connsiteX35" fmla="*/ 282639 w 606157"/>
                  <a:gd name="connsiteY35" fmla="*/ 226623 h 480339"/>
                  <a:gd name="connsiteX36" fmla="*/ 368279 w 606157"/>
                  <a:gd name="connsiteY36" fmla="*/ 200476 h 480339"/>
                  <a:gd name="connsiteX37" fmla="*/ 153211 w 606157"/>
                  <a:gd name="connsiteY37" fmla="*/ 200476 h 480339"/>
                  <a:gd name="connsiteX38" fmla="*/ 306325 w 606157"/>
                  <a:gd name="connsiteY38" fmla="*/ 353439 h 480339"/>
                  <a:gd name="connsiteX39" fmla="*/ 296547 w 606157"/>
                  <a:gd name="connsiteY39" fmla="*/ 363200 h 480339"/>
                  <a:gd name="connsiteX40" fmla="*/ 286770 w 606157"/>
                  <a:gd name="connsiteY40" fmla="*/ 353439 h 480339"/>
                  <a:gd name="connsiteX41" fmla="*/ 153211 w 606157"/>
                  <a:gd name="connsiteY41" fmla="*/ 219999 h 480339"/>
                  <a:gd name="connsiteX42" fmla="*/ 19554 w 606157"/>
                  <a:gd name="connsiteY42" fmla="*/ 353439 h 480339"/>
                  <a:gd name="connsiteX43" fmla="*/ 9777 w 606157"/>
                  <a:gd name="connsiteY43" fmla="*/ 363200 h 480339"/>
                  <a:gd name="connsiteX44" fmla="*/ 0 w 606157"/>
                  <a:gd name="connsiteY44" fmla="*/ 353439 h 480339"/>
                  <a:gd name="connsiteX45" fmla="*/ 153211 w 606157"/>
                  <a:gd name="connsiteY45" fmla="*/ 200476 h 480339"/>
                  <a:gd name="connsiteX46" fmla="*/ 368295 w 606157"/>
                  <a:gd name="connsiteY46" fmla="*/ 19531 h 480339"/>
                  <a:gd name="connsiteX47" fmla="*/ 306326 w 606157"/>
                  <a:gd name="connsiteY47" fmla="*/ 81348 h 480339"/>
                  <a:gd name="connsiteX48" fmla="*/ 368295 w 606157"/>
                  <a:gd name="connsiteY48" fmla="*/ 143262 h 480339"/>
                  <a:gd name="connsiteX49" fmla="*/ 430165 w 606157"/>
                  <a:gd name="connsiteY49" fmla="*/ 81348 h 480339"/>
                  <a:gd name="connsiteX50" fmla="*/ 368295 w 606157"/>
                  <a:gd name="connsiteY50" fmla="*/ 19531 h 480339"/>
                  <a:gd name="connsiteX51" fmla="*/ 153211 w 606157"/>
                  <a:gd name="connsiteY51" fmla="*/ 19531 h 480339"/>
                  <a:gd name="connsiteX52" fmla="*/ 91242 w 606157"/>
                  <a:gd name="connsiteY52" fmla="*/ 81348 h 480339"/>
                  <a:gd name="connsiteX53" fmla="*/ 153211 w 606157"/>
                  <a:gd name="connsiteY53" fmla="*/ 143262 h 480339"/>
                  <a:gd name="connsiteX54" fmla="*/ 215081 w 606157"/>
                  <a:gd name="connsiteY54" fmla="*/ 81348 h 480339"/>
                  <a:gd name="connsiteX55" fmla="*/ 153211 w 606157"/>
                  <a:gd name="connsiteY55" fmla="*/ 19531 h 480339"/>
                  <a:gd name="connsiteX56" fmla="*/ 368295 w 606157"/>
                  <a:gd name="connsiteY56" fmla="*/ 0 h 480339"/>
                  <a:gd name="connsiteX57" fmla="*/ 449714 w 606157"/>
                  <a:gd name="connsiteY57" fmla="*/ 81348 h 480339"/>
                  <a:gd name="connsiteX58" fmla="*/ 368295 w 606157"/>
                  <a:gd name="connsiteY58" fmla="*/ 162794 h 480339"/>
                  <a:gd name="connsiteX59" fmla="*/ 286778 w 606157"/>
                  <a:gd name="connsiteY59" fmla="*/ 81348 h 480339"/>
                  <a:gd name="connsiteX60" fmla="*/ 368295 w 606157"/>
                  <a:gd name="connsiteY60" fmla="*/ 0 h 480339"/>
                  <a:gd name="connsiteX61" fmla="*/ 153211 w 606157"/>
                  <a:gd name="connsiteY61" fmla="*/ 0 h 480339"/>
                  <a:gd name="connsiteX62" fmla="*/ 234630 w 606157"/>
                  <a:gd name="connsiteY62" fmla="*/ 81348 h 480339"/>
                  <a:gd name="connsiteX63" fmla="*/ 153211 w 606157"/>
                  <a:gd name="connsiteY63" fmla="*/ 162794 h 480339"/>
                  <a:gd name="connsiteX64" fmla="*/ 71694 w 606157"/>
                  <a:gd name="connsiteY64" fmla="*/ 81348 h 480339"/>
                  <a:gd name="connsiteX65" fmla="*/ 153211 w 606157"/>
                  <a:gd name="connsiteY65" fmla="*/ 0 h 480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606157" h="480339">
                    <a:moveTo>
                      <a:pt x="511657" y="343654"/>
                    </a:moveTo>
                    <a:cubicBezTo>
                      <a:pt x="517131" y="343654"/>
                      <a:pt x="521432" y="348049"/>
                      <a:pt x="521432" y="353421"/>
                    </a:cubicBezTo>
                    <a:lnTo>
                      <a:pt x="521432" y="376178"/>
                    </a:lnTo>
                    <a:lnTo>
                      <a:pt x="544305" y="376178"/>
                    </a:lnTo>
                    <a:cubicBezTo>
                      <a:pt x="549682" y="376178"/>
                      <a:pt x="554080" y="380573"/>
                      <a:pt x="554080" y="385945"/>
                    </a:cubicBezTo>
                    <a:cubicBezTo>
                      <a:pt x="554080" y="391414"/>
                      <a:pt x="549682" y="395712"/>
                      <a:pt x="544305" y="395712"/>
                    </a:cubicBezTo>
                    <a:lnTo>
                      <a:pt x="521432" y="395712"/>
                    </a:lnTo>
                    <a:lnTo>
                      <a:pt x="521432" y="418566"/>
                    </a:lnTo>
                    <a:cubicBezTo>
                      <a:pt x="521432" y="423938"/>
                      <a:pt x="517131" y="428333"/>
                      <a:pt x="511657" y="428333"/>
                    </a:cubicBezTo>
                    <a:cubicBezTo>
                      <a:pt x="506281" y="428333"/>
                      <a:pt x="501882" y="423938"/>
                      <a:pt x="501882" y="418566"/>
                    </a:cubicBezTo>
                    <a:lnTo>
                      <a:pt x="501882" y="395712"/>
                    </a:lnTo>
                    <a:lnTo>
                      <a:pt x="479106" y="395712"/>
                    </a:lnTo>
                    <a:cubicBezTo>
                      <a:pt x="473730" y="395712"/>
                      <a:pt x="469331" y="391414"/>
                      <a:pt x="469331" y="385945"/>
                    </a:cubicBezTo>
                    <a:cubicBezTo>
                      <a:pt x="469331" y="380573"/>
                      <a:pt x="473730" y="376178"/>
                      <a:pt x="479106" y="376178"/>
                    </a:cubicBezTo>
                    <a:lnTo>
                      <a:pt x="501882" y="376178"/>
                    </a:lnTo>
                    <a:lnTo>
                      <a:pt x="501882" y="353421"/>
                    </a:lnTo>
                    <a:cubicBezTo>
                      <a:pt x="501882" y="348049"/>
                      <a:pt x="506281" y="343654"/>
                      <a:pt x="511657" y="343654"/>
                    </a:cubicBezTo>
                    <a:close/>
                    <a:moveTo>
                      <a:pt x="511621" y="311170"/>
                    </a:moveTo>
                    <a:cubicBezTo>
                      <a:pt x="470366" y="311170"/>
                      <a:pt x="436735" y="344750"/>
                      <a:pt x="436735" y="385944"/>
                    </a:cubicBezTo>
                    <a:cubicBezTo>
                      <a:pt x="436735" y="427236"/>
                      <a:pt x="470366" y="460816"/>
                      <a:pt x="511621" y="460816"/>
                    </a:cubicBezTo>
                    <a:cubicBezTo>
                      <a:pt x="552975" y="460816"/>
                      <a:pt x="586605" y="427236"/>
                      <a:pt x="586605" y="385944"/>
                    </a:cubicBezTo>
                    <a:cubicBezTo>
                      <a:pt x="586605" y="344750"/>
                      <a:pt x="552975" y="311170"/>
                      <a:pt x="511621" y="311170"/>
                    </a:cubicBezTo>
                    <a:close/>
                    <a:moveTo>
                      <a:pt x="511621" y="291647"/>
                    </a:moveTo>
                    <a:cubicBezTo>
                      <a:pt x="563729" y="291647"/>
                      <a:pt x="606157" y="333915"/>
                      <a:pt x="606157" y="385944"/>
                    </a:cubicBezTo>
                    <a:cubicBezTo>
                      <a:pt x="606157" y="437974"/>
                      <a:pt x="563729" y="480339"/>
                      <a:pt x="511621" y="480339"/>
                    </a:cubicBezTo>
                    <a:cubicBezTo>
                      <a:pt x="459514" y="480339"/>
                      <a:pt x="417183" y="437974"/>
                      <a:pt x="417183" y="385944"/>
                    </a:cubicBezTo>
                    <a:cubicBezTo>
                      <a:pt x="417183" y="333915"/>
                      <a:pt x="459514" y="291647"/>
                      <a:pt x="511621" y="291647"/>
                    </a:cubicBezTo>
                    <a:close/>
                    <a:moveTo>
                      <a:pt x="368279" y="200476"/>
                    </a:moveTo>
                    <a:cubicBezTo>
                      <a:pt x="416085" y="200476"/>
                      <a:pt x="460274" y="222135"/>
                      <a:pt x="489505" y="259991"/>
                    </a:cubicBezTo>
                    <a:cubicBezTo>
                      <a:pt x="492829" y="264284"/>
                      <a:pt x="492047" y="270333"/>
                      <a:pt x="487746" y="273650"/>
                    </a:cubicBezTo>
                    <a:cubicBezTo>
                      <a:pt x="485986" y="275016"/>
                      <a:pt x="483835" y="275699"/>
                      <a:pt x="481782" y="275699"/>
                    </a:cubicBezTo>
                    <a:cubicBezTo>
                      <a:pt x="478849" y="275699"/>
                      <a:pt x="475916" y="274430"/>
                      <a:pt x="474059" y="271894"/>
                    </a:cubicBezTo>
                    <a:cubicBezTo>
                      <a:pt x="448542" y="238917"/>
                      <a:pt x="409926" y="219989"/>
                      <a:pt x="368279" y="219989"/>
                    </a:cubicBezTo>
                    <a:cubicBezTo>
                      <a:pt x="341492" y="219989"/>
                      <a:pt x="315683" y="227892"/>
                      <a:pt x="293588" y="242819"/>
                    </a:cubicBezTo>
                    <a:cubicBezTo>
                      <a:pt x="289091" y="245844"/>
                      <a:pt x="283030" y="244673"/>
                      <a:pt x="279999" y="240185"/>
                    </a:cubicBezTo>
                    <a:cubicBezTo>
                      <a:pt x="276969" y="235697"/>
                      <a:pt x="278142" y="229648"/>
                      <a:pt x="282639" y="226623"/>
                    </a:cubicBezTo>
                    <a:cubicBezTo>
                      <a:pt x="307960" y="209549"/>
                      <a:pt x="337582" y="200476"/>
                      <a:pt x="368279" y="200476"/>
                    </a:cubicBezTo>
                    <a:close/>
                    <a:moveTo>
                      <a:pt x="153211" y="200476"/>
                    </a:moveTo>
                    <a:cubicBezTo>
                      <a:pt x="237688" y="200476"/>
                      <a:pt x="306325" y="269099"/>
                      <a:pt x="306325" y="353439"/>
                    </a:cubicBezTo>
                    <a:cubicBezTo>
                      <a:pt x="306325" y="358808"/>
                      <a:pt x="302023" y="363200"/>
                      <a:pt x="296547" y="363200"/>
                    </a:cubicBezTo>
                    <a:cubicBezTo>
                      <a:pt x="291170" y="363200"/>
                      <a:pt x="286770" y="358808"/>
                      <a:pt x="286770" y="353439"/>
                    </a:cubicBezTo>
                    <a:cubicBezTo>
                      <a:pt x="286770" y="279837"/>
                      <a:pt x="226835" y="219999"/>
                      <a:pt x="153211" y="219999"/>
                    </a:cubicBezTo>
                    <a:cubicBezTo>
                      <a:pt x="79490" y="219999"/>
                      <a:pt x="19554" y="279837"/>
                      <a:pt x="19554" y="353439"/>
                    </a:cubicBezTo>
                    <a:cubicBezTo>
                      <a:pt x="19554" y="358808"/>
                      <a:pt x="15155" y="363200"/>
                      <a:pt x="9777" y="363200"/>
                    </a:cubicBezTo>
                    <a:cubicBezTo>
                      <a:pt x="4400" y="363200"/>
                      <a:pt x="0" y="358808"/>
                      <a:pt x="0" y="353439"/>
                    </a:cubicBezTo>
                    <a:cubicBezTo>
                      <a:pt x="0" y="269099"/>
                      <a:pt x="68735" y="200476"/>
                      <a:pt x="153211" y="200476"/>
                    </a:cubicBezTo>
                    <a:close/>
                    <a:moveTo>
                      <a:pt x="368295" y="19531"/>
                    </a:moveTo>
                    <a:cubicBezTo>
                      <a:pt x="334085" y="19531"/>
                      <a:pt x="306326" y="47266"/>
                      <a:pt x="306326" y="81348"/>
                    </a:cubicBezTo>
                    <a:cubicBezTo>
                      <a:pt x="306326" y="115528"/>
                      <a:pt x="334085" y="143262"/>
                      <a:pt x="368295" y="143262"/>
                    </a:cubicBezTo>
                    <a:cubicBezTo>
                      <a:pt x="402407" y="143262"/>
                      <a:pt x="430165" y="115528"/>
                      <a:pt x="430165" y="81348"/>
                    </a:cubicBezTo>
                    <a:cubicBezTo>
                      <a:pt x="430165" y="47266"/>
                      <a:pt x="402407" y="19531"/>
                      <a:pt x="368295" y="19531"/>
                    </a:cubicBezTo>
                    <a:close/>
                    <a:moveTo>
                      <a:pt x="153211" y="19531"/>
                    </a:moveTo>
                    <a:cubicBezTo>
                      <a:pt x="119001" y="19531"/>
                      <a:pt x="91242" y="47266"/>
                      <a:pt x="91242" y="81348"/>
                    </a:cubicBezTo>
                    <a:cubicBezTo>
                      <a:pt x="91242" y="115528"/>
                      <a:pt x="119001" y="143262"/>
                      <a:pt x="153211" y="143262"/>
                    </a:cubicBezTo>
                    <a:cubicBezTo>
                      <a:pt x="187323" y="143262"/>
                      <a:pt x="215081" y="115528"/>
                      <a:pt x="215081" y="81348"/>
                    </a:cubicBezTo>
                    <a:cubicBezTo>
                      <a:pt x="215081" y="47266"/>
                      <a:pt x="187323" y="19531"/>
                      <a:pt x="153211" y="19531"/>
                    </a:cubicBezTo>
                    <a:close/>
                    <a:moveTo>
                      <a:pt x="368295" y="0"/>
                    </a:moveTo>
                    <a:cubicBezTo>
                      <a:pt x="413158" y="0"/>
                      <a:pt x="449714" y="36523"/>
                      <a:pt x="449714" y="81348"/>
                    </a:cubicBezTo>
                    <a:cubicBezTo>
                      <a:pt x="449714" y="126270"/>
                      <a:pt x="413158" y="162794"/>
                      <a:pt x="368295" y="162794"/>
                    </a:cubicBezTo>
                    <a:cubicBezTo>
                      <a:pt x="323333" y="162794"/>
                      <a:pt x="286778" y="126270"/>
                      <a:pt x="286778" y="81348"/>
                    </a:cubicBezTo>
                    <a:cubicBezTo>
                      <a:pt x="286778" y="36523"/>
                      <a:pt x="323333" y="0"/>
                      <a:pt x="368295" y="0"/>
                    </a:cubicBezTo>
                    <a:close/>
                    <a:moveTo>
                      <a:pt x="153211" y="0"/>
                    </a:moveTo>
                    <a:cubicBezTo>
                      <a:pt x="198074" y="0"/>
                      <a:pt x="234630" y="36523"/>
                      <a:pt x="234630" y="81348"/>
                    </a:cubicBezTo>
                    <a:cubicBezTo>
                      <a:pt x="234630" y="126270"/>
                      <a:pt x="198074" y="162794"/>
                      <a:pt x="153211" y="162794"/>
                    </a:cubicBezTo>
                    <a:cubicBezTo>
                      <a:pt x="108249" y="162794"/>
                      <a:pt x="71694" y="126270"/>
                      <a:pt x="71694" y="81348"/>
                    </a:cubicBezTo>
                    <a:cubicBezTo>
                      <a:pt x="71694" y="36523"/>
                      <a:pt x="108249" y="0"/>
                      <a:pt x="15321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3" name="íṡ1ïḋè">
              <a:extLst>
                <a:ext uri="{FF2B5EF4-FFF2-40B4-BE49-F238E27FC236}">
                  <a16:creationId xmlns:a16="http://schemas.microsoft.com/office/drawing/2014/main" xmlns="" id="{1CC2A289-D261-4C6A-BABA-476CBB255A43}"/>
                </a:ext>
              </a:extLst>
            </p:cNvPr>
            <p:cNvGrpSpPr/>
            <p:nvPr/>
          </p:nvGrpSpPr>
          <p:grpSpPr>
            <a:xfrm>
              <a:off x="769062" y="3995977"/>
              <a:ext cx="2746610" cy="970279"/>
              <a:chOff x="5159896" y="3071603"/>
              <a:chExt cx="2746610" cy="970279"/>
            </a:xfrm>
          </p:grpSpPr>
          <p:sp>
            <p:nvSpPr>
              <p:cNvPr id="16" name="iṥḻidè">
                <a:extLst>
                  <a:ext uri="{FF2B5EF4-FFF2-40B4-BE49-F238E27FC236}">
                    <a16:creationId xmlns:a16="http://schemas.microsoft.com/office/drawing/2014/main" xmlns="" id="{307F6330-F507-4620-9245-A09EC6F03F53}"/>
                  </a:ext>
                </a:extLst>
              </p:cNvPr>
              <p:cNvSpPr/>
              <p:nvPr/>
            </p:nvSpPr>
            <p:spPr bwMode="auto">
              <a:xfrm>
                <a:off x="5798443" y="3484483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text……</a:t>
                </a:r>
              </a:p>
            </p:txBody>
          </p:sp>
          <p:sp>
            <p:nvSpPr>
              <p:cNvPr id="17" name="iṣľîḋé">
                <a:extLst>
                  <a:ext uri="{FF2B5EF4-FFF2-40B4-BE49-F238E27FC236}">
                    <a16:creationId xmlns:a16="http://schemas.microsoft.com/office/drawing/2014/main" xmlns="" id="{1A4D0135-09C3-4A0E-87F0-432FE0EB4E1B}"/>
                  </a:ext>
                </a:extLst>
              </p:cNvPr>
              <p:cNvSpPr txBox="1"/>
              <p:nvPr/>
            </p:nvSpPr>
            <p:spPr bwMode="auto">
              <a:xfrm>
                <a:off x="5798443" y="3071603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/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accent1"/>
                    </a:solidFill>
                  </a:rPr>
                  <a:t>Text here</a:t>
                </a:r>
                <a:endParaRPr lang="zh-CN" altLang="en-US" sz="1800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18" name="iṡlïďè">
                <a:extLst>
                  <a:ext uri="{FF2B5EF4-FFF2-40B4-BE49-F238E27FC236}">
                    <a16:creationId xmlns:a16="http://schemas.microsoft.com/office/drawing/2014/main" xmlns="" id="{FD1A7263-9CC5-4911-875A-9CEBD43F9F02}"/>
                  </a:ext>
                </a:extLst>
              </p:cNvPr>
              <p:cNvSpPr/>
              <p:nvPr/>
            </p:nvSpPr>
            <p:spPr bwMode="auto">
              <a:xfrm>
                <a:off x="5159896" y="3237575"/>
                <a:ext cx="461080" cy="314632"/>
              </a:xfrm>
              <a:custGeom>
                <a:avLst/>
                <a:gdLst>
                  <a:gd name="connsiteX0" fmla="*/ 20293 w 607639"/>
                  <a:gd name="connsiteY0" fmla="*/ 364067 h 414642"/>
                  <a:gd name="connsiteX1" fmla="*/ 20293 w 607639"/>
                  <a:gd name="connsiteY1" fmla="*/ 384244 h 414642"/>
                  <a:gd name="connsiteX2" fmla="*/ 30351 w 607639"/>
                  <a:gd name="connsiteY2" fmla="*/ 394377 h 414642"/>
                  <a:gd name="connsiteX3" fmla="*/ 577199 w 607639"/>
                  <a:gd name="connsiteY3" fmla="*/ 394377 h 414642"/>
                  <a:gd name="connsiteX4" fmla="*/ 587346 w 607639"/>
                  <a:gd name="connsiteY4" fmla="*/ 384244 h 414642"/>
                  <a:gd name="connsiteX5" fmla="*/ 587346 w 607639"/>
                  <a:gd name="connsiteY5" fmla="*/ 364067 h 414642"/>
                  <a:gd name="connsiteX6" fmla="*/ 556995 w 607639"/>
                  <a:gd name="connsiteY6" fmla="*/ 364067 h 414642"/>
                  <a:gd name="connsiteX7" fmla="*/ 394916 w 607639"/>
                  <a:gd name="connsiteY7" fmla="*/ 364067 h 414642"/>
                  <a:gd name="connsiteX8" fmla="*/ 394916 w 607639"/>
                  <a:gd name="connsiteY8" fmla="*/ 374200 h 414642"/>
                  <a:gd name="connsiteX9" fmla="*/ 384859 w 607639"/>
                  <a:gd name="connsiteY9" fmla="*/ 384244 h 414642"/>
                  <a:gd name="connsiteX10" fmla="*/ 222780 w 607639"/>
                  <a:gd name="connsiteY10" fmla="*/ 384244 h 414642"/>
                  <a:gd name="connsiteX11" fmla="*/ 212634 w 607639"/>
                  <a:gd name="connsiteY11" fmla="*/ 374200 h 414642"/>
                  <a:gd name="connsiteX12" fmla="*/ 212634 w 607639"/>
                  <a:gd name="connsiteY12" fmla="*/ 364067 h 414642"/>
                  <a:gd name="connsiteX13" fmla="*/ 50644 w 607639"/>
                  <a:gd name="connsiteY13" fmla="*/ 364067 h 414642"/>
                  <a:gd name="connsiteX14" fmla="*/ 141754 w 607639"/>
                  <a:gd name="connsiteY14" fmla="*/ 232583 h 414642"/>
                  <a:gd name="connsiteX15" fmla="*/ 161961 w 607639"/>
                  <a:gd name="connsiteY15" fmla="*/ 232583 h 414642"/>
                  <a:gd name="connsiteX16" fmla="*/ 172110 w 607639"/>
                  <a:gd name="connsiteY16" fmla="*/ 242719 h 414642"/>
                  <a:gd name="connsiteX17" fmla="*/ 161961 w 607639"/>
                  <a:gd name="connsiteY17" fmla="*/ 252765 h 414642"/>
                  <a:gd name="connsiteX18" fmla="*/ 141754 w 607639"/>
                  <a:gd name="connsiteY18" fmla="*/ 252765 h 414642"/>
                  <a:gd name="connsiteX19" fmla="*/ 131605 w 607639"/>
                  <a:gd name="connsiteY19" fmla="*/ 242719 h 414642"/>
                  <a:gd name="connsiteX20" fmla="*/ 141754 w 607639"/>
                  <a:gd name="connsiteY20" fmla="*/ 232583 h 414642"/>
                  <a:gd name="connsiteX21" fmla="*/ 141758 w 607639"/>
                  <a:gd name="connsiteY21" fmla="*/ 192149 h 414642"/>
                  <a:gd name="connsiteX22" fmla="*/ 182279 w 607639"/>
                  <a:gd name="connsiteY22" fmla="*/ 192149 h 414642"/>
                  <a:gd name="connsiteX23" fmla="*/ 192432 w 607639"/>
                  <a:gd name="connsiteY23" fmla="*/ 202196 h 414642"/>
                  <a:gd name="connsiteX24" fmla="*/ 182279 w 607639"/>
                  <a:gd name="connsiteY24" fmla="*/ 212331 h 414642"/>
                  <a:gd name="connsiteX25" fmla="*/ 141758 w 607639"/>
                  <a:gd name="connsiteY25" fmla="*/ 212331 h 414642"/>
                  <a:gd name="connsiteX26" fmla="*/ 131605 w 607639"/>
                  <a:gd name="connsiteY26" fmla="*/ 202196 h 414642"/>
                  <a:gd name="connsiteX27" fmla="*/ 141758 w 607639"/>
                  <a:gd name="connsiteY27" fmla="*/ 192149 h 414642"/>
                  <a:gd name="connsiteX28" fmla="*/ 141754 w 607639"/>
                  <a:gd name="connsiteY28" fmla="*/ 151716 h 414642"/>
                  <a:gd name="connsiteX29" fmla="*/ 161961 w 607639"/>
                  <a:gd name="connsiteY29" fmla="*/ 151716 h 414642"/>
                  <a:gd name="connsiteX30" fmla="*/ 172110 w 607639"/>
                  <a:gd name="connsiteY30" fmla="*/ 161763 h 414642"/>
                  <a:gd name="connsiteX31" fmla="*/ 161961 w 607639"/>
                  <a:gd name="connsiteY31" fmla="*/ 171898 h 414642"/>
                  <a:gd name="connsiteX32" fmla="*/ 141754 w 607639"/>
                  <a:gd name="connsiteY32" fmla="*/ 171898 h 414642"/>
                  <a:gd name="connsiteX33" fmla="*/ 131605 w 607639"/>
                  <a:gd name="connsiteY33" fmla="*/ 161763 h 414642"/>
                  <a:gd name="connsiteX34" fmla="*/ 141754 w 607639"/>
                  <a:gd name="connsiteY34" fmla="*/ 151716 h 414642"/>
                  <a:gd name="connsiteX35" fmla="*/ 141758 w 607639"/>
                  <a:gd name="connsiteY35" fmla="*/ 111211 h 414642"/>
                  <a:gd name="connsiteX36" fmla="*/ 182279 w 607639"/>
                  <a:gd name="connsiteY36" fmla="*/ 111211 h 414642"/>
                  <a:gd name="connsiteX37" fmla="*/ 192432 w 607639"/>
                  <a:gd name="connsiteY37" fmla="*/ 121337 h 414642"/>
                  <a:gd name="connsiteX38" fmla="*/ 182279 w 607639"/>
                  <a:gd name="connsiteY38" fmla="*/ 131463 h 414642"/>
                  <a:gd name="connsiteX39" fmla="*/ 141758 w 607639"/>
                  <a:gd name="connsiteY39" fmla="*/ 131463 h 414642"/>
                  <a:gd name="connsiteX40" fmla="*/ 131605 w 607639"/>
                  <a:gd name="connsiteY40" fmla="*/ 121337 h 414642"/>
                  <a:gd name="connsiteX41" fmla="*/ 141758 w 607639"/>
                  <a:gd name="connsiteY41" fmla="*/ 111211 h 414642"/>
                  <a:gd name="connsiteX42" fmla="*/ 425367 w 607639"/>
                  <a:gd name="connsiteY42" fmla="*/ 101191 h 414642"/>
                  <a:gd name="connsiteX43" fmla="*/ 496228 w 607639"/>
                  <a:gd name="connsiteY43" fmla="*/ 101191 h 414642"/>
                  <a:gd name="connsiteX44" fmla="*/ 506377 w 607639"/>
                  <a:gd name="connsiteY44" fmla="*/ 111231 h 414642"/>
                  <a:gd name="connsiteX45" fmla="*/ 506377 w 607639"/>
                  <a:gd name="connsiteY45" fmla="*/ 182042 h 414642"/>
                  <a:gd name="connsiteX46" fmla="*/ 496228 w 607639"/>
                  <a:gd name="connsiteY46" fmla="*/ 192171 h 414642"/>
                  <a:gd name="connsiteX47" fmla="*/ 486080 w 607639"/>
                  <a:gd name="connsiteY47" fmla="*/ 182042 h 414642"/>
                  <a:gd name="connsiteX48" fmla="*/ 486080 w 607639"/>
                  <a:gd name="connsiteY48" fmla="*/ 135575 h 414642"/>
                  <a:gd name="connsiteX49" fmla="*/ 402043 w 607639"/>
                  <a:gd name="connsiteY49" fmla="*/ 219447 h 414642"/>
                  <a:gd name="connsiteX50" fmla="*/ 394921 w 607639"/>
                  <a:gd name="connsiteY50" fmla="*/ 222468 h 414642"/>
                  <a:gd name="connsiteX51" fmla="*/ 387889 w 607639"/>
                  <a:gd name="connsiteY51" fmla="*/ 219447 h 414642"/>
                  <a:gd name="connsiteX52" fmla="*/ 344268 w 607639"/>
                  <a:gd name="connsiteY52" fmla="*/ 176001 h 414642"/>
                  <a:gd name="connsiteX53" fmla="*/ 270380 w 607639"/>
                  <a:gd name="connsiteY53" fmla="*/ 249744 h 414642"/>
                  <a:gd name="connsiteX54" fmla="*/ 263258 w 607639"/>
                  <a:gd name="connsiteY54" fmla="*/ 252765 h 414642"/>
                  <a:gd name="connsiteX55" fmla="*/ 256225 w 607639"/>
                  <a:gd name="connsiteY55" fmla="*/ 249744 h 414642"/>
                  <a:gd name="connsiteX56" fmla="*/ 256225 w 607639"/>
                  <a:gd name="connsiteY56" fmla="*/ 235617 h 414642"/>
                  <a:gd name="connsiteX57" fmla="*/ 337235 w 607639"/>
                  <a:gd name="connsiteY57" fmla="*/ 154766 h 414642"/>
                  <a:gd name="connsiteX58" fmla="*/ 338837 w 607639"/>
                  <a:gd name="connsiteY58" fmla="*/ 153433 h 414642"/>
                  <a:gd name="connsiteX59" fmla="*/ 340618 w 607639"/>
                  <a:gd name="connsiteY59" fmla="*/ 152456 h 414642"/>
                  <a:gd name="connsiteX60" fmla="*/ 341508 w 607639"/>
                  <a:gd name="connsiteY60" fmla="*/ 152101 h 414642"/>
                  <a:gd name="connsiteX61" fmla="*/ 343378 w 607639"/>
                  <a:gd name="connsiteY61" fmla="*/ 151745 h 414642"/>
                  <a:gd name="connsiteX62" fmla="*/ 344268 w 607639"/>
                  <a:gd name="connsiteY62" fmla="*/ 151745 h 414642"/>
                  <a:gd name="connsiteX63" fmla="*/ 346226 w 607639"/>
                  <a:gd name="connsiteY63" fmla="*/ 151923 h 414642"/>
                  <a:gd name="connsiteX64" fmla="*/ 351390 w 607639"/>
                  <a:gd name="connsiteY64" fmla="*/ 154766 h 414642"/>
                  <a:gd name="connsiteX65" fmla="*/ 394921 w 607639"/>
                  <a:gd name="connsiteY65" fmla="*/ 198213 h 414642"/>
                  <a:gd name="connsiteX66" fmla="*/ 471925 w 607639"/>
                  <a:gd name="connsiteY66" fmla="*/ 121359 h 414642"/>
                  <a:gd name="connsiteX67" fmla="*/ 425367 w 607639"/>
                  <a:gd name="connsiteY67" fmla="*/ 121359 h 414642"/>
                  <a:gd name="connsiteX68" fmla="*/ 415218 w 607639"/>
                  <a:gd name="connsiteY68" fmla="*/ 111231 h 414642"/>
                  <a:gd name="connsiteX69" fmla="*/ 425367 w 607639"/>
                  <a:gd name="connsiteY69" fmla="*/ 101191 h 414642"/>
                  <a:gd name="connsiteX70" fmla="*/ 101297 w 607639"/>
                  <a:gd name="connsiteY70" fmla="*/ 91029 h 414642"/>
                  <a:gd name="connsiteX71" fmla="*/ 111423 w 607639"/>
                  <a:gd name="connsiteY71" fmla="*/ 101159 h 414642"/>
                  <a:gd name="connsiteX72" fmla="*/ 111423 w 607639"/>
                  <a:gd name="connsiteY72" fmla="*/ 262887 h 414642"/>
                  <a:gd name="connsiteX73" fmla="*/ 101297 w 607639"/>
                  <a:gd name="connsiteY73" fmla="*/ 273017 h 414642"/>
                  <a:gd name="connsiteX74" fmla="*/ 91171 w 607639"/>
                  <a:gd name="connsiteY74" fmla="*/ 262887 h 414642"/>
                  <a:gd name="connsiteX75" fmla="*/ 91171 w 607639"/>
                  <a:gd name="connsiteY75" fmla="*/ 101159 h 414642"/>
                  <a:gd name="connsiteX76" fmla="*/ 101297 w 607639"/>
                  <a:gd name="connsiteY76" fmla="*/ 91029 h 414642"/>
                  <a:gd name="connsiteX77" fmla="*/ 70848 w 607639"/>
                  <a:gd name="connsiteY77" fmla="*/ 20177 h 414642"/>
                  <a:gd name="connsiteX78" fmla="*/ 60791 w 607639"/>
                  <a:gd name="connsiteY78" fmla="*/ 30309 h 414642"/>
                  <a:gd name="connsiteX79" fmla="*/ 60791 w 607639"/>
                  <a:gd name="connsiteY79" fmla="*/ 343802 h 414642"/>
                  <a:gd name="connsiteX80" fmla="*/ 222780 w 607639"/>
                  <a:gd name="connsiteY80" fmla="*/ 343802 h 414642"/>
                  <a:gd name="connsiteX81" fmla="*/ 232927 w 607639"/>
                  <a:gd name="connsiteY81" fmla="*/ 353935 h 414642"/>
                  <a:gd name="connsiteX82" fmla="*/ 232927 w 607639"/>
                  <a:gd name="connsiteY82" fmla="*/ 364067 h 414642"/>
                  <a:gd name="connsiteX83" fmla="*/ 374712 w 607639"/>
                  <a:gd name="connsiteY83" fmla="*/ 364067 h 414642"/>
                  <a:gd name="connsiteX84" fmla="*/ 374712 w 607639"/>
                  <a:gd name="connsiteY84" fmla="*/ 353935 h 414642"/>
                  <a:gd name="connsiteX85" fmla="*/ 384859 w 607639"/>
                  <a:gd name="connsiteY85" fmla="*/ 343802 h 414642"/>
                  <a:gd name="connsiteX86" fmla="*/ 546848 w 607639"/>
                  <a:gd name="connsiteY86" fmla="*/ 343802 h 414642"/>
                  <a:gd name="connsiteX87" fmla="*/ 546848 w 607639"/>
                  <a:gd name="connsiteY87" fmla="*/ 30309 h 414642"/>
                  <a:gd name="connsiteX88" fmla="*/ 536702 w 607639"/>
                  <a:gd name="connsiteY88" fmla="*/ 20177 h 414642"/>
                  <a:gd name="connsiteX89" fmla="*/ 70848 w 607639"/>
                  <a:gd name="connsiteY89" fmla="*/ 0 h 414642"/>
                  <a:gd name="connsiteX90" fmla="*/ 536702 w 607639"/>
                  <a:gd name="connsiteY90" fmla="*/ 0 h 414642"/>
                  <a:gd name="connsiteX91" fmla="*/ 567142 w 607639"/>
                  <a:gd name="connsiteY91" fmla="*/ 30309 h 414642"/>
                  <a:gd name="connsiteX92" fmla="*/ 567142 w 607639"/>
                  <a:gd name="connsiteY92" fmla="*/ 343802 h 414642"/>
                  <a:gd name="connsiteX93" fmla="*/ 597492 w 607639"/>
                  <a:gd name="connsiteY93" fmla="*/ 343802 h 414642"/>
                  <a:gd name="connsiteX94" fmla="*/ 607639 w 607639"/>
                  <a:gd name="connsiteY94" fmla="*/ 353935 h 414642"/>
                  <a:gd name="connsiteX95" fmla="*/ 607639 w 607639"/>
                  <a:gd name="connsiteY95" fmla="*/ 384244 h 414642"/>
                  <a:gd name="connsiteX96" fmla="*/ 577199 w 607639"/>
                  <a:gd name="connsiteY96" fmla="*/ 414642 h 414642"/>
                  <a:gd name="connsiteX97" fmla="*/ 30351 w 607639"/>
                  <a:gd name="connsiteY97" fmla="*/ 414642 h 414642"/>
                  <a:gd name="connsiteX98" fmla="*/ 0 w 607639"/>
                  <a:gd name="connsiteY98" fmla="*/ 384244 h 414642"/>
                  <a:gd name="connsiteX99" fmla="*/ 0 w 607639"/>
                  <a:gd name="connsiteY99" fmla="*/ 353935 h 414642"/>
                  <a:gd name="connsiteX100" fmla="*/ 10147 w 607639"/>
                  <a:gd name="connsiteY100" fmla="*/ 343802 h 414642"/>
                  <a:gd name="connsiteX101" fmla="*/ 40497 w 607639"/>
                  <a:gd name="connsiteY101" fmla="*/ 343802 h 414642"/>
                  <a:gd name="connsiteX102" fmla="*/ 40497 w 607639"/>
                  <a:gd name="connsiteY102" fmla="*/ 30309 h 414642"/>
                  <a:gd name="connsiteX103" fmla="*/ 70848 w 607639"/>
                  <a:gd name="connsiteY103" fmla="*/ 0 h 41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</a:cxnLst>
                <a:rect l="l" t="t" r="r" b="b"/>
                <a:pathLst>
                  <a:path w="607639" h="414642">
                    <a:moveTo>
                      <a:pt x="20293" y="364067"/>
                    </a:moveTo>
                    <a:lnTo>
                      <a:pt x="20293" y="384244"/>
                    </a:lnTo>
                    <a:cubicBezTo>
                      <a:pt x="20293" y="390377"/>
                      <a:pt x="24298" y="394377"/>
                      <a:pt x="30351" y="394377"/>
                    </a:cubicBezTo>
                    <a:lnTo>
                      <a:pt x="577199" y="394377"/>
                    </a:lnTo>
                    <a:cubicBezTo>
                      <a:pt x="583341" y="394377"/>
                      <a:pt x="587346" y="390377"/>
                      <a:pt x="587346" y="384244"/>
                    </a:cubicBezTo>
                    <a:lnTo>
                      <a:pt x="587346" y="364067"/>
                    </a:lnTo>
                    <a:lnTo>
                      <a:pt x="556995" y="364067"/>
                    </a:lnTo>
                    <a:lnTo>
                      <a:pt x="394916" y="364067"/>
                    </a:lnTo>
                    <a:lnTo>
                      <a:pt x="394916" y="374200"/>
                    </a:lnTo>
                    <a:cubicBezTo>
                      <a:pt x="394916" y="380244"/>
                      <a:pt x="390911" y="384244"/>
                      <a:pt x="384859" y="384244"/>
                    </a:cubicBezTo>
                    <a:lnTo>
                      <a:pt x="222780" y="384244"/>
                    </a:lnTo>
                    <a:cubicBezTo>
                      <a:pt x="216728" y="384244"/>
                      <a:pt x="212634" y="380244"/>
                      <a:pt x="212634" y="374200"/>
                    </a:cubicBezTo>
                    <a:lnTo>
                      <a:pt x="212634" y="364067"/>
                    </a:lnTo>
                    <a:lnTo>
                      <a:pt x="50644" y="364067"/>
                    </a:lnTo>
                    <a:close/>
                    <a:moveTo>
                      <a:pt x="141754" y="232583"/>
                    </a:moveTo>
                    <a:lnTo>
                      <a:pt x="161961" y="232583"/>
                    </a:lnTo>
                    <a:cubicBezTo>
                      <a:pt x="168104" y="232583"/>
                      <a:pt x="172110" y="236584"/>
                      <a:pt x="172110" y="242719"/>
                    </a:cubicBezTo>
                    <a:cubicBezTo>
                      <a:pt x="172110" y="248764"/>
                      <a:pt x="168104" y="252765"/>
                      <a:pt x="161961" y="252765"/>
                    </a:cubicBezTo>
                    <a:lnTo>
                      <a:pt x="141754" y="252765"/>
                    </a:lnTo>
                    <a:cubicBezTo>
                      <a:pt x="135700" y="252765"/>
                      <a:pt x="131605" y="248764"/>
                      <a:pt x="131605" y="242719"/>
                    </a:cubicBezTo>
                    <a:cubicBezTo>
                      <a:pt x="131605" y="236584"/>
                      <a:pt x="135700" y="232583"/>
                      <a:pt x="141754" y="232583"/>
                    </a:cubicBezTo>
                    <a:close/>
                    <a:moveTo>
                      <a:pt x="141758" y="192149"/>
                    </a:moveTo>
                    <a:lnTo>
                      <a:pt x="182279" y="192149"/>
                    </a:lnTo>
                    <a:cubicBezTo>
                      <a:pt x="188335" y="192149"/>
                      <a:pt x="192432" y="196150"/>
                      <a:pt x="192432" y="202196"/>
                    </a:cubicBezTo>
                    <a:cubicBezTo>
                      <a:pt x="192432" y="208330"/>
                      <a:pt x="188335" y="212331"/>
                      <a:pt x="182279" y="212331"/>
                    </a:cubicBezTo>
                    <a:lnTo>
                      <a:pt x="141758" y="212331"/>
                    </a:lnTo>
                    <a:cubicBezTo>
                      <a:pt x="135702" y="212331"/>
                      <a:pt x="131605" y="208330"/>
                      <a:pt x="131605" y="202196"/>
                    </a:cubicBezTo>
                    <a:cubicBezTo>
                      <a:pt x="131605" y="196150"/>
                      <a:pt x="135702" y="192149"/>
                      <a:pt x="141758" y="192149"/>
                    </a:cubicBezTo>
                    <a:close/>
                    <a:moveTo>
                      <a:pt x="141754" y="151716"/>
                    </a:moveTo>
                    <a:lnTo>
                      <a:pt x="161961" y="151716"/>
                    </a:lnTo>
                    <a:cubicBezTo>
                      <a:pt x="168104" y="151716"/>
                      <a:pt x="172110" y="155717"/>
                      <a:pt x="172110" y="161763"/>
                    </a:cubicBezTo>
                    <a:cubicBezTo>
                      <a:pt x="172110" y="167897"/>
                      <a:pt x="168104" y="171898"/>
                      <a:pt x="161961" y="171898"/>
                    </a:cubicBezTo>
                    <a:lnTo>
                      <a:pt x="141754" y="171898"/>
                    </a:lnTo>
                    <a:cubicBezTo>
                      <a:pt x="135700" y="171898"/>
                      <a:pt x="131605" y="167897"/>
                      <a:pt x="131605" y="161763"/>
                    </a:cubicBezTo>
                    <a:cubicBezTo>
                      <a:pt x="131605" y="155717"/>
                      <a:pt x="135700" y="151716"/>
                      <a:pt x="141754" y="151716"/>
                    </a:cubicBezTo>
                    <a:close/>
                    <a:moveTo>
                      <a:pt x="141758" y="111211"/>
                    </a:moveTo>
                    <a:lnTo>
                      <a:pt x="182279" y="111211"/>
                    </a:lnTo>
                    <a:cubicBezTo>
                      <a:pt x="188335" y="111211"/>
                      <a:pt x="192432" y="115297"/>
                      <a:pt x="192432" y="121337"/>
                    </a:cubicBezTo>
                    <a:cubicBezTo>
                      <a:pt x="192432" y="127377"/>
                      <a:pt x="188335" y="131463"/>
                      <a:pt x="182279" y="131463"/>
                    </a:cubicBezTo>
                    <a:lnTo>
                      <a:pt x="141758" y="131463"/>
                    </a:lnTo>
                    <a:cubicBezTo>
                      <a:pt x="135702" y="131463"/>
                      <a:pt x="131605" y="127377"/>
                      <a:pt x="131605" y="121337"/>
                    </a:cubicBezTo>
                    <a:cubicBezTo>
                      <a:pt x="131605" y="115297"/>
                      <a:pt x="135702" y="111211"/>
                      <a:pt x="141758" y="111211"/>
                    </a:cubicBezTo>
                    <a:close/>
                    <a:moveTo>
                      <a:pt x="425367" y="101191"/>
                    </a:moveTo>
                    <a:lnTo>
                      <a:pt x="496228" y="101191"/>
                    </a:lnTo>
                    <a:cubicBezTo>
                      <a:pt x="502282" y="101191"/>
                      <a:pt x="506377" y="105189"/>
                      <a:pt x="506377" y="111231"/>
                    </a:cubicBezTo>
                    <a:lnTo>
                      <a:pt x="506377" y="182042"/>
                    </a:lnTo>
                    <a:cubicBezTo>
                      <a:pt x="506377" y="188084"/>
                      <a:pt x="502282" y="192171"/>
                      <a:pt x="496228" y="192171"/>
                    </a:cubicBezTo>
                    <a:cubicBezTo>
                      <a:pt x="490175" y="192171"/>
                      <a:pt x="486080" y="188084"/>
                      <a:pt x="486080" y="182042"/>
                    </a:cubicBezTo>
                    <a:lnTo>
                      <a:pt x="486080" y="135575"/>
                    </a:lnTo>
                    <a:lnTo>
                      <a:pt x="402043" y="219447"/>
                    </a:lnTo>
                    <a:cubicBezTo>
                      <a:pt x="399996" y="221491"/>
                      <a:pt x="397948" y="222468"/>
                      <a:pt x="394921" y="222468"/>
                    </a:cubicBezTo>
                    <a:cubicBezTo>
                      <a:pt x="391895" y="222468"/>
                      <a:pt x="389847" y="221491"/>
                      <a:pt x="387889" y="219447"/>
                    </a:cubicBezTo>
                    <a:lnTo>
                      <a:pt x="344268" y="176001"/>
                    </a:lnTo>
                    <a:lnTo>
                      <a:pt x="270380" y="249744"/>
                    </a:lnTo>
                    <a:cubicBezTo>
                      <a:pt x="268332" y="251788"/>
                      <a:pt x="266285" y="252765"/>
                      <a:pt x="263258" y="252765"/>
                    </a:cubicBezTo>
                    <a:cubicBezTo>
                      <a:pt x="260231" y="252765"/>
                      <a:pt x="258184" y="251788"/>
                      <a:pt x="256225" y="249744"/>
                    </a:cubicBezTo>
                    <a:cubicBezTo>
                      <a:pt x="252130" y="245746"/>
                      <a:pt x="252130" y="239616"/>
                      <a:pt x="256225" y="235617"/>
                    </a:cubicBezTo>
                    <a:lnTo>
                      <a:pt x="337235" y="154766"/>
                    </a:lnTo>
                    <a:cubicBezTo>
                      <a:pt x="337769" y="154233"/>
                      <a:pt x="338303" y="153789"/>
                      <a:pt x="338837" y="153433"/>
                    </a:cubicBezTo>
                    <a:cubicBezTo>
                      <a:pt x="339372" y="152989"/>
                      <a:pt x="339995" y="152723"/>
                      <a:pt x="340618" y="152456"/>
                    </a:cubicBezTo>
                    <a:cubicBezTo>
                      <a:pt x="340885" y="152367"/>
                      <a:pt x="341152" y="152190"/>
                      <a:pt x="341508" y="152101"/>
                    </a:cubicBezTo>
                    <a:cubicBezTo>
                      <a:pt x="342131" y="151923"/>
                      <a:pt x="342754" y="151834"/>
                      <a:pt x="343378" y="151745"/>
                    </a:cubicBezTo>
                    <a:cubicBezTo>
                      <a:pt x="343645" y="151745"/>
                      <a:pt x="344001" y="151745"/>
                      <a:pt x="344268" y="151745"/>
                    </a:cubicBezTo>
                    <a:cubicBezTo>
                      <a:pt x="344980" y="151745"/>
                      <a:pt x="345603" y="151745"/>
                      <a:pt x="346226" y="151923"/>
                    </a:cubicBezTo>
                    <a:cubicBezTo>
                      <a:pt x="348096" y="152278"/>
                      <a:pt x="349876" y="153256"/>
                      <a:pt x="351390" y="154766"/>
                    </a:cubicBezTo>
                    <a:lnTo>
                      <a:pt x="394921" y="198213"/>
                    </a:lnTo>
                    <a:lnTo>
                      <a:pt x="471925" y="121359"/>
                    </a:lnTo>
                    <a:lnTo>
                      <a:pt x="425367" y="121359"/>
                    </a:lnTo>
                    <a:cubicBezTo>
                      <a:pt x="419224" y="121359"/>
                      <a:pt x="415218" y="117361"/>
                      <a:pt x="415218" y="111231"/>
                    </a:cubicBezTo>
                    <a:cubicBezTo>
                      <a:pt x="415218" y="105189"/>
                      <a:pt x="419224" y="101191"/>
                      <a:pt x="425367" y="101191"/>
                    </a:cubicBezTo>
                    <a:close/>
                    <a:moveTo>
                      <a:pt x="101297" y="91029"/>
                    </a:moveTo>
                    <a:cubicBezTo>
                      <a:pt x="107337" y="91029"/>
                      <a:pt x="111423" y="95028"/>
                      <a:pt x="111423" y="101159"/>
                    </a:cubicBezTo>
                    <a:lnTo>
                      <a:pt x="111423" y="262887"/>
                    </a:lnTo>
                    <a:cubicBezTo>
                      <a:pt x="111423" y="268929"/>
                      <a:pt x="107337" y="273017"/>
                      <a:pt x="101297" y="273017"/>
                    </a:cubicBezTo>
                    <a:cubicBezTo>
                      <a:pt x="95257" y="273017"/>
                      <a:pt x="91171" y="268929"/>
                      <a:pt x="91171" y="262887"/>
                    </a:cubicBezTo>
                    <a:lnTo>
                      <a:pt x="91171" y="101159"/>
                    </a:lnTo>
                    <a:cubicBezTo>
                      <a:pt x="91171" y="95028"/>
                      <a:pt x="95257" y="91029"/>
                      <a:pt x="101297" y="91029"/>
                    </a:cubicBezTo>
                    <a:close/>
                    <a:moveTo>
                      <a:pt x="70848" y="20177"/>
                    </a:moveTo>
                    <a:cubicBezTo>
                      <a:pt x="64796" y="20177"/>
                      <a:pt x="60791" y="24265"/>
                      <a:pt x="60791" y="30309"/>
                    </a:cubicBezTo>
                    <a:lnTo>
                      <a:pt x="60791" y="343802"/>
                    </a:lnTo>
                    <a:lnTo>
                      <a:pt x="222780" y="343802"/>
                    </a:lnTo>
                    <a:cubicBezTo>
                      <a:pt x="228833" y="343802"/>
                      <a:pt x="232927" y="347890"/>
                      <a:pt x="232927" y="353935"/>
                    </a:cubicBezTo>
                    <a:lnTo>
                      <a:pt x="232927" y="364067"/>
                    </a:lnTo>
                    <a:lnTo>
                      <a:pt x="374712" y="364067"/>
                    </a:lnTo>
                    <a:lnTo>
                      <a:pt x="374712" y="353935"/>
                    </a:lnTo>
                    <a:cubicBezTo>
                      <a:pt x="374712" y="347890"/>
                      <a:pt x="378717" y="343802"/>
                      <a:pt x="384859" y="343802"/>
                    </a:cubicBezTo>
                    <a:lnTo>
                      <a:pt x="546848" y="343802"/>
                    </a:lnTo>
                    <a:lnTo>
                      <a:pt x="546848" y="30309"/>
                    </a:lnTo>
                    <a:cubicBezTo>
                      <a:pt x="546848" y="24265"/>
                      <a:pt x="542754" y="20177"/>
                      <a:pt x="536702" y="20177"/>
                    </a:cubicBezTo>
                    <a:close/>
                    <a:moveTo>
                      <a:pt x="70848" y="0"/>
                    </a:moveTo>
                    <a:lnTo>
                      <a:pt x="536702" y="0"/>
                    </a:lnTo>
                    <a:cubicBezTo>
                      <a:pt x="553969" y="0"/>
                      <a:pt x="567142" y="13155"/>
                      <a:pt x="567142" y="30309"/>
                    </a:cubicBezTo>
                    <a:lnTo>
                      <a:pt x="567142" y="343802"/>
                    </a:lnTo>
                    <a:lnTo>
                      <a:pt x="597492" y="343802"/>
                    </a:lnTo>
                    <a:cubicBezTo>
                      <a:pt x="603545" y="343802"/>
                      <a:pt x="607639" y="347890"/>
                      <a:pt x="607639" y="353935"/>
                    </a:cubicBezTo>
                    <a:lnTo>
                      <a:pt x="607639" y="384244"/>
                    </a:lnTo>
                    <a:cubicBezTo>
                      <a:pt x="607639" y="401487"/>
                      <a:pt x="594466" y="414642"/>
                      <a:pt x="577199" y="414642"/>
                    </a:cubicBezTo>
                    <a:lnTo>
                      <a:pt x="30351" y="414642"/>
                    </a:lnTo>
                    <a:cubicBezTo>
                      <a:pt x="13173" y="414642"/>
                      <a:pt x="0" y="401487"/>
                      <a:pt x="0" y="384244"/>
                    </a:cubicBezTo>
                    <a:lnTo>
                      <a:pt x="0" y="353935"/>
                    </a:lnTo>
                    <a:cubicBezTo>
                      <a:pt x="0" y="347890"/>
                      <a:pt x="4094" y="343802"/>
                      <a:pt x="10147" y="343802"/>
                    </a:cubicBezTo>
                    <a:lnTo>
                      <a:pt x="40497" y="343802"/>
                    </a:lnTo>
                    <a:lnTo>
                      <a:pt x="40497" y="30309"/>
                    </a:lnTo>
                    <a:cubicBezTo>
                      <a:pt x="40497" y="13155"/>
                      <a:pt x="53670" y="0"/>
                      <a:pt x="7084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4" name="ïŝļíḑè">
              <a:extLst>
                <a:ext uri="{FF2B5EF4-FFF2-40B4-BE49-F238E27FC236}">
                  <a16:creationId xmlns:a16="http://schemas.microsoft.com/office/drawing/2014/main" xmlns="" id="{159DEB3D-09AF-453C-BC15-07E0CEEECA2A}"/>
                </a:ext>
              </a:extLst>
            </p:cNvPr>
            <p:cNvSpPr txBox="1"/>
            <p:nvPr/>
          </p:nvSpPr>
          <p:spPr>
            <a:xfrm>
              <a:off x="673103" y="1130300"/>
              <a:ext cx="4635497" cy="8521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b" anchorCtr="0">
              <a:normAutofit/>
            </a:bodyPr>
            <a:lstStyle/>
            <a:p>
              <a:pPr>
                <a:buSzPct val="25000"/>
              </a:pPr>
              <a:r>
                <a:rPr lang="en-US" sz="2000" b="1" dirty="0"/>
                <a:t>Unified fonts make</a:t>
              </a:r>
            </a:p>
            <a:p>
              <a:pPr>
                <a:buSzPct val="25000"/>
              </a:pPr>
              <a:r>
                <a:rPr lang="en-US" sz="2000" b="1" dirty="0"/>
                <a:t>reading more fluent.</a:t>
              </a:r>
            </a:p>
          </p:txBody>
        </p:sp>
        <p:sp>
          <p:nvSpPr>
            <p:cNvPr id="15" name="íS1îḑé">
              <a:extLst>
                <a:ext uri="{FF2B5EF4-FFF2-40B4-BE49-F238E27FC236}">
                  <a16:creationId xmlns:a16="http://schemas.microsoft.com/office/drawing/2014/main" xmlns="" id="{E694569F-3BEA-419C-B841-0E8336DC7940}"/>
                </a:ext>
              </a:extLst>
            </p:cNvPr>
            <p:cNvSpPr txBox="1"/>
            <p:nvPr/>
          </p:nvSpPr>
          <p:spPr>
            <a:xfrm>
              <a:off x="673102" y="1982461"/>
              <a:ext cx="4635498" cy="104217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t" anchorCtr="0">
              <a:norm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1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sz="1100" dirty="0"/>
                <a:t>Adjust the spacing to adapt to Chinese typesetting, use the reference line in PPT.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63423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3E9027E-F1BC-44B4-AD60-928154E9F4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89CE995-BCA2-4319-B1B7-22D43D23CA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5C3A02F-9875-4689-83D5-6E9A038BD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/>
          </a:p>
        </p:txBody>
      </p:sp>
      <p:grpSp>
        <p:nvGrpSpPr>
          <p:cNvPr id="5" name="18660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68383A7-1D66-47F4-99C5-06507DC5D28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317685" y="1435674"/>
            <a:ext cx="9581404" cy="4585614"/>
            <a:chOff x="1317685" y="1435674"/>
            <a:chExt cx="9581404" cy="4585614"/>
          </a:xfrm>
        </p:grpSpPr>
        <p:grpSp>
          <p:nvGrpSpPr>
            <p:cNvPr id="6" name="îṣḷídé">
              <a:extLst>
                <a:ext uri="{FF2B5EF4-FFF2-40B4-BE49-F238E27FC236}">
                  <a16:creationId xmlns:a16="http://schemas.microsoft.com/office/drawing/2014/main" xmlns="" id="{B770A037-C926-40B8-94C6-DAAF7A7697E7}"/>
                </a:ext>
              </a:extLst>
            </p:cNvPr>
            <p:cNvGrpSpPr/>
            <p:nvPr/>
          </p:nvGrpSpPr>
          <p:grpSpPr>
            <a:xfrm>
              <a:off x="2409190" y="1435674"/>
              <a:ext cx="7373620" cy="1849310"/>
              <a:chOff x="2409190" y="1435674"/>
              <a:chExt cx="7373620" cy="1849310"/>
            </a:xfrm>
          </p:grpSpPr>
          <p:sp>
            <p:nvSpPr>
              <p:cNvPr id="18" name="ï$lïḓè">
                <a:extLst>
                  <a:ext uri="{FF2B5EF4-FFF2-40B4-BE49-F238E27FC236}">
                    <a16:creationId xmlns:a16="http://schemas.microsoft.com/office/drawing/2014/main" xmlns="" id="{D058E7F7-C3E3-42E0-8FDD-8B7BC73C19D7}"/>
                  </a:ext>
                </a:extLst>
              </p:cNvPr>
              <p:cNvSpPr/>
              <p:nvPr/>
            </p:nvSpPr>
            <p:spPr>
              <a:xfrm>
                <a:off x="2409190" y="2132856"/>
                <a:ext cx="7373620" cy="1152128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iŝḷîḋê">
                <a:extLst>
                  <a:ext uri="{FF2B5EF4-FFF2-40B4-BE49-F238E27FC236}">
                    <a16:creationId xmlns:a16="http://schemas.microsoft.com/office/drawing/2014/main" xmlns="" id="{5C38814D-2E2C-4BDA-8944-2CE141E9CDC5}"/>
                  </a:ext>
                </a:extLst>
              </p:cNvPr>
              <p:cNvSpPr/>
              <p:nvPr/>
            </p:nvSpPr>
            <p:spPr>
              <a:xfrm>
                <a:off x="3804131" y="2348880"/>
                <a:ext cx="4608512" cy="72008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0" name="íŝḻîḑê">
                <a:extLst>
                  <a:ext uri="{FF2B5EF4-FFF2-40B4-BE49-F238E27FC236}">
                    <a16:creationId xmlns:a16="http://schemas.microsoft.com/office/drawing/2014/main" xmlns="" id="{3494A86A-CD04-496E-9B40-901CFC37B866}"/>
                  </a:ext>
                </a:extLst>
              </p:cNvPr>
              <p:cNvGrpSpPr/>
              <p:nvPr/>
            </p:nvGrpSpPr>
            <p:grpSpPr>
              <a:xfrm>
                <a:off x="3180524" y="2170825"/>
                <a:ext cx="577564" cy="577564"/>
                <a:chOff x="3742635" y="3644274"/>
                <a:chExt cx="577564" cy="577564"/>
              </a:xfrm>
            </p:grpSpPr>
            <p:sp>
              <p:nvSpPr>
                <p:cNvPr id="27" name="îṡḷîdé">
                  <a:extLst>
                    <a:ext uri="{FF2B5EF4-FFF2-40B4-BE49-F238E27FC236}">
                      <a16:creationId xmlns:a16="http://schemas.microsoft.com/office/drawing/2014/main" xmlns="" id="{6CC958D2-2997-4904-86ED-C7738462BCF8}"/>
                    </a:ext>
                  </a:extLst>
                </p:cNvPr>
                <p:cNvSpPr/>
                <p:nvPr/>
              </p:nvSpPr>
              <p:spPr>
                <a:xfrm rot="8100000">
                  <a:off x="3742635" y="3644274"/>
                  <a:ext cx="577564" cy="577564"/>
                </a:xfrm>
                <a:prstGeom prst="teardrop">
                  <a:avLst>
                    <a:gd name="adj" fmla="val 133968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28" name="i$ļíḋé">
                  <a:extLst>
                    <a:ext uri="{FF2B5EF4-FFF2-40B4-BE49-F238E27FC236}">
                      <a16:creationId xmlns:a16="http://schemas.microsoft.com/office/drawing/2014/main" xmlns="" id="{956DAFE2-32A0-4639-9CA1-C66FA9B165E3}"/>
                    </a:ext>
                  </a:extLst>
                </p:cNvPr>
                <p:cNvSpPr/>
                <p:nvPr/>
              </p:nvSpPr>
              <p:spPr bwMode="auto">
                <a:xfrm>
                  <a:off x="3841271" y="3817368"/>
                  <a:ext cx="380293" cy="267233"/>
                </a:xfrm>
                <a:custGeom>
                  <a:avLst/>
                  <a:gdLst>
                    <a:gd name="connsiteX0" fmla="*/ 450100 w 607639"/>
                    <a:gd name="connsiteY0" fmla="*/ 313203 h 426991"/>
                    <a:gd name="connsiteX1" fmla="*/ 450100 w 607639"/>
                    <a:gd name="connsiteY1" fmla="*/ 403167 h 426991"/>
                    <a:gd name="connsiteX2" fmla="*/ 585744 w 607639"/>
                    <a:gd name="connsiteY2" fmla="*/ 403167 h 426991"/>
                    <a:gd name="connsiteX3" fmla="*/ 586100 w 607639"/>
                    <a:gd name="connsiteY3" fmla="*/ 313203 h 426991"/>
                    <a:gd name="connsiteX4" fmla="*/ 530294 w 607639"/>
                    <a:gd name="connsiteY4" fmla="*/ 313203 h 426991"/>
                    <a:gd name="connsiteX5" fmla="*/ 530116 w 607639"/>
                    <a:gd name="connsiteY5" fmla="*/ 313203 h 426991"/>
                    <a:gd name="connsiteX6" fmla="*/ 529760 w 607639"/>
                    <a:gd name="connsiteY6" fmla="*/ 313203 h 426991"/>
                    <a:gd name="connsiteX7" fmla="*/ 450901 w 607639"/>
                    <a:gd name="connsiteY7" fmla="*/ 313203 h 426991"/>
                    <a:gd name="connsiteX8" fmla="*/ 236309 w 607639"/>
                    <a:gd name="connsiteY8" fmla="*/ 313203 h 426991"/>
                    <a:gd name="connsiteX9" fmla="*/ 236309 w 607639"/>
                    <a:gd name="connsiteY9" fmla="*/ 403167 h 426991"/>
                    <a:gd name="connsiteX10" fmla="*/ 371953 w 607639"/>
                    <a:gd name="connsiteY10" fmla="*/ 403167 h 426991"/>
                    <a:gd name="connsiteX11" fmla="*/ 372754 w 607639"/>
                    <a:gd name="connsiteY11" fmla="*/ 313203 h 426991"/>
                    <a:gd name="connsiteX12" fmla="*/ 237110 w 607639"/>
                    <a:gd name="connsiteY12" fmla="*/ 313203 h 426991"/>
                    <a:gd name="connsiteX13" fmla="*/ 22519 w 607639"/>
                    <a:gd name="connsiteY13" fmla="*/ 313203 h 426991"/>
                    <a:gd name="connsiteX14" fmla="*/ 22519 w 607639"/>
                    <a:gd name="connsiteY14" fmla="*/ 403167 h 426991"/>
                    <a:gd name="connsiteX15" fmla="*/ 158163 w 607639"/>
                    <a:gd name="connsiteY15" fmla="*/ 403167 h 426991"/>
                    <a:gd name="connsiteX16" fmla="*/ 158964 w 607639"/>
                    <a:gd name="connsiteY16" fmla="*/ 313203 h 426991"/>
                    <a:gd name="connsiteX17" fmla="*/ 91498 w 607639"/>
                    <a:gd name="connsiteY17" fmla="*/ 313203 h 426991"/>
                    <a:gd name="connsiteX18" fmla="*/ 91231 w 607639"/>
                    <a:gd name="connsiteY18" fmla="*/ 313203 h 426991"/>
                    <a:gd name="connsiteX19" fmla="*/ 90964 w 607639"/>
                    <a:gd name="connsiteY19" fmla="*/ 313203 h 426991"/>
                    <a:gd name="connsiteX20" fmla="*/ 23320 w 607639"/>
                    <a:gd name="connsiteY20" fmla="*/ 313203 h 426991"/>
                    <a:gd name="connsiteX21" fmla="*/ 91409 w 607639"/>
                    <a:gd name="connsiteY21" fmla="*/ 224751 h 426991"/>
                    <a:gd name="connsiteX22" fmla="*/ 530294 w 607639"/>
                    <a:gd name="connsiteY22" fmla="*/ 224751 h 426991"/>
                    <a:gd name="connsiteX23" fmla="*/ 540084 w 607639"/>
                    <a:gd name="connsiteY23" fmla="*/ 234530 h 426991"/>
                    <a:gd name="connsiteX24" fmla="*/ 540084 w 607639"/>
                    <a:gd name="connsiteY24" fmla="*/ 292135 h 426991"/>
                    <a:gd name="connsiteX25" fmla="*/ 586456 w 607639"/>
                    <a:gd name="connsiteY25" fmla="*/ 292135 h 426991"/>
                    <a:gd name="connsiteX26" fmla="*/ 607639 w 607639"/>
                    <a:gd name="connsiteY26" fmla="*/ 313203 h 426991"/>
                    <a:gd name="connsiteX27" fmla="*/ 607639 w 607639"/>
                    <a:gd name="connsiteY27" fmla="*/ 403167 h 426991"/>
                    <a:gd name="connsiteX28" fmla="*/ 586456 w 607639"/>
                    <a:gd name="connsiteY28" fmla="*/ 426991 h 426991"/>
                    <a:gd name="connsiteX29" fmla="*/ 451524 w 607639"/>
                    <a:gd name="connsiteY29" fmla="*/ 426991 h 426991"/>
                    <a:gd name="connsiteX30" fmla="*/ 427582 w 607639"/>
                    <a:gd name="connsiteY30" fmla="*/ 403167 h 426991"/>
                    <a:gd name="connsiteX31" fmla="*/ 427582 w 607639"/>
                    <a:gd name="connsiteY31" fmla="*/ 313203 h 426991"/>
                    <a:gd name="connsiteX32" fmla="*/ 451524 w 607639"/>
                    <a:gd name="connsiteY32" fmla="*/ 292135 h 426991"/>
                    <a:gd name="connsiteX33" fmla="*/ 517566 w 607639"/>
                    <a:gd name="connsiteY33" fmla="*/ 292135 h 426991"/>
                    <a:gd name="connsiteX34" fmla="*/ 517566 w 607639"/>
                    <a:gd name="connsiteY34" fmla="*/ 247242 h 426991"/>
                    <a:gd name="connsiteX35" fmla="*/ 315079 w 607639"/>
                    <a:gd name="connsiteY35" fmla="*/ 247242 h 426991"/>
                    <a:gd name="connsiteX36" fmla="*/ 315079 w 607639"/>
                    <a:gd name="connsiteY36" fmla="*/ 292135 h 426991"/>
                    <a:gd name="connsiteX37" fmla="*/ 372665 w 607639"/>
                    <a:gd name="connsiteY37" fmla="*/ 292135 h 426991"/>
                    <a:gd name="connsiteX38" fmla="*/ 393849 w 607639"/>
                    <a:gd name="connsiteY38" fmla="*/ 313203 h 426991"/>
                    <a:gd name="connsiteX39" fmla="*/ 393849 w 607639"/>
                    <a:gd name="connsiteY39" fmla="*/ 403167 h 426991"/>
                    <a:gd name="connsiteX40" fmla="*/ 372665 w 607639"/>
                    <a:gd name="connsiteY40" fmla="*/ 426991 h 426991"/>
                    <a:gd name="connsiteX41" fmla="*/ 237733 w 607639"/>
                    <a:gd name="connsiteY41" fmla="*/ 426991 h 426991"/>
                    <a:gd name="connsiteX42" fmla="*/ 213791 w 607639"/>
                    <a:gd name="connsiteY42" fmla="*/ 403167 h 426991"/>
                    <a:gd name="connsiteX43" fmla="*/ 213791 w 607639"/>
                    <a:gd name="connsiteY43" fmla="*/ 313203 h 426991"/>
                    <a:gd name="connsiteX44" fmla="*/ 237733 w 607639"/>
                    <a:gd name="connsiteY44" fmla="*/ 292135 h 426991"/>
                    <a:gd name="connsiteX45" fmla="*/ 292561 w 607639"/>
                    <a:gd name="connsiteY45" fmla="*/ 292135 h 426991"/>
                    <a:gd name="connsiteX46" fmla="*/ 292561 w 607639"/>
                    <a:gd name="connsiteY46" fmla="*/ 247242 h 426991"/>
                    <a:gd name="connsiteX47" fmla="*/ 101288 w 607639"/>
                    <a:gd name="connsiteY47" fmla="*/ 247242 h 426991"/>
                    <a:gd name="connsiteX48" fmla="*/ 101288 w 607639"/>
                    <a:gd name="connsiteY48" fmla="*/ 292135 h 426991"/>
                    <a:gd name="connsiteX49" fmla="*/ 158875 w 607639"/>
                    <a:gd name="connsiteY49" fmla="*/ 292135 h 426991"/>
                    <a:gd name="connsiteX50" fmla="*/ 180058 w 607639"/>
                    <a:gd name="connsiteY50" fmla="*/ 313203 h 426991"/>
                    <a:gd name="connsiteX51" fmla="*/ 180058 w 607639"/>
                    <a:gd name="connsiteY51" fmla="*/ 403167 h 426991"/>
                    <a:gd name="connsiteX52" fmla="*/ 158875 w 607639"/>
                    <a:gd name="connsiteY52" fmla="*/ 426991 h 426991"/>
                    <a:gd name="connsiteX53" fmla="*/ 24032 w 607639"/>
                    <a:gd name="connsiteY53" fmla="*/ 426991 h 426991"/>
                    <a:gd name="connsiteX54" fmla="*/ 0 w 607639"/>
                    <a:gd name="connsiteY54" fmla="*/ 403167 h 426991"/>
                    <a:gd name="connsiteX55" fmla="*/ 0 w 607639"/>
                    <a:gd name="connsiteY55" fmla="*/ 313203 h 426991"/>
                    <a:gd name="connsiteX56" fmla="*/ 24032 w 607639"/>
                    <a:gd name="connsiteY56" fmla="*/ 292135 h 426991"/>
                    <a:gd name="connsiteX57" fmla="*/ 78770 w 607639"/>
                    <a:gd name="connsiteY57" fmla="*/ 292135 h 426991"/>
                    <a:gd name="connsiteX58" fmla="*/ 78770 w 607639"/>
                    <a:gd name="connsiteY58" fmla="*/ 234530 h 426991"/>
                    <a:gd name="connsiteX59" fmla="*/ 91409 w 607639"/>
                    <a:gd name="connsiteY59" fmla="*/ 224751 h 426991"/>
                    <a:gd name="connsiteX60" fmla="*/ 236326 w 607639"/>
                    <a:gd name="connsiteY60" fmla="*/ 21066 h 426991"/>
                    <a:gd name="connsiteX61" fmla="*/ 236326 w 607639"/>
                    <a:gd name="connsiteY61" fmla="*/ 111021 h 426991"/>
                    <a:gd name="connsiteX62" fmla="*/ 371758 w 607639"/>
                    <a:gd name="connsiteY62" fmla="*/ 111021 h 426991"/>
                    <a:gd name="connsiteX63" fmla="*/ 372380 w 607639"/>
                    <a:gd name="connsiteY63" fmla="*/ 21066 h 426991"/>
                    <a:gd name="connsiteX64" fmla="*/ 237127 w 607639"/>
                    <a:gd name="connsiteY64" fmla="*/ 21066 h 426991"/>
                    <a:gd name="connsiteX65" fmla="*/ 237750 w 607639"/>
                    <a:gd name="connsiteY65" fmla="*/ 0 h 426991"/>
                    <a:gd name="connsiteX66" fmla="*/ 372647 w 607639"/>
                    <a:gd name="connsiteY66" fmla="*/ 0 h 426991"/>
                    <a:gd name="connsiteX67" fmla="*/ 393825 w 607639"/>
                    <a:gd name="connsiteY67" fmla="*/ 21066 h 426991"/>
                    <a:gd name="connsiteX68" fmla="*/ 393825 w 607639"/>
                    <a:gd name="connsiteY68" fmla="*/ 111021 h 426991"/>
                    <a:gd name="connsiteX69" fmla="*/ 372647 w 607639"/>
                    <a:gd name="connsiteY69" fmla="*/ 134843 h 426991"/>
                    <a:gd name="connsiteX70" fmla="*/ 315076 w 607639"/>
                    <a:gd name="connsiteY70" fmla="*/ 134843 h 426991"/>
                    <a:gd name="connsiteX71" fmla="*/ 315076 w 607639"/>
                    <a:gd name="connsiteY71" fmla="*/ 191020 h 426991"/>
                    <a:gd name="connsiteX72" fmla="*/ 292563 w 607639"/>
                    <a:gd name="connsiteY72" fmla="*/ 191020 h 426991"/>
                    <a:gd name="connsiteX73" fmla="*/ 292563 w 607639"/>
                    <a:gd name="connsiteY73" fmla="*/ 134843 h 426991"/>
                    <a:gd name="connsiteX74" fmla="*/ 237750 w 607639"/>
                    <a:gd name="connsiteY74" fmla="*/ 134843 h 426991"/>
                    <a:gd name="connsiteX75" fmla="*/ 213813 w 607639"/>
                    <a:gd name="connsiteY75" fmla="*/ 111021 h 426991"/>
                    <a:gd name="connsiteX76" fmla="*/ 213813 w 607639"/>
                    <a:gd name="connsiteY76" fmla="*/ 21066 h 426991"/>
                    <a:gd name="connsiteX77" fmla="*/ 237750 w 607639"/>
                    <a:gd name="connsiteY77" fmla="*/ 0 h 4269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</a:cxnLst>
                  <a:rect l="l" t="t" r="r" b="b"/>
                  <a:pathLst>
                    <a:path w="607639" h="426991">
                      <a:moveTo>
                        <a:pt x="450100" y="313203"/>
                      </a:moveTo>
                      <a:lnTo>
                        <a:pt x="450100" y="403167"/>
                      </a:lnTo>
                      <a:lnTo>
                        <a:pt x="585744" y="403167"/>
                      </a:lnTo>
                      <a:lnTo>
                        <a:pt x="586100" y="313203"/>
                      </a:lnTo>
                      <a:lnTo>
                        <a:pt x="530294" y="313203"/>
                      </a:lnTo>
                      <a:cubicBezTo>
                        <a:pt x="530294" y="313203"/>
                        <a:pt x="530116" y="313203"/>
                        <a:pt x="530116" y="313203"/>
                      </a:cubicBezTo>
                      <a:cubicBezTo>
                        <a:pt x="530027" y="313203"/>
                        <a:pt x="529849" y="313203"/>
                        <a:pt x="529760" y="313203"/>
                      </a:cubicBezTo>
                      <a:lnTo>
                        <a:pt x="450901" y="313203"/>
                      </a:lnTo>
                      <a:close/>
                      <a:moveTo>
                        <a:pt x="236309" y="313203"/>
                      </a:moveTo>
                      <a:lnTo>
                        <a:pt x="236309" y="403167"/>
                      </a:lnTo>
                      <a:lnTo>
                        <a:pt x="371953" y="403167"/>
                      </a:lnTo>
                      <a:lnTo>
                        <a:pt x="372754" y="313203"/>
                      </a:lnTo>
                      <a:lnTo>
                        <a:pt x="237110" y="313203"/>
                      </a:lnTo>
                      <a:close/>
                      <a:moveTo>
                        <a:pt x="22519" y="313203"/>
                      </a:moveTo>
                      <a:lnTo>
                        <a:pt x="22519" y="403167"/>
                      </a:lnTo>
                      <a:lnTo>
                        <a:pt x="158163" y="403167"/>
                      </a:lnTo>
                      <a:lnTo>
                        <a:pt x="158964" y="313203"/>
                      </a:lnTo>
                      <a:lnTo>
                        <a:pt x="91498" y="313203"/>
                      </a:lnTo>
                      <a:cubicBezTo>
                        <a:pt x="91409" y="313203"/>
                        <a:pt x="91320" y="313203"/>
                        <a:pt x="91231" y="313203"/>
                      </a:cubicBezTo>
                      <a:cubicBezTo>
                        <a:pt x="91231" y="313203"/>
                        <a:pt x="90964" y="313203"/>
                        <a:pt x="90964" y="313203"/>
                      </a:cubicBezTo>
                      <a:lnTo>
                        <a:pt x="23320" y="313203"/>
                      </a:lnTo>
                      <a:close/>
                      <a:moveTo>
                        <a:pt x="91409" y="224751"/>
                      </a:moveTo>
                      <a:lnTo>
                        <a:pt x="530294" y="224751"/>
                      </a:lnTo>
                      <a:cubicBezTo>
                        <a:pt x="536435" y="224751"/>
                        <a:pt x="540084" y="228396"/>
                        <a:pt x="540084" y="234530"/>
                      </a:cubicBezTo>
                      <a:lnTo>
                        <a:pt x="540084" y="292135"/>
                      </a:lnTo>
                      <a:lnTo>
                        <a:pt x="586456" y="292135"/>
                      </a:lnTo>
                      <a:cubicBezTo>
                        <a:pt x="598917" y="292135"/>
                        <a:pt x="607639" y="300847"/>
                        <a:pt x="607639" y="313203"/>
                      </a:cubicBezTo>
                      <a:lnTo>
                        <a:pt x="607639" y="403167"/>
                      </a:lnTo>
                      <a:cubicBezTo>
                        <a:pt x="607639" y="415524"/>
                        <a:pt x="598917" y="426991"/>
                        <a:pt x="586456" y="426991"/>
                      </a:cubicBezTo>
                      <a:lnTo>
                        <a:pt x="451524" y="426991"/>
                      </a:lnTo>
                      <a:cubicBezTo>
                        <a:pt x="439152" y="426991"/>
                        <a:pt x="427582" y="415524"/>
                        <a:pt x="427582" y="403167"/>
                      </a:cubicBezTo>
                      <a:lnTo>
                        <a:pt x="427582" y="313203"/>
                      </a:lnTo>
                      <a:cubicBezTo>
                        <a:pt x="427582" y="300847"/>
                        <a:pt x="439152" y="292135"/>
                        <a:pt x="451524" y="292135"/>
                      </a:cubicBezTo>
                      <a:lnTo>
                        <a:pt x="517566" y="292135"/>
                      </a:lnTo>
                      <a:lnTo>
                        <a:pt x="517566" y="247242"/>
                      </a:lnTo>
                      <a:lnTo>
                        <a:pt x="315079" y="247242"/>
                      </a:lnTo>
                      <a:lnTo>
                        <a:pt x="315079" y="292135"/>
                      </a:lnTo>
                      <a:lnTo>
                        <a:pt x="372665" y="292135"/>
                      </a:lnTo>
                      <a:cubicBezTo>
                        <a:pt x="385126" y="292135"/>
                        <a:pt x="393849" y="300847"/>
                        <a:pt x="393849" y="313203"/>
                      </a:cubicBezTo>
                      <a:lnTo>
                        <a:pt x="393849" y="403167"/>
                      </a:lnTo>
                      <a:cubicBezTo>
                        <a:pt x="393849" y="415524"/>
                        <a:pt x="385126" y="426991"/>
                        <a:pt x="372665" y="426991"/>
                      </a:cubicBezTo>
                      <a:lnTo>
                        <a:pt x="237733" y="426991"/>
                      </a:lnTo>
                      <a:cubicBezTo>
                        <a:pt x="225362" y="426991"/>
                        <a:pt x="213791" y="415524"/>
                        <a:pt x="213791" y="403167"/>
                      </a:cubicBezTo>
                      <a:lnTo>
                        <a:pt x="213791" y="313203"/>
                      </a:lnTo>
                      <a:cubicBezTo>
                        <a:pt x="213791" y="300847"/>
                        <a:pt x="225362" y="292135"/>
                        <a:pt x="237733" y="292135"/>
                      </a:cubicBezTo>
                      <a:lnTo>
                        <a:pt x="292561" y="292135"/>
                      </a:lnTo>
                      <a:lnTo>
                        <a:pt x="292561" y="247242"/>
                      </a:lnTo>
                      <a:lnTo>
                        <a:pt x="101288" y="247242"/>
                      </a:lnTo>
                      <a:lnTo>
                        <a:pt x="101288" y="292135"/>
                      </a:lnTo>
                      <a:lnTo>
                        <a:pt x="158875" y="292135"/>
                      </a:lnTo>
                      <a:cubicBezTo>
                        <a:pt x="171335" y="292135"/>
                        <a:pt x="180058" y="300847"/>
                        <a:pt x="180058" y="313203"/>
                      </a:cubicBezTo>
                      <a:lnTo>
                        <a:pt x="180058" y="403167"/>
                      </a:lnTo>
                      <a:cubicBezTo>
                        <a:pt x="180058" y="415524"/>
                        <a:pt x="171335" y="426991"/>
                        <a:pt x="158875" y="426991"/>
                      </a:cubicBezTo>
                      <a:lnTo>
                        <a:pt x="24032" y="426991"/>
                      </a:lnTo>
                      <a:cubicBezTo>
                        <a:pt x="11571" y="426991"/>
                        <a:pt x="0" y="415524"/>
                        <a:pt x="0" y="403167"/>
                      </a:cubicBezTo>
                      <a:lnTo>
                        <a:pt x="0" y="313203"/>
                      </a:lnTo>
                      <a:cubicBezTo>
                        <a:pt x="0" y="300847"/>
                        <a:pt x="11571" y="292135"/>
                        <a:pt x="24032" y="292135"/>
                      </a:cubicBezTo>
                      <a:lnTo>
                        <a:pt x="78770" y="292135"/>
                      </a:lnTo>
                      <a:lnTo>
                        <a:pt x="78770" y="234530"/>
                      </a:lnTo>
                      <a:cubicBezTo>
                        <a:pt x="78770" y="228396"/>
                        <a:pt x="85178" y="224751"/>
                        <a:pt x="91409" y="224751"/>
                      </a:cubicBezTo>
                      <a:close/>
                      <a:moveTo>
                        <a:pt x="236326" y="21066"/>
                      </a:moveTo>
                      <a:lnTo>
                        <a:pt x="236326" y="111021"/>
                      </a:lnTo>
                      <a:lnTo>
                        <a:pt x="371758" y="111021"/>
                      </a:lnTo>
                      <a:lnTo>
                        <a:pt x="372380" y="21066"/>
                      </a:lnTo>
                      <a:lnTo>
                        <a:pt x="237127" y="21066"/>
                      </a:lnTo>
                      <a:close/>
                      <a:moveTo>
                        <a:pt x="237750" y="0"/>
                      </a:moveTo>
                      <a:lnTo>
                        <a:pt x="372647" y="0"/>
                      </a:lnTo>
                      <a:cubicBezTo>
                        <a:pt x="385105" y="0"/>
                        <a:pt x="393825" y="8711"/>
                        <a:pt x="393825" y="21066"/>
                      </a:cubicBezTo>
                      <a:lnTo>
                        <a:pt x="393825" y="111021"/>
                      </a:lnTo>
                      <a:cubicBezTo>
                        <a:pt x="393825" y="123376"/>
                        <a:pt x="385105" y="134843"/>
                        <a:pt x="372647" y="134843"/>
                      </a:cubicBezTo>
                      <a:lnTo>
                        <a:pt x="315076" y="134843"/>
                      </a:lnTo>
                      <a:lnTo>
                        <a:pt x="315076" y="191020"/>
                      </a:lnTo>
                      <a:lnTo>
                        <a:pt x="292563" y="191020"/>
                      </a:lnTo>
                      <a:lnTo>
                        <a:pt x="292563" y="134843"/>
                      </a:lnTo>
                      <a:lnTo>
                        <a:pt x="237750" y="134843"/>
                      </a:lnTo>
                      <a:cubicBezTo>
                        <a:pt x="225381" y="134843"/>
                        <a:pt x="213813" y="123376"/>
                        <a:pt x="213813" y="111021"/>
                      </a:cubicBezTo>
                      <a:lnTo>
                        <a:pt x="213813" y="21066"/>
                      </a:lnTo>
                      <a:cubicBezTo>
                        <a:pt x="213813" y="8711"/>
                        <a:pt x="225381" y="0"/>
                        <a:pt x="23775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7198"/>
                </a:p>
              </p:txBody>
            </p:sp>
          </p:grpSp>
          <p:grpSp>
            <p:nvGrpSpPr>
              <p:cNvPr id="21" name="îSļíḋè">
                <a:extLst>
                  <a:ext uri="{FF2B5EF4-FFF2-40B4-BE49-F238E27FC236}">
                    <a16:creationId xmlns:a16="http://schemas.microsoft.com/office/drawing/2014/main" xmlns="" id="{89BDC40E-AB54-40F2-9452-55AB06A806E4}"/>
                  </a:ext>
                </a:extLst>
              </p:cNvPr>
              <p:cNvGrpSpPr/>
              <p:nvPr/>
            </p:nvGrpSpPr>
            <p:grpSpPr>
              <a:xfrm>
                <a:off x="8722321" y="1987680"/>
                <a:ext cx="577564" cy="577564"/>
                <a:chOff x="8351147" y="3211817"/>
                <a:chExt cx="577564" cy="577564"/>
              </a:xfrm>
            </p:grpSpPr>
            <p:sp>
              <p:nvSpPr>
                <p:cNvPr id="25" name="íṣļídè">
                  <a:extLst>
                    <a:ext uri="{FF2B5EF4-FFF2-40B4-BE49-F238E27FC236}">
                      <a16:creationId xmlns:a16="http://schemas.microsoft.com/office/drawing/2014/main" xmlns="" id="{DBDB64F6-B0C3-4FCF-B8AD-8760E64EB21E}"/>
                    </a:ext>
                  </a:extLst>
                </p:cNvPr>
                <p:cNvSpPr/>
                <p:nvPr/>
              </p:nvSpPr>
              <p:spPr>
                <a:xfrm rot="8100000">
                  <a:off x="8351147" y="3211817"/>
                  <a:ext cx="577564" cy="577564"/>
                </a:xfrm>
                <a:prstGeom prst="teardrop">
                  <a:avLst>
                    <a:gd name="adj" fmla="val 133968"/>
                  </a:avLst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zh-CN" altLang="en-US" dirty="0"/>
                </a:p>
              </p:txBody>
            </p:sp>
            <p:sp>
              <p:nvSpPr>
                <p:cNvPr id="26" name="iŝľíḋè">
                  <a:extLst>
                    <a:ext uri="{FF2B5EF4-FFF2-40B4-BE49-F238E27FC236}">
                      <a16:creationId xmlns:a16="http://schemas.microsoft.com/office/drawing/2014/main" xmlns="" id="{C6756089-1E0A-4C65-BD73-2D4947455061}"/>
                    </a:ext>
                  </a:extLst>
                </p:cNvPr>
                <p:cNvSpPr/>
                <p:nvPr/>
              </p:nvSpPr>
              <p:spPr bwMode="auto">
                <a:xfrm>
                  <a:off x="8449783" y="3370845"/>
                  <a:ext cx="380293" cy="259505"/>
                </a:xfrm>
                <a:custGeom>
                  <a:avLst/>
                  <a:gdLst>
                    <a:gd name="connsiteX0" fmla="*/ 20293 w 607639"/>
                    <a:gd name="connsiteY0" fmla="*/ 364067 h 414642"/>
                    <a:gd name="connsiteX1" fmla="*/ 20293 w 607639"/>
                    <a:gd name="connsiteY1" fmla="*/ 384244 h 414642"/>
                    <a:gd name="connsiteX2" fmla="*/ 30351 w 607639"/>
                    <a:gd name="connsiteY2" fmla="*/ 394377 h 414642"/>
                    <a:gd name="connsiteX3" fmla="*/ 577199 w 607639"/>
                    <a:gd name="connsiteY3" fmla="*/ 394377 h 414642"/>
                    <a:gd name="connsiteX4" fmla="*/ 587346 w 607639"/>
                    <a:gd name="connsiteY4" fmla="*/ 384244 h 414642"/>
                    <a:gd name="connsiteX5" fmla="*/ 587346 w 607639"/>
                    <a:gd name="connsiteY5" fmla="*/ 364067 h 414642"/>
                    <a:gd name="connsiteX6" fmla="*/ 556995 w 607639"/>
                    <a:gd name="connsiteY6" fmla="*/ 364067 h 414642"/>
                    <a:gd name="connsiteX7" fmla="*/ 394916 w 607639"/>
                    <a:gd name="connsiteY7" fmla="*/ 364067 h 414642"/>
                    <a:gd name="connsiteX8" fmla="*/ 394916 w 607639"/>
                    <a:gd name="connsiteY8" fmla="*/ 374200 h 414642"/>
                    <a:gd name="connsiteX9" fmla="*/ 384859 w 607639"/>
                    <a:gd name="connsiteY9" fmla="*/ 384244 h 414642"/>
                    <a:gd name="connsiteX10" fmla="*/ 222780 w 607639"/>
                    <a:gd name="connsiteY10" fmla="*/ 384244 h 414642"/>
                    <a:gd name="connsiteX11" fmla="*/ 212634 w 607639"/>
                    <a:gd name="connsiteY11" fmla="*/ 374200 h 414642"/>
                    <a:gd name="connsiteX12" fmla="*/ 212634 w 607639"/>
                    <a:gd name="connsiteY12" fmla="*/ 364067 h 414642"/>
                    <a:gd name="connsiteX13" fmla="*/ 50644 w 607639"/>
                    <a:gd name="connsiteY13" fmla="*/ 364067 h 414642"/>
                    <a:gd name="connsiteX14" fmla="*/ 263288 w 607639"/>
                    <a:gd name="connsiteY14" fmla="*/ 252811 h 414642"/>
                    <a:gd name="connsiteX15" fmla="*/ 243084 w 607639"/>
                    <a:gd name="connsiteY15" fmla="*/ 273078 h 414642"/>
                    <a:gd name="connsiteX16" fmla="*/ 263288 w 607639"/>
                    <a:gd name="connsiteY16" fmla="*/ 293255 h 414642"/>
                    <a:gd name="connsiteX17" fmla="*/ 283580 w 607639"/>
                    <a:gd name="connsiteY17" fmla="*/ 273078 h 414642"/>
                    <a:gd name="connsiteX18" fmla="*/ 278685 w 607639"/>
                    <a:gd name="connsiteY18" fmla="*/ 260011 h 414642"/>
                    <a:gd name="connsiteX19" fmla="*/ 277528 w 607639"/>
                    <a:gd name="connsiteY19" fmla="*/ 258944 h 414642"/>
                    <a:gd name="connsiteX20" fmla="*/ 276549 w 607639"/>
                    <a:gd name="connsiteY20" fmla="*/ 257789 h 414642"/>
                    <a:gd name="connsiteX21" fmla="*/ 263288 w 607639"/>
                    <a:gd name="connsiteY21" fmla="*/ 252811 h 414642"/>
                    <a:gd name="connsiteX22" fmla="*/ 121505 w 607639"/>
                    <a:gd name="connsiteY22" fmla="*/ 252811 h 414642"/>
                    <a:gd name="connsiteX23" fmla="*/ 101302 w 607639"/>
                    <a:gd name="connsiteY23" fmla="*/ 273078 h 414642"/>
                    <a:gd name="connsiteX24" fmla="*/ 121505 w 607639"/>
                    <a:gd name="connsiteY24" fmla="*/ 293255 h 414642"/>
                    <a:gd name="connsiteX25" fmla="*/ 141798 w 607639"/>
                    <a:gd name="connsiteY25" fmla="*/ 273078 h 414642"/>
                    <a:gd name="connsiteX26" fmla="*/ 121505 w 607639"/>
                    <a:gd name="connsiteY26" fmla="*/ 252811 h 414642"/>
                    <a:gd name="connsiteX27" fmla="*/ 486063 w 607639"/>
                    <a:gd name="connsiteY27" fmla="*/ 232633 h 414642"/>
                    <a:gd name="connsiteX28" fmla="*/ 465859 w 607639"/>
                    <a:gd name="connsiteY28" fmla="*/ 252811 h 414642"/>
                    <a:gd name="connsiteX29" fmla="*/ 486063 w 607639"/>
                    <a:gd name="connsiteY29" fmla="*/ 273078 h 414642"/>
                    <a:gd name="connsiteX30" fmla="*/ 506355 w 607639"/>
                    <a:gd name="connsiteY30" fmla="*/ 252811 h 414642"/>
                    <a:gd name="connsiteX31" fmla="*/ 486063 w 607639"/>
                    <a:gd name="connsiteY31" fmla="*/ 232633 h 414642"/>
                    <a:gd name="connsiteX32" fmla="*/ 192441 w 607639"/>
                    <a:gd name="connsiteY32" fmla="*/ 182056 h 414642"/>
                    <a:gd name="connsiteX33" fmla="*/ 172148 w 607639"/>
                    <a:gd name="connsiteY33" fmla="*/ 202233 h 414642"/>
                    <a:gd name="connsiteX34" fmla="*/ 192441 w 607639"/>
                    <a:gd name="connsiteY34" fmla="*/ 222500 h 414642"/>
                    <a:gd name="connsiteX35" fmla="*/ 212645 w 607639"/>
                    <a:gd name="connsiteY35" fmla="*/ 202233 h 414642"/>
                    <a:gd name="connsiteX36" fmla="*/ 192441 w 607639"/>
                    <a:gd name="connsiteY36" fmla="*/ 182056 h 414642"/>
                    <a:gd name="connsiteX37" fmla="*/ 394923 w 607639"/>
                    <a:gd name="connsiteY37" fmla="*/ 131478 h 414642"/>
                    <a:gd name="connsiteX38" fmla="*/ 374720 w 607639"/>
                    <a:gd name="connsiteY38" fmla="*/ 151744 h 414642"/>
                    <a:gd name="connsiteX39" fmla="*/ 394923 w 607639"/>
                    <a:gd name="connsiteY39" fmla="*/ 171922 h 414642"/>
                    <a:gd name="connsiteX40" fmla="*/ 415216 w 607639"/>
                    <a:gd name="connsiteY40" fmla="*/ 151744 h 414642"/>
                    <a:gd name="connsiteX41" fmla="*/ 394923 w 607639"/>
                    <a:gd name="connsiteY41" fmla="*/ 131478 h 414642"/>
                    <a:gd name="connsiteX42" fmla="*/ 394923 w 607639"/>
                    <a:gd name="connsiteY42" fmla="*/ 111211 h 414642"/>
                    <a:gd name="connsiteX43" fmla="*/ 435420 w 607639"/>
                    <a:gd name="connsiteY43" fmla="*/ 151744 h 414642"/>
                    <a:gd name="connsiteX44" fmla="*/ 433106 w 607639"/>
                    <a:gd name="connsiteY44" fmla="*/ 165344 h 414642"/>
                    <a:gd name="connsiteX45" fmla="*/ 472979 w 607639"/>
                    <a:gd name="connsiteY45" fmla="*/ 214589 h 414642"/>
                    <a:gd name="connsiteX46" fmla="*/ 486063 w 607639"/>
                    <a:gd name="connsiteY46" fmla="*/ 212367 h 414642"/>
                    <a:gd name="connsiteX47" fmla="*/ 526559 w 607639"/>
                    <a:gd name="connsiteY47" fmla="*/ 252811 h 414642"/>
                    <a:gd name="connsiteX48" fmla="*/ 486063 w 607639"/>
                    <a:gd name="connsiteY48" fmla="*/ 293255 h 414642"/>
                    <a:gd name="connsiteX49" fmla="*/ 445566 w 607639"/>
                    <a:gd name="connsiteY49" fmla="*/ 252811 h 414642"/>
                    <a:gd name="connsiteX50" fmla="*/ 456157 w 607639"/>
                    <a:gd name="connsiteY50" fmla="*/ 225700 h 414642"/>
                    <a:gd name="connsiteX51" fmla="*/ 421090 w 607639"/>
                    <a:gd name="connsiteY51" fmla="*/ 182500 h 414642"/>
                    <a:gd name="connsiteX52" fmla="*/ 394923 w 607639"/>
                    <a:gd name="connsiteY52" fmla="*/ 192189 h 414642"/>
                    <a:gd name="connsiteX53" fmla="*/ 368489 w 607639"/>
                    <a:gd name="connsiteY53" fmla="*/ 182233 h 414642"/>
                    <a:gd name="connsiteX54" fmla="*/ 298088 w 607639"/>
                    <a:gd name="connsiteY54" fmla="*/ 252455 h 414642"/>
                    <a:gd name="connsiteX55" fmla="*/ 303784 w 607639"/>
                    <a:gd name="connsiteY55" fmla="*/ 273078 h 414642"/>
                    <a:gd name="connsiteX56" fmla="*/ 263288 w 607639"/>
                    <a:gd name="connsiteY56" fmla="*/ 313522 h 414642"/>
                    <a:gd name="connsiteX57" fmla="*/ 222791 w 607639"/>
                    <a:gd name="connsiteY57" fmla="*/ 273078 h 414642"/>
                    <a:gd name="connsiteX58" fmla="*/ 232759 w 607639"/>
                    <a:gd name="connsiteY58" fmla="*/ 246589 h 414642"/>
                    <a:gd name="connsiteX59" fmla="*/ 218964 w 607639"/>
                    <a:gd name="connsiteY59" fmla="*/ 232811 h 414642"/>
                    <a:gd name="connsiteX60" fmla="*/ 192441 w 607639"/>
                    <a:gd name="connsiteY60" fmla="*/ 242767 h 414642"/>
                    <a:gd name="connsiteX61" fmla="*/ 165918 w 607639"/>
                    <a:gd name="connsiteY61" fmla="*/ 232811 h 414642"/>
                    <a:gd name="connsiteX62" fmla="*/ 152123 w 607639"/>
                    <a:gd name="connsiteY62" fmla="*/ 246589 h 414642"/>
                    <a:gd name="connsiteX63" fmla="*/ 162002 w 607639"/>
                    <a:gd name="connsiteY63" fmla="*/ 273078 h 414642"/>
                    <a:gd name="connsiteX64" fmla="*/ 121505 w 607639"/>
                    <a:gd name="connsiteY64" fmla="*/ 313522 h 414642"/>
                    <a:gd name="connsiteX65" fmla="*/ 81009 w 607639"/>
                    <a:gd name="connsiteY65" fmla="*/ 273078 h 414642"/>
                    <a:gd name="connsiteX66" fmla="*/ 121505 w 607639"/>
                    <a:gd name="connsiteY66" fmla="*/ 232633 h 414642"/>
                    <a:gd name="connsiteX67" fmla="*/ 136013 w 607639"/>
                    <a:gd name="connsiteY67" fmla="*/ 235300 h 414642"/>
                    <a:gd name="connsiteX68" fmla="*/ 154615 w 607639"/>
                    <a:gd name="connsiteY68" fmla="*/ 216722 h 414642"/>
                    <a:gd name="connsiteX69" fmla="*/ 151945 w 607639"/>
                    <a:gd name="connsiteY69" fmla="*/ 202233 h 414642"/>
                    <a:gd name="connsiteX70" fmla="*/ 192441 w 607639"/>
                    <a:gd name="connsiteY70" fmla="*/ 161789 h 414642"/>
                    <a:gd name="connsiteX71" fmla="*/ 232937 w 607639"/>
                    <a:gd name="connsiteY71" fmla="*/ 202233 h 414642"/>
                    <a:gd name="connsiteX72" fmla="*/ 230534 w 607639"/>
                    <a:gd name="connsiteY72" fmla="*/ 216011 h 414642"/>
                    <a:gd name="connsiteX73" fmla="*/ 249492 w 607639"/>
                    <a:gd name="connsiteY73" fmla="*/ 235033 h 414642"/>
                    <a:gd name="connsiteX74" fmla="*/ 263288 w 607639"/>
                    <a:gd name="connsiteY74" fmla="*/ 232633 h 414642"/>
                    <a:gd name="connsiteX75" fmla="*/ 283936 w 607639"/>
                    <a:gd name="connsiteY75" fmla="*/ 238322 h 414642"/>
                    <a:gd name="connsiteX76" fmla="*/ 356830 w 607639"/>
                    <a:gd name="connsiteY76" fmla="*/ 165433 h 414642"/>
                    <a:gd name="connsiteX77" fmla="*/ 354427 w 607639"/>
                    <a:gd name="connsiteY77" fmla="*/ 151744 h 414642"/>
                    <a:gd name="connsiteX78" fmla="*/ 394923 w 607639"/>
                    <a:gd name="connsiteY78" fmla="*/ 111211 h 414642"/>
                    <a:gd name="connsiteX79" fmla="*/ 324090 w 607639"/>
                    <a:gd name="connsiteY79" fmla="*/ 80938 h 414642"/>
                    <a:gd name="connsiteX80" fmla="*/ 334234 w 607639"/>
                    <a:gd name="connsiteY80" fmla="*/ 80938 h 414642"/>
                    <a:gd name="connsiteX81" fmla="*/ 344289 w 607639"/>
                    <a:gd name="connsiteY81" fmla="*/ 91064 h 414642"/>
                    <a:gd name="connsiteX82" fmla="*/ 334234 w 607639"/>
                    <a:gd name="connsiteY82" fmla="*/ 101190 h 414642"/>
                    <a:gd name="connsiteX83" fmla="*/ 324090 w 607639"/>
                    <a:gd name="connsiteY83" fmla="*/ 101190 h 414642"/>
                    <a:gd name="connsiteX84" fmla="*/ 313946 w 607639"/>
                    <a:gd name="connsiteY84" fmla="*/ 91064 h 414642"/>
                    <a:gd name="connsiteX85" fmla="*/ 324090 w 607639"/>
                    <a:gd name="connsiteY85" fmla="*/ 80938 h 414642"/>
                    <a:gd name="connsiteX86" fmla="*/ 192417 w 607639"/>
                    <a:gd name="connsiteY86" fmla="*/ 80938 h 414642"/>
                    <a:gd name="connsiteX87" fmla="*/ 283548 w 607639"/>
                    <a:gd name="connsiteY87" fmla="*/ 80938 h 414642"/>
                    <a:gd name="connsiteX88" fmla="*/ 293694 w 607639"/>
                    <a:gd name="connsiteY88" fmla="*/ 91064 h 414642"/>
                    <a:gd name="connsiteX89" fmla="*/ 283548 w 607639"/>
                    <a:gd name="connsiteY89" fmla="*/ 101190 h 414642"/>
                    <a:gd name="connsiteX90" fmla="*/ 192417 w 607639"/>
                    <a:gd name="connsiteY90" fmla="*/ 101190 h 414642"/>
                    <a:gd name="connsiteX91" fmla="*/ 182271 w 607639"/>
                    <a:gd name="connsiteY91" fmla="*/ 91064 h 414642"/>
                    <a:gd name="connsiteX92" fmla="*/ 192417 w 607639"/>
                    <a:gd name="connsiteY92" fmla="*/ 80938 h 414642"/>
                    <a:gd name="connsiteX93" fmla="*/ 91157 w 607639"/>
                    <a:gd name="connsiteY93" fmla="*/ 80938 h 414642"/>
                    <a:gd name="connsiteX94" fmla="*/ 151959 w 607639"/>
                    <a:gd name="connsiteY94" fmla="*/ 80938 h 414642"/>
                    <a:gd name="connsiteX95" fmla="*/ 162018 w 607639"/>
                    <a:gd name="connsiteY95" fmla="*/ 91064 h 414642"/>
                    <a:gd name="connsiteX96" fmla="*/ 151959 w 607639"/>
                    <a:gd name="connsiteY96" fmla="*/ 101190 h 414642"/>
                    <a:gd name="connsiteX97" fmla="*/ 91157 w 607639"/>
                    <a:gd name="connsiteY97" fmla="*/ 101190 h 414642"/>
                    <a:gd name="connsiteX98" fmla="*/ 81009 w 607639"/>
                    <a:gd name="connsiteY98" fmla="*/ 91064 h 414642"/>
                    <a:gd name="connsiteX99" fmla="*/ 91157 w 607639"/>
                    <a:gd name="connsiteY99" fmla="*/ 80938 h 414642"/>
                    <a:gd name="connsiteX100" fmla="*/ 243084 w 607639"/>
                    <a:gd name="connsiteY100" fmla="*/ 40505 h 414642"/>
                    <a:gd name="connsiteX101" fmla="*/ 334231 w 607639"/>
                    <a:gd name="connsiteY101" fmla="*/ 40505 h 414642"/>
                    <a:gd name="connsiteX102" fmla="*/ 344289 w 607639"/>
                    <a:gd name="connsiteY102" fmla="*/ 50631 h 414642"/>
                    <a:gd name="connsiteX103" fmla="*/ 334231 w 607639"/>
                    <a:gd name="connsiteY103" fmla="*/ 60757 h 414642"/>
                    <a:gd name="connsiteX104" fmla="*/ 243084 w 607639"/>
                    <a:gd name="connsiteY104" fmla="*/ 60757 h 414642"/>
                    <a:gd name="connsiteX105" fmla="*/ 232937 w 607639"/>
                    <a:gd name="connsiteY105" fmla="*/ 50631 h 414642"/>
                    <a:gd name="connsiteX106" fmla="*/ 243084 w 607639"/>
                    <a:gd name="connsiteY106" fmla="*/ 40505 h 414642"/>
                    <a:gd name="connsiteX107" fmla="*/ 91153 w 607639"/>
                    <a:gd name="connsiteY107" fmla="*/ 40505 h 414642"/>
                    <a:gd name="connsiteX108" fmla="*/ 202559 w 607639"/>
                    <a:gd name="connsiteY108" fmla="*/ 40505 h 414642"/>
                    <a:gd name="connsiteX109" fmla="*/ 212614 w 607639"/>
                    <a:gd name="connsiteY109" fmla="*/ 50631 h 414642"/>
                    <a:gd name="connsiteX110" fmla="*/ 202559 w 607639"/>
                    <a:gd name="connsiteY110" fmla="*/ 60757 h 414642"/>
                    <a:gd name="connsiteX111" fmla="*/ 91153 w 607639"/>
                    <a:gd name="connsiteY111" fmla="*/ 60757 h 414642"/>
                    <a:gd name="connsiteX112" fmla="*/ 81009 w 607639"/>
                    <a:gd name="connsiteY112" fmla="*/ 50631 h 414642"/>
                    <a:gd name="connsiteX113" fmla="*/ 91153 w 607639"/>
                    <a:gd name="connsiteY113" fmla="*/ 40505 h 414642"/>
                    <a:gd name="connsiteX114" fmla="*/ 70848 w 607639"/>
                    <a:gd name="connsiteY114" fmla="*/ 20176 h 414642"/>
                    <a:gd name="connsiteX115" fmla="*/ 60791 w 607639"/>
                    <a:gd name="connsiteY115" fmla="*/ 30309 h 414642"/>
                    <a:gd name="connsiteX116" fmla="*/ 60791 w 607639"/>
                    <a:gd name="connsiteY116" fmla="*/ 343802 h 414642"/>
                    <a:gd name="connsiteX117" fmla="*/ 222780 w 607639"/>
                    <a:gd name="connsiteY117" fmla="*/ 343802 h 414642"/>
                    <a:gd name="connsiteX118" fmla="*/ 232927 w 607639"/>
                    <a:gd name="connsiteY118" fmla="*/ 353935 h 414642"/>
                    <a:gd name="connsiteX119" fmla="*/ 232927 w 607639"/>
                    <a:gd name="connsiteY119" fmla="*/ 364067 h 414642"/>
                    <a:gd name="connsiteX120" fmla="*/ 374712 w 607639"/>
                    <a:gd name="connsiteY120" fmla="*/ 364067 h 414642"/>
                    <a:gd name="connsiteX121" fmla="*/ 374712 w 607639"/>
                    <a:gd name="connsiteY121" fmla="*/ 353935 h 414642"/>
                    <a:gd name="connsiteX122" fmla="*/ 384859 w 607639"/>
                    <a:gd name="connsiteY122" fmla="*/ 343802 h 414642"/>
                    <a:gd name="connsiteX123" fmla="*/ 546848 w 607639"/>
                    <a:gd name="connsiteY123" fmla="*/ 343802 h 414642"/>
                    <a:gd name="connsiteX124" fmla="*/ 546848 w 607639"/>
                    <a:gd name="connsiteY124" fmla="*/ 30309 h 414642"/>
                    <a:gd name="connsiteX125" fmla="*/ 536702 w 607639"/>
                    <a:gd name="connsiteY125" fmla="*/ 20176 h 414642"/>
                    <a:gd name="connsiteX126" fmla="*/ 70848 w 607639"/>
                    <a:gd name="connsiteY126" fmla="*/ 0 h 414642"/>
                    <a:gd name="connsiteX127" fmla="*/ 536702 w 607639"/>
                    <a:gd name="connsiteY127" fmla="*/ 0 h 414642"/>
                    <a:gd name="connsiteX128" fmla="*/ 567142 w 607639"/>
                    <a:gd name="connsiteY128" fmla="*/ 30309 h 414642"/>
                    <a:gd name="connsiteX129" fmla="*/ 567142 w 607639"/>
                    <a:gd name="connsiteY129" fmla="*/ 343802 h 414642"/>
                    <a:gd name="connsiteX130" fmla="*/ 597492 w 607639"/>
                    <a:gd name="connsiteY130" fmla="*/ 343802 h 414642"/>
                    <a:gd name="connsiteX131" fmla="*/ 607639 w 607639"/>
                    <a:gd name="connsiteY131" fmla="*/ 353935 h 414642"/>
                    <a:gd name="connsiteX132" fmla="*/ 607639 w 607639"/>
                    <a:gd name="connsiteY132" fmla="*/ 384244 h 414642"/>
                    <a:gd name="connsiteX133" fmla="*/ 577199 w 607639"/>
                    <a:gd name="connsiteY133" fmla="*/ 414642 h 414642"/>
                    <a:gd name="connsiteX134" fmla="*/ 30351 w 607639"/>
                    <a:gd name="connsiteY134" fmla="*/ 414642 h 414642"/>
                    <a:gd name="connsiteX135" fmla="*/ 0 w 607639"/>
                    <a:gd name="connsiteY135" fmla="*/ 384244 h 414642"/>
                    <a:gd name="connsiteX136" fmla="*/ 0 w 607639"/>
                    <a:gd name="connsiteY136" fmla="*/ 353935 h 414642"/>
                    <a:gd name="connsiteX137" fmla="*/ 10147 w 607639"/>
                    <a:gd name="connsiteY137" fmla="*/ 343802 h 414642"/>
                    <a:gd name="connsiteX138" fmla="*/ 40497 w 607639"/>
                    <a:gd name="connsiteY138" fmla="*/ 343802 h 414642"/>
                    <a:gd name="connsiteX139" fmla="*/ 40497 w 607639"/>
                    <a:gd name="connsiteY139" fmla="*/ 30309 h 414642"/>
                    <a:gd name="connsiteX140" fmla="*/ 70848 w 607639"/>
                    <a:gd name="connsiteY140" fmla="*/ 0 h 4146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</a:cxnLst>
                  <a:rect l="l" t="t" r="r" b="b"/>
                  <a:pathLst>
                    <a:path w="607639" h="414642">
                      <a:moveTo>
                        <a:pt x="20293" y="364067"/>
                      </a:moveTo>
                      <a:lnTo>
                        <a:pt x="20293" y="384244"/>
                      </a:lnTo>
                      <a:cubicBezTo>
                        <a:pt x="20293" y="390377"/>
                        <a:pt x="24298" y="394377"/>
                        <a:pt x="30351" y="394377"/>
                      </a:cubicBezTo>
                      <a:lnTo>
                        <a:pt x="577199" y="394377"/>
                      </a:lnTo>
                      <a:cubicBezTo>
                        <a:pt x="583341" y="394377"/>
                        <a:pt x="587346" y="390377"/>
                        <a:pt x="587346" y="384244"/>
                      </a:cubicBezTo>
                      <a:lnTo>
                        <a:pt x="587346" y="364067"/>
                      </a:lnTo>
                      <a:lnTo>
                        <a:pt x="556995" y="364067"/>
                      </a:lnTo>
                      <a:lnTo>
                        <a:pt x="394916" y="364067"/>
                      </a:lnTo>
                      <a:lnTo>
                        <a:pt x="394916" y="374200"/>
                      </a:lnTo>
                      <a:cubicBezTo>
                        <a:pt x="394916" y="380244"/>
                        <a:pt x="390911" y="384244"/>
                        <a:pt x="384859" y="384244"/>
                      </a:cubicBezTo>
                      <a:lnTo>
                        <a:pt x="222780" y="384244"/>
                      </a:lnTo>
                      <a:cubicBezTo>
                        <a:pt x="216728" y="384244"/>
                        <a:pt x="212634" y="380244"/>
                        <a:pt x="212634" y="374200"/>
                      </a:cubicBezTo>
                      <a:lnTo>
                        <a:pt x="212634" y="364067"/>
                      </a:lnTo>
                      <a:lnTo>
                        <a:pt x="50644" y="364067"/>
                      </a:lnTo>
                      <a:close/>
                      <a:moveTo>
                        <a:pt x="263288" y="252811"/>
                      </a:moveTo>
                      <a:cubicBezTo>
                        <a:pt x="252162" y="252811"/>
                        <a:pt x="243084" y="261967"/>
                        <a:pt x="243084" y="273078"/>
                      </a:cubicBezTo>
                      <a:cubicBezTo>
                        <a:pt x="243084" y="284189"/>
                        <a:pt x="252162" y="293255"/>
                        <a:pt x="263288" y="293255"/>
                      </a:cubicBezTo>
                      <a:cubicBezTo>
                        <a:pt x="274413" y="293255"/>
                        <a:pt x="283580" y="284189"/>
                        <a:pt x="283580" y="273078"/>
                      </a:cubicBezTo>
                      <a:cubicBezTo>
                        <a:pt x="283580" y="268100"/>
                        <a:pt x="281711" y="263567"/>
                        <a:pt x="278685" y="260011"/>
                      </a:cubicBezTo>
                      <a:cubicBezTo>
                        <a:pt x="278329" y="259655"/>
                        <a:pt x="277884" y="259300"/>
                        <a:pt x="277528" y="258944"/>
                      </a:cubicBezTo>
                      <a:cubicBezTo>
                        <a:pt x="277172" y="258589"/>
                        <a:pt x="276816" y="258144"/>
                        <a:pt x="276549" y="257789"/>
                      </a:cubicBezTo>
                      <a:cubicBezTo>
                        <a:pt x="272989" y="254678"/>
                        <a:pt x="268361" y="252811"/>
                        <a:pt x="263288" y="252811"/>
                      </a:cubicBezTo>
                      <a:close/>
                      <a:moveTo>
                        <a:pt x="121505" y="252811"/>
                      </a:moveTo>
                      <a:cubicBezTo>
                        <a:pt x="110380" y="252811"/>
                        <a:pt x="101302" y="261967"/>
                        <a:pt x="101302" y="273078"/>
                      </a:cubicBezTo>
                      <a:cubicBezTo>
                        <a:pt x="101302" y="284189"/>
                        <a:pt x="110380" y="293255"/>
                        <a:pt x="121505" y="293255"/>
                      </a:cubicBezTo>
                      <a:cubicBezTo>
                        <a:pt x="132631" y="293255"/>
                        <a:pt x="141798" y="284189"/>
                        <a:pt x="141798" y="273078"/>
                      </a:cubicBezTo>
                      <a:cubicBezTo>
                        <a:pt x="141798" y="261967"/>
                        <a:pt x="132631" y="252811"/>
                        <a:pt x="121505" y="252811"/>
                      </a:cubicBezTo>
                      <a:close/>
                      <a:moveTo>
                        <a:pt x="486063" y="232633"/>
                      </a:moveTo>
                      <a:cubicBezTo>
                        <a:pt x="474937" y="232633"/>
                        <a:pt x="465859" y="241700"/>
                        <a:pt x="465859" y="252811"/>
                      </a:cubicBezTo>
                      <a:cubicBezTo>
                        <a:pt x="465859" y="263922"/>
                        <a:pt x="474937" y="273078"/>
                        <a:pt x="486063" y="273078"/>
                      </a:cubicBezTo>
                      <a:cubicBezTo>
                        <a:pt x="497188" y="273078"/>
                        <a:pt x="506355" y="263922"/>
                        <a:pt x="506355" y="252811"/>
                      </a:cubicBezTo>
                      <a:cubicBezTo>
                        <a:pt x="506355" y="241700"/>
                        <a:pt x="497188" y="232633"/>
                        <a:pt x="486063" y="232633"/>
                      </a:cubicBezTo>
                      <a:close/>
                      <a:moveTo>
                        <a:pt x="192441" y="182056"/>
                      </a:moveTo>
                      <a:cubicBezTo>
                        <a:pt x="181316" y="182056"/>
                        <a:pt x="172148" y="191122"/>
                        <a:pt x="172148" y="202233"/>
                      </a:cubicBezTo>
                      <a:cubicBezTo>
                        <a:pt x="172148" y="213433"/>
                        <a:pt x="181316" y="222500"/>
                        <a:pt x="192441" y="222500"/>
                      </a:cubicBezTo>
                      <a:cubicBezTo>
                        <a:pt x="203566" y="222500"/>
                        <a:pt x="212645" y="213433"/>
                        <a:pt x="212645" y="202233"/>
                      </a:cubicBezTo>
                      <a:cubicBezTo>
                        <a:pt x="212645" y="191122"/>
                        <a:pt x="203566" y="182056"/>
                        <a:pt x="192441" y="182056"/>
                      </a:cubicBezTo>
                      <a:close/>
                      <a:moveTo>
                        <a:pt x="394923" y="131478"/>
                      </a:moveTo>
                      <a:cubicBezTo>
                        <a:pt x="383798" y="131478"/>
                        <a:pt x="374720" y="140544"/>
                        <a:pt x="374720" y="151744"/>
                      </a:cubicBezTo>
                      <a:cubicBezTo>
                        <a:pt x="374720" y="162856"/>
                        <a:pt x="383798" y="171922"/>
                        <a:pt x="394923" y="171922"/>
                      </a:cubicBezTo>
                      <a:cubicBezTo>
                        <a:pt x="406049" y="171922"/>
                        <a:pt x="415216" y="162856"/>
                        <a:pt x="415216" y="151744"/>
                      </a:cubicBezTo>
                      <a:cubicBezTo>
                        <a:pt x="415216" y="140544"/>
                        <a:pt x="406049" y="131478"/>
                        <a:pt x="394923" y="131478"/>
                      </a:cubicBezTo>
                      <a:close/>
                      <a:moveTo>
                        <a:pt x="394923" y="111211"/>
                      </a:moveTo>
                      <a:cubicBezTo>
                        <a:pt x="417263" y="111211"/>
                        <a:pt x="435420" y="129433"/>
                        <a:pt x="435420" y="151744"/>
                      </a:cubicBezTo>
                      <a:cubicBezTo>
                        <a:pt x="435420" y="156456"/>
                        <a:pt x="434619" y="161078"/>
                        <a:pt x="433106" y="165344"/>
                      </a:cubicBezTo>
                      <a:lnTo>
                        <a:pt x="472979" y="214589"/>
                      </a:lnTo>
                      <a:cubicBezTo>
                        <a:pt x="477162" y="213167"/>
                        <a:pt x="481523" y="212367"/>
                        <a:pt x="486063" y="212367"/>
                      </a:cubicBezTo>
                      <a:cubicBezTo>
                        <a:pt x="508402" y="212367"/>
                        <a:pt x="526559" y="230589"/>
                        <a:pt x="526559" y="252811"/>
                      </a:cubicBezTo>
                      <a:cubicBezTo>
                        <a:pt x="526559" y="275122"/>
                        <a:pt x="508402" y="293255"/>
                        <a:pt x="486063" y="293255"/>
                      </a:cubicBezTo>
                      <a:cubicBezTo>
                        <a:pt x="463812" y="293255"/>
                        <a:pt x="445566" y="275122"/>
                        <a:pt x="445566" y="252811"/>
                      </a:cubicBezTo>
                      <a:cubicBezTo>
                        <a:pt x="445566" y="242411"/>
                        <a:pt x="449571" y="232900"/>
                        <a:pt x="456157" y="225700"/>
                      </a:cubicBezTo>
                      <a:lnTo>
                        <a:pt x="421090" y="182500"/>
                      </a:lnTo>
                      <a:cubicBezTo>
                        <a:pt x="414059" y="188544"/>
                        <a:pt x="404892" y="192189"/>
                        <a:pt x="394923" y="192189"/>
                      </a:cubicBezTo>
                      <a:cubicBezTo>
                        <a:pt x="384866" y="192189"/>
                        <a:pt x="375610" y="188367"/>
                        <a:pt x="368489" y="182233"/>
                      </a:cubicBezTo>
                      <a:lnTo>
                        <a:pt x="298088" y="252455"/>
                      </a:lnTo>
                      <a:cubicBezTo>
                        <a:pt x="301737" y="258500"/>
                        <a:pt x="303784" y="265522"/>
                        <a:pt x="303784" y="273078"/>
                      </a:cubicBezTo>
                      <a:cubicBezTo>
                        <a:pt x="303784" y="295300"/>
                        <a:pt x="285627" y="313522"/>
                        <a:pt x="263288" y="313522"/>
                      </a:cubicBezTo>
                      <a:cubicBezTo>
                        <a:pt x="241037" y="313522"/>
                        <a:pt x="222791" y="295300"/>
                        <a:pt x="222791" y="273078"/>
                      </a:cubicBezTo>
                      <a:cubicBezTo>
                        <a:pt x="222791" y="262944"/>
                        <a:pt x="226529" y="253700"/>
                        <a:pt x="232759" y="246589"/>
                      </a:cubicBezTo>
                      <a:lnTo>
                        <a:pt x="218964" y="232811"/>
                      </a:lnTo>
                      <a:cubicBezTo>
                        <a:pt x="211844" y="238944"/>
                        <a:pt x="202498" y="242767"/>
                        <a:pt x="192441" y="242767"/>
                      </a:cubicBezTo>
                      <a:cubicBezTo>
                        <a:pt x="182295" y="242767"/>
                        <a:pt x="173038" y="238944"/>
                        <a:pt x="165918" y="232811"/>
                      </a:cubicBezTo>
                      <a:lnTo>
                        <a:pt x="152123" y="246589"/>
                      </a:lnTo>
                      <a:cubicBezTo>
                        <a:pt x="158264" y="253700"/>
                        <a:pt x="162002" y="262944"/>
                        <a:pt x="162002" y="273078"/>
                      </a:cubicBezTo>
                      <a:cubicBezTo>
                        <a:pt x="162002" y="295300"/>
                        <a:pt x="143845" y="313522"/>
                        <a:pt x="121505" y="313522"/>
                      </a:cubicBezTo>
                      <a:cubicBezTo>
                        <a:pt x="99255" y="313522"/>
                        <a:pt x="81009" y="295300"/>
                        <a:pt x="81009" y="273078"/>
                      </a:cubicBezTo>
                      <a:cubicBezTo>
                        <a:pt x="81009" y="250856"/>
                        <a:pt x="99255" y="232633"/>
                        <a:pt x="121505" y="232633"/>
                      </a:cubicBezTo>
                      <a:cubicBezTo>
                        <a:pt x="126668" y="232633"/>
                        <a:pt x="131563" y="233611"/>
                        <a:pt x="136013" y="235300"/>
                      </a:cubicBezTo>
                      <a:lnTo>
                        <a:pt x="154615" y="216722"/>
                      </a:lnTo>
                      <a:cubicBezTo>
                        <a:pt x="152924" y="212278"/>
                        <a:pt x="151945" y="207389"/>
                        <a:pt x="151945" y="202233"/>
                      </a:cubicBezTo>
                      <a:cubicBezTo>
                        <a:pt x="151945" y="180011"/>
                        <a:pt x="170101" y="161789"/>
                        <a:pt x="192441" y="161789"/>
                      </a:cubicBezTo>
                      <a:cubicBezTo>
                        <a:pt x="214692" y="161789"/>
                        <a:pt x="232937" y="180011"/>
                        <a:pt x="232937" y="202233"/>
                      </a:cubicBezTo>
                      <a:cubicBezTo>
                        <a:pt x="232937" y="207122"/>
                        <a:pt x="232047" y="211744"/>
                        <a:pt x="230534" y="216011"/>
                      </a:cubicBezTo>
                      <a:lnTo>
                        <a:pt x="249492" y="235033"/>
                      </a:lnTo>
                      <a:cubicBezTo>
                        <a:pt x="253853" y="233433"/>
                        <a:pt x="258481" y="232633"/>
                        <a:pt x="263288" y="232633"/>
                      </a:cubicBezTo>
                      <a:cubicBezTo>
                        <a:pt x="270853" y="232633"/>
                        <a:pt x="277884" y="234678"/>
                        <a:pt x="283936" y="238322"/>
                      </a:cubicBezTo>
                      <a:lnTo>
                        <a:pt x="356830" y="165433"/>
                      </a:lnTo>
                      <a:cubicBezTo>
                        <a:pt x="355317" y="161167"/>
                        <a:pt x="354427" y="156544"/>
                        <a:pt x="354427" y="151744"/>
                      </a:cubicBezTo>
                      <a:cubicBezTo>
                        <a:pt x="354427" y="129433"/>
                        <a:pt x="372672" y="111211"/>
                        <a:pt x="394923" y="111211"/>
                      </a:cubicBezTo>
                      <a:close/>
                      <a:moveTo>
                        <a:pt x="324090" y="80938"/>
                      </a:moveTo>
                      <a:lnTo>
                        <a:pt x="334234" y="80938"/>
                      </a:lnTo>
                      <a:cubicBezTo>
                        <a:pt x="340285" y="80938"/>
                        <a:pt x="344289" y="85024"/>
                        <a:pt x="344289" y="91064"/>
                      </a:cubicBezTo>
                      <a:cubicBezTo>
                        <a:pt x="344289" y="97104"/>
                        <a:pt x="340285" y="101190"/>
                        <a:pt x="334234" y="101190"/>
                      </a:cubicBezTo>
                      <a:lnTo>
                        <a:pt x="324090" y="101190"/>
                      </a:lnTo>
                      <a:cubicBezTo>
                        <a:pt x="318039" y="101190"/>
                        <a:pt x="313946" y="97104"/>
                        <a:pt x="313946" y="91064"/>
                      </a:cubicBezTo>
                      <a:cubicBezTo>
                        <a:pt x="313946" y="85024"/>
                        <a:pt x="318039" y="80938"/>
                        <a:pt x="324090" y="80938"/>
                      </a:cubicBezTo>
                      <a:close/>
                      <a:moveTo>
                        <a:pt x="192417" y="80938"/>
                      </a:moveTo>
                      <a:lnTo>
                        <a:pt x="283548" y="80938"/>
                      </a:lnTo>
                      <a:cubicBezTo>
                        <a:pt x="289600" y="80938"/>
                        <a:pt x="293694" y="85024"/>
                        <a:pt x="293694" y="91064"/>
                      </a:cubicBezTo>
                      <a:cubicBezTo>
                        <a:pt x="293694" y="97104"/>
                        <a:pt x="289600" y="101190"/>
                        <a:pt x="283548" y="101190"/>
                      </a:cubicBezTo>
                      <a:lnTo>
                        <a:pt x="192417" y="101190"/>
                      </a:lnTo>
                      <a:cubicBezTo>
                        <a:pt x="186365" y="101190"/>
                        <a:pt x="182271" y="97104"/>
                        <a:pt x="182271" y="91064"/>
                      </a:cubicBezTo>
                      <a:cubicBezTo>
                        <a:pt x="182271" y="85024"/>
                        <a:pt x="186365" y="80938"/>
                        <a:pt x="192417" y="80938"/>
                      </a:cubicBezTo>
                      <a:close/>
                      <a:moveTo>
                        <a:pt x="91157" y="80938"/>
                      </a:moveTo>
                      <a:lnTo>
                        <a:pt x="151959" y="80938"/>
                      </a:lnTo>
                      <a:cubicBezTo>
                        <a:pt x="158012" y="80938"/>
                        <a:pt x="162018" y="85024"/>
                        <a:pt x="162018" y="91064"/>
                      </a:cubicBezTo>
                      <a:cubicBezTo>
                        <a:pt x="162018" y="97104"/>
                        <a:pt x="158012" y="101190"/>
                        <a:pt x="151959" y="101190"/>
                      </a:cubicBezTo>
                      <a:lnTo>
                        <a:pt x="91157" y="101190"/>
                      </a:lnTo>
                      <a:cubicBezTo>
                        <a:pt x="85104" y="101190"/>
                        <a:pt x="81009" y="97104"/>
                        <a:pt x="81009" y="91064"/>
                      </a:cubicBezTo>
                      <a:cubicBezTo>
                        <a:pt x="81009" y="85024"/>
                        <a:pt x="85104" y="80938"/>
                        <a:pt x="91157" y="80938"/>
                      </a:cubicBezTo>
                      <a:close/>
                      <a:moveTo>
                        <a:pt x="243084" y="40505"/>
                      </a:moveTo>
                      <a:lnTo>
                        <a:pt x="334231" y="40505"/>
                      </a:lnTo>
                      <a:cubicBezTo>
                        <a:pt x="340284" y="40505"/>
                        <a:pt x="344289" y="44591"/>
                        <a:pt x="344289" y="50631"/>
                      </a:cubicBezTo>
                      <a:cubicBezTo>
                        <a:pt x="344289" y="56671"/>
                        <a:pt x="340284" y="60757"/>
                        <a:pt x="334231" y="60757"/>
                      </a:cubicBezTo>
                      <a:lnTo>
                        <a:pt x="243084" y="60757"/>
                      </a:lnTo>
                      <a:cubicBezTo>
                        <a:pt x="236942" y="60757"/>
                        <a:pt x="232937" y="56671"/>
                        <a:pt x="232937" y="50631"/>
                      </a:cubicBezTo>
                      <a:cubicBezTo>
                        <a:pt x="232937" y="44591"/>
                        <a:pt x="236942" y="40505"/>
                        <a:pt x="243084" y="40505"/>
                      </a:cubicBezTo>
                      <a:close/>
                      <a:moveTo>
                        <a:pt x="91153" y="40505"/>
                      </a:moveTo>
                      <a:lnTo>
                        <a:pt x="202559" y="40505"/>
                      </a:lnTo>
                      <a:cubicBezTo>
                        <a:pt x="208610" y="40505"/>
                        <a:pt x="212614" y="44591"/>
                        <a:pt x="212614" y="50631"/>
                      </a:cubicBezTo>
                      <a:cubicBezTo>
                        <a:pt x="212614" y="56671"/>
                        <a:pt x="208610" y="60757"/>
                        <a:pt x="202559" y="60757"/>
                      </a:cubicBezTo>
                      <a:lnTo>
                        <a:pt x="91153" y="60757"/>
                      </a:lnTo>
                      <a:cubicBezTo>
                        <a:pt x="85102" y="60757"/>
                        <a:pt x="81009" y="56671"/>
                        <a:pt x="81009" y="50631"/>
                      </a:cubicBezTo>
                      <a:cubicBezTo>
                        <a:pt x="81009" y="44591"/>
                        <a:pt x="85102" y="40505"/>
                        <a:pt x="91153" y="40505"/>
                      </a:cubicBezTo>
                      <a:close/>
                      <a:moveTo>
                        <a:pt x="70848" y="20176"/>
                      </a:moveTo>
                      <a:cubicBezTo>
                        <a:pt x="64796" y="20176"/>
                        <a:pt x="60791" y="24265"/>
                        <a:pt x="60791" y="30309"/>
                      </a:cubicBezTo>
                      <a:lnTo>
                        <a:pt x="60791" y="343802"/>
                      </a:lnTo>
                      <a:lnTo>
                        <a:pt x="222780" y="343802"/>
                      </a:lnTo>
                      <a:cubicBezTo>
                        <a:pt x="228833" y="343802"/>
                        <a:pt x="232927" y="347891"/>
                        <a:pt x="232927" y="353935"/>
                      </a:cubicBezTo>
                      <a:lnTo>
                        <a:pt x="232927" y="364067"/>
                      </a:lnTo>
                      <a:lnTo>
                        <a:pt x="374712" y="364067"/>
                      </a:lnTo>
                      <a:lnTo>
                        <a:pt x="374712" y="353935"/>
                      </a:lnTo>
                      <a:cubicBezTo>
                        <a:pt x="374712" y="347891"/>
                        <a:pt x="378717" y="343802"/>
                        <a:pt x="384859" y="343802"/>
                      </a:cubicBezTo>
                      <a:lnTo>
                        <a:pt x="546848" y="343802"/>
                      </a:lnTo>
                      <a:lnTo>
                        <a:pt x="546848" y="30309"/>
                      </a:lnTo>
                      <a:cubicBezTo>
                        <a:pt x="546848" y="24265"/>
                        <a:pt x="542754" y="20176"/>
                        <a:pt x="536702" y="20176"/>
                      </a:cubicBezTo>
                      <a:close/>
                      <a:moveTo>
                        <a:pt x="70848" y="0"/>
                      </a:moveTo>
                      <a:lnTo>
                        <a:pt x="536702" y="0"/>
                      </a:lnTo>
                      <a:cubicBezTo>
                        <a:pt x="553969" y="0"/>
                        <a:pt x="567142" y="13155"/>
                        <a:pt x="567142" y="30309"/>
                      </a:cubicBezTo>
                      <a:lnTo>
                        <a:pt x="567142" y="343802"/>
                      </a:lnTo>
                      <a:lnTo>
                        <a:pt x="597492" y="343802"/>
                      </a:lnTo>
                      <a:cubicBezTo>
                        <a:pt x="603545" y="343802"/>
                        <a:pt x="607639" y="347891"/>
                        <a:pt x="607639" y="353935"/>
                      </a:cubicBezTo>
                      <a:lnTo>
                        <a:pt x="607639" y="384244"/>
                      </a:lnTo>
                      <a:cubicBezTo>
                        <a:pt x="607639" y="401487"/>
                        <a:pt x="594466" y="414642"/>
                        <a:pt x="577199" y="414642"/>
                      </a:cubicBezTo>
                      <a:lnTo>
                        <a:pt x="30351" y="414642"/>
                      </a:lnTo>
                      <a:cubicBezTo>
                        <a:pt x="13173" y="414642"/>
                        <a:pt x="0" y="401487"/>
                        <a:pt x="0" y="384244"/>
                      </a:cubicBezTo>
                      <a:lnTo>
                        <a:pt x="0" y="353935"/>
                      </a:lnTo>
                      <a:cubicBezTo>
                        <a:pt x="0" y="347891"/>
                        <a:pt x="4094" y="343802"/>
                        <a:pt x="10147" y="343802"/>
                      </a:cubicBezTo>
                      <a:lnTo>
                        <a:pt x="40497" y="343802"/>
                      </a:lnTo>
                      <a:lnTo>
                        <a:pt x="40497" y="30309"/>
                      </a:lnTo>
                      <a:cubicBezTo>
                        <a:pt x="40497" y="13155"/>
                        <a:pt x="53670" y="0"/>
                        <a:pt x="70848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1828343">
                    <a:lnSpc>
                      <a:spcPct val="150000"/>
                    </a:lnSpc>
                  </a:pPr>
                  <a:endParaRPr lang="en-GB" sz="3599" kern="0" dirty="0">
                    <a:solidFill>
                      <a:sysClr val="windowText" lastClr="000000"/>
                    </a:solidFill>
                  </a:endParaRPr>
                </a:p>
              </p:txBody>
            </p:sp>
          </p:grpSp>
          <p:grpSp>
            <p:nvGrpSpPr>
              <p:cNvPr id="22" name="íşḻïḍe">
                <a:extLst>
                  <a:ext uri="{FF2B5EF4-FFF2-40B4-BE49-F238E27FC236}">
                    <a16:creationId xmlns:a16="http://schemas.microsoft.com/office/drawing/2014/main" xmlns="" id="{ADFB5319-0F23-45EC-8ED0-487E70ABE8AF}"/>
                  </a:ext>
                </a:extLst>
              </p:cNvPr>
              <p:cNvGrpSpPr/>
              <p:nvPr/>
            </p:nvGrpSpPr>
            <p:grpSpPr>
              <a:xfrm>
                <a:off x="5891613" y="1435674"/>
                <a:ext cx="577564" cy="577564"/>
                <a:chOff x="5638492" y="2659810"/>
                <a:chExt cx="577564" cy="577564"/>
              </a:xfrm>
            </p:grpSpPr>
            <p:sp>
              <p:nvSpPr>
                <p:cNvPr id="23" name="íṩḷiḓe">
                  <a:extLst>
                    <a:ext uri="{FF2B5EF4-FFF2-40B4-BE49-F238E27FC236}">
                      <a16:creationId xmlns:a16="http://schemas.microsoft.com/office/drawing/2014/main" xmlns="" id="{EA7696AF-70E6-4777-80C0-E31FE62E3E82}"/>
                    </a:ext>
                  </a:extLst>
                </p:cNvPr>
                <p:cNvSpPr/>
                <p:nvPr/>
              </p:nvSpPr>
              <p:spPr>
                <a:xfrm rot="8100000">
                  <a:off x="5638492" y="2659810"/>
                  <a:ext cx="577564" cy="577564"/>
                </a:xfrm>
                <a:prstGeom prst="teardrop">
                  <a:avLst>
                    <a:gd name="adj" fmla="val 133968"/>
                  </a:avLst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24" name="îṡḷïḍè">
                  <a:extLst>
                    <a:ext uri="{FF2B5EF4-FFF2-40B4-BE49-F238E27FC236}">
                      <a16:creationId xmlns:a16="http://schemas.microsoft.com/office/drawing/2014/main" xmlns="" id="{2ADB6B2A-3AAF-4BFD-8BBB-3E7B9E43174E}"/>
                    </a:ext>
                  </a:extLst>
                </p:cNvPr>
                <p:cNvSpPr/>
                <p:nvPr/>
              </p:nvSpPr>
              <p:spPr bwMode="auto">
                <a:xfrm>
                  <a:off x="5737128" y="2781673"/>
                  <a:ext cx="380293" cy="274433"/>
                </a:xfrm>
                <a:custGeom>
                  <a:avLst/>
                  <a:gdLst>
                    <a:gd name="connsiteX0" fmla="*/ 91000 w 605879"/>
                    <a:gd name="connsiteY0" fmla="*/ 173662 h 437224"/>
                    <a:gd name="connsiteX1" fmla="*/ 331193 w 605879"/>
                    <a:gd name="connsiteY1" fmla="*/ 173662 h 437224"/>
                    <a:gd name="connsiteX2" fmla="*/ 342454 w 605879"/>
                    <a:gd name="connsiteY2" fmla="*/ 184882 h 437224"/>
                    <a:gd name="connsiteX3" fmla="*/ 331193 w 605879"/>
                    <a:gd name="connsiteY3" fmla="*/ 196102 h 437224"/>
                    <a:gd name="connsiteX4" fmla="*/ 91000 w 605879"/>
                    <a:gd name="connsiteY4" fmla="*/ 196102 h 437224"/>
                    <a:gd name="connsiteX5" fmla="*/ 79739 w 605879"/>
                    <a:gd name="connsiteY5" fmla="*/ 184882 h 437224"/>
                    <a:gd name="connsiteX6" fmla="*/ 91000 w 605879"/>
                    <a:gd name="connsiteY6" fmla="*/ 173662 h 437224"/>
                    <a:gd name="connsiteX7" fmla="*/ 421630 w 605879"/>
                    <a:gd name="connsiteY7" fmla="*/ 131441 h 437224"/>
                    <a:gd name="connsiteX8" fmla="*/ 423552 w 605879"/>
                    <a:gd name="connsiteY8" fmla="*/ 152274 h 437224"/>
                    <a:gd name="connsiteX9" fmla="*/ 275961 w 605879"/>
                    <a:gd name="connsiteY9" fmla="*/ 300986 h 437224"/>
                    <a:gd name="connsiteX10" fmla="*/ 408175 w 605879"/>
                    <a:gd name="connsiteY10" fmla="*/ 358277 h 437224"/>
                    <a:gd name="connsiteX11" fmla="*/ 418060 w 605879"/>
                    <a:gd name="connsiteY11" fmla="*/ 365267 h 437224"/>
                    <a:gd name="connsiteX12" fmla="*/ 488218 w 605879"/>
                    <a:gd name="connsiteY12" fmla="*/ 410360 h 437224"/>
                    <a:gd name="connsiteX13" fmla="*/ 474214 w 605879"/>
                    <a:gd name="connsiteY13" fmla="*/ 363348 h 437224"/>
                    <a:gd name="connsiteX14" fmla="*/ 482039 w 605879"/>
                    <a:gd name="connsiteY14" fmla="*/ 349916 h 437224"/>
                    <a:gd name="connsiteX15" fmla="*/ 583363 w 605879"/>
                    <a:gd name="connsiteY15" fmla="*/ 244928 h 437224"/>
                    <a:gd name="connsiteX16" fmla="*/ 421630 w 605879"/>
                    <a:gd name="connsiteY16" fmla="*/ 131441 h 437224"/>
                    <a:gd name="connsiteX17" fmla="*/ 75898 w 605879"/>
                    <a:gd name="connsiteY17" fmla="*/ 120173 h 437224"/>
                    <a:gd name="connsiteX18" fmla="*/ 340509 w 605879"/>
                    <a:gd name="connsiteY18" fmla="*/ 120173 h 437224"/>
                    <a:gd name="connsiteX19" fmla="*/ 351769 w 605879"/>
                    <a:gd name="connsiteY19" fmla="*/ 131428 h 437224"/>
                    <a:gd name="connsiteX20" fmla="*/ 340509 w 605879"/>
                    <a:gd name="connsiteY20" fmla="*/ 142683 h 437224"/>
                    <a:gd name="connsiteX21" fmla="*/ 75898 w 605879"/>
                    <a:gd name="connsiteY21" fmla="*/ 142683 h 437224"/>
                    <a:gd name="connsiteX22" fmla="*/ 64638 w 605879"/>
                    <a:gd name="connsiteY22" fmla="*/ 131428 h 437224"/>
                    <a:gd name="connsiteX23" fmla="*/ 75898 w 605879"/>
                    <a:gd name="connsiteY23" fmla="*/ 120173 h 437224"/>
                    <a:gd name="connsiteX24" fmla="*/ 210609 w 605879"/>
                    <a:gd name="connsiteY24" fmla="*/ 22478 h 437224"/>
                    <a:gd name="connsiteX25" fmla="*/ 22516 w 605879"/>
                    <a:gd name="connsiteY25" fmla="*/ 153508 h 437224"/>
                    <a:gd name="connsiteX26" fmla="*/ 139216 w 605879"/>
                    <a:gd name="connsiteY26" fmla="*/ 274807 h 437224"/>
                    <a:gd name="connsiteX27" fmla="*/ 147042 w 605879"/>
                    <a:gd name="connsiteY27" fmla="*/ 288102 h 437224"/>
                    <a:gd name="connsiteX28" fmla="*/ 130017 w 605879"/>
                    <a:gd name="connsiteY28" fmla="*/ 344297 h 437224"/>
                    <a:gd name="connsiteX29" fmla="*/ 214041 w 605879"/>
                    <a:gd name="connsiteY29" fmla="*/ 291254 h 437224"/>
                    <a:gd name="connsiteX30" fmla="*/ 223927 w 605879"/>
                    <a:gd name="connsiteY30" fmla="*/ 284264 h 437224"/>
                    <a:gd name="connsiteX31" fmla="*/ 398839 w 605879"/>
                    <a:gd name="connsiteY31" fmla="*/ 152960 h 437224"/>
                    <a:gd name="connsiteX32" fmla="*/ 369596 w 605879"/>
                    <a:gd name="connsiteY32" fmla="*/ 80592 h 437224"/>
                    <a:gd name="connsiteX33" fmla="*/ 210609 w 605879"/>
                    <a:gd name="connsiteY33" fmla="*/ 22478 h 437224"/>
                    <a:gd name="connsiteX34" fmla="*/ 210609 w 605879"/>
                    <a:gd name="connsiteY34" fmla="*/ 0 h 437224"/>
                    <a:gd name="connsiteX35" fmla="*/ 385796 w 605879"/>
                    <a:gd name="connsiteY35" fmla="*/ 64967 h 437224"/>
                    <a:gd name="connsiteX36" fmla="*/ 414079 w 605879"/>
                    <a:gd name="connsiteY36" fmla="*/ 109100 h 437224"/>
                    <a:gd name="connsiteX37" fmla="*/ 419845 w 605879"/>
                    <a:gd name="connsiteY37" fmla="*/ 108963 h 437224"/>
                    <a:gd name="connsiteX38" fmla="*/ 605879 w 605879"/>
                    <a:gd name="connsiteY38" fmla="*/ 244928 h 437224"/>
                    <a:gd name="connsiteX39" fmla="*/ 498515 w 605879"/>
                    <a:gd name="connsiteY39" fmla="*/ 368420 h 437224"/>
                    <a:gd name="connsiteX40" fmla="*/ 516088 w 605879"/>
                    <a:gd name="connsiteY40" fmla="*/ 414609 h 437224"/>
                    <a:gd name="connsiteX41" fmla="*/ 522953 w 605879"/>
                    <a:gd name="connsiteY41" fmla="*/ 428178 h 437224"/>
                    <a:gd name="connsiteX42" fmla="*/ 510185 w 605879"/>
                    <a:gd name="connsiteY42" fmla="*/ 437224 h 437224"/>
                    <a:gd name="connsiteX43" fmla="*/ 400487 w 605879"/>
                    <a:gd name="connsiteY43" fmla="*/ 380344 h 437224"/>
                    <a:gd name="connsiteX44" fmla="*/ 250836 w 605879"/>
                    <a:gd name="connsiteY44" fmla="*/ 304275 h 437224"/>
                    <a:gd name="connsiteX45" fmla="*/ 231752 w 605879"/>
                    <a:gd name="connsiteY45" fmla="*/ 306331 h 437224"/>
                    <a:gd name="connsiteX46" fmla="*/ 107639 w 605879"/>
                    <a:gd name="connsiteY46" fmla="*/ 371161 h 437224"/>
                    <a:gd name="connsiteX47" fmla="*/ 94596 w 605879"/>
                    <a:gd name="connsiteY47" fmla="*/ 361978 h 437224"/>
                    <a:gd name="connsiteX48" fmla="*/ 102009 w 605879"/>
                    <a:gd name="connsiteY48" fmla="*/ 348135 h 437224"/>
                    <a:gd name="connsiteX49" fmla="*/ 122741 w 605879"/>
                    <a:gd name="connsiteY49" fmla="*/ 293173 h 437224"/>
                    <a:gd name="connsiteX50" fmla="*/ 0 w 605879"/>
                    <a:gd name="connsiteY50" fmla="*/ 153508 h 437224"/>
                    <a:gd name="connsiteX51" fmla="*/ 210609 w 605879"/>
                    <a:gd name="connsiteY51" fmla="*/ 0 h 4372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</a:cxnLst>
                  <a:rect l="l" t="t" r="r" b="b"/>
                  <a:pathLst>
                    <a:path w="605879" h="437224">
                      <a:moveTo>
                        <a:pt x="91000" y="173662"/>
                      </a:moveTo>
                      <a:lnTo>
                        <a:pt x="331193" y="173662"/>
                      </a:lnTo>
                      <a:cubicBezTo>
                        <a:pt x="337373" y="173662"/>
                        <a:pt x="342454" y="178725"/>
                        <a:pt x="342454" y="184882"/>
                      </a:cubicBezTo>
                      <a:cubicBezTo>
                        <a:pt x="342454" y="191040"/>
                        <a:pt x="337373" y="196102"/>
                        <a:pt x="331193" y="196102"/>
                      </a:cubicBezTo>
                      <a:lnTo>
                        <a:pt x="91000" y="196102"/>
                      </a:lnTo>
                      <a:cubicBezTo>
                        <a:pt x="84683" y="196102"/>
                        <a:pt x="79739" y="191040"/>
                        <a:pt x="79739" y="184882"/>
                      </a:cubicBezTo>
                      <a:cubicBezTo>
                        <a:pt x="79739" y="178725"/>
                        <a:pt x="84683" y="173662"/>
                        <a:pt x="91000" y="173662"/>
                      </a:cubicBezTo>
                      <a:close/>
                      <a:moveTo>
                        <a:pt x="421630" y="131441"/>
                      </a:moveTo>
                      <a:cubicBezTo>
                        <a:pt x="423003" y="138294"/>
                        <a:pt x="423552" y="145284"/>
                        <a:pt x="423552" y="152274"/>
                      </a:cubicBezTo>
                      <a:cubicBezTo>
                        <a:pt x="423552" y="220668"/>
                        <a:pt x="362456" y="281249"/>
                        <a:pt x="275961" y="300986"/>
                      </a:cubicBezTo>
                      <a:cubicBezTo>
                        <a:pt x="302047" y="334017"/>
                        <a:pt x="350924" y="355536"/>
                        <a:pt x="408175" y="358277"/>
                      </a:cubicBezTo>
                      <a:cubicBezTo>
                        <a:pt x="412569" y="358551"/>
                        <a:pt x="416413" y="361293"/>
                        <a:pt x="418060" y="365267"/>
                      </a:cubicBezTo>
                      <a:cubicBezTo>
                        <a:pt x="427259" y="388019"/>
                        <a:pt x="463505" y="403370"/>
                        <a:pt x="488218" y="410360"/>
                      </a:cubicBezTo>
                      <a:cubicBezTo>
                        <a:pt x="483962" y="399944"/>
                        <a:pt x="479156" y="385004"/>
                        <a:pt x="474214" y="363348"/>
                      </a:cubicBezTo>
                      <a:cubicBezTo>
                        <a:pt x="472841" y="357455"/>
                        <a:pt x="476273" y="351698"/>
                        <a:pt x="482039" y="349916"/>
                      </a:cubicBezTo>
                      <a:cubicBezTo>
                        <a:pt x="543685" y="332236"/>
                        <a:pt x="583500" y="290980"/>
                        <a:pt x="583363" y="244928"/>
                      </a:cubicBezTo>
                      <a:cubicBezTo>
                        <a:pt x="583363" y="182839"/>
                        <a:pt x="511009" y="132126"/>
                        <a:pt x="421630" y="131441"/>
                      </a:cubicBezTo>
                      <a:close/>
                      <a:moveTo>
                        <a:pt x="75898" y="120173"/>
                      </a:moveTo>
                      <a:lnTo>
                        <a:pt x="340509" y="120173"/>
                      </a:lnTo>
                      <a:cubicBezTo>
                        <a:pt x="346826" y="120173"/>
                        <a:pt x="351769" y="125114"/>
                        <a:pt x="351769" y="131428"/>
                      </a:cubicBezTo>
                      <a:cubicBezTo>
                        <a:pt x="351769" y="137604"/>
                        <a:pt x="346826" y="142683"/>
                        <a:pt x="340509" y="142683"/>
                      </a:cubicBezTo>
                      <a:lnTo>
                        <a:pt x="75898" y="142683"/>
                      </a:lnTo>
                      <a:cubicBezTo>
                        <a:pt x="69719" y="142683"/>
                        <a:pt x="64638" y="137604"/>
                        <a:pt x="64638" y="131428"/>
                      </a:cubicBezTo>
                      <a:cubicBezTo>
                        <a:pt x="64638" y="125114"/>
                        <a:pt x="69719" y="120173"/>
                        <a:pt x="75898" y="120173"/>
                      </a:cubicBezTo>
                      <a:close/>
                      <a:moveTo>
                        <a:pt x="210609" y="22478"/>
                      </a:moveTo>
                      <a:cubicBezTo>
                        <a:pt x="106952" y="22478"/>
                        <a:pt x="22516" y="81277"/>
                        <a:pt x="22516" y="153508"/>
                      </a:cubicBezTo>
                      <a:cubicBezTo>
                        <a:pt x="22516" y="206688"/>
                        <a:pt x="68372" y="254385"/>
                        <a:pt x="139216" y="274807"/>
                      </a:cubicBezTo>
                      <a:cubicBezTo>
                        <a:pt x="144983" y="276452"/>
                        <a:pt x="148415" y="282208"/>
                        <a:pt x="147042" y="288102"/>
                      </a:cubicBezTo>
                      <a:cubicBezTo>
                        <a:pt x="140864" y="314966"/>
                        <a:pt x="135097" y="332647"/>
                        <a:pt x="130017" y="344297"/>
                      </a:cubicBezTo>
                      <a:cubicBezTo>
                        <a:pt x="158437" y="336622"/>
                        <a:pt x="203058" y="318667"/>
                        <a:pt x="214041" y="291254"/>
                      </a:cubicBezTo>
                      <a:cubicBezTo>
                        <a:pt x="215689" y="287280"/>
                        <a:pt x="219533" y="284538"/>
                        <a:pt x="223927" y="284264"/>
                      </a:cubicBezTo>
                      <a:cubicBezTo>
                        <a:pt x="320170" y="279604"/>
                        <a:pt x="395407" y="223135"/>
                        <a:pt x="398839" y="152960"/>
                      </a:cubicBezTo>
                      <a:cubicBezTo>
                        <a:pt x="400075" y="126918"/>
                        <a:pt x="389915" y="101836"/>
                        <a:pt x="369596" y="80592"/>
                      </a:cubicBezTo>
                      <a:cubicBezTo>
                        <a:pt x="334860" y="44133"/>
                        <a:pt x="275412" y="22478"/>
                        <a:pt x="210609" y="22478"/>
                      </a:cubicBezTo>
                      <a:close/>
                      <a:moveTo>
                        <a:pt x="210609" y="0"/>
                      </a:moveTo>
                      <a:cubicBezTo>
                        <a:pt x="281453" y="0"/>
                        <a:pt x="346942" y="24260"/>
                        <a:pt x="385796" y="64967"/>
                      </a:cubicBezTo>
                      <a:cubicBezTo>
                        <a:pt x="398702" y="78536"/>
                        <a:pt x="408175" y="93338"/>
                        <a:pt x="414079" y="109100"/>
                      </a:cubicBezTo>
                      <a:cubicBezTo>
                        <a:pt x="416001" y="108963"/>
                        <a:pt x="417923" y="108963"/>
                        <a:pt x="419845" y="108963"/>
                      </a:cubicBezTo>
                      <a:cubicBezTo>
                        <a:pt x="522404" y="108963"/>
                        <a:pt x="606016" y="169955"/>
                        <a:pt x="605879" y="244928"/>
                      </a:cubicBezTo>
                      <a:cubicBezTo>
                        <a:pt x="605879" y="298519"/>
                        <a:pt x="564141" y="346079"/>
                        <a:pt x="498515" y="368420"/>
                      </a:cubicBezTo>
                      <a:cubicBezTo>
                        <a:pt x="506066" y="398025"/>
                        <a:pt x="512931" y="412279"/>
                        <a:pt x="516088" y="414609"/>
                      </a:cubicBezTo>
                      <a:cubicBezTo>
                        <a:pt x="524601" y="418858"/>
                        <a:pt x="523228" y="426671"/>
                        <a:pt x="522953" y="428178"/>
                      </a:cubicBezTo>
                      <a:cubicBezTo>
                        <a:pt x="522541" y="429686"/>
                        <a:pt x="520207" y="437224"/>
                        <a:pt x="510185" y="437224"/>
                      </a:cubicBezTo>
                      <a:cubicBezTo>
                        <a:pt x="497828" y="437224"/>
                        <a:pt x="423689" y="421325"/>
                        <a:pt x="400487" y="380344"/>
                      </a:cubicBezTo>
                      <a:cubicBezTo>
                        <a:pt x="333899" y="375410"/>
                        <a:pt x="277746" y="346764"/>
                        <a:pt x="250836" y="304275"/>
                      </a:cubicBezTo>
                      <a:cubicBezTo>
                        <a:pt x="244521" y="305098"/>
                        <a:pt x="238205" y="305783"/>
                        <a:pt x="231752" y="306331"/>
                      </a:cubicBezTo>
                      <a:cubicBezTo>
                        <a:pt x="206216" y="353069"/>
                        <a:pt x="121643" y="371161"/>
                        <a:pt x="107639" y="371161"/>
                      </a:cubicBezTo>
                      <a:cubicBezTo>
                        <a:pt x="97616" y="371161"/>
                        <a:pt x="95145" y="364171"/>
                        <a:pt x="94596" y="361978"/>
                      </a:cubicBezTo>
                      <a:cubicBezTo>
                        <a:pt x="94184" y="360470"/>
                        <a:pt x="92948" y="352658"/>
                        <a:pt x="102009" y="348135"/>
                      </a:cubicBezTo>
                      <a:cubicBezTo>
                        <a:pt x="105030" y="345942"/>
                        <a:pt x="113130" y="331550"/>
                        <a:pt x="122741" y="293173"/>
                      </a:cubicBezTo>
                      <a:cubicBezTo>
                        <a:pt x="47778" y="268228"/>
                        <a:pt x="0" y="214226"/>
                        <a:pt x="0" y="153508"/>
                      </a:cubicBezTo>
                      <a:cubicBezTo>
                        <a:pt x="0" y="68804"/>
                        <a:pt x="94458" y="0"/>
                        <a:pt x="210609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85000" lnSpcReduction="2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zh-CN" altLang="en-US" dirty="0"/>
                </a:p>
              </p:txBody>
            </p:sp>
          </p:grpSp>
        </p:grp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085AC8C6-3750-4CE1-9CF7-176E0E0CE92C}"/>
                </a:ext>
              </a:extLst>
            </p:cNvPr>
            <p:cNvCxnSpPr/>
            <p:nvPr/>
          </p:nvCxnSpPr>
          <p:spPr>
            <a:xfrm>
              <a:off x="4298478" y="4437112"/>
              <a:ext cx="0" cy="1584176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75CC53F7-C488-4698-8F9D-0C68123DEE36}"/>
                </a:ext>
              </a:extLst>
            </p:cNvPr>
            <p:cNvCxnSpPr/>
            <p:nvPr/>
          </p:nvCxnSpPr>
          <p:spPr>
            <a:xfrm>
              <a:off x="7918296" y="4437112"/>
              <a:ext cx="0" cy="1584176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íşḻiḓê">
              <a:extLst>
                <a:ext uri="{FF2B5EF4-FFF2-40B4-BE49-F238E27FC236}">
                  <a16:creationId xmlns:a16="http://schemas.microsoft.com/office/drawing/2014/main" xmlns="" id="{7FC04BC4-F5A1-425B-A953-0D3068CA81CD}"/>
                </a:ext>
              </a:extLst>
            </p:cNvPr>
            <p:cNvGrpSpPr/>
            <p:nvPr/>
          </p:nvGrpSpPr>
          <p:grpSpPr>
            <a:xfrm>
              <a:off x="1317685" y="4705800"/>
              <a:ext cx="2341768" cy="1046800"/>
              <a:chOff x="719137" y="1429926"/>
              <a:chExt cx="5376847" cy="1046800"/>
            </a:xfrm>
          </p:grpSpPr>
          <p:sp>
            <p:nvSpPr>
              <p:cNvPr id="16" name="íṡļídê">
                <a:extLst>
                  <a:ext uri="{FF2B5EF4-FFF2-40B4-BE49-F238E27FC236}">
                    <a16:creationId xmlns:a16="http://schemas.microsoft.com/office/drawing/2014/main" xmlns="" id="{9AE840D4-ACB1-4DAC-9D86-4FC15C095D56}"/>
                  </a:ext>
                </a:extLst>
              </p:cNvPr>
              <p:cNvSpPr/>
              <p:nvPr/>
            </p:nvSpPr>
            <p:spPr bwMode="auto">
              <a:xfrm>
                <a:off x="719137" y="1871731"/>
                <a:ext cx="5376847" cy="6049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17" name="íŝ1îḑe">
                <a:extLst>
                  <a:ext uri="{FF2B5EF4-FFF2-40B4-BE49-F238E27FC236}">
                    <a16:creationId xmlns:a16="http://schemas.microsoft.com/office/drawing/2014/main" xmlns="" id="{9D167955-240C-4189-9B71-879456245C12}"/>
                  </a:ext>
                </a:extLst>
              </p:cNvPr>
              <p:cNvSpPr txBox="1"/>
              <p:nvPr/>
            </p:nvSpPr>
            <p:spPr bwMode="auto">
              <a:xfrm>
                <a:off x="719137" y="1429926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0" name="ïśḷîḓe">
              <a:extLst>
                <a:ext uri="{FF2B5EF4-FFF2-40B4-BE49-F238E27FC236}">
                  <a16:creationId xmlns:a16="http://schemas.microsoft.com/office/drawing/2014/main" xmlns="" id="{FC2A2F7C-1548-46F7-A424-0973DD6FD892}"/>
                </a:ext>
              </a:extLst>
            </p:cNvPr>
            <p:cNvGrpSpPr/>
            <p:nvPr/>
          </p:nvGrpSpPr>
          <p:grpSpPr>
            <a:xfrm>
              <a:off x="4937503" y="4705800"/>
              <a:ext cx="2341768" cy="1046800"/>
              <a:chOff x="719137" y="1429926"/>
              <a:chExt cx="5376847" cy="1046800"/>
            </a:xfrm>
          </p:grpSpPr>
          <p:sp>
            <p:nvSpPr>
              <p:cNvPr id="14" name="îšļíḓé">
                <a:extLst>
                  <a:ext uri="{FF2B5EF4-FFF2-40B4-BE49-F238E27FC236}">
                    <a16:creationId xmlns:a16="http://schemas.microsoft.com/office/drawing/2014/main" xmlns="" id="{D71B226B-5DED-49EC-84A5-26F65BEDC272}"/>
                  </a:ext>
                </a:extLst>
              </p:cNvPr>
              <p:cNvSpPr/>
              <p:nvPr/>
            </p:nvSpPr>
            <p:spPr bwMode="auto">
              <a:xfrm>
                <a:off x="719137" y="1871731"/>
                <a:ext cx="5376847" cy="6049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15" name="îs1íḍé">
                <a:extLst>
                  <a:ext uri="{FF2B5EF4-FFF2-40B4-BE49-F238E27FC236}">
                    <a16:creationId xmlns:a16="http://schemas.microsoft.com/office/drawing/2014/main" xmlns="" id="{E0EB7C16-F3CC-4900-B4CC-17DB6B6925EF}"/>
                  </a:ext>
                </a:extLst>
              </p:cNvPr>
              <p:cNvSpPr txBox="1"/>
              <p:nvPr/>
            </p:nvSpPr>
            <p:spPr bwMode="auto">
              <a:xfrm>
                <a:off x="719137" y="1429926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1" name="ïS1ídé">
              <a:extLst>
                <a:ext uri="{FF2B5EF4-FFF2-40B4-BE49-F238E27FC236}">
                  <a16:creationId xmlns:a16="http://schemas.microsoft.com/office/drawing/2014/main" xmlns="" id="{EB0BCFC6-E873-45A7-BC28-29CFDCD53A67}"/>
                </a:ext>
              </a:extLst>
            </p:cNvPr>
            <p:cNvGrpSpPr/>
            <p:nvPr/>
          </p:nvGrpSpPr>
          <p:grpSpPr>
            <a:xfrm>
              <a:off x="8557321" y="4705800"/>
              <a:ext cx="2341768" cy="1046800"/>
              <a:chOff x="719137" y="1429926"/>
              <a:chExt cx="5376847" cy="1046800"/>
            </a:xfrm>
          </p:grpSpPr>
          <p:sp>
            <p:nvSpPr>
              <p:cNvPr id="12" name="ïšľíḓê">
                <a:extLst>
                  <a:ext uri="{FF2B5EF4-FFF2-40B4-BE49-F238E27FC236}">
                    <a16:creationId xmlns:a16="http://schemas.microsoft.com/office/drawing/2014/main" xmlns="" id="{2A0865E3-2159-4C6B-89FE-1FBF8581EE51}"/>
                  </a:ext>
                </a:extLst>
              </p:cNvPr>
              <p:cNvSpPr/>
              <p:nvPr/>
            </p:nvSpPr>
            <p:spPr bwMode="auto">
              <a:xfrm>
                <a:off x="719137" y="1871731"/>
                <a:ext cx="5376847" cy="6049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13" name="ïṣlídê">
                <a:extLst>
                  <a:ext uri="{FF2B5EF4-FFF2-40B4-BE49-F238E27FC236}">
                    <a16:creationId xmlns:a16="http://schemas.microsoft.com/office/drawing/2014/main" xmlns="" id="{C5FE6F0A-A8E3-49A3-BABD-93FE159C41FC}"/>
                  </a:ext>
                </a:extLst>
              </p:cNvPr>
              <p:cNvSpPr txBox="1"/>
              <p:nvPr/>
            </p:nvSpPr>
            <p:spPr bwMode="auto">
              <a:xfrm>
                <a:off x="719137" y="1429926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42961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24249A7-37CE-4405-93D5-45080C8FE9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3BBB7DE-1413-4AF8-A8A9-3EB9E5FA12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BA7F678-EF38-4173-A536-3C4966233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grpSp>
        <p:nvGrpSpPr>
          <p:cNvPr id="5" name="21207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8A1D22D-D68E-4C37-A730-D028A5C98DE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559224"/>
            <a:ext cx="10848975" cy="4587576"/>
            <a:chOff x="669925" y="1559224"/>
            <a:chExt cx="10848975" cy="4587576"/>
          </a:xfrm>
        </p:grpSpPr>
        <p:grpSp>
          <p:nvGrpSpPr>
            <p:cNvPr id="6" name="íṡ1ïḓè">
              <a:extLst>
                <a:ext uri="{FF2B5EF4-FFF2-40B4-BE49-F238E27FC236}">
                  <a16:creationId xmlns:a16="http://schemas.microsoft.com/office/drawing/2014/main" xmlns="" id="{991AC024-4E38-491A-B2E5-906264CA2FF4}"/>
                </a:ext>
              </a:extLst>
            </p:cNvPr>
            <p:cNvGrpSpPr/>
            <p:nvPr/>
          </p:nvGrpSpPr>
          <p:grpSpPr>
            <a:xfrm>
              <a:off x="4195245" y="1559224"/>
              <a:ext cx="3801510" cy="4587576"/>
              <a:chOff x="4195245" y="1559224"/>
              <a:chExt cx="3801510" cy="4587576"/>
            </a:xfrm>
          </p:grpSpPr>
          <p:sp>
            <p:nvSpPr>
              <p:cNvPr id="33" name="îṧḻiḋè">
                <a:extLst>
                  <a:ext uri="{FF2B5EF4-FFF2-40B4-BE49-F238E27FC236}">
                    <a16:creationId xmlns:a16="http://schemas.microsoft.com/office/drawing/2014/main" xmlns="" id="{A7CDA2DD-9D3C-49BD-AC40-86C0AFE21ADC}"/>
                  </a:ext>
                </a:extLst>
              </p:cNvPr>
              <p:cNvSpPr/>
              <p:nvPr/>
            </p:nvSpPr>
            <p:spPr bwMode="auto">
              <a:xfrm>
                <a:off x="5028761" y="1929519"/>
                <a:ext cx="2967994" cy="682864"/>
              </a:xfrm>
              <a:custGeom>
                <a:avLst/>
                <a:gdLst>
                  <a:gd name="T0" fmla="*/ 1579 w 2108"/>
                  <a:gd name="T1" fmla="*/ 0 h 485"/>
                  <a:gd name="T2" fmla="*/ 2108 w 2108"/>
                  <a:gd name="T3" fmla="*/ 243 h 485"/>
                  <a:gd name="T4" fmla="*/ 1583 w 2108"/>
                  <a:gd name="T5" fmla="*/ 485 h 485"/>
                  <a:gd name="T6" fmla="*/ 1583 w 2108"/>
                  <a:gd name="T7" fmla="*/ 364 h 485"/>
                  <a:gd name="T8" fmla="*/ 0 w 2108"/>
                  <a:gd name="T9" fmla="*/ 364 h 485"/>
                  <a:gd name="T10" fmla="*/ 0 w 2108"/>
                  <a:gd name="T11" fmla="*/ 114 h 485"/>
                  <a:gd name="T12" fmla="*/ 1580 w 2108"/>
                  <a:gd name="T13" fmla="*/ 114 h 485"/>
                  <a:gd name="T14" fmla="*/ 1579 w 2108"/>
                  <a:gd name="T15" fmla="*/ 0 h 4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08" h="485">
                    <a:moveTo>
                      <a:pt x="1579" y="0"/>
                    </a:moveTo>
                    <a:lnTo>
                      <a:pt x="2108" y="243"/>
                    </a:lnTo>
                    <a:lnTo>
                      <a:pt x="1583" y="485"/>
                    </a:lnTo>
                    <a:lnTo>
                      <a:pt x="1583" y="364"/>
                    </a:lnTo>
                    <a:lnTo>
                      <a:pt x="0" y="364"/>
                    </a:lnTo>
                    <a:lnTo>
                      <a:pt x="0" y="114"/>
                    </a:lnTo>
                    <a:lnTo>
                      <a:pt x="1580" y="114"/>
                    </a:lnTo>
                    <a:lnTo>
                      <a:pt x="1579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34" name="ï$1ïdê">
                <a:extLst>
                  <a:ext uri="{FF2B5EF4-FFF2-40B4-BE49-F238E27FC236}">
                    <a16:creationId xmlns:a16="http://schemas.microsoft.com/office/drawing/2014/main" xmlns="" id="{9850F9FB-A8E8-4BDC-AF1C-991E862BDF71}"/>
                  </a:ext>
                </a:extLst>
              </p:cNvPr>
              <p:cNvSpPr/>
              <p:nvPr/>
            </p:nvSpPr>
            <p:spPr bwMode="auto">
              <a:xfrm>
                <a:off x="5028761" y="3084160"/>
                <a:ext cx="2967994" cy="684000"/>
              </a:xfrm>
              <a:custGeom>
                <a:avLst/>
                <a:gdLst>
                  <a:gd name="T0" fmla="*/ 1579 w 2108"/>
                  <a:gd name="T1" fmla="*/ 0 h 484"/>
                  <a:gd name="T2" fmla="*/ 2108 w 2108"/>
                  <a:gd name="T3" fmla="*/ 242 h 484"/>
                  <a:gd name="T4" fmla="*/ 1583 w 2108"/>
                  <a:gd name="T5" fmla="*/ 484 h 484"/>
                  <a:gd name="T6" fmla="*/ 1583 w 2108"/>
                  <a:gd name="T7" fmla="*/ 364 h 484"/>
                  <a:gd name="T8" fmla="*/ 0 w 2108"/>
                  <a:gd name="T9" fmla="*/ 364 h 484"/>
                  <a:gd name="T10" fmla="*/ 0 w 2108"/>
                  <a:gd name="T11" fmla="*/ 114 h 484"/>
                  <a:gd name="T12" fmla="*/ 1580 w 2108"/>
                  <a:gd name="T13" fmla="*/ 114 h 484"/>
                  <a:gd name="T14" fmla="*/ 1579 w 2108"/>
                  <a:gd name="T15" fmla="*/ 0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08" h="484">
                    <a:moveTo>
                      <a:pt x="1579" y="0"/>
                    </a:moveTo>
                    <a:lnTo>
                      <a:pt x="2108" y="242"/>
                    </a:lnTo>
                    <a:lnTo>
                      <a:pt x="1583" y="484"/>
                    </a:lnTo>
                    <a:lnTo>
                      <a:pt x="1583" y="364"/>
                    </a:lnTo>
                    <a:lnTo>
                      <a:pt x="0" y="364"/>
                    </a:lnTo>
                    <a:lnTo>
                      <a:pt x="0" y="114"/>
                    </a:lnTo>
                    <a:lnTo>
                      <a:pt x="1580" y="114"/>
                    </a:lnTo>
                    <a:lnTo>
                      <a:pt x="1579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35" name="ïsľíḍê">
                <a:extLst>
                  <a:ext uri="{FF2B5EF4-FFF2-40B4-BE49-F238E27FC236}">
                    <a16:creationId xmlns:a16="http://schemas.microsoft.com/office/drawing/2014/main" xmlns="" id="{99868698-A936-4426-8C9B-6EA45C645CB0}"/>
                  </a:ext>
                </a:extLst>
              </p:cNvPr>
              <p:cNvSpPr/>
              <p:nvPr/>
            </p:nvSpPr>
            <p:spPr bwMode="auto">
              <a:xfrm>
                <a:off x="6267772" y="4208029"/>
                <a:ext cx="895467" cy="677233"/>
              </a:xfrm>
              <a:custGeom>
                <a:avLst/>
                <a:gdLst>
                  <a:gd name="T0" fmla="*/ 114 w 636"/>
                  <a:gd name="T1" fmla="*/ 0 h 481"/>
                  <a:gd name="T2" fmla="*/ 636 w 636"/>
                  <a:gd name="T3" fmla="*/ 1 h 481"/>
                  <a:gd name="T4" fmla="*/ 252 w 636"/>
                  <a:gd name="T5" fmla="*/ 195 h 481"/>
                  <a:gd name="T6" fmla="*/ 252 w 636"/>
                  <a:gd name="T7" fmla="*/ 481 h 481"/>
                  <a:gd name="T8" fmla="*/ 0 w 636"/>
                  <a:gd name="T9" fmla="*/ 481 h 481"/>
                  <a:gd name="T10" fmla="*/ 0 w 636"/>
                  <a:gd name="T11" fmla="*/ 57 h 481"/>
                  <a:gd name="T12" fmla="*/ 114 w 636"/>
                  <a:gd name="T13" fmla="*/ 0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6" h="481">
                    <a:moveTo>
                      <a:pt x="114" y="0"/>
                    </a:moveTo>
                    <a:lnTo>
                      <a:pt x="636" y="1"/>
                    </a:lnTo>
                    <a:lnTo>
                      <a:pt x="252" y="195"/>
                    </a:lnTo>
                    <a:lnTo>
                      <a:pt x="252" y="481"/>
                    </a:lnTo>
                    <a:lnTo>
                      <a:pt x="0" y="481"/>
                    </a:lnTo>
                    <a:lnTo>
                      <a:pt x="0" y="57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36" name="íśliḓé">
                <a:extLst>
                  <a:ext uri="{FF2B5EF4-FFF2-40B4-BE49-F238E27FC236}">
                    <a16:creationId xmlns:a16="http://schemas.microsoft.com/office/drawing/2014/main" xmlns="" id="{19D9557C-81CC-4B28-8512-719B9DF0A4DE}"/>
                  </a:ext>
                </a:extLst>
              </p:cNvPr>
              <p:cNvSpPr/>
              <p:nvPr/>
            </p:nvSpPr>
            <p:spPr bwMode="auto">
              <a:xfrm>
                <a:off x="5038616" y="3024364"/>
                <a:ext cx="1906387" cy="239354"/>
              </a:xfrm>
              <a:custGeom>
                <a:avLst/>
                <a:gdLst>
                  <a:gd name="T0" fmla="*/ 1354 w 1354"/>
                  <a:gd name="T1" fmla="*/ 0 h 170"/>
                  <a:gd name="T2" fmla="*/ 1354 w 1354"/>
                  <a:gd name="T3" fmla="*/ 5 h 170"/>
                  <a:gd name="T4" fmla="*/ 842 w 1354"/>
                  <a:gd name="T5" fmla="*/ 166 h 170"/>
                  <a:gd name="T6" fmla="*/ 842 w 1354"/>
                  <a:gd name="T7" fmla="*/ 170 h 170"/>
                  <a:gd name="T8" fmla="*/ 0 w 1354"/>
                  <a:gd name="T9" fmla="*/ 170 h 170"/>
                  <a:gd name="T10" fmla="*/ 534 w 1354"/>
                  <a:gd name="T11" fmla="*/ 1 h 170"/>
                  <a:gd name="T12" fmla="*/ 1354 w 1354"/>
                  <a:gd name="T13" fmla="*/ 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54" h="170">
                    <a:moveTo>
                      <a:pt x="1354" y="0"/>
                    </a:moveTo>
                    <a:lnTo>
                      <a:pt x="1354" y="5"/>
                    </a:lnTo>
                    <a:lnTo>
                      <a:pt x="842" y="166"/>
                    </a:lnTo>
                    <a:lnTo>
                      <a:pt x="842" y="170"/>
                    </a:lnTo>
                    <a:lnTo>
                      <a:pt x="0" y="170"/>
                    </a:lnTo>
                    <a:lnTo>
                      <a:pt x="534" y="1"/>
                    </a:lnTo>
                    <a:lnTo>
                      <a:pt x="1354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62500" lnSpcReduction="20000"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37" name="îŝlïḓè">
                <a:extLst>
                  <a:ext uri="{FF2B5EF4-FFF2-40B4-BE49-F238E27FC236}">
                    <a16:creationId xmlns:a16="http://schemas.microsoft.com/office/drawing/2014/main" xmlns="" id="{BCB79847-C877-4EBB-BA2A-5C20D4DD2D9F}"/>
                  </a:ext>
                </a:extLst>
              </p:cNvPr>
              <p:cNvSpPr/>
              <p:nvPr/>
            </p:nvSpPr>
            <p:spPr bwMode="auto">
              <a:xfrm>
                <a:off x="5038616" y="2427505"/>
                <a:ext cx="1882452" cy="274554"/>
              </a:xfrm>
              <a:custGeom>
                <a:avLst/>
                <a:gdLst>
                  <a:gd name="T0" fmla="*/ 571 w 1337"/>
                  <a:gd name="T1" fmla="*/ 0 h 195"/>
                  <a:gd name="T2" fmla="*/ 1337 w 1337"/>
                  <a:gd name="T3" fmla="*/ 2 h 195"/>
                  <a:gd name="T4" fmla="*/ 776 w 1337"/>
                  <a:gd name="T5" fmla="*/ 194 h 195"/>
                  <a:gd name="T6" fmla="*/ 0 w 1337"/>
                  <a:gd name="T7" fmla="*/ 195 h 195"/>
                  <a:gd name="T8" fmla="*/ 571 w 1337"/>
                  <a:gd name="T9" fmla="*/ 0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37" h="195">
                    <a:moveTo>
                      <a:pt x="571" y="0"/>
                    </a:moveTo>
                    <a:lnTo>
                      <a:pt x="1337" y="2"/>
                    </a:lnTo>
                    <a:lnTo>
                      <a:pt x="776" y="194"/>
                    </a:lnTo>
                    <a:lnTo>
                      <a:pt x="0" y="195"/>
                    </a:lnTo>
                    <a:lnTo>
                      <a:pt x="571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85000" lnSpcReduction="20000"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38" name="îṣ1ïḓé">
                <a:extLst>
                  <a:ext uri="{FF2B5EF4-FFF2-40B4-BE49-F238E27FC236}">
                    <a16:creationId xmlns:a16="http://schemas.microsoft.com/office/drawing/2014/main" xmlns="" id="{EFE49EEC-CB74-401C-9FBA-8C5D9EC7C62E}"/>
                  </a:ext>
                </a:extLst>
              </p:cNvPr>
              <p:cNvSpPr/>
              <p:nvPr/>
            </p:nvSpPr>
            <p:spPr bwMode="auto">
              <a:xfrm>
                <a:off x="5028761" y="1559224"/>
                <a:ext cx="1589595" cy="530804"/>
              </a:xfrm>
              <a:custGeom>
                <a:avLst/>
                <a:gdLst>
                  <a:gd name="T0" fmla="*/ 1044 w 1129"/>
                  <a:gd name="T1" fmla="*/ 0 h 377"/>
                  <a:gd name="T2" fmla="*/ 1129 w 1129"/>
                  <a:gd name="T3" fmla="*/ 236 h 377"/>
                  <a:gd name="T4" fmla="*/ 739 w 1129"/>
                  <a:gd name="T5" fmla="*/ 377 h 377"/>
                  <a:gd name="T6" fmla="*/ 0 w 1129"/>
                  <a:gd name="T7" fmla="*/ 377 h 377"/>
                  <a:gd name="T8" fmla="*/ 0 w 1129"/>
                  <a:gd name="T9" fmla="*/ 376 h 377"/>
                  <a:gd name="T10" fmla="*/ 1044 w 1129"/>
                  <a:gd name="T11" fmla="*/ 0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29" h="377">
                    <a:moveTo>
                      <a:pt x="1044" y="0"/>
                    </a:moveTo>
                    <a:lnTo>
                      <a:pt x="1129" y="236"/>
                    </a:lnTo>
                    <a:lnTo>
                      <a:pt x="739" y="377"/>
                    </a:lnTo>
                    <a:lnTo>
                      <a:pt x="0" y="377"/>
                    </a:lnTo>
                    <a:lnTo>
                      <a:pt x="0" y="376"/>
                    </a:lnTo>
                    <a:lnTo>
                      <a:pt x="1044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39" name="išļiḋe">
                <a:extLst>
                  <a:ext uri="{FF2B5EF4-FFF2-40B4-BE49-F238E27FC236}">
                    <a16:creationId xmlns:a16="http://schemas.microsoft.com/office/drawing/2014/main" xmlns="" id="{7D5BF8FA-79E5-44BD-B3ED-14A9C33CE166}"/>
                  </a:ext>
                </a:extLst>
              </p:cNvPr>
              <p:cNvSpPr/>
              <p:nvPr/>
            </p:nvSpPr>
            <p:spPr bwMode="auto">
              <a:xfrm>
                <a:off x="5869316" y="6014451"/>
                <a:ext cx="401271" cy="132349"/>
              </a:xfrm>
              <a:custGeom>
                <a:avLst/>
                <a:gdLst>
                  <a:gd name="T0" fmla="*/ 0 w 285"/>
                  <a:gd name="T1" fmla="*/ 0 h 94"/>
                  <a:gd name="T2" fmla="*/ 36 w 285"/>
                  <a:gd name="T3" fmla="*/ 8 h 94"/>
                  <a:gd name="T4" fmla="*/ 71 w 285"/>
                  <a:gd name="T5" fmla="*/ 11 h 94"/>
                  <a:gd name="T6" fmla="*/ 107 w 285"/>
                  <a:gd name="T7" fmla="*/ 14 h 94"/>
                  <a:gd name="T8" fmla="*/ 142 w 285"/>
                  <a:gd name="T9" fmla="*/ 14 h 94"/>
                  <a:gd name="T10" fmla="*/ 175 w 285"/>
                  <a:gd name="T11" fmla="*/ 13 h 94"/>
                  <a:gd name="T12" fmla="*/ 205 w 285"/>
                  <a:gd name="T13" fmla="*/ 11 h 94"/>
                  <a:gd name="T14" fmla="*/ 231 w 285"/>
                  <a:gd name="T15" fmla="*/ 8 h 94"/>
                  <a:gd name="T16" fmla="*/ 253 w 285"/>
                  <a:gd name="T17" fmla="*/ 5 h 94"/>
                  <a:gd name="T18" fmla="*/ 270 w 285"/>
                  <a:gd name="T19" fmla="*/ 2 h 94"/>
                  <a:gd name="T20" fmla="*/ 281 w 285"/>
                  <a:gd name="T21" fmla="*/ 0 h 94"/>
                  <a:gd name="T22" fmla="*/ 285 w 285"/>
                  <a:gd name="T23" fmla="*/ 0 h 94"/>
                  <a:gd name="T24" fmla="*/ 285 w 285"/>
                  <a:gd name="T25" fmla="*/ 32 h 94"/>
                  <a:gd name="T26" fmla="*/ 285 w 285"/>
                  <a:gd name="T27" fmla="*/ 34 h 94"/>
                  <a:gd name="T28" fmla="*/ 283 w 285"/>
                  <a:gd name="T29" fmla="*/ 38 h 94"/>
                  <a:gd name="T30" fmla="*/ 282 w 285"/>
                  <a:gd name="T31" fmla="*/ 44 h 94"/>
                  <a:gd name="T32" fmla="*/ 278 w 285"/>
                  <a:gd name="T33" fmla="*/ 51 h 94"/>
                  <a:gd name="T34" fmla="*/ 273 w 285"/>
                  <a:gd name="T35" fmla="*/ 59 h 94"/>
                  <a:gd name="T36" fmla="*/ 264 w 285"/>
                  <a:gd name="T37" fmla="*/ 68 h 94"/>
                  <a:gd name="T38" fmla="*/ 251 w 285"/>
                  <a:gd name="T39" fmla="*/ 76 h 94"/>
                  <a:gd name="T40" fmla="*/ 232 w 285"/>
                  <a:gd name="T41" fmla="*/ 82 h 94"/>
                  <a:gd name="T42" fmla="*/ 210 w 285"/>
                  <a:gd name="T43" fmla="*/ 89 h 94"/>
                  <a:gd name="T44" fmla="*/ 181 w 285"/>
                  <a:gd name="T45" fmla="*/ 93 h 94"/>
                  <a:gd name="T46" fmla="*/ 146 w 285"/>
                  <a:gd name="T47" fmla="*/ 94 h 94"/>
                  <a:gd name="T48" fmla="*/ 110 w 285"/>
                  <a:gd name="T49" fmla="*/ 93 h 94"/>
                  <a:gd name="T50" fmla="*/ 82 w 285"/>
                  <a:gd name="T51" fmla="*/ 89 h 94"/>
                  <a:gd name="T52" fmla="*/ 58 w 285"/>
                  <a:gd name="T53" fmla="*/ 82 h 94"/>
                  <a:gd name="T54" fmla="*/ 40 w 285"/>
                  <a:gd name="T55" fmla="*/ 76 h 94"/>
                  <a:gd name="T56" fmla="*/ 25 w 285"/>
                  <a:gd name="T57" fmla="*/ 68 h 94"/>
                  <a:gd name="T58" fmla="*/ 16 w 285"/>
                  <a:gd name="T59" fmla="*/ 59 h 94"/>
                  <a:gd name="T60" fmla="*/ 8 w 285"/>
                  <a:gd name="T61" fmla="*/ 51 h 94"/>
                  <a:gd name="T62" fmla="*/ 4 w 285"/>
                  <a:gd name="T63" fmla="*/ 44 h 94"/>
                  <a:gd name="T64" fmla="*/ 2 w 285"/>
                  <a:gd name="T65" fmla="*/ 38 h 94"/>
                  <a:gd name="T66" fmla="*/ 0 w 285"/>
                  <a:gd name="T67" fmla="*/ 34 h 94"/>
                  <a:gd name="T68" fmla="*/ 0 w 285"/>
                  <a:gd name="T69" fmla="*/ 32 h 94"/>
                  <a:gd name="T70" fmla="*/ 0 w 285"/>
                  <a:gd name="T71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85" h="94">
                    <a:moveTo>
                      <a:pt x="0" y="0"/>
                    </a:moveTo>
                    <a:lnTo>
                      <a:pt x="36" y="8"/>
                    </a:lnTo>
                    <a:lnTo>
                      <a:pt x="71" y="11"/>
                    </a:lnTo>
                    <a:lnTo>
                      <a:pt x="107" y="14"/>
                    </a:lnTo>
                    <a:lnTo>
                      <a:pt x="142" y="14"/>
                    </a:lnTo>
                    <a:lnTo>
                      <a:pt x="175" y="13"/>
                    </a:lnTo>
                    <a:lnTo>
                      <a:pt x="205" y="11"/>
                    </a:lnTo>
                    <a:lnTo>
                      <a:pt x="231" y="8"/>
                    </a:lnTo>
                    <a:lnTo>
                      <a:pt x="253" y="5"/>
                    </a:lnTo>
                    <a:lnTo>
                      <a:pt x="270" y="2"/>
                    </a:lnTo>
                    <a:lnTo>
                      <a:pt x="281" y="0"/>
                    </a:lnTo>
                    <a:lnTo>
                      <a:pt x="285" y="0"/>
                    </a:lnTo>
                    <a:lnTo>
                      <a:pt x="285" y="32"/>
                    </a:lnTo>
                    <a:lnTo>
                      <a:pt x="285" y="34"/>
                    </a:lnTo>
                    <a:lnTo>
                      <a:pt x="283" y="38"/>
                    </a:lnTo>
                    <a:lnTo>
                      <a:pt x="282" y="44"/>
                    </a:lnTo>
                    <a:lnTo>
                      <a:pt x="278" y="51"/>
                    </a:lnTo>
                    <a:lnTo>
                      <a:pt x="273" y="59"/>
                    </a:lnTo>
                    <a:lnTo>
                      <a:pt x="264" y="68"/>
                    </a:lnTo>
                    <a:lnTo>
                      <a:pt x="251" y="76"/>
                    </a:lnTo>
                    <a:lnTo>
                      <a:pt x="232" y="82"/>
                    </a:lnTo>
                    <a:lnTo>
                      <a:pt x="210" y="89"/>
                    </a:lnTo>
                    <a:lnTo>
                      <a:pt x="181" y="93"/>
                    </a:lnTo>
                    <a:lnTo>
                      <a:pt x="146" y="94"/>
                    </a:lnTo>
                    <a:lnTo>
                      <a:pt x="110" y="93"/>
                    </a:lnTo>
                    <a:lnTo>
                      <a:pt x="82" y="89"/>
                    </a:lnTo>
                    <a:lnTo>
                      <a:pt x="58" y="82"/>
                    </a:lnTo>
                    <a:lnTo>
                      <a:pt x="40" y="76"/>
                    </a:lnTo>
                    <a:lnTo>
                      <a:pt x="25" y="68"/>
                    </a:lnTo>
                    <a:lnTo>
                      <a:pt x="16" y="59"/>
                    </a:lnTo>
                    <a:lnTo>
                      <a:pt x="8" y="51"/>
                    </a:lnTo>
                    <a:lnTo>
                      <a:pt x="4" y="44"/>
                    </a:lnTo>
                    <a:lnTo>
                      <a:pt x="2" y="38"/>
                    </a:lnTo>
                    <a:lnTo>
                      <a:pt x="0" y="34"/>
                    </a:lnTo>
                    <a:lnTo>
                      <a:pt x="0" y="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40" name="íslîḑè">
                <a:extLst>
                  <a:ext uri="{FF2B5EF4-FFF2-40B4-BE49-F238E27FC236}">
                    <a16:creationId xmlns:a16="http://schemas.microsoft.com/office/drawing/2014/main" xmlns="" id="{498AB944-9DFF-47E8-B26C-EEF9E9708195}"/>
                  </a:ext>
                </a:extLst>
              </p:cNvPr>
              <p:cNvSpPr/>
              <p:nvPr/>
            </p:nvSpPr>
            <p:spPr bwMode="auto">
              <a:xfrm>
                <a:off x="5023129" y="4208029"/>
                <a:ext cx="895467" cy="677233"/>
              </a:xfrm>
              <a:custGeom>
                <a:avLst/>
                <a:gdLst>
                  <a:gd name="T0" fmla="*/ 522 w 636"/>
                  <a:gd name="T1" fmla="*/ 0 h 481"/>
                  <a:gd name="T2" fmla="*/ 636 w 636"/>
                  <a:gd name="T3" fmla="*/ 57 h 481"/>
                  <a:gd name="T4" fmla="*/ 636 w 636"/>
                  <a:gd name="T5" fmla="*/ 481 h 481"/>
                  <a:gd name="T6" fmla="*/ 384 w 636"/>
                  <a:gd name="T7" fmla="*/ 481 h 481"/>
                  <a:gd name="T8" fmla="*/ 384 w 636"/>
                  <a:gd name="T9" fmla="*/ 195 h 481"/>
                  <a:gd name="T10" fmla="*/ 0 w 636"/>
                  <a:gd name="T11" fmla="*/ 1 h 481"/>
                  <a:gd name="T12" fmla="*/ 522 w 636"/>
                  <a:gd name="T13" fmla="*/ 0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6" h="481">
                    <a:moveTo>
                      <a:pt x="522" y="0"/>
                    </a:moveTo>
                    <a:lnTo>
                      <a:pt x="636" y="57"/>
                    </a:lnTo>
                    <a:lnTo>
                      <a:pt x="636" y="481"/>
                    </a:lnTo>
                    <a:lnTo>
                      <a:pt x="384" y="481"/>
                    </a:lnTo>
                    <a:lnTo>
                      <a:pt x="384" y="195"/>
                    </a:lnTo>
                    <a:lnTo>
                      <a:pt x="0" y="1"/>
                    </a:lnTo>
                    <a:lnTo>
                      <a:pt x="522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41" name="îslíḓê">
                <a:extLst>
                  <a:ext uri="{FF2B5EF4-FFF2-40B4-BE49-F238E27FC236}">
                    <a16:creationId xmlns:a16="http://schemas.microsoft.com/office/drawing/2014/main" xmlns="" id="{1BAC1A8C-6EAA-4EAB-9D3C-DD40EBEEFBD5}"/>
                  </a:ext>
                </a:extLst>
              </p:cNvPr>
              <p:cNvSpPr/>
              <p:nvPr/>
            </p:nvSpPr>
            <p:spPr bwMode="auto">
              <a:xfrm>
                <a:off x="5556748" y="5365378"/>
                <a:ext cx="1026408" cy="608242"/>
              </a:xfrm>
              <a:custGeom>
                <a:avLst/>
                <a:gdLst>
                  <a:gd name="T0" fmla="*/ 0 w 729"/>
                  <a:gd name="T1" fmla="*/ 0 h 432"/>
                  <a:gd name="T2" fmla="*/ 729 w 729"/>
                  <a:gd name="T3" fmla="*/ 0 h 432"/>
                  <a:gd name="T4" fmla="*/ 729 w 729"/>
                  <a:gd name="T5" fmla="*/ 284 h 432"/>
                  <a:gd name="T6" fmla="*/ 728 w 729"/>
                  <a:gd name="T7" fmla="*/ 287 h 432"/>
                  <a:gd name="T8" fmla="*/ 724 w 729"/>
                  <a:gd name="T9" fmla="*/ 293 h 432"/>
                  <a:gd name="T10" fmla="*/ 719 w 729"/>
                  <a:gd name="T11" fmla="*/ 301 h 432"/>
                  <a:gd name="T12" fmla="*/ 710 w 729"/>
                  <a:gd name="T13" fmla="*/ 313 h 432"/>
                  <a:gd name="T14" fmla="*/ 698 w 729"/>
                  <a:gd name="T15" fmla="*/ 327 h 432"/>
                  <a:gd name="T16" fmla="*/ 682 w 729"/>
                  <a:gd name="T17" fmla="*/ 342 h 432"/>
                  <a:gd name="T18" fmla="*/ 664 w 729"/>
                  <a:gd name="T19" fmla="*/ 357 h 432"/>
                  <a:gd name="T20" fmla="*/ 642 w 729"/>
                  <a:gd name="T21" fmla="*/ 373 h 432"/>
                  <a:gd name="T22" fmla="*/ 615 w 729"/>
                  <a:gd name="T23" fmla="*/ 387 h 432"/>
                  <a:gd name="T24" fmla="*/ 585 w 729"/>
                  <a:gd name="T25" fmla="*/ 402 h 432"/>
                  <a:gd name="T26" fmla="*/ 550 w 729"/>
                  <a:gd name="T27" fmla="*/ 414 h 432"/>
                  <a:gd name="T28" fmla="*/ 511 w 729"/>
                  <a:gd name="T29" fmla="*/ 423 h 432"/>
                  <a:gd name="T30" fmla="*/ 467 w 729"/>
                  <a:gd name="T31" fmla="*/ 429 h 432"/>
                  <a:gd name="T32" fmla="*/ 419 w 729"/>
                  <a:gd name="T33" fmla="*/ 432 h 432"/>
                  <a:gd name="T34" fmla="*/ 364 w 729"/>
                  <a:gd name="T35" fmla="*/ 431 h 432"/>
                  <a:gd name="T36" fmla="*/ 361 w 729"/>
                  <a:gd name="T37" fmla="*/ 431 h 432"/>
                  <a:gd name="T38" fmla="*/ 351 w 729"/>
                  <a:gd name="T39" fmla="*/ 431 h 432"/>
                  <a:gd name="T40" fmla="*/ 335 w 729"/>
                  <a:gd name="T41" fmla="*/ 431 h 432"/>
                  <a:gd name="T42" fmla="*/ 315 w 729"/>
                  <a:gd name="T43" fmla="*/ 431 h 432"/>
                  <a:gd name="T44" fmla="*/ 291 w 729"/>
                  <a:gd name="T45" fmla="*/ 429 h 432"/>
                  <a:gd name="T46" fmla="*/ 262 w 729"/>
                  <a:gd name="T47" fmla="*/ 427 h 432"/>
                  <a:gd name="T48" fmla="*/ 232 w 729"/>
                  <a:gd name="T49" fmla="*/ 421 h 432"/>
                  <a:gd name="T50" fmla="*/ 198 w 729"/>
                  <a:gd name="T51" fmla="*/ 412 h 432"/>
                  <a:gd name="T52" fmla="*/ 164 w 729"/>
                  <a:gd name="T53" fmla="*/ 402 h 432"/>
                  <a:gd name="T54" fmla="*/ 129 w 729"/>
                  <a:gd name="T55" fmla="*/ 387 h 432"/>
                  <a:gd name="T56" fmla="*/ 94 w 729"/>
                  <a:gd name="T57" fmla="*/ 369 h 432"/>
                  <a:gd name="T58" fmla="*/ 61 w 729"/>
                  <a:gd name="T59" fmla="*/ 345 h 432"/>
                  <a:gd name="T60" fmla="*/ 29 w 729"/>
                  <a:gd name="T61" fmla="*/ 318 h 432"/>
                  <a:gd name="T62" fmla="*/ 0 w 729"/>
                  <a:gd name="T63" fmla="*/ 284 h 432"/>
                  <a:gd name="T64" fmla="*/ 0 w 729"/>
                  <a:gd name="T65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729" h="432">
                    <a:moveTo>
                      <a:pt x="0" y="0"/>
                    </a:moveTo>
                    <a:lnTo>
                      <a:pt x="729" y="0"/>
                    </a:lnTo>
                    <a:lnTo>
                      <a:pt x="729" y="284"/>
                    </a:lnTo>
                    <a:lnTo>
                      <a:pt x="728" y="287"/>
                    </a:lnTo>
                    <a:lnTo>
                      <a:pt x="724" y="293"/>
                    </a:lnTo>
                    <a:lnTo>
                      <a:pt x="719" y="301"/>
                    </a:lnTo>
                    <a:lnTo>
                      <a:pt x="710" y="313"/>
                    </a:lnTo>
                    <a:lnTo>
                      <a:pt x="698" y="327"/>
                    </a:lnTo>
                    <a:lnTo>
                      <a:pt x="682" y="342"/>
                    </a:lnTo>
                    <a:lnTo>
                      <a:pt x="664" y="357"/>
                    </a:lnTo>
                    <a:lnTo>
                      <a:pt x="642" y="373"/>
                    </a:lnTo>
                    <a:lnTo>
                      <a:pt x="615" y="387"/>
                    </a:lnTo>
                    <a:lnTo>
                      <a:pt x="585" y="402"/>
                    </a:lnTo>
                    <a:lnTo>
                      <a:pt x="550" y="414"/>
                    </a:lnTo>
                    <a:lnTo>
                      <a:pt x="511" y="423"/>
                    </a:lnTo>
                    <a:lnTo>
                      <a:pt x="467" y="429"/>
                    </a:lnTo>
                    <a:lnTo>
                      <a:pt x="419" y="432"/>
                    </a:lnTo>
                    <a:lnTo>
                      <a:pt x="364" y="431"/>
                    </a:lnTo>
                    <a:lnTo>
                      <a:pt x="361" y="431"/>
                    </a:lnTo>
                    <a:lnTo>
                      <a:pt x="351" y="431"/>
                    </a:lnTo>
                    <a:lnTo>
                      <a:pt x="335" y="431"/>
                    </a:lnTo>
                    <a:lnTo>
                      <a:pt x="315" y="431"/>
                    </a:lnTo>
                    <a:lnTo>
                      <a:pt x="291" y="429"/>
                    </a:lnTo>
                    <a:lnTo>
                      <a:pt x="262" y="427"/>
                    </a:lnTo>
                    <a:lnTo>
                      <a:pt x="232" y="421"/>
                    </a:lnTo>
                    <a:lnTo>
                      <a:pt x="198" y="412"/>
                    </a:lnTo>
                    <a:lnTo>
                      <a:pt x="164" y="402"/>
                    </a:lnTo>
                    <a:lnTo>
                      <a:pt x="129" y="387"/>
                    </a:lnTo>
                    <a:lnTo>
                      <a:pt x="94" y="369"/>
                    </a:lnTo>
                    <a:lnTo>
                      <a:pt x="61" y="345"/>
                    </a:lnTo>
                    <a:lnTo>
                      <a:pt x="29" y="318"/>
                    </a:lnTo>
                    <a:lnTo>
                      <a:pt x="0" y="28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42" name="ïṩḻíḍé">
                <a:extLst>
                  <a:ext uri="{FF2B5EF4-FFF2-40B4-BE49-F238E27FC236}">
                    <a16:creationId xmlns:a16="http://schemas.microsoft.com/office/drawing/2014/main" xmlns="" id="{C9B28CF0-0948-45E6-B439-C34E44885DF2}"/>
                  </a:ext>
                </a:extLst>
              </p:cNvPr>
              <p:cNvSpPr/>
              <p:nvPr/>
            </p:nvSpPr>
            <p:spPr bwMode="auto">
              <a:xfrm>
                <a:off x="5434255" y="4926092"/>
                <a:ext cx="1279842" cy="330873"/>
              </a:xfrm>
              <a:custGeom>
                <a:avLst/>
                <a:gdLst>
                  <a:gd name="T0" fmla="*/ 118 w 909"/>
                  <a:gd name="T1" fmla="*/ 0 h 235"/>
                  <a:gd name="T2" fmla="*/ 793 w 909"/>
                  <a:gd name="T3" fmla="*/ 0 h 235"/>
                  <a:gd name="T4" fmla="*/ 820 w 909"/>
                  <a:gd name="T5" fmla="*/ 3 h 235"/>
                  <a:gd name="T6" fmla="*/ 844 w 909"/>
                  <a:gd name="T7" fmla="*/ 12 h 235"/>
                  <a:gd name="T8" fmla="*/ 866 w 909"/>
                  <a:gd name="T9" fmla="*/ 25 h 235"/>
                  <a:gd name="T10" fmla="*/ 885 w 909"/>
                  <a:gd name="T11" fmla="*/ 43 h 235"/>
                  <a:gd name="T12" fmla="*/ 898 w 909"/>
                  <a:gd name="T13" fmla="*/ 66 h 235"/>
                  <a:gd name="T14" fmla="*/ 907 w 909"/>
                  <a:gd name="T15" fmla="*/ 91 h 235"/>
                  <a:gd name="T16" fmla="*/ 909 w 909"/>
                  <a:gd name="T17" fmla="*/ 117 h 235"/>
                  <a:gd name="T18" fmla="*/ 907 w 909"/>
                  <a:gd name="T19" fmla="*/ 144 h 235"/>
                  <a:gd name="T20" fmla="*/ 898 w 909"/>
                  <a:gd name="T21" fmla="*/ 168 h 235"/>
                  <a:gd name="T22" fmla="*/ 885 w 909"/>
                  <a:gd name="T23" fmla="*/ 190 h 235"/>
                  <a:gd name="T24" fmla="*/ 866 w 909"/>
                  <a:gd name="T25" fmla="*/ 208 h 235"/>
                  <a:gd name="T26" fmla="*/ 844 w 909"/>
                  <a:gd name="T27" fmla="*/ 222 h 235"/>
                  <a:gd name="T28" fmla="*/ 820 w 909"/>
                  <a:gd name="T29" fmla="*/ 231 h 235"/>
                  <a:gd name="T30" fmla="*/ 793 w 909"/>
                  <a:gd name="T31" fmla="*/ 235 h 235"/>
                  <a:gd name="T32" fmla="*/ 118 w 909"/>
                  <a:gd name="T33" fmla="*/ 235 h 235"/>
                  <a:gd name="T34" fmla="*/ 91 w 909"/>
                  <a:gd name="T35" fmla="*/ 231 h 235"/>
                  <a:gd name="T36" fmla="*/ 66 w 909"/>
                  <a:gd name="T37" fmla="*/ 222 h 235"/>
                  <a:gd name="T38" fmla="*/ 45 w 909"/>
                  <a:gd name="T39" fmla="*/ 208 h 235"/>
                  <a:gd name="T40" fmla="*/ 26 w 909"/>
                  <a:gd name="T41" fmla="*/ 190 h 235"/>
                  <a:gd name="T42" fmla="*/ 12 w 909"/>
                  <a:gd name="T43" fmla="*/ 168 h 235"/>
                  <a:gd name="T44" fmla="*/ 4 w 909"/>
                  <a:gd name="T45" fmla="*/ 144 h 235"/>
                  <a:gd name="T46" fmla="*/ 0 w 909"/>
                  <a:gd name="T47" fmla="*/ 117 h 235"/>
                  <a:gd name="T48" fmla="*/ 3 w 909"/>
                  <a:gd name="T49" fmla="*/ 93 h 235"/>
                  <a:gd name="T50" fmla="*/ 9 w 909"/>
                  <a:gd name="T51" fmla="*/ 71 h 235"/>
                  <a:gd name="T52" fmla="*/ 20 w 909"/>
                  <a:gd name="T53" fmla="*/ 51 h 235"/>
                  <a:gd name="T54" fmla="*/ 34 w 909"/>
                  <a:gd name="T55" fmla="*/ 34 h 235"/>
                  <a:gd name="T56" fmla="*/ 53 w 909"/>
                  <a:gd name="T57" fmla="*/ 20 h 235"/>
                  <a:gd name="T58" fmla="*/ 72 w 909"/>
                  <a:gd name="T59" fmla="*/ 9 h 235"/>
                  <a:gd name="T60" fmla="*/ 95 w 909"/>
                  <a:gd name="T61" fmla="*/ 2 h 235"/>
                  <a:gd name="T62" fmla="*/ 118 w 909"/>
                  <a:gd name="T63" fmla="*/ 0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09" h="235">
                    <a:moveTo>
                      <a:pt x="118" y="0"/>
                    </a:moveTo>
                    <a:lnTo>
                      <a:pt x="793" y="0"/>
                    </a:lnTo>
                    <a:lnTo>
                      <a:pt x="820" y="3"/>
                    </a:lnTo>
                    <a:lnTo>
                      <a:pt x="844" y="12"/>
                    </a:lnTo>
                    <a:lnTo>
                      <a:pt x="866" y="25"/>
                    </a:lnTo>
                    <a:lnTo>
                      <a:pt x="885" y="43"/>
                    </a:lnTo>
                    <a:lnTo>
                      <a:pt x="898" y="66"/>
                    </a:lnTo>
                    <a:lnTo>
                      <a:pt x="907" y="91"/>
                    </a:lnTo>
                    <a:lnTo>
                      <a:pt x="909" y="117"/>
                    </a:lnTo>
                    <a:lnTo>
                      <a:pt x="907" y="144"/>
                    </a:lnTo>
                    <a:lnTo>
                      <a:pt x="898" y="168"/>
                    </a:lnTo>
                    <a:lnTo>
                      <a:pt x="885" y="190"/>
                    </a:lnTo>
                    <a:lnTo>
                      <a:pt x="866" y="208"/>
                    </a:lnTo>
                    <a:lnTo>
                      <a:pt x="844" y="222"/>
                    </a:lnTo>
                    <a:lnTo>
                      <a:pt x="820" y="231"/>
                    </a:lnTo>
                    <a:lnTo>
                      <a:pt x="793" y="235"/>
                    </a:lnTo>
                    <a:lnTo>
                      <a:pt x="118" y="235"/>
                    </a:lnTo>
                    <a:lnTo>
                      <a:pt x="91" y="231"/>
                    </a:lnTo>
                    <a:lnTo>
                      <a:pt x="66" y="222"/>
                    </a:lnTo>
                    <a:lnTo>
                      <a:pt x="45" y="208"/>
                    </a:lnTo>
                    <a:lnTo>
                      <a:pt x="26" y="190"/>
                    </a:lnTo>
                    <a:lnTo>
                      <a:pt x="12" y="168"/>
                    </a:lnTo>
                    <a:lnTo>
                      <a:pt x="4" y="144"/>
                    </a:lnTo>
                    <a:lnTo>
                      <a:pt x="0" y="117"/>
                    </a:lnTo>
                    <a:lnTo>
                      <a:pt x="3" y="93"/>
                    </a:lnTo>
                    <a:lnTo>
                      <a:pt x="9" y="71"/>
                    </a:lnTo>
                    <a:lnTo>
                      <a:pt x="20" y="51"/>
                    </a:lnTo>
                    <a:lnTo>
                      <a:pt x="34" y="34"/>
                    </a:lnTo>
                    <a:lnTo>
                      <a:pt x="53" y="20"/>
                    </a:lnTo>
                    <a:lnTo>
                      <a:pt x="72" y="9"/>
                    </a:lnTo>
                    <a:lnTo>
                      <a:pt x="95" y="2"/>
                    </a:lnTo>
                    <a:lnTo>
                      <a:pt x="118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92500" lnSpcReduction="10000"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43" name="işļîdè">
                <a:extLst>
                  <a:ext uri="{FF2B5EF4-FFF2-40B4-BE49-F238E27FC236}">
                    <a16:creationId xmlns:a16="http://schemas.microsoft.com/office/drawing/2014/main" xmlns="" id="{BEF86DF2-E02D-42F0-B4B6-0AAC55068437}"/>
                  </a:ext>
                </a:extLst>
              </p:cNvPr>
              <p:cNvSpPr/>
              <p:nvPr/>
            </p:nvSpPr>
            <p:spPr bwMode="auto">
              <a:xfrm>
                <a:off x="5218836" y="3615710"/>
                <a:ext cx="1888084" cy="275962"/>
              </a:xfrm>
              <a:custGeom>
                <a:avLst/>
                <a:gdLst>
                  <a:gd name="T0" fmla="*/ 575 w 1341"/>
                  <a:gd name="T1" fmla="*/ 0 h 196"/>
                  <a:gd name="T2" fmla="*/ 1341 w 1341"/>
                  <a:gd name="T3" fmla="*/ 1 h 196"/>
                  <a:gd name="T4" fmla="*/ 781 w 1341"/>
                  <a:gd name="T5" fmla="*/ 192 h 196"/>
                  <a:gd name="T6" fmla="*/ 0 w 1341"/>
                  <a:gd name="T7" fmla="*/ 196 h 196"/>
                  <a:gd name="T8" fmla="*/ 575 w 1341"/>
                  <a:gd name="T9" fmla="*/ 0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41" h="196">
                    <a:moveTo>
                      <a:pt x="575" y="0"/>
                    </a:moveTo>
                    <a:lnTo>
                      <a:pt x="1341" y="1"/>
                    </a:lnTo>
                    <a:lnTo>
                      <a:pt x="781" y="192"/>
                    </a:lnTo>
                    <a:lnTo>
                      <a:pt x="0" y="196"/>
                    </a:lnTo>
                    <a:lnTo>
                      <a:pt x="575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85000" lnSpcReduction="20000"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44" name="ïşľîḋé">
                <a:extLst>
                  <a:ext uri="{FF2B5EF4-FFF2-40B4-BE49-F238E27FC236}">
                    <a16:creationId xmlns:a16="http://schemas.microsoft.com/office/drawing/2014/main" xmlns="" id="{C9A67B2F-AEBA-4452-996E-0FF6203B988B}"/>
                  </a:ext>
                </a:extLst>
              </p:cNvPr>
              <p:cNvSpPr/>
              <p:nvPr/>
            </p:nvSpPr>
            <p:spPr bwMode="auto">
              <a:xfrm>
                <a:off x="4195245" y="3706793"/>
                <a:ext cx="2966400" cy="682864"/>
              </a:xfrm>
              <a:custGeom>
                <a:avLst/>
                <a:gdLst>
                  <a:gd name="T0" fmla="*/ 500 w 2008"/>
                  <a:gd name="T1" fmla="*/ 0 h 485"/>
                  <a:gd name="T2" fmla="*/ 501 w 2008"/>
                  <a:gd name="T3" fmla="*/ 120 h 485"/>
                  <a:gd name="T4" fmla="*/ 2008 w 2008"/>
                  <a:gd name="T5" fmla="*/ 116 h 485"/>
                  <a:gd name="T6" fmla="*/ 2008 w 2008"/>
                  <a:gd name="T7" fmla="*/ 366 h 485"/>
                  <a:gd name="T8" fmla="*/ 504 w 2008"/>
                  <a:gd name="T9" fmla="*/ 370 h 485"/>
                  <a:gd name="T10" fmla="*/ 505 w 2008"/>
                  <a:gd name="T11" fmla="*/ 485 h 485"/>
                  <a:gd name="T12" fmla="*/ 0 w 2008"/>
                  <a:gd name="T13" fmla="*/ 243 h 485"/>
                  <a:gd name="T14" fmla="*/ 500 w 2008"/>
                  <a:gd name="T15" fmla="*/ 0 h 4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08" h="485">
                    <a:moveTo>
                      <a:pt x="500" y="0"/>
                    </a:moveTo>
                    <a:lnTo>
                      <a:pt x="501" y="120"/>
                    </a:lnTo>
                    <a:lnTo>
                      <a:pt x="2008" y="116"/>
                    </a:lnTo>
                    <a:lnTo>
                      <a:pt x="2008" y="366"/>
                    </a:lnTo>
                    <a:lnTo>
                      <a:pt x="504" y="370"/>
                    </a:lnTo>
                    <a:lnTo>
                      <a:pt x="505" y="485"/>
                    </a:lnTo>
                    <a:lnTo>
                      <a:pt x="0" y="243"/>
                    </a:lnTo>
                    <a:lnTo>
                      <a:pt x="5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45" name="ís1iḓé">
                <a:extLst>
                  <a:ext uri="{FF2B5EF4-FFF2-40B4-BE49-F238E27FC236}">
                    <a16:creationId xmlns:a16="http://schemas.microsoft.com/office/drawing/2014/main" xmlns="" id="{0A66F10A-A2E9-42FE-BCCF-6684770BF64A}"/>
                  </a:ext>
                </a:extLst>
              </p:cNvPr>
              <p:cNvSpPr/>
              <p:nvPr/>
            </p:nvSpPr>
            <p:spPr bwMode="auto">
              <a:xfrm>
                <a:off x="4195245" y="2520746"/>
                <a:ext cx="2967994" cy="684272"/>
              </a:xfrm>
              <a:custGeom>
                <a:avLst/>
                <a:gdLst>
                  <a:gd name="T0" fmla="*/ 525 w 2108"/>
                  <a:gd name="T1" fmla="*/ 0 h 486"/>
                  <a:gd name="T2" fmla="*/ 525 w 2108"/>
                  <a:gd name="T3" fmla="*/ 120 h 486"/>
                  <a:gd name="T4" fmla="*/ 696 w 2108"/>
                  <a:gd name="T5" fmla="*/ 120 h 486"/>
                  <a:gd name="T6" fmla="*/ 1472 w 2108"/>
                  <a:gd name="T7" fmla="*/ 119 h 486"/>
                  <a:gd name="T8" fmla="*/ 2107 w 2108"/>
                  <a:gd name="T9" fmla="*/ 116 h 486"/>
                  <a:gd name="T10" fmla="*/ 2108 w 2108"/>
                  <a:gd name="T11" fmla="*/ 367 h 486"/>
                  <a:gd name="T12" fmla="*/ 2050 w 2108"/>
                  <a:gd name="T13" fmla="*/ 368 h 486"/>
                  <a:gd name="T14" fmla="*/ 1230 w 2108"/>
                  <a:gd name="T15" fmla="*/ 369 h 486"/>
                  <a:gd name="T16" fmla="*/ 528 w 2108"/>
                  <a:gd name="T17" fmla="*/ 372 h 486"/>
                  <a:gd name="T18" fmla="*/ 529 w 2108"/>
                  <a:gd name="T19" fmla="*/ 486 h 486"/>
                  <a:gd name="T20" fmla="*/ 0 w 2108"/>
                  <a:gd name="T21" fmla="*/ 243 h 486"/>
                  <a:gd name="T22" fmla="*/ 525 w 2108"/>
                  <a:gd name="T23" fmla="*/ 0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08" h="486">
                    <a:moveTo>
                      <a:pt x="525" y="0"/>
                    </a:moveTo>
                    <a:lnTo>
                      <a:pt x="525" y="120"/>
                    </a:lnTo>
                    <a:lnTo>
                      <a:pt x="696" y="120"/>
                    </a:lnTo>
                    <a:lnTo>
                      <a:pt x="1472" y="119"/>
                    </a:lnTo>
                    <a:lnTo>
                      <a:pt x="2107" y="116"/>
                    </a:lnTo>
                    <a:lnTo>
                      <a:pt x="2108" y="367"/>
                    </a:lnTo>
                    <a:lnTo>
                      <a:pt x="2050" y="368"/>
                    </a:lnTo>
                    <a:lnTo>
                      <a:pt x="1230" y="369"/>
                    </a:lnTo>
                    <a:lnTo>
                      <a:pt x="528" y="372"/>
                    </a:lnTo>
                    <a:lnTo>
                      <a:pt x="529" y="486"/>
                    </a:lnTo>
                    <a:lnTo>
                      <a:pt x="0" y="243"/>
                    </a:lnTo>
                    <a:lnTo>
                      <a:pt x="525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</p:grpSp>
        <p:grpSp>
          <p:nvGrpSpPr>
            <p:cNvPr id="7" name="isḻidê">
              <a:extLst>
                <a:ext uri="{FF2B5EF4-FFF2-40B4-BE49-F238E27FC236}">
                  <a16:creationId xmlns:a16="http://schemas.microsoft.com/office/drawing/2014/main" xmlns="" id="{98BCC28F-9421-40ED-A690-0C59BE712722}"/>
                </a:ext>
              </a:extLst>
            </p:cNvPr>
            <p:cNvGrpSpPr/>
            <p:nvPr/>
          </p:nvGrpSpPr>
          <p:grpSpPr>
            <a:xfrm>
              <a:off x="673100" y="2344911"/>
              <a:ext cx="2663890" cy="1035942"/>
              <a:chOff x="673100" y="2369060"/>
              <a:chExt cx="2663890" cy="1035942"/>
            </a:xfrm>
          </p:grpSpPr>
          <p:sp>
            <p:nvSpPr>
              <p:cNvPr id="31" name="íslïḋé">
                <a:extLst>
                  <a:ext uri="{FF2B5EF4-FFF2-40B4-BE49-F238E27FC236}">
                    <a16:creationId xmlns:a16="http://schemas.microsoft.com/office/drawing/2014/main" xmlns="" id="{6B7C3B94-656E-4279-BF02-2C73261E0CC6}"/>
                  </a:ext>
                </a:extLst>
              </p:cNvPr>
              <p:cNvSpPr txBox="1"/>
              <p:nvPr/>
            </p:nvSpPr>
            <p:spPr>
              <a:xfrm flipH="1">
                <a:off x="673100" y="2876891"/>
                <a:ext cx="2663888" cy="52811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32" name="íṡḻíďe">
                <a:extLst>
                  <a:ext uri="{FF2B5EF4-FFF2-40B4-BE49-F238E27FC236}">
                    <a16:creationId xmlns:a16="http://schemas.microsoft.com/office/drawing/2014/main" xmlns="" id="{CC10FB2F-1CBF-4A29-B89B-364D697EC6FE}"/>
                  </a:ext>
                </a:extLst>
              </p:cNvPr>
              <p:cNvSpPr/>
              <p:nvPr/>
            </p:nvSpPr>
            <p:spPr>
              <a:xfrm flipH="1">
                <a:off x="673102" y="2369060"/>
                <a:ext cx="2663888" cy="507831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</p:grpSp>
        <p:grpSp>
          <p:nvGrpSpPr>
            <p:cNvPr id="8" name="îśļidê">
              <a:extLst>
                <a:ext uri="{FF2B5EF4-FFF2-40B4-BE49-F238E27FC236}">
                  <a16:creationId xmlns:a16="http://schemas.microsoft.com/office/drawing/2014/main" xmlns="" id="{B11238CF-9EEE-4912-8A0E-D9EFE037DE29}"/>
                </a:ext>
              </a:extLst>
            </p:cNvPr>
            <p:cNvGrpSpPr/>
            <p:nvPr/>
          </p:nvGrpSpPr>
          <p:grpSpPr>
            <a:xfrm>
              <a:off x="673100" y="3530254"/>
              <a:ext cx="2663890" cy="1035942"/>
              <a:chOff x="673100" y="2369060"/>
              <a:chExt cx="2663890" cy="1035942"/>
            </a:xfrm>
          </p:grpSpPr>
          <p:sp>
            <p:nvSpPr>
              <p:cNvPr id="29" name="ïšľïḋè">
                <a:extLst>
                  <a:ext uri="{FF2B5EF4-FFF2-40B4-BE49-F238E27FC236}">
                    <a16:creationId xmlns:a16="http://schemas.microsoft.com/office/drawing/2014/main" xmlns="" id="{6B7C3B94-656E-4279-BF02-2C73261E0CC6}"/>
                  </a:ext>
                </a:extLst>
              </p:cNvPr>
              <p:cNvSpPr txBox="1"/>
              <p:nvPr/>
            </p:nvSpPr>
            <p:spPr>
              <a:xfrm flipH="1">
                <a:off x="673100" y="2876891"/>
                <a:ext cx="2663888" cy="52811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30" name="îṧ1ïḓé">
                <a:extLst>
                  <a:ext uri="{FF2B5EF4-FFF2-40B4-BE49-F238E27FC236}">
                    <a16:creationId xmlns:a16="http://schemas.microsoft.com/office/drawing/2014/main" xmlns="" id="{CC10FB2F-1CBF-4A29-B89B-364D697EC6FE}"/>
                  </a:ext>
                </a:extLst>
              </p:cNvPr>
              <p:cNvSpPr/>
              <p:nvPr/>
            </p:nvSpPr>
            <p:spPr>
              <a:xfrm flipH="1">
                <a:off x="673102" y="2369060"/>
                <a:ext cx="2663888" cy="507831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</p:grp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08CE1705-3AE2-4130-AF39-2EDCD87B0B1F}"/>
                </a:ext>
              </a:extLst>
            </p:cNvPr>
            <p:cNvCxnSpPr/>
            <p:nvPr/>
          </p:nvCxnSpPr>
          <p:spPr>
            <a:xfrm>
              <a:off x="669925" y="3455554"/>
              <a:ext cx="23114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išlîḑe">
              <a:extLst>
                <a:ext uri="{FF2B5EF4-FFF2-40B4-BE49-F238E27FC236}">
                  <a16:creationId xmlns:a16="http://schemas.microsoft.com/office/drawing/2014/main" xmlns="" id="{F87F031F-B0C9-4561-8A7A-C50A56A8244C}"/>
                </a:ext>
              </a:extLst>
            </p:cNvPr>
            <p:cNvGrpSpPr/>
            <p:nvPr/>
          </p:nvGrpSpPr>
          <p:grpSpPr>
            <a:xfrm>
              <a:off x="8851837" y="1752980"/>
              <a:ext cx="2663888" cy="1035942"/>
              <a:chOff x="8851837" y="1702963"/>
              <a:chExt cx="2663888" cy="1035942"/>
            </a:xfrm>
          </p:grpSpPr>
          <p:sp>
            <p:nvSpPr>
              <p:cNvPr id="27" name="iSḻîdé">
                <a:extLst>
                  <a:ext uri="{FF2B5EF4-FFF2-40B4-BE49-F238E27FC236}">
                    <a16:creationId xmlns:a16="http://schemas.microsoft.com/office/drawing/2014/main" xmlns="" id="{6B7C3B94-656E-4279-BF02-2C73261E0CC6}"/>
                  </a:ext>
                </a:extLst>
              </p:cNvPr>
              <p:cNvSpPr txBox="1"/>
              <p:nvPr/>
            </p:nvSpPr>
            <p:spPr>
              <a:xfrm>
                <a:off x="8851837" y="2210794"/>
                <a:ext cx="2663888" cy="52811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28" name="ïṧḷíḓè">
                <a:extLst>
                  <a:ext uri="{FF2B5EF4-FFF2-40B4-BE49-F238E27FC236}">
                    <a16:creationId xmlns:a16="http://schemas.microsoft.com/office/drawing/2014/main" xmlns="" id="{CC10FB2F-1CBF-4A29-B89B-364D697EC6FE}"/>
                  </a:ext>
                </a:extLst>
              </p:cNvPr>
              <p:cNvSpPr/>
              <p:nvPr/>
            </p:nvSpPr>
            <p:spPr>
              <a:xfrm>
                <a:off x="8851837" y="1702963"/>
                <a:ext cx="2663888" cy="507831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/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</p:grpSp>
        <p:grpSp>
          <p:nvGrpSpPr>
            <p:cNvPr id="11" name="ïŝḷïdé">
              <a:extLst>
                <a:ext uri="{FF2B5EF4-FFF2-40B4-BE49-F238E27FC236}">
                  <a16:creationId xmlns:a16="http://schemas.microsoft.com/office/drawing/2014/main" xmlns="" id="{51E6AD7B-8545-41E1-BA3D-66EC6773F671}"/>
                </a:ext>
              </a:extLst>
            </p:cNvPr>
            <p:cNvGrpSpPr/>
            <p:nvPr/>
          </p:nvGrpSpPr>
          <p:grpSpPr>
            <a:xfrm>
              <a:off x="8851837" y="2908189"/>
              <a:ext cx="2663888" cy="1035942"/>
              <a:chOff x="8851837" y="2888306"/>
              <a:chExt cx="2663888" cy="1035942"/>
            </a:xfrm>
          </p:grpSpPr>
          <p:sp>
            <p:nvSpPr>
              <p:cNvPr id="25" name="íśḷïḍé">
                <a:extLst>
                  <a:ext uri="{FF2B5EF4-FFF2-40B4-BE49-F238E27FC236}">
                    <a16:creationId xmlns:a16="http://schemas.microsoft.com/office/drawing/2014/main" xmlns="" id="{6B7C3B94-656E-4279-BF02-2C73261E0CC6}"/>
                  </a:ext>
                </a:extLst>
              </p:cNvPr>
              <p:cNvSpPr txBox="1"/>
              <p:nvPr/>
            </p:nvSpPr>
            <p:spPr>
              <a:xfrm>
                <a:off x="8851837" y="3396137"/>
                <a:ext cx="2663888" cy="52811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26" name="îṥ1iďè">
                <a:extLst>
                  <a:ext uri="{FF2B5EF4-FFF2-40B4-BE49-F238E27FC236}">
                    <a16:creationId xmlns:a16="http://schemas.microsoft.com/office/drawing/2014/main" xmlns="" id="{CC10FB2F-1CBF-4A29-B89B-364D697EC6FE}"/>
                  </a:ext>
                </a:extLst>
              </p:cNvPr>
              <p:cNvSpPr/>
              <p:nvPr/>
            </p:nvSpPr>
            <p:spPr>
              <a:xfrm>
                <a:off x="8851837" y="2888306"/>
                <a:ext cx="2663888" cy="507831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/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</p:grp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0A65AB58-0E6A-47B6-971F-7622E5A6A3DE}"/>
                </a:ext>
              </a:extLst>
            </p:cNvPr>
            <p:cNvCxnSpPr/>
            <p:nvPr/>
          </p:nvCxnSpPr>
          <p:spPr>
            <a:xfrm flipH="1">
              <a:off x="9207500" y="2848556"/>
              <a:ext cx="23114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íslîďê">
              <a:extLst>
                <a:ext uri="{FF2B5EF4-FFF2-40B4-BE49-F238E27FC236}">
                  <a16:creationId xmlns:a16="http://schemas.microsoft.com/office/drawing/2014/main" xmlns="" id="{5FC8329A-FC85-4345-835F-7804C998EEF2}"/>
                </a:ext>
              </a:extLst>
            </p:cNvPr>
            <p:cNvGrpSpPr/>
            <p:nvPr/>
          </p:nvGrpSpPr>
          <p:grpSpPr>
            <a:xfrm>
              <a:off x="8145725" y="1992380"/>
              <a:ext cx="557142" cy="557142"/>
              <a:chOff x="8144139" y="1992380"/>
              <a:chExt cx="557142" cy="557142"/>
            </a:xfrm>
          </p:grpSpPr>
          <p:sp>
            <p:nvSpPr>
              <p:cNvPr id="23" name="iṩḻîḍê">
                <a:extLst>
                  <a:ext uri="{FF2B5EF4-FFF2-40B4-BE49-F238E27FC236}">
                    <a16:creationId xmlns:a16="http://schemas.microsoft.com/office/drawing/2014/main" xmlns="" id="{D57A1F0E-F80E-473C-AD70-9BA8383D2831}"/>
                  </a:ext>
                </a:extLst>
              </p:cNvPr>
              <p:cNvSpPr/>
              <p:nvPr/>
            </p:nvSpPr>
            <p:spPr>
              <a:xfrm flipH="1">
                <a:off x="8144139" y="1992380"/>
                <a:ext cx="557142" cy="557142"/>
              </a:xfrm>
              <a:prstGeom prst="ellipse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/>
              </a:p>
            </p:txBody>
          </p:sp>
          <p:sp>
            <p:nvSpPr>
              <p:cNvPr id="24" name="îŝľîḓe">
                <a:extLst>
                  <a:ext uri="{FF2B5EF4-FFF2-40B4-BE49-F238E27FC236}">
                    <a16:creationId xmlns:a16="http://schemas.microsoft.com/office/drawing/2014/main" xmlns="" id="{DBFA84C4-8B2C-41E5-9E06-EEE61098B6BF}"/>
                  </a:ext>
                </a:extLst>
              </p:cNvPr>
              <p:cNvSpPr/>
              <p:nvPr/>
            </p:nvSpPr>
            <p:spPr bwMode="auto">
              <a:xfrm>
                <a:off x="8265314" y="2135225"/>
                <a:ext cx="314792" cy="271452"/>
              </a:xfrm>
              <a:custGeom>
                <a:avLst/>
                <a:gdLst/>
                <a:ahLst/>
                <a:cxnLst>
                  <a:cxn ang="0">
                    <a:pos x="64" y="51"/>
                  </a:cxn>
                  <a:cxn ang="0">
                    <a:pos x="60" y="55"/>
                  </a:cxn>
                  <a:cxn ang="0">
                    <a:pos x="49" y="55"/>
                  </a:cxn>
                  <a:cxn ang="0">
                    <a:pos x="45" y="51"/>
                  </a:cxn>
                  <a:cxn ang="0">
                    <a:pos x="45" y="40"/>
                  </a:cxn>
                  <a:cxn ang="0">
                    <a:pos x="49" y="36"/>
                  </a:cxn>
                  <a:cxn ang="0">
                    <a:pos x="52" y="36"/>
                  </a:cxn>
                  <a:cxn ang="0">
                    <a:pos x="52" y="30"/>
                  </a:cxn>
                  <a:cxn ang="0">
                    <a:pos x="34" y="30"/>
                  </a:cxn>
                  <a:cxn ang="0">
                    <a:pos x="34" y="36"/>
                  </a:cxn>
                  <a:cxn ang="0">
                    <a:pos x="37" y="36"/>
                  </a:cxn>
                  <a:cxn ang="0">
                    <a:pos x="41" y="40"/>
                  </a:cxn>
                  <a:cxn ang="0">
                    <a:pos x="41" y="51"/>
                  </a:cxn>
                  <a:cxn ang="0">
                    <a:pos x="37" y="55"/>
                  </a:cxn>
                  <a:cxn ang="0">
                    <a:pos x="26" y="55"/>
                  </a:cxn>
                  <a:cxn ang="0">
                    <a:pos x="23" y="51"/>
                  </a:cxn>
                  <a:cxn ang="0">
                    <a:pos x="23" y="40"/>
                  </a:cxn>
                  <a:cxn ang="0">
                    <a:pos x="26" y="36"/>
                  </a:cxn>
                  <a:cxn ang="0">
                    <a:pos x="29" y="36"/>
                  </a:cxn>
                  <a:cxn ang="0">
                    <a:pos x="29" y="30"/>
                  </a:cxn>
                  <a:cxn ang="0">
                    <a:pos x="11" y="30"/>
                  </a:cxn>
                  <a:cxn ang="0">
                    <a:pos x="11" y="36"/>
                  </a:cxn>
                  <a:cxn ang="0">
                    <a:pos x="15" y="36"/>
                  </a:cxn>
                  <a:cxn ang="0">
                    <a:pos x="18" y="40"/>
                  </a:cxn>
                  <a:cxn ang="0">
                    <a:pos x="18" y="51"/>
                  </a:cxn>
                  <a:cxn ang="0">
                    <a:pos x="15" y="55"/>
                  </a:cxn>
                  <a:cxn ang="0">
                    <a:pos x="3" y="55"/>
                  </a:cxn>
                  <a:cxn ang="0">
                    <a:pos x="0" y="51"/>
                  </a:cxn>
                  <a:cxn ang="0">
                    <a:pos x="0" y="40"/>
                  </a:cxn>
                  <a:cxn ang="0">
                    <a:pos x="3" y="36"/>
                  </a:cxn>
                  <a:cxn ang="0">
                    <a:pos x="7" y="36"/>
                  </a:cxn>
                  <a:cxn ang="0">
                    <a:pos x="7" y="30"/>
                  </a:cxn>
                  <a:cxn ang="0">
                    <a:pos x="11" y="25"/>
                  </a:cxn>
                  <a:cxn ang="0">
                    <a:pos x="29" y="25"/>
                  </a:cxn>
                  <a:cxn ang="0">
                    <a:pos x="29" y="18"/>
                  </a:cxn>
                  <a:cxn ang="0">
                    <a:pos x="26" y="18"/>
                  </a:cxn>
                  <a:cxn ang="0">
                    <a:pos x="23" y="15"/>
                  </a:cxn>
                  <a:cxn ang="0">
                    <a:pos x="23" y="3"/>
                  </a:cxn>
                  <a:cxn ang="0">
                    <a:pos x="26" y="0"/>
                  </a:cxn>
                  <a:cxn ang="0">
                    <a:pos x="37" y="0"/>
                  </a:cxn>
                  <a:cxn ang="0">
                    <a:pos x="41" y="3"/>
                  </a:cxn>
                  <a:cxn ang="0">
                    <a:pos x="41" y="15"/>
                  </a:cxn>
                  <a:cxn ang="0">
                    <a:pos x="37" y="18"/>
                  </a:cxn>
                  <a:cxn ang="0">
                    <a:pos x="34" y="18"/>
                  </a:cxn>
                  <a:cxn ang="0">
                    <a:pos x="34" y="25"/>
                  </a:cxn>
                  <a:cxn ang="0">
                    <a:pos x="52" y="25"/>
                  </a:cxn>
                  <a:cxn ang="0">
                    <a:pos x="57" y="30"/>
                  </a:cxn>
                  <a:cxn ang="0">
                    <a:pos x="57" y="36"/>
                  </a:cxn>
                  <a:cxn ang="0">
                    <a:pos x="60" y="36"/>
                  </a:cxn>
                  <a:cxn ang="0">
                    <a:pos x="64" y="40"/>
                  </a:cxn>
                  <a:cxn ang="0">
                    <a:pos x="64" y="51"/>
                  </a:cxn>
                </a:cxnLst>
                <a:rect l="0" t="0" r="r" b="b"/>
                <a:pathLst>
                  <a:path w="64" h="55">
                    <a:moveTo>
                      <a:pt x="64" y="51"/>
                    </a:moveTo>
                    <a:cubicBezTo>
                      <a:pt x="64" y="53"/>
                      <a:pt x="62" y="55"/>
                      <a:pt x="60" y="55"/>
                    </a:cubicBezTo>
                    <a:cubicBezTo>
                      <a:pt x="49" y="55"/>
                      <a:pt x="49" y="55"/>
                      <a:pt x="49" y="55"/>
                    </a:cubicBezTo>
                    <a:cubicBezTo>
                      <a:pt x="47" y="55"/>
                      <a:pt x="45" y="53"/>
                      <a:pt x="45" y="51"/>
                    </a:cubicBezTo>
                    <a:cubicBezTo>
                      <a:pt x="45" y="40"/>
                      <a:pt x="45" y="40"/>
                      <a:pt x="45" y="40"/>
                    </a:cubicBezTo>
                    <a:cubicBezTo>
                      <a:pt x="45" y="38"/>
                      <a:pt x="47" y="36"/>
                      <a:pt x="49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0"/>
                      <a:pt x="52" y="30"/>
                      <a:pt x="52" y="30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36"/>
                      <a:pt x="34" y="36"/>
                      <a:pt x="34" y="36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39" y="36"/>
                      <a:pt x="41" y="38"/>
                      <a:pt x="41" y="40"/>
                    </a:cubicBezTo>
                    <a:cubicBezTo>
                      <a:pt x="41" y="51"/>
                      <a:pt x="41" y="51"/>
                      <a:pt x="41" y="51"/>
                    </a:cubicBezTo>
                    <a:cubicBezTo>
                      <a:pt x="41" y="53"/>
                      <a:pt x="39" y="55"/>
                      <a:pt x="37" y="55"/>
                    </a:cubicBezTo>
                    <a:cubicBezTo>
                      <a:pt x="26" y="55"/>
                      <a:pt x="26" y="55"/>
                      <a:pt x="26" y="55"/>
                    </a:cubicBezTo>
                    <a:cubicBezTo>
                      <a:pt x="24" y="55"/>
                      <a:pt x="23" y="53"/>
                      <a:pt x="23" y="51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23" y="38"/>
                      <a:pt x="24" y="36"/>
                      <a:pt x="26" y="36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9" y="30"/>
                      <a:pt x="29" y="30"/>
                      <a:pt x="29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7" y="36"/>
                      <a:pt x="18" y="38"/>
                      <a:pt x="18" y="40"/>
                    </a:cubicBezTo>
                    <a:cubicBezTo>
                      <a:pt x="18" y="51"/>
                      <a:pt x="18" y="51"/>
                      <a:pt x="18" y="51"/>
                    </a:cubicBezTo>
                    <a:cubicBezTo>
                      <a:pt x="18" y="53"/>
                      <a:pt x="17" y="55"/>
                      <a:pt x="15" y="55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1" y="55"/>
                      <a:pt x="0" y="53"/>
                      <a:pt x="0" y="51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38"/>
                      <a:pt x="1" y="36"/>
                      <a:pt x="3" y="36"/>
                    </a:cubicBezTo>
                    <a:cubicBezTo>
                      <a:pt x="7" y="36"/>
                      <a:pt x="7" y="36"/>
                      <a:pt x="7" y="36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27"/>
                      <a:pt x="9" y="25"/>
                      <a:pt x="11" y="25"/>
                    </a:cubicBezTo>
                    <a:cubicBezTo>
                      <a:pt x="29" y="25"/>
                      <a:pt x="29" y="25"/>
                      <a:pt x="29" y="25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4" y="18"/>
                      <a:pt x="23" y="17"/>
                      <a:pt x="23" y="15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3" y="1"/>
                      <a:pt x="24" y="0"/>
                      <a:pt x="26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9" y="0"/>
                      <a:pt x="41" y="1"/>
                      <a:pt x="41" y="3"/>
                    </a:cubicBezTo>
                    <a:cubicBezTo>
                      <a:pt x="41" y="15"/>
                      <a:pt x="41" y="15"/>
                      <a:pt x="41" y="15"/>
                    </a:cubicBezTo>
                    <a:cubicBezTo>
                      <a:pt x="41" y="17"/>
                      <a:pt x="39" y="18"/>
                      <a:pt x="37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4" y="25"/>
                      <a:pt x="34" y="25"/>
                      <a:pt x="34" y="25"/>
                    </a:cubicBezTo>
                    <a:cubicBezTo>
                      <a:pt x="52" y="25"/>
                      <a:pt x="52" y="25"/>
                      <a:pt x="52" y="25"/>
                    </a:cubicBezTo>
                    <a:cubicBezTo>
                      <a:pt x="55" y="25"/>
                      <a:pt x="57" y="27"/>
                      <a:pt x="57" y="30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60" y="36"/>
                      <a:pt x="60" y="36"/>
                      <a:pt x="60" y="36"/>
                    </a:cubicBezTo>
                    <a:cubicBezTo>
                      <a:pt x="62" y="36"/>
                      <a:pt x="64" y="38"/>
                      <a:pt x="64" y="40"/>
                    </a:cubicBezTo>
                    <a:lnTo>
                      <a:pt x="64" y="51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77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14" name="iṥ1ïḍè">
              <a:extLst>
                <a:ext uri="{FF2B5EF4-FFF2-40B4-BE49-F238E27FC236}">
                  <a16:creationId xmlns:a16="http://schemas.microsoft.com/office/drawing/2014/main" xmlns="" id="{AE9A1677-6C99-4FDE-AF54-06B295E14761}"/>
                </a:ext>
              </a:extLst>
            </p:cNvPr>
            <p:cNvGrpSpPr/>
            <p:nvPr/>
          </p:nvGrpSpPr>
          <p:grpSpPr>
            <a:xfrm>
              <a:off x="8145725" y="3147589"/>
              <a:ext cx="557142" cy="557142"/>
              <a:chOff x="8144139" y="3147589"/>
              <a:chExt cx="557142" cy="557142"/>
            </a:xfrm>
          </p:grpSpPr>
          <p:sp>
            <p:nvSpPr>
              <p:cNvPr id="21" name="îṣlíḍe">
                <a:extLst>
                  <a:ext uri="{FF2B5EF4-FFF2-40B4-BE49-F238E27FC236}">
                    <a16:creationId xmlns:a16="http://schemas.microsoft.com/office/drawing/2014/main" xmlns="" id="{BC0D1294-7D08-450E-8498-7578F761506E}"/>
                  </a:ext>
                </a:extLst>
              </p:cNvPr>
              <p:cNvSpPr/>
              <p:nvPr/>
            </p:nvSpPr>
            <p:spPr>
              <a:xfrm flipH="1">
                <a:off x="8144139" y="3147589"/>
                <a:ext cx="557142" cy="557142"/>
              </a:xfrm>
              <a:prstGeom prst="ellipse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/>
              </a:p>
            </p:txBody>
          </p:sp>
          <p:sp>
            <p:nvSpPr>
              <p:cNvPr id="22" name="íṩ1iḍê">
                <a:extLst>
                  <a:ext uri="{FF2B5EF4-FFF2-40B4-BE49-F238E27FC236}">
                    <a16:creationId xmlns:a16="http://schemas.microsoft.com/office/drawing/2014/main" xmlns="" id="{C5034464-B54C-4576-A851-FB2F47274E6F}"/>
                  </a:ext>
                </a:extLst>
              </p:cNvPr>
              <p:cNvSpPr/>
              <p:nvPr/>
            </p:nvSpPr>
            <p:spPr bwMode="auto">
              <a:xfrm>
                <a:off x="8244921" y="3294330"/>
                <a:ext cx="355578" cy="263660"/>
              </a:xfrm>
              <a:custGeom>
                <a:avLst/>
                <a:gdLst/>
                <a:ahLst/>
                <a:cxnLst>
                  <a:cxn ang="0">
                    <a:pos x="55" y="50"/>
                  </a:cxn>
                  <a:cxn ang="0">
                    <a:pos x="16" y="50"/>
                  </a:cxn>
                  <a:cxn ang="0">
                    <a:pos x="0" y="34"/>
                  </a:cxn>
                  <a:cxn ang="0">
                    <a:pos x="9" y="20"/>
                  </a:cxn>
                  <a:cxn ang="0">
                    <a:pos x="9" y="18"/>
                  </a:cxn>
                  <a:cxn ang="0">
                    <a:pos x="27" y="0"/>
                  </a:cxn>
                  <a:cxn ang="0">
                    <a:pos x="44" y="11"/>
                  </a:cxn>
                  <a:cxn ang="0">
                    <a:pos x="50" y="9"/>
                  </a:cxn>
                  <a:cxn ang="0">
                    <a:pos x="59" y="18"/>
                  </a:cxn>
                  <a:cxn ang="0">
                    <a:pos x="58" y="23"/>
                  </a:cxn>
                  <a:cxn ang="0">
                    <a:pos x="68" y="36"/>
                  </a:cxn>
                  <a:cxn ang="0">
                    <a:pos x="55" y="50"/>
                  </a:cxn>
                  <a:cxn ang="0">
                    <a:pos x="45" y="25"/>
                  </a:cxn>
                  <a:cxn ang="0">
                    <a:pos x="33" y="13"/>
                  </a:cxn>
                  <a:cxn ang="0">
                    <a:pos x="32" y="12"/>
                  </a:cxn>
                  <a:cxn ang="0">
                    <a:pos x="31" y="13"/>
                  </a:cxn>
                  <a:cxn ang="0">
                    <a:pos x="18" y="25"/>
                  </a:cxn>
                  <a:cxn ang="0">
                    <a:pos x="18" y="26"/>
                  </a:cxn>
                  <a:cxn ang="0">
                    <a:pos x="19" y="27"/>
                  </a:cxn>
                  <a:cxn ang="0">
                    <a:pos x="27" y="27"/>
                  </a:cxn>
                  <a:cxn ang="0">
                    <a:pos x="27" y="40"/>
                  </a:cxn>
                  <a:cxn ang="0">
                    <a:pos x="28" y="41"/>
                  </a:cxn>
                  <a:cxn ang="0">
                    <a:pos x="35" y="41"/>
                  </a:cxn>
                  <a:cxn ang="0">
                    <a:pos x="36" y="40"/>
                  </a:cxn>
                  <a:cxn ang="0">
                    <a:pos x="36" y="27"/>
                  </a:cxn>
                  <a:cxn ang="0">
                    <a:pos x="44" y="27"/>
                  </a:cxn>
                  <a:cxn ang="0">
                    <a:pos x="45" y="26"/>
                  </a:cxn>
                  <a:cxn ang="0">
                    <a:pos x="45" y="25"/>
                  </a:cxn>
                </a:cxnLst>
                <a:rect l="0" t="0" r="r" b="b"/>
                <a:pathLst>
                  <a:path w="68" h="50">
                    <a:moveTo>
                      <a:pt x="55" y="50"/>
                    </a:moveTo>
                    <a:cubicBezTo>
                      <a:pt x="16" y="50"/>
                      <a:pt x="16" y="50"/>
                      <a:pt x="16" y="50"/>
                    </a:cubicBezTo>
                    <a:cubicBezTo>
                      <a:pt x="7" y="50"/>
                      <a:pt x="0" y="43"/>
                      <a:pt x="0" y="34"/>
                    </a:cubicBezTo>
                    <a:cubicBezTo>
                      <a:pt x="0" y="28"/>
                      <a:pt x="3" y="22"/>
                      <a:pt x="9" y="20"/>
                    </a:cubicBezTo>
                    <a:cubicBezTo>
                      <a:pt x="9" y="19"/>
                      <a:pt x="9" y="19"/>
                      <a:pt x="9" y="18"/>
                    </a:cubicBezTo>
                    <a:cubicBezTo>
                      <a:pt x="9" y="8"/>
                      <a:pt x="17" y="0"/>
                      <a:pt x="27" y="0"/>
                    </a:cubicBezTo>
                    <a:cubicBezTo>
                      <a:pt x="35" y="0"/>
                      <a:pt x="41" y="4"/>
                      <a:pt x="44" y="11"/>
                    </a:cubicBezTo>
                    <a:cubicBezTo>
                      <a:pt x="46" y="10"/>
                      <a:pt x="48" y="9"/>
                      <a:pt x="50" y="9"/>
                    </a:cubicBezTo>
                    <a:cubicBezTo>
                      <a:pt x="55" y="9"/>
                      <a:pt x="59" y="13"/>
                      <a:pt x="59" y="18"/>
                    </a:cubicBezTo>
                    <a:cubicBezTo>
                      <a:pt x="59" y="20"/>
                      <a:pt x="59" y="22"/>
                      <a:pt x="58" y="23"/>
                    </a:cubicBezTo>
                    <a:cubicBezTo>
                      <a:pt x="64" y="25"/>
                      <a:pt x="68" y="30"/>
                      <a:pt x="68" y="36"/>
                    </a:cubicBezTo>
                    <a:cubicBezTo>
                      <a:pt x="68" y="44"/>
                      <a:pt x="62" y="50"/>
                      <a:pt x="55" y="50"/>
                    </a:cubicBezTo>
                    <a:close/>
                    <a:moveTo>
                      <a:pt x="45" y="25"/>
                    </a:moveTo>
                    <a:cubicBezTo>
                      <a:pt x="33" y="13"/>
                      <a:pt x="33" y="13"/>
                      <a:pt x="33" y="13"/>
                    </a:cubicBezTo>
                    <a:cubicBezTo>
                      <a:pt x="32" y="13"/>
                      <a:pt x="32" y="12"/>
                      <a:pt x="32" y="12"/>
                    </a:cubicBezTo>
                    <a:cubicBezTo>
                      <a:pt x="31" y="12"/>
                      <a:pt x="31" y="13"/>
                      <a:pt x="31" y="13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27"/>
                      <a:pt x="19" y="27"/>
                      <a:pt x="19" y="27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7" y="40"/>
                      <a:pt x="27" y="40"/>
                      <a:pt x="27" y="40"/>
                    </a:cubicBezTo>
                    <a:cubicBezTo>
                      <a:pt x="27" y="41"/>
                      <a:pt x="28" y="41"/>
                      <a:pt x="28" y="41"/>
                    </a:cubicBezTo>
                    <a:cubicBezTo>
                      <a:pt x="35" y="41"/>
                      <a:pt x="35" y="41"/>
                      <a:pt x="35" y="41"/>
                    </a:cubicBezTo>
                    <a:cubicBezTo>
                      <a:pt x="36" y="41"/>
                      <a:pt x="36" y="41"/>
                      <a:pt x="36" y="40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44" y="27"/>
                      <a:pt x="44" y="27"/>
                      <a:pt x="44" y="27"/>
                    </a:cubicBezTo>
                    <a:cubicBezTo>
                      <a:pt x="45" y="27"/>
                      <a:pt x="45" y="27"/>
                      <a:pt x="45" y="26"/>
                    </a:cubicBezTo>
                    <a:cubicBezTo>
                      <a:pt x="45" y="26"/>
                      <a:pt x="45" y="26"/>
                      <a:pt x="45" y="25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77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15" name="îṩ1îḋè">
              <a:extLst>
                <a:ext uri="{FF2B5EF4-FFF2-40B4-BE49-F238E27FC236}">
                  <a16:creationId xmlns:a16="http://schemas.microsoft.com/office/drawing/2014/main" xmlns="" id="{190D40B5-4AB6-4289-BA82-0368C90E38B4}"/>
                </a:ext>
              </a:extLst>
            </p:cNvPr>
            <p:cNvGrpSpPr/>
            <p:nvPr/>
          </p:nvGrpSpPr>
          <p:grpSpPr>
            <a:xfrm>
              <a:off x="3487547" y="2584311"/>
              <a:ext cx="557142" cy="557142"/>
              <a:chOff x="3487544" y="2584311"/>
              <a:chExt cx="557142" cy="557142"/>
            </a:xfrm>
          </p:grpSpPr>
          <p:sp>
            <p:nvSpPr>
              <p:cNvPr id="19" name="îŝľíḋè">
                <a:extLst>
                  <a:ext uri="{FF2B5EF4-FFF2-40B4-BE49-F238E27FC236}">
                    <a16:creationId xmlns:a16="http://schemas.microsoft.com/office/drawing/2014/main" xmlns="" id="{1B257518-5648-4A6D-8FA8-23FBA7CDEAA5}"/>
                  </a:ext>
                </a:extLst>
              </p:cNvPr>
              <p:cNvSpPr/>
              <p:nvPr/>
            </p:nvSpPr>
            <p:spPr>
              <a:xfrm>
                <a:off x="3487544" y="2584311"/>
                <a:ext cx="557142" cy="557142"/>
              </a:xfrm>
              <a:prstGeom prst="ellipse">
                <a:avLst/>
              </a:prstGeom>
              <a:noFill/>
              <a:ln w="2222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/>
              </a:p>
            </p:txBody>
          </p:sp>
          <p:sp>
            <p:nvSpPr>
              <p:cNvPr id="20" name="îš1îḍé">
                <a:extLst>
                  <a:ext uri="{FF2B5EF4-FFF2-40B4-BE49-F238E27FC236}">
                    <a16:creationId xmlns:a16="http://schemas.microsoft.com/office/drawing/2014/main" xmlns="" id="{835C7624-4047-4A80-B3DD-0F7229ABB7BC}"/>
                  </a:ext>
                </a:extLst>
              </p:cNvPr>
              <p:cNvSpPr/>
              <p:nvPr/>
            </p:nvSpPr>
            <p:spPr bwMode="auto">
              <a:xfrm>
                <a:off x="3598453" y="2707767"/>
                <a:ext cx="335324" cy="310230"/>
              </a:xfrm>
              <a:custGeom>
                <a:avLst/>
                <a:gdLst/>
                <a:ahLst/>
                <a:cxnLst>
                  <a:cxn ang="0">
                    <a:pos x="39" y="36"/>
                  </a:cxn>
                  <a:cxn ang="0">
                    <a:pos x="41" y="44"/>
                  </a:cxn>
                  <a:cxn ang="0">
                    <a:pos x="35" y="50"/>
                  </a:cxn>
                  <a:cxn ang="0">
                    <a:pos x="27" y="53"/>
                  </a:cxn>
                  <a:cxn ang="0">
                    <a:pos x="18" y="53"/>
                  </a:cxn>
                  <a:cxn ang="0">
                    <a:pos x="11" y="50"/>
                  </a:cxn>
                  <a:cxn ang="0">
                    <a:pos x="4" y="44"/>
                  </a:cxn>
                  <a:cxn ang="0">
                    <a:pos x="6" y="36"/>
                  </a:cxn>
                  <a:cxn ang="0">
                    <a:pos x="0" y="28"/>
                  </a:cxn>
                  <a:cxn ang="0">
                    <a:pos x="7" y="23"/>
                  </a:cxn>
                  <a:cxn ang="0">
                    <a:pos x="4" y="18"/>
                  </a:cxn>
                  <a:cxn ang="0">
                    <a:pos x="15" y="16"/>
                  </a:cxn>
                  <a:cxn ang="0">
                    <a:pos x="19" y="8"/>
                  </a:cxn>
                  <a:cxn ang="0">
                    <a:pos x="28" y="15"/>
                  </a:cxn>
                  <a:cxn ang="0">
                    <a:pos x="35" y="12"/>
                  </a:cxn>
                  <a:cxn ang="0">
                    <a:pos x="41" y="19"/>
                  </a:cxn>
                  <a:cxn ang="0">
                    <a:pos x="45" y="27"/>
                  </a:cxn>
                  <a:cxn ang="0">
                    <a:pos x="23" y="22"/>
                  </a:cxn>
                  <a:cxn ang="0">
                    <a:pos x="32" y="31"/>
                  </a:cxn>
                  <a:cxn ang="0">
                    <a:pos x="63" y="16"/>
                  </a:cxn>
                  <a:cxn ang="0">
                    <a:pos x="64" y="24"/>
                  </a:cxn>
                  <a:cxn ang="0">
                    <a:pos x="55" y="22"/>
                  </a:cxn>
                  <a:cxn ang="0">
                    <a:pos x="46" y="24"/>
                  </a:cxn>
                  <a:cxn ang="0">
                    <a:pos x="46" y="16"/>
                  </a:cxn>
                  <a:cxn ang="0">
                    <a:pos x="46" y="9"/>
                  </a:cxn>
                  <a:cxn ang="0">
                    <a:pos x="46" y="2"/>
                  </a:cxn>
                  <a:cxn ang="0">
                    <a:pos x="55" y="4"/>
                  </a:cxn>
                  <a:cxn ang="0">
                    <a:pos x="59" y="0"/>
                  </a:cxn>
                  <a:cxn ang="0">
                    <a:pos x="62" y="7"/>
                  </a:cxn>
                  <a:cxn ang="0">
                    <a:pos x="68" y="15"/>
                  </a:cxn>
                  <a:cxn ang="0">
                    <a:pos x="62" y="55"/>
                  </a:cxn>
                  <a:cxn ang="0">
                    <a:pos x="59" y="63"/>
                  </a:cxn>
                  <a:cxn ang="0">
                    <a:pos x="54" y="59"/>
                  </a:cxn>
                  <a:cxn ang="0">
                    <a:pos x="45" y="60"/>
                  </a:cxn>
                  <a:cxn ang="0">
                    <a:pos x="41" y="52"/>
                  </a:cxn>
                  <a:cxn ang="0">
                    <a:pos x="47" y="44"/>
                  </a:cxn>
                  <a:cxn ang="0">
                    <a:pos x="50" y="36"/>
                  </a:cxn>
                  <a:cxn ang="0">
                    <a:pos x="56" y="40"/>
                  </a:cxn>
                  <a:cxn ang="0">
                    <a:pos x="64" y="39"/>
                  </a:cxn>
                  <a:cxn ang="0">
                    <a:pos x="63" y="46"/>
                  </a:cxn>
                  <a:cxn ang="0">
                    <a:pos x="55" y="8"/>
                  </a:cxn>
                  <a:cxn ang="0">
                    <a:pos x="59" y="13"/>
                  </a:cxn>
                  <a:cxn ang="0">
                    <a:pos x="50" y="49"/>
                  </a:cxn>
                  <a:cxn ang="0">
                    <a:pos x="55" y="45"/>
                  </a:cxn>
                </a:cxnLst>
                <a:rect l="0" t="0" r="r" b="b"/>
                <a:pathLst>
                  <a:path w="68" h="63">
                    <a:moveTo>
                      <a:pt x="45" y="35"/>
                    </a:moveTo>
                    <a:cubicBezTo>
                      <a:pt x="45" y="35"/>
                      <a:pt x="45" y="36"/>
                      <a:pt x="45" y="36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9" y="37"/>
                      <a:pt x="38" y="38"/>
                      <a:pt x="38" y="39"/>
                    </a:cubicBezTo>
                    <a:cubicBezTo>
                      <a:pt x="39" y="41"/>
                      <a:pt x="40" y="42"/>
                      <a:pt x="41" y="43"/>
                    </a:cubicBezTo>
                    <a:cubicBezTo>
                      <a:pt x="41" y="43"/>
                      <a:pt x="41" y="44"/>
                      <a:pt x="41" y="44"/>
                    </a:cubicBezTo>
                    <a:cubicBezTo>
                      <a:pt x="41" y="44"/>
                      <a:pt x="41" y="44"/>
                      <a:pt x="41" y="45"/>
                    </a:cubicBezTo>
                    <a:cubicBezTo>
                      <a:pt x="40" y="46"/>
                      <a:pt x="36" y="50"/>
                      <a:pt x="35" y="50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1" y="47"/>
                      <a:pt x="31" y="47"/>
                      <a:pt x="31" y="47"/>
                    </a:cubicBezTo>
                    <a:cubicBezTo>
                      <a:pt x="30" y="47"/>
                      <a:pt x="29" y="47"/>
                      <a:pt x="28" y="48"/>
                    </a:cubicBezTo>
                    <a:cubicBezTo>
                      <a:pt x="28" y="49"/>
                      <a:pt x="27" y="51"/>
                      <a:pt x="27" y="53"/>
                    </a:cubicBezTo>
                    <a:cubicBezTo>
                      <a:pt x="27" y="54"/>
                      <a:pt x="26" y="54"/>
                      <a:pt x="26" y="54"/>
                    </a:cubicBezTo>
                    <a:cubicBezTo>
                      <a:pt x="19" y="54"/>
                      <a:pt x="19" y="54"/>
                      <a:pt x="19" y="54"/>
                    </a:cubicBezTo>
                    <a:cubicBezTo>
                      <a:pt x="19" y="54"/>
                      <a:pt x="18" y="54"/>
                      <a:pt x="18" y="53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6" y="47"/>
                      <a:pt x="16" y="47"/>
                      <a:pt x="15" y="47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0" y="50"/>
                      <a:pt x="9" y="50"/>
                      <a:pt x="9" y="50"/>
                    </a:cubicBezTo>
                    <a:cubicBezTo>
                      <a:pt x="8" y="49"/>
                      <a:pt x="4" y="45"/>
                      <a:pt x="4" y="44"/>
                    </a:cubicBezTo>
                    <a:cubicBezTo>
                      <a:pt x="4" y="44"/>
                      <a:pt x="4" y="44"/>
                      <a:pt x="4" y="43"/>
                    </a:cubicBezTo>
                    <a:cubicBezTo>
                      <a:pt x="5" y="42"/>
                      <a:pt x="6" y="41"/>
                      <a:pt x="7" y="39"/>
                    </a:cubicBezTo>
                    <a:cubicBezTo>
                      <a:pt x="7" y="38"/>
                      <a:pt x="6" y="37"/>
                      <a:pt x="6" y="36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0" y="35"/>
                      <a:pt x="0" y="35"/>
                      <a:pt x="0" y="34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7"/>
                      <a:pt x="0" y="27"/>
                      <a:pt x="1" y="27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5"/>
                      <a:pt x="7" y="24"/>
                      <a:pt x="7" y="23"/>
                    </a:cubicBezTo>
                    <a:cubicBezTo>
                      <a:pt x="6" y="22"/>
                      <a:pt x="5" y="20"/>
                      <a:pt x="4" y="19"/>
                    </a:cubicBezTo>
                    <a:cubicBezTo>
                      <a:pt x="4" y="19"/>
                      <a:pt x="4" y="19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5" y="17"/>
                      <a:pt x="9" y="12"/>
                      <a:pt x="10" y="12"/>
                    </a:cubicBezTo>
                    <a:cubicBezTo>
                      <a:pt x="10" y="12"/>
                      <a:pt x="10" y="12"/>
                      <a:pt x="11" y="13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6" y="15"/>
                      <a:pt x="16" y="15"/>
                      <a:pt x="17" y="15"/>
                    </a:cubicBezTo>
                    <a:cubicBezTo>
                      <a:pt x="18" y="13"/>
                      <a:pt x="18" y="11"/>
                      <a:pt x="18" y="9"/>
                    </a:cubicBezTo>
                    <a:cubicBezTo>
                      <a:pt x="18" y="9"/>
                      <a:pt x="19" y="8"/>
                      <a:pt x="19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8"/>
                      <a:pt x="27" y="9"/>
                      <a:pt x="27" y="9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9" y="15"/>
                      <a:pt x="30" y="15"/>
                      <a:pt x="31" y="16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6" y="12"/>
                      <a:pt x="36" y="12"/>
                      <a:pt x="36" y="13"/>
                    </a:cubicBezTo>
                    <a:cubicBezTo>
                      <a:pt x="37" y="13"/>
                      <a:pt x="41" y="17"/>
                      <a:pt x="41" y="18"/>
                    </a:cubicBezTo>
                    <a:cubicBezTo>
                      <a:pt x="41" y="19"/>
                      <a:pt x="41" y="19"/>
                      <a:pt x="41" y="19"/>
                    </a:cubicBezTo>
                    <a:cubicBezTo>
                      <a:pt x="40" y="20"/>
                      <a:pt x="39" y="22"/>
                      <a:pt x="38" y="23"/>
                    </a:cubicBezTo>
                    <a:cubicBezTo>
                      <a:pt x="38" y="24"/>
                      <a:pt x="39" y="25"/>
                      <a:pt x="39" y="26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27"/>
                      <a:pt x="45" y="27"/>
                      <a:pt x="45" y="28"/>
                    </a:cubicBezTo>
                    <a:lnTo>
                      <a:pt x="45" y="35"/>
                    </a:lnTo>
                    <a:close/>
                    <a:moveTo>
                      <a:pt x="23" y="22"/>
                    </a:moveTo>
                    <a:cubicBezTo>
                      <a:pt x="18" y="22"/>
                      <a:pt x="13" y="26"/>
                      <a:pt x="13" y="31"/>
                    </a:cubicBezTo>
                    <a:cubicBezTo>
                      <a:pt x="13" y="36"/>
                      <a:pt x="18" y="40"/>
                      <a:pt x="23" y="40"/>
                    </a:cubicBezTo>
                    <a:cubicBezTo>
                      <a:pt x="28" y="40"/>
                      <a:pt x="32" y="36"/>
                      <a:pt x="32" y="31"/>
                    </a:cubicBezTo>
                    <a:cubicBezTo>
                      <a:pt x="32" y="26"/>
                      <a:pt x="28" y="22"/>
                      <a:pt x="23" y="22"/>
                    </a:cubicBezTo>
                    <a:close/>
                    <a:moveTo>
                      <a:pt x="68" y="15"/>
                    </a:moveTo>
                    <a:cubicBezTo>
                      <a:pt x="68" y="16"/>
                      <a:pt x="64" y="16"/>
                      <a:pt x="63" y="16"/>
                    </a:cubicBezTo>
                    <a:cubicBezTo>
                      <a:pt x="63" y="17"/>
                      <a:pt x="62" y="18"/>
                      <a:pt x="62" y="18"/>
                    </a:cubicBezTo>
                    <a:cubicBezTo>
                      <a:pt x="62" y="19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4"/>
                    </a:cubicBezTo>
                    <a:cubicBezTo>
                      <a:pt x="63" y="24"/>
                      <a:pt x="59" y="26"/>
                      <a:pt x="59" y="26"/>
                    </a:cubicBezTo>
                    <a:cubicBezTo>
                      <a:pt x="59" y="26"/>
                      <a:pt x="56" y="22"/>
                      <a:pt x="56" y="22"/>
                    </a:cubicBezTo>
                    <a:cubicBezTo>
                      <a:pt x="55" y="22"/>
                      <a:pt x="55" y="22"/>
                      <a:pt x="55" y="22"/>
                    </a:cubicBezTo>
                    <a:cubicBezTo>
                      <a:pt x="54" y="22"/>
                      <a:pt x="54" y="22"/>
                      <a:pt x="54" y="22"/>
                    </a:cubicBezTo>
                    <a:cubicBezTo>
                      <a:pt x="53" y="22"/>
                      <a:pt x="50" y="26"/>
                      <a:pt x="50" y="26"/>
                    </a:cubicBezTo>
                    <a:cubicBezTo>
                      <a:pt x="50" y="26"/>
                      <a:pt x="46" y="24"/>
                      <a:pt x="46" y="24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7" y="19"/>
                      <a:pt x="47" y="18"/>
                    </a:cubicBezTo>
                    <a:cubicBezTo>
                      <a:pt x="47" y="18"/>
                      <a:pt x="46" y="17"/>
                      <a:pt x="46" y="16"/>
                    </a:cubicBezTo>
                    <a:cubicBezTo>
                      <a:pt x="45" y="16"/>
                      <a:pt x="41" y="16"/>
                      <a:pt x="41" y="15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0"/>
                      <a:pt x="45" y="9"/>
                      <a:pt x="46" y="9"/>
                    </a:cubicBezTo>
                    <a:cubicBezTo>
                      <a:pt x="46" y="9"/>
                      <a:pt x="47" y="8"/>
                      <a:pt x="47" y="7"/>
                    </a:cubicBezTo>
                    <a:cubicBezTo>
                      <a:pt x="47" y="7"/>
                      <a:pt x="45" y="3"/>
                      <a:pt x="45" y="2"/>
                    </a:cubicBezTo>
                    <a:cubicBezTo>
                      <a:pt x="45" y="2"/>
                      <a:pt x="45" y="2"/>
                      <a:pt x="46" y="2"/>
                    </a:cubicBezTo>
                    <a:cubicBezTo>
                      <a:pt x="46" y="2"/>
                      <a:pt x="50" y="0"/>
                      <a:pt x="50" y="0"/>
                    </a:cubicBezTo>
                    <a:cubicBezTo>
                      <a:pt x="50" y="0"/>
                      <a:pt x="53" y="3"/>
                      <a:pt x="54" y="4"/>
                    </a:cubicBezTo>
                    <a:cubicBezTo>
                      <a:pt x="54" y="4"/>
                      <a:pt x="54" y="4"/>
                      <a:pt x="55" y="4"/>
                    </a:cubicBezTo>
                    <a:cubicBezTo>
                      <a:pt x="55" y="4"/>
                      <a:pt x="55" y="4"/>
                      <a:pt x="56" y="4"/>
                    </a:cubicBezTo>
                    <a:cubicBezTo>
                      <a:pt x="57" y="2"/>
                      <a:pt x="58" y="1"/>
                      <a:pt x="5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63" y="2"/>
                      <a:pt x="64" y="2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64" y="3"/>
                      <a:pt x="62" y="7"/>
                      <a:pt x="62" y="7"/>
                    </a:cubicBezTo>
                    <a:cubicBezTo>
                      <a:pt x="62" y="8"/>
                      <a:pt x="63" y="9"/>
                      <a:pt x="63" y="9"/>
                    </a:cubicBezTo>
                    <a:cubicBezTo>
                      <a:pt x="64" y="9"/>
                      <a:pt x="68" y="10"/>
                      <a:pt x="68" y="10"/>
                    </a:cubicBezTo>
                    <a:lnTo>
                      <a:pt x="68" y="15"/>
                    </a:lnTo>
                    <a:close/>
                    <a:moveTo>
                      <a:pt x="68" y="52"/>
                    </a:moveTo>
                    <a:cubicBezTo>
                      <a:pt x="68" y="52"/>
                      <a:pt x="64" y="53"/>
                      <a:pt x="63" y="53"/>
                    </a:cubicBezTo>
                    <a:cubicBezTo>
                      <a:pt x="63" y="54"/>
                      <a:pt x="62" y="54"/>
                      <a:pt x="62" y="55"/>
                    </a:cubicBezTo>
                    <a:cubicBezTo>
                      <a:pt x="62" y="56"/>
                      <a:pt x="64" y="59"/>
                      <a:pt x="64" y="60"/>
                    </a:cubicBezTo>
                    <a:cubicBezTo>
                      <a:pt x="64" y="60"/>
                      <a:pt x="64" y="60"/>
                      <a:pt x="64" y="60"/>
                    </a:cubicBezTo>
                    <a:cubicBezTo>
                      <a:pt x="63" y="60"/>
                      <a:pt x="59" y="63"/>
                      <a:pt x="59" y="63"/>
                    </a:cubicBezTo>
                    <a:cubicBezTo>
                      <a:pt x="59" y="63"/>
                      <a:pt x="56" y="59"/>
                      <a:pt x="56" y="59"/>
                    </a:cubicBezTo>
                    <a:cubicBezTo>
                      <a:pt x="55" y="59"/>
                      <a:pt x="55" y="59"/>
                      <a:pt x="55" y="59"/>
                    </a:cubicBezTo>
                    <a:cubicBezTo>
                      <a:pt x="54" y="59"/>
                      <a:pt x="54" y="59"/>
                      <a:pt x="54" y="59"/>
                    </a:cubicBezTo>
                    <a:cubicBezTo>
                      <a:pt x="53" y="59"/>
                      <a:pt x="50" y="63"/>
                      <a:pt x="50" y="63"/>
                    </a:cubicBezTo>
                    <a:cubicBezTo>
                      <a:pt x="50" y="63"/>
                      <a:pt x="46" y="60"/>
                      <a:pt x="46" y="60"/>
                    </a:cubicBezTo>
                    <a:cubicBezTo>
                      <a:pt x="45" y="60"/>
                      <a:pt x="45" y="60"/>
                      <a:pt x="45" y="60"/>
                    </a:cubicBezTo>
                    <a:cubicBezTo>
                      <a:pt x="45" y="59"/>
                      <a:pt x="47" y="56"/>
                      <a:pt x="47" y="55"/>
                    </a:cubicBezTo>
                    <a:cubicBezTo>
                      <a:pt x="47" y="54"/>
                      <a:pt x="46" y="54"/>
                      <a:pt x="46" y="53"/>
                    </a:cubicBezTo>
                    <a:cubicBezTo>
                      <a:pt x="45" y="53"/>
                      <a:pt x="41" y="52"/>
                      <a:pt x="41" y="52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1" y="46"/>
                      <a:pt x="45" y="46"/>
                      <a:pt x="46" y="46"/>
                    </a:cubicBezTo>
                    <a:cubicBezTo>
                      <a:pt x="46" y="45"/>
                      <a:pt x="47" y="45"/>
                      <a:pt x="47" y="44"/>
                    </a:cubicBezTo>
                    <a:cubicBezTo>
                      <a:pt x="47" y="43"/>
                      <a:pt x="45" y="40"/>
                      <a:pt x="45" y="39"/>
                    </a:cubicBezTo>
                    <a:cubicBezTo>
                      <a:pt x="45" y="39"/>
                      <a:pt x="45" y="39"/>
                      <a:pt x="46" y="39"/>
                    </a:cubicBezTo>
                    <a:cubicBezTo>
                      <a:pt x="46" y="39"/>
                      <a:pt x="50" y="36"/>
                      <a:pt x="50" y="36"/>
                    </a:cubicBezTo>
                    <a:cubicBezTo>
                      <a:pt x="50" y="36"/>
                      <a:pt x="53" y="40"/>
                      <a:pt x="54" y="40"/>
                    </a:cubicBezTo>
                    <a:cubicBezTo>
                      <a:pt x="54" y="40"/>
                      <a:pt x="54" y="40"/>
                      <a:pt x="55" y="40"/>
                    </a:cubicBezTo>
                    <a:cubicBezTo>
                      <a:pt x="55" y="40"/>
                      <a:pt x="55" y="40"/>
                      <a:pt x="56" y="40"/>
                    </a:cubicBezTo>
                    <a:cubicBezTo>
                      <a:pt x="57" y="39"/>
                      <a:pt x="58" y="38"/>
                      <a:pt x="59" y="36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59" y="36"/>
                      <a:pt x="63" y="39"/>
                      <a:pt x="64" y="39"/>
                    </a:cubicBezTo>
                    <a:cubicBezTo>
                      <a:pt x="64" y="39"/>
                      <a:pt x="64" y="39"/>
                      <a:pt x="64" y="39"/>
                    </a:cubicBezTo>
                    <a:cubicBezTo>
                      <a:pt x="64" y="40"/>
                      <a:pt x="62" y="43"/>
                      <a:pt x="62" y="44"/>
                    </a:cubicBezTo>
                    <a:cubicBezTo>
                      <a:pt x="62" y="45"/>
                      <a:pt x="63" y="45"/>
                      <a:pt x="63" y="46"/>
                    </a:cubicBezTo>
                    <a:cubicBezTo>
                      <a:pt x="64" y="46"/>
                      <a:pt x="68" y="46"/>
                      <a:pt x="68" y="47"/>
                    </a:cubicBezTo>
                    <a:lnTo>
                      <a:pt x="68" y="52"/>
                    </a:lnTo>
                    <a:close/>
                    <a:moveTo>
                      <a:pt x="55" y="8"/>
                    </a:moveTo>
                    <a:cubicBezTo>
                      <a:pt x="52" y="8"/>
                      <a:pt x="50" y="10"/>
                      <a:pt x="50" y="13"/>
                    </a:cubicBezTo>
                    <a:cubicBezTo>
                      <a:pt x="50" y="15"/>
                      <a:pt x="52" y="17"/>
                      <a:pt x="55" y="17"/>
                    </a:cubicBezTo>
                    <a:cubicBezTo>
                      <a:pt x="57" y="17"/>
                      <a:pt x="59" y="15"/>
                      <a:pt x="59" y="13"/>
                    </a:cubicBezTo>
                    <a:cubicBezTo>
                      <a:pt x="59" y="10"/>
                      <a:pt x="57" y="8"/>
                      <a:pt x="55" y="8"/>
                    </a:cubicBezTo>
                    <a:close/>
                    <a:moveTo>
                      <a:pt x="55" y="45"/>
                    </a:moveTo>
                    <a:cubicBezTo>
                      <a:pt x="52" y="45"/>
                      <a:pt x="50" y="47"/>
                      <a:pt x="50" y="49"/>
                    </a:cubicBezTo>
                    <a:cubicBezTo>
                      <a:pt x="50" y="52"/>
                      <a:pt x="52" y="54"/>
                      <a:pt x="55" y="54"/>
                    </a:cubicBezTo>
                    <a:cubicBezTo>
                      <a:pt x="57" y="54"/>
                      <a:pt x="59" y="52"/>
                      <a:pt x="59" y="49"/>
                    </a:cubicBezTo>
                    <a:cubicBezTo>
                      <a:pt x="59" y="47"/>
                      <a:pt x="57" y="45"/>
                      <a:pt x="55" y="4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16" name="îşḷîḍè">
              <a:extLst>
                <a:ext uri="{FF2B5EF4-FFF2-40B4-BE49-F238E27FC236}">
                  <a16:creationId xmlns:a16="http://schemas.microsoft.com/office/drawing/2014/main" xmlns="" id="{BCAF08CA-F1C2-434E-B2AD-33E87839C39C}"/>
                </a:ext>
              </a:extLst>
            </p:cNvPr>
            <p:cNvGrpSpPr/>
            <p:nvPr/>
          </p:nvGrpSpPr>
          <p:grpSpPr>
            <a:xfrm>
              <a:off x="3487547" y="3769654"/>
              <a:ext cx="557142" cy="557142"/>
              <a:chOff x="3487544" y="3769654"/>
              <a:chExt cx="557142" cy="557142"/>
            </a:xfrm>
          </p:grpSpPr>
          <p:sp>
            <p:nvSpPr>
              <p:cNvPr id="17" name="îsľïḓe">
                <a:extLst>
                  <a:ext uri="{FF2B5EF4-FFF2-40B4-BE49-F238E27FC236}">
                    <a16:creationId xmlns:a16="http://schemas.microsoft.com/office/drawing/2014/main" xmlns="" id="{107C6BBB-50BA-45D8-8C99-1D95458E5642}"/>
                  </a:ext>
                </a:extLst>
              </p:cNvPr>
              <p:cNvSpPr/>
              <p:nvPr/>
            </p:nvSpPr>
            <p:spPr>
              <a:xfrm>
                <a:off x="3487544" y="3769654"/>
                <a:ext cx="557142" cy="557142"/>
              </a:xfrm>
              <a:prstGeom prst="ellipse">
                <a:avLst/>
              </a:prstGeom>
              <a:noFill/>
              <a:ln w="2222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/>
              </a:p>
            </p:txBody>
          </p:sp>
          <p:sp>
            <p:nvSpPr>
              <p:cNvPr id="18" name="ïṧļíḍé">
                <a:extLst>
                  <a:ext uri="{FF2B5EF4-FFF2-40B4-BE49-F238E27FC236}">
                    <a16:creationId xmlns:a16="http://schemas.microsoft.com/office/drawing/2014/main" xmlns="" id="{9C281490-6387-4815-BB0A-6DF639694347}"/>
                  </a:ext>
                </a:extLst>
              </p:cNvPr>
              <p:cNvSpPr/>
              <p:nvPr/>
            </p:nvSpPr>
            <p:spPr bwMode="auto">
              <a:xfrm>
                <a:off x="3598454" y="3902235"/>
                <a:ext cx="335322" cy="291980"/>
              </a:xfrm>
              <a:custGeom>
                <a:avLst/>
                <a:gdLst/>
                <a:ahLst/>
                <a:cxnLst>
                  <a:cxn ang="0">
                    <a:pos x="68" y="18"/>
                  </a:cxn>
                  <a:cxn ang="0">
                    <a:pos x="68" y="50"/>
                  </a:cxn>
                  <a:cxn ang="0">
                    <a:pos x="59" y="59"/>
                  </a:cxn>
                  <a:cxn ang="0">
                    <a:pos x="9" y="59"/>
                  </a:cxn>
                  <a:cxn ang="0">
                    <a:pos x="0" y="50"/>
                  </a:cxn>
                  <a:cxn ang="0">
                    <a:pos x="0" y="18"/>
                  </a:cxn>
                  <a:cxn ang="0">
                    <a:pos x="9" y="9"/>
                  </a:cxn>
                  <a:cxn ang="0">
                    <a:pos x="17" y="9"/>
                  </a:cxn>
                  <a:cxn ang="0">
                    <a:pos x="19" y="4"/>
                  </a:cxn>
                  <a:cxn ang="0">
                    <a:pos x="25" y="0"/>
                  </a:cxn>
                  <a:cxn ang="0">
                    <a:pos x="43" y="0"/>
                  </a:cxn>
                  <a:cxn ang="0">
                    <a:pos x="49" y="4"/>
                  </a:cxn>
                  <a:cxn ang="0">
                    <a:pos x="51" y="9"/>
                  </a:cxn>
                  <a:cxn ang="0">
                    <a:pos x="59" y="9"/>
                  </a:cxn>
                  <a:cxn ang="0">
                    <a:pos x="68" y="18"/>
                  </a:cxn>
                  <a:cxn ang="0">
                    <a:pos x="50" y="34"/>
                  </a:cxn>
                  <a:cxn ang="0">
                    <a:pos x="34" y="18"/>
                  </a:cxn>
                  <a:cxn ang="0">
                    <a:pos x="18" y="34"/>
                  </a:cxn>
                  <a:cxn ang="0">
                    <a:pos x="34" y="50"/>
                  </a:cxn>
                  <a:cxn ang="0">
                    <a:pos x="50" y="34"/>
                  </a:cxn>
                  <a:cxn ang="0">
                    <a:pos x="44" y="34"/>
                  </a:cxn>
                  <a:cxn ang="0">
                    <a:pos x="34" y="44"/>
                  </a:cxn>
                  <a:cxn ang="0">
                    <a:pos x="24" y="34"/>
                  </a:cxn>
                  <a:cxn ang="0">
                    <a:pos x="34" y="24"/>
                  </a:cxn>
                  <a:cxn ang="0">
                    <a:pos x="44" y="34"/>
                  </a:cxn>
                </a:cxnLst>
                <a:rect l="0" t="0" r="r" b="b"/>
                <a:pathLst>
                  <a:path w="68" h="59">
                    <a:moveTo>
                      <a:pt x="68" y="18"/>
                    </a:moveTo>
                    <a:cubicBezTo>
                      <a:pt x="68" y="50"/>
                      <a:pt x="68" y="50"/>
                      <a:pt x="68" y="50"/>
                    </a:cubicBezTo>
                    <a:cubicBezTo>
                      <a:pt x="68" y="55"/>
                      <a:pt x="64" y="59"/>
                      <a:pt x="59" y="59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4" y="59"/>
                      <a:pt x="0" y="55"/>
                      <a:pt x="0" y="50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3"/>
                      <a:pt x="4" y="9"/>
                      <a:pt x="9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20" y="2"/>
                      <a:pt x="22" y="0"/>
                      <a:pt x="25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6" y="0"/>
                      <a:pt x="48" y="2"/>
                      <a:pt x="49" y="4"/>
                    </a:cubicBezTo>
                    <a:cubicBezTo>
                      <a:pt x="51" y="9"/>
                      <a:pt x="51" y="9"/>
                      <a:pt x="51" y="9"/>
                    </a:cubicBezTo>
                    <a:cubicBezTo>
                      <a:pt x="59" y="9"/>
                      <a:pt x="59" y="9"/>
                      <a:pt x="59" y="9"/>
                    </a:cubicBezTo>
                    <a:cubicBezTo>
                      <a:pt x="64" y="9"/>
                      <a:pt x="68" y="13"/>
                      <a:pt x="68" y="18"/>
                    </a:cubicBezTo>
                    <a:close/>
                    <a:moveTo>
                      <a:pt x="50" y="34"/>
                    </a:moveTo>
                    <a:cubicBezTo>
                      <a:pt x="50" y="25"/>
                      <a:pt x="43" y="18"/>
                      <a:pt x="34" y="18"/>
                    </a:cubicBezTo>
                    <a:cubicBezTo>
                      <a:pt x="25" y="18"/>
                      <a:pt x="18" y="25"/>
                      <a:pt x="18" y="34"/>
                    </a:cubicBezTo>
                    <a:cubicBezTo>
                      <a:pt x="18" y="43"/>
                      <a:pt x="25" y="50"/>
                      <a:pt x="34" y="50"/>
                    </a:cubicBezTo>
                    <a:cubicBezTo>
                      <a:pt x="43" y="50"/>
                      <a:pt x="50" y="43"/>
                      <a:pt x="50" y="34"/>
                    </a:cubicBezTo>
                    <a:close/>
                    <a:moveTo>
                      <a:pt x="44" y="34"/>
                    </a:moveTo>
                    <a:cubicBezTo>
                      <a:pt x="44" y="40"/>
                      <a:pt x="40" y="44"/>
                      <a:pt x="34" y="44"/>
                    </a:cubicBezTo>
                    <a:cubicBezTo>
                      <a:pt x="28" y="44"/>
                      <a:pt x="24" y="40"/>
                      <a:pt x="24" y="34"/>
                    </a:cubicBezTo>
                    <a:cubicBezTo>
                      <a:pt x="24" y="28"/>
                      <a:pt x="28" y="24"/>
                      <a:pt x="34" y="24"/>
                    </a:cubicBezTo>
                    <a:cubicBezTo>
                      <a:pt x="40" y="24"/>
                      <a:pt x="44" y="28"/>
                      <a:pt x="44" y="3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39616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93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0A611A4-81CB-4FE0-83CB-6A7BE8F9337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379887" y="1960700"/>
            <a:ext cx="9432226" cy="3165200"/>
            <a:chOff x="1379887" y="1960700"/>
            <a:chExt cx="9432226" cy="3165200"/>
          </a:xfrm>
        </p:grpSpPr>
        <p:grpSp>
          <p:nvGrpSpPr>
            <p:cNvPr id="3" name="î$ḷíďe">
              <a:extLst>
                <a:ext uri="{FF2B5EF4-FFF2-40B4-BE49-F238E27FC236}">
                  <a16:creationId xmlns:a16="http://schemas.microsoft.com/office/drawing/2014/main" xmlns="" id="{85B6A91A-BC8A-4398-9903-7453536304E1}"/>
                </a:ext>
              </a:extLst>
            </p:cNvPr>
            <p:cNvGrpSpPr/>
            <p:nvPr/>
          </p:nvGrpSpPr>
          <p:grpSpPr>
            <a:xfrm>
              <a:off x="1379887" y="1960700"/>
              <a:ext cx="2735482" cy="1569660"/>
              <a:chOff x="1199456" y="1204010"/>
              <a:chExt cx="2735482" cy="1569660"/>
            </a:xfrm>
          </p:grpSpPr>
          <p:sp>
            <p:nvSpPr>
              <p:cNvPr id="34" name="íṩļíḋè">
                <a:extLst>
                  <a:ext uri="{FF2B5EF4-FFF2-40B4-BE49-F238E27FC236}">
                    <a16:creationId xmlns:a16="http://schemas.microsoft.com/office/drawing/2014/main" xmlns="" id="{B76392CF-2243-46E3-98D3-AA486376D4D4}"/>
                  </a:ext>
                </a:extLst>
              </p:cNvPr>
              <p:cNvSpPr/>
              <p:nvPr/>
            </p:nvSpPr>
            <p:spPr>
              <a:xfrm>
                <a:off x="1199456" y="1556792"/>
                <a:ext cx="864096" cy="86409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5" name="iṥľiḓè">
                <a:extLst>
                  <a:ext uri="{FF2B5EF4-FFF2-40B4-BE49-F238E27FC236}">
                    <a16:creationId xmlns:a16="http://schemas.microsoft.com/office/drawing/2014/main" xmlns="" id="{BF17B0A0-88E1-4A47-A6C1-A8AEF8515269}"/>
                  </a:ext>
                </a:extLst>
              </p:cNvPr>
              <p:cNvSpPr txBox="1"/>
              <p:nvPr/>
            </p:nvSpPr>
            <p:spPr>
              <a:xfrm>
                <a:off x="1559496" y="1204010"/>
                <a:ext cx="869149" cy="156966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r>
                  <a:rPr lang="en-US" altLang="zh-CN" sz="9600" b="1" dirty="0">
                    <a:solidFill>
                      <a:schemeClr val="bg1"/>
                    </a:solidFill>
                  </a:rPr>
                  <a:t>1</a:t>
                </a:r>
              </a:p>
            </p:txBody>
          </p:sp>
          <p:grpSp>
            <p:nvGrpSpPr>
              <p:cNvPr id="36" name="ïṡliḋe">
                <a:extLst>
                  <a:ext uri="{FF2B5EF4-FFF2-40B4-BE49-F238E27FC236}">
                    <a16:creationId xmlns:a16="http://schemas.microsoft.com/office/drawing/2014/main" xmlns="" id="{4B982D73-FC5B-4763-8BA3-692AE8454EF7}"/>
                  </a:ext>
                </a:extLst>
              </p:cNvPr>
              <p:cNvGrpSpPr/>
              <p:nvPr/>
            </p:nvGrpSpPr>
            <p:grpSpPr>
              <a:xfrm>
                <a:off x="1994070" y="1556792"/>
                <a:ext cx="1940868" cy="926443"/>
                <a:chOff x="1925286" y="1494446"/>
                <a:chExt cx="1940868" cy="926443"/>
              </a:xfrm>
            </p:grpSpPr>
            <p:sp>
              <p:nvSpPr>
                <p:cNvPr id="37" name="ïṧ1idé">
                  <a:extLst>
                    <a:ext uri="{FF2B5EF4-FFF2-40B4-BE49-F238E27FC236}">
                      <a16:creationId xmlns:a16="http://schemas.microsoft.com/office/drawing/2014/main" xmlns="" id="{FA4E3313-A567-4027-80B2-CF2B1CCCC2F1}"/>
                    </a:ext>
                  </a:extLst>
                </p:cNvPr>
                <p:cNvSpPr/>
                <p:nvPr/>
              </p:nvSpPr>
              <p:spPr>
                <a:xfrm>
                  <a:off x="1925286" y="1494446"/>
                  <a:ext cx="1940868" cy="382013"/>
                </a:xfrm>
                <a:prstGeom prst="rect">
                  <a:avLst/>
                </a:prstGeom>
              </p:spPr>
              <p:txBody>
                <a:bodyPr wrap="square" lIns="91440" tIns="45720" rIns="91440" bIns="45720" anchor="b">
                  <a:normAutofit/>
                </a:bodyPr>
                <a:lstStyle/>
                <a:p>
                  <a:r>
                    <a:rPr lang="en-US" altLang="zh-CN" sz="1600" b="1" dirty="0">
                      <a:solidFill>
                        <a:schemeClr val="accent1"/>
                      </a:solidFill>
                    </a:rPr>
                    <a:t>Text here</a:t>
                  </a:r>
                  <a:endParaRPr lang="zh-CN" altLang="en-US" sz="1600" b="1" dirty="0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38" name="isḷîďe">
                  <a:extLst>
                    <a:ext uri="{FF2B5EF4-FFF2-40B4-BE49-F238E27FC236}">
                      <a16:creationId xmlns:a16="http://schemas.microsoft.com/office/drawing/2014/main" xmlns="" id="{D5F7FAF7-D99E-4789-829C-B57507C35450}"/>
                    </a:ext>
                  </a:extLst>
                </p:cNvPr>
                <p:cNvSpPr/>
                <p:nvPr/>
              </p:nvSpPr>
              <p:spPr>
                <a:xfrm>
                  <a:off x="1928598" y="1876459"/>
                  <a:ext cx="1935154" cy="544430"/>
                </a:xfrm>
                <a:prstGeom prst="rect">
                  <a:avLst/>
                </a:prstGeom>
              </p:spPr>
              <p:txBody>
                <a:bodyPr wrap="square" lIns="91440" tIns="45720" rIns="91440" bIns="4572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/>
                    <a:t>Supporting text here.</a:t>
                  </a:r>
                </a:p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</p:grpSp>
        <p:grpSp>
          <p:nvGrpSpPr>
            <p:cNvPr id="4" name="iṥļíḍé">
              <a:extLst>
                <a:ext uri="{FF2B5EF4-FFF2-40B4-BE49-F238E27FC236}">
                  <a16:creationId xmlns:a16="http://schemas.microsoft.com/office/drawing/2014/main" xmlns="" id="{23DDDAEF-EF70-4E6B-BA34-4A9A5A54D7CE}"/>
                </a:ext>
              </a:extLst>
            </p:cNvPr>
            <p:cNvGrpSpPr/>
            <p:nvPr/>
          </p:nvGrpSpPr>
          <p:grpSpPr>
            <a:xfrm>
              <a:off x="4548239" y="1960700"/>
              <a:ext cx="2735482" cy="1569660"/>
              <a:chOff x="1199456" y="1204010"/>
              <a:chExt cx="2735482" cy="1569660"/>
            </a:xfrm>
          </p:grpSpPr>
          <p:sp>
            <p:nvSpPr>
              <p:cNvPr id="29" name="íś1iḋè">
                <a:extLst>
                  <a:ext uri="{FF2B5EF4-FFF2-40B4-BE49-F238E27FC236}">
                    <a16:creationId xmlns:a16="http://schemas.microsoft.com/office/drawing/2014/main" xmlns="" id="{E789BBEF-EA41-487D-8C2D-A2E232736742}"/>
                  </a:ext>
                </a:extLst>
              </p:cNvPr>
              <p:cNvSpPr/>
              <p:nvPr/>
            </p:nvSpPr>
            <p:spPr>
              <a:xfrm>
                <a:off x="1199456" y="1556792"/>
                <a:ext cx="864096" cy="864096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0" name="ïṩḷîḋè">
                <a:extLst>
                  <a:ext uri="{FF2B5EF4-FFF2-40B4-BE49-F238E27FC236}">
                    <a16:creationId xmlns:a16="http://schemas.microsoft.com/office/drawing/2014/main" xmlns="" id="{4A4D81D7-4E53-47D0-8D4C-C5658D6B3ABB}"/>
                  </a:ext>
                </a:extLst>
              </p:cNvPr>
              <p:cNvSpPr txBox="1"/>
              <p:nvPr/>
            </p:nvSpPr>
            <p:spPr>
              <a:xfrm>
                <a:off x="1562265" y="1204010"/>
                <a:ext cx="869149" cy="156966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r>
                  <a:rPr lang="en-US" altLang="zh-CN" sz="9600" b="1">
                    <a:solidFill>
                      <a:schemeClr val="bg1"/>
                    </a:solidFill>
                  </a:rPr>
                  <a:t>2</a:t>
                </a:r>
                <a:endParaRPr lang="en-US" altLang="zh-CN" sz="9600" b="1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31" name="îṡḻïḍe">
                <a:extLst>
                  <a:ext uri="{FF2B5EF4-FFF2-40B4-BE49-F238E27FC236}">
                    <a16:creationId xmlns:a16="http://schemas.microsoft.com/office/drawing/2014/main" xmlns="" id="{FDB4D4BC-194B-4A4C-9F08-FF78F65DD3EE}"/>
                  </a:ext>
                </a:extLst>
              </p:cNvPr>
              <p:cNvGrpSpPr/>
              <p:nvPr/>
            </p:nvGrpSpPr>
            <p:grpSpPr>
              <a:xfrm>
                <a:off x="1994070" y="1556792"/>
                <a:ext cx="1940868" cy="926443"/>
                <a:chOff x="1925286" y="1494446"/>
                <a:chExt cx="1940868" cy="926443"/>
              </a:xfrm>
            </p:grpSpPr>
            <p:sp>
              <p:nvSpPr>
                <p:cNvPr id="32" name="ïSlïde">
                  <a:extLst>
                    <a:ext uri="{FF2B5EF4-FFF2-40B4-BE49-F238E27FC236}">
                      <a16:creationId xmlns:a16="http://schemas.microsoft.com/office/drawing/2014/main" xmlns="" id="{387667D9-296F-4052-88B6-DCFE5B4961C2}"/>
                    </a:ext>
                  </a:extLst>
                </p:cNvPr>
                <p:cNvSpPr/>
                <p:nvPr/>
              </p:nvSpPr>
              <p:spPr>
                <a:xfrm>
                  <a:off x="1925286" y="1494446"/>
                  <a:ext cx="1940868" cy="382013"/>
                </a:xfrm>
                <a:prstGeom prst="rect">
                  <a:avLst/>
                </a:prstGeom>
              </p:spPr>
              <p:txBody>
                <a:bodyPr wrap="square" lIns="91440" tIns="45720" rIns="91440" bIns="45720" anchor="b">
                  <a:normAutofit/>
                </a:bodyPr>
                <a:lstStyle/>
                <a:p>
                  <a:r>
                    <a:rPr lang="en-US" altLang="zh-CN" sz="1600" b="1" dirty="0"/>
                    <a:t>Text here</a:t>
                  </a:r>
                  <a:endParaRPr lang="zh-CN" altLang="en-US" sz="1600" b="1" dirty="0"/>
                </a:p>
              </p:txBody>
            </p:sp>
            <p:sp>
              <p:nvSpPr>
                <p:cNvPr id="33" name="íšľïḓe">
                  <a:extLst>
                    <a:ext uri="{FF2B5EF4-FFF2-40B4-BE49-F238E27FC236}">
                      <a16:creationId xmlns:a16="http://schemas.microsoft.com/office/drawing/2014/main" xmlns="" id="{0BDF90BC-E8D9-46EA-BD7B-9B5A8834733F}"/>
                    </a:ext>
                  </a:extLst>
                </p:cNvPr>
                <p:cNvSpPr/>
                <p:nvPr/>
              </p:nvSpPr>
              <p:spPr>
                <a:xfrm>
                  <a:off x="1928598" y="1876459"/>
                  <a:ext cx="1935154" cy="544430"/>
                </a:xfrm>
                <a:prstGeom prst="rect">
                  <a:avLst/>
                </a:prstGeom>
              </p:spPr>
              <p:txBody>
                <a:bodyPr wrap="square" lIns="91440" tIns="45720" rIns="91440" bIns="4572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/>
                    <a:t>Supporting text here.</a:t>
                  </a:r>
                </a:p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</p:grpSp>
        <p:grpSp>
          <p:nvGrpSpPr>
            <p:cNvPr id="5" name="íŝlíďé">
              <a:extLst>
                <a:ext uri="{FF2B5EF4-FFF2-40B4-BE49-F238E27FC236}">
                  <a16:creationId xmlns:a16="http://schemas.microsoft.com/office/drawing/2014/main" xmlns="" id="{EF08E146-BB12-4433-A5DC-BD70B9116CE2}"/>
                </a:ext>
              </a:extLst>
            </p:cNvPr>
            <p:cNvGrpSpPr/>
            <p:nvPr/>
          </p:nvGrpSpPr>
          <p:grpSpPr>
            <a:xfrm>
              <a:off x="8076631" y="1960700"/>
              <a:ext cx="2735482" cy="1569660"/>
              <a:chOff x="1199456" y="1204010"/>
              <a:chExt cx="2735482" cy="1569660"/>
            </a:xfrm>
          </p:grpSpPr>
          <p:sp>
            <p:nvSpPr>
              <p:cNvPr id="24" name="iṥľiḋè">
                <a:extLst>
                  <a:ext uri="{FF2B5EF4-FFF2-40B4-BE49-F238E27FC236}">
                    <a16:creationId xmlns:a16="http://schemas.microsoft.com/office/drawing/2014/main" xmlns="" id="{A18789FE-D8BD-4642-82ED-06B42FD18C17}"/>
                  </a:ext>
                </a:extLst>
              </p:cNvPr>
              <p:cNvSpPr/>
              <p:nvPr/>
            </p:nvSpPr>
            <p:spPr>
              <a:xfrm>
                <a:off x="1199456" y="1556792"/>
                <a:ext cx="864096" cy="86409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5" name="íṧļídê">
                <a:extLst>
                  <a:ext uri="{FF2B5EF4-FFF2-40B4-BE49-F238E27FC236}">
                    <a16:creationId xmlns:a16="http://schemas.microsoft.com/office/drawing/2014/main" xmlns="" id="{6CEABAFA-3CFE-498D-BC32-AB4F3090CC11}"/>
                  </a:ext>
                </a:extLst>
              </p:cNvPr>
              <p:cNvSpPr txBox="1"/>
              <p:nvPr/>
            </p:nvSpPr>
            <p:spPr>
              <a:xfrm>
                <a:off x="1559495" y="1204010"/>
                <a:ext cx="869149" cy="156966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r>
                  <a:rPr lang="en-US" altLang="zh-CN" sz="9600" b="1">
                    <a:solidFill>
                      <a:schemeClr val="bg1"/>
                    </a:solidFill>
                  </a:rPr>
                  <a:t>3</a:t>
                </a:r>
                <a:endParaRPr lang="en-US" altLang="zh-CN" sz="9600" b="1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26" name="îṧliḍé">
                <a:extLst>
                  <a:ext uri="{FF2B5EF4-FFF2-40B4-BE49-F238E27FC236}">
                    <a16:creationId xmlns:a16="http://schemas.microsoft.com/office/drawing/2014/main" xmlns="" id="{14C30479-D635-4D34-BC41-96DA6CF33E5A}"/>
                  </a:ext>
                </a:extLst>
              </p:cNvPr>
              <p:cNvGrpSpPr/>
              <p:nvPr/>
            </p:nvGrpSpPr>
            <p:grpSpPr>
              <a:xfrm>
                <a:off x="1994070" y="1556792"/>
                <a:ext cx="1940868" cy="926443"/>
                <a:chOff x="1925286" y="1494446"/>
                <a:chExt cx="1940868" cy="926443"/>
              </a:xfrm>
            </p:grpSpPr>
            <p:sp>
              <p:nvSpPr>
                <p:cNvPr id="27" name="ísliḋe">
                  <a:extLst>
                    <a:ext uri="{FF2B5EF4-FFF2-40B4-BE49-F238E27FC236}">
                      <a16:creationId xmlns:a16="http://schemas.microsoft.com/office/drawing/2014/main" xmlns="" id="{DD05343F-9DFC-4506-8F4C-A07CD4DDC1A6}"/>
                    </a:ext>
                  </a:extLst>
                </p:cNvPr>
                <p:cNvSpPr/>
                <p:nvPr/>
              </p:nvSpPr>
              <p:spPr>
                <a:xfrm>
                  <a:off x="1925286" y="1494446"/>
                  <a:ext cx="1940868" cy="382013"/>
                </a:xfrm>
                <a:prstGeom prst="rect">
                  <a:avLst/>
                </a:prstGeom>
              </p:spPr>
              <p:txBody>
                <a:bodyPr wrap="square" lIns="91440" tIns="45720" rIns="91440" bIns="45720" anchor="b">
                  <a:normAutofit/>
                </a:bodyPr>
                <a:lstStyle/>
                <a:p>
                  <a:r>
                    <a:rPr lang="en-US" altLang="zh-CN" sz="1600" b="1" dirty="0">
                      <a:solidFill>
                        <a:schemeClr val="accent1"/>
                      </a:solidFill>
                    </a:rPr>
                    <a:t>Text here</a:t>
                  </a:r>
                  <a:endParaRPr lang="zh-CN" altLang="en-US" sz="1600" b="1" dirty="0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28" name="îSļîḋe">
                  <a:extLst>
                    <a:ext uri="{FF2B5EF4-FFF2-40B4-BE49-F238E27FC236}">
                      <a16:creationId xmlns:a16="http://schemas.microsoft.com/office/drawing/2014/main" xmlns="" id="{BA93A5E1-3636-482F-9487-8BED20C84C06}"/>
                    </a:ext>
                  </a:extLst>
                </p:cNvPr>
                <p:cNvSpPr/>
                <p:nvPr/>
              </p:nvSpPr>
              <p:spPr>
                <a:xfrm>
                  <a:off x="1928598" y="1876459"/>
                  <a:ext cx="1935154" cy="544430"/>
                </a:xfrm>
                <a:prstGeom prst="rect">
                  <a:avLst/>
                </a:prstGeom>
              </p:spPr>
              <p:txBody>
                <a:bodyPr wrap="square" lIns="91440" tIns="45720" rIns="91440" bIns="4572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/>
                    <a:t>Supporting text here.</a:t>
                  </a:r>
                </a:p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</p:grpSp>
        <p:grpSp>
          <p:nvGrpSpPr>
            <p:cNvPr id="6" name="iṥlídè">
              <a:extLst>
                <a:ext uri="{FF2B5EF4-FFF2-40B4-BE49-F238E27FC236}">
                  <a16:creationId xmlns:a16="http://schemas.microsoft.com/office/drawing/2014/main" xmlns="" id="{063085E8-70B7-4218-80F0-017B0783E936}"/>
                </a:ext>
              </a:extLst>
            </p:cNvPr>
            <p:cNvGrpSpPr/>
            <p:nvPr/>
          </p:nvGrpSpPr>
          <p:grpSpPr>
            <a:xfrm>
              <a:off x="1379887" y="3556240"/>
              <a:ext cx="2735482" cy="1569660"/>
              <a:chOff x="1199456" y="1204010"/>
              <a:chExt cx="2735482" cy="1569660"/>
            </a:xfrm>
          </p:grpSpPr>
          <p:sp>
            <p:nvSpPr>
              <p:cNvPr id="19" name="ís1îdê">
                <a:extLst>
                  <a:ext uri="{FF2B5EF4-FFF2-40B4-BE49-F238E27FC236}">
                    <a16:creationId xmlns:a16="http://schemas.microsoft.com/office/drawing/2014/main" xmlns="" id="{A5449057-6084-45FC-9FEE-68CD4B9D3318}"/>
                  </a:ext>
                </a:extLst>
              </p:cNvPr>
              <p:cNvSpPr/>
              <p:nvPr/>
            </p:nvSpPr>
            <p:spPr>
              <a:xfrm>
                <a:off x="1199456" y="1556792"/>
                <a:ext cx="864096" cy="864096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0" name="îṥľïdê">
                <a:extLst>
                  <a:ext uri="{FF2B5EF4-FFF2-40B4-BE49-F238E27FC236}">
                    <a16:creationId xmlns:a16="http://schemas.microsoft.com/office/drawing/2014/main" xmlns="" id="{1D254354-1269-4B60-B61C-5A53366CE024}"/>
                  </a:ext>
                </a:extLst>
              </p:cNvPr>
              <p:cNvSpPr txBox="1"/>
              <p:nvPr/>
            </p:nvSpPr>
            <p:spPr>
              <a:xfrm>
                <a:off x="1533747" y="1204010"/>
                <a:ext cx="869149" cy="156966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r>
                  <a:rPr lang="en-US" altLang="zh-CN" sz="9600" b="1">
                    <a:solidFill>
                      <a:schemeClr val="bg1"/>
                    </a:solidFill>
                  </a:rPr>
                  <a:t>4</a:t>
                </a:r>
                <a:endParaRPr lang="en-US" altLang="zh-CN" sz="9600" b="1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21" name="íslïḓé">
                <a:extLst>
                  <a:ext uri="{FF2B5EF4-FFF2-40B4-BE49-F238E27FC236}">
                    <a16:creationId xmlns:a16="http://schemas.microsoft.com/office/drawing/2014/main" xmlns="" id="{2B9F69BD-A147-4BF8-AF22-B72C145873D0}"/>
                  </a:ext>
                </a:extLst>
              </p:cNvPr>
              <p:cNvGrpSpPr/>
              <p:nvPr/>
            </p:nvGrpSpPr>
            <p:grpSpPr>
              <a:xfrm>
                <a:off x="1994070" y="1556792"/>
                <a:ext cx="1940868" cy="926443"/>
                <a:chOff x="1925286" y="1494446"/>
                <a:chExt cx="1940868" cy="926443"/>
              </a:xfrm>
            </p:grpSpPr>
            <p:sp>
              <p:nvSpPr>
                <p:cNvPr id="22" name="ïŝlíḍè">
                  <a:extLst>
                    <a:ext uri="{FF2B5EF4-FFF2-40B4-BE49-F238E27FC236}">
                      <a16:creationId xmlns:a16="http://schemas.microsoft.com/office/drawing/2014/main" xmlns="" id="{EA6793D8-63EF-414A-81AA-DB66D02C919E}"/>
                    </a:ext>
                  </a:extLst>
                </p:cNvPr>
                <p:cNvSpPr/>
                <p:nvPr/>
              </p:nvSpPr>
              <p:spPr>
                <a:xfrm>
                  <a:off x="1925286" y="1494446"/>
                  <a:ext cx="1940868" cy="382013"/>
                </a:xfrm>
                <a:prstGeom prst="rect">
                  <a:avLst/>
                </a:prstGeom>
              </p:spPr>
              <p:txBody>
                <a:bodyPr wrap="square" lIns="91440" tIns="45720" rIns="91440" bIns="45720" anchor="b">
                  <a:normAutofit/>
                </a:bodyPr>
                <a:lstStyle/>
                <a:p>
                  <a:r>
                    <a:rPr lang="en-US" altLang="zh-CN" sz="1600" b="1" dirty="0"/>
                    <a:t>Text here</a:t>
                  </a:r>
                  <a:endParaRPr lang="zh-CN" altLang="en-US" sz="1600" b="1" dirty="0"/>
                </a:p>
              </p:txBody>
            </p:sp>
            <p:sp>
              <p:nvSpPr>
                <p:cNvPr id="23" name="ïṡḻíḑe">
                  <a:extLst>
                    <a:ext uri="{FF2B5EF4-FFF2-40B4-BE49-F238E27FC236}">
                      <a16:creationId xmlns:a16="http://schemas.microsoft.com/office/drawing/2014/main" xmlns="" id="{61702A45-CB94-4497-A086-D8345B7276A8}"/>
                    </a:ext>
                  </a:extLst>
                </p:cNvPr>
                <p:cNvSpPr/>
                <p:nvPr/>
              </p:nvSpPr>
              <p:spPr>
                <a:xfrm>
                  <a:off x="1928598" y="1876459"/>
                  <a:ext cx="1935154" cy="544430"/>
                </a:xfrm>
                <a:prstGeom prst="rect">
                  <a:avLst/>
                </a:prstGeom>
              </p:spPr>
              <p:txBody>
                <a:bodyPr wrap="square" lIns="91440" tIns="45720" rIns="91440" bIns="4572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/>
                    <a:t>Supporting text here.</a:t>
                  </a:r>
                </a:p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</p:grpSp>
        <p:grpSp>
          <p:nvGrpSpPr>
            <p:cNvPr id="7" name="ï$ḻiḓé">
              <a:extLst>
                <a:ext uri="{FF2B5EF4-FFF2-40B4-BE49-F238E27FC236}">
                  <a16:creationId xmlns:a16="http://schemas.microsoft.com/office/drawing/2014/main" xmlns="" id="{CEE9C423-0029-4F93-9BD4-3C6D509E4B37}"/>
                </a:ext>
              </a:extLst>
            </p:cNvPr>
            <p:cNvGrpSpPr/>
            <p:nvPr/>
          </p:nvGrpSpPr>
          <p:grpSpPr>
            <a:xfrm>
              <a:off x="4545837" y="3530360"/>
              <a:ext cx="2735482" cy="1569660"/>
              <a:chOff x="1199456" y="1178130"/>
              <a:chExt cx="2735482" cy="1569660"/>
            </a:xfrm>
          </p:grpSpPr>
          <p:sp>
            <p:nvSpPr>
              <p:cNvPr id="14" name="ïṡḷíḍé">
                <a:extLst>
                  <a:ext uri="{FF2B5EF4-FFF2-40B4-BE49-F238E27FC236}">
                    <a16:creationId xmlns:a16="http://schemas.microsoft.com/office/drawing/2014/main" xmlns="" id="{07B6794A-29AF-48E2-8A3D-87DF8C807B86}"/>
                  </a:ext>
                </a:extLst>
              </p:cNvPr>
              <p:cNvSpPr/>
              <p:nvPr/>
            </p:nvSpPr>
            <p:spPr>
              <a:xfrm>
                <a:off x="1199456" y="1556792"/>
                <a:ext cx="864096" cy="86409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5" name="îṩlíḓe">
                <a:extLst>
                  <a:ext uri="{FF2B5EF4-FFF2-40B4-BE49-F238E27FC236}">
                    <a16:creationId xmlns:a16="http://schemas.microsoft.com/office/drawing/2014/main" xmlns="" id="{AE11EEA9-0546-4D34-AF07-A6977D99381D}"/>
                  </a:ext>
                </a:extLst>
              </p:cNvPr>
              <p:cNvSpPr txBox="1"/>
              <p:nvPr/>
            </p:nvSpPr>
            <p:spPr>
              <a:xfrm>
                <a:off x="1480228" y="1178130"/>
                <a:ext cx="869149" cy="156966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r>
                  <a:rPr lang="en-US" altLang="zh-CN" sz="9600" b="1">
                    <a:solidFill>
                      <a:schemeClr val="bg1"/>
                    </a:solidFill>
                  </a:rPr>
                  <a:t>5</a:t>
                </a:r>
                <a:endParaRPr lang="en-US" altLang="zh-CN" sz="9600" b="1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16" name="îŝḷîde">
                <a:extLst>
                  <a:ext uri="{FF2B5EF4-FFF2-40B4-BE49-F238E27FC236}">
                    <a16:creationId xmlns:a16="http://schemas.microsoft.com/office/drawing/2014/main" xmlns="" id="{97662536-D0AE-47D6-AEC2-37C6EF7F58B2}"/>
                  </a:ext>
                </a:extLst>
              </p:cNvPr>
              <p:cNvGrpSpPr/>
              <p:nvPr/>
            </p:nvGrpSpPr>
            <p:grpSpPr>
              <a:xfrm>
                <a:off x="1994070" y="1556792"/>
                <a:ext cx="1940868" cy="926443"/>
                <a:chOff x="1925286" y="1494446"/>
                <a:chExt cx="1940868" cy="926443"/>
              </a:xfrm>
            </p:grpSpPr>
            <p:sp>
              <p:nvSpPr>
                <p:cNvPr id="17" name="íŝḷîḓé">
                  <a:extLst>
                    <a:ext uri="{FF2B5EF4-FFF2-40B4-BE49-F238E27FC236}">
                      <a16:creationId xmlns:a16="http://schemas.microsoft.com/office/drawing/2014/main" xmlns="" id="{A136796F-1877-454C-8378-EE958815E852}"/>
                    </a:ext>
                  </a:extLst>
                </p:cNvPr>
                <p:cNvSpPr/>
                <p:nvPr/>
              </p:nvSpPr>
              <p:spPr>
                <a:xfrm>
                  <a:off x="1925286" y="1494446"/>
                  <a:ext cx="1940868" cy="382013"/>
                </a:xfrm>
                <a:prstGeom prst="rect">
                  <a:avLst/>
                </a:prstGeom>
              </p:spPr>
              <p:txBody>
                <a:bodyPr wrap="square" lIns="91440" tIns="45720" rIns="91440" bIns="45720" anchor="b">
                  <a:normAutofit/>
                </a:bodyPr>
                <a:lstStyle/>
                <a:p>
                  <a:r>
                    <a:rPr lang="en-US" altLang="zh-CN" sz="1600" b="1" dirty="0">
                      <a:solidFill>
                        <a:schemeClr val="accent1"/>
                      </a:solidFill>
                    </a:rPr>
                    <a:t>Text here</a:t>
                  </a:r>
                  <a:endParaRPr lang="zh-CN" altLang="en-US" sz="1600" b="1" dirty="0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18" name="íṡ1ídé">
                  <a:extLst>
                    <a:ext uri="{FF2B5EF4-FFF2-40B4-BE49-F238E27FC236}">
                      <a16:creationId xmlns:a16="http://schemas.microsoft.com/office/drawing/2014/main" xmlns="" id="{F7F5A822-F4C8-48A4-8B03-F6A5AA84ACFE}"/>
                    </a:ext>
                  </a:extLst>
                </p:cNvPr>
                <p:cNvSpPr/>
                <p:nvPr/>
              </p:nvSpPr>
              <p:spPr>
                <a:xfrm>
                  <a:off x="1928598" y="1876459"/>
                  <a:ext cx="1935154" cy="544430"/>
                </a:xfrm>
                <a:prstGeom prst="rect">
                  <a:avLst/>
                </a:prstGeom>
              </p:spPr>
              <p:txBody>
                <a:bodyPr wrap="square" lIns="91440" tIns="45720" rIns="91440" bIns="4572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/>
                    <a:t>Supporting text here.</a:t>
                  </a:r>
                </a:p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</p:grpSp>
        <p:grpSp>
          <p:nvGrpSpPr>
            <p:cNvPr id="8" name="iṥľîḑé">
              <a:extLst>
                <a:ext uri="{FF2B5EF4-FFF2-40B4-BE49-F238E27FC236}">
                  <a16:creationId xmlns:a16="http://schemas.microsoft.com/office/drawing/2014/main" xmlns="" id="{2D787410-0AC2-4B27-99DC-2F0DFB9A4442}"/>
                </a:ext>
              </a:extLst>
            </p:cNvPr>
            <p:cNvGrpSpPr/>
            <p:nvPr/>
          </p:nvGrpSpPr>
          <p:grpSpPr>
            <a:xfrm>
              <a:off x="8074229" y="3530360"/>
              <a:ext cx="2735482" cy="1569660"/>
              <a:chOff x="1199456" y="1178130"/>
              <a:chExt cx="2735482" cy="1569660"/>
            </a:xfrm>
          </p:grpSpPr>
          <p:sp>
            <p:nvSpPr>
              <p:cNvPr id="9" name="ï$ḷiḓê">
                <a:extLst>
                  <a:ext uri="{FF2B5EF4-FFF2-40B4-BE49-F238E27FC236}">
                    <a16:creationId xmlns:a16="http://schemas.microsoft.com/office/drawing/2014/main" xmlns="" id="{118E9F9C-38C7-4F71-A3C4-79B5842A6F70}"/>
                  </a:ext>
                </a:extLst>
              </p:cNvPr>
              <p:cNvSpPr/>
              <p:nvPr/>
            </p:nvSpPr>
            <p:spPr>
              <a:xfrm>
                <a:off x="1199456" y="1556792"/>
                <a:ext cx="864096" cy="864096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0" name="iSļiḓé">
                <a:extLst>
                  <a:ext uri="{FF2B5EF4-FFF2-40B4-BE49-F238E27FC236}">
                    <a16:creationId xmlns:a16="http://schemas.microsoft.com/office/drawing/2014/main" xmlns="" id="{E4ABE79E-9D1D-4CED-8A57-F6589A23F26C}"/>
                  </a:ext>
                </a:extLst>
              </p:cNvPr>
              <p:cNvSpPr txBox="1"/>
              <p:nvPr/>
            </p:nvSpPr>
            <p:spPr>
              <a:xfrm>
                <a:off x="1508631" y="1178130"/>
                <a:ext cx="869149" cy="156966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r>
                  <a:rPr lang="en-US" altLang="zh-CN" sz="9600" b="1">
                    <a:solidFill>
                      <a:schemeClr val="bg1"/>
                    </a:solidFill>
                  </a:rPr>
                  <a:t>6</a:t>
                </a:r>
                <a:endParaRPr lang="en-US" altLang="zh-CN" sz="9600" b="1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11" name="ïSliḋê">
                <a:extLst>
                  <a:ext uri="{FF2B5EF4-FFF2-40B4-BE49-F238E27FC236}">
                    <a16:creationId xmlns:a16="http://schemas.microsoft.com/office/drawing/2014/main" xmlns="" id="{39E1ABCB-E04E-4702-9A23-DADDE824EDAB}"/>
                  </a:ext>
                </a:extLst>
              </p:cNvPr>
              <p:cNvGrpSpPr/>
              <p:nvPr/>
            </p:nvGrpSpPr>
            <p:grpSpPr>
              <a:xfrm>
                <a:off x="1994070" y="1556792"/>
                <a:ext cx="1940868" cy="926443"/>
                <a:chOff x="1925286" y="1494446"/>
                <a:chExt cx="1940868" cy="926443"/>
              </a:xfrm>
            </p:grpSpPr>
            <p:sp>
              <p:nvSpPr>
                <p:cNvPr id="12" name="íṩ1ïḋé">
                  <a:extLst>
                    <a:ext uri="{FF2B5EF4-FFF2-40B4-BE49-F238E27FC236}">
                      <a16:creationId xmlns:a16="http://schemas.microsoft.com/office/drawing/2014/main" xmlns="" id="{B001EFC0-1FA9-4ECD-9C6C-A48A2967FD8E}"/>
                    </a:ext>
                  </a:extLst>
                </p:cNvPr>
                <p:cNvSpPr/>
                <p:nvPr/>
              </p:nvSpPr>
              <p:spPr>
                <a:xfrm>
                  <a:off x="1925286" y="1494446"/>
                  <a:ext cx="1940868" cy="382013"/>
                </a:xfrm>
                <a:prstGeom prst="rect">
                  <a:avLst/>
                </a:prstGeom>
              </p:spPr>
              <p:txBody>
                <a:bodyPr wrap="square" lIns="91440" tIns="45720" rIns="91440" bIns="45720" anchor="b">
                  <a:normAutofit/>
                </a:bodyPr>
                <a:lstStyle/>
                <a:p>
                  <a:r>
                    <a:rPr lang="en-US" altLang="zh-CN" sz="1600" b="1" dirty="0"/>
                    <a:t>Text here</a:t>
                  </a:r>
                  <a:endParaRPr lang="zh-CN" altLang="en-US" sz="1600" b="1" dirty="0"/>
                </a:p>
              </p:txBody>
            </p:sp>
            <p:sp>
              <p:nvSpPr>
                <p:cNvPr id="13" name="îṩḻiďé">
                  <a:extLst>
                    <a:ext uri="{FF2B5EF4-FFF2-40B4-BE49-F238E27FC236}">
                      <a16:creationId xmlns:a16="http://schemas.microsoft.com/office/drawing/2014/main" xmlns="" id="{95122C0B-8FE3-4D81-AB20-60FF5506212B}"/>
                    </a:ext>
                  </a:extLst>
                </p:cNvPr>
                <p:cNvSpPr/>
                <p:nvPr/>
              </p:nvSpPr>
              <p:spPr>
                <a:xfrm>
                  <a:off x="1928598" y="1876459"/>
                  <a:ext cx="1935154" cy="544430"/>
                </a:xfrm>
                <a:prstGeom prst="rect">
                  <a:avLst/>
                </a:prstGeom>
              </p:spPr>
              <p:txBody>
                <a:bodyPr wrap="square" lIns="91440" tIns="45720" rIns="91440" bIns="4572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/>
                    <a:t>Supporting text here.</a:t>
                  </a:r>
                </a:p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502086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1791791" y="2776190"/>
            <a:ext cx="1168104" cy="1015623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04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4417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C21C421-069D-44C4-BF9F-1234345B5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2130C11-AAB9-4867-8A13-618E9E858D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88C243D-814A-4286-961D-0494036B8C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21</a:t>
            </a:fld>
            <a:endParaRPr lang="zh-CN" altLang="en-US"/>
          </a:p>
        </p:txBody>
      </p:sp>
      <p:grpSp>
        <p:nvGrpSpPr>
          <p:cNvPr id="5" name="21207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8BAAB9F-41B7-48EF-A294-C905CE2F4B3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30300"/>
            <a:ext cx="10847388" cy="4861791"/>
            <a:chOff x="673100" y="1130300"/>
            <a:chExt cx="10847388" cy="4861791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25C60343-D659-4593-83DF-2A8AA8138611}"/>
                </a:ext>
              </a:extLst>
            </p:cNvPr>
            <p:cNvCxnSpPr>
              <a:cxnSpLocks/>
            </p:cNvCxnSpPr>
            <p:nvPr/>
          </p:nvCxnSpPr>
          <p:spPr>
            <a:xfrm>
              <a:off x="673100" y="1915662"/>
              <a:ext cx="6528133" cy="13761"/>
            </a:xfrm>
            <a:prstGeom prst="line">
              <a:avLst/>
            </a:prstGeom>
            <a:ln w="19050" cap="rnd">
              <a:solidFill>
                <a:schemeClr val="bg1">
                  <a:lumMod val="9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íṧ1îďê">
              <a:extLst>
                <a:ext uri="{FF2B5EF4-FFF2-40B4-BE49-F238E27FC236}">
                  <a16:creationId xmlns:a16="http://schemas.microsoft.com/office/drawing/2014/main" xmlns="" id="{496738B6-A2E3-4CA4-93C5-A3E998FAC0C5}"/>
                </a:ext>
              </a:extLst>
            </p:cNvPr>
            <p:cNvGrpSpPr/>
            <p:nvPr/>
          </p:nvGrpSpPr>
          <p:grpSpPr>
            <a:xfrm>
              <a:off x="755651" y="1130300"/>
              <a:ext cx="1892299" cy="1570722"/>
              <a:chOff x="669925" y="1143000"/>
              <a:chExt cx="2662235" cy="2114550"/>
            </a:xfrm>
          </p:grpSpPr>
          <p:sp>
            <p:nvSpPr>
              <p:cNvPr id="28" name="ïSļiďé">
                <a:extLst>
                  <a:ext uri="{FF2B5EF4-FFF2-40B4-BE49-F238E27FC236}">
                    <a16:creationId xmlns:a16="http://schemas.microsoft.com/office/drawing/2014/main" xmlns="" id="{AF397F7F-10A0-4A13-B6C0-3116BC228B98}"/>
                  </a:ext>
                </a:extLst>
              </p:cNvPr>
              <p:cNvSpPr/>
              <p:nvPr/>
            </p:nvSpPr>
            <p:spPr>
              <a:xfrm>
                <a:off x="1227135" y="1143000"/>
                <a:ext cx="2105025" cy="2114550"/>
              </a:xfrm>
              <a:prstGeom prst="diamond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ï$lïḑe">
                <a:extLst>
                  <a:ext uri="{FF2B5EF4-FFF2-40B4-BE49-F238E27FC236}">
                    <a16:creationId xmlns:a16="http://schemas.microsoft.com/office/drawing/2014/main" xmlns="" id="{2C5FC5F4-BD1C-4CF1-B6AD-9921F82E6357}"/>
                  </a:ext>
                </a:extLst>
              </p:cNvPr>
              <p:cNvSpPr/>
              <p:nvPr/>
            </p:nvSpPr>
            <p:spPr>
              <a:xfrm>
                <a:off x="669925" y="1143000"/>
                <a:ext cx="2105025" cy="2114550"/>
              </a:xfrm>
              <a:prstGeom prst="diamond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íṧlîḓê">
                <a:extLst>
                  <a:ext uri="{FF2B5EF4-FFF2-40B4-BE49-F238E27FC236}">
                    <a16:creationId xmlns:a16="http://schemas.microsoft.com/office/drawing/2014/main" xmlns="" id="{2BF75517-E471-424C-991C-00454A2DFE9B}"/>
                  </a:ext>
                </a:extLst>
              </p:cNvPr>
              <p:cNvSpPr/>
              <p:nvPr/>
            </p:nvSpPr>
            <p:spPr>
              <a:xfrm>
                <a:off x="948530" y="1143000"/>
                <a:ext cx="2105025" cy="2114550"/>
              </a:xfrm>
              <a:prstGeom prst="diamond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r>
                  <a:rPr lang="en-US" altLang="zh-CN" sz="2000" b="1" i="1" dirty="0"/>
                  <a:t>2018</a:t>
                </a:r>
                <a:endParaRPr lang="zh-CN" altLang="en-US" sz="2000" b="1" i="1" dirty="0"/>
              </a:p>
            </p:txBody>
          </p:sp>
        </p:grpSp>
        <p:sp>
          <p:nvSpPr>
            <p:cNvPr id="8" name="ïṩľíďe">
              <a:extLst>
                <a:ext uri="{FF2B5EF4-FFF2-40B4-BE49-F238E27FC236}">
                  <a16:creationId xmlns:a16="http://schemas.microsoft.com/office/drawing/2014/main" xmlns="" id="{DB9017E5-B555-466D-A73F-21DB0EE95714}"/>
                </a:ext>
              </a:extLst>
            </p:cNvPr>
            <p:cNvSpPr/>
            <p:nvPr/>
          </p:nvSpPr>
          <p:spPr bwMode="auto">
            <a:xfrm>
              <a:off x="2544762" y="1957241"/>
              <a:ext cx="2897187" cy="5883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1762AAF6-512D-450D-8072-94BC09430F26}"/>
                </a:ext>
              </a:extLst>
            </p:cNvPr>
            <p:cNvCxnSpPr>
              <a:cxnSpLocks/>
              <a:endCxn id="16" idx="0"/>
            </p:cNvCxnSpPr>
            <p:nvPr/>
          </p:nvCxnSpPr>
          <p:spPr>
            <a:xfrm>
              <a:off x="7201233" y="1929636"/>
              <a:ext cx="0" cy="3163290"/>
            </a:xfrm>
            <a:prstGeom prst="line">
              <a:avLst/>
            </a:prstGeom>
            <a:ln w="19050" cap="rnd">
              <a:solidFill>
                <a:schemeClr val="bg1">
                  <a:lumMod val="9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ísļíďe">
              <a:extLst>
                <a:ext uri="{FF2B5EF4-FFF2-40B4-BE49-F238E27FC236}">
                  <a16:creationId xmlns:a16="http://schemas.microsoft.com/office/drawing/2014/main" xmlns="" id="{59CC97AD-B8B1-4B9B-B2C0-970340490767}"/>
                </a:ext>
              </a:extLst>
            </p:cNvPr>
            <p:cNvGrpSpPr/>
            <p:nvPr/>
          </p:nvGrpSpPr>
          <p:grpSpPr>
            <a:xfrm>
              <a:off x="6826509" y="2241508"/>
              <a:ext cx="4693979" cy="899165"/>
              <a:chOff x="6826509" y="2241508"/>
              <a:chExt cx="4693979" cy="899165"/>
            </a:xfrm>
          </p:grpSpPr>
          <p:sp>
            <p:nvSpPr>
              <p:cNvPr id="23" name="ïṣľidé">
                <a:extLst>
                  <a:ext uri="{FF2B5EF4-FFF2-40B4-BE49-F238E27FC236}">
                    <a16:creationId xmlns:a16="http://schemas.microsoft.com/office/drawing/2014/main" xmlns="" id="{0D745C7E-88A6-41CE-BE6C-D833D223274F}"/>
                  </a:ext>
                </a:extLst>
              </p:cNvPr>
              <p:cNvSpPr/>
              <p:nvPr/>
            </p:nvSpPr>
            <p:spPr bwMode="auto">
              <a:xfrm>
                <a:off x="7773988" y="2629107"/>
                <a:ext cx="3746500" cy="5115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4" name="îS1îďè">
                <a:extLst>
                  <a:ext uri="{FF2B5EF4-FFF2-40B4-BE49-F238E27FC236}">
                    <a16:creationId xmlns:a16="http://schemas.microsoft.com/office/drawing/2014/main" xmlns="" id="{04E32B64-1A8D-4875-AC22-BE3496FF90E7}"/>
                  </a:ext>
                </a:extLst>
              </p:cNvPr>
              <p:cNvSpPr txBox="1"/>
              <p:nvPr/>
            </p:nvSpPr>
            <p:spPr bwMode="auto">
              <a:xfrm>
                <a:off x="7773988" y="2241508"/>
                <a:ext cx="3746500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01.Text here</a:t>
                </a:r>
              </a:p>
            </p:txBody>
          </p:sp>
          <p:grpSp>
            <p:nvGrpSpPr>
              <p:cNvPr id="25" name="ïṣḷîḑè">
                <a:extLst>
                  <a:ext uri="{FF2B5EF4-FFF2-40B4-BE49-F238E27FC236}">
                    <a16:creationId xmlns:a16="http://schemas.microsoft.com/office/drawing/2014/main" xmlns="" id="{4969DE8B-B11D-49A5-BB4E-7C7EC41D634B}"/>
                  </a:ext>
                </a:extLst>
              </p:cNvPr>
              <p:cNvGrpSpPr/>
              <p:nvPr/>
            </p:nvGrpSpPr>
            <p:grpSpPr>
              <a:xfrm>
                <a:off x="6826509" y="2241508"/>
                <a:ext cx="749448" cy="749443"/>
                <a:chOff x="6826509" y="2241508"/>
                <a:chExt cx="749448" cy="749443"/>
              </a:xfrm>
            </p:grpSpPr>
            <p:sp>
              <p:nvSpPr>
                <p:cNvPr id="26" name="îṩḷîḋè">
                  <a:extLst>
                    <a:ext uri="{FF2B5EF4-FFF2-40B4-BE49-F238E27FC236}">
                      <a16:creationId xmlns:a16="http://schemas.microsoft.com/office/drawing/2014/main" xmlns="" id="{605E61A4-EDDC-47B6-BD84-A03A89DE89BA}"/>
                    </a:ext>
                  </a:extLst>
                </p:cNvPr>
                <p:cNvSpPr/>
                <p:nvPr/>
              </p:nvSpPr>
              <p:spPr>
                <a:xfrm>
                  <a:off x="6826509" y="2241508"/>
                  <a:ext cx="749448" cy="749443"/>
                </a:xfrm>
                <a:prstGeom prst="ellipse">
                  <a:avLst/>
                </a:prstGeom>
                <a:solidFill>
                  <a:schemeClr val="bg1"/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7" name="îṡlïḓè">
                  <a:extLst>
                    <a:ext uri="{FF2B5EF4-FFF2-40B4-BE49-F238E27FC236}">
                      <a16:creationId xmlns:a16="http://schemas.microsoft.com/office/drawing/2014/main" xmlns="" id="{BBA5D204-095C-4409-BA5C-7E227979356C}"/>
                    </a:ext>
                  </a:extLst>
                </p:cNvPr>
                <p:cNvSpPr/>
                <p:nvPr/>
              </p:nvSpPr>
              <p:spPr bwMode="auto">
                <a:xfrm>
                  <a:off x="7006100" y="2436933"/>
                  <a:ext cx="390267" cy="358593"/>
                </a:xfrm>
                <a:custGeom>
                  <a:avLst/>
                  <a:gdLst>
                    <a:gd name="connsiteX0" fmla="*/ 373273 h 605239"/>
                    <a:gd name="connsiteY0" fmla="*/ 373273 h 605239"/>
                    <a:gd name="connsiteX1" fmla="*/ 373273 h 605239"/>
                    <a:gd name="connsiteY1" fmla="*/ 373273 h 605239"/>
                    <a:gd name="connsiteX2" fmla="*/ 373273 h 605239"/>
                    <a:gd name="connsiteY2" fmla="*/ 373273 h 605239"/>
                    <a:gd name="connsiteX3" fmla="*/ 373273 h 605239"/>
                    <a:gd name="connsiteY3" fmla="*/ 373273 h 605239"/>
                    <a:gd name="connsiteX4" fmla="*/ 373273 h 605239"/>
                    <a:gd name="connsiteY4" fmla="*/ 373273 h 605239"/>
                    <a:gd name="connsiteX5" fmla="*/ 373273 h 605239"/>
                    <a:gd name="connsiteY5" fmla="*/ 373273 h 605239"/>
                    <a:gd name="connsiteX6" fmla="*/ 373273 h 605239"/>
                    <a:gd name="connsiteY6" fmla="*/ 373273 h 605239"/>
                    <a:gd name="connsiteX7" fmla="*/ 373273 h 605239"/>
                    <a:gd name="connsiteY7" fmla="*/ 373273 h 605239"/>
                    <a:gd name="connsiteX8" fmla="*/ 373273 h 605239"/>
                    <a:gd name="connsiteY8" fmla="*/ 373273 h 605239"/>
                    <a:gd name="connsiteX9" fmla="*/ 373273 h 605239"/>
                    <a:gd name="connsiteY9" fmla="*/ 373273 h 605239"/>
                    <a:gd name="connsiteX10" fmla="*/ 373273 h 605239"/>
                    <a:gd name="connsiteY10" fmla="*/ 373273 h 605239"/>
                    <a:gd name="connsiteX11" fmla="*/ 373273 h 605239"/>
                    <a:gd name="connsiteY11" fmla="*/ 373273 h 605239"/>
                    <a:gd name="connsiteX12" fmla="*/ 373273 h 605239"/>
                    <a:gd name="connsiteY12" fmla="*/ 373273 h 605239"/>
                    <a:gd name="connsiteX13" fmla="*/ 373273 h 605239"/>
                    <a:gd name="connsiteY13" fmla="*/ 373273 h 605239"/>
                    <a:gd name="connsiteX14" fmla="*/ 373273 h 605239"/>
                    <a:gd name="connsiteY14" fmla="*/ 373273 h 605239"/>
                    <a:gd name="connsiteX15" fmla="*/ 373273 h 605239"/>
                    <a:gd name="connsiteY15" fmla="*/ 373273 h 605239"/>
                    <a:gd name="connsiteX16" fmla="*/ 373273 h 605239"/>
                    <a:gd name="connsiteY16" fmla="*/ 373273 h 605239"/>
                    <a:gd name="connsiteX17" fmla="*/ 373273 h 605239"/>
                    <a:gd name="connsiteY17" fmla="*/ 373273 h 605239"/>
                    <a:gd name="connsiteX18" fmla="*/ 373273 h 605239"/>
                    <a:gd name="connsiteY18" fmla="*/ 373273 h 605239"/>
                    <a:gd name="connsiteX19" fmla="*/ 373273 h 605239"/>
                    <a:gd name="connsiteY19" fmla="*/ 373273 h 605239"/>
                    <a:gd name="connsiteX20" fmla="*/ 373273 h 605239"/>
                    <a:gd name="connsiteY20" fmla="*/ 373273 h 605239"/>
                    <a:gd name="connsiteX21" fmla="*/ 373273 h 605239"/>
                    <a:gd name="connsiteY21" fmla="*/ 373273 h 605239"/>
                    <a:gd name="connsiteX22" fmla="*/ 373273 h 605239"/>
                    <a:gd name="connsiteY22" fmla="*/ 373273 h 605239"/>
                    <a:gd name="connsiteX23" fmla="*/ 373273 h 605239"/>
                    <a:gd name="connsiteY23" fmla="*/ 373273 h 605239"/>
                    <a:gd name="connsiteX24" fmla="*/ 373273 h 605239"/>
                    <a:gd name="connsiteY24" fmla="*/ 373273 h 605239"/>
                    <a:gd name="connsiteX25" fmla="*/ 373273 h 605239"/>
                    <a:gd name="connsiteY25" fmla="*/ 373273 h 605239"/>
                    <a:gd name="connsiteX26" fmla="*/ 373273 h 605239"/>
                    <a:gd name="connsiteY26" fmla="*/ 373273 h 605239"/>
                    <a:gd name="connsiteX27" fmla="*/ 373273 h 605239"/>
                    <a:gd name="connsiteY27" fmla="*/ 373273 h 605239"/>
                    <a:gd name="connsiteX28" fmla="*/ 373273 h 605239"/>
                    <a:gd name="connsiteY28" fmla="*/ 373273 h 605239"/>
                    <a:gd name="connsiteX29" fmla="*/ 373273 h 605239"/>
                    <a:gd name="connsiteY29" fmla="*/ 373273 h 605239"/>
                    <a:gd name="connsiteX30" fmla="*/ 373273 h 605239"/>
                    <a:gd name="connsiteY30" fmla="*/ 373273 h 605239"/>
                    <a:gd name="connsiteX31" fmla="*/ 373273 h 605239"/>
                    <a:gd name="connsiteY31" fmla="*/ 373273 h 605239"/>
                    <a:gd name="connsiteX32" fmla="*/ 373273 h 605239"/>
                    <a:gd name="connsiteY32" fmla="*/ 373273 h 605239"/>
                    <a:gd name="connsiteX33" fmla="*/ 373273 h 605239"/>
                    <a:gd name="connsiteY33" fmla="*/ 373273 h 605239"/>
                    <a:gd name="connsiteX34" fmla="*/ 373273 h 605239"/>
                    <a:gd name="connsiteY34" fmla="*/ 373273 h 605239"/>
                    <a:gd name="connsiteX35" fmla="*/ 373273 h 605239"/>
                    <a:gd name="connsiteY35" fmla="*/ 373273 h 605239"/>
                    <a:gd name="connsiteX36" fmla="*/ 373273 h 605239"/>
                    <a:gd name="connsiteY36" fmla="*/ 373273 h 605239"/>
                    <a:gd name="connsiteX37" fmla="*/ 373273 h 605239"/>
                    <a:gd name="connsiteY37" fmla="*/ 373273 h 605239"/>
                    <a:gd name="connsiteX38" fmla="*/ 373273 h 605239"/>
                    <a:gd name="connsiteY38" fmla="*/ 373273 h 605239"/>
                    <a:gd name="connsiteX39" fmla="*/ 373273 h 605239"/>
                    <a:gd name="connsiteY39" fmla="*/ 373273 h 605239"/>
                    <a:gd name="connsiteX40" fmla="*/ 373273 h 605239"/>
                    <a:gd name="connsiteY40" fmla="*/ 373273 h 605239"/>
                    <a:gd name="connsiteX41" fmla="*/ 373273 h 605239"/>
                    <a:gd name="connsiteY41" fmla="*/ 373273 h 605239"/>
                    <a:gd name="connsiteX42" fmla="*/ 373273 h 605239"/>
                    <a:gd name="connsiteY42" fmla="*/ 373273 h 605239"/>
                    <a:gd name="connsiteX43" fmla="*/ 373273 h 605239"/>
                    <a:gd name="connsiteY43" fmla="*/ 373273 h 605239"/>
                    <a:gd name="connsiteX44" fmla="*/ 373273 h 605239"/>
                    <a:gd name="connsiteY44" fmla="*/ 373273 h 605239"/>
                    <a:gd name="connsiteX45" fmla="*/ 373273 h 605239"/>
                    <a:gd name="connsiteY45" fmla="*/ 373273 h 605239"/>
                    <a:gd name="connsiteX46" fmla="*/ 373273 h 605239"/>
                    <a:gd name="connsiteY46" fmla="*/ 373273 h 605239"/>
                    <a:gd name="connsiteX47" fmla="*/ 373273 h 605239"/>
                    <a:gd name="connsiteY47" fmla="*/ 373273 h 605239"/>
                    <a:gd name="connsiteX48" fmla="*/ 373273 h 605239"/>
                    <a:gd name="connsiteY48" fmla="*/ 373273 h 605239"/>
                    <a:gd name="connsiteX49" fmla="*/ 373273 h 605239"/>
                    <a:gd name="connsiteY49" fmla="*/ 373273 h 605239"/>
                    <a:gd name="connsiteX50" fmla="*/ 373273 h 605239"/>
                    <a:gd name="connsiteY50" fmla="*/ 373273 h 605239"/>
                    <a:gd name="connsiteX51" fmla="*/ 373273 h 605239"/>
                    <a:gd name="connsiteY51" fmla="*/ 373273 h 605239"/>
                    <a:gd name="connsiteX52" fmla="*/ 373273 h 605239"/>
                    <a:gd name="connsiteY52" fmla="*/ 373273 h 605239"/>
                    <a:gd name="connsiteX53" fmla="*/ 373273 h 605239"/>
                    <a:gd name="connsiteY53" fmla="*/ 373273 h 605239"/>
                    <a:gd name="connsiteX54" fmla="*/ 373273 h 605239"/>
                    <a:gd name="connsiteY54" fmla="*/ 373273 h 605239"/>
                    <a:gd name="connsiteX55" fmla="*/ 373273 h 605239"/>
                    <a:gd name="connsiteY55" fmla="*/ 373273 h 605239"/>
                    <a:gd name="connsiteX56" fmla="*/ 373273 h 605239"/>
                    <a:gd name="connsiteY56" fmla="*/ 373273 h 605239"/>
                    <a:gd name="connsiteX57" fmla="*/ 373273 h 605239"/>
                    <a:gd name="connsiteY57" fmla="*/ 373273 h 605239"/>
                    <a:gd name="connsiteX58" fmla="*/ 373273 h 605239"/>
                    <a:gd name="connsiteY58" fmla="*/ 373273 h 605239"/>
                    <a:gd name="connsiteX59" fmla="*/ 373273 h 605239"/>
                    <a:gd name="connsiteY59" fmla="*/ 373273 h 605239"/>
                    <a:gd name="connsiteX60" fmla="*/ 373273 h 605239"/>
                    <a:gd name="connsiteY60" fmla="*/ 373273 h 605239"/>
                    <a:gd name="connsiteX61" fmla="*/ 373273 h 605239"/>
                    <a:gd name="connsiteY61" fmla="*/ 373273 h 605239"/>
                    <a:gd name="connsiteX62" fmla="*/ 373273 h 605239"/>
                    <a:gd name="connsiteY62" fmla="*/ 373273 h 605239"/>
                    <a:gd name="connsiteX63" fmla="*/ 373273 h 605239"/>
                    <a:gd name="connsiteY63" fmla="*/ 373273 h 605239"/>
                    <a:gd name="connsiteX64" fmla="*/ 373273 h 605239"/>
                    <a:gd name="connsiteY64" fmla="*/ 373273 h 605239"/>
                    <a:gd name="connsiteX65" fmla="*/ 373273 h 605239"/>
                    <a:gd name="connsiteY65" fmla="*/ 373273 h 605239"/>
                    <a:gd name="connsiteX66" fmla="*/ 373273 h 605239"/>
                    <a:gd name="connsiteY66" fmla="*/ 373273 h 605239"/>
                    <a:gd name="connsiteX67" fmla="*/ 373273 h 605239"/>
                    <a:gd name="connsiteY67" fmla="*/ 373273 h 605239"/>
                    <a:gd name="connsiteX68" fmla="*/ 373273 h 605239"/>
                    <a:gd name="connsiteY68" fmla="*/ 373273 h 605239"/>
                    <a:gd name="connsiteX69" fmla="*/ 373273 h 605239"/>
                    <a:gd name="connsiteY69" fmla="*/ 373273 h 605239"/>
                    <a:gd name="connsiteX70" fmla="*/ 373273 h 605239"/>
                    <a:gd name="connsiteY70" fmla="*/ 373273 h 605239"/>
                    <a:gd name="connsiteX71" fmla="*/ 373273 h 605239"/>
                    <a:gd name="connsiteY71" fmla="*/ 373273 h 605239"/>
                    <a:gd name="connsiteX72" fmla="*/ 373273 h 605239"/>
                    <a:gd name="connsiteY72" fmla="*/ 373273 h 605239"/>
                    <a:gd name="connsiteX73" fmla="*/ 373273 h 605239"/>
                    <a:gd name="connsiteY73" fmla="*/ 373273 h 605239"/>
                    <a:gd name="connsiteX74" fmla="*/ 373273 h 605239"/>
                    <a:gd name="connsiteY74" fmla="*/ 373273 h 605239"/>
                    <a:gd name="connsiteX75" fmla="*/ 373273 h 605239"/>
                    <a:gd name="connsiteY75" fmla="*/ 373273 h 605239"/>
                    <a:gd name="connsiteX76" fmla="*/ 373273 h 605239"/>
                    <a:gd name="connsiteY76" fmla="*/ 373273 h 605239"/>
                    <a:gd name="connsiteX77" fmla="*/ 373273 h 605239"/>
                    <a:gd name="connsiteY77" fmla="*/ 373273 h 605239"/>
                    <a:gd name="connsiteX78" fmla="*/ 373273 h 605239"/>
                    <a:gd name="connsiteY78" fmla="*/ 373273 h 605239"/>
                    <a:gd name="connsiteX79" fmla="*/ 373273 h 605239"/>
                    <a:gd name="connsiteY79" fmla="*/ 373273 h 605239"/>
                    <a:gd name="connsiteX80" fmla="*/ 373273 h 605239"/>
                    <a:gd name="connsiteY80" fmla="*/ 373273 h 605239"/>
                    <a:gd name="connsiteX81" fmla="*/ 373273 h 605239"/>
                    <a:gd name="connsiteY81" fmla="*/ 373273 h 605239"/>
                    <a:gd name="connsiteX82" fmla="*/ 373273 h 605239"/>
                    <a:gd name="connsiteY82" fmla="*/ 373273 h 605239"/>
                    <a:gd name="connsiteX83" fmla="*/ 373273 h 605239"/>
                    <a:gd name="connsiteY83" fmla="*/ 373273 h 605239"/>
                    <a:gd name="connsiteX84" fmla="*/ 373273 h 605239"/>
                    <a:gd name="connsiteY84" fmla="*/ 373273 h 605239"/>
                    <a:gd name="connsiteX85" fmla="*/ 373273 h 605239"/>
                    <a:gd name="connsiteY85" fmla="*/ 373273 h 605239"/>
                    <a:gd name="connsiteX86" fmla="*/ 373273 h 605239"/>
                    <a:gd name="connsiteY86" fmla="*/ 373273 h 605239"/>
                    <a:gd name="connsiteX87" fmla="*/ 373273 h 605239"/>
                    <a:gd name="connsiteY87" fmla="*/ 373273 h 605239"/>
                    <a:gd name="connsiteX88" fmla="*/ 373273 h 605239"/>
                    <a:gd name="connsiteY88" fmla="*/ 373273 h 605239"/>
                    <a:gd name="connsiteX89" fmla="*/ 373273 h 605239"/>
                    <a:gd name="connsiteY89" fmla="*/ 373273 h 605239"/>
                    <a:gd name="connsiteX90" fmla="*/ 373273 h 605239"/>
                    <a:gd name="connsiteY90" fmla="*/ 373273 h 605239"/>
                    <a:gd name="connsiteX91" fmla="*/ 373273 h 605239"/>
                    <a:gd name="connsiteY91" fmla="*/ 373273 h 605239"/>
                    <a:gd name="connsiteX92" fmla="*/ 373273 h 605239"/>
                    <a:gd name="connsiteY92" fmla="*/ 373273 h 605239"/>
                    <a:gd name="connsiteX93" fmla="*/ 373273 h 605239"/>
                    <a:gd name="connsiteY93" fmla="*/ 373273 h 605239"/>
                    <a:gd name="connsiteX94" fmla="*/ 373273 h 605239"/>
                    <a:gd name="connsiteY94" fmla="*/ 373273 h 605239"/>
                    <a:gd name="connsiteX95" fmla="*/ 373273 h 605239"/>
                    <a:gd name="connsiteY95" fmla="*/ 373273 h 605239"/>
                    <a:gd name="connsiteX96" fmla="*/ 373273 h 605239"/>
                    <a:gd name="connsiteY96" fmla="*/ 373273 h 605239"/>
                    <a:gd name="connsiteX97" fmla="*/ 373273 h 605239"/>
                    <a:gd name="connsiteY97" fmla="*/ 373273 h 605239"/>
                    <a:gd name="connsiteX98" fmla="*/ 373273 h 605239"/>
                    <a:gd name="connsiteY98" fmla="*/ 373273 h 605239"/>
                    <a:gd name="connsiteX99" fmla="*/ 373273 h 605239"/>
                    <a:gd name="connsiteY99" fmla="*/ 373273 h 605239"/>
                    <a:gd name="connsiteX100" fmla="*/ 373273 h 605239"/>
                    <a:gd name="connsiteY100" fmla="*/ 373273 h 605239"/>
                    <a:gd name="connsiteX101" fmla="*/ 373273 h 605239"/>
                    <a:gd name="connsiteY101" fmla="*/ 373273 h 605239"/>
                    <a:gd name="connsiteX102" fmla="*/ 373273 h 605239"/>
                    <a:gd name="connsiteY102" fmla="*/ 373273 h 605239"/>
                    <a:gd name="connsiteX103" fmla="*/ 373273 h 605239"/>
                    <a:gd name="connsiteY103" fmla="*/ 373273 h 605239"/>
                    <a:gd name="connsiteX104" fmla="*/ 373273 h 605239"/>
                    <a:gd name="connsiteY104" fmla="*/ 373273 h 605239"/>
                    <a:gd name="connsiteX105" fmla="*/ 373273 h 605239"/>
                    <a:gd name="connsiteY105" fmla="*/ 373273 h 605239"/>
                    <a:gd name="connsiteX106" fmla="*/ 373273 h 605239"/>
                    <a:gd name="connsiteY106" fmla="*/ 373273 h 6052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</a:cxnLst>
                  <a:rect l="l" t="t" r="r" b="b"/>
                  <a:pathLst>
                    <a:path w="608909" h="559493">
                      <a:moveTo>
                        <a:pt x="470180" y="272856"/>
                      </a:moveTo>
                      <a:lnTo>
                        <a:pt x="476019" y="272856"/>
                      </a:lnTo>
                      <a:lnTo>
                        <a:pt x="481953" y="272856"/>
                      </a:lnTo>
                      <a:cubicBezTo>
                        <a:pt x="509171" y="272856"/>
                        <a:pt x="531210" y="294963"/>
                        <a:pt x="531210" y="322056"/>
                      </a:cubicBezTo>
                      <a:lnTo>
                        <a:pt x="531210" y="376617"/>
                      </a:lnTo>
                      <a:cubicBezTo>
                        <a:pt x="531210" y="385084"/>
                        <a:pt x="526783" y="392609"/>
                        <a:pt x="520096" y="397031"/>
                      </a:cubicBezTo>
                      <a:lnTo>
                        <a:pt x="520096" y="449711"/>
                      </a:lnTo>
                      <a:cubicBezTo>
                        <a:pt x="520096" y="450558"/>
                        <a:pt x="520661" y="451498"/>
                        <a:pt x="521509" y="451875"/>
                      </a:cubicBezTo>
                      <a:cubicBezTo>
                        <a:pt x="528949" y="455450"/>
                        <a:pt x="565492" y="473888"/>
                        <a:pt x="599209" y="501639"/>
                      </a:cubicBezTo>
                      <a:cubicBezTo>
                        <a:pt x="605425" y="506625"/>
                        <a:pt x="608909" y="514150"/>
                        <a:pt x="608909" y="522052"/>
                      </a:cubicBezTo>
                      <a:lnTo>
                        <a:pt x="608909" y="559493"/>
                      </a:lnTo>
                      <a:lnTo>
                        <a:pt x="483083" y="559493"/>
                      </a:lnTo>
                      <a:lnTo>
                        <a:pt x="483083" y="515561"/>
                      </a:lnTo>
                      <a:cubicBezTo>
                        <a:pt x="483083" y="499475"/>
                        <a:pt x="476019" y="484424"/>
                        <a:pt x="463587" y="474264"/>
                      </a:cubicBezTo>
                      <a:cubicBezTo>
                        <a:pt x="453039" y="465609"/>
                        <a:pt x="442302" y="457707"/>
                        <a:pt x="431848" y="450558"/>
                      </a:cubicBezTo>
                      <a:cubicBezTo>
                        <a:pt x="431848" y="450370"/>
                        <a:pt x="431942" y="450087"/>
                        <a:pt x="431942" y="449711"/>
                      </a:cubicBezTo>
                      <a:lnTo>
                        <a:pt x="431942" y="397031"/>
                      </a:lnTo>
                      <a:cubicBezTo>
                        <a:pt x="425350" y="392609"/>
                        <a:pt x="420923" y="385084"/>
                        <a:pt x="420923" y="376617"/>
                      </a:cubicBezTo>
                      <a:lnTo>
                        <a:pt x="420923" y="322056"/>
                      </a:lnTo>
                      <a:cubicBezTo>
                        <a:pt x="420923" y="294775"/>
                        <a:pt x="443056" y="272856"/>
                        <a:pt x="470180" y="272856"/>
                      </a:cubicBezTo>
                      <a:close/>
                      <a:moveTo>
                        <a:pt x="127004" y="272856"/>
                      </a:moveTo>
                      <a:lnTo>
                        <a:pt x="132940" y="272856"/>
                      </a:lnTo>
                      <a:lnTo>
                        <a:pt x="138781" y="272856"/>
                      </a:lnTo>
                      <a:cubicBezTo>
                        <a:pt x="166104" y="272856"/>
                        <a:pt x="188057" y="294963"/>
                        <a:pt x="188057" y="322056"/>
                      </a:cubicBezTo>
                      <a:lnTo>
                        <a:pt x="188057" y="376617"/>
                      </a:lnTo>
                      <a:cubicBezTo>
                        <a:pt x="188057" y="385084"/>
                        <a:pt x="183629" y="392609"/>
                        <a:pt x="177033" y="397031"/>
                      </a:cubicBezTo>
                      <a:lnTo>
                        <a:pt x="177033" y="449711"/>
                      </a:lnTo>
                      <a:cubicBezTo>
                        <a:pt x="177033" y="449993"/>
                        <a:pt x="177128" y="450370"/>
                        <a:pt x="177128" y="450558"/>
                      </a:cubicBezTo>
                      <a:cubicBezTo>
                        <a:pt x="166670" y="457613"/>
                        <a:pt x="155929" y="465609"/>
                        <a:pt x="145376" y="474264"/>
                      </a:cubicBezTo>
                      <a:cubicBezTo>
                        <a:pt x="133034" y="484424"/>
                        <a:pt x="125874" y="499475"/>
                        <a:pt x="125874" y="515561"/>
                      </a:cubicBezTo>
                      <a:lnTo>
                        <a:pt x="125874" y="559493"/>
                      </a:lnTo>
                      <a:lnTo>
                        <a:pt x="0" y="559493"/>
                      </a:lnTo>
                      <a:lnTo>
                        <a:pt x="0" y="522052"/>
                      </a:lnTo>
                      <a:cubicBezTo>
                        <a:pt x="0" y="514150"/>
                        <a:pt x="3486" y="506625"/>
                        <a:pt x="9704" y="501639"/>
                      </a:cubicBezTo>
                      <a:cubicBezTo>
                        <a:pt x="43434" y="473888"/>
                        <a:pt x="79990" y="455450"/>
                        <a:pt x="87433" y="451875"/>
                      </a:cubicBezTo>
                      <a:cubicBezTo>
                        <a:pt x="88281" y="451498"/>
                        <a:pt x="88846" y="450558"/>
                        <a:pt x="88846" y="449711"/>
                      </a:cubicBezTo>
                      <a:lnTo>
                        <a:pt x="88846" y="397031"/>
                      </a:lnTo>
                      <a:cubicBezTo>
                        <a:pt x="82157" y="392609"/>
                        <a:pt x="77729" y="385084"/>
                        <a:pt x="77729" y="376617"/>
                      </a:cubicBezTo>
                      <a:lnTo>
                        <a:pt x="77729" y="322056"/>
                      </a:lnTo>
                      <a:cubicBezTo>
                        <a:pt x="77729" y="294775"/>
                        <a:pt x="99870" y="272856"/>
                        <a:pt x="127004" y="272856"/>
                      </a:cubicBezTo>
                      <a:close/>
                      <a:moveTo>
                        <a:pt x="297600" y="222543"/>
                      </a:moveTo>
                      <a:lnTo>
                        <a:pt x="304477" y="222543"/>
                      </a:lnTo>
                      <a:lnTo>
                        <a:pt x="311260" y="222543"/>
                      </a:lnTo>
                      <a:cubicBezTo>
                        <a:pt x="343291" y="222543"/>
                        <a:pt x="369198" y="248506"/>
                        <a:pt x="369198" y="280395"/>
                      </a:cubicBezTo>
                      <a:lnTo>
                        <a:pt x="369198" y="344455"/>
                      </a:lnTo>
                      <a:cubicBezTo>
                        <a:pt x="369198" y="354520"/>
                        <a:pt x="364017" y="363456"/>
                        <a:pt x="356198" y="368536"/>
                      </a:cubicBezTo>
                      <a:lnTo>
                        <a:pt x="356198" y="430432"/>
                      </a:lnTo>
                      <a:cubicBezTo>
                        <a:pt x="356198" y="431561"/>
                        <a:pt x="356857" y="432502"/>
                        <a:pt x="357893" y="433066"/>
                      </a:cubicBezTo>
                      <a:cubicBezTo>
                        <a:pt x="366655" y="437299"/>
                        <a:pt x="409520" y="459029"/>
                        <a:pt x="449275" y="491576"/>
                      </a:cubicBezTo>
                      <a:cubicBezTo>
                        <a:pt x="456435" y="497502"/>
                        <a:pt x="460580" y="506251"/>
                        <a:pt x="460580" y="515563"/>
                      </a:cubicBezTo>
                      <a:lnTo>
                        <a:pt x="460580" y="559493"/>
                      </a:lnTo>
                      <a:lnTo>
                        <a:pt x="304477" y="559493"/>
                      </a:lnTo>
                      <a:lnTo>
                        <a:pt x="148187" y="559493"/>
                      </a:lnTo>
                      <a:lnTo>
                        <a:pt x="148187" y="515563"/>
                      </a:lnTo>
                      <a:cubicBezTo>
                        <a:pt x="148187" y="506251"/>
                        <a:pt x="152332" y="497502"/>
                        <a:pt x="159492" y="491576"/>
                      </a:cubicBezTo>
                      <a:cubicBezTo>
                        <a:pt x="199342" y="459029"/>
                        <a:pt x="242206" y="437299"/>
                        <a:pt x="250967" y="433066"/>
                      </a:cubicBezTo>
                      <a:cubicBezTo>
                        <a:pt x="252004" y="432502"/>
                        <a:pt x="252569" y="431561"/>
                        <a:pt x="252569" y="430432"/>
                      </a:cubicBezTo>
                      <a:lnTo>
                        <a:pt x="252569" y="368536"/>
                      </a:lnTo>
                      <a:cubicBezTo>
                        <a:pt x="244844" y="363456"/>
                        <a:pt x="239663" y="354520"/>
                        <a:pt x="239663" y="344455"/>
                      </a:cubicBezTo>
                      <a:lnTo>
                        <a:pt x="239663" y="280395"/>
                      </a:lnTo>
                      <a:cubicBezTo>
                        <a:pt x="239663" y="248412"/>
                        <a:pt x="265664" y="222543"/>
                        <a:pt x="297600" y="222543"/>
                      </a:cubicBezTo>
                      <a:close/>
                      <a:moveTo>
                        <a:pt x="492495" y="40775"/>
                      </a:moveTo>
                      <a:cubicBezTo>
                        <a:pt x="488350" y="40775"/>
                        <a:pt x="487596" y="41528"/>
                        <a:pt x="487502" y="45854"/>
                      </a:cubicBezTo>
                      <a:lnTo>
                        <a:pt x="487502" y="51498"/>
                      </a:lnTo>
                      <a:cubicBezTo>
                        <a:pt x="487502" y="57142"/>
                        <a:pt x="487502" y="56953"/>
                        <a:pt x="482038" y="59023"/>
                      </a:cubicBezTo>
                      <a:cubicBezTo>
                        <a:pt x="469036" y="63726"/>
                        <a:pt x="460934" y="72661"/>
                        <a:pt x="460086" y="86864"/>
                      </a:cubicBezTo>
                      <a:cubicBezTo>
                        <a:pt x="459332" y="99374"/>
                        <a:pt x="465833" y="107934"/>
                        <a:pt x="476196" y="114048"/>
                      </a:cubicBezTo>
                      <a:cubicBezTo>
                        <a:pt x="482414" y="117810"/>
                        <a:pt x="489480" y="120068"/>
                        <a:pt x="496264" y="123078"/>
                      </a:cubicBezTo>
                      <a:cubicBezTo>
                        <a:pt x="498902" y="124206"/>
                        <a:pt x="501445" y="125617"/>
                        <a:pt x="503706" y="127310"/>
                      </a:cubicBezTo>
                      <a:cubicBezTo>
                        <a:pt x="510207" y="132578"/>
                        <a:pt x="508982" y="141513"/>
                        <a:pt x="501257" y="144900"/>
                      </a:cubicBezTo>
                      <a:cubicBezTo>
                        <a:pt x="497112" y="146781"/>
                        <a:pt x="492778" y="147157"/>
                        <a:pt x="488350" y="146687"/>
                      </a:cubicBezTo>
                      <a:cubicBezTo>
                        <a:pt x="481472" y="145746"/>
                        <a:pt x="474783" y="144053"/>
                        <a:pt x="468659" y="140761"/>
                      </a:cubicBezTo>
                      <a:cubicBezTo>
                        <a:pt x="464985" y="138880"/>
                        <a:pt x="463949" y="139350"/>
                        <a:pt x="462724" y="143301"/>
                      </a:cubicBezTo>
                      <a:cubicBezTo>
                        <a:pt x="461593" y="146687"/>
                        <a:pt x="460557" y="150167"/>
                        <a:pt x="459709" y="153553"/>
                      </a:cubicBezTo>
                      <a:cubicBezTo>
                        <a:pt x="458484" y="158162"/>
                        <a:pt x="458861" y="159291"/>
                        <a:pt x="463572" y="161548"/>
                      </a:cubicBezTo>
                      <a:cubicBezTo>
                        <a:pt x="469130" y="164370"/>
                        <a:pt x="475160" y="165687"/>
                        <a:pt x="481284" y="166722"/>
                      </a:cubicBezTo>
                      <a:cubicBezTo>
                        <a:pt x="486089" y="167474"/>
                        <a:pt x="486371" y="167568"/>
                        <a:pt x="486371" y="172647"/>
                      </a:cubicBezTo>
                      <a:lnTo>
                        <a:pt x="486371" y="179420"/>
                      </a:lnTo>
                      <a:cubicBezTo>
                        <a:pt x="486371" y="182147"/>
                        <a:pt x="487690" y="183934"/>
                        <a:pt x="490611" y="183934"/>
                      </a:cubicBezTo>
                      <a:cubicBezTo>
                        <a:pt x="493908" y="184029"/>
                        <a:pt x="497300" y="184029"/>
                        <a:pt x="500503" y="183934"/>
                      </a:cubicBezTo>
                      <a:cubicBezTo>
                        <a:pt x="503330" y="183934"/>
                        <a:pt x="504649" y="182430"/>
                        <a:pt x="504649" y="179608"/>
                      </a:cubicBezTo>
                      <a:cubicBezTo>
                        <a:pt x="504649" y="176504"/>
                        <a:pt x="504837" y="173494"/>
                        <a:pt x="504649" y="170390"/>
                      </a:cubicBezTo>
                      <a:cubicBezTo>
                        <a:pt x="504554" y="167192"/>
                        <a:pt x="505968" y="165687"/>
                        <a:pt x="508982" y="164840"/>
                      </a:cubicBezTo>
                      <a:cubicBezTo>
                        <a:pt x="515860" y="162959"/>
                        <a:pt x="521889" y="159197"/>
                        <a:pt x="526412" y="153647"/>
                      </a:cubicBezTo>
                      <a:cubicBezTo>
                        <a:pt x="538942" y="138221"/>
                        <a:pt x="534231" y="115835"/>
                        <a:pt x="516237" y="105865"/>
                      </a:cubicBezTo>
                      <a:cubicBezTo>
                        <a:pt x="510584" y="102761"/>
                        <a:pt x="504554" y="100503"/>
                        <a:pt x="498619" y="97964"/>
                      </a:cubicBezTo>
                      <a:cubicBezTo>
                        <a:pt x="495227" y="96647"/>
                        <a:pt x="492024" y="94860"/>
                        <a:pt x="489104" y="92602"/>
                      </a:cubicBezTo>
                      <a:cubicBezTo>
                        <a:pt x="483451" y="88087"/>
                        <a:pt x="484581" y="80657"/>
                        <a:pt x="491270" y="77835"/>
                      </a:cubicBezTo>
                      <a:cubicBezTo>
                        <a:pt x="493155" y="76894"/>
                        <a:pt x="495133" y="76706"/>
                        <a:pt x="497112" y="76518"/>
                      </a:cubicBezTo>
                      <a:cubicBezTo>
                        <a:pt x="504931" y="76142"/>
                        <a:pt x="512186" y="77553"/>
                        <a:pt x="519252" y="80939"/>
                      </a:cubicBezTo>
                      <a:cubicBezTo>
                        <a:pt x="522643" y="82538"/>
                        <a:pt x="523868" y="82067"/>
                        <a:pt x="524998" y="78399"/>
                      </a:cubicBezTo>
                      <a:cubicBezTo>
                        <a:pt x="526317" y="74543"/>
                        <a:pt x="527260" y="70686"/>
                        <a:pt x="528390" y="66736"/>
                      </a:cubicBezTo>
                      <a:cubicBezTo>
                        <a:pt x="529144" y="64102"/>
                        <a:pt x="528296" y="62503"/>
                        <a:pt x="525752" y="61374"/>
                      </a:cubicBezTo>
                      <a:cubicBezTo>
                        <a:pt x="521230" y="59399"/>
                        <a:pt x="516708" y="57988"/>
                        <a:pt x="511809" y="57236"/>
                      </a:cubicBezTo>
                      <a:cubicBezTo>
                        <a:pt x="505402" y="56201"/>
                        <a:pt x="505402" y="56201"/>
                        <a:pt x="505402" y="49805"/>
                      </a:cubicBezTo>
                      <a:cubicBezTo>
                        <a:pt x="505402" y="40775"/>
                        <a:pt x="505402" y="40775"/>
                        <a:pt x="496358" y="40775"/>
                      </a:cubicBezTo>
                      <a:close/>
                      <a:moveTo>
                        <a:pt x="496111" y="0"/>
                      </a:moveTo>
                      <a:cubicBezTo>
                        <a:pt x="524951" y="0"/>
                        <a:pt x="553781" y="10958"/>
                        <a:pt x="575779" y="32874"/>
                      </a:cubicBezTo>
                      <a:cubicBezTo>
                        <a:pt x="619776" y="76894"/>
                        <a:pt x="619776" y="148192"/>
                        <a:pt x="575779" y="192024"/>
                      </a:cubicBezTo>
                      <a:cubicBezTo>
                        <a:pt x="538754" y="229083"/>
                        <a:pt x="482226" y="234821"/>
                        <a:pt x="438982" y="209519"/>
                      </a:cubicBezTo>
                      <a:lnTo>
                        <a:pt x="438700" y="209237"/>
                      </a:lnTo>
                      <a:cubicBezTo>
                        <a:pt x="421742" y="222029"/>
                        <a:pt x="403559" y="224286"/>
                        <a:pt x="390840" y="222311"/>
                      </a:cubicBezTo>
                      <a:cubicBezTo>
                        <a:pt x="386600" y="221653"/>
                        <a:pt x="385752" y="215915"/>
                        <a:pt x="389615" y="214034"/>
                      </a:cubicBezTo>
                      <a:cubicBezTo>
                        <a:pt x="401297" y="208202"/>
                        <a:pt x="408552" y="196915"/>
                        <a:pt x="412886" y="187791"/>
                      </a:cubicBezTo>
                      <a:lnTo>
                        <a:pt x="411567" y="187038"/>
                      </a:lnTo>
                      <a:cubicBezTo>
                        <a:pt x="372374" y="142736"/>
                        <a:pt x="374070" y="75201"/>
                        <a:pt x="416371" y="32874"/>
                      </a:cubicBezTo>
                      <a:cubicBezTo>
                        <a:pt x="438417" y="10958"/>
                        <a:pt x="467270" y="0"/>
                        <a:pt x="49611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square" lIns="91440" tIns="45720" rIns="91440" bIns="45720" anchor="ctr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</p:grpSp>
        <p:grpSp>
          <p:nvGrpSpPr>
            <p:cNvPr id="11" name="íşḻïďé">
              <a:extLst>
                <a:ext uri="{FF2B5EF4-FFF2-40B4-BE49-F238E27FC236}">
                  <a16:creationId xmlns:a16="http://schemas.microsoft.com/office/drawing/2014/main" xmlns="" id="{0741DE52-D683-4629-86F6-449D14F58B47}"/>
                </a:ext>
              </a:extLst>
            </p:cNvPr>
            <p:cNvGrpSpPr/>
            <p:nvPr/>
          </p:nvGrpSpPr>
          <p:grpSpPr>
            <a:xfrm>
              <a:off x="6826509" y="3667217"/>
              <a:ext cx="4693979" cy="899165"/>
              <a:chOff x="6826509" y="2241508"/>
              <a:chExt cx="4693979" cy="899165"/>
            </a:xfrm>
          </p:grpSpPr>
          <p:sp>
            <p:nvSpPr>
              <p:cNvPr id="18" name="ïŝļïḑe">
                <a:extLst>
                  <a:ext uri="{FF2B5EF4-FFF2-40B4-BE49-F238E27FC236}">
                    <a16:creationId xmlns:a16="http://schemas.microsoft.com/office/drawing/2014/main" xmlns="" id="{81495B73-4085-49EE-9EFA-DFA1D9F34F27}"/>
                  </a:ext>
                </a:extLst>
              </p:cNvPr>
              <p:cNvSpPr/>
              <p:nvPr/>
            </p:nvSpPr>
            <p:spPr bwMode="auto">
              <a:xfrm>
                <a:off x="7773988" y="2629107"/>
                <a:ext cx="3746500" cy="5115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9" name="îṣ1íḋe">
                <a:extLst>
                  <a:ext uri="{FF2B5EF4-FFF2-40B4-BE49-F238E27FC236}">
                    <a16:creationId xmlns:a16="http://schemas.microsoft.com/office/drawing/2014/main" xmlns="" id="{340B476F-A821-4882-88F8-51C1ECE5D907}"/>
                  </a:ext>
                </a:extLst>
              </p:cNvPr>
              <p:cNvSpPr txBox="1"/>
              <p:nvPr/>
            </p:nvSpPr>
            <p:spPr bwMode="auto">
              <a:xfrm>
                <a:off x="7773988" y="2241508"/>
                <a:ext cx="3746500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02.Text here</a:t>
                </a:r>
              </a:p>
            </p:txBody>
          </p:sp>
          <p:grpSp>
            <p:nvGrpSpPr>
              <p:cNvPr id="20" name="išḻîḑê">
                <a:extLst>
                  <a:ext uri="{FF2B5EF4-FFF2-40B4-BE49-F238E27FC236}">
                    <a16:creationId xmlns:a16="http://schemas.microsoft.com/office/drawing/2014/main" xmlns="" id="{41B296B4-4A3B-4153-BBF6-378EE057BD0F}"/>
                  </a:ext>
                </a:extLst>
              </p:cNvPr>
              <p:cNvGrpSpPr/>
              <p:nvPr/>
            </p:nvGrpSpPr>
            <p:grpSpPr>
              <a:xfrm>
                <a:off x="6826509" y="2241508"/>
                <a:ext cx="749448" cy="749443"/>
                <a:chOff x="6826509" y="2241508"/>
                <a:chExt cx="749448" cy="749443"/>
              </a:xfrm>
            </p:grpSpPr>
            <p:sp>
              <p:nvSpPr>
                <p:cNvPr id="21" name="iş1ïḋé">
                  <a:extLst>
                    <a:ext uri="{FF2B5EF4-FFF2-40B4-BE49-F238E27FC236}">
                      <a16:creationId xmlns:a16="http://schemas.microsoft.com/office/drawing/2014/main" xmlns="" id="{9F72AD33-3B4D-400A-B690-7F99C0CFD4EA}"/>
                    </a:ext>
                  </a:extLst>
                </p:cNvPr>
                <p:cNvSpPr/>
                <p:nvPr/>
              </p:nvSpPr>
              <p:spPr>
                <a:xfrm>
                  <a:off x="6826509" y="2241508"/>
                  <a:ext cx="749448" cy="749443"/>
                </a:xfrm>
                <a:prstGeom prst="ellipse">
                  <a:avLst/>
                </a:prstGeom>
                <a:solidFill>
                  <a:schemeClr val="bg1"/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2" name="ïšḻïdè">
                  <a:extLst>
                    <a:ext uri="{FF2B5EF4-FFF2-40B4-BE49-F238E27FC236}">
                      <a16:creationId xmlns:a16="http://schemas.microsoft.com/office/drawing/2014/main" xmlns="" id="{550E8503-35C4-467E-930D-4B9DF18EF0D5}"/>
                    </a:ext>
                  </a:extLst>
                </p:cNvPr>
                <p:cNvSpPr/>
                <p:nvPr/>
              </p:nvSpPr>
              <p:spPr bwMode="auto">
                <a:xfrm>
                  <a:off x="7006100" y="2436933"/>
                  <a:ext cx="390267" cy="358593"/>
                </a:xfrm>
                <a:custGeom>
                  <a:avLst/>
                  <a:gdLst>
                    <a:gd name="connsiteX0" fmla="*/ 373273 h 605239"/>
                    <a:gd name="connsiteY0" fmla="*/ 373273 h 605239"/>
                    <a:gd name="connsiteX1" fmla="*/ 373273 h 605239"/>
                    <a:gd name="connsiteY1" fmla="*/ 373273 h 605239"/>
                    <a:gd name="connsiteX2" fmla="*/ 373273 h 605239"/>
                    <a:gd name="connsiteY2" fmla="*/ 373273 h 605239"/>
                    <a:gd name="connsiteX3" fmla="*/ 373273 h 605239"/>
                    <a:gd name="connsiteY3" fmla="*/ 373273 h 605239"/>
                    <a:gd name="connsiteX4" fmla="*/ 373273 h 605239"/>
                    <a:gd name="connsiteY4" fmla="*/ 373273 h 605239"/>
                    <a:gd name="connsiteX5" fmla="*/ 373273 h 605239"/>
                    <a:gd name="connsiteY5" fmla="*/ 373273 h 605239"/>
                    <a:gd name="connsiteX6" fmla="*/ 373273 h 605239"/>
                    <a:gd name="connsiteY6" fmla="*/ 373273 h 605239"/>
                    <a:gd name="connsiteX7" fmla="*/ 373273 h 605239"/>
                    <a:gd name="connsiteY7" fmla="*/ 373273 h 605239"/>
                    <a:gd name="connsiteX8" fmla="*/ 373273 h 605239"/>
                    <a:gd name="connsiteY8" fmla="*/ 373273 h 605239"/>
                    <a:gd name="connsiteX9" fmla="*/ 373273 h 605239"/>
                    <a:gd name="connsiteY9" fmla="*/ 373273 h 605239"/>
                    <a:gd name="connsiteX10" fmla="*/ 373273 h 605239"/>
                    <a:gd name="connsiteY10" fmla="*/ 373273 h 605239"/>
                    <a:gd name="connsiteX11" fmla="*/ 373273 h 605239"/>
                    <a:gd name="connsiteY11" fmla="*/ 373273 h 605239"/>
                    <a:gd name="connsiteX12" fmla="*/ 373273 h 605239"/>
                    <a:gd name="connsiteY12" fmla="*/ 373273 h 605239"/>
                    <a:gd name="connsiteX13" fmla="*/ 373273 h 605239"/>
                    <a:gd name="connsiteY13" fmla="*/ 373273 h 605239"/>
                    <a:gd name="connsiteX14" fmla="*/ 373273 h 605239"/>
                    <a:gd name="connsiteY14" fmla="*/ 373273 h 605239"/>
                    <a:gd name="connsiteX15" fmla="*/ 373273 h 605239"/>
                    <a:gd name="connsiteY15" fmla="*/ 373273 h 605239"/>
                    <a:gd name="connsiteX16" fmla="*/ 373273 h 605239"/>
                    <a:gd name="connsiteY16" fmla="*/ 373273 h 605239"/>
                    <a:gd name="connsiteX17" fmla="*/ 373273 h 605239"/>
                    <a:gd name="connsiteY17" fmla="*/ 373273 h 605239"/>
                    <a:gd name="connsiteX18" fmla="*/ 373273 h 605239"/>
                    <a:gd name="connsiteY18" fmla="*/ 373273 h 605239"/>
                    <a:gd name="connsiteX19" fmla="*/ 373273 h 605239"/>
                    <a:gd name="connsiteY19" fmla="*/ 373273 h 605239"/>
                    <a:gd name="connsiteX20" fmla="*/ 373273 h 605239"/>
                    <a:gd name="connsiteY20" fmla="*/ 373273 h 605239"/>
                    <a:gd name="connsiteX21" fmla="*/ 373273 h 605239"/>
                    <a:gd name="connsiteY21" fmla="*/ 373273 h 605239"/>
                    <a:gd name="connsiteX22" fmla="*/ 373273 h 605239"/>
                    <a:gd name="connsiteY22" fmla="*/ 373273 h 605239"/>
                    <a:gd name="connsiteX23" fmla="*/ 373273 h 605239"/>
                    <a:gd name="connsiteY23" fmla="*/ 373273 h 605239"/>
                    <a:gd name="connsiteX24" fmla="*/ 373273 h 605239"/>
                    <a:gd name="connsiteY24" fmla="*/ 373273 h 605239"/>
                    <a:gd name="connsiteX25" fmla="*/ 373273 h 605239"/>
                    <a:gd name="connsiteY25" fmla="*/ 373273 h 605239"/>
                    <a:gd name="connsiteX26" fmla="*/ 373273 h 605239"/>
                    <a:gd name="connsiteY26" fmla="*/ 373273 h 605239"/>
                    <a:gd name="connsiteX27" fmla="*/ 373273 h 605239"/>
                    <a:gd name="connsiteY27" fmla="*/ 373273 h 605239"/>
                    <a:gd name="connsiteX28" fmla="*/ 373273 h 605239"/>
                    <a:gd name="connsiteY28" fmla="*/ 373273 h 605239"/>
                    <a:gd name="connsiteX29" fmla="*/ 373273 h 605239"/>
                    <a:gd name="connsiteY29" fmla="*/ 373273 h 605239"/>
                    <a:gd name="connsiteX30" fmla="*/ 373273 h 605239"/>
                    <a:gd name="connsiteY30" fmla="*/ 373273 h 605239"/>
                    <a:gd name="connsiteX31" fmla="*/ 373273 h 605239"/>
                    <a:gd name="connsiteY31" fmla="*/ 373273 h 605239"/>
                    <a:gd name="connsiteX32" fmla="*/ 373273 h 605239"/>
                    <a:gd name="connsiteY32" fmla="*/ 373273 h 605239"/>
                    <a:gd name="connsiteX33" fmla="*/ 373273 h 605239"/>
                    <a:gd name="connsiteY33" fmla="*/ 373273 h 605239"/>
                    <a:gd name="connsiteX34" fmla="*/ 373273 h 605239"/>
                    <a:gd name="connsiteY34" fmla="*/ 373273 h 605239"/>
                    <a:gd name="connsiteX35" fmla="*/ 373273 h 605239"/>
                    <a:gd name="connsiteY35" fmla="*/ 373273 h 605239"/>
                    <a:gd name="connsiteX36" fmla="*/ 373273 h 605239"/>
                    <a:gd name="connsiteY36" fmla="*/ 373273 h 605239"/>
                    <a:gd name="connsiteX37" fmla="*/ 373273 h 605239"/>
                    <a:gd name="connsiteY37" fmla="*/ 373273 h 605239"/>
                    <a:gd name="connsiteX38" fmla="*/ 373273 h 605239"/>
                    <a:gd name="connsiteY38" fmla="*/ 373273 h 605239"/>
                    <a:gd name="connsiteX39" fmla="*/ 373273 h 605239"/>
                    <a:gd name="connsiteY39" fmla="*/ 373273 h 605239"/>
                    <a:gd name="connsiteX40" fmla="*/ 373273 h 605239"/>
                    <a:gd name="connsiteY40" fmla="*/ 373273 h 605239"/>
                    <a:gd name="connsiteX41" fmla="*/ 373273 h 605239"/>
                    <a:gd name="connsiteY41" fmla="*/ 373273 h 605239"/>
                    <a:gd name="connsiteX42" fmla="*/ 373273 h 605239"/>
                    <a:gd name="connsiteY42" fmla="*/ 373273 h 605239"/>
                    <a:gd name="connsiteX43" fmla="*/ 373273 h 605239"/>
                    <a:gd name="connsiteY43" fmla="*/ 373273 h 605239"/>
                    <a:gd name="connsiteX44" fmla="*/ 373273 h 605239"/>
                    <a:gd name="connsiteY44" fmla="*/ 373273 h 605239"/>
                    <a:gd name="connsiteX45" fmla="*/ 373273 h 605239"/>
                    <a:gd name="connsiteY45" fmla="*/ 373273 h 605239"/>
                    <a:gd name="connsiteX46" fmla="*/ 373273 h 605239"/>
                    <a:gd name="connsiteY46" fmla="*/ 373273 h 605239"/>
                    <a:gd name="connsiteX47" fmla="*/ 373273 h 605239"/>
                    <a:gd name="connsiteY47" fmla="*/ 373273 h 605239"/>
                    <a:gd name="connsiteX48" fmla="*/ 373273 h 605239"/>
                    <a:gd name="connsiteY48" fmla="*/ 373273 h 605239"/>
                    <a:gd name="connsiteX49" fmla="*/ 373273 h 605239"/>
                    <a:gd name="connsiteY49" fmla="*/ 373273 h 605239"/>
                    <a:gd name="connsiteX50" fmla="*/ 373273 h 605239"/>
                    <a:gd name="connsiteY50" fmla="*/ 373273 h 605239"/>
                    <a:gd name="connsiteX51" fmla="*/ 373273 h 605239"/>
                    <a:gd name="connsiteY51" fmla="*/ 373273 h 605239"/>
                    <a:gd name="connsiteX52" fmla="*/ 373273 h 605239"/>
                    <a:gd name="connsiteY52" fmla="*/ 373273 h 605239"/>
                    <a:gd name="connsiteX53" fmla="*/ 373273 h 605239"/>
                    <a:gd name="connsiteY53" fmla="*/ 373273 h 605239"/>
                    <a:gd name="connsiteX54" fmla="*/ 373273 h 605239"/>
                    <a:gd name="connsiteY54" fmla="*/ 373273 h 605239"/>
                    <a:gd name="connsiteX55" fmla="*/ 373273 h 605239"/>
                    <a:gd name="connsiteY55" fmla="*/ 373273 h 605239"/>
                    <a:gd name="connsiteX56" fmla="*/ 373273 h 605239"/>
                    <a:gd name="connsiteY56" fmla="*/ 373273 h 605239"/>
                    <a:gd name="connsiteX57" fmla="*/ 373273 h 605239"/>
                    <a:gd name="connsiteY57" fmla="*/ 373273 h 605239"/>
                    <a:gd name="connsiteX58" fmla="*/ 373273 h 605239"/>
                    <a:gd name="connsiteY58" fmla="*/ 373273 h 605239"/>
                    <a:gd name="connsiteX59" fmla="*/ 373273 h 605239"/>
                    <a:gd name="connsiteY59" fmla="*/ 373273 h 605239"/>
                    <a:gd name="connsiteX60" fmla="*/ 373273 h 605239"/>
                    <a:gd name="connsiteY60" fmla="*/ 373273 h 605239"/>
                    <a:gd name="connsiteX61" fmla="*/ 373273 h 605239"/>
                    <a:gd name="connsiteY61" fmla="*/ 373273 h 605239"/>
                    <a:gd name="connsiteX62" fmla="*/ 373273 h 605239"/>
                    <a:gd name="connsiteY62" fmla="*/ 373273 h 605239"/>
                    <a:gd name="connsiteX63" fmla="*/ 373273 h 605239"/>
                    <a:gd name="connsiteY63" fmla="*/ 373273 h 605239"/>
                    <a:gd name="connsiteX64" fmla="*/ 373273 h 605239"/>
                    <a:gd name="connsiteY64" fmla="*/ 373273 h 605239"/>
                    <a:gd name="connsiteX65" fmla="*/ 373273 h 605239"/>
                    <a:gd name="connsiteY65" fmla="*/ 373273 h 605239"/>
                    <a:gd name="connsiteX66" fmla="*/ 373273 h 605239"/>
                    <a:gd name="connsiteY66" fmla="*/ 373273 h 605239"/>
                    <a:gd name="connsiteX67" fmla="*/ 373273 h 605239"/>
                    <a:gd name="connsiteY67" fmla="*/ 373273 h 605239"/>
                    <a:gd name="connsiteX68" fmla="*/ 373273 h 605239"/>
                    <a:gd name="connsiteY68" fmla="*/ 373273 h 605239"/>
                    <a:gd name="connsiteX69" fmla="*/ 373273 h 605239"/>
                    <a:gd name="connsiteY69" fmla="*/ 373273 h 605239"/>
                    <a:gd name="connsiteX70" fmla="*/ 373273 h 605239"/>
                    <a:gd name="connsiteY70" fmla="*/ 373273 h 605239"/>
                    <a:gd name="connsiteX71" fmla="*/ 373273 h 605239"/>
                    <a:gd name="connsiteY71" fmla="*/ 373273 h 605239"/>
                    <a:gd name="connsiteX72" fmla="*/ 373273 h 605239"/>
                    <a:gd name="connsiteY72" fmla="*/ 373273 h 605239"/>
                    <a:gd name="connsiteX73" fmla="*/ 373273 h 605239"/>
                    <a:gd name="connsiteY73" fmla="*/ 373273 h 605239"/>
                    <a:gd name="connsiteX74" fmla="*/ 373273 h 605239"/>
                    <a:gd name="connsiteY74" fmla="*/ 373273 h 605239"/>
                    <a:gd name="connsiteX75" fmla="*/ 373273 h 605239"/>
                    <a:gd name="connsiteY75" fmla="*/ 373273 h 605239"/>
                    <a:gd name="connsiteX76" fmla="*/ 373273 h 605239"/>
                    <a:gd name="connsiteY76" fmla="*/ 373273 h 605239"/>
                    <a:gd name="connsiteX77" fmla="*/ 373273 h 605239"/>
                    <a:gd name="connsiteY77" fmla="*/ 373273 h 605239"/>
                    <a:gd name="connsiteX78" fmla="*/ 373273 h 605239"/>
                    <a:gd name="connsiteY78" fmla="*/ 373273 h 605239"/>
                    <a:gd name="connsiteX79" fmla="*/ 373273 h 605239"/>
                    <a:gd name="connsiteY79" fmla="*/ 373273 h 605239"/>
                    <a:gd name="connsiteX80" fmla="*/ 373273 h 605239"/>
                    <a:gd name="connsiteY80" fmla="*/ 373273 h 605239"/>
                    <a:gd name="connsiteX81" fmla="*/ 373273 h 605239"/>
                    <a:gd name="connsiteY81" fmla="*/ 373273 h 605239"/>
                    <a:gd name="connsiteX82" fmla="*/ 373273 h 605239"/>
                    <a:gd name="connsiteY82" fmla="*/ 373273 h 605239"/>
                    <a:gd name="connsiteX83" fmla="*/ 373273 h 605239"/>
                    <a:gd name="connsiteY83" fmla="*/ 373273 h 605239"/>
                    <a:gd name="connsiteX84" fmla="*/ 373273 h 605239"/>
                    <a:gd name="connsiteY84" fmla="*/ 373273 h 605239"/>
                    <a:gd name="connsiteX85" fmla="*/ 373273 h 605239"/>
                    <a:gd name="connsiteY85" fmla="*/ 373273 h 605239"/>
                    <a:gd name="connsiteX86" fmla="*/ 373273 h 605239"/>
                    <a:gd name="connsiteY86" fmla="*/ 373273 h 605239"/>
                    <a:gd name="connsiteX87" fmla="*/ 373273 h 605239"/>
                    <a:gd name="connsiteY87" fmla="*/ 373273 h 605239"/>
                    <a:gd name="connsiteX88" fmla="*/ 373273 h 605239"/>
                    <a:gd name="connsiteY88" fmla="*/ 373273 h 605239"/>
                    <a:gd name="connsiteX89" fmla="*/ 373273 h 605239"/>
                    <a:gd name="connsiteY89" fmla="*/ 373273 h 605239"/>
                    <a:gd name="connsiteX90" fmla="*/ 373273 h 605239"/>
                    <a:gd name="connsiteY90" fmla="*/ 373273 h 605239"/>
                    <a:gd name="connsiteX91" fmla="*/ 373273 h 605239"/>
                    <a:gd name="connsiteY91" fmla="*/ 373273 h 605239"/>
                    <a:gd name="connsiteX92" fmla="*/ 373273 h 605239"/>
                    <a:gd name="connsiteY92" fmla="*/ 373273 h 605239"/>
                    <a:gd name="connsiteX93" fmla="*/ 373273 h 605239"/>
                    <a:gd name="connsiteY93" fmla="*/ 373273 h 605239"/>
                    <a:gd name="connsiteX94" fmla="*/ 373273 h 605239"/>
                    <a:gd name="connsiteY94" fmla="*/ 373273 h 605239"/>
                    <a:gd name="connsiteX95" fmla="*/ 373273 h 605239"/>
                    <a:gd name="connsiteY95" fmla="*/ 373273 h 605239"/>
                    <a:gd name="connsiteX96" fmla="*/ 373273 h 605239"/>
                    <a:gd name="connsiteY96" fmla="*/ 373273 h 605239"/>
                    <a:gd name="connsiteX97" fmla="*/ 373273 h 605239"/>
                    <a:gd name="connsiteY97" fmla="*/ 373273 h 605239"/>
                    <a:gd name="connsiteX98" fmla="*/ 373273 h 605239"/>
                    <a:gd name="connsiteY98" fmla="*/ 373273 h 605239"/>
                    <a:gd name="connsiteX99" fmla="*/ 373273 h 605239"/>
                    <a:gd name="connsiteY99" fmla="*/ 373273 h 605239"/>
                    <a:gd name="connsiteX100" fmla="*/ 373273 h 605239"/>
                    <a:gd name="connsiteY100" fmla="*/ 373273 h 605239"/>
                    <a:gd name="connsiteX101" fmla="*/ 373273 h 605239"/>
                    <a:gd name="connsiteY101" fmla="*/ 373273 h 605239"/>
                    <a:gd name="connsiteX102" fmla="*/ 373273 h 605239"/>
                    <a:gd name="connsiteY102" fmla="*/ 373273 h 605239"/>
                    <a:gd name="connsiteX103" fmla="*/ 373273 h 605239"/>
                    <a:gd name="connsiteY103" fmla="*/ 373273 h 605239"/>
                    <a:gd name="connsiteX104" fmla="*/ 373273 h 605239"/>
                    <a:gd name="connsiteY104" fmla="*/ 373273 h 605239"/>
                    <a:gd name="connsiteX105" fmla="*/ 373273 h 605239"/>
                    <a:gd name="connsiteY105" fmla="*/ 373273 h 605239"/>
                    <a:gd name="connsiteX106" fmla="*/ 373273 h 605239"/>
                    <a:gd name="connsiteY106" fmla="*/ 373273 h 6052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</a:cxnLst>
                  <a:rect l="l" t="t" r="r" b="b"/>
                  <a:pathLst>
                    <a:path w="608909" h="559493">
                      <a:moveTo>
                        <a:pt x="470180" y="272856"/>
                      </a:moveTo>
                      <a:lnTo>
                        <a:pt x="476019" y="272856"/>
                      </a:lnTo>
                      <a:lnTo>
                        <a:pt x="481953" y="272856"/>
                      </a:lnTo>
                      <a:cubicBezTo>
                        <a:pt x="509171" y="272856"/>
                        <a:pt x="531210" y="294963"/>
                        <a:pt x="531210" y="322056"/>
                      </a:cubicBezTo>
                      <a:lnTo>
                        <a:pt x="531210" y="376617"/>
                      </a:lnTo>
                      <a:cubicBezTo>
                        <a:pt x="531210" y="385084"/>
                        <a:pt x="526783" y="392609"/>
                        <a:pt x="520096" y="397031"/>
                      </a:cubicBezTo>
                      <a:lnTo>
                        <a:pt x="520096" y="449711"/>
                      </a:lnTo>
                      <a:cubicBezTo>
                        <a:pt x="520096" y="450558"/>
                        <a:pt x="520661" y="451498"/>
                        <a:pt x="521509" y="451875"/>
                      </a:cubicBezTo>
                      <a:cubicBezTo>
                        <a:pt x="528949" y="455450"/>
                        <a:pt x="565492" y="473888"/>
                        <a:pt x="599209" y="501639"/>
                      </a:cubicBezTo>
                      <a:cubicBezTo>
                        <a:pt x="605425" y="506625"/>
                        <a:pt x="608909" y="514150"/>
                        <a:pt x="608909" y="522052"/>
                      </a:cubicBezTo>
                      <a:lnTo>
                        <a:pt x="608909" y="559493"/>
                      </a:lnTo>
                      <a:lnTo>
                        <a:pt x="483083" y="559493"/>
                      </a:lnTo>
                      <a:lnTo>
                        <a:pt x="483083" y="515561"/>
                      </a:lnTo>
                      <a:cubicBezTo>
                        <a:pt x="483083" y="499475"/>
                        <a:pt x="476019" y="484424"/>
                        <a:pt x="463587" y="474264"/>
                      </a:cubicBezTo>
                      <a:cubicBezTo>
                        <a:pt x="453039" y="465609"/>
                        <a:pt x="442302" y="457707"/>
                        <a:pt x="431848" y="450558"/>
                      </a:cubicBezTo>
                      <a:cubicBezTo>
                        <a:pt x="431848" y="450370"/>
                        <a:pt x="431942" y="450087"/>
                        <a:pt x="431942" y="449711"/>
                      </a:cubicBezTo>
                      <a:lnTo>
                        <a:pt x="431942" y="397031"/>
                      </a:lnTo>
                      <a:cubicBezTo>
                        <a:pt x="425350" y="392609"/>
                        <a:pt x="420923" y="385084"/>
                        <a:pt x="420923" y="376617"/>
                      </a:cubicBezTo>
                      <a:lnTo>
                        <a:pt x="420923" y="322056"/>
                      </a:lnTo>
                      <a:cubicBezTo>
                        <a:pt x="420923" y="294775"/>
                        <a:pt x="443056" y="272856"/>
                        <a:pt x="470180" y="272856"/>
                      </a:cubicBezTo>
                      <a:close/>
                      <a:moveTo>
                        <a:pt x="127004" y="272856"/>
                      </a:moveTo>
                      <a:lnTo>
                        <a:pt x="132940" y="272856"/>
                      </a:lnTo>
                      <a:lnTo>
                        <a:pt x="138781" y="272856"/>
                      </a:lnTo>
                      <a:cubicBezTo>
                        <a:pt x="166104" y="272856"/>
                        <a:pt x="188057" y="294963"/>
                        <a:pt x="188057" y="322056"/>
                      </a:cubicBezTo>
                      <a:lnTo>
                        <a:pt x="188057" y="376617"/>
                      </a:lnTo>
                      <a:cubicBezTo>
                        <a:pt x="188057" y="385084"/>
                        <a:pt x="183629" y="392609"/>
                        <a:pt x="177033" y="397031"/>
                      </a:cubicBezTo>
                      <a:lnTo>
                        <a:pt x="177033" y="449711"/>
                      </a:lnTo>
                      <a:cubicBezTo>
                        <a:pt x="177033" y="449993"/>
                        <a:pt x="177128" y="450370"/>
                        <a:pt x="177128" y="450558"/>
                      </a:cubicBezTo>
                      <a:cubicBezTo>
                        <a:pt x="166670" y="457613"/>
                        <a:pt x="155929" y="465609"/>
                        <a:pt x="145376" y="474264"/>
                      </a:cubicBezTo>
                      <a:cubicBezTo>
                        <a:pt x="133034" y="484424"/>
                        <a:pt x="125874" y="499475"/>
                        <a:pt x="125874" y="515561"/>
                      </a:cubicBezTo>
                      <a:lnTo>
                        <a:pt x="125874" y="559493"/>
                      </a:lnTo>
                      <a:lnTo>
                        <a:pt x="0" y="559493"/>
                      </a:lnTo>
                      <a:lnTo>
                        <a:pt x="0" y="522052"/>
                      </a:lnTo>
                      <a:cubicBezTo>
                        <a:pt x="0" y="514150"/>
                        <a:pt x="3486" y="506625"/>
                        <a:pt x="9704" y="501639"/>
                      </a:cubicBezTo>
                      <a:cubicBezTo>
                        <a:pt x="43434" y="473888"/>
                        <a:pt x="79990" y="455450"/>
                        <a:pt x="87433" y="451875"/>
                      </a:cubicBezTo>
                      <a:cubicBezTo>
                        <a:pt x="88281" y="451498"/>
                        <a:pt x="88846" y="450558"/>
                        <a:pt x="88846" y="449711"/>
                      </a:cubicBezTo>
                      <a:lnTo>
                        <a:pt x="88846" y="397031"/>
                      </a:lnTo>
                      <a:cubicBezTo>
                        <a:pt x="82157" y="392609"/>
                        <a:pt x="77729" y="385084"/>
                        <a:pt x="77729" y="376617"/>
                      </a:cubicBezTo>
                      <a:lnTo>
                        <a:pt x="77729" y="322056"/>
                      </a:lnTo>
                      <a:cubicBezTo>
                        <a:pt x="77729" y="294775"/>
                        <a:pt x="99870" y="272856"/>
                        <a:pt x="127004" y="272856"/>
                      </a:cubicBezTo>
                      <a:close/>
                      <a:moveTo>
                        <a:pt x="297600" y="222543"/>
                      </a:moveTo>
                      <a:lnTo>
                        <a:pt x="304477" y="222543"/>
                      </a:lnTo>
                      <a:lnTo>
                        <a:pt x="311260" y="222543"/>
                      </a:lnTo>
                      <a:cubicBezTo>
                        <a:pt x="343291" y="222543"/>
                        <a:pt x="369198" y="248506"/>
                        <a:pt x="369198" y="280395"/>
                      </a:cubicBezTo>
                      <a:lnTo>
                        <a:pt x="369198" y="344455"/>
                      </a:lnTo>
                      <a:cubicBezTo>
                        <a:pt x="369198" y="354520"/>
                        <a:pt x="364017" y="363456"/>
                        <a:pt x="356198" y="368536"/>
                      </a:cubicBezTo>
                      <a:lnTo>
                        <a:pt x="356198" y="430432"/>
                      </a:lnTo>
                      <a:cubicBezTo>
                        <a:pt x="356198" y="431561"/>
                        <a:pt x="356857" y="432502"/>
                        <a:pt x="357893" y="433066"/>
                      </a:cubicBezTo>
                      <a:cubicBezTo>
                        <a:pt x="366655" y="437299"/>
                        <a:pt x="409520" y="459029"/>
                        <a:pt x="449275" y="491576"/>
                      </a:cubicBezTo>
                      <a:cubicBezTo>
                        <a:pt x="456435" y="497502"/>
                        <a:pt x="460580" y="506251"/>
                        <a:pt x="460580" y="515563"/>
                      </a:cubicBezTo>
                      <a:lnTo>
                        <a:pt x="460580" y="559493"/>
                      </a:lnTo>
                      <a:lnTo>
                        <a:pt x="304477" y="559493"/>
                      </a:lnTo>
                      <a:lnTo>
                        <a:pt x="148187" y="559493"/>
                      </a:lnTo>
                      <a:lnTo>
                        <a:pt x="148187" y="515563"/>
                      </a:lnTo>
                      <a:cubicBezTo>
                        <a:pt x="148187" y="506251"/>
                        <a:pt x="152332" y="497502"/>
                        <a:pt x="159492" y="491576"/>
                      </a:cubicBezTo>
                      <a:cubicBezTo>
                        <a:pt x="199342" y="459029"/>
                        <a:pt x="242206" y="437299"/>
                        <a:pt x="250967" y="433066"/>
                      </a:cubicBezTo>
                      <a:cubicBezTo>
                        <a:pt x="252004" y="432502"/>
                        <a:pt x="252569" y="431561"/>
                        <a:pt x="252569" y="430432"/>
                      </a:cubicBezTo>
                      <a:lnTo>
                        <a:pt x="252569" y="368536"/>
                      </a:lnTo>
                      <a:cubicBezTo>
                        <a:pt x="244844" y="363456"/>
                        <a:pt x="239663" y="354520"/>
                        <a:pt x="239663" y="344455"/>
                      </a:cubicBezTo>
                      <a:lnTo>
                        <a:pt x="239663" y="280395"/>
                      </a:lnTo>
                      <a:cubicBezTo>
                        <a:pt x="239663" y="248412"/>
                        <a:pt x="265664" y="222543"/>
                        <a:pt x="297600" y="222543"/>
                      </a:cubicBezTo>
                      <a:close/>
                      <a:moveTo>
                        <a:pt x="492495" y="40775"/>
                      </a:moveTo>
                      <a:cubicBezTo>
                        <a:pt x="488350" y="40775"/>
                        <a:pt x="487596" y="41528"/>
                        <a:pt x="487502" y="45854"/>
                      </a:cubicBezTo>
                      <a:lnTo>
                        <a:pt x="487502" y="51498"/>
                      </a:lnTo>
                      <a:cubicBezTo>
                        <a:pt x="487502" y="57142"/>
                        <a:pt x="487502" y="56953"/>
                        <a:pt x="482038" y="59023"/>
                      </a:cubicBezTo>
                      <a:cubicBezTo>
                        <a:pt x="469036" y="63726"/>
                        <a:pt x="460934" y="72661"/>
                        <a:pt x="460086" y="86864"/>
                      </a:cubicBezTo>
                      <a:cubicBezTo>
                        <a:pt x="459332" y="99374"/>
                        <a:pt x="465833" y="107934"/>
                        <a:pt x="476196" y="114048"/>
                      </a:cubicBezTo>
                      <a:cubicBezTo>
                        <a:pt x="482414" y="117810"/>
                        <a:pt x="489480" y="120068"/>
                        <a:pt x="496264" y="123078"/>
                      </a:cubicBezTo>
                      <a:cubicBezTo>
                        <a:pt x="498902" y="124206"/>
                        <a:pt x="501445" y="125617"/>
                        <a:pt x="503706" y="127310"/>
                      </a:cubicBezTo>
                      <a:cubicBezTo>
                        <a:pt x="510207" y="132578"/>
                        <a:pt x="508982" y="141513"/>
                        <a:pt x="501257" y="144900"/>
                      </a:cubicBezTo>
                      <a:cubicBezTo>
                        <a:pt x="497112" y="146781"/>
                        <a:pt x="492778" y="147157"/>
                        <a:pt x="488350" y="146687"/>
                      </a:cubicBezTo>
                      <a:cubicBezTo>
                        <a:pt x="481472" y="145746"/>
                        <a:pt x="474783" y="144053"/>
                        <a:pt x="468659" y="140761"/>
                      </a:cubicBezTo>
                      <a:cubicBezTo>
                        <a:pt x="464985" y="138880"/>
                        <a:pt x="463949" y="139350"/>
                        <a:pt x="462724" y="143301"/>
                      </a:cubicBezTo>
                      <a:cubicBezTo>
                        <a:pt x="461593" y="146687"/>
                        <a:pt x="460557" y="150167"/>
                        <a:pt x="459709" y="153553"/>
                      </a:cubicBezTo>
                      <a:cubicBezTo>
                        <a:pt x="458484" y="158162"/>
                        <a:pt x="458861" y="159291"/>
                        <a:pt x="463572" y="161548"/>
                      </a:cubicBezTo>
                      <a:cubicBezTo>
                        <a:pt x="469130" y="164370"/>
                        <a:pt x="475160" y="165687"/>
                        <a:pt x="481284" y="166722"/>
                      </a:cubicBezTo>
                      <a:cubicBezTo>
                        <a:pt x="486089" y="167474"/>
                        <a:pt x="486371" y="167568"/>
                        <a:pt x="486371" y="172647"/>
                      </a:cubicBezTo>
                      <a:lnTo>
                        <a:pt x="486371" y="179420"/>
                      </a:lnTo>
                      <a:cubicBezTo>
                        <a:pt x="486371" y="182147"/>
                        <a:pt x="487690" y="183934"/>
                        <a:pt x="490611" y="183934"/>
                      </a:cubicBezTo>
                      <a:cubicBezTo>
                        <a:pt x="493908" y="184029"/>
                        <a:pt x="497300" y="184029"/>
                        <a:pt x="500503" y="183934"/>
                      </a:cubicBezTo>
                      <a:cubicBezTo>
                        <a:pt x="503330" y="183934"/>
                        <a:pt x="504649" y="182430"/>
                        <a:pt x="504649" y="179608"/>
                      </a:cubicBezTo>
                      <a:cubicBezTo>
                        <a:pt x="504649" y="176504"/>
                        <a:pt x="504837" y="173494"/>
                        <a:pt x="504649" y="170390"/>
                      </a:cubicBezTo>
                      <a:cubicBezTo>
                        <a:pt x="504554" y="167192"/>
                        <a:pt x="505968" y="165687"/>
                        <a:pt x="508982" y="164840"/>
                      </a:cubicBezTo>
                      <a:cubicBezTo>
                        <a:pt x="515860" y="162959"/>
                        <a:pt x="521889" y="159197"/>
                        <a:pt x="526412" y="153647"/>
                      </a:cubicBezTo>
                      <a:cubicBezTo>
                        <a:pt x="538942" y="138221"/>
                        <a:pt x="534231" y="115835"/>
                        <a:pt x="516237" y="105865"/>
                      </a:cubicBezTo>
                      <a:cubicBezTo>
                        <a:pt x="510584" y="102761"/>
                        <a:pt x="504554" y="100503"/>
                        <a:pt x="498619" y="97964"/>
                      </a:cubicBezTo>
                      <a:cubicBezTo>
                        <a:pt x="495227" y="96647"/>
                        <a:pt x="492024" y="94860"/>
                        <a:pt x="489104" y="92602"/>
                      </a:cubicBezTo>
                      <a:cubicBezTo>
                        <a:pt x="483451" y="88087"/>
                        <a:pt x="484581" y="80657"/>
                        <a:pt x="491270" y="77835"/>
                      </a:cubicBezTo>
                      <a:cubicBezTo>
                        <a:pt x="493155" y="76894"/>
                        <a:pt x="495133" y="76706"/>
                        <a:pt x="497112" y="76518"/>
                      </a:cubicBezTo>
                      <a:cubicBezTo>
                        <a:pt x="504931" y="76142"/>
                        <a:pt x="512186" y="77553"/>
                        <a:pt x="519252" y="80939"/>
                      </a:cubicBezTo>
                      <a:cubicBezTo>
                        <a:pt x="522643" y="82538"/>
                        <a:pt x="523868" y="82067"/>
                        <a:pt x="524998" y="78399"/>
                      </a:cubicBezTo>
                      <a:cubicBezTo>
                        <a:pt x="526317" y="74543"/>
                        <a:pt x="527260" y="70686"/>
                        <a:pt x="528390" y="66736"/>
                      </a:cubicBezTo>
                      <a:cubicBezTo>
                        <a:pt x="529144" y="64102"/>
                        <a:pt x="528296" y="62503"/>
                        <a:pt x="525752" y="61374"/>
                      </a:cubicBezTo>
                      <a:cubicBezTo>
                        <a:pt x="521230" y="59399"/>
                        <a:pt x="516708" y="57988"/>
                        <a:pt x="511809" y="57236"/>
                      </a:cubicBezTo>
                      <a:cubicBezTo>
                        <a:pt x="505402" y="56201"/>
                        <a:pt x="505402" y="56201"/>
                        <a:pt x="505402" y="49805"/>
                      </a:cubicBezTo>
                      <a:cubicBezTo>
                        <a:pt x="505402" y="40775"/>
                        <a:pt x="505402" y="40775"/>
                        <a:pt x="496358" y="40775"/>
                      </a:cubicBezTo>
                      <a:close/>
                      <a:moveTo>
                        <a:pt x="496111" y="0"/>
                      </a:moveTo>
                      <a:cubicBezTo>
                        <a:pt x="524951" y="0"/>
                        <a:pt x="553781" y="10958"/>
                        <a:pt x="575779" y="32874"/>
                      </a:cubicBezTo>
                      <a:cubicBezTo>
                        <a:pt x="619776" y="76894"/>
                        <a:pt x="619776" y="148192"/>
                        <a:pt x="575779" y="192024"/>
                      </a:cubicBezTo>
                      <a:cubicBezTo>
                        <a:pt x="538754" y="229083"/>
                        <a:pt x="482226" y="234821"/>
                        <a:pt x="438982" y="209519"/>
                      </a:cubicBezTo>
                      <a:lnTo>
                        <a:pt x="438700" y="209237"/>
                      </a:lnTo>
                      <a:cubicBezTo>
                        <a:pt x="421742" y="222029"/>
                        <a:pt x="403559" y="224286"/>
                        <a:pt x="390840" y="222311"/>
                      </a:cubicBezTo>
                      <a:cubicBezTo>
                        <a:pt x="386600" y="221653"/>
                        <a:pt x="385752" y="215915"/>
                        <a:pt x="389615" y="214034"/>
                      </a:cubicBezTo>
                      <a:cubicBezTo>
                        <a:pt x="401297" y="208202"/>
                        <a:pt x="408552" y="196915"/>
                        <a:pt x="412886" y="187791"/>
                      </a:cubicBezTo>
                      <a:lnTo>
                        <a:pt x="411567" y="187038"/>
                      </a:lnTo>
                      <a:cubicBezTo>
                        <a:pt x="372374" y="142736"/>
                        <a:pt x="374070" y="75201"/>
                        <a:pt x="416371" y="32874"/>
                      </a:cubicBezTo>
                      <a:cubicBezTo>
                        <a:pt x="438417" y="10958"/>
                        <a:pt x="467270" y="0"/>
                        <a:pt x="49611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square" lIns="91440" tIns="45720" rIns="91440" bIns="45720" anchor="ctr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</p:grpSp>
        <p:grpSp>
          <p:nvGrpSpPr>
            <p:cNvPr id="12" name="iṩḻïḓe">
              <a:extLst>
                <a:ext uri="{FF2B5EF4-FFF2-40B4-BE49-F238E27FC236}">
                  <a16:creationId xmlns:a16="http://schemas.microsoft.com/office/drawing/2014/main" xmlns="" id="{BBA70B6A-CFB9-45A9-8405-30AE21933724}"/>
                </a:ext>
              </a:extLst>
            </p:cNvPr>
            <p:cNvGrpSpPr/>
            <p:nvPr/>
          </p:nvGrpSpPr>
          <p:grpSpPr>
            <a:xfrm>
              <a:off x="6826509" y="5092926"/>
              <a:ext cx="4693979" cy="899165"/>
              <a:chOff x="6826509" y="2241508"/>
              <a:chExt cx="4693979" cy="899165"/>
            </a:xfrm>
          </p:grpSpPr>
          <p:sp>
            <p:nvSpPr>
              <p:cNvPr id="13" name="iṡlïďé">
                <a:extLst>
                  <a:ext uri="{FF2B5EF4-FFF2-40B4-BE49-F238E27FC236}">
                    <a16:creationId xmlns:a16="http://schemas.microsoft.com/office/drawing/2014/main" xmlns="" id="{A309F695-EA45-42A9-A013-0BEF7971B353}"/>
                  </a:ext>
                </a:extLst>
              </p:cNvPr>
              <p:cNvSpPr/>
              <p:nvPr/>
            </p:nvSpPr>
            <p:spPr bwMode="auto">
              <a:xfrm>
                <a:off x="7773988" y="2629107"/>
                <a:ext cx="3746500" cy="5115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4" name="ïšḷidè">
                <a:extLst>
                  <a:ext uri="{FF2B5EF4-FFF2-40B4-BE49-F238E27FC236}">
                    <a16:creationId xmlns:a16="http://schemas.microsoft.com/office/drawing/2014/main" xmlns="" id="{BDE42F1E-75B8-4CAB-B6E4-42FC7229BA01}"/>
                  </a:ext>
                </a:extLst>
              </p:cNvPr>
              <p:cNvSpPr txBox="1"/>
              <p:nvPr/>
            </p:nvSpPr>
            <p:spPr bwMode="auto">
              <a:xfrm>
                <a:off x="7773988" y="2241508"/>
                <a:ext cx="3746500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03.Text here</a:t>
                </a:r>
              </a:p>
            </p:txBody>
          </p:sp>
          <p:grpSp>
            <p:nvGrpSpPr>
              <p:cNvPr id="15" name="íśḻïḓe">
                <a:extLst>
                  <a:ext uri="{FF2B5EF4-FFF2-40B4-BE49-F238E27FC236}">
                    <a16:creationId xmlns:a16="http://schemas.microsoft.com/office/drawing/2014/main" xmlns="" id="{B239460B-9C69-45B4-8C7C-2953B8BC584B}"/>
                  </a:ext>
                </a:extLst>
              </p:cNvPr>
              <p:cNvGrpSpPr/>
              <p:nvPr/>
            </p:nvGrpSpPr>
            <p:grpSpPr>
              <a:xfrm>
                <a:off x="6826509" y="2241508"/>
                <a:ext cx="749448" cy="749443"/>
                <a:chOff x="6826509" y="2241508"/>
                <a:chExt cx="749448" cy="749443"/>
              </a:xfrm>
            </p:grpSpPr>
            <p:sp>
              <p:nvSpPr>
                <p:cNvPr id="16" name="ïṣľidè">
                  <a:extLst>
                    <a:ext uri="{FF2B5EF4-FFF2-40B4-BE49-F238E27FC236}">
                      <a16:creationId xmlns:a16="http://schemas.microsoft.com/office/drawing/2014/main" xmlns="" id="{3A6A6D56-639B-441D-AD45-F7A9931F6102}"/>
                    </a:ext>
                  </a:extLst>
                </p:cNvPr>
                <p:cNvSpPr/>
                <p:nvPr/>
              </p:nvSpPr>
              <p:spPr>
                <a:xfrm>
                  <a:off x="6826509" y="2241508"/>
                  <a:ext cx="749448" cy="749443"/>
                </a:xfrm>
                <a:prstGeom prst="ellipse">
                  <a:avLst/>
                </a:prstGeom>
                <a:solidFill>
                  <a:schemeClr val="bg1"/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7" name="is1îḍè">
                  <a:extLst>
                    <a:ext uri="{FF2B5EF4-FFF2-40B4-BE49-F238E27FC236}">
                      <a16:creationId xmlns:a16="http://schemas.microsoft.com/office/drawing/2014/main" xmlns="" id="{5CADD460-9444-4B17-ABEE-AAEB38B86E2B}"/>
                    </a:ext>
                  </a:extLst>
                </p:cNvPr>
                <p:cNvSpPr/>
                <p:nvPr/>
              </p:nvSpPr>
              <p:spPr bwMode="auto">
                <a:xfrm>
                  <a:off x="7006100" y="2436933"/>
                  <a:ext cx="390267" cy="358593"/>
                </a:xfrm>
                <a:custGeom>
                  <a:avLst/>
                  <a:gdLst>
                    <a:gd name="connsiteX0" fmla="*/ 373273 h 605239"/>
                    <a:gd name="connsiteY0" fmla="*/ 373273 h 605239"/>
                    <a:gd name="connsiteX1" fmla="*/ 373273 h 605239"/>
                    <a:gd name="connsiteY1" fmla="*/ 373273 h 605239"/>
                    <a:gd name="connsiteX2" fmla="*/ 373273 h 605239"/>
                    <a:gd name="connsiteY2" fmla="*/ 373273 h 605239"/>
                    <a:gd name="connsiteX3" fmla="*/ 373273 h 605239"/>
                    <a:gd name="connsiteY3" fmla="*/ 373273 h 605239"/>
                    <a:gd name="connsiteX4" fmla="*/ 373273 h 605239"/>
                    <a:gd name="connsiteY4" fmla="*/ 373273 h 605239"/>
                    <a:gd name="connsiteX5" fmla="*/ 373273 h 605239"/>
                    <a:gd name="connsiteY5" fmla="*/ 373273 h 605239"/>
                    <a:gd name="connsiteX6" fmla="*/ 373273 h 605239"/>
                    <a:gd name="connsiteY6" fmla="*/ 373273 h 605239"/>
                    <a:gd name="connsiteX7" fmla="*/ 373273 h 605239"/>
                    <a:gd name="connsiteY7" fmla="*/ 373273 h 605239"/>
                    <a:gd name="connsiteX8" fmla="*/ 373273 h 605239"/>
                    <a:gd name="connsiteY8" fmla="*/ 373273 h 605239"/>
                    <a:gd name="connsiteX9" fmla="*/ 373273 h 605239"/>
                    <a:gd name="connsiteY9" fmla="*/ 373273 h 605239"/>
                    <a:gd name="connsiteX10" fmla="*/ 373273 h 605239"/>
                    <a:gd name="connsiteY10" fmla="*/ 373273 h 605239"/>
                    <a:gd name="connsiteX11" fmla="*/ 373273 h 605239"/>
                    <a:gd name="connsiteY11" fmla="*/ 373273 h 605239"/>
                    <a:gd name="connsiteX12" fmla="*/ 373273 h 605239"/>
                    <a:gd name="connsiteY12" fmla="*/ 373273 h 605239"/>
                    <a:gd name="connsiteX13" fmla="*/ 373273 h 605239"/>
                    <a:gd name="connsiteY13" fmla="*/ 373273 h 605239"/>
                    <a:gd name="connsiteX14" fmla="*/ 373273 h 605239"/>
                    <a:gd name="connsiteY14" fmla="*/ 373273 h 605239"/>
                    <a:gd name="connsiteX15" fmla="*/ 373273 h 605239"/>
                    <a:gd name="connsiteY15" fmla="*/ 373273 h 605239"/>
                    <a:gd name="connsiteX16" fmla="*/ 373273 h 605239"/>
                    <a:gd name="connsiteY16" fmla="*/ 373273 h 605239"/>
                    <a:gd name="connsiteX17" fmla="*/ 373273 h 605239"/>
                    <a:gd name="connsiteY17" fmla="*/ 373273 h 605239"/>
                    <a:gd name="connsiteX18" fmla="*/ 373273 h 605239"/>
                    <a:gd name="connsiteY18" fmla="*/ 373273 h 605239"/>
                    <a:gd name="connsiteX19" fmla="*/ 373273 h 605239"/>
                    <a:gd name="connsiteY19" fmla="*/ 373273 h 605239"/>
                    <a:gd name="connsiteX20" fmla="*/ 373273 h 605239"/>
                    <a:gd name="connsiteY20" fmla="*/ 373273 h 605239"/>
                    <a:gd name="connsiteX21" fmla="*/ 373273 h 605239"/>
                    <a:gd name="connsiteY21" fmla="*/ 373273 h 605239"/>
                    <a:gd name="connsiteX22" fmla="*/ 373273 h 605239"/>
                    <a:gd name="connsiteY22" fmla="*/ 373273 h 605239"/>
                    <a:gd name="connsiteX23" fmla="*/ 373273 h 605239"/>
                    <a:gd name="connsiteY23" fmla="*/ 373273 h 605239"/>
                    <a:gd name="connsiteX24" fmla="*/ 373273 h 605239"/>
                    <a:gd name="connsiteY24" fmla="*/ 373273 h 605239"/>
                    <a:gd name="connsiteX25" fmla="*/ 373273 h 605239"/>
                    <a:gd name="connsiteY25" fmla="*/ 373273 h 605239"/>
                    <a:gd name="connsiteX26" fmla="*/ 373273 h 605239"/>
                    <a:gd name="connsiteY26" fmla="*/ 373273 h 605239"/>
                    <a:gd name="connsiteX27" fmla="*/ 373273 h 605239"/>
                    <a:gd name="connsiteY27" fmla="*/ 373273 h 605239"/>
                    <a:gd name="connsiteX28" fmla="*/ 373273 h 605239"/>
                    <a:gd name="connsiteY28" fmla="*/ 373273 h 605239"/>
                    <a:gd name="connsiteX29" fmla="*/ 373273 h 605239"/>
                    <a:gd name="connsiteY29" fmla="*/ 373273 h 605239"/>
                    <a:gd name="connsiteX30" fmla="*/ 373273 h 605239"/>
                    <a:gd name="connsiteY30" fmla="*/ 373273 h 605239"/>
                    <a:gd name="connsiteX31" fmla="*/ 373273 h 605239"/>
                    <a:gd name="connsiteY31" fmla="*/ 373273 h 605239"/>
                    <a:gd name="connsiteX32" fmla="*/ 373273 h 605239"/>
                    <a:gd name="connsiteY32" fmla="*/ 373273 h 605239"/>
                    <a:gd name="connsiteX33" fmla="*/ 373273 h 605239"/>
                    <a:gd name="connsiteY33" fmla="*/ 373273 h 605239"/>
                    <a:gd name="connsiteX34" fmla="*/ 373273 h 605239"/>
                    <a:gd name="connsiteY34" fmla="*/ 373273 h 605239"/>
                    <a:gd name="connsiteX35" fmla="*/ 373273 h 605239"/>
                    <a:gd name="connsiteY35" fmla="*/ 373273 h 605239"/>
                    <a:gd name="connsiteX36" fmla="*/ 373273 h 605239"/>
                    <a:gd name="connsiteY36" fmla="*/ 373273 h 605239"/>
                    <a:gd name="connsiteX37" fmla="*/ 373273 h 605239"/>
                    <a:gd name="connsiteY37" fmla="*/ 373273 h 605239"/>
                    <a:gd name="connsiteX38" fmla="*/ 373273 h 605239"/>
                    <a:gd name="connsiteY38" fmla="*/ 373273 h 605239"/>
                    <a:gd name="connsiteX39" fmla="*/ 373273 h 605239"/>
                    <a:gd name="connsiteY39" fmla="*/ 373273 h 605239"/>
                    <a:gd name="connsiteX40" fmla="*/ 373273 h 605239"/>
                    <a:gd name="connsiteY40" fmla="*/ 373273 h 605239"/>
                    <a:gd name="connsiteX41" fmla="*/ 373273 h 605239"/>
                    <a:gd name="connsiteY41" fmla="*/ 373273 h 605239"/>
                    <a:gd name="connsiteX42" fmla="*/ 373273 h 605239"/>
                    <a:gd name="connsiteY42" fmla="*/ 373273 h 605239"/>
                    <a:gd name="connsiteX43" fmla="*/ 373273 h 605239"/>
                    <a:gd name="connsiteY43" fmla="*/ 373273 h 605239"/>
                    <a:gd name="connsiteX44" fmla="*/ 373273 h 605239"/>
                    <a:gd name="connsiteY44" fmla="*/ 373273 h 605239"/>
                    <a:gd name="connsiteX45" fmla="*/ 373273 h 605239"/>
                    <a:gd name="connsiteY45" fmla="*/ 373273 h 605239"/>
                    <a:gd name="connsiteX46" fmla="*/ 373273 h 605239"/>
                    <a:gd name="connsiteY46" fmla="*/ 373273 h 605239"/>
                    <a:gd name="connsiteX47" fmla="*/ 373273 h 605239"/>
                    <a:gd name="connsiteY47" fmla="*/ 373273 h 605239"/>
                    <a:gd name="connsiteX48" fmla="*/ 373273 h 605239"/>
                    <a:gd name="connsiteY48" fmla="*/ 373273 h 605239"/>
                    <a:gd name="connsiteX49" fmla="*/ 373273 h 605239"/>
                    <a:gd name="connsiteY49" fmla="*/ 373273 h 605239"/>
                    <a:gd name="connsiteX50" fmla="*/ 373273 h 605239"/>
                    <a:gd name="connsiteY50" fmla="*/ 373273 h 605239"/>
                    <a:gd name="connsiteX51" fmla="*/ 373273 h 605239"/>
                    <a:gd name="connsiteY51" fmla="*/ 373273 h 605239"/>
                    <a:gd name="connsiteX52" fmla="*/ 373273 h 605239"/>
                    <a:gd name="connsiteY52" fmla="*/ 373273 h 605239"/>
                    <a:gd name="connsiteX53" fmla="*/ 373273 h 605239"/>
                    <a:gd name="connsiteY53" fmla="*/ 373273 h 605239"/>
                    <a:gd name="connsiteX54" fmla="*/ 373273 h 605239"/>
                    <a:gd name="connsiteY54" fmla="*/ 373273 h 605239"/>
                    <a:gd name="connsiteX55" fmla="*/ 373273 h 605239"/>
                    <a:gd name="connsiteY55" fmla="*/ 373273 h 605239"/>
                    <a:gd name="connsiteX56" fmla="*/ 373273 h 605239"/>
                    <a:gd name="connsiteY56" fmla="*/ 373273 h 605239"/>
                    <a:gd name="connsiteX57" fmla="*/ 373273 h 605239"/>
                    <a:gd name="connsiteY57" fmla="*/ 373273 h 605239"/>
                    <a:gd name="connsiteX58" fmla="*/ 373273 h 605239"/>
                    <a:gd name="connsiteY58" fmla="*/ 373273 h 605239"/>
                    <a:gd name="connsiteX59" fmla="*/ 373273 h 605239"/>
                    <a:gd name="connsiteY59" fmla="*/ 373273 h 605239"/>
                    <a:gd name="connsiteX60" fmla="*/ 373273 h 605239"/>
                    <a:gd name="connsiteY60" fmla="*/ 373273 h 605239"/>
                    <a:gd name="connsiteX61" fmla="*/ 373273 h 605239"/>
                    <a:gd name="connsiteY61" fmla="*/ 373273 h 605239"/>
                    <a:gd name="connsiteX62" fmla="*/ 373273 h 605239"/>
                    <a:gd name="connsiteY62" fmla="*/ 373273 h 605239"/>
                    <a:gd name="connsiteX63" fmla="*/ 373273 h 605239"/>
                    <a:gd name="connsiteY63" fmla="*/ 373273 h 605239"/>
                    <a:gd name="connsiteX64" fmla="*/ 373273 h 605239"/>
                    <a:gd name="connsiteY64" fmla="*/ 373273 h 605239"/>
                    <a:gd name="connsiteX65" fmla="*/ 373273 h 605239"/>
                    <a:gd name="connsiteY65" fmla="*/ 373273 h 605239"/>
                    <a:gd name="connsiteX66" fmla="*/ 373273 h 605239"/>
                    <a:gd name="connsiteY66" fmla="*/ 373273 h 605239"/>
                    <a:gd name="connsiteX67" fmla="*/ 373273 h 605239"/>
                    <a:gd name="connsiteY67" fmla="*/ 373273 h 605239"/>
                    <a:gd name="connsiteX68" fmla="*/ 373273 h 605239"/>
                    <a:gd name="connsiteY68" fmla="*/ 373273 h 605239"/>
                    <a:gd name="connsiteX69" fmla="*/ 373273 h 605239"/>
                    <a:gd name="connsiteY69" fmla="*/ 373273 h 605239"/>
                    <a:gd name="connsiteX70" fmla="*/ 373273 h 605239"/>
                    <a:gd name="connsiteY70" fmla="*/ 373273 h 605239"/>
                    <a:gd name="connsiteX71" fmla="*/ 373273 h 605239"/>
                    <a:gd name="connsiteY71" fmla="*/ 373273 h 605239"/>
                    <a:gd name="connsiteX72" fmla="*/ 373273 h 605239"/>
                    <a:gd name="connsiteY72" fmla="*/ 373273 h 605239"/>
                    <a:gd name="connsiteX73" fmla="*/ 373273 h 605239"/>
                    <a:gd name="connsiteY73" fmla="*/ 373273 h 605239"/>
                    <a:gd name="connsiteX74" fmla="*/ 373273 h 605239"/>
                    <a:gd name="connsiteY74" fmla="*/ 373273 h 605239"/>
                    <a:gd name="connsiteX75" fmla="*/ 373273 h 605239"/>
                    <a:gd name="connsiteY75" fmla="*/ 373273 h 605239"/>
                    <a:gd name="connsiteX76" fmla="*/ 373273 h 605239"/>
                    <a:gd name="connsiteY76" fmla="*/ 373273 h 605239"/>
                    <a:gd name="connsiteX77" fmla="*/ 373273 h 605239"/>
                    <a:gd name="connsiteY77" fmla="*/ 373273 h 605239"/>
                    <a:gd name="connsiteX78" fmla="*/ 373273 h 605239"/>
                    <a:gd name="connsiteY78" fmla="*/ 373273 h 605239"/>
                    <a:gd name="connsiteX79" fmla="*/ 373273 h 605239"/>
                    <a:gd name="connsiteY79" fmla="*/ 373273 h 605239"/>
                    <a:gd name="connsiteX80" fmla="*/ 373273 h 605239"/>
                    <a:gd name="connsiteY80" fmla="*/ 373273 h 605239"/>
                    <a:gd name="connsiteX81" fmla="*/ 373273 h 605239"/>
                    <a:gd name="connsiteY81" fmla="*/ 373273 h 605239"/>
                    <a:gd name="connsiteX82" fmla="*/ 373273 h 605239"/>
                    <a:gd name="connsiteY82" fmla="*/ 373273 h 605239"/>
                    <a:gd name="connsiteX83" fmla="*/ 373273 h 605239"/>
                    <a:gd name="connsiteY83" fmla="*/ 373273 h 605239"/>
                    <a:gd name="connsiteX84" fmla="*/ 373273 h 605239"/>
                    <a:gd name="connsiteY84" fmla="*/ 373273 h 605239"/>
                    <a:gd name="connsiteX85" fmla="*/ 373273 h 605239"/>
                    <a:gd name="connsiteY85" fmla="*/ 373273 h 605239"/>
                    <a:gd name="connsiteX86" fmla="*/ 373273 h 605239"/>
                    <a:gd name="connsiteY86" fmla="*/ 373273 h 605239"/>
                    <a:gd name="connsiteX87" fmla="*/ 373273 h 605239"/>
                    <a:gd name="connsiteY87" fmla="*/ 373273 h 605239"/>
                    <a:gd name="connsiteX88" fmla="*/ 373273 h 605239"/>
                    <a:gd name="connsiteY88" fmla="*/ 373273 h 605239"/>
                    <a:gd name="connsiteX89" fmla="*/ 373273 h 605239"/>
                    <a:gd name="connsiteY89" fmla="*/ 373273 h 605239"/>
                    <a:gd name="connsiteX90" fmla="*/ 373273 h 605239"/>
                    <a:gd name="connsiteY90" fmla="*/ 373273 h 605239"/>
                    <a:gd name="connsiteX91" fmla="*/ 373273 h 605239"/>
                    <a:gd name="connsiteY91" fmla="*/ 373273 h 605239"/>
                    <a:gd name="connsiteX92" fmla="*/ 373273 h 605239"/>
                    <a:gd name="connsiteY92" fmla="*/ 373273 h 605239"/>
                    <a:gd name="connsiteX93" fmla="*/ 373273 h 605239"/>
                    <a:gd name="connsiteY93" fmla="*/ 373273 h 605239"/>
                    <a:gd name="connsiteX94" fmla="*/ 373273 h 605239"/>
                    <a:gd name="connsiteY94" fmla="*/ 373273 h 605239"/>
                    <a:gd name="connsiteX95" fmla="*/ 373273 h 605239"/>
                    <a:gd name="connsiteY95" fmla="*/ 373273 h 605239"/>
                    <a:gd name="connsiteX96" fmla="*/ 373273 h 605239"/>
                    <a:gd name="connsiteY96" fmla="*/ 373273 h 605239"/>
                    <a:gd name="connsiteX97" fmla="*/ 373273 h 605239"/>
                    <a:gd name="connsiteY97" fmla="*/ 373273 h 605239"/>
                    <a:gd name="connsiteX98" fmla="*/ 373273 h 605239"/>
                    <a:gd name="connsiteY98" fmla="*/ 373273 h 605239"/>
                    <a:gd name="connsiteX99" fmla="*/ 373273 h 605239"/>
                    <a:gd name="connsiteY99" fmla="*/ 373273 h 605239"/>
                    <a:gd name="connsiteX100" fmla="*/ 373273 h 605239"/>
                    <a:gd name="connsiteY100" fmla="*/ 373273 h 605239"/>
                    <a:gd name="connsiteX101" fmla="*/ 373273 h 605239"/>
                    <a:gd name="connsiteY101" fmla="*/ 373273 h 605239"/>
                    <a:gd name="connsiteX102" fmla="*/ 373273 h 605239"/>
                    <a:gd name="connsiteY102" fmla="*/ 373273 h 605239"/>
                    <a:gd name="connsiteX103" fmla="*/ 373273 h 605239"/>
                    <a:gd name="connsiteY103" fmla="*/ 373273 h 605239"/>
                    <a:gd name="connsiteX104" fmla="*/ 373273 h 605239"/>
                    <a:gd name="connsiteY104" fmla="*/ 373273 h 605239"/>
                    <a:gd name="connsiteX105" fmla="*/ 373273 h 605239"/>
                    <a:gd name="connsiteY105" fmla="*/ 373273 h 605239"/>
                    <a:gd name="connsiteX106" fmla="*/ 373273 h 605239"/>
                    <a:gd name="connsiteY106" fmla="*/ 373273 h 6052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</a:cxnLst>
                  <a:rect l="l" t="t" r="r" b="b"/>
                  <a:pathLst>
                    <a:path w="608909" h="559493">
                      <a:moveTo>
                        <a:pt x="470180" y="272856"/>
                      </a:moveTo>
                      <a:lnTo>
                        <a:pt x="476019" y="272856"/>
                      </a:lnTo>
                      <a:lnTo>
                        <a:pt x="481953" y="272856"/>
                      </a:lnTo>
                      <a:cubicBezTo>
                        <a:pt x="509171" y="272856"/>
                        <a:pt x="531210" y="294963"/>
                        <a:pt x="531210" y="322056"/>
                      </a:cubicBezTo>
                      <a:lnTo>
                        <a:pt x="531210" y="376617"/>
                      </a:lnTo>
                      <a:cubicBezTo>
                        <a:pt x="531210" y="385084"/>
                        <a:pt x="526783" y="392609"/>
                        <a:pt x="520096" y="397031"/>
                      </a:cubicBezTo>
                      <a:lnTo>
                        <a:pt x="520096" y="449711"/>
                      </a:lnTo>
                      <a:cubicBezTo>
                        <a:pt x="520096" y="450558"/>
                        <a:pt x="520661" y="451498"/>
                        <a:pt x="521509" y="451875"/>
                      </a:cubicBezTo>
                      <a:cubicBezTo>
                        <a:pt x="528949" y="455450"/>
                        <a:pt x="565492" y="473888"/>
                        <a:pt x="599209" y="501639"/>
                      </a:cubicBezTo>
                      <a:cubicBezTo>
                        <a:pt x="605425" y="506625"/>
                        <a:pt x="608909" y="514150"/>
                        <a:pt x="608909" y="522052"/>
                      </a:cubicBezTo>
                      <a:lnTo>
                        <a:pt x="608909" y="559493"/>
                      </a:lnTo>
                      <a:lnTo>
                        <a:pt x="483083" y="559493"/>
                      </a:lnTo>
                      <a:lnTo>
                        <a:pt x="483083" y="515561"/>
                      </a:lnTo>
                      <a:cubicBezTo>
                        <a:pt x="483083" y="499475"/>
                        <a:pt x="476019" y="484424"/>
                        <a:pt x="463587" y="474264"/>
                      </a:cubicBezTo>
                      <a:cubicBezTo>
                        <a:pt x="453039" y="465609"/>
                        <a:pt x="442302" y="457707"/>
                        <a:pt x="431848" y="450558"/>
                      </a:cubicBezTo>
                      <a:cubicBezTo>
                        <a:pt x="431848" y="450370"/>
                        <a:pt x="431942" y="450087"/>
                        <a:pt x="431942" y="449711"/>
                      </a:cubicBezTo>
                      <a:lnTo>
                        <a:pt x="431942" y="397031"/>
                      </a:lnTo>
                      <a:cubicBezTo>
                        <a:pt x="425350" y="392609"/>
                        <a:pt x="420923" y="385084"/>
                        <a:pt x="420923" y="376617"/>
                      </a:cubicBezTo>
                      <a:lnTo>
                        <a:pt x="420923" y="322056"/>
                      </a:lnTo>
                      <a:cubicBezTo>
                        <a:pt x="420923" y="294775"/>
                        <a:pt x="443056" y="272856"/>
                        <a:pt x="470180" y="272856"/>
                      </a:cubicBezTo>
                      <a:close/>
                      <a:moveTo>
                        <a:pt x="127004" y="272856"/>
                      </a:moveTo>
                      <a:lnTo>
                        <a:pt x="132940" y="272856"/>
                      </a:lnTo>
                      <a:lnTo>
                        <a:pt x="138781" y="272856"/>
                      </a:lnTo>
                      <a:cubicBezTo>
                        <a:pt x="166104" y="272856"/>
                        <a:pt x="188057" y="294963"/>
                        <a:pt x="188057" y="322056"/>
                      </a:cubicBezTo>
                      <a:lnTo>
                        <a:pt x="188057" y="376617"/>
                      </a:lnTo>
                      <a:cubicBezTo>
                        <a:pt x="188057" y="385084"/>
                        <a:pt x="183629" y="392609"/>
                        <a:pt x="177033" y="397031"/>
                      </a:cubicBezTo>
                      <a:lnTo>
                        <a:pt x="177033" y="449711"/>
                      </a:lnTo>
                      <a:cubicBezTo>
                        <a:pt x="177033" y="449993"/>
                        <a:pt x="177128" y="450370"/>
                        <a:pt x="177128" y="450558"/>
                      </a:cubicBezTo>
                      <a:cubicBezTo>
                        <a:pt x="166670" y="457613"/>
                        <a:pt x="155929" y="465609"/>
                        <a:pt x="145376" y="474264"/>
                      </a:cubicBezTo>
                      <a:cubicBezTo>
                        <a:pt x="133034" y="484424"/>
                        <a:pt x="125874" y="499475"/>
                        <a:pt x="125874" y="515561"/>
                      </a:cubicBezTo>
                      <a:lnTo>
                        <a:pt x="125874" y="559493"/>
                      </a:lnTo>
                      <a:lnTo>
                        <a:pt x="0" y="559493"/>
                      </a:lnTo>
                      <a:lnTo>
                        <a:pt x="0" y="522052"/>
                      </a:lnTo>
                      <a:cubicBezTo>
                        <a:pt x="0" y="514150"/>
                        <a:pt x="3486" y="506625"/>
                        <a:pt x="9704" y="501639"/>
                      </a:cubicBezTo>
                      <a:cubicBezTo>
                        <a:pt x="43434" y="473888"/>
                        <a:pt x="79990" y="455450"/>
                        <a:pt x="87433" y="451875"/>
                      </a:cubicBezTo>
                      <a:cubicBezTo>
                        <a:pt x="88281" y="451498"/>
                        <a:pt x="88846" y="450558"/>
                        <a:pt x="88846" y="449711"/>
                      </a:cubicBezTo>
                      <a:lnTo>
                        <a:pt x="88846" y="397031"/>
                      </a:lnTo>
                      <a:cubicBezTo>
                        <a:pt x="82157" y="392609"/>
                        <a:pt x="77729" y="385084"/>
                        <a:pt x="77729" y="376617"/>
                      </a:cubicBezTo>
                      <a:lnTo>
                        <a:pt x="77729" y="322056"/>
                      </a:lnTo>
                      <a:cubicBezTo>
                        <a:pt x="77729" y="294775"/>
                        <a:pt x="99870" y="272856"/>
                        <a:pt x="127004" y="272856"/>
                      </a:cubicBezTo>
                      <a:close/>
                      <a:moveTo>
                        <a:pt x="297600" y="222543"/>
                      </a:moveTo>
                      <a:lnTo>
                        <a:pt x="304477" y="222543"/>
                      </a:lnTo>
                      <a:lnTo>
                        <a:pt x="311260" y="222543"/>
                      </a:lnTo>
                      <a:cubicBezTo>
                        <a:pt x="343291" y="222543"/>
                        <a:pt x="369198" y="248506"/>
                        <a:pt x="369198" y="280395"/>
                      </a:cubicBezTo>
                      <a:lnTo>
                        <a:pt x="369198" y="344455"/>
                      </a:lnTo>
                      <a:cubicBezTo>
                        <a:pt x="369198" y="354520"/>
                        <a:pt x="364017" y="363456"/>
                        <a:pt x="356198" y="368536"/>
                      </a:cubicBezTo>
                      <a:lnTo>
                        <a:pt x="356198" y="430432"/>
                      </a:lnTo>
                      <a:cubicBezTo>
                        <a:pt x="356198" y="431561"/>
                        <a:pt x="356857" y="432502"/>
                        <a:pt x="357893" y="433066"/>
                      </a:cubicBezTo>
                      <a:cubicBezTo>
                        <a:pt x="366655" y="437299"/>
                        <a:pt x="409520" y="459029"/>
                        <a:pt x="449275" y="491576"/>
                      </a:cubicBezTo>
                      <a:cubicBezTo>
                        <a:pt x="456435" y="497502"/>
                        <a:pt x="460580" y="506251"/>
                        <a:pt x="460580" y="515563"/>
                      </a:cubicBezTo>
                      <a:lnTo>
                        <a:pt x="460580" y="559493"/>
                      </a:lnTo>
                      <a:lnTo>
                        <a:pt x="304477" y="559493"/>
                      </a:lnTo>
                      <a:lnTo>
                        <a:pt x="148187" y="559493"/>
                      </a:lnTo>
                      <a:lnTo>
                        <a:pt x="148187" y="515563"/>
                      </a:lnTo>
                      <a:cubicBezTo>
                        <a:pt x="148187" y="506251"/>
                        <a:pt x="152332" y="497502"/>
                        <a:pt x="159492" y="491576"/>
                      </a:cubicBezTo>
                      <a:cubicBezTo>
                        <a:pt x="199342" y="459029"/>
                        <a:pt x="242206" y="437299"/>
                        <a:pt x="250967" y="433066"/>
                      </a:cubicBezTo>
                      <a:cubicBezTo>
                        <a:pt x="252004" y="432502"/>
                        <a:pt x="252569" y="431561"/>
                        <a:pt x="252569" y="430432"/>
                      </a:cubicBezTo>
                      <a:lnTo>
                        <a:pt x="252569" y="368536"/>
                      </a:lnTo>
                      <a:cubicBezTo>
                        <a:pt x="244844" y="363456"/>
                        <a:pt x="239663" y="354520"/>
                        <a:pt x="239663" y="344455"/>
                      </a:cubicBezTo>
                      <a:lnTo>
                        <a:pt x="239663" y="280395"/>
                      </a:lnTo>
                      <a:cubicBezTo>
                        <a:pt x="239663" y="248412"/>
                        <a:pt x="265664" y="222543"/>
                        <a:pt x="297600" y="222543"/>
                      </a:cubicBezTo>
                      <a:close/>
                      <a:moveTo>
                        <a:pt x="492495" y="40775"/>
                      </a:moveTo>
                      <a:cubicBezTo>
                        <a:pt x="488350" y="40775"/>
                        <a:pt x="487596" y="41528"/>
                        <a:pt x="487502" y="45854"/>
                      </a:cubicBezTo>
                      <a:lnTo>
                        <a:pt x="487502" y="51498"/>
                      </a:lnTo>
                      <a:cubicBezTo>
                        <a:pt x="487502" y="57142"/>
                        <a:pt x="487502" y="56953"/>
                        <a:pt x="482038" y="59023"/>
                      </a:cubicBezTo>
                      <a:cubicBezTo>
                        <a:pt x="469036" y="63726"/>
                        <a:pt x="460934" y="72661"/>
                        <a:pt x="460086" y="86864"/>
                      </a:cubicBezTo>
                      <a:cubicBezTo>
                        <a:pt x="459332" y="99374"/>
                        <a:pt x="465833" y="107934"/>
                        <a:pt x="476196" y="114048"/>
                      </a:cubicBezTo>
                      <a:cubicBezTo>
                        <a:pt x="482414" y="117810"/>
                        <a:pt x="489480" y="120068"/>
                        <a:pt x="496264" y="123078"/>
                      </a:cubicBezTo>
                      <a:cubicBezTo>
                        <a:pt x="498902" y="124206"/>
                        <a:pt x="501445" y="125617"/>
                        <a:pt x="503706" y="127310"/>
                      </a:cubicBezTo>
                      <a:cubicBezTo>
                        <a:pt x="510207" y="132578"/>
                        <a:pt x="508982" y="141513"/>
                        <a:pt x="501257" y="144900"/>
                      </a:cubicBezTo>
                      <a:cubicBezTo>
                        <a:pt x="497112" y="146781"/>
                        <a:pt x="492778" y="147157"/>
                        <a:pt x="488350" y="146687"/>
                      </a:cubicBezTo>
                      <a:cubicBezTo>
                        <a:pt x="481472" y="145746"/>
                        <a:pt x="474783" y="144053"/>
                        <a:pt x="468659" y="140761"/>
                      </a:cubicBezTo>
                      <a:cubicBezTo>
                        <a:pt x="464985" y="138880"/>
                        <a:pt x="463949" y="139350"/>
                        <a:pt x="462724" y="143301"/>
                      </a:cubicBezTo>
                      <a:cubicBezTo>
                        <a:pt x="461593" y="146687"/>
                        <a:pt x="460557" y="150167"/>
                        <a:pt x="459709" y="153553"/>
                      </a:cubicBezTo>
                      <a:cubicBezTo>
                        <a:pt x="458484" y="158162"/>
                        <a:pt x="458861" y="159291"/>
                        <a:pt x="463572" y="161548"/>
                      </a:cubicBezTo>
                      <a:cubicBezTo>
                        <a:pt x="469130" y="164370"/>
                        <a:pt x="475160" y="165687"/>
                        <a:pt x="481284" y="166722"/>
                      </a:cubicBezTo>
                      <a:cubicBezTo>
                        <a:pt x="486089" y="167474"/>
                        <a:pt x="486371" y="167568"/>
                        <a:pt x="486371" y="172647"/>
                      </a:cubicBezTo>
                      <a:lnTo>
                        <a:pt x="486371" y="179420"/>
                      </a:lnTo>
                      <a:cubicBezTo>
                        <a:pt x="486371" y="182147"/>
                        <a:pt x="487690" y="183934"/>
                        <a:pt x="490611" y="183934"/>
                      </a:cubicBezTo>
                      <a:cubicBezTo>
                        <a:pt x="493908" y="184029"/>
                        <a:pt x="497300" y="184029"/>
                        <a:pt x="500503" y="183934"/>
                      </a:cubicBezTo>
                      <a:cubicBezTo>
                        <a:pt x="503330" y="183934"/>
                        <a:pt x="504649" y="182430"/>
                        <a:pt x="504649" y="179608"/>
                      </a:cubicBezTo>
                      <a:cubicBezTo>
                        <a:pt x="504649" y="176504"/>
                        <a:pt x="504837" y="173494"/>
                        <a:pt x="504649" y="170390"/>
                      </a:cubicBezTo>
                      <a:cubicBezTo>
                        <a:pt x="504554" y="167192"/>
                        <a:pt x="505968" y="165687"/>
                        <a:pt x="508982" y="164840"/>
                      </a:cubicBezTo>
                      <a:cubicBezTo>
                        <a:pt x="515860" y="162959"/>
                        <a:pt x="521889" y="159197"/>
                        <a:pt x="526412" y="153647"/>
                      </a:cubicBezTo>
                      <a:cubicBezTo>
                        <a:pt x="538942" y="138221"/>
                        <a:pt x="534231" y="115835"/>
                        <a:pt x="516237" y="105865"/>
                      </a:cubicBezTo>
                      <a:cubicBezTo>
                        <a:pt x="510584" y="102761"/>
                        <a:pt x="504554" y="100503"/>
                        <a:pt x="498619" y="97964"/>
                      </a:cubicBezTo>
                      <a:cubicBezTo>
                        <a:pt x="495227" y="96647"/>
                        <a:pt x="492024" y="94860"/>
                        <a:pt x="489104" y="92602"/>
                      </a:cubicBezTo>
                      <a:cubicBezTo>
                        <a:pt x="483451" y="88087"/>
                        <a:pt x="484581" y="80657"/>
                        <a:pt x="491270" y="77835"/>
                      </a:cubicBezTo>
                      <a:cubicBezTo>
                        <a:pt x="493155" y="76894"/>
                        <a:pt x="495133" y="76706"/>
                        <a:pt x="497112" y="76518"/>
                      </a:cubicBezTo>
                      <a:cubicBezTo>
                        <a:pt x="504931" y="76142"/>
                        <a:pt x="512186" y="77553"/>
                        <a:pt x="519252" y="80939"/>
                      </a:cubicBezTo>
                      <a:cubicBezTo>
                        <a:pt x="522643" y="82538"/>
                        <a:pt x="523868" y="82067"/>
                        <a:pt x="524998" y="78399"/>
                      </a:cubicBezTo>
                      <a:cubicBezTo>
                        <a:pt x="526317" y="74543"/>
                        <a:pt x="527260" y="70686"/>
                        <a:pt x="528390" y="66736"/>
                      </a:cubicBezTo>
                      <a:cubicBezTo>
                        <a:pt x="529144" y="64102"/>
                        <a:pt x="528296" y="62503"/>
                        <a:pt x="525752" y="61374"/>
                      </a:cubicBezTo>
                      <a:cubicBezTo>
                        <a:pt x="521230" y="59399"/>
                        <a:pt x="516708" y="57988"/>
                        <a:pt x="511809" y="57236"/>
                      </a:cubicBezTo>
                      <a:cubicBezTo>
                        <a:pt x="505402" y="56201"/>
                        <a:pt x="505402" y="56201"/>
                        <a:pt x="505402" y="49805"/>
                      </a:cubicBezTo>
                      <a:cubicBezTo>
                        <a:pt x="505402" y="40775"/>
                        <a:pt x="505402" y="40775"/>
                        <a:pt x="496358" y="40775"/>
                      </a:cubicBezTo>
                      <a:close/>
                      <a:moveTo>
                        <a:pt x="496111" y="0"/>
                      </a:moveTo>
                      <a:cubicBezTo>
                        <a:pt x="524951" y="0"/>
                        <a:pt x="553781" y="10958"/>
                        <a:pt x="575779" y="32874"/>
                      </a:cubicBezTo>
                      <a:cubicBezTo>
                        <a:pt x="619776" y="76894"/>
                        <a:pt x="619776" y="148192"/>
                        <a:pt x="575779" y="192024"/>
                      </a:cubicBezTo>
                      <a:cubicBezTo>
                        <a:pt x="538754" y="229083"/>
                        <a:pt x="482226" y="234821"/>
                        <a:pt x="438982" y="209519"/>
                      </a:cubicBezTo>
                      <a:lnTo>
                        <a:pt x="438700" y="209237"/>
                      </a:lnTo>
                      <a:cubicBezTo>
                        <a:pt x="421742" y="222029"/>
                        <a:pt x="403559" y="224286"/>
                        <a:pt x="390840" y="222311"/>
                      </a:cubicBezTo>
                      <a:cubicBezTo>
                        <a:pt x="386600" y="221653"/>
                        <a:pt x="385752" y="215915"/>
                        <a:pt x="389615" y="214034"/>
                      </a:cubicBezTo>
                      <a:cubicBezTo>
                        <a:pt x="401297" y="208202"/>
                        <a:pt x="408552" y="196915"/>
                        <a:pt x="412886" y="187791"/>
                      </a:cubicBezTo>
                      <a:lnTo>
                        <a:pt x="411567" y="187038"/>
                      </a:lnTo>
                      <a:cubicBezTo>
                        <a:pt x="372374" y="142736"/>
                        <a:pt x="374070" y="75201"/>
                        <a:pt x="416371" y="32874"/>
                      </a:cubicBezTo>
                      <a:cubicBezTo>
                        <a:pt x="438417" y="10958"/>
                        <a:pt x="467270" y="0"/>
                        <a:pt x="49611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square" lIns="91440" tIns="45720" rIns="91440" bIns="45720" anchor="ctr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869080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A5C3117-ED30-4C47-922A-5469EB3DF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B17E783-DA16-4DA4-AAFC-2238CB263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6CBF566-B7E8-4757-A455-AEBC8EBA41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grpSp>
        <p:nvGrpSpPr>
          <p:cNvPr id="5" name="21203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13243AF-B7B6-4725-BCBC-81AB21F114B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30300"/>
            <a:ext cx="10845800" cy="4880721"/>
            <a:chOff x="673100" y="1130300"/>
            <a:chExt cx="10845800" cy="4880721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290B2B2B-3E92-4617-BF18-BCF468C7C04C}"/>
                </a:ext>
              </a:extLst>
            </p:cNvPr>
            <p:cNvCxnSpPr>
              <a:cxnSpLocks/>
              <a:endCxn id="24" idx="0"/>
            </p:cNvCxnSpPr>
            <p:nvPr/>
          </p:nvCxnSpPr>
          <p:spPr>
            <a:xfrm>
              <a:off x="7461469" y="2205882"/>
              <a:ext cx="0" cy="675380"/>
            </a:xfrm>
            <a:prstGeom prst="line">
              <a:avLst/>
            </a:prstGeom>
            <a:ln w="2540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îṡlíḓé">
              <a:extLst>
                <a:ext uri="{FF2B5EF4-FFF2-40B4-BE49-F238E27FC236}">
                  <a16:creationId xmlns:a16="http://schemas.microsoft.com/office/drawing/2014/main" xmlns="" id="{A329218D-3A23-4160-AA2B-A2DE6EFF9B17}"/>
                </a:ext>
              </a:extLst>
            </p:cNvPr>
            <p:cNvSpPr/>
            <p:nvPr/>
          </p:nvSpPr>
          <p:spPr bwMode="auto">
            <a:xfrm>
              <a:off x="673100" y="1758706"/>
              <a:ext cx="2695074" cy="447176"/>
            </a:xfrm>
            <a:custGeom>
              <a:avLst/>
              <a:gdLst>
                <a:gd name="T0" fmla="*/ 2020 w 2022"/>
                <a:gd name="T1" fmla="*/ 259 h 528"/>
                <a:gd name="T2" fmla="*/ 1823 w 2022"/>
                <a:gd name="T3" fmla="*/ 0 h 528"/>
                <a:gd name="T4" fmla="*/ 2 w 2022"/>
                <a:gd name="T5" fmla="*/ 0 h 528"/>
                <a:gd name="T6" fmla="*/ 202 w 2022"/>
                <a:gd name="T7" fmla="*/ 264 h 528"/>
                <a:gd name="T8" fmla="*/ 0 w 2022"/>
                <a:gd name="T9" fmla="*/ 528 h 528"/>
                <a:gd name="T10" fmla="*/ 1821 w 2022"/>
                <a:gd name="T11" fmla="*/ 528 h 528"/>
                <a:gd name="T12" fmla="*/ 2020 w 2022"/>
                <a:gd name="T13" fmla="*/ 266 h 528"/>
                <a:gd name="T14" fmla="*/ 2022 w 2022"/>
                <a:gd name="T15" fmla="*/ 264 h 528"/>
                <a:gd name="T16" fmla="*/ 2020 w 2022"/>
                <a:gd name="T17" fmla="*/ 259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22" h="528">
                  <a:moveTo>
                    <a:pt x="2020" y="259"/>
                  </a:moveTo>
                  <a:lnTo>
                    <a:pt x="1823" y="0"/>
                  </a:lnTo>
                  <a:lnTo>
                    <a:pt x="2" y="0"/>
                  </a:lnTo>
                  <a:lnTo>
                    <a:pt x="202" y="264"/>
                  </a:lnTo>
                  <a:lnTo>
                    <a:pt x="0" y="528"/>
                  </a:lnTo>
                  <a:lnTo>
                    <a:pt x="1821" y="528"/>
                  </a:lnTo>
                  <a:lnTo>
                    <a:pt x="2020" y="266"/>
                  </a:lnTo>
                  <a:lnTo>
                    <a:pt x="2022" y="264"/>
                  </a:lnTo>
                  <a:lnTo>
                    <a:pt x="2020" y="25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lnSpcReduction="10000"/>
            </a:bodyPr>
            <a:lstStyle/>
            <a:p>
              <a:endParaRPr lang="id-ID" sz="2400"/>
            </a:p>
          </p:txBody>
        </p:sp>
        <p:sp>
          <p:nvSpPr>
            <p:cNvPr id="8" name="iṣlide">
              <a:extLst>
                <a:ext uri="{FF2B5EF4-FFF2-40B4-BE49-F238E27FC236}">
                  <a16:creationId xmlns:a16="http://schemas.microsoft.com/office/drawing/2014/main" xmlns="" id="{38BEA216-4800-4BB8-80C5-957396A6589A}"/>
                </a:ext>
              </a:extLst>
            </p:cNvPr>
            <p:cNvSpPr/>
            <p:nvPr/>
          </p:nvSpPr>
          <p:spPr>
            <a:xfrm>
              <a:off x="1946837" y="1908552"/>
              <a:ext cx="147600" cy="1474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algn="ctr"/>
              <a:endParaRPr lang="id-ID" sz="2400"/>
            </a:p>
          </p:txBody>
        </p:sp>
        <p:sp>
          <p:nvSpPr>
            <p:cNvPr id="9" name="ïṧlîďe">
              <a:extLst>
                <a:ext uri="{FF2B5EF4-FFF2-40B4-BE49-F238E27FC236}">
                  <a16:creationId xmlns:a16="http://schemas.microsoft.com/office/drawing/2014/main" xmlns="" id="{58C88047-417D-429F-87C5-2E7F81713AAA}"/>
                </a:ext>
              </a:extLst>
            </p:cNvPr>
            <p:cNvSpPr/>
            <p:nvPr/>
          </p:nvSpPr>
          <p:spPr bwMode="auto">
            <a:xfrm>
              <a:off x="3386502" y="1758707"/>
              <a:ext cx="2695074" cy="447176"/>
            </a:xfrm>
            <a:custGeom>
              <a:avLst/>
              <a:gdLst>
                <a:gd name="T0" fmla="*/ 2020 w 2022"/>
                <a:gd name="T1" fmla="*/ 259 h 528"/>
                <a:gd name="T2" fmla="*/ 1823 w 2022"/>
                <a:gd name="T3" fmla="*/ 0 h 528"/>
                <a:gd name="T4" fmla="*/ 2 w 2022"/>
                <a:gd name="T5" fmla="*/ 0 h 528"/>
                <a:gd name="T6" fmla="*/ 202 w 2022"/>
                <a:gd name="T7" fmla="*/ 264 h 528"/>
                <a:gd name="T8" fmla="*/ 0 w 2022"/>
                <a:gd name="T9" fmla="*/ 528 h 528"/>
                <a:gd name="T10" fmla="*/ 1821 w 2022"/>
                <a:gd name="T11" fmla="*/ 528 h 528"/>
                <a:gd name="T12" fmla="*/ 2020 w 2022"/>
                <a:gd name="T13" fmla="*/ 266 h 528"/>
                <a:gd name="T14" fmla="*/ 2022 w 2022"/>
                <a:gd name="T15" fmla="*/ 264 h 528"/>
                <a:gd name="T16" fmla="*/ 2020 w 2022"/>
                <a:gd name="T17" fmla="*/ 259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22" h="528">
                  <a:moveTo>
                    <a:pt x="2020" y="259"/>
                  </a:moveTo>
                  <a:lnTo>
                    <a:pt x="1823" y="0"/>
                  </a:lnTo>
                  <a:lnTo>
                    <a:pt x="2" y="0"/>
                  </a:lnTo>
                  <a:lnTo>
                    <a:pt x="202" y="264"/>
                  </a:lnTo>
                  <a:lnTo>
                    <a:pt x="0" y="528"/>
                  </a:lnTo>
                  <a:lnTo>
                    <a:pt x="1821" y="528"/>
                  </a:lnTo>
                  <a:lnTo>
                    <a:pt x="2020" y="266"/>
                  </a:lnTo>
                  <a:lnTo>
                    <a:pt x="2022" y="264"/>
                  </a:lnTo>
                  <a:lnTo>
                    <a:pt x="2020" y="25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lnSpcReduction="10000"/>
            </a:bodyPr>
            <a:lstStyle/>
            <a:p>
              <a:endParaRPr lang="id-ID" sz="2400"/>
            </a:p>
          </p:txBody>
        </p:sp>
        <p:sp>
          <p:nvSpPr>
            <p:cNvPr id="10" name="îsḻiďè">
              <a:extLst>
                <a:ext uri="{FF2B5EF4-FFF2-40B4-BE49-F238E27FC236}">
                  <a16:creationId xmlns:a16="http://schemas.microsoft.com/office/drawing/2014/main" xmlns="" id="{A70780B8-FC31-435C-939F-EC640156CD81}"/>
                </a:ext>
              </a:extLst>
            </p:cNvPr>
            <p:cNvSpPr/>
            <p:nvPr/>
          </p:nvSpPr>
          <p:spPr>
            <a:xfrm>
              <a:off x="4656733" y="1908554"/>
              <a:ext cx="147600" cy="1474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algn="ctr"/>
              <a:endParaRPr lang="id-ID" sz="2400"/>
            </a:p>
          </p:txBody>
        </p:sp>
        <p:sp>
          <p:nvSpPr>
            <p:cNvPr id="11" name="išľîḍe">
              <a:extLst>
                <a:ext uri="{FF2B5EF4-FFF2-40B4-BE49-F238E27FC236}">
                  <a16:creationId xmlns:a16="http://schemas.microsoft.com/office/drawing/2014/main" xmlns="" id="{8D96FF9C-02A6-4DED-B70E-6F372EB8FD77}"/>
                </a:ext>
              </a:extLst>
            </p:cNvPr>
            <p:cNvSpPr/>
            <p:nvPr/>
          </p:nvSpPr>
          <p:spPr bwMode="auto">
            <a:xfrm>
              <a:off x="6113931" y="1758706"/>
              <a:ext cx="2695074" cy="447176"/>
            </a:xfrm>
            <a:custGeom>
              <a:avLst/>
              <a:gdLst>
                <a:gd name="T0" fmla="*/ 2020 w 2022"/>
                <a:gd name="T1" fmla="*/ 259 h 528"/>
                <a:gd name="T2" fmla="*/ 1823 w 2022"/>
                <a:gd name="T3" fmla="*/ 0 h 528"/>
                <a:gd name="T4" fmla="*/ 2 w 2022"/>
                <a:gd name="T5" fmla="*/ 0 h 528"/>
                <a:gd name="T6" fmla="*/ 202 w 2022"/>
                <a:gd name="T7" fmla="*/ 264 h 528"/>
                <a:gd name="T8" fmla="*/ 0 w 2022"/>
                <a:gd name="T9" fmla="*/ 528 h 528"/>
                <a:gd name="T10" fmla="*/ 1821 w 2022"/>
                <a:gd name="T11" fmla="*/ 528 h 528"/>
                <a:gd name="T12" fmla="*/ 2020 w 2022"/>
                <a:gd name="T13" fmla="*/ 266 h 528"/>
                <a:gd name="T14" fmla="*/ 2022 w 2022"/>
                <a:gd name="T15" fmla="*/ 264 h 528"/>
                <a:gd name="T16" fmla="*/ 2020 w 2022"/>
                <a:gd name="T17" fmla="*/ 259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22" h="528">
                  <a:moveTo>
                    <a:pt x="2020" y="259"/>
                  </a:moveTo>
                  <a:lnTo>
                    <a:pt x="1823" y="0"/>
                  </a:lnTo>
                  <a:lnTo>
                    <a:pt x="2" y="0"/>
                  </a:lnTo>
                  <a:lnTo>
                    <a:pt x="202" y="264"/>
                  </a:lnTo>
                  <a:lnTo>
                    <a:pt x="0" y="528"/>
                  </a:lnTo>
                  <a:lnTo>
                    <a:pt x="1821" y="528"/>
                  </a:lnTo>
                  <a:lnTo>
                    <a:pt x="2020" y="266"/>
                  </a:lnTo>
                  <a:lnTo>
                    <a:pt x="2022" y="264"/>
                  </a:lnTo>
                  <a:lnTo>
                    <a:pt x="2020" y="25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lnSpcReduction="10000"/>
            </a:bodyPr>
            <a:lstStyle/>
            <a:p>
              <a:endParaRPr lang="id-ID" sz="2400"/>
            </a:p>
          </p:txBody>
        </p:sp>
        <p:sp>
          <p:nvSpPr>
            <p:cNvPr id="12" name="iṧḷíḋe">
              <a:extLst>
                <a:ext uri="{FF2B5EF4-FFF2-40B4-BE49-F238E27FC236}">
                  <a16:creationId xmlns:a16="http://schemas.microsoft.com/office/drawing/2014/main" xmlns="" id="{CF4A16A7-BBF6-447E-BFFD-2F1172CB8CA9}"/>
                </a:ext>
              </a:extLst>
            </p:cNvPr>
            <p:cNvSpPr/>
            <p:nvPr/>
          </p:nvSpPr>
          <p:spPr>
            <a:xfrm>
              <a:off x="7387668" y="1908553"/>
              <a:ext cx="147600" cy="1474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algn="ctr"/>
              <a:endParaRPr lang="id-ID" sz="2400"/>
            </a:p>
          </p:txBody>
        </p:sp>
        <p:sp>
          <p:nvSpPr>
            <p:cNvPr id="13" name="ïS1íďe">
              <a:extLst>
                <a:ext uri="{FF2B5EF4-FFF2-40B4-BE49-F238E27FC236}">
                  <a16:creationId xmlns:a16="http://schemas.microsoft.com/office/drawing/2014/main" xmlns="" id="{087D16EC-2F89-461A-B5FE-6513C1285B3D}"/>
                </a:ext>
              </a:extLst>
            </p:cNvPr>
            <p:cNvSpPr/>
            <p:nvPr/>
          </p:nvSpPr>
          <p:spPr bwMode="auto">
            <a:xfrm>
              <a:off x="8823826" y="1758707"/>
              <a:ext cx="2695074" cy="447176"/>
            </a:xfrm>
            <a:custGeom>
              <a:avLst/>
              <a:gdLst>
                <a:gd name="T0" fmla="*/ 2020 w 2022"/>
                <a:gd name="T1" fmla="*/ 259 h 528"/>
                <a:gd name="T2" fmla="*/ 1823 w 2022"/>
                <a:gd name="T3" fmla="*/ 0 h 528"/>
                <a:gd name="T4" fmla="*/ 2 w 2022"/>
                <a:gd name="T5" fmla="*/ 0 h 528"/>
                <a:gd name="T6" fmla="*/ 202 w 2022"/>
                <a:gd name="T7" fmla="*/ 264 h 528"/>
                <a:gd name="T8" fmla="*/ 0 w 2022"/>
                <a:gd name="T9" fmla="*/ 528 h 528"/>
                <a:gd name="T10" fmla="*/ 1821 w 2022"/>
                <a:gd name="T11" fmla="*/ 528 h 528"/>
                <a:gd name="T12" fmla="*/ 2020 w 2022"/>
                <a:gd name="T13" fmla="*/ 266 h 528"/>
                <a:gd name="T14" fmla="*/ 2022 w 2022"/>
                <a:gd name="T15" fmla="*/ 264 h 528"/>
                <a:gd name="T16" fmla="*/ 2020 w 2022"/>
                <a:gd name="T17" fmla="*/ 259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22" h="528">
                  <a:moveTo>
                    <a:pt x="2020" y="259"/>
                  </a:moveTo>
                  <a:lnTo>
                    <a:pt x="1823" y="0"/>
                  </a:lnTo>
                  <a:lnTo>
                    <a:pt x="2" y="0"/>
                  </a:lnTo>
                  <a:lnTo>
                    <a:pt x="202" y="264"/>
                  </a:lnTo>
                  <a:lnTo>
                    <a:pt x="0" y="528"/>
                  </a:lnTo>
                  <a:lnTo>
                    <a:pt x="1821" y="528"/>
                  </a:lnTo>
                  <a:lnTo>
                    <a:pt x="2020" y="266"/>
                  </a:lnTo>
                  <a:lnTo>
                    <a:pt x="2022" y="264"/>
                  </a:lnTo>
                  <a:lnTo>
                    <a:pt x="2020" y="25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lnSpcReduction="10000"/>
            </a:bodyPr>
            <a:lstStyle/>
            <a:p>
              <a:endParaRPr lang="id-ID" sz="2400"/>
            </a:p>
          </p:txBody>
        </p:sp>
        <p:sp>
          <p:nvSpPr>
            <p:cNvPr id="14" name="îŝlîďê">
              <a:extLst>
                <a:ext uri="{FF2B5EF4-FFF2-40B4-BE49-F238E27FC236}">
                  <a16:creationId xmlns:a16="http://schemas.microsoft.com/office/drawing/2014/main" xmlns="" id="{F9C62A4F-4431-4A83-8377-A97C9BB384ED}"/>
                </a:ext>
              </a:extLst>
            </p:cNvPr>
            <p:cNvSpPr/>
            <p:nvPr/>
          </p:nvSpPr>
          <p:spPr>
            <a:xfrm>
              <a:off x="10097563" y="1908554"/>
              <a:ext cx="147600" cy="1474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algn="ctr"/>
              <a:endParaRPr lang="id-ID" sz="2400"/>
            </a:p>
          </p:txBody>
        </p:sp>
        <p:sp>
          <p:nvSpPr>
            <p:cNvPr id="15" name="îś1ïďe">
              <a:extLst>
                <a:ext uri="{FF2B5EF4-FFF2-40B4-BE49-F238E27FC236}">
                  <a16:creationId xmlns:a16="http://schemas.microsoft.com/office/drawing/2014/main" xmlns="" id="{362DA62E-7DFD-4F00-A2A8-B0C754CF4287}"/>
                </a:ext>
              </a:extLst>
            </p:cNvPr>
            <p:cNvSpPr txBox="1"/>
            <p:nvPr/>
          </p:nvSpPr>
          <p:spPr>
            <a:xfrm>
              <a:off x="673100" y="1130300"/>
              <a:ext cx="2695074" cy="499399"/>
            </a:xfrm>
            <a:prstGeom prst="rect">
              <a:avLst/>
            </a:prstGeom>
          </p:spPr>
          <p:txBody>
            <a:bodyPr vert="horz" wrap="square" lIns="91440" tIns="45720" rIns="91440" bIns="4572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sz="2000" b="1" i="1" dirty="0">
                  <a:solidFill>
                    <a:sysClr val="windowText" lastClr="000000"/>
                  </a:solidFill>
                </a:rPr>
                <a:t>Text</a:t>
              </a:r>
              <a:endParaRPr lang="zh-CN" altLang="en-US" sz="2000" b="1" i="1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6" name="îṣľiḋê">
              <a:extLst>
                <a:ext uri="{FF2B5EF4-FFF2-40B4-BE49-F238E27FC236}">
                  <a16:creationId xmlns:a16="http://schemas.microsoft.com/office/drawing/2014/main" xmlns="" id="{425A726C-687A-4BC5-8D91-8248F41133AC}"/>
                </a:ext>
              </a:extLst>
            </p:cNvPr>
            <p:cNvSpPr txBox="1"/>
            <p:nvPr/>
          </p:nvSpPr>
          <p:spPr>
            <a:xfrm>
              <a:off x="3390009" y="1130300"/>
              <a:ext cx="2695074" cy="499399"/>
            </a:xfrm>
            <a:prstGeom prst="rect">
              <a:avLst/>
            </a:prstGeom>
          </p:spPr>
          <p:txBody>
            <a:bodyPr vert="horz" wrap="square" lIns="91440" tIns="45720" rIns="91440" bIns="4572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sz="2000" b="1" i="1" dirty="0">
                  <a:solidFill>
                    <a:sysClr val="windowText" lastClr="000000"/>
                  </a:solidFill>
                </a:rPr>
                <a:t>Text</a:t>
              </a:r>
              <a:endParaRPr lang="zh-CN" altLang="en-US" sz="2000" b="1" i="1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7" name="íṣliḓè">
              <a:extLst>
                <a:ext uri="{FF2B5EF4-FFF2-40B4-BE49-F238E27FC236}">
                  <a16:creationId xmlns:a16="http://schemas.microsoft.com/office/drawing/2014/main" xmlns="" id="{C09AF1D0-A69F-4EB3-88E6-AB1F20950A40}"/>
                </a:ext>
              </a:extLst>
            </p:cNvPr>
            <p:cNvSpPr txBox="1"/>
            <p:nvPr/>
          </p:nvSpPr>
          <p:spPr>
            <a:xfrm>
              <a:off x="6106918" y="1130300"/>
              <a:ext cx="2695074" cy="499399"/>
            </a:xfrm>
            <a:prstGeom prst="rect">
              <a:avLst/>
            </a:prstGeom>
          </p:spPr>
          <p:txBody>
            <a:bodyPr vert="horz" wrap="square" lIns="91440" tIns="45720" rIns="91440" bIns="4572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sz="2000" b="1" i="1" dirty="0">
                  <a:solidFill>
                    <a:sysClr val="windowText" lastClr="000000"/>
                  </a:solidFill>
                </a:rPr>
                <a:t>Text</a:t>
              </a:r>
              <a:endParaRPr lang="zh-CN" altLang="en-US" sz="2000" b="1" i="1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8" name="íṥľíḓê">
              <a:extLst>
                <a:ext uri="{FF2B5EF4-FFF2-40B4-BE49-F238E27FC236}">
                  <a16:creationId xmlns:a16="http://schemas.microsoft.com/office/drawing/2014/main" xmlns="" id="{9786AA9D-95EE-4EE7-B141-46170947F7C5}"/>
                </a:ext>
              </a:extLst>
            </p:cNvPr>
            <p:cNvSpPr txBox="1"/>
            <p:nvPr/>
          </p:nvSpPr>
          <p:spPr>
            <a:xfrm>
              <a:off x="8823826" y="1130300"/>
              <a:ext cx="2695074" cy="499399"/>
            </a:xfrm>
            <a:prstGeom prst="rect">
              <a:avLst/>
            </a:prstGeom>
          </p:spPr>
          <p:txBody>
            <a:bodyPr vert="horz" wrap="square" lIns="91440" tIns="45720" rIns="91440" bIns="4572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sz="2000" b="1" i="1" dirty="0">
                  <a:solidFill>
                    <a:sysClr val="windowText" lastClr="000000"/>
                  </a:solidFill>
                </a:rPr>
                <a:t>Text</a:t>
              </a:r>
              <a:endParaRPr lang="zh-CN" altLang="en-US" sz="2000" b="1" i="1" dirty="0">
                <a:solidFill>
                  <a:sysClr val="windowText" lastClr="000000"/>
                </a:solidFill>
              </a:endParaRP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5653370E-6FB3-428D-AE4D-0881ADE26551}"/>
                </a:ext>
              </a:extLst>
            </p:cNvPr>
            <p:cNvCxnSpPr>
              <a:cxnSpLocks/>
              <a:endCxn id="20" idx="0"/>
            </p:cNvCxnSpPr>
            <p:nvPr/>
          </p:nvCxnSpPr>
          <p:spPr>
            <a:xfrm flipH="1">
              <a:off x="2020638" y="2205882"/>
              <a:ext cx="4438" cy="675380"/>
            </a:xfrm>
            <a:prstGeom prst="line">
              <a:avLst/>
            </a:prstGeom>
            <a:ln w="2540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ïślïḍe">
              <a:extLst>
                <a:ext uri="{FF2B5EF4-FFF2-40B4-BE49-F238E27FC236}">
                  <a16:creationId xmlns:a16="http://schemas.microsoft.com/office/drawing/2014/main" xmlns="" id="{A943200E-9014-4919-A199-FDE61AFBC59A}"/>
                </a:ext>
              </a:extLst>
            </p:cNvPr>
            <p:cNvSpPr/>
            <p:nvPr/>
          </p:nvSpPr>
          <p:spPr>
            <a:xfrm>
              <a:off x="1440535" y="2881262"/>
              <a:ext cx="1160205" cy="1160205"/>
            </a:xfrm>
            <a:prstGeom prst="ellipse">
              <a:avLst/>
            </a:prstGeom>
            <a:noFill/>
            <a:ln w="317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id-ID" sz="2400"/>
            </a:p>
          </p:txBody>
        </p:sp>
        <p:sp>
          <p:nvSpPr>
            <p:cNvPr id="21" name="ïṩḻíďe">
              <a:extLst>
                <a:ext uri="{FF2B5EF4-FFF2-40B4-BE49-F238E27FC236}">
                  <a16:creationId xmlns:a16="http://schemas.microsoft.com/office/drawing/2014/main" xmlns="" id="{864D9F47-1596-45F2-82DA-45EEEA65112E}"/>
                </a:ext>
              </a:extLst>
            </p:cNvPr>
            <p:cNvSpPr/>
            <p:nvPr/>
          </p:nvSpPr>
          <p:spPr bwMode="auto">
            <a:xfrm>
              <a:off x="1767974" y="3220569"/>
              <a:ext cx="505326" cy="481590"/>
            </a:xfrm>
            <a:custGeom>
              <a:avLst/>
              <a:gdLst>
                <a:gd name="connsiteX0" fmla="*/ 522629 w 607599"/>
                <a:gd name="connsiteY0" fmla="*/ 138873 h 579060"/>
                <a:gd name="connsiteX1" fmla="*/ 559929 w 607599"/>
                <a:gd name="connsiteY1" fmla="*/ 181354 h 579060"/>
                <a:gd name="connsiteX2" fmla="*/ 606397 w 607599"/>
                <a:gd name="connsiteY2" fmla="*/ 313952 h 579060"/>
                <a:gd name="connsiteX3" fmla="*/ 593044 w 607599"/>
                <a:gd name="connsiteY3" fmla="*/ 341592 h 579060"/>
                <a:gd name="connsiteX4" fmla="*/ 565359 w 607599"/>
                <a:gd name="connsiteY4" fmla="*/ 328350 h 579060"/>
                <a:gd name="connsiteX5" fmla="*/ 527436 w 607599"/>
                <a:gd name="connsiteY5" fmla="*/ 220014 h 579060"/>
                <a:gd name="connsiteX6" fmla="*/ 558237 w 607599"/>
                <a:gd name="connsiteY6" fmla="*/ 381407 h 579060"/>
                <a:gd name="connsiteX7" fmla="*/ 546398 w 607599"/>
                <a:gd name="connsiteY7" fmla="*/ 395715 h 579060"/>
                <a:gd name="connsiteX8" fmla="*/ 529840 w 607599"/>
                <a:gd name="connsiteY8" fmla="*/ 395715 h 579060"/>
                <a:gd name="connsiteX9" fmla="*/ 529840 w 607599"/>
                <a:gd name="connsiteY9" fmla="*/ 553020 h 579060"/>
                <a:gd name="connsiteX10" fmla="*/ 503757 w 607599"/>
                <a:gd name="connsiteY10" fmla="*/ 579060 h 579060"/>
                <a:gd name="connsiteX11" fmla="*/ 477674 w 607599"/>
                <a:gd name="connsiteY11" fmla="*/ 553020 h 579060"/>
                <a:gd name="connsiteX12" fmla="*/ 477674 w 607599"/>
                <a:gd name="connsiteY12" fmla="*/ 395715 h 579060"/>
                <a:gd name="connsiteX13" fmla="*/ 466457 w 607599"/>
                <a:gd name="connsiteY13" fmla="*/ 395715 h 579060"/>
                <a:gd name="connsiteX14" fmla="*/ 466457 w 607599"/>
                <a:gd name="connsiteY14" fmla="*/ 553020 h 579060"/>
                <a:gd name="connsiteX15" fmla="*/ 440375 w 607599"/>
                <a:gd name="connsiteY15" fmla="*/ 579060 h 579060"/>
                <a:gd name="connsiteX16" fmla="*/ 414292 w 607599"/>
                <a:gd name="connsiteY16" fmla="*/ 553020 h 579060"/>
                <a:gd name="connsiteX17" fmla="*/ 414292 w 607599"/>
                <a:gd name="connsiteY17" fmla="*/ 395715 h 579060"/>
                <a:gd name="connsiteX18" fmla="*/ 397734 w 607599"/>
                <a:gd name="connsiteY18" fmla="*/ 395715 h 579060"/>
                <a:gd name="connsiteX19" fmla="*/ 386339 w 607599"/>
                <a:gd name="connsiteY19" fmla="*/ 387628 h 579060"/>
                <a:gd name="connsiteX20" fmla="*/ 386339 w 607599"/>
                <a:gd name="connsiteY20" fmla="*/ 374919 h 579060"/>
                <a:gd name="connsiteX21" fmla="*/ 396933 w 607599"/>
                <a:gd name="connsiteY21" fmla="*/ 376163 h 579060"/>
                <a:gd name="connsiteX22" fmla="*/ 439217 w 607599"/>
                <a:gd name="connsiteY22" fmla="*/ 344969 h 579060"/>
                <a:gd name="connsiteX23" fmla="*/ 515152 w 607599"/>
                <a:gd name="connsiteY23" fmla="*/ 344969 h 579060"/>
                <a:gd name="connsiteX24" fmla="*/ 525567 w 607599"/>
                <a:gd name="connsiteY24" fmla="*/ 332527 h 579060"/>
                <a:gd name="connsiteX25" fmla="*/ 503579 w 607599"/>
                <a:gd name="connsiteY25" fmla="*/ 192463 h 579060"/>
                <a:gd name="connsiteX26" fmla="*/ 522629 w 607599"/>
                <a:gd name="connsiteY26" fmla="*/ 138873 h 579060"/>
                <a:gd name="connsiteX27" fmla="*/ 84824 w 607599"/>
                <a:gd name="connsiteY27" fmla="*/ 138167 h 579060"/>
                <a:gd name="connsiteX28" fmla="*/ 104227 w 607599"/>
                <a:gd name="connsiteY28" fmla="*/ 192817 h 579060"/>
                <a:gd name="connsiteX29" fmla="*/ 82421 w 607599"/>
                <a:gd name="connsiteY29" fmla="*/ 331709 h 579060"/>
                <a:gd name="connsiteX30" fmla="*/ 84735 w 607599"/>
                <a:gd name="connsiteY30" fmla="*/ 340329 h 579060"/>
                <a:gd name="connsiteX31" fmla="*/ 92924 w 607599"/>
                <a:gd name="connsiteY31" fmla="*/ 344150 h 579060"/>
                <a:gd name="connsiteX32" fmla="*/ 167956 w 607599"/>
                <a:gd name="connsiteY32" fmla="*/ 344150 h 579060"/>
                <a:gd name="connsiteX33" fmla="*/ 210234 w 607599"/>
                <a:gd name="connsiteY33" fmla="*/ 376140 h 579060"/>
                <a:gd name="connsiteX34" fmla="*/ 210323 w 607599"/>
                <a:gd name="connsiteY34" fmla="*/ 376140 h 579060"/>
                <a:gd name="connsiteX35" fmla="*/ 210412 w 607599"/>
                <a:gd name="connsiteY35" fmla="*/ 376140 h 579060"/>
                <a:gd name="connsiteX36" fmla="*/ 222072 w 607599"/>
                <a:gd name="connsiteY36" fmla="*/ 374630 h 579060"/>
                <a:gd name="connsiteX37" fmla="*/ 222072 w 607599"/>
                <a:gd name="connsiteY37" fmla="*/ 380406 h 579060"/>
                <a:gd name="connsiteX38" fmla="*/ 214862 w 607599"/>
                <a:gd name="connsiteY38" fmla="*/ 393913 h 579060"/>
                <a:gd name="connsiteX39" fmla="*/ 193679 w 607599"/>
                <a:gd name="connsiteY39" fmla="*/ 394890 h 579060"/>
                <a:gd name="connsiteX40" fmla="*/ 193679 w 607599"/>
                <a:gd name="connsiteY40" fmla="*/ 552176 h 579060"/>
                <a:gd name="connsiteX41" fmla="*/ 167600 w 607599"/>
                <a:gd name="connsiteY41" fmla="*/ 578213 h 579060"/>
                <a:gd name="connsiteX42" fmla="*/ 141521 w 607599"/>
                <a:gd name="connsiteY42" fmla="*/ 552176 h 579060"/>
                <a:gd name="connsiteX43" fmla="*/ 141521 w 607599"/>
                <a:gd name="connsiteY43" fmla="*/ 394890 h 579060"/>
                <a:gd name="connsiteX44" fmla="*/ 130306 w 607599"/>
                <a:gd name="connsiteY44" fmla="*/ 394890 h 579060"/>
                <a:gd name="connsiteX45" fmla="*/ 130306 w 607599"/>
                <a:gd name="connsiteY45" fmla="*/ 552176 h 579060"/>
                <a:gd name="connsiteX46" fmla="*/ 104227 w 607599"/>
                <a:gd name="connsiteY46" fmla="*/ 578213 h 579060"/>
                <a:gd name="connsiteX47" fmla="*/ 78148 w 607599"/>
                <a:gd name="connsiteY47" fmla="*/ 552176 h 579060"/>
                <a:gd name="connsiteX48" fmla="*/ 78148 w 607599"/>
                <a:gd name="connsiteY48" fmla="*/ 394890 h 579060"/>
                <a:gd name="connsiteX49" fmla="*/ 61593 w 607599"/>
                <a:gd name="connsiteY49" fmla="*/ 394890 h 579060"/>
                <a:gd name="connsiteX50" fmla="*/ 49755 w 607599"/>
                <a:gd name="connsiteY50" fmla="*/ 380494 h 579060"/>
                <a:gd name="connsiteX51" fmla="*/ 80819 w 607599"/>
                <a:gd name="connsiteY51" fmla="*/ 217432 h 579060"/>
                <a:gd name="connsiteX52" fmla="*/ 42190 w 607599"/>
                <a:gd name="connsiteY52" fmla="*/ 327444 h 579060"/>
                <a:gd name="connsiteX53" fmla="*/ 14509 w 607599"/>
                <a:gd name="connsiteY53" fmla="*/ 340773 h 579060"/>
                <a:gd name="connsiteX54" fmla="*/ 1247 w 607599"/>
                <a:gd name="connsiteY54" fmla="*/ 313137 h 579060"/>
                <a:gd name="connsiteX55" fmla="*/ 1247 w 607599"/>
                <a:gd name="connsiteY55" fmla="*/ 312959 h 579060"/>
                <a:gd name="connsiteX56" fmla="*/ 56965 w 607599"/>
                <a:gd name="connsiteY56" fmla="*/ 160471 h 579060"/>
                <a:gd name="connsiteX57" fmla="*/ 84824 w 607599"/>
                <a:gd name="connsiteY57" fmla="*/ 138167 h 579060"/>
                <a:gd name="connsiteX58" fmla="*/ 438346 w 607599"/>
                <a:gd name="connsiteY58" fmla="*/ 137179 h 579060"/>
                <a:gd name="connsiteX59" fmla="*/ 505242 w 607599"/>
                <a:gd name="connsiteY59" fmla="*/ 137179 h 579060"/>
                <a:gd name="connsiteX60" fmla="*/ 486383 w 607599"/>
                <a:gd name="connsiteY60" fmla="*/ 190315 h 579060"/>
                <a:gd name="connsiteX61" fmla="*/ 457205 w 607599"/>
                <a:gd name="connsiteY61" fmla="*/ 190315 h 579060"/>
                <a:gd name="connsiteX62" fmla="*/ 438346 w 607599"/>
                <a:gd name="connsiteY62" fmla="*/ 137179 h 579060"/>
                <a:gd name="connsiteX63" fmla="*/ 102173 w 607599"/>
                <a:gd name="connsiteY63" fmla="*/ 136332 h 579060"/>
                <a:gd name="connsiteX64" fmla="*/ 169069 w 607599"/>
                <a:gd name="connsiteY64" fmla="*/ 136332 h 579060"/>
                <a:gd name="connsiteX65" fmla="*/ 150210 w 607599"/>
                <a:gd name="connsiteY65" fmla="*/ 189538 h 579060"/>
                <a:gd name="connsiteX66" fmla="*/ 121032 w 607599"/>
                <a:gd name="connsiteY66" fmla="*/ 189538 h 579060"/>
                <a:gd name="connsiteX67" fmla="*/ 102173 w 607599"/>
                <a:gd name="connsiteY67" fmla="*/ 136332 h 579060"/>
                <a:gd name="connsiteX68" fmla="*/ 242598 w 607599"/>
                <a:gd name="connsiteY68" fmla="*/ 109941 h 579060"/>
                <a:gd name="connsiteX69" fmla="*/ 262356 w 607599"/>
                <a:gd name="connsiteY69" fmla="*/ 109941 h 579060"/>
                <a:gd name="connsiteX70" fmla="*/ 303921 w 607599"/>
                <a:gd name="connsiteY70" fmla="*/ 199712 h 579060"/>
                <a:gd name="connsiteX71" fmla="*/ 345486 w 607599"/>
                <a:gd name="connsiteY71" fmla="*/ 109941 h 579060"/>
                <a:gd name="connsiteX72" fmla="*/ 365867 w 607599"/>
                <a:gd name="connsiteY72" fmla="*/ 109941 h 579060"/>
                <a:gd name="connsiteX73" fmla="*/ 420070 w 607599"/>
                <a:gd name="connsiteY73" fmla="*/ 163804 h 579060"/>
                <a:gd name="connsiteX74" fmla="*/ 419892 w 607599"/>
                <a:gd name="connsiteY74" fmla="*/ 332148 h 579060"/>
                <a:gd name="connsiteX75" fmla="*/ 397018 w 607599"/>
                <a:gd name="connsiteY75" fmla="*/ 354990 h 579060"/>
                <a:gd name="connsiteX76" fmla="*/ 374056 w 607599"/>
                <a:gd name="connsiteY76" fmla="*/ 332059 h 579060"/>
                <a:gd name="connsiteX77" fmla="*/ 374234 w 607599"/>
                <a:gd name="connsiteY77" fmla="*/ 163982 h 579060"/>
                <a:gd name="connsiteX78" fmla="*/ 369338 w 607599"/>
                <a:gd name="connsiteY78" fmla="*/ 159271 h 579060"/>
                <a:gd name="connsiteX79" fmla="*/ 364621 w 607599"/>
                <a:gd name="connsiteY79" fmla="*/ 164071 h 579060"/>
                <a:gd name="connsiteX80" fmla="*/ 365155 w 607599"/>
                <a:gd name="connsiteY80" fmla="*/ 548843 h 579060"/>
                <a:gd name="connsiteX81" fmla="*/ 337653 w 607599"/>
                <a:gd name="connsiteY81" fmla="*/ 576308 h 579060"/>
                <a:gd name="connsiteX82" fmla="*/ 310151 w 607599"/>
                <a:gd name="connsiteY82" fmla="*/ 548843 h 579060"/>
                <a:gd name="connsiteX83" fmla="*/ 310151 w 607599"/>
                <a:gd name="connsiteY83" fmla="*/ 329303 h 579060"/>
                <a:gd name="connsiteX84" fmla="*/ 298225 w 607599"/>
                <a:gd name="connsiteY84" fmla="*/ 329303 h 579060"/>
                <a:gd name="connsiteX85" fmla="*/ 298225 w 607599"/>
                <a:gd name="connsiteY85" fmla="*/ 548843 h 579060"/>
                <a:gd name="connsiteX86" fmla="*/ 270723 w 607599"/>
                <a:gd name="connsiteY86" fmla="*/ 576308 h 579060"/>
                <a:gd name="connsiteX87" fmla="*/ 243221 w 607599"/>
                <a:gd name="connsiteY87" fmla="*/ 548843 h 579060"/>
                <a:gd name="connsiteX88" fmla="*/ 243221 w 607599"/>
                <a:gd name="connsiteY88" fmla="*/ 164071 h 579060"/>
                <a:gd name="connsiteX89" fmla="*/ 238771 w 607599"/>
                <a:gd name="connsiteY89" fmla="*/ 159537 h 579060"/>
                <a:gd name="connsiteX90" fmla="*/ 234142 w 607599"/>
                <a:gd name="connsiteY90" fmla="*/ 163982 h 579060"/>
                <a:gd name="connsiteX91" fmla="*/ 234142 w 607599"/>
                <a:gd name="connsiteY91" fmla="*/ 164071 h 579060"/>
                <a:gd name="connsiteX92" fmla="*/ 233341 w 607599"/>
                <a:gd name="connsiteY92" fmla="*/ 332236 h 579060"/>
                <a:gd name="connsiteX93" fmla="*/ 210379 w 607599"/>
                <a:gd name="connsiteY93" fmla="*/ 354990 h 579060"/>
                <a:gd name="connsiteX94" fmla="*/ 210290 w 607599"/>
                <a:gd name="connsiteY94" fmla="*/ 354990 h 579060"/>
                <a:gd name="connsiteX95" fmla="*/ 187505 w 607599"/>
                <a:gd name="connsiteY95" fmla="*/ 331970 h 579060"/>
                <a:gd name="connsiteX96" fmla="*/ 188306 w 607599"/>
                <a:gd name="connsiteY96" fmla="*/ 163804 h 579060"/>
                <a:gd name="connsiteX97" fmla="*/ 242598 w 607599"/>
                <a:gd name="connsiteY97" fmla="*/ 109941 h 579060"/>
                <a:gd name="connsiteX98" fmla="*/ 284871 w 607599"/>
                <a:gd name="connsiteY98" fmla="*/ 98486 h 579060"/>
                <a:gd name="connsiteX99" fmla="*/ 304192 w 607599"/>
                <a:gd name="connsiteY99" fmla="*/ 109331 h 579060"/>
                <a:gd name="connsiteX100" fmla="*/ 323514 w 607599"/>
                <a:gd name="connsiteY100" fmla="*/ 98486 h 579060"/>
                <a:gd name="connsiteX101" fmla="*/ 329746 w 607599"/>
                <a:gd name="connsiteY101" fmla="*/ 102042 h 579060"/>
                <a:gd name="connsiteX102" fmla="*/ 329746 w 607599"/>
                <a:gd name="connsiteY102" fmla="*/ 125954 h 579060"/>
                <a:gd name="connsiteX103" fmla="*/ 323514 w 607599"/>
                <a:gd name="connsiteY103" fmla="*/ 129510 h 579060"/>
                <a:gd name="connsiteX104" fmla="*/ 304192 w 607599"/>
                <a:gd name="connsiteY104" fmla="*/ 118487 h 579060"/>
                <a:gd name="connsiteX105" fmla="*/ 284871 w 607599"/>
                <a:gd name="connsiteY105" fmla="*/ 129510 h 579060"/>
                <a:gd name="connsiteX106" fmla="*/ 278727 w 607599"/>
                <a:gd name="connsiteY106" fmla="*/ 125954 h 579060"/>
                <a:gd name="connsiteX107" fmla="*/ 278727 w 607599"/>
                <a:gd name="connsiteY107" fmla="*/ 102042 h 579060"/>
                <a:gd name="connsiteX108" fmla="*/ 284871 w 607599"/>
                <a:gd name="connsiteY108" fmla="*/ 98486 h 579060"/>
                <a:gd name="connsiteX109" fmla="*/ 472077 w 607599"/>
                <a:gd name="connsiteY109" fmla="*/ 32883 h 579060"/>
                <a:gd name="connsiteX110" fmla="*/ 517097 w 607599"/>
                <a:gd name="connsiteY110" fmla="*/ 77868 h 579060"/>
                <a:gd name="connsiteX111" fmla="*/ 472077 w 607599"/>
                <a:gd name="connsiteY111" fmla="*/ 122854 h 579060"/>
                <a:gd name="connsiteX112" fmla="*/ 427056 w 607599"/>
                <a:gd name="connsiteY112" fmla="*/ 77868 h 579060"/>
                <a:gd name="connsiteX113" fmla="*/ 472077 w 607599"/>
                <a:gd name="connsiteY113" fmla="*/ 32883 h 579060"/>
                <a:gd name="connsiteX114" fmla="*/ 135902 w 607599"/>
                <a:gd name="connsiteY114" fmla="*/ 32107 h 579060"/>
                <a:gd name="connsiteX115" fmla="*/ 180923 w 607599"/>
                <a:gd name="connsiteY115" fmla="*/ 77092 h 579060"/>
                <a:gd name="connsiteX116" fmla="*/ 135902 w 607599"/>
                <a:gd name="connsiteY116" fmla="*/ 122078 h 579060"/>
                <a:gd name="connsiteX117" fmla="*/ 90882 w 607599"/>
                <a:gd name="connsiteY117" fmla="*/ 77092 h 579060"/>
                <a:gd name="connsiteX118" fmla="*/ 135902 w 607599"/>
                <a:gd name="connsiteY118" fmla="*/ 32107 h 579060"/>
                <a:gd name="connsiteX119" fmla="*/ 304237 w 607599"/>
                <a:gd name="connsiteY119" fmla="*/ 0 h 579060"/>
                <a:gd name="connsiteX120" fmla="*/ 351763 w 607599"/>
                <a:gd name="connsiteY120" fmla="*/ 47376 h 579060"/>
                <a:gd name="connsiteX121" fmla="*/ 304237 w 607599"/>
                <a:gd name="connsiteY121" fmla="*/ 94840 h 579060"/>
                <a:gd name="connsiteX122" fmla="*/ 256711 w 607599"/>
                <a:gd name="connsiteY122" fmla="*/ 47376 h 579060"/>
                <a:gd name="connsiteX123" fmla="*/ 304237 w 607599"/>
                <a:gd name="connsiteY123" fmla="*/ 0 h 579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</a:cxnLst>
              <a:rect l="l" t="t" r="r" b="b"/>
              <a:pathLst>
                <a:path w="607599" h="579060">
                  <a:moveTo>
                    <a:pt x="522629" y="138873"/>
                  </a:moveTo>
                  <a:cubicBezTo>
                    <a:pt x="539276" y="143583"/>
                    <a:pt x="551828" y="157714"/>
                    <a:pt x="559929" y="181354"/>
                  </a:cubicBezTo>
                  <a:cubicBezTo>
                    <a:pt x="566160" y="199484"/>
                    <a:pt x="605952" y="312797"/>
                    <a:pt x="606397" y="313952"/>
                  </a:cubicBezTo>
                  <a:cubicBezTo>
                    <a:pt x="610314" y="325239"/>
                    <a:pt x="604350" y="337593"/>
                    <a:pt x="593044" y="341592"/>
                  </a:cubicBezTo>
                  <a:cubicBezTo>
                    <a:pt x="581739" y="345591"/>
                    <a:pt x="569365" y="339637"/>
                    <a:pt x="565359" y="328350"/>
                  </a:cubicBezTo>
                  <a:cubicBezTo>
                    <a:pt x="564113" y="324706"/>
                    <a:pt x="527436" y="220014"/>
                    <a:pt x="527436" y="220014"/>
                  </a:cubicBezTo>
                  <a:cubicBezTo>
                    <a:pt x="527436" y="220014"/>
                    <a:pt x="544617" y="310664"/>
                    <a:pt x="558237" y="381407"/>
                  </a:cubicBezTo>
                  <a:cubicBezTo>
                    <a:pt x="559662" y="388783"/>
                    <a:pt x="553964" y="395715"/>
                    <a:pt x="546398" y="395715"/>
                  </a:cubicBezTo>
                  <a:lnTo>
                    <a:pt x="529840" y="395715"/>
                  </a:lnTo>
                  <a:lnTo>
                    <a:pt x="529840" y="553020"/>
                  </a:lnTo>
                  <a:cubicBezTo>
                    <a:pt x="529840" y="567418"/>
                    <a:pt x="518178" y="579060"/>
                    <a:pt x="503757" y="579060"/>
                  </a:cubicBezTo>
                  <a:cubicBezTo>
                    <a:pt x="489336" y="579060"/>
                    <a:pt x="477674" y="567418"/>
                    <a:pt x="477674" y="553020"/>
                  </a:cubicBezTo>
                  <a:lnTo>
                    <a:pt x="477674" y="395715"/>
                  </a:lnTo>
                  <a:lnTo>
                    <a:pt x="466457" y="395715"/>
                  </a:lnTo>
                  <a:lnTo>
                    <a:pt x="466457" y="553020"/>
                  </a:lnTo>
                  <a:cubicBezTo>
                    <a:pt x="466457" y="567418"/>
                    <a:pt x="454796" y="579060"/>
                    <a:pt x="440375" y="579060"/>
                  </a:cubicBezTo>
                  <a:cubicBezTo>
                    <a:pt x="425953" y="579060"/>
                    <a:pt x="414292" y="567418"/>
                    <a:pt x="414292" y="553020"/>
                  </a:cubicBezTo>
                  <a:lnTo>
                    <a:pt x="414292" y="395715"/>
                  </a:lnTo>
                  <a:lnTo>
                    <a:pt x="397734" y="395715"/>
                  </a:lnTo>
                  <a:cubicBezTo>
                    <a:pt x="392838" y="395715"/>
                    <a:pt x="388120" y="392694"/>
                    <a:pt x="386339" y="387628"/>
                  </a:cubicBezTo>
                  <a:lnTo>
                    <a:pt x="386339" y="374919"/>
                  </a:lnTo>
                  <a:cubicBezTo>
                    <a:pt x="389544" y="375719"/>
                    <a:pt x="393283" y="376163"/>
                    <a:pt x="396933" y="376163"/>
                  </a:cubicBezTo>
                  <a:cubicBezTo>
                    <a:pt x="416873" y="376163"/>
                    <a:pt x="433698" y="363010"/>
                    <a:pt x="439217" y="344969"/>
                  </a:cubicBezTo>
                  <a:lnTo>
                    <a:pt x="515152" y="344969"/>
                  </a:lnTo>
                  <a:cubicBezTo>
                    <a:pt x="521650" y="344969"/>
                    <a:pt x="526724" y="339015"/>
                    <a:pt x="525567" y="332527"/>
                  </a:cubicBezTo>
                  <a:cubicBezTo>
                    <a:pt x="515508" y="272627"/>
                    <a:pt x="503579" y="192463"/>
                    <a:pt x="503579" y="192463"/>
                  </a:cubicBezTo>
                  <a:cubicBezTo>
                    <a:pt x="503579" y="192463"/>
                    <a:pt x="510879" y="171756"/>
                    <a:pt x="522629" y="138873"/>
                  </a:cubicBezTo>
                  <a:close/>
                  <a:moveTo>
                    <a:pt x="84824" y="138167"/>
                  </a:moveTo>
                  <a:cubicBezTo>
                    <a:pt x="89274" y="150608"/>
                    <a:pt x="104227" y="192817"/>
                    <a:pt x="104227" y="192817"/>
                  </a:cubicBezTo>
                  <a:cubicBezTo>
                    <a:pt x="104227" y="192817"/>
                    <a:pt x="99510" y="227474"/>
                    <a:pt x="82421" y="331709"/>
                  </a:cubicBezTo>
                  <a:cubicBezTo>
                    <a:pt x="81887" y="334819"/>
                    <a:pt x="82688" y="337929"/>
                    <a:pt x="84735" y="340329"/>
                  </a:cubicBezTo>
                  <a:cubicBezTo>
                    <a:pt x="86782" y="342728"/>
                    <a:pt x="89719" y="344150"/>
                    <a:pt x="92924" y="344150"/>
                  </a:cubicBezTo>
                  <a:lnTo>
                    <a:pt x="167956" y="344150"/>
                  </a:lnTo>
                  <a:cubicBezTo>
                    <a:pt x="173207" y="362544"/>
                    <a:pt x="190118" y="376051"/>
                    <a:pt x="210234" y="376140"/>
                  </a:cubicBezTo>
                  <a:lnTo>
                    <a:pt x="210323" y="376140"/>
                  </a:lnTo>
                  <a:lnTo>
                    <a:pt x="210412" y="376140"/>
                  </a:lnTo>
                  <a:cubicBezTo>
                    <a:pt x="214417" y="376140"/>
                    <a:pt x="218600" y="375518"/>
                    <a:pt x="222072" y="374630"/>
                  </a:cubicBezTo>
                  <a:lnTo>
                    <a:pt x="222072" y="380406"/>
                  </a:lnTo>
                  <a:cubicBezTo>
                    <a:pt x="222072" y="383338"/>
                    <a:pt x="223051" y="390536"/>
                    <a:pt x="214862" y="393913"/>
                  </a:cubicBezTo>
                  <a:cubicBezTo>
                    <a:pt x="212014" y="395157"/>
                    <a:pt x="211925" y="394890"/>
                    <a:pt x="193679" y="394890"/>
                  </a:cubicBezTo>
                  <a:lnTo>
                    <a:pt x="193679" y="552176"/>
                  </a:lnTo>
                  <a:cubicBezTo>
                    <a:pt x="193679" y="566572"/>
                    <a:pt x="182019" y="578213"/>
                    <a:pt x="167600" y="578213"/>
                  </a:cubicBezTo>
                  <a:cubicBezTo>
                    <a:pt x="153181" y="578213"/>
                    <a:pt x="141521" y="566572"/>
                    <a:pt x="141521" y="552176"/>
                  </a:cubicBezTo>
                  <a:lnTo>
                    <a:pt x="141521" y="394890"/>
                  </a:lnTo>
                  <a:lnTo>
                    <a:pt x="130306" y="394890"/>
                  </a:lnTo>
                  <a:lnTo>
                    <a:pt x="130306" y="552176"/>
                  </a:lnTo>
                  <a:cubicBezTo>
                    <a:pt x="130306" y="566572"/>
                    <a:pt x="118646" y="578213"/>
                    <a:pt x="104227" y="578213"/>
                  </a:cubicBezTo>
                  <a:cubicBezTo>
                    <a:pt x="89808" y="578213"/>
                    <a:pt x="78148" y="566572"/>
                    <a:pt x="78148" y="552176"/>
                  </a:cubicBezTo>
                  <a:lnTo>
                    <a:pt x="78148" y="394890"/>
                  </a:lnTo>
                  <a:lnTo>
                    <a:pt x="61593" y="394890"/>
                  </a:lnTo>
                  <a:cubicBezTo>
                    <a:pt x="54028" y="394890"/>
                    <a:pt x="48331" y="387959"/>
                    <a:pt x="49755" y="380494"/>
                  </a:cubicBezTo>
                  <a:cubicBezTo>
                    <a:pt x="67468" y="288789"/>
                    <a:pt x="80819" y="217432"/>
                    <a:pt x="80819" y="217432"/>
                  </a:cubicBezTo>
                  <a:cubicBezTo>
                    <a:pt x="80819" y="217432"/>
                    <a:pt x="43525" y="323800"/>
                    <a:pt x="42190" y="327444"/>
                  </a:cubicBezTo>
                  <a:cubicBezTo>
                    <a:pt x="38274" y="338729"/>
                    <a:pt x="25902" y="344772"/>
                    <a:pt x="14509" y="340773"/>
                  </a:cubicBezTo>
                  <a:cubicBezTo>
                    <a:pt x="3205" y="336774"/>
                    <a:pt x="-2758" y="324422"/>
                    <a:pt x="1247" y="313137"/>
                  </a:cubicBezTo>
                  <a:cubicBezTo>
                    <a:pt x="1247" y="313137"/>
                    <a:pt x="1247" y="313048"/>
                    <a:pt x="1247" y="312959"/>
                  </a:cubicBezTo>
                  <a:cubicBezTo>
                    <a:pt x="52337" y="167669"/>
                    <a:pt x="49844" y="171846"/>
                    <a:pt x="56965" y="160471"/>
                  </a:cubicBezTo>
                  <a:cubicBezTo>
                    <a:pt x="63729" y="149719"/>
                    <a:pt x="72719" y="141544"/>
                    <a:pt x="84824" y="138167"/>
                  </a:cubicBezTo>
                  <a:close/>
                  <a:moveTo>
                    <a:pt x="438346" y="137179"/>
                  </a:moveTo>
                  <a:lnTo>
                    <a:pt x="505242" y="137179"/>
                  </a:lnTo>
                  <a:cubicBezTo>
                    <a:pt x="498659" y="155572"/>
                    <a:pt x="492877" y="171922"/>
                    <a:pt x="486383" y="190315"/>
                  </a:cubicBezTo>
                  <a:lnTo>
                    <a:pt x="457205" y="190315"/>
                  </a:lnTo>
                  <a:cubicBezTo>
                    <a:pt x="454981" y="184095"/>
                    <a:pt x="439770" y="141089"/>
                    <a:pt x="438346" y="137179"/>
                  </a:cubicBezTo>
                  <a:close/>
                  <a:moveTo>
                    <a:pt x="102173" y="136332"/>
                  </a:moveTo>
                  <a:lnTo>
                    <a:pt x="169069" y="136332"/>
                  </a:lnTo>
                  <a:cubicBezTo>
                    <a:pt x="162486" y="154749"/>
                    <a:pt x="156704" y="171121"/>
                    <a:pt x="150210" y="189538"/>
                  </a:cubicBezTo>
                  <a:lnTo>
                    <a:pt x="121032" y="189538"/>
                  </a:lnTo>
                  <a:cubicBezTo>
                    <a:pt x="118808" y="183310"/>
                    <a:pt x="103596" y="140247"/>
                    <a:pt x="102173" y="136332"/>
                  </a:cubicBezTo>
                  <a:close/>
                  <a:moveTo>
                    <a:pt x="242598" y="109941"/>
                  </a:moveTo>
                  <a:lnTo>
                    <a:pt x="262356" y="109941"/>
                  </a:lnTo>
                  <a:lnTo>
                    <a:pt x="303921" y="199712"/>
                  </a:lnTo>
                  <a:lnTo>
                    <a:pt x="345486" y="109941"/>
                  </a:lnTo>
                  <a:lnTo>
                    <a:pt x="365867" y="109941"/>
                  </a:lnTo>
                  <a:cubicBezTo>
                    <a:pt x="395594" y="109941"/>
                    <a:pt x="419892" y="134117"/>
                    <a:pt x="420070" y="163804"/>
                  </a:cubicBezTo>
                  <a:lnTo>
                    <a:pt x="419892" y="332148"/>
                  </a:lnTo>
                  <a:cubicBezTo>
                    <a:pt x="419892" y="344769"/>
                    <a:pt x="409657" y="354990"/>
                    <a:pt x="397018" y="354990"/>
                  </a:cubicBezTo>
                  <a:cubicBezTo>
                    <a:pt x="384291" y="354990"/>
                    <a:pt x="374056" y="344680"/>
                    <a:pt x="374056" y="332059"/>
                  </a:cubicBezTo>
                  <a:lnTo>
                    <a:pt x="374234" y="163982"/>
                  </a:lnTo>
                  <a:cubicBezTo>
                    <a:pt x="374145" y="161315"/>
                    <a:pt x="372009" y="159271"/>
                    <a:pt x="369338" y="159271"/>
                  </a:cubicBezTo>
                  <a:cubicBezTo>
                    <a:pt x="366757" y="159271"/>
                    <a:pt x="364621" y="161404"/>
                    <a:pt x="364621" y="164071"/>
                  </a:cubicBezTo>
                  <a:cubicBezTo>
                    <a:pt x="364621" y="393565"/>
                    <a:pt x="365155" y="185580"/>
                    <a:pt x="365155" y="548843"/>
                  </a:cubicBezTo>
                  <a:cubicBezTo>
                    <a:pt x="365155" y="563953"/>
                    <a:pt x="352784" y="576308"/>
                    <a:pt x="337653" y="576308"/>
                  </a:cubicBezTo>
                  <a:cubicBezTo>
                    <a:pt x="322434" y="576308"/>
                    <a:pt x="310151" y="563953"/>
                    <a:pt x="310151" y="548843"/>
                  </a:cubicBezTo>
                  <a:lnTo>
                    <a:pt x="310151" y="329303"/>
                  </a:lnTo>
                  <a:lnTo>
                    <a:pt x="298225" y="329303"/>
                  </a:lnTo>
                  <a:lnTo>
                    <a:pt x="298225" y="548843"/>
                  </a:lnTo>
                  <a:cubicBezTo>
                    <a:pt x="298225" y="563953"/>
                    <a:pt x="285943" y="576308"/>
                    <a:pt x="270723" y="576308"/>
                  </a:cubicBezTo>
                  <a:cubicBezTo>
                    <a:pt x="255592" y="576308"/>
                    <a:pt x="243221" y="563953"/>
                    <a:pt x="243221" y="548843"/>
                  </a:cubicBezTo>
                  <a:lnTo>
                    <a:pt x="243221" y="164071"/>
                  </a:lnTo>
                  <a:cubicBezTo>
                    <a:pt x="243221" y="161582"/>
                    <a:pt x="241263" y="159537"/>
                    <a:pt x="238771" y="159537"/>
                  </a:cubicBezTo>
                  <a:cubicBezTo>
                    <a:pt x="236189" y="159537"/>
                    <a:pt x="234231" y="161493"/>
                    <a:pt x="234142" y="163982"/>
                  </a:cubicBezTo>
                  <a:lnTo>
                    <a:pt x="234142" y="164071"/>
                  </a:lnTo>
                  <a:lnTo>
                    <a:pt x="233341" y="332236"/>
                  </a:lnTo>
                  <a:cubicBezTo>
                    <a:pt x="233252" y="344858"/>
                    <a:pt x="223017" y="354990"/>
                    <a:pt x="210379" y="354990"/>
                  </a:cubicBezTo>
                  <a:lnTo>
                    <a:pt x="210290" y="354990"/>
                  </a:lnTo>
                  <a:cubicBezTo>
                    <a:pt x="197651" y="354901"/>
                    <a:pt x="187416" y="344591"/>
                    <a:pt x="187505" y="331970"/>
                  </a:cubicBezTo>
                  <a:lnTo>
                    <a:pt x="188306" y="163804"/>
                  </a:lnTo>
                  <a:cubicBezTo>
                    <a:pt x="188484" y="134117"/>
                    <a:pt x="212782" y="109941"/>
                    <a:pt x="242598" y="109941"/>
                  </a:cubicBezTo>
                  <a:close/>
                  <a:moveTo>
                    <a:pt x="284871" y="98486"/>
                  </a:moveTo>
                  <a:cubicBezTo>
                    <a:pt x="302501" y="108531"/>
                    <a:pt x="298672" y="106398"/>
                    <a:pt x="304192" y="109331"/>
                  </a:cubicBezTo>
                  <a:cubicBezTo>
                    <a:pt x="309802" y="106398"/>
                    <a:pt x="305973" y="108531"/>
                    <a:pt x="323514" y="98486"/>
                  </a:cubicBezTo>
                  <a:cubicBezTo>
                    <a:pt x="326274" y="96886"/>
                    <a:pt x="329746" y="98931"/>
                    <a:pt x="329746" y="102042"/>
                  </a:cubicBezTo>
                  <a:lnTo>
                    <a:pt x="329746" y="125954"/>
                  </a:lnTo>
                  <a:cubicBezTo>
                    <a:pt x="329746" y="129065"/>
                    <a:pt x="326274" y="131110"/>
                    <a:pt x="323514" y="129510"/>
                  </a:cubicBezTo>
                  <a:lnTo>
                    <a:pt x="304192" y="118487"/>
                  </a:lnTo>
                  <a:lnTo>
                    <a:pt x="284871" y="129510"/>
                  </a:lnTo>
                  <a:cubicBezTo>
                    <a:pt x="282200" y="131110"/>
                    <a:pt x="278727" y="129065"/>
                    <a:pt x="278727" y="125954"/>
                  </a:cubicBezTo>
                  <a:lnTo>
                    <a:pt x="278727" y="102042"/>
                  </a:lnTo>
                  <a:cubicBezTo>
                    <a:pt x="278727" y="98931"/>
                    <a:pt x="282200" y="96886"/>
                    <a:pt x="284871" y="98486"/>
                  </a:cubicBezTo>
                  <a:close/>
                  <a:moveTo>
                    <a:pt x="472077" y="32883"/>
                  </a:moveTo>
                  <a:cubicBezTo>
                    <a:pt x="496900" y="32883"/>
                    <a:pt x="517097" y="53064"/>
                    <a:pt x="517097" y="77868"/>
                  </a:cubicBezTo>
                  <a:cubicBezTo>
                    <a:pt x="517097" y="102851"/>
                    <a:pt x="496811" y="122854"/>
                    <a:pt x="472077" y="122854"/>
                  </a:cubicBezTo>
                  <a:cubicBezTo>
                    <a:pt x="447431" y="122854"/>
                    <a:pt x="427056" y="102851"/>
                    <a:pt x="427056" y="77868"/>
                  </a:cubicBezTo>
                  <a:cubicBezTo>
                    <a:pt x="427056" y="53064"/>
                    <a:pt x="447253" y="32883"/>
                    <a:pt x="472077" y="32883"/>
                  </a:cubicBezTo>
                  <a:close/>
                  <a:moveTo>
                    <a:pt x="135902" y="32107"/>
                  </a:moveTo>
                  <a:cubicBezTo>
                    <a:pt x="160726" y="32107"/>
                    <a:pt x="180923" y="52288"/>
                    <a:pt x="180923" y="77092"/>
                  </a:cubicBezTo>
                  <a:cubicBezTo>
                    <a:pt x="180923" y="102075"/>
                    <a:pt x="160548" y="122078"/>
                    <a:pt x="135902" y="122078"/>
                  </a:cubicBezTo>
                  <a:cubicBezTo>
                    <a:pt x="111257" y="122078"/>
                    <a:pt x="90882" y="102075"/>
                    <a:pt x="90882" y="77092"/>
                  </a:cubicBezTo>
                  <a:cubicBezTo>
                    <a:pt x="90882" y="52288"/>
                    <a:pt x="111079" y="32107"/>
                    <a:pt x="135902" y="32107"/>
                  </a:cubicBezTo>
                  <a:close/>
                  <a:moveTo>
                    <a:pt x="304237" y="0"/>
                  </a:moveTo>
                  <a:cubicBezTo>
                    <a:pt x="330492" y="0"/>
                    <a:pt x="351763" y="21243"/>
                    <a:pt x="351763" y="47376"/>
                  </a:cubicBezTo>
                  <a:cubicBezTo>
                    <a:pt x="351763" y="73685"/>
                    <a:pt x="330314" y="94840"/>
                    <a:pt x="304237" y="94840"/>
                  </a:cubicBezTo>
                  <a:cubicBezTo>
                    <a:pt x="278160" y="94840"/>
                    <a:pt x="256711" y="73685"/>
                    <a:pt x="256711" y="47376"/>
                  </a:cubicBezTo>
                  <a:cubicBezTo>
                    <a:pt x="256711" y="21243"/>
                    <a:pt x="277982" y="0"/>
                    <a:pt x="304237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i="1"/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D169E442-D68F-46FB-8668-CAF643998C92}"/>
                </a:ext>
              </a:extLst>
            </p:cNvPr>
            <p:cNvCxnSpPr>
              <a:cxnSpLocks/>
            </p:cNvCxnSpPr>
            <p:nvPr/>
          </p:nvCxnSpPr>
          <p:spPr>
            <a:xfrm>
              <a:off x="4726095" y="2205882"/>
              <a:ext cx="8876" cy="1489819"/>
            </a:xfrm>
            <a:prstGeom prst="line">
              <a:avLst/>
            </a:prstGeom>
            <a:ln w="25400">
              <a:solidFill>
                <a:schemeClr val="accent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iṡḻïḑé">
              <a:extLst>
                <a:ext uri="{FF2B5EF4-FFF2-40B4-BE49-F238E27FC236}">
                  <a16:creationId xmlns:a16="http://schemas.microsoft.com/office/drawing/2014/main" xmlns="" id="{22DDAA2D-4F3A-453A-A4E2-81E0DED430D6}"/>
                </a:ext>
              </a:extLst>
            </p:cNvPr>
            <p:cNvSpPr/>
            <p:nvPr/>
          </p:nvSpPr>
          <p:spPr>
            <a:xfrm>
              <a:off x="4150430" y="3695701"/>
              <a:ext cx="1160205" cy="1160205"/>
            </a:xfrm>
            <a:prstGeom prst="ellipse">
              <a:avLst/>
            </a:prstGeom>
            <a:noFill/>
            <a:ln w="317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id-ID" sz="2400"/>
            </a:p>
          </p:txBody>
        </p:sp>
        <p:sp>
          <p:nvSpPr>
            <p:cNvPr id="24" name="îšḷiďe">
              <a:extLst>
                <a:ext uri="{FF2B5EF4-FFF2-40B4-BE49-F238E27FC236}">
                  <a16:creationId xmlns:a16="http://schemas.microsoft.com/office/drawing/2014/main" xmlns="" id="{E1C4BC35-D3F6-4AE2-8F87-B95611B18F9C}"/>
                </a:ext>
              </a:extLst>
            </p:cNvPr>
            <p:cNvSpPr/>
            <p:nvPr/>
          </p:nvSpPr>
          <p:spPr>
            <a:xfrm>
              <a:off x="6881366" y="2881262"/>
              <a:ext cx="1160205" cy="1160205"/>
            </a:xfrm>
            <a:prstGeom prst="ellipse">
              <a:avLst/>
            </a:prstGeom>
            <a:noFill/>
            <a:ln w="317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id-ID" sz="2400"/>
            </a:p>
          </p:txBody>
        </p:sp>
        <p:sp>
          <p:nvSpPr>
            <p:cNvPr id="25" name="ïṩḻiḍè">
              <a:extLst>
                <a:ext uri="{FF2B5EF4-FFF2-40B4-BE49-F238E27FC236}">
                  <a16:creationId xmlns:a16="http://schemas.microsoft.com/office/drawing/2014/main" xmlns="" id="{52C9A2BD-1D5E-4D1E-A330-28D80BD3F409}"/>
                </a:ext>
              </a:extLst>
            </p:cNvPr>
            <p:cNvSpPr/>
            <p:nvPr/>
          </p:nvSpPr>
          <p:spPr bwMode="auto">
            <a:xfrm>
              <a:off x="7208805" y="3233993"/>
              <a:ext cx="505326" cy="454741"/>
            </a:xfrm>
            <a:custGeom>
              <a:avLst/>
              <a:gdLst>
                <a:gd name="connsiteX0" fmla="*/ 225929 w 608344"/>
                <a:gd name="connsiteY0" fmla="*/ 296304 h 547447"/>
                <a:gd name="connsiteX1" fmla="*/ 225929 w 608344"/>
                <a:gd name="connsiteY1" fmla="*/ 341046 h 547447"/>
                <a:gd name="connsiteX2" fmla="*/ 44891 w 608344"/>
                <a:gd name="connsiteY2" fmla="*/ 420403 h 547447"/>
                <a:gd name="connsiteX3" fmla="*/ 287412 w 608344"/>
                <a:gd name="connsiteY3" fmla="*/ 502613 h 547447"/>
                <a:gd name="connsiteX4" fmla="*/ 530026 w 608344"/>
                <a:gd name="connsiteY4" fmla="*/ 420403 h 547447"/>
                <a:gd name="connsiteX5" fmla="*/ 351292 w 608344"/>
                <a:gd name="connsiteY5" fmla="*/ 341322 h 547447"/>
                <a:gd name="connsiteX6" fmla="*/ 351292 w 608344"/>
                <a:gd name="connsiteY6" fmla="*/ 296488 h 547447"/>
                <a:gd name="connsiteX7" fmla="*/ 574825 w 608344"/>
                <a:gd name="connsiteY7" fmla="*/ 420403 h 547447"/>
                <a:gd name="connsiteX8" fmla="*/ 287412 w 608344"/>
                <a:gd name="connsiteY8" fmla="*/ 547447 h 547447"/>
                <a:gd name="connsiteX9" fmla="*/ 0 w 608344"/>
                <a:gd name="connsiteY9" fmla="*/ 420403 h 547447"/>
                <a:gd name="connsiteX10" fmla="*/ 225929 w 608344"/>
                <a:gd name="connsiteY10" fmla="*/ 296304 h 547447"/>
                <a:gd name="connsiteX11" fmla="*/ 288618 w 608344"/>
                <a:gd name="connsiteY11" fmla="*/ 0 h 547447"/>
                <a:gd name="connsiteX12" fmla="*/ 311206 w 608344"/>
                <a:gd name="connsiteY12" fmla="*/ 22551 h 547447"/>
                <a:gd name="connsiteX13" fmla="*/ 311206 w 608344"/>
                <a:gd name="connsiteY13" fmla="*/ 36174 h 547447"/>
                <a:gd name="connsiteX14" fmla="*/ 370947 w 608344"/>
                <a:gd name="connsiteY14" fmla="*/ 21079 h 547447"/>
                <a:gd name="connsiteX15" fmla="*/ 428291 w 608344"/>
                <a:gd name="connsiteY15" fmla="*/ 34978 h 547447"/>
                <a:gd name="connsiteX16" fmla="*/ 486004 w 608344"/>
                <a:gd name="connsiteY16" fmla="*/ 48969 h 547447"/>
                <a:gd name="connsiteX17" fmla="*/ 540766 w 608344"/>
                <a:gd name="connsiteY17" fmla="*/ 36450 h 547447"/>
                <a:gd name="connsiteX18" fmla="*/ 578012 w 608344"/>
                <a:gd name="connsiteY18" fmla="*/ 18409 h 547447"/>
                <a:gd name="connsiteX19" fmla="*/ 587232 w 608344"/>
                <a:gd name="connsiteY19" fmla="*/ 16292 h 547447"/>
                <a:gd name="connsiteX20" fmla="*/ 598479 w 608344"/>
                <a:gd name="connsiteY20" fmla="*/ 19514 h 547447"/>
                <a:gd name="connsiteX21" fmla="*/ 608344 w 608344"/>
                <a:gd name="connsiteY21" fmla="*/ 37371 h 547447"/>
                <a:gd name="connsiteX22" fmla="*/ 608344 w 608344"/>
                <a:gd name="connsiteY22" fmla="*/ 174520 h 547447"/>
                <a:gd name="connsiteX23" fmla="*/ 596451 w 608344"/>
                <a:gd name="connsiteY23" fmla="*/ 193481 h 547447"/>
                <a:gd name="connsiteX24" fmla="*/ 540766 w 608344"/>
                <a:gd name="connsiteY24" fmla="*/ 220451 h 547447"/>
                <a:gd name="connsiteX25" fmla="*/ 486004 w 608344"/>
                <a:gd name="connsiteY25" fmla="*/ 232969 h 547447"/>
                <a:gd name="connsiteX26" fmla="*/ 428291 w 608344"/>
                <a:gd name="connsiteY26" fmla="*/ 218978 h 547447"/>
                <a:gd name="connsiteX27" fmla="*/ 370947 w 608344"/>
                <a:gd name="connsiteY27" fmla="*/ 205079 h 547447"/>
                <a:gd name="connsiteX28" fmla="*/ 311206 w 608344"/>
                <a:gd name="connsiteY28" fmla="*/ 220175 h 547447"/>
                <a:gd name="connsiteX29" fmla="*/ 311206 w 608344"/>
                <a:gd name="connsiteY29" fmla="*/ 426267 h 547447"/>
                <a:gd name="connsiteX30" fmla="*/ 288618 w 608344"/>
                <a:gd name="connsiteY30" fmla="*/ 448726 h 547447"/>
                <a:gd name="connsiteX31" fmla="*/ 266031 w 608344"/>
                <a:gd name="connsiteY31" fmla="*/ 426267 h 547447"/>
                <a:gd name="connsiteX32" fmla="*/ 266031 w 608344"/>
                <a:gd name="connsiteY32" fmla="*/ 22551 h 547447"/>
                <a:gd name="connsiteX33" fmla="*/ 288618 w 608344"/>
                <a:gd name="connsiteY33" fmla="*/ 0 h 547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608344" h="547447">
                  <a:moveTo>
                    <a:pt x="225929" y="296304"/>
                  </a:moveTo>
                  <a:lnTo>
                    <a:pt x="225929" y="341046"/>
                  </a:lnTo>
                  <a:cubicBezTo>
                    <a:pt x="112458" y="351817"/>
                    <a:pt x="44891" y="391035"/>
                    <a:pt x="44891" y="420403"/>
                  </a:cubicBezTo>
                  <a:cubicBezTo>
                    <a:pt x="44891" y="454741"/>
                    <a:pt x="137162" y="502613"/>
                    <a:pt x="287412" y="502613"/>
                  </a:cubicBezTo>
                  <a:cubicBezTo>
                    <a:pt x="437663" y="502613"/>
                    <a:pt x="530026" y="454741"/>
                    <a:pt x="530026" y="420403"/>
                  </a:cubicBezTo>
                  <a:cubicBezTo>
                    <a:pt x="530026" y="391219"/>
                    <a:pt x="463289" y="352369"/>
                    <a:pt x="351292" y="341322"/>
                  </a:cubicBezTo>
                  <a:lnTo>
                    <a:pt x="351292" y="296488"/>
                  </a:lnTo>
                  <a:cubicBezTo>
                    <a:pt x="468543" y="307904"/>
                    <a:pt x="574825" y="350436"/>
                    <a:pt x="574825" y="420403"/>
                  </a:cubicBezTo>
                  <a:cubicBezTo>
                    <a:pt x="574825" y="502889"/>
                    <a:pt x="426786" y="547447"/>
                    <a:pt x="287412" y="547447"/>
                  </a:cubicBezTo>
                  <a:cubicBezTo>
                    <a:pt x="148131" y="547447"/>
                    <a:pt x="0" y="502889"/>
                    <a:pt x="0" y="420403"/>
                  </a:cubicBezTo>
                  <a:cubicBezTo>
                    <a:pt x="0" y="349976"/>
                    <a:pt x="107757" y="307351"/>
                    <a:pt x="225929" y="296304"/>
                  </a:cubicBezTo>
                  <a:close/>
                  <a:moveTo>
                    <a:pt x="288618" y="0"/>
                  </a:moveTo>
                  <a:cubicBezTo>
                    <a:pt x="301064" y="0"/>
                    <a:pt x="311206" y="10033"/>
                    <a:pt x="311206" y="22551"/>
                  </a:cubicBezTo>
                  <a:lnTo>
                    <a:pt x="311206" y="36174"/>
                  </a:lnTo>
                  <a:cubicBezTo>
                    <a:pt x="329829" y="26141"/>
                    <a:pt x="350388" y="21079"/>
                    <a:pt x="370947" y="21079"/>
                  </a:cubicBezTo>
                  <a:cubicBezTo>
                    <a:pt x="390584" y="21079"/>
                    <a:pt x="410313" y="25681"/>
                    <a:pt x="428291" y="34978"/>
                  </a:cubicBezTo>
                  <a:cubicBezTo>
                    <a:pt x="446361" y="44366"/>
                    <a:pt x="466182" y="48969"/>
                    <a:pt x="486004" y="48969"/>
                  </a:cubicBezTo>
                  <a:cubicBezTo>
                    <a:pt x="504719" y="48969"/>
                    <a:pt x="523526" y="44827"/>
                    <a:pt x="540766" y="36450"/>
                  </a:cubicBezTo>
                  <a:lnTo>
                    <a:pt x="578012" y="18409"/>
                  </a:lnTo>
                  <a:cubicBezTo>
                    <a:pt x="580963" y="17029"/>
                    <a:pt x="584097" y="16292"/>
                    <a:pt x="587232" y="16292"/>
                  </a:cubicBezTo>
                  <a:cubicBezTo>
                    <a:pt x="591104" y="16292"/>
                    <a:pt x="594976" y="17397"/>
                    <a:pt x="598479" y="19514"/>
                  </a:cubicBezTo>
                  <a:cubicBezTo>
                    <a:pt x="604564" y="23380"/>
                    <a:pt x="608344" y="30099"/>
                    <a:pt x="608344" y="37371"/>
                  </a:cubicBezTo>
                  <a:lnTo>
                    <a:pt x="608344" y="174520"/>
                  </a:lnTo>
                  <a:cubicBezTo>
                    <a:pt x="608344" y="182620"/>
                    <a:pt x="603734" y="189984"/>
                    <a:pt x="596451" y="193481"/>
                  </a:cubicBezTo>
                  <a:lnTo>
                    <a:pt x="540766" y="220451"/>
                  </a:lnTo>
                  <a:cubicBezTo>
                    <a:pt x="523434" y="228827"/>
                    <a:pt x="504719" y="232969"/>
                    <a:pt x="486004" y="232969"/>
                  </a:cubicBezTo>
                  <a:cubicBezTo>
                    <a:pt x="466182" y="232969"/>
                    <a:pt x="446361" y="228367"/>
                    <a:pt x="428291" y="218978"/>
                  </a:cubicBezTo>
                  <a:cubicBezTo>
                    <a:pt x="410313" y="209774"/>
                    <a:pt x="390584" y="205079"/>
                    <a:pt x="370947" y="205079"/>
                  </a:cubicBezTo>
                  <a:cubicBezTo>
                    <a:pt x="350388" y="205079"/>
                    <a:pt x="329829" y="210142"/>
                    <a:pt x="311206" y="220175"/>
                  </a:cubicBezTo>
                  <a:lnTo>
                    <a:pt x="311206" y="426267"/>
                  </a:lnTo>
                  <a:cubicBezTo>
                    <a:pt x="311206" y="438693"/>
                    <a:pt x="301064" y="448726"/>
                    <a:pt x="288618" y="448726"/>
                  </a:cubicBezTo>
                  <a:cubicBezTo>
                    <a:pt x="276172" y="448726"/>
                    <a:pt x="266031" y="438693"/>
                    <a:pt x="266031" y="426267"/>
                  </a:cubicBezTo>
                  <a:lnTo>
                    <a:pt x="266031" y="22551"/>
                  </a:lnTo>
                  <a:cubicBezTo>
                    <a:pt x="266031" y="10033"/>
                    <a:pt x="276172" y="0"/>
                    <a:pt x="288618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i="1"/>
            </a:p>
          </p:txBody>
        </p: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06C4DB21-2C85-47B7-9841-3A8D815B69CC}"/>
                </a:ext>
              </a:extLst>
            </p:cNvPr>
            <p:cNvCxnSpPr>
              <a:cxnSpLocks/>
              <a:endCxn id="27" idx="0"/>
            </p:cNvCxnSpPr>
            <p:nvPr/>
          </p:nvCxnSpPr>
          <p:spPr>
            <a:xfrm>
              <a:off x="10162488" y="2205882"/>
              <a:ext cx="8876" cy="1489819"/>
            </a:xfrm>
            <a:prstGeom prst="line">
              <a:avLst/>
            </a:prstGeom>
            <a:ln w="25400">
              <a:solidFill>
                <a:schemeClr val="accent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íṩļiďé">
              <a:extLst>
                <a:ext uri="{FF2B5EF4-FFF2-40B4-BE49-F238E27FC236}">
                  <a16:creationId xmlns:a16="http://schemas.microsoft.com/office/drawing/2014/main" xmlns="" id="{134B3447-C7B9-48B4-8889-2593BF770C80}"/>
                </a:ext>
              </a:extLst>
            </p:cNvPr>
            <p:cNvSpPr/>
            <p:nvPr/>
          </p:nvSpPr>
          <p:spPr>
            <a:xfrm>
              <a:off x="9591261" y="3695701"/>
              <a:ext cx="1160205" cy="1160205"/>
            </a:xfrm>
            <a:prstGeom prst="ellipse">
              <a:avLst/>
            </a:prstGeom>
            <a:noFill/>
            <a:ln w="317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id-ID" sz="2400"/>
            </a:p>
          </p:txBody>
        </p:sp>
        <p:grpSp>
          <p:nvGrpSpPr>
            <p:cNvPr id="28" name="ïṡ1íḑe">
              <a:extLst>
                <a:ext uri="{FF2B5EF4-FFF2-40B4-BE49-F238E27FC236}">
                  <a16:creationId xmlns:a16="http://schemas.microsoft.com/office/drawing/2014/main" xmlns="" id="{3FE85BEA-5ED8-4347-BDB8-2D45443B50E7}"/>
                </a:ext>
              </a:extLst>
            </p:cNvPr>
            <p:cNvGrpSpPr/>
            <p:nvPr/>
          </p:nvGrpSpPr>
          <p:grpSpPr>
            <a:xfrm>
              <a:off x="730438" y="4236537"/>
              <a:ext cx="2571522" cy="908538"/>
              <a:chOff x="-342900" y="4659981"/>
              <a:chExt cx="2195910" cy="908538"/>
            </a:xfrm>
          </p:grpSpPr>
          <p:sp>
            <p:nvSpPr>
              <p:cNvPr id="40" name="ïšlídê">
                <a:extLst>
                  <a:ext uri="{FF2B5EF4-FFF2-40B4-BE49-F238E27FC236}">
                    <a16:creationId xmlns:a16="http://schemas.microsoft.com/office/drawing/2014/main" xmlns="" id="{0344EBDF-CC87-499A-B545-ACDC62B089BE}"/>
                  </a:ext>
                </a:extLst>
              </p:cNvPr>
              <p:cNvSpPr/>
              <p:nvPr/>
            </p:nvSpPr>
            <p:spPr bwMode="auto">
              <a:xfrm>
                <a:off x="-342900" y="5011120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text.….</a:t>
                </a:r>
              </a:p>
            </p:txBody>
          </p:sp>
          <p:sp>
            <p:nvSpPr>
              <p:cNvPr id="41" name="ïşḷidè">
                <a:extLst>
                  <a:ext uri="{FF2B5EF4-FFF2-40B4-BE49-F238E27FC236}">
                    <a16:creationId xmlns:a16="http://schemas.microsoft.com/office/drawing/2014/main" xmlns="" id="{FA2D01F6-C666-4573-9F7D-A59F46111D76}"/>
                  </a:ext>
                </a:extLst>
              </p:cNvPr>
              <p:cNvSpPr txBox="1"/>
              <p:nvPr/>
            </p:nvSpPr>
            <p:spPr bwMode="auto">
              <a:xfrm>
                <a:off x="-342900" y="4659981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 lnSpcReduction="10000"/>
              </a:bodyPr>
              <a:lstStyle/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  <a:endParaRPr lang="zh-CN" altLang="en-US" sz="1800" b="1" dirty="0"/>
              </a:p>
            </p:txBody>
          </p:sp>
        </p:grpSp>
        <p:grpSp>
          <p:nvGrpSpPr>
            <p:cNvPr id="29" name="išľiḍé">
              <a:extLst>
                <a:ext uri="{FF2B5EF4-FFF2-40B4-BE49-F238E27FC236}">
                  <a16:creationId xmlns:a16="http://schemas.microsoft.com/office/drawing/2014/main" xmlns="" id="{27A81EE1-1B4C-47FA-9112-6A3376F164F5}"/>
                </a:ext>
              </a:extLst>
            </p:cNvPr>
            <p:cNvGrpSpPr/>
            <p:nvPr/>
          </p:nvGrpSpPr>
          <p:grpSpPr>
            <a:xfrm>
              <a:off x="3448278" y="5102483"/>
              <a:ext cx="2571522" cy="908538"/>
              <a:chOff x="-342900" y="4659981"/>
              <a:chExt cx="2195910" cy="908538"/>
            </a:xfrm>
          </p:grpSpPr>
          <p:sp>
            <p:nvSpPr>
              <p:cNvPr id="38" name="íṥḻïḓê">
                <a:extLst>
                  <a:ext uri="{FF2B5EF4-FFF2-40B4-BE49-F238E27FC236}">
                    <a16:creationId xmlns:a16="http://schemas.microsoft.com/office/drawing/2014/main" xmlns="" id="{DE31759D-DC9F-4CAA-B624-647F6D828660}"/>
                  </a:ext>
                </a:extLst>
              </p:cNvPr>
              <p:cNvSpPr/>
              <p:nvPr/>
            </p:nvSpPr>
            <p:spPr bwMode="auto">
              <a:xfrm>
                <a:off x="-342900" y="5011120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text.….</a:t>
                </a:r>
              </a:p>
            </p:txBody>
          </p:sp>
          <p:sp>
            <p:nvSpPr>
              <p:cNvPr id="39" name="iŝľiďê">
                <a:extLst>
                  <a:ext uri="{FF2B5EF4-FFF2-40B4-BE49-F238E27FC236}">
                    <a16:creationId xmlns:a16="http://schemas.microsoft.com/office/drawing/2014/main" xmlns="" id="{08D48EF9-B3CB-4DDD-97B6-F8783440CFBD}"/>
                  </a:ext>
                </a:extLst>
              </p:cNvPr>
              <p:cNvSpPr txBox="1"/>
              <p:nvPr/>
            </p:nvSpPr>
            <p:spPr bwMode="auto">
              <a:xfrm>
                <a:off x="-342900" y="4659981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 lnSpcReduction="10000"/>
              </a:bodyPr>
              <a:lstStyle/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  <a:endParaRPr lang="zh-CN" altLang="en-US" sz="1800" b="1" dirty="0"/>
              </a:p>
            </p:txBody>
          </p:sp>
        </p:grpSp>
        <p:grpSp>
          <p:nvGrpSpPr>
            <p:cNvPr id="30" name="ïśľíḑe">
              <a:extLst>
                <a:ext uri="{FF2B5EF4-FFF2-40B4-BE49-F238E27FC236}">
                  <a16:creationId xmlns:a16="http://schemas.microsoft.com/office/drawing/2014/main" xmlns="" id="{7046D33A-3206-43C6-8592-B9D8F7579D26}"/>
                </a:ext>
              </a:extLst>
            </p:cNvPr>
            <p:cNvGrpSpPr/>
            <p:nvPr/>
          </p:nvGrpSpPr>
          <p:grpSpPr>
            <a:xfrm>
              <a:off x="6172202" y="4236537"/>
              <a:ext cx="2571522" cy="908538"/>
              <a:chOff x="-342900" y="4659981"/>
              <a:chExt cx="2195910" cy="908538"/>
            </a:xfrm>
          </p:grpSpPr>
          <p:sp>
            <p:nvSpPr>
              <p:cNvPr id="36" name="iş1îďè">
                <a:extLst>
                  <a:ext uri="{FF2B5EF4-FFF2-40B4-BE49-F238E27FC236}">
                    <a16:creationId xmlns:a16="http://schemas.microsoft.com/office/drawing/2014/main" xmlns="" id="{C7D45B48-BFB2-4451-86BD-41960FAA3F04}"/>
                  </a:ext>
                </a:extLst>
              </p:cNvPr>
              <p:cNvSpPr/>
              <p:nvPr/>
            </p:nvSpPr>
            <p:spPr bwMode="auto">
              <a:xfrm>
                <a:off x="-342900" y="5011120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text.….</a:t>
                </a:r>
              </a:p>
            </p:txBody>
          </p:sp>
          <p:sp>
            <p:nvSpPr>
              <p:cNvPr id="37" name="îşľídê">
                <a:extLst>
                  <a:ext uri="{FF2B5EF4-FFF2-40B4-BE49-F238E27FC236}">
                    <a16:creationId xmlns:a16="http://schemas.microsoft.com/office/drawing/2014/main" xmlns="" id="{9E9EB9BA-DD19-4BC7-B1EF-5E14BEFDAA62}"/>
                  </a:ext>
                </a:extLst>
              </p:cNvPr>
              <p:cNvSpPr txBox="1"/>
              <p:nvPr/>
            </p:nvSpPr>
            <p:spPr bwMode="auto">
              <a:xfrm>
                <a:off x="-342900" y="4659981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 lnSpcReduction="10000"/>
              </a:bodyPr>
              <a:lstStyle/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  <a:endParaRPr lang="zh-CN" altLang="en-US" sz="1800" b="1" dirty="0"/>
              </a:p>
            </p:txBody>
          </p:sp>
        </p:grpSp>
        <p:grpSp>
          <p:nvGrpSpPr>
            <p:cNvPr id="31" name="îŝliḋe">
              <a:extLst>
                <a:ext uri="{FF2B5EF4-FFF2-40B4-BE49-F238E27FC236}">
                  <a16:creationId xmlns:a16="http://schemas.microsoft.com/office/drawing/2014/main" xmlns="" id="{01F56160-D959-4E67-AFE5-ECEC00EFE673}"/>
                </a:ext>
              </a:extLst>
            </p:cNvPr>
            <p:cNvGrpSpPr/>
            <p:nvPr/>
          </p:nvGrpSpPr>
          <p:grpSpPr>
            <a:xfrm>
              <a:off x="8890042" y="5102483"/>
              <a:ext cx="2571522" cy="908538"/>
              <a:chOff x="-342900" y="4659981"/>
              <a:chExt cx="2195910" cy="908538"/>
            </a:xfrm>
          </p:grpSpPr>
          <p:sp>
            <p:nvSpPr>
              <p:cNvPr id="34" name="í$ḻïḋê">
                <a:extLst>
                  <a:ext uri="{FF2B5EF4-FFF2-40B4-BE49-F238E27FC236}">
                    <a16:creationId xmlns:a16="http://schemas.microsoft.com/office/drawing/2014/main" xmlns="" id="{3FCA1458-B63C-480A-8510-8AA03D667859}"/>
                  </a:ext>
                </a:extLst>
              </p:cNvPr>
              <p:cNvSpPr/>
              <p:nvPr/>
            </p:nvSpPr>
            <p:spPr bwMode="auto">
              <a:xfrm>
                <a:off x="-342900" y="5011120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text.….</a:t>
                </a:r>
              </a:p>
            </p:txBody>
          </p:sp>
          <p:sp>
            <p:nvSpPr>
              <p:cNvPr id="35" name="íšľîḓê">
                <a:extLst>
                  <a:ext uri="{FF2B5EF4-FFF2-40B4-BE49-F238E27FC236}">
                    <a16:creationId xmlns:a16="http://schemas.microsoft.com/office/drawing/2014/main" xmlns="" id="{D5452F5C-701F-49EB-9B55-3E74AF3C0783}"/>
                  </a:ext>
                </a:extLst>
              </p:cNvPr>
              <p:cNvSpPr txBox="1"/>
              <p:nvPr/>
            </p:nvSpPr>
            <p:spPr bwMode="auto">
              <a:xfrm>
                <a:off x="-342900" y="4659981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 lnSpcReduction="10000"/>
              </a:bodyPr>
              <a:lstStyle/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  <a:endParaRPr lang="zh-CN" altLang="en-US" sz="1800" b="1" dirty="0"/>
              </a:p>
            </p:txBody>
          </p:sp>
        </p:grpSp>
        <p:sp>
          <p:nvSpPr>
            <p:cNvPr id="32" name="íṣḷïďe">
              <a:extLst>
                <a:ext uri="{FF2B5EF4-FFF2-40B4-BE49-F238E27FC236}">
                  <a16:creationId xmlns:a16="http://schemas.microsoft.com/office/drawing/2014/main" xmlns="" id="{1389A8A0-72CD-4111-B811-38A6EFE106AA}"/>
                </a:ext>
              </a:extLst>
            </p:cNvPr>
            <p:cNvSpPr/>
            <p:nvPr/>
          </p:nvSpPr>
          <p:spPr bwMode="auto">
            <a:xfrm>
              <a:off x="4381064" y="4021580"/>
              <a:ext cx="698936" cy="508448"/>
            </a:xfrm>
            <a:custGeom>
              <a:avLst/>
              <a:gdLst>
                <a:gd name="T0" fmla="*/ 5633 w 5757"/>
                <a:gd name="T1" fmla="*/ 1244 h 4194"/>
                <a:gd name="T2" fmla="*/ 5210 w 5757"/>
                <a:gd name="T3" fmla="*/ 1244 h 4194"/>
                <a:gd name="T4" fmla="*/ 5124 w 5757"/>
                <a:gd name="T5" fmla="*/ 1278 h 4194"/>
                <a:gd name="T6" fmla="*/ 5034 w 5757"/>
                <a:gd name="T7" fmla="*/ 1365 h 4194"/>
                <a:gd name="T8" fmla="*/ 4370 w 5757"/>
                <a:gd name="T9" fmla="*/ 306 h 4194"/>
                <a:gd name="T10" fmla="*/ 3724 w 5757"/>
                <a:gd name="T11" fmla="*/ 0 h 4194"/>
                <a:gd name="T12" fmla="*/ 2033 w 5757"/>
                <a:gd name="T13" fmla="*/ 0 h 4194"/>
                <a:gd name="T14" fmla="*/ 1388 w 5757"/>
                <a:gd name="T15" fmla="*/ 306 h 4194"/>
                <a:gd name="T16" fmla="*/ 722 w 5757"/>
                <a:gd name="T17" fmla="*/ 1364 h 4194"/>
                <a:gd name="T18" fmla="*/ 633 w 5757"/>
                <a:gd name="T19" fmla="*/ 1278 h 4194"/>
                <a:gd name="T20" fmla="*/ 547 w 5757"/>
                <a:gd name="T21" fmla="*/ 1244 h 4194"/>
                <a:gd name="T22" fmla="*/ 125 w 5757"/>
                <a:gd name="T23" fmla="*/ 1244 h 4194"/>
                <a:gd name="T24" fmla="*/ 0 w 5757"/>
                <a:gd name="T25" fmla="*/ 1368 h 4194"/>
                <a:gd name="T26" fmla="*/ 0 w 5757"/>
                <a:gd name="T27" fmla="*/ 1657 h 4194"/>
                <a:gd name="T28" fmla="*/ 117 w 5757"/>
                <a:gd name="T29" fmla="*/ 1782 h 4194"/>
                <a:gd name="T30" fmla="*/ 551 w 5757"/>
                <a:gd name="T31" fmla="*/ 1809 h 4194"/>
                <a:gd name="T32" fmla="*/ 434 w 5757"/>
                <a:gd name="T33" fmla="*/ 2689 h 4194"/>
                <a:gd name="T34" fmla="*/ 625 w 5757"/>
                <a:gd name="T35" fmla="*/ 3416 h 4194"/>
                <a:gd name="T36" fmla="*/ 625 w 5757"/>
                <a:gd name="T37" fmla="*/ 4089 h 4194"/>
                <a:gd name="T38" fmla="*/ 730 w 5757"/>
                <a:gd name="T39" fmla="*/ 4194 h 4194"/>
                <a:gd name="T40" fmla="*/ 1210 w 5757"/>
                <a:gd name="T41" fmla="*/ 4194 h 4194"/>
                <a:gd name="T42" fmla="*/ 1315 w 5757"/>
                <a:gd name="T43" fmla="*/ 4089 h 4194"/>
                <a:gd name="T44" fmla="*/ 1315 w 5757"/>
                <a:gd name="T45" fmla="*/ 3671 h 4194"/>
                <a:gd name="T46" fmla="*/ 4443 w 5757"/>
                <a:gd name="T47" fmla="*/ 3671 h 4194"/>
                <a:gd name="T48" fmla="*/ 4443 w 5757"/>
                <a:gd name="T49" fmla="*/ 4089 h 4194"/>
                <a:gd name="T50" fmla="*/ 4547 w 5757"/>
                <a:gd name="T51" fmla="*/ 4194 h 4194"/>
                <a:gd name="T52" fmla="*/ 5027 w 5757"/>
                <a:gd name="T53" fmla="*/ 4194 h 4194"/>
                <a:gd name="T54" fmla="*/ 5132 w 5757"/>
                <a:gd name="T55" fmla="*/ 4089 h 4194"/>
                <a:gd name="T56" fmla="*/ 5132 w 5757"/>
                <a:gd name="T57" fmla="*/ 3416 h 4194"/>
                <a:gd name="T58" fmla="*/ 5323 w 5757"/>
                <a:gd name="T59" fmla="*/ 2689 h 4194"/>
                <a:gd name="T60" fmla="*/ 5206 w 5757"/>
                <a:gd name="T61" fmla="*/ 1809 h 4194"/>
                <a:gd name="T62" fmla="*/ 5640 w 5757"/>
                <a:gd name="T63" fmla="*/ 1782 h 4194"/>
                <a:gd name="T64" fmla="*/ 5757 w 5757"/>
                <a:gd name="T65" fmla="*/ 1657 h 4194"/>
                <a:gd name="T66" fmla="*/ 5757 w 5757"/>
                <a:gd name="T67" fmla="*/ 1368 h 4194"/>
                <a:gd name="T68" fmla="*/ 5633 w 5757"/>
                <a:gd name="T69" fmla="*/ 1244 h 4194"/>
                <a:gd name="T70" fmla="*/ 1744 w 5757"/>
                <a:gd name="T71" fmla="*/ 597 h 4194"/>
                <a:gd name="T72" fmla="*/ 2033 w 5757"/>
                <a:gd name="T73" fmla="*/ 460 h 4194"/>
                <a:gd name="T74" fmla="*/ 3724 w 5757"/>
                <a:gd name="T75" fmla="*/ 460 h 4194"/>
                <a:gd name="T76" fmla="*/ 4013 w 5757"/>
                <a:gd name="T77" fmla="*/ 597 h 4194"/>
                <a:gd name="T78" fmla="*/ 4507 w 5757"/>
                <a:gd name="T79" fmla="*/ 1330 h 4194"/>
                <a:gd name="T80" fmla="*/ 1247 w 5757"/>
                <a:gd name="T81" fmla="*/ 1331 h 4194"/>
                <a:gd name="T82" fmla="*/ 1744 w 5757"/>
                <a:gd name="T83" fmla="*/ 597 h 4194"/>
                <a:gd name="T84" fmla="*/ 1389 w 5757"/>
                <a:gd name="T85" fmla="*/ 3161 h 4194"/>
                <a:gd name="T86" fmla="*/ 956 w 5757"/>
                <a:gd name="T87" fmla="*/ 2893 h 4194"/>
                <a:gd name="T88" fmla="*/ 1265 w 5757"/>
                <a:gd name="T89" fmla="*/ 2550 h 4194"/>
                <a:gd name="T90" fmla="*/ 1822 w 5757"/>
                <a:gd name="T91" fmla="*/ 2893 h 4194"/>
                <a:gd name="T92" fmla="*/ 1389 w 5757"/>
                <a:gd name="T93" fmla="*/ 3161 h 4194"/>
                <a:gd name="T94" fmla="*/ 3332 w 5757"/>
                <a:gd name="T95" fmla="*/ 3121 h 4194"/>
                <a:gd name="T96" fmla="*/ 2425 w 5757"/>
                <a:gd name="T97" fmla="*/ 3121 h 4194"/>
                <a:gd name="T98" fmla="*/ 2177 w 5757"/>
                <a:gd name="T99" fmla="*/ 2873 h 4194"/>
                <a:gd name="T100" fmla="*/ 2246 w 5757"/>
                <a:gd name="T101" fmla="*/ 2803 h 4194"/>
                <a:gd name="T102" fmla="*/ 3511 w 5757"/>
                <a:gd name="T103" fmla="*/ 2803 h 4194"/>
                <a:gd name="T104" fmla="*/ 3581 w 5757"/>
                <a:gd name="T105" fmla="*/ 2873 h 4194"/>
                <a:gd name="T106" fmla="*/ 3332 w 5757"/>
                <a:gd name="T107" fmla="*/ 3121 h 4194"/>
                <a:gd name="T108" fmla="*/ 4368 w 5757"/>
                <a:gd name="T109" fmla="*/ 3161 h 4194"/>
                <a:gd name="T110" fmla="*/ 3936 w 5757"/>
                <a:gd name="T111" fmla="*/ 2893 h 4194"/>
                <a:gd name="T112" fmla="*/ 4492 w 5757"/>
                <a:gd name="T113" fmla="*/ 2550 h 4194"/>
                <a:gd name="T114" fmla="*/ 4801 w 5757"/>
                <a:gd name="T115" fmla="*/ 2893 h 4194"/>
                <a:gd name="T116" fmla="*/ 4368 w 5757"/>
                <a:gd name="T117" fmla="*/ 3161 h 4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757" h="4194">
                  <a:moveTo>
                    <a:pt x="5633" y="1244"/>
                  </a:moveTo>
                  <a:lnTo>
                    <a:pt x="5210" y="1244"/>
                  </a:lnTo>
                  <a:cubicBezTo>
                    <a:pt x="5178" y="1244"/>
                    <a:pt x="5147" y="1256"/>
                    <a:pt x="5124" y="1278"/>
                  </a:cubicBezTo>
                  <a:lnTo>
                    <a:pt x="5034" y="1365"/>
                  </a:lnTo>
                  <a:cubicBezTo>
                    <a:pt x="4882" y="1013"/>
                    <a:pt x="4664" y="666"/>
                    <a:pt x="4370" y="306"/>
                  </a:cubicBezTo>
                  <a:cubicBezTo>
                    <a:pt x="4210" y="111"/>
                    <a:pt x="3975" y="0"/>
                    <a:pt x="3724" y="0"/>
                  </a:cubicBezTo>
                  <a:lnTo>
                    <a:pt x="2033" y="0"/>
                  </a:lnTo>
                  <a:cubicBezTo>
                    <a:pt x="1782" y="0"/>
                    <a:pt x="1547" y="111"/>
                    <a:pt x="1388" y="306"/>
                  </a:cubicBezTo>
                  <a:cubicBezTo>
                    <a:pt x="1084" y="677"/>
                    <a:pt x="870" y="1016"/>
                    <a:pt x="722" y="1364"/>
                  </a:cubicBezTo>
                  <a:lnTo>
                    <a:pt x="633" y="1278"/>
                  </a:lnTo>
                  <a:cubicBezTo>
                    <a:pt x="610" y="1256"/>
                    <a:pt x="579" y="1244"/>
                    <a:pt x="547" y="1244"/>
                  </a:cubicBezTo>
                  <a:lnTo>
                    <a:pt x="125" y="1244"/>
                  </a:lnTo>
                  <a:cubicBezTo>
                    <a:pt x="56" y="1244"/>
                    <a:pt x="0" y="1300"/>
                    <a:pt x="0" y="1368"/>
                  </a:cubicBezTo>
                  <a:lnTo>
                    <a:pt x="0" y="1657"/>
                  </a:lnTo>
                  <a:cubicBezTo>
                    <a:pt x="0" y="1723"/>
                    <a:pt x="51" y="1777"/>
                    <a:pt x="117" y="1782"/>
                  </a:cubicBezTo>
                  <a:lnTo>
                    <a:pt x="551" y="1809"/>
                  </a:lnTo>
                  <a:cubicBezTo>
                    <a:pt x="485" y="2001"/>
                    <a:pt x="434" y="2286"/>
                    <a:pt x="434" y="2689"/>
                  </a:cubicBezTo>
                  <a:cubicBezTo>
                    <a:pt x="434" y="3038"/>
                    <a:pt x="504" y="3268"/>
                    <a:pt x="625" y="3416"/>
                  </a:cubicBezTo>
                  <a:lnTo>
                    <a:pt x="625" y="4089"/>
                  </a:lnTo>
                  <a:cubicBezTo>
                    <a:pt x="625" y="4147"/>
                    <a:pt x="672" y="4194"/>
                    <a:pt x="730" y="4194"/>
                  </a:cubicBezTo>
                  <a:lnTo>
                    <a:pt x="1210" y="4194"/>
                  </a:lnTo>
                  <a:cubicBezTo>
                    <a:pt x="1268" y="4194"/>
                    <a:pt x="1315" y="4147"/>
                    <a:pt x="1315" y="4089"/>
                  </a:cubicBezTo>
                  <a:lnTo>
                    <a:pt x="1315" y="3671"/>
                  </a:lnTo>
                  <a:lnTo>
                    <a:pt x="4443" y="3671"/>
                  </a:lnTo>
                  <a:lnTo>
                    <a:pt x="4443" y="4089"/>
                  </a:lnTo>
                  <a:cubicBezTo>
                    <a:pt x="4443" y="4147"/>
                    <a:pt x="4489" y="4194"/>
                    <a:pt x="4547" y="4194"/>
                  </a:cubicBezTo>
                  <a:lnTo>
                    <a:pt x="5027" y="4194"/>
                  </a:lnTo>
                  <a:cubicBezTo>
                    <a:pt x="5085" y="4194"/>
                    <a:pt x="5132" y="4147"/>
                    <a:pt x="5132" y="4089"/>
                  </a:cubicBezTo>
                  <a:lnTo>
                    <a:pt x="5132" y="3416"/>
                  </a:lnTo>
                  <a:cubicBezTo>
                    <a:pt x="5253" y="3268"/>
                    <a:pt x="5323" y="3038"/>
                    <a:pt x="5323" y="2689"/>
                  </a:cubicBezTo>
                  <a:cubicBezTo>
                    <a:pt x="5323" y="2286"/>
                    <a:pt x="5272" y="2001"/>
                    <a:pt x="5206" y="1809"/>
                  </a:cubicBezTo>
                  <a:lnTo>
                    <a:pt x="5640" y="1782"/>
                  </a:lnTo>
                  <a:cubicBezTo>
                    <a:pt x="5706" y="1777"/>
                    <a:pt x="5757" y="1723"/>
                    <a:pt x="5757" y="1657"/>
                  </a:cubicBezTo>
                  <a:lnTo>
                    <a:pt x="5757" y="1368"/>
                  </a:lnTo>
                  <a:cubicBezTo>
                    <a:pt x="5757" y="1300"/>
                    <a:pt x="5701" y="1244"/>
                    <a:pt x="5633" y="1244"/>
                  </a:cubicBezTo>
                  <a:close/>
                  <a:moveTo>
                    <a:pt x="1744" y="597"/>
                  </a:moveTo>
                  <a:cubicBezTo>
                    <a:pt x="1815" y="510"/>
                    <a:pt x="1921" y="460"/>
                    <a:pt x="2033" y="460"/>
                  </a:cubicBezTo>
                  <a:lnTo>
                    <a:pt x="3724" y="460"/>
                  </a:lnTo>
                  <a:cubicBezTo>
                    <a:pt x="3836" y="460"/>
                    <a:pt x="3942" y="510"/>
                    <a:pt x="4013" y="597"/>
                  </a:cubicBezTo>
                  <a:cubicBezTo>
                    <a:pt x="4219" y="849"/>
                    <a:pt x="4382" y="1090"/>
                    <a:pt x="4507" y="1330"/>
                  </a:cubicBezTo>
                  <a:lnTo>
                    <a:pt x="1247" y="1331"/>
                  </a:lnTo>
                  <a:cubicBezTo>
                    <a:pt x="1370" y="1096"/>
                    <a:pt x="1533" y="855"/>
                    <a:pt x="1744" y="597"/>
                  </a:cubicBezTo>
                  <a:close/>
                  <a:moveTo>
                    <a:pt x="1389" y="3161"/>
                  </a:moveTo>
                  <a:cubicBezTo>
                    <a:pt x="1150" y="3161"/>
                    <a:pt x="956" y="3082"/>
                    <a:pt x="956" y="2893"/>
                  </a:cubicBezTo>
                  <a:cubicBezTo>
                    <a:pt x="956" y="2704"/>
                    <a:pt x="1026" y="2550"/>
                    <a:pt x="1265" y="2550"/>
                  </a:cubicBezTo>
                  <a:cubicBezTo>
                    <a:pt x="1504" y="2550"/>
                    <a:pt x="1822" y="2704"/>
                    <a:pt x="1822" y="2893"/>
                  </a:cubicBezTo>
                  <a:cubicBezTo>
                    <a:pt x="1822" y="3082"/>
                    <a:pt x="1628" y="3161"/>
                    <a:pt x="1389" y="3161"/>
                  </a:cubicBezTo>
                  <a:close/>
                  <a:moveTo>
                    <a:pt x="3332" y="3121"/>
                  </a:moveTo>
                  <a:lnTo>
                    <a:pt x="2425" y="3121"/>
                  </a:lnTo>
                  <a:cubicBezTo>
                    <a:pt x="2288" y="3121"/>
                    <a:pt x="2177" y="3010"/>
                    <a:pt x="2177" y="2873"/>
                  </a:cubicBezTo>
                  <a:cubicBezTo>
                    <a:pt x="2177" y="2835"/>
                    <a:pt x="2208" y="2803"/>
                    <a:pt x="2246" y="2803"/>
                  </a:cubicBezTo>
                  <a:lnTo>
                    <a:pt x="3511" y="2803"/>
                  </a:lnTo>
                  <a:cubicBezTo>
                    <a:pt x="3549" y="2803"/>
                    <a:pt x="3581" y="2835"/>
                    <a:pt x="3581" y="2873"/>
                  </a:cubicBezTo>
                  <a:cubicBezTo>
                    <a:pt x="3581" y="3010"/>
                    <a:pt x="3469" y="3121"/>
                    <a:pt x="3332" y="3121"/>
                  </a:cubicBezTo>
                  <a:close/>
                  <a:moveTo>
                    <a:pt x="4368" y="3161"/>
                  </a:moveTo>
                  <a:cubicBezTo>
                    <a:pt x="4129" y="3161"/>
                    <a:pt x="3936" y="3082"/>
                    <a:pt x="3936" y="2893"/>
                  </a:cubicBezTo>
                  <a:cubicBezTo>
                    <a:pt x="3936" y="2704"/>
                    <a:pt x="4253" y="2550"/>
                    <a:pt x="4492" y="2550"/>
                  </a:cubicBezTo>
                  <a:cubicBezTo>
                    <a:pt x="4731" y="2550"/>
                    <a:pt x="4801" y="2704"/>
                    <a:pt x="4801" y="2893"/>
                  </a:cubicBezTo>
                  <a:cubicBezTo>
                    <a:pt x="4801" y="3082"/>
                    <a:pt x="4608" y="3161"/>
                    <a:pt x="4368" y="31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i="1"/>
            </a:p>
          </p:txBody>
        </p:sp>
        <p:sp>
          <p:nvSpPr>
            <p:cNvPr id="33" name="iṧḻide">
              <a:extLst>
                <a:ext uri="{FF2B5EF4-FFF2-40B4-BE49-F238E27FC236}">
                  <a16:creationId xmlns:a16="http://schemas.microsoft.com/office/drawing/2014/main" xmlns="" id="{B7758298-1B9C-4C8F-9AFF-E304074B6AB9}"/>
                </a:ext>
              </a:extLst>
            </p:cNvPr>
            <p:cNvSpPr/>
            <p:nvPr/>
          </p:nvSpPr>
          <p:spPr bwMode="auto">
            <a:xfrm>
              <a:off x="9865227" y="3997196"/>
              <a:ext cx="612274" cy="557214"/>
            </a:xfrm>
            <a:custGeom>
              <a:avLst/>
              <a:gdLst>
                <a:gd name="T0" fmla="*/ 4773 w 5344"/>
                <a:gd name="T1" fmla="*/ 1826 h 4871"/>
                <a:gd name="T2" fmla="*/ 4953 w 5344"/>
                <a:gd name="T3" fmla="*/ 401 h 4871"/>
                <a:gd name="T4" fmla="*/ 4942 w 5344"/>
                <a:gd name="T5" fmla="*/ 391 h 4871"/>
                <a:gd name="T6" fmla="*/ 3206 w 5344"/>
                <a:gd name="T7" fmla="*/ 1823 h 4871"/>
                <a:gd name="T8" fmla="*/ 2029 w 5344"/>
                <a:gd name="T9" fmla="*/ 1610 h 4871"/>
                <a:gd name="T10" fmla="*/ 1785 w 5344"/>
                <a:gd name="T11" fmla="*/ 1019 h 4871"/>
                <a:gd name="T12" fmla="*/ 603 w 5344"/>
                <a:gd name="T13" fmla="*/ 275 h 4871"/>
                <a:gd name="T14" fmla="*/ 1651 w 5344"/>
                <a:gd name="T15" fmla="*/ 1504 h 4871"/>
                <a:gd name="T16" fmla="*/ 408 w 5344"/>
                <a:gd name="T17" fmla="*/ 470 h 4871"/>
                <a:gd name="T18" fmla="*/ 1438 w 5344"/>
                <a:gd name="T19" fmla="*/ 1716 h 4871"/>
                <a:gd name="T20" fmla="*/ 205 w 5344"/>
                <a:gd name="T21" fmla="*/ 673 h 4871"/>
                <a:gd name="T22" fmla="*/ 1207 w 5344"/>
                <a:gd name="T23" fmla="*/ 1934 h 4871"/>
                <a:gd name="T24" fmla="*/ 0 w 5344"/>
                <a:gd name="T25" fmla="*/ 879 h 4871"/>
                <a:gd name="T26" fmla="*/ 929 w 5344"/>
                <a:gd name="T27" fmla="*/ 2040 h 4871"/>
                <a:gd name="T28" fmla="*/ 1390 w 5344"/>
                <a:gd name="T29" fmla="*/ 2205 h 4871"/>
                <a:gd name="T30" fmla="*/ 579 w 5344"/>
                <a:gd name="T31" fmla="*/ 4363 h 4871"/>
                <a:gd name="T32" fmla="*/ 575 w 5344"/>
                <a:gd name="T33" fmla="*/ 4366 h 4871"/>
                <a:gd name="T34" fmla="*/ 605 w 5344"/>
                <a:gd name="T35" fmla="*/ 4769 h 4871"/>
                <a:gd name="T36" fmla="*/ 981 w 5344"/>
                <a:gd name="T37" fmla="*/ 4765 h 4871"/>
                <a:gd name="T38" fmla="*/ 2603 w 5344"/>
                <a:gd name="T39" fmla="*/ 3143 h 4871"/>
                <a:gd name="T40" fmla="*/ 4216 w 5344"/>
                <a:gd name="T41" fmla="*/ 4756 h 4871"/>
                <a:gd name="T42" fmla="*/ 4586 w 5344"/>
                <a:gd name="T43" fmla="*/ 4760 h 4871"/>
                <a:gd name="T44" fmla="*/ 4582 w 5344"/>
                <a:gd name="T45" fmla="*/ 4390 h 4871"/>
                <a:gd name="T46" fmla="*/ 2910 w 5344"/>
                <a:gd name="T47" fmla="*/ 2716 h 4871"/>
                <a:gd name="T48" fmla="*/ 3382 w 5344"/>
                <a:gd name="T49" fmla="*/ 1355 h 4871"/>
                <a:gd name="T50" fmla="*/ 3469 w 5344"/>
                <a:gd name="T51" fmla="*/ 992 h 4871"/>
                <a:gd name="T52" fmla="*/ 3734 w 5344"/>
                <a:gd name="T53" fmla="*/ 661 h 4871"/>
                <a:gd name="T54" fmla="*/ 4087 w 5344"/>
                <a:gd name="T55" fmla="*/ 465 h 4871"/>
                <a:gd name="T56" fmla="*/ 4102 w 5344"/>
                <a:gd name="T57" fmla="*/ 491 h 4871"/>
                <a:gd name="T58" fmla="*/ 3658 w 5344"/>
                <a:gd name="T59" fmla="*/ 945 h 4871"/>
                <a:gd name="T60" fmla="*/ 3543 w 5344"/>
                <a:gd name="T61" fmla="*/ 1163 h 4871"/>
                <a:gd name="T62" fmla="*/ 3409 w 5344"/>
                <a:gd name="T63" fmla="*/ 1526 h 4871"/>
                <a:gd name="T64" fmla="*/ 3382 w 5344"/>
                <a:gd name="T65" fmla="*/ 1524 h 4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344" h="4871">
                  <a:moveTo>
                    <a:pt x="3521" y="2138"/>
                  </a:moveTo>
                  <a:cubicBezTo>
                    <a:pt x="3806" y="2290"/>
                    <a:pt x="4355" y="2244"/>
                    <a:pt x="4773" y="1826"/>
                  </a:cubicBezTo>
                  <a:cubicBezTo>
                    <a:pt x="5187" y="1412"/>
                    <a:pt x="5344" y="806"/>
                    <a:pt x="4952" y="401"/>
                  </a:cubicBezTo>
                  <a:lnTo>
                    <a:pt x="4953" y="401"/>
                  </a:lnTo>
                  <a:cubicBezTo>
                    <a:pt x="4951" y="400"/>
                    <a:pt x="4944" y="393"/>
                    <a:pt x="4942" y="391"/>
                  </a:cubicBezTo>
                  <a:cubicBezTo>
                    <a:pt x="4942" y="391"/>
                    <a:pt x="4942" y="391"/>
                    <a:pt x="4942" y="391"/>
                  </a:cubicBezTo>
                  <a:cubicBezTo>
                    <a:pt x="4538" y="0"/>
                    <a:pt x="3932" y="156"/>
                    <a:pt x="3518" y="571"/>
                  </a:cubicBezTo>
                  <a:cubicBezTo>
                    <a:pt x="3100" y="988"/>
                    <a:pt x="3053" y="1538"/>
                    <a:pt x="3206" y="1823"/>
                  </a:cubicBezTo>
                  <a:cubicBezTo>
                    <a:pt x="3167" y="2056"/>
                    <a:pt x="2846" y="2310"/>
                    <a:pt x="2559" y="2474"/>
                  </a:cubicBezTo>
                  <a:cubicBezTo>
                    <a:pt x="2337" y="2337"/>
                    <a:pt x="2058" y="2096"/>
                    <a:pt x="2029" y="1610"/>
                  </a:cubicBezTo>
                  <a:cubicBezTo>
                    <a:pt x="2050" y="1416"/>
                    <a:pt x="1986" y="1214"/>
                    <a:pt x="1837" y="1066"/>
                  </a:cubicBezTo>
                  <a:cubicBezTo>
                    <a:pt x="1824" y="1052"/>
                    <a:pt x="1785" y="1019"/>
                    <a:pt x="1785" y="1019"/>
                  </a:cubicBezTo>
                  <a:lnTo>
                    <a:pt x="702" y="176"/>
                  </a:lnTo>
                  <a:lnTo>
                    <a:pt x="603" y="275"/>
                  </a:lnTo>
                  <a:lnTo>
                    <a:pt x="1778" y="1377"/>
                  </a:lnTo>
                  <a:lnTo>
                    <a:pt x="1651" y="1504"/>
                  </a:lnTo>
                  <a:lnTo>
                    <a:pt x="513" y="366"/>
                  </a:lnTo>
                  <a:lnTo>
                    <a:pt x="408" y="470"/>
                  </a:lnTo>
                  <a:lnTo>
                    <a:pt x="1546" y="1608"/>
                  </a:lnTo>
                  <a:lnTo>
                    <a:pt x="1438" y="1716"/>
                  </a:lnTo>
                  <a:lnTo>
                    <a:pt x="301" y="578"/>
                  </a:lnTo>
                  <a:lnTo>
                    <a:pt x="205" y="673"/>
                  </a:lnTo>
                  <a:lnTo>
                    <a:pt x="1336" y="1804"/>
                  </a:lnTo>
                  <a:lnTo>
                    <a:pt x="1207" y="1934"/>
                  </a:lnTo>
                  <a:lnTo>
                    <a:pt x="108" y="770"/>
                  </a:lnTo>
                  <a:lnTo>
                    <a:pt x="0" y="879"/>
                  </a:lnTo>
                  <a:lnTo>
                    <a:pt x="898" y="2011"/>
                  </a:lnTo>
                  <a:cubicBezTo>
                    <a:pt x="898" y="2011"/>
                    <a:pt x="920" y="2032"/>
                    <a:pt x="929" y="2040"/>
                  </a:cubicBezTo>
                  <a:cubicBezTo>
                    <a:pt x="1060" y="2155"/>
                    <a:pt x="1224" y="2209"/>
                    <a:pt x="1386" y="2204"/>
                  </a:cubicBezTo>
                  <a:cubicBezTo>
                    <a:pt x="1387" y="2204"/>
                    <a:pt x="1389" y="2204"/>
                    <a:pt x="1390" y="2205"/>
                  </a:cubicBezTo>
                  <a:cubicBezTo>
                    <a:pt x="1817" y="2209"/>
                    <a:pt x="2082" y="2469"/>
                    <a:pt x="2248" y="2693"/>
                  </a:cubicBezTo>
                  <a:cubicBezTo>
                    <a:pt x="1841" y="3100"/>
                    <a:pt x="579" y="4363"/>
                    <a:pt x="579" y="4363"/>
                  </a:cubicBezTo>
                  <a:lnTo>
                    <a:pt x="579" y="4363"/>
                  </a:lnTo>
                  <a:cubicBezTo>
                    <a:pt x="578" y="4364"/>
                    <a:pt x="576" y="4365"/>
                    <a:pt x="575" y="4366"/>
                  </a:cubicBezTo>
                  <a:cubicBezTo>
                    <a:pt x="472" y="4469"/>
                    <a:pt x="472" y="4635"/>
                    <a:pt x="575" y="4738"/>
                  </a:cubicBezTo>
                  <a:cubicBezTo>
                    <a:pt x="580" y="4744"/>
                    <a:pt x="600" y="4763"/>
                    <a:pt x="605" y="4769"/>
                  </a:cubicBezTo>
                  <a:cubicBezTo>
                    <a:pt x="708" y="4871"/>
                    <a:pt x="875" y="4871"/>
                    <a:pt x="978" y="4769"/>
                  </a:cubicBezTo>
                  <a:cubicBezTo>
                    <a:pt x="979" y="4767"/>
                    <a:pt x="980" y="4766"/>
                    <a:pt x="981" y="4765"/>
                  </a:cubicBezTo>
                  <a:lnTo>
                    <a:pt x="981" y="4765"/>
                  </a:lnTo>
                  <a:cubicBezTo>
                    <a:pt x="981" y="4765"/>
                    <a:pt x="2153" y="3593"/>
                    <a:pt x="2603" y="3143"/>
                  </a:cubicBezTo>
                  <a:cubicBezTo>
                    <a:pt x="3030" y="3571"/>
                    <a:pt x="4216" y="4756"/>
                    <a:pt x="4216" y="4756"/>
                  </a:cubicBezTo>
                  <a:lnTo>
                    <a:pt x="4216" y="4756"/>
                  </a:lnTo>
                  <a:cubicBezTo>
                    <a:pt x="4217" y="4757"/>
                    <a:pt x="4218" y="4759"/>
                    <a:pt x="4219" y="4760"/>
                  </a:cubicBezTo>
                  <a:cubicBezTo>
                    <a:pt x="4320" y="4861"/>
                    <a:pt x="4485" y="4861"/>
                    <a:pt x="4586" y="4760"/>
                  </a:cubicBezTo>
                  <a:cubicBezTo>
                    <a:pt x="4687" y="4659"/>
                    <a:pt x="4688" y="4494"/>
                    <a:pt x="4586" y="4393"/>
                  </a:cubicBezTo>
                  <a:cubicBezTo>
                    <a:pt x="4585" y="4392"/>
                    <a:pt x="4583" y="4391"/>
                    <a:pt x="4582" y="4390"/>
                  </a:cubicBezTo>
                  <a:lnTo>
                    <a:pt x="4582" y="4389"/>
                  </a:lnTo>
                  <a:cubicBezTo>
                    <a:pt x="4582" y="4389"/>
                    <a:pt x="3273" y="3080"/>
                    <a:pt x="2910" y="2716"/>
                  </a:cubicBezTo>
                  <a:cubicBezTo>
                    <a:pt x="3074" y="2449"/>
                    <a:pt x="3306" y="2174"/>
                    <a:pt x="3521" y="2138"/>
                  </a:cubicBezTo>
                  <a:close/>
                  <a:moveTo>
                    <a:pt x="3382" y="1355"/>
                  </a:moveTo>
                  <a:cubicBezTo>
                    <a:pt x="3388" y="1286"/>
                    <a:pt x="3402" y="1206"/>
                    <a:pt x="3425" y="1121"/>
                  </a:cubicBezTo>
                  <a:cubicBezTo>
                    <a:pt x="3437" y="1079"/>
                    <a:pt x="3452" y="1036"/>
                    <a:pt x="3469" y="992"/>
                  </a:cubicBezTo>
                  <a:cubicBezTo>
                    <a:pt x="3489" y="948"/>
                    <a:pt x="3509" y="906"/>
                    <a:pt x="3539" y="863"/>
                  </a:cubicBezTo>
                  <a:cubicBezTo>
                    <a:pt x="3595" y="780"/>
                    <a:pt x="3665" y="715"/>
                    <a:pt x="3734" y="661"/>
                  </a:cubicBezTo>
                  <a:cubicBezTo>
                    <a:pt x="3802" y="606"/>
                    <a:pt x="3871" y="564"/>
                    <a:pt x="3933" y="531"/>
                  </a:cubicBezTo>
                  <a:cubicBezTo>
                    <a:pt x="3994" y="498"/>
                    <a:pt x="4048" y="477"/>
                    <a:pt x="4087" y="465"/>
                  </a:cubicBezTo>
                  <a:cubicBezTo>
                    <a:pt x="4127" y="452"/>
                    <a:pt x="4150" y="450"/>
                    <a:pt x="4150" y="450"/>
                  </a:cubicBezTo>
                  <a:cubicBezTo>
                    <a:pt x="4150" y="450"/>
                    <a:pt x="4131" y="464"/>
                    <a:pt x="4102" y="491"/>
                  </a:cubicBezTo>
                  <a:cubicBezTo>
                    <a:pt x="4074" y="518"/>
                    <a:pt x="4033" y="556"/>
                    <a:pt x="3983" y="602"/>
                  </a:cubicBezTo>
                  <a:cubicBezTo>
                    <a:pt x="3888" y="695"/>
                    <a:pt x="3753" y="815"/>
                    <a:pt x="3658" y="945"/>
                  </a:cubicBezTo>
                  <a:cubicBezTo>
                    <a:pt x="3634" y="975"/>
                    <a:pt x="3614" y="1014"/>
                    <a:pt x="3596" y="1050"/>
                  </a:cubicBezTo>
                  <a:cubicBezTo>
                    <a:pt x="3576" y="1087"/>
                    <a:pt x="3559" y="1125"/>
                    <a:pt x="3543" y="1163"/>
                  </a:cubicBezTo>
                  <a:cubicBezTo>
                    <a:pt x="3510" y="1238"/>
                    <a:pt x="3483" y="1310"/>
                    <a:pt x="3460" y="1373"/>
                  </a:cubicBezTo>
                  <a:cubicBezTo>
                    <a:pt x="3437" y="1435"/>
                    <a:pt x="3419" y="1488"/>
                    <a:pt x="3409" y="1526"/>
                  </a:cubicBezTo>
                  <a:cubicBezTo>
                    <a:pt x="3397" y="1564"/>
                    <a:pt x="3399" y="1586"/>
                    <a:pt x="3401" y="1586"/>
                  </a:cubicBezTo>
                  <a:cubicBezTo>
                    <a:pt x="3400" y="1588"/>
                    <a:pt x="3386" y="1566"/>
                    <a:pt x="3382" y="1524"/>
                  </a:cubicBezTo>
                  <a:cubicBezTo>
                    <a:pt x="3376" y="1483"/>
                    <a:pt x="3375" y="1425"/>
                    <a:pt x="3382" y="135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i="1"/>
            </a:p>
          </p:txBody>
        </p:sp>
      </p:grpSp>
    </p:spTree>
    <p:extLst>
      <p:ext uri="{BB962C8B-B14F-4D97-AF65-F5344CB8AC3E}">
        <p14:creationId xmlns:p14="http://schemas.microsoft.com/office/powerpoint/2010/main" val="2585672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AA82C3B-5837-4282-A2DC-9579FC4218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9D7A7F6-F918-4146-8766-7DC018CA69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80B9C86-6109-41AC-B9B5-D6A8531345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/>
          </a:p>
        </p:txBody>
      </p:sp>
      <p:grpSp>
        <p:nvGrpSpPr>
          <p:cNvPr id="5" name="21208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11F143D-292B-4E74-89CA-5475E42D415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322889"/>
            <a:ext cx="10845800" cy="4631322"/>
            <a:chOff x="673100" y="1322889"/>
            <a:chExt cx="10845800" cy="4631322"/>
          </a:xfrm>
        </p:grpSpPr>
        <p:grpSp>
          <p:nvGrpSpPr>
            <p:cNvPr id="6" name="îśľiďe">
              <a:extLst>
                <a:ext uri="{FF2B5EF4-FFF2-40B4-BE49-F238E27FC236}">
                  <a16:creationId xmlns:a16="http://schemas.microsoft.com/office/drawing/2014/main" xmlns="" id="{E0739C95-7AE7-4951-96CB-0AA61A628D81}"/>
                </a:ext>
              </a:extLst>
            </p:cNvPr>
            <p:cNvGrpSpPr/>
            <p:nvPr/>
          </p:nvGrpSpPr>
          <p:grpSpPr>
            <a:xfrm>
              <a:off x="4493023" y="2449416"/>
              <a:ext cx="3205951" cy="2965625"/>
              <a:chOff x="4281995" y="2107505"/>
              <a:chExt cx="3628009" cy="3356041"/>
            </a:xfrm>
          </p:grpSpPr>
          <p:sp>
            <p:nvSpPr>
              <p:cNvPr id="35" name="íṥ1ïḓe">
                <a:extLst>
                  <a:ext uri="{FF2B5EF4-FFF2-40B4-BE49-F238E27FC236}">
                    <a16:creationId xmlns:a16="http://schemas.microsoft.com/office/drawing/2014/main" xmlns="" id="{028FC7CF-4FA7-4A7A-BDC5-552AB0A36103}"/>
                  </a:ext>
                </a:extLst>
              </p:cNvPr>
              <p:cNvSpPr/>
              <p:nvPr/>
            </p:nvSpPr>
            <p:spPr bwMode="auto">
              <a:xfrm>
                <a:off x="4281995" y="3096012"/>
                <a:ext cx="2100794" cy="2367534"/>
              </a:xfrm>
              <a:custGeom>
                <a:avLst/>
                <a:gdLst>
                  <a:gd name="T0" fmla="*/ 1067 w 1068"/>
                  <a:gd name="T1" fmla="*/ 217 h 1203"/>
                  <a:gd name="T2" fmla="*/ 1067 w 1068"/>
                  <a:gd name="T3" fmla="*/ 217 h 1203"/>
                  <a:gd name="T4" fmla="*/ 833 w 1068"/>
                  <a:gd name="T5" fmla="*/ 0 h 1203"/>
                  <a:gd name="T6" fmla="*/ 378 w 1068"/>
                  <a:gd name="T7" fmla="*/ 555 h 1203"/>
                  <a:gd name="T8" fmla="*/ 386 w 1068"/>
                  <a:gd name="T9" fmla="*/ 652 h 1203"/>
                  <a:gd name="T10" fmla="*/ 386 w 1068"/>
                  <a:gd name="T11" fmla="*/ 652 h 1203"/>
                  <a:gd name="T12" fmla="*/ 219 w 1068"/>
                  <a:gd name="T13" fmla="*/ 890 h 1203"/>
                  <a:gd name="T14" fmla="*/ 219 w 1068"/>
                  <a:gd name="T15" fmla="*/ 890 h 1203"/>
                  <a:gd name="T16" fmla="*/ 200 w 1068"/>
                  <a:gd name="T17" fmla="*/ 780 h 1203"/>
                  <a:gd name="T18" fmla="*/ 0 w 1068"/>
                  <a:gd name="T19" fmla="*/ 1033 h 1203"/>
                  <a:gd name="T20" fmla="*/ 275 w 1068"/>
                  <a:gd name="T21" fmla="*/ 1203 h 1203"/>
                  <a:gd name="T22" fmla="*/ 255 w 1068"/>
                  <a:gd name="T23" fmla="*/ 1093 h 1203"/>
                  <a:gd name="T24" fmla="*/ 589 w 1068"/>
                  <a:gd name="T25" fmla="*/ 616 h 1203"/>
                  <a:gd name="T26" fmla="*/ 584 w 1068"/>
                  <a:gd name="T27" fmla="*/ 555 h 1203"/>
                  <a:gd name="T28" fmla="*/ 944 w 1068"/>
                  <a:gd name="T29" fmla="*/ 195 h 1203"/>
                  <a:gd name="T30" fmla="*/ 1068 w 1068"/>
                  <a:gd name="T31" fmla="*/ 217 h 1203"/>
                  <a:gd name="T32" fmla="*/ 1067 w 1068"/>
                  <a:gd name="T33" fmla="*/ 217 h 1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68" h="1203">
                    <a:moveTo>
                      <a:pt x="1067" y="217"/>
                    </a:moveTo>
                    <a:cubicBezTo>
                      <a:pt x="1067" y="217"/>
                      <a:pt x="1067" y="217"/>
                      <a:pt x="1067" y="217"/>
                    </a:cubicBezTo>
                    <a:cubicBezTo>
                      <a:pt x="959" y="177"/>
                      <a:pt x="877" y="97"/>
                      <a:pt x="833" y="0"/>
                    </a:cubicBezTo>
                    <a:cubicBezTo>
                      <a:pt x="574" y="52"/>
                      <a:pt x="378" y="281"/>
                      <a:pt x="378" y="555"/>
                    </a:cubicBezTo>
                    <a:cubicBezTo>
                      <a:pt x="378" y="588"/>
                      <a:pt x="381" y="620"/>
                      <a:pt x="386" y="652"/>
                    </a:cubicBezTo>
                    <a:cubicBezTo>
                      <a:pt x="386" y="652"/>
                      <a:pt x="386" y="652"/>
                      <a:pt x="386" y="652"/>
                    </a:cubicBezTo>
                    <a:cubicBezTo>
                      <a:pt x="406" y="764"/>
                      <a:pt x="331" y="870"/>
                      <a:pt x="219" y="890"/>
                    </a:cubicBezTo>
                    <a:cubicBezTo>
                      <a:pt x="219" y="890"/>
                      <a:pt x="219" y="890"/>
                      <a:pt x="219" y="890"/>
                    </a:cubicBezTo>
                    <a:cubicBezTo>
                      <a:pt x="200" y="780"/>
                      <a:pt x="200" y="780"/>
                      <a:pt x="200" y="780"/>
                    </a:cubicBezTo>
                    <a:cubicBezTo>
                      <a:pt x="0" y="1033"/>
                      <a:pt x="0" y="1033"/>
                      <a:pt x="0" y="1033"/>
                    </a:cubicBezTo>
                    <a:cubicBezTo>
                      <a:pt x="275" y="1203"/>
                      <a:pt x="275" y="1203"/>
                      <a:pt x="275" y="1203"/>
                    </a:cubicBezTo>
                    <a:cubicBezTo>
                      <a:pt x="255" y="1093"/>
                      <a:pt x="255" y="1093"/>
                      <a:pt x="255" y="1093"/>
                    </a:cubicBezTo>
                    <a:cubicBezTo>
                      <a:pt x="479" y="1053"/>
                      <a:pt x="629" y="840"/>
                      <a:pt x="589" y="616"/>
                    </a:cubicBezTo>
                    <a:cubicBezTo>
                      <a:pt x="589" y="616"/>
                      <a:pt x="584" y="576"/>
                      <a:pt x="584" y="555"/>
                    </a:cubicBezTo>
                    <a:cubicBezTo>
                      <a:pt x="584" y="356"/>
                      <a:pt x="745" y="195"/>
                      <a:pt x="944" y="195"/>
                    </a:cubicBezTo>
                    <a:cubicBezTo>
                      <a:pt x="988" y="195"/>
                      <a:pt x="1030" y="203"/>
                      <a:pt x="1068" y="217"/>
                    </a:cubicBezTo>
                    <a:cubicBezTo>
                      <a:pt x="1068" y="217"/>
                      <a:pt x="1067" y="217"/>
                      <a:pt x="1067" y="217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36" name="î$ḻïḑé">
                <a:extLst>
                  <a:ext uri="{FF2B5EF4-FFF2-40B4-BE49-F238E27FC236}">
                    <a16:creationId xmlns:a16="http://schemas.microsoft.com/office/drawing/2014/main" xmlns="" id="{9AE8467F-D6D9-407B-A50B-0F75926E0438}"/>
                  </a:ext>
                </a:extLst>
              </p:cNvPr>
              <p:cNvSpPr/>
              <p:nvPr/>
            </p:nvSpPr>
            <p:spPr bwMode="auto">
              <a:xfrm>
                <a:off x="5301882" y="4302442"/>
                <a:ext cx="2608122" cy="1018144"/>
              </a:xfrm>
              <a:custGeom>
                <a:avLst/>
                <a:gdLst>
                  <a:gd name="T0" fmla="*/ 1241 w 1326"/>
                  <a:gd name="T1" fmla="*/ 267 h 517"/>
                  <a:gd name="T2" fmla="*/ 661 w 1326"/>
                  <a:gd name="T3" fmla="*/ 216 h 517"/>
                  <a:gd name="T4" fmla="*/ 661 w 1326"/>
                  <a:gd name="T5" fmla="*/ 216 h 517"/>
                  <a:gd name="T6" fmla="*/ 661 w 1326"/>
                  <a:gd name="T7" fmla="*/ 216 h 517"/>
                  <a:gd name="T8" fmla="*/ 426 w 1326"/>
                  <a:gd name="T9" fmla="*/ 303 h 517"/>
                  <a:gd name="T10" fmla="*/ 71 w 1326"/>
                  <a:gd name="T11" fmla="*/ 0 h 517"/>
                  <a:gd name="T12" fmla="*/ 71 w 1326"/>
                  <a:gd name="T13" fmla="*/ 3 h 517"/>
                  <a:gd name="T14" fmla="*/ 0 w 1326"/>
                  <a:gd name="T15" fmla="*/ 315 h 517"/>
                  <a:gd name="T16" fmla="*/ 426 w 1326"/>
                  <a:gd name="T17" fmla="*/ 509 h 517"/>
                  <a:gd name="T18" fmla="*/ 793 w 1326"/>
                  <a:gd name="T19" fmla="*/ 374 h 517"/>
                  <a:gd name="T20" fmla="*/ 793 w 1326"/>
                  <a:gd name="T21" fmla="*/ 374 h 517"/>
                  <a:gd name="T22" fmla="*/ 1083 w 1326"/>
                  <a:gd name="T23" fmla="*/ 399 h 517"/>
                  <a:gd name="T24" fmla="*/ 1083 w 1326"/>
                  <a:gd name="T25" fmla="*/ 399 h 517"/>
                  <a:gd name="T26" fmla="*/ 997 w 1326"/>
                  <a:gd name="T27" fmla="*/ 471 h 517"/>
                  <a:gd name="T28" fmla="*/ 1316 w 1326"/>
                  <a:gd name="T29" fmla="*/ 517 h 517"/>
                  <a:gd name="T30" fmla="*/ 1326 w 1326"/>
                  <a:gd name="T31" fmla="*/ 195 h 517"/>
                  <a:gd name="T32" fmla="*/ 1241 w 1326"/>
                  <a:gd name="T33" fmla="*/ 267 h 5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26" h="517">
                    <a:moveTo>
                      <a:pt x="1241" y="267"/>
                    </a:moveTo>
                    <a:cubicBezTo>
                      <a:pt x="1094" y="93"/>
                      <a:pt x="835" y="70"/>
                      <a:pt x="661" y="216"/>
                    </a:cubicBezTo>
                    <a:cubicBezTo>
                      <a:pt x="661" y="216"/>
                      <a:pt x="661" y="216"/>
                      <a:pt x="661" y="216"/>
                    </a:cubicBezTo>
                    <a:cubicBezTo>
                      <a:pt x="661" y="216"/>
                      <a:pt x="661" y="216"/>
                      <a:pt x="661" y="216"/>
                    </a:cubicBezTo>
                    <a:cubicBezTo>
                      <a:pt x="598" y="270"/>
                      <a:pt x="516" y="303"/>
                      <a:pt x="426" y="303"/>
                    </a:cubicBezTo>
                    <a:cubicBezTo>
                      <a:pt x="247" y="303"/>
                      <a:pt x="99" y="172"/>
                      <a:pt x="71" y="0"/>
                    </a:cubicBezTo>
                    <a:cubicBezTo>
                      <a:pt x="71" y="2"/>
                      <a:pt x="71" y="3"/>
                      <a:pt x="71" y="3"/>
                    </a:cubicBezTo>
                    <a:cubicBezTo>
                      <a:pt x="91" y="117"/>
                      <a:pt x="62" y="228"/>
                      <a:pt x="0" y="315"/>
                    </a:cubicBezTo>
                    <a:cubicBezTo>
                      <a:pt x="104" y="434"/>
                      <a:pt x="256" y="509"/>
                      <a:pt x="426" y="509"/>
                    </a:cubicBezTo>
                    <a:cubicBezTo>
                      <a:pt x="566" y="509"/>
                      <a:pt x="694" y="458"/>
                      <a:pt x="793" y="374"/>
                    </a:cubicBezTo>
                    <a:cubicBezTo>
                      <a:pt x="793" y="374"/>
                      <a:pt x="793" y="374"/>
                      <a:pt x="793" y="374"/>
                    </a:cubicBezTo>
                    <a:cubicBezTo>
                      <a:pt x="880" y="301"/>
                      <a:pt x="1010" y="312"/>
                      <a:pt x="1083" y="399"/>
                    </a:cubicBezTo>
                    <a:cubicBezTo>
                      <a:pt x="1083" y="399"/>
                      <a:pt x="1083" y="399"/>
                      <a:pt x="1083" y="399"/>
                    </a:cubicBezTo>
                    <a:cubicBezTo>
                      <a:pt x="997" y="471"/>
                      <a:pt x="997" y="471"/>
                      <a:pt x="997" y="471"/>
                    </a:cubicBezTo>
                    <a:cubicBezTo>
                      <a:pt x="1316" y="517"/>
                      <a:pt x="1316" y="517"/>
                      <a:pt x="1316" y="517"/>
                    </a:cubicBezTo>
                    <a:cubicBezTo>
                      <a:pt x="1326" y="195"/>
                      <a:pt x="1326" y="195"/>
                      <a:pt x="1326" y="195"/>
                    </a:cubicBezTo>
                    <a:cubicBezTo>
                      <a:pt x="1241" y="267"/>
                      <a:pt x="1241" y="267"/>
                      <a:pt x="1241" y="267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37" name="iśḷîḑe">
                <a:extLst>
                  <a:ext uri="{FF2B5EF4-FFF2-40B4-BE49-F238E27FC236}">
                    <a16:creationId xmlns:a16="http://schemas.microsoft.com/office/drawing/2014/main" xmlns="" id="{80DE6DC8-06B8-4E76-85C2-2832A2FDDB3B}"/>
                  </a:ext>
                </a:extLst>
              </p:cNvPr>
              <p:cNvSpPr/>
              <p:nvPr/>
            </p:nvSpPr>
            <p:spPr bwMode="auto">
              <a:xfrm>
                <a:off x="5690662" y="2107505"/>
                <a:ext cx="1565570" cy="2622068"/>
              </a:xfrm>
              <a:custGeom>
                <a:avLst/>
                <a:gdLst>
                  <a:gd name="T0" fmla="*/ 351 w 795"/>
                  <a:gd name="T1" fmla="*/ 719 h 1332"/>
                  <a:gd name="T2" fmla="*/ 351 w 795"/>
                  <a:gd name="T3" fmla="*/ 719 h 1332"/>
                  <a:gd name="T4" fmla="*/ 589 w 795"/>
                  <a:gd name="T5" fmla="*/ 1057 h 1332"/>
                  <a:gd name="T6" fmla="*/ 461 w 795"/>
                  <a:gd name="T7" fmla="*/ 1332 h 1332"/>
                  <a:gd name="T8" fmla="*/ 463 w 795"/>
                  <a:gd name="T9" fmla="*/ 1331 h 1332"/>
                  <a:gd name="T10" fmla="*/ 463 w 795"/>
                  <a:gd name="T11" fmla="*/ 1331 h 1332"/>
                  <a:gd name="T12" fmla="*/ 463 w 795"/>
                  <a:gd name="T13" fmla="*/ 1331 h 1332"/>
                  <a:gd name="T14" fmla="*/ 765 w 795"/>
                  <a:gd name="T15" fmla="*/ 1237 h 1332"/>
                  <a:gd name="T16" fmla="*/ 795 w 795"/>
                  <a:gd name="T17" fmla="*/ 1057 h 1332"/>
                  <a:gd name="T18" fmla="*/ 421 w 795"/>
                  <a:gd name="T19" fmla="*/ 525 h 1332"/>
                  <a:gd name="T20" fmla="*/ 422 w 795"/>
                  <a:gd name="T21" fmla="*/ 525 h 1332"/>
                  <a:gd name="T22" fmla="*/ 299 w 795"/>
                  <a:gd name="T23" fmla="*/ 261 h 1332"/>
                  <a:gd name="T24" fmla="*/ 299 w 795"/>
                  <a:gd name="T25" fmla="*/ 261 h 1332"/>
                  <a:gd name="T26" fmla="*/ 404 w 795"/>
                  <a:gd name="T27" fmla="*/ 300 h 1332"/>
                  <a:gd name="T28" fmla="*/ 284 w 795"/>
                  <a:gd name="T29" fmla="*/ 0 h 1332"/>
                  <a:gd name="T30" fmla="*/ 0 w 795"/>
                  <a:gd name="T31" fmla="*/ 153 h 1332"/>
                  <a:gd name="T32" fmla="*/ 105 w 795"/>
                  <a:gd name="T33" fmla="*/ 191 h 1332"/>
                  <a:gd name="T34" fmla="*/ 351 w 795"/>
                  <a:gd name="T35" fmla="*/ 719 h 1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95" h="1332">
                    <a:moveTo>
                      <a:pt x="351" y="719"/>
                    </a:moveTo>
                    <a:cubicBezTo>
                      <a:pt x="351" y="719"/>
                      <a:pt x="351" y="719"/>
                      <a:pt x="351" y="719"/>
                    </a:cubicBezTo>
                    <a:cubicBezTo>
                      <a:pt x="490" y="769"/>
                      <a:pt x="589" y="902"/>
                      <a:pt x="589" y="1057"/>
                    </a:cubicBezTo>
                    <a:cubicBezTo>
                      <a:pt x="589" y="1168"/>
                      <a:pt x="539" y="1266"/>
                      <a:pt x="461" y="1332"/>
                    </a:cubicBezTo>
                    <a:cubicBezTo>
                      <a:pt x="462" y="1332"/>
                      <a:pt x="462" y="1332"/>
                      <a:pt x="463" y="1331"/>
                    </a:cubicBezTo>
                    <a:cubicBezTo>
                      <a:pt x="463" y="1331"/>
                      <a:pt x="463" y="1331"/>
                      <a:pt x="463" y="1331"/>
                    </a:cubicBezTo>
                    <a:cubicBezTo>
                      <a:pt x="463" y="1331"/>
                      <a:pt x="463" y="1331"/>
                      <a:pt x="463" y="1331"/>
                    </a:cubicBezTo>
                    <a:cubicBezTo>
                      <a:pt x="550" y="1258"/>
                      <a:pt x="660" y="1227"/>
                      <a:pt x="765" y="1237"/>
                    </a:cubicBezTo>
                    <a:cubicBezTo>
                      <a:pt x="784" y="1180"/>
                      <a:pt x="795" y="1120"/>
                      <a:pt x="795" y="1057"/>
                    </a:cubicBezTo>
                    <a:cubicBezTo>
                      <a:pt x="795" y="813"/>
                      <a:pt x="639" y="604"/>
                      <a:pt x="421" y="525"/>
                    </a:cubicBezTo>
                    <a:cubicBezTo>
                      <a:pt x="422" y="525"/>
                      <a:pt x="422" y="525"/>
                      <a:pt x="422" y="525"/>
                    </a:cubicBezTo>
                    <a:cubicBezTo>
                      <a:pt x="315" y="486"/>
                      <a:pt x="260" y="368"/>
                      <a:pt x="299" y="261"/>
                    </a:cubicBezTo>
                    <a:cubicBezTo>
                      <a:pt x="299" y="261"/>
                      <a:pt x="299" y="261"/>
                      <a:pt x="299" y="261"/>
                    </a:cubicBezTo>
                    <a:cubicBezTo>
                      <a:pt x="404" y="300"/>
                      <a:pt x="404" y="300"/>
                      <a:pt x="404" y="300"/>
                    </a:cubicBezTo>
                    <a:cubicBezTo>
                      <a:pt x="284" y="0"/>
                      <a:pt x="284" y="0"/>
                      <a:pt x="284" y="0"/>
                    </a:cubicBezTo>
                    <a:cubicBezTo>
                      <a:pt x="0" y="153"/>
                      <a:pt x="0" y="153"/>
                      <a:pt x="0" y="153"/>
                    </a:cubicBezTo>
                    <a:cubicBezTo>
                      <a:pt x="105" y="191"/>
                      <a:pt x="105" y="191"/>
                      <a:pt x="105" y="191"/>
                    </a:cubicBezTo>
                    <a:cubicBezTo>
                      <a:pt x="27" y="405"/>
                      <a:pt x="138" y="641"/>
                      <a:pt x="351" y="719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</p:grpSp>
        <p:sp>
          <p:nvSpPr>
            <p:cNvPr id="7" name="îŝļîde">
              <a:extLst>
                <a:ext uri="{FF2B5EF4-FFF2-40B4-BE49-F238E27FC236}">
                  <a16:creationId xmlns:a16="http://schemas.microsoft.com/office/drawing/2014/main" xmlns="" id="{2680102C-A954-4944-BE70-1F2FA67322C7}"/>
                </a:ext>
              </a:extLst>
            </p:cNvPr>
            <p:cNvSpPr/>
            <p:nvPr/>
          </p:nvSpPr>
          <p:spPr>
            <a:xfrm>
              <a:off x="5629896" y="3871533"/>
              <a:ext cx="1011302" cy="523220"/>
            </a:xfrm>
            <a:prstGeom prst="rect">
              <a:avLst/>
            </a:prstGeom>
          </p:spPr>
          <p:txBody>
            <a:bodyPr wrap="square" lIns="91440" tIns="45720" rIns="91440" bIns="45720">
              <a:normAutofit/>
            </a:bodyPr>
            <a:lstStyle/>
            <a:p>
              <a:r>
                <a:rPr lang="en-US" altLang="zh-CN" sz="2800" b="1" i="1" dirty="0"/>
                <a:t>Text </a:t>
              </a:r>
              <a:endParaRPr lang="zh-CN" altLang="en-US" sz="2800" dirty="0"/>
            </a:p>
          </p:txBody>
        </p:sp>
        <p:grpSp>
          <p:nvGrpSpPr>
            <p:cNvPr id="8" name="iŝḻïḋe">
              <a:extLst>
                <a:ext uri="{FF2B5EF4-FFF2-40B4-BE49-F238E27FC236}">
                  <a16:creationId xmlns:a16="http://schemas.microsoft.com/office/drawing/2014/main" xmlns="" id="{9305C705-DF6C-402B-BB3A-867145A6DC53}"/>
                </a:ext>
              </a:extLst>
            </p:cNvPr>
            <p:cNvGrpSpPr/>
            <p:nvPr/>
          </p:nvGrpSpPr>
          <p:grpSpPr>
            <a:xfrm>
              <a:off x="673100" y="4016239"/>
              <a:ext cx="3515769" cy="1797253"/>
              <a:chOff x="673100" y="4349547"/>
              <a:chExt cx="3515769" cy="1797253"/>
            </a:xfrm>
          </p:grpSpPr>
          <p:grpSp>
            <p:nvGrpSpPr>
              <p:cNvPr id="30" name="ís1iḓe">
                <a:extLst>
                  <a:ext uri="{FF2B5EF4-FFF2-40B4-BE49-F238E27FC236}">
                    <a16:creationId xmlns:a16="http://schemas.microsoft.com/office/drawing/2014/main" xmlns="" id="{9C511A20-FCB7-4BF6-B2A2-FB15DC0A532B}"/>
                  </a:ext>
                </a:extLst>
              </p:cNvPr>
              <p:cNvGrpSpPr/>
              <p:nvPr/>
            </p:nvGrpSpPr>
            <p:grpSpPr>
              <a:xfrm>
                <a:off x="673100" y="4349547"/>
                <a:ext cx="2976851" cy="1099513"/>
                <a:chOff x="673100" y="2445358"/>
                <a:chExt cx="2976851" cy="1099513"/>
              </a:xfrm>
            </p:grpSpPr>
            <p:sp>
              <p:nvSpPr>
                <p:cNvPr id="33" name="îṩḷîde">
                  <a:extLst>
                    <a:ext uri="{FF2B5EF4-FFF2-40B4-BE49-F238E27FC236}">
                      <a16:creationId xmlns:a16="http://schemas.microsoft.com/office/drawing/2014/main" xmlns="" id="{79969BF0-2219-4C08-A699-C08BB090AEFD}"/>
                    </a:ext>
                  </a:extLst>
                </p:cNvPr>
                <p:cNvSpPr txBox="1"/>
                <p:nvPr/>
              </p:nvSpPr>
              <p:spPr bwMode="auto">
                <a:xfrm>
                  <a:off x="673100" y="2445358"/>
                  <a:ext cx="2976851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34" name="î$ḻïdê">
                  <a:extLst>
                    <a:ext uri="{FF2B5EF4-FFF2-40B4-BE49-F238E27FC236}">
                      <a16:creationId xmlns:a16="http://schemas.microsoft.com/office/drawing/2014/main" xmlns="" id="{E7AFB6E7-8A91-47A0-BCE9-B216D78254A7}"/>
                    </a:ext>
                  </a:extLst>
                </p:cNvPr>
                <p:cNvSpPr/>
                <p:nvPr/>
              </p:nvSpPr>
              <p:spPr bwMode="auto">
                <a:xfrm>
                  <a:off x="673100" y="2887163"/>
                  <a:ext cx="2976851" cy="6577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en-US" altLang="zh-CN" sz="1200" dirty="0"/>
                    <a:t>Copy paste fonts. Choose the only option to retain text……</a:t>
                  </a:r>
                </a:p>
              </p:txBody>
            </p:sp>
          </p:grpSp>
          <p:sp>
            <p:nvSpPr>
              <p:cNvPr id="31" name="ïṣḷïḓê">
                <a:extLst>
                  <a:ext uri="{FF2B5EF4-FFF2-40B4-BE49-F238E27FC236}">
                    <a16:creationId xmlns:a16="http://schemas.microsoft.com/office/drawing/2014/main" xmlns="" id="{1A50C353-B594-45AB-8CB7-A4CFECE7488C}"/>
                  </a:ext>
                </a:extLst>
              </p:cNvPr>
              <p:cNvSpPr/>
              <p:nvPr/>
            </p:nvSpPr>
            <p:spPr bwMode="auto">
              <a:xfrm>
                <a:off x="673100" y="5489092"/>
                <a:ext cx="2976851" cy="6577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200" dirty="0"/>
                  <a:t>Copy paste fonts. Choose the only option to retain text……</a:t>
                </a:r>
              </a:p>
            </p:txBody>
          </p: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xmlns="" id="{5FB57892-42F6-4FF1-AB3B-F1E42B0370EF}"/>
                  </a:ext>
                </a:extLst>
              </p:cNvPr>
              <p:cNvCxnSpPr/>
              <p:nvPr/>
            </p:nvCxnSpPr>
            <p:spPr>
              <a:xfrm>
                <a:off x="673100" y="5469076"/>
                <a:ext cx="3515769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îṣḻíḑe">
              <a:extLst>
                <a:ext uri="{FF2B5EF4-FFF2-40B4-BE49-F238E27FC236}">
                  <a16:creationId xmlns:a16="http://schemas.microsoft.com/office/drawing/2014/main" xmlns="" id="{EAC4E829-B247-4562-A5BE-025C5A037C12}"/>
                </a:ext>
              </a:extLst>
            </p:cNvPr>
            <p:cNvGrpSpPr/>
            <p:nvPr/>
          </p:nvGrpSpPr>
          <p:grpSpPr>
            <a:xfrm flipH="1">
              <a:off x="8003131" y="4156958"/>
              <a:ext cx="3515769" cy="1797253"/>
              <a:chOff x="673100" y="4349547"/>
              <a:chExt cx="3515769" cy="1797253"/>
            </a:xfrm>
          </p:grpSpPr>
          <p:grpSp>
            <p:nvGrpSpPr>
              <p:cNvPr id="25" name="îşlidê">
                <a:extLst>
                  <a:ext uri="{FF2B5EF4-FFF2-40B4-BE49-F238E27FC236}">
                    <a16:creationId xmlns:a16="http://schemas.microsoft.com/office/drawing/2014/main" xmlns="" id="{BB775573-6807-4CFD-ABA0-6C7CF8084450}"/>
                  </a:ext>
                </a:extLst>
              </p:cNvPr>
              <p:cNvGrpSpPr/>
              <p:nvPr/>
            </p:nvGrpSpPr>
            <p:grpSpPr>
              <a:xfrm>
                <a:off x="673100" y="4349547"/>
                <a:ext cx="2976851" cy="1099513"/>
                <a:chOff x="673100" y="2445358"/>
                <a:chExt cx="2976851" cy="1099513"/>
              </a:xfrm>
            </p:grpSpPr>
            <p:sp>
              <p:nvSpPr>
                <p:cNvPr id="28" name="íśḻïḓé">
                  <a:extLst>
                    <a:ext uri="{FF2B5EF4-FFF2-40B4-BE49-F238E27FC236}">
                      <a16:creationId xmlns:a16="http://schemas.microsoft.com/office/drawing/2014/main" xmlns="" id="{79969BF0-2219-4C08-A699-C08BB090AEFD}"/>
                    </a:ext>
                  </a:extLst>
                </p:cNvPr>
                <p:cNvSpPr txBox="1"/>
                <p:nvPr/>
              </p:nvSpPr>
              <p:spPr bwMode="auto">
                <a:xfrm>
                  <a:off x="673100" y="2445358"/>
                  <a:ext cx="2976851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29" name="i$1íďê">
                  <a:extLst>
                    <a:ext uri="{FF2B5EF4-FFF2-40B4-BE49-F238E27FC236}">
                      <a16:creationId xmlns:a16="http://schemas.microsoft.com/office/drawing/2014/main" xmlns="" id="{E7AFB6E7-8A91-47A0-BCE9-B216D78254A7}"/>
                    </a:ext>
                  </a:extLst>
                </p:cNvPr>
                <p:cNvSpPr/>
                <p:nvPr/>
              </p:nvSpPr>
              <p:spPr bwMode="auto">
                <a:xfrm>
                  <a:off x="673100" y="2887163"/>
                  <a:ext cx="2976851" cy="6577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en-US" altLang="zh-CN" sz="1200" dirty="0"/>
                    <a:t>Copy paste fonts. Choose the only option to retain text……</a:t>
                  </a:r>
                </a:p>
              </p:txBody>
            </p:sp>
          </p:grpSp>
          <p:sp>
            <p:nvSpPr>
              <p:cNvPr id="26" name="íṧļïdè">
                <a:extLst>
                  <a:ext uri="{FF2B5EF4-FFF2-40B4-BE49-F238E27FC236}">
                    <a16:creationId xmlns:a16="http://schemas.microsoft.com/office/drawing/2014/main" xmlns="" id="{1A50C353-B594-45AB-8CB7-A4CFECE7488C}"/>
                  </a:ext>
                </a:extLst>
              </p:cNvPr>
              <p:cNvSpPr/>
              <p:nvPr/>
            </p:nvSpPr>
            <p:spPr bwMode="auto">
              <a:xfrm>
                <a:off x="673100" y="5489092"/>
                <a:ext cx="2976851" cy="6577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200" dirty="0"/>
                  <a:t>Copy paste fonts. Choose the only option to retain text……</a:t>
                </a:r>
              </a:p>
            </p:txBody>
          </p:sp>
          <p:cxnSp>
            <p:nvCxnSpPr>
              <p:cNvPr id="27" name="直接连接符 26">
                <a:extLst>
                  <a:ext uri="{FF2B5EF4-FFF2-40B4-BE49-F238E27FC236}">
                    <a16:creationId xmlns:a16="http://schemas.microsoft.com/office/drawing/2014/main" xmlns="" id="{CC9F2DE1-FB0A-4A9D-BE69-8C781AF692D7}"/>
                  </a:ext>
                </a:extLst>
              </p:cNvPr>
              <p:cNvCxnSpPr/>
              <p:nvPr/>
            </p:nvCxnSpPr>
            <p:spPr>
              <a:xfrm>
                <a:off x="673100" y="5469076"/>
                <a:ext cx="3515769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ïṣ1íḓè">
              <a:extLst>
                <a:ext uri="{FF2B5EF4-FFF2-40B4-BE49-F238E27FC236}">
                  <a16:creationId xmlns:a16="http://schemas.microsoft.com/office/drawing/2014/main" xmlns="" id="{046315FA-37BE-43ED-9630-C9E2B6CAB538}"/>
                </a:ext>
              </a:extLst>
            </p:cNvPr>
            <p:cNvGrpSpPr/>
            <p:nvPr/>
          </p:nvGrpSpPr>
          <p:grpSpPr>
            <a:xfrm flipH="1">
              <a:off x="6349426" y="1322889"/>
              <a:ext cx="3515769" cy="1797253"/>
              <a:chOff x="673100" y="4349547"/>
              <a:chExt cx="3515769" cy="1797253"/>
            </a:xfrm>
          </p:grpSpPr>
          <p:grpSp>
            <p:nvGrpSpPr>
              <p:cNvPr id="20" name="íŝļïḍè">
                <a:extLst>
                  <a:ext uri="{FF2B5EF4-FFF2-40B4-BE49-F238E27FC236}">
                    <a16:creationId xmlns:a16="http://schemas.microsoft.com/office/drawing/2014/main" xmlns="" id="{CBD8AB5D-A016-44B6-8F0E-9782E3023361}"/>
                  </a:ext>
                </a:extLst>
              </p:cNvPr>
              <p:cNvGrpSpPr/>
              <p:nvPr/>
            </p:nvGrpSpPr>
            <p:grpSpPr>
              <a:xfrm>
                <a:off x="673100" y="4349547"/>
                <a:ext cx="2976851" cy="1099513"/>
                <a:chOff x="673100" y="2445358"/>
                <a:chExt cx="2976851" cy="1099513"/>
              </a:xfrm>
            </p:grpSpPr>
            <p:sp>
              <p:nvSpPr>
                <p:cNvPr id="23" name="íš1ïḋè">
                  <a:extLst>
                    <a:ext uri="{FF2B5EF4-FFF2-40B4-BE49-F238E27FC236}">
                      <a16:creationId xmlns:a16="http://schemas.microsoft.com/office/drawing/2014/main" xmlns="" id="{79969BF0-2219-4C08-A699-C08BB090AEFD}"/>
                    </a:ext>
                  </a:extLst>
                </p:cNvPr>
                <p:cNvSpPr txBox="1"/>
                <p:nvPr/>
              </p:nvSpPr>
              <p:spPr bwMode="auto">
                <a:xfrm>
                  <a:off x="673100" y="2445358"/>
                  <a:ext cx="2976851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24" name="ïṡlîďe">
                  <a:extLst>
                    <a:ext uri="{FF2B5EF4-FFF2-40B4-BE49-F238E27FC236}">
                      <a16:creationId xmlns:a16="http://schemas.microsoft.com/office/drawing/2014/main" xmlns="" id="{E7AFB6E7-8A91-47A0-BCE9-B216D78254A7}"/>
                    </a:ext>
                  </a:extLst>
                </p:cNvPr>
                <p:cNvSpPr/>
                <p:nvPr/>
              </p:nvSpPr>
              <p:spPr bwMode="auto">
                <a:xfrm>
                  <a:off x="673100" y="2887163"/>
                  <a:ext cx="2976851" cy="6577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en-US" altLang="zh-CN" sz="1200" dirty="0"/>
                    <a:t>Copy paste fonts. Choose the only option to retain text……</a:t>
                  </a:r>
                </a:p>
              </p:txBody>
            </p:sp>
          </p:grpSp>
          <p:sp>
            <p:nvSpPr>
              <p:cNvPr id="21" name="îŝḻîḍé">
                <a:extLst>
                  <a:ext uri="{FF2B5EF4-FFF2-40B4-BE49-F238E27FC236}">
                    <a16:creationId xmlns:a16="http://schemas.microsoft.com/office/drawing/2014/main" xmlns="" id="{1A50C353-B594-45AB-8CB7-A4CFECE7488C}"/>
                  </a:ext>
                </a:extLst>
              </p:cNvPr>
              <p:cNvSpPr/>
              <p:nvPr/>
            </p:nvSpPr>
            <p:spPr bwMode="auto">
              <a:xfrm>
                <a:off x="673100" y="5489092"/>
                <a:ext cx="2976851" cy="6577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200" dirty="0"/>
                  <a:t>Copy paste fonts. Choose the only option to retain text……</a:t>
                </a:r>
              </a:p>
            </p:txBody>
          </p:sp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xmlns="" id="{98575E29-C1FB-461F-BB28-1695BBE11570}"/>
                  </a:ext>
                </a:extLst>
              </p:cNvPr>
              <p:cNvCxnSpPr/>
              <p:nvPr/>
            </p:nvCxnSpPr>
            <p:spPr>
              <a:xfrm>
                <a:off x="673100" y="5469076"/>
                <a:ext cx="3515769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îŝ1iḑê">
              <a:extLst>
                <a:ext uri="{FF2B5EF4-FFF2-40B4-BE49-F238E27FC236}">
                  <a16:creationId xmlns:a16="http://schemas.microsoft.com/office/drawing/2014/main" xmlns="" id="{3CAEF9A9-18C3-407B-ABBB-B5E765B0BDDD}"/>
                </a:ext>
              </a:extLst>
            </p:cNvPr>
            <p:cNvGrpSpPr/>
            <p:nvPr/>
          </p:nvGrpSpPr>
          <p:grpSpPr>
            <a:xfrm>
              <a:off x="6259285" y="2088784"/>
              <a:ext cx="641185" cy="641184"/>
              <a:chOff x="4317028" y="3206562"/>
              <a:chExt cx="641185" cy="641184"/>
            </a:xfrm>
          </p:grpSpPr>
          <p:sp>
            <p:nvSpPr>
              <p:cNvPr id="18" name="išḷiḍê">
                <a:extLst>
                  <a:ext uri="{FF2B5EF4-FFF2-40B4-BE49-F238E27FC236}">
                    <a16:creationId xmlns:a16="http://schemas.microsoft.com/office/drawing/2014/main" xmlns="" id="{8CA2FD61-1C9E-4AE8-B336-B037EE3B38BB}"/>
                  </a:ext>
                </a:extLst>
              </p:cNvPr>
              <p:cNvSpPr/>
              <p:nvPr/>
            </p:nvSpPr>
            <p:spPr>
              <a:xfrm>
                <a:off x="4317028" y="3206562"/>
                <a:ext cx="641185" cy="641184"/>
              </a:xfrm>
              <a:prstGeom prst="ellipse">
                <a:avLst/>
              </a:prstGeom>
              <a:solidFill>
                <a:schemeClr val="accent1"/>
              </a:solidFill>
              <a:ln w="19050">
                <a:solidFill>
                  <a:schemeClr val="bg1"/>
                </a:solidFill>
                <a:miter lim="400000"/>
              </a:ln>
            </p:spPr>
            <p:txBody>
              <a:bodyPr wrap="square" lIns="91440" tIns="45720" rIns="91440" bIns="45720" anchor="ctr">
                <a:normAutofit fontScale="85000" lnSpcReduction="20000"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1pPr>
                <a:lvl2pPr marL="0" marR="0" indent="2286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2pPr>
                <a:lvl3pPr marL="0" marR="0" indent="4572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3pPr>
                <a:lvl4pPr marL="0" marR="0" indent="6858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4pPr>
                <a:lvl5pPr marL="0" marR="0" indent="9144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5pPr>
                <a:lvl6pPr marL="0" marR="0" indent="11430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6pPr>
                <a:lvl7pPr marL="0" marR="0" indent="13716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7pPr>
                <a:lvl8pPr marL="0" marR="0" indent="16002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8pPr>
                <a:lvl9pPr marL="0" marR="0" indent="18288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9pPr>
              </a:lstStyle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19" name="isliḑè">
                <a:extLst>
                  <a:ext uri="{FF2B5EF4-FFF2-40B4-BE49-F238E27FC236}">
                    <a16:creationId xmlns:a16="http://schemas.microsoft.com/office/drawing/2014/main" xmlns="" id="{BE419A17-406B-4F14-B4BD-2243A12D3C12}"/>
                  </a:ext>
                </a:extLst>
              </p:cNvPr>
              <p:cNvSpPr/>
              <p:nvPr/>
            </p:nvSpPr>
            <p:spPr bwMode="auto">
              <a:xfrm>
                <a:off x="4475509" y="3378200"/>
                <a:ext cx="324222" cy="297908"/>
              </a:xfrm>
              <a:custGeom>
                <a:avLst/>
                <a:gdLst>
                  <a:gd name="connsiteX0" fmla="*/ 373273 h 605239"/>
                  <a:gd name="connsiteY0" fmla="*/ 373273 h 605239"/>
                  <a:gd name="connsiteX1" fmla="*/ 373273 h 605239"/>
                  <a:gd name="connsiteY1" fmla="*/ 373273 h 605239"/>
                  <a:gd name="connsiteX2" fmla="*/ 373273 h 605239"/>
                  <a:gd name="connsiteY2" fmla="*/ 373273 h 605239"/>
                  <a:gd name="connsiteX3" fmla="*/ 373273 h 605239"/>
                  <a:gd name="connsiteY3" fmla="*/ 373273 h 605239"/>
                  <a:gd name="connsiteX4" fmla="*/ 373273 h 605239"/>
                  <a:gd name="connsiteY4" fmla="*/ 373273 h 605239"/>
                  <a:gd name="connsiteX5" fmla="*/ 373273 h 605239"/>
                  <a:gd name="connsiteY5" fmla="*/ 373273 h 605239"/>
                  <a:gd name="connsiteX6" fmla="*/ 373273 h 605239"/>
                  <a:gd name="connsiteY6" fmla="*/ 373273 h 605239"/>
                  <a:gd name="connsiteX7" fmla="*/ 373273 h 605239"/>
                  <a:gd name="connsiteY7" fmla="*/ 373273 h 605239"/>
                  <a:gd name="connsiteX8" fmla="*/ 373273 h 605239"/>
                  <a:gd name="connsiteY8" fmla="*/ 373273 h 605239"/>
                  <a:gd name="connsiteX9" fmla="*/ 373273 h 605239"/>
                  <a:gd name="connsiteY9" fmla="*/ 373273 h 605239"/>
                  <a:gd name="connsiteX10" fmla="*/ 373273 h 605239"/>
                  <a:gd name="connsiteY10" fmla="*/ 373273 h 605239"/>
                  <a:gd name="connsiteX11" fmla="*/ 373273 h 605239"/>
                  <a:gd name="connsiteY11" fmla="*/ 373273 h 605239"/>
                  <a:gd name="connsiteX12" fmla="*/ 373273 h 605239"/>
                  <a:gd name="connsiteY12" fmla="*/ 373273 h 605239"/>
                  <a:gd name="connsiteX13" fmla="*/ 373273 h 605239"/>
                  <a:gd name="connsiteY13" fmla="*/ 373273 h 605239"/>
                  <a:gd name="connsiteX14" fmla="*/ 373273 h 605239"/>
                  <a:gd name="connsiteY14" fmla="*/ 373273 h 605239"/>
                  <a:gd name="connsiteX15" fmla="*/ 373273 h 605239"/>
                  <a:gd name="connsiteY15" fmla="*/ 373273 h 605239"/>
                  <a:gd name="connsiteX16" fmla="*/ 373273 h 605239"/>
                  <a:gd name="connsiteY16" fmla="*/ 373273 h 605239"/>
                  <a:gd name="connsiteX17" fmla="*/ 373273 h 605239"/>
                  <a:gd name="connsiteY17" fmla="*/ 373273 h 605239"/>
                  <a:gd name="connsiteX18" fmla="*/ 373273 h 605239"/>
                  <a:gd name="connsiteY18" fmla="*/ 373273 h 605239"/>
                  <a:gd name="connsiteX19" fmla="*/ 373273 h 605239"/>
                  <a:gd name="connsiteY19" fmla="*/ 373273 h 605239"/>
                  <a:gd name="connsiteX20" fmla="*/ 373273 h 605239"/>
                  <a:gd name="connsiteY20" fmla="*/ 373273 h 605239"/>
                  <a:gd name="connsiteX21" fmla="*/ 373273 h 605239"/>
                  <a:gd name="connsiteY21" fmla="*/ 373273 h 605239"/>
                  <a:gd name="connsiteX22" fmla="*/ 373273 h 605239"/>
                  <a:gd name="connsiteY22" fmla="*/ 373273 h 605239"/>
                  <a:gd name="connsiteX23" fmla="*/ 373273 h 605239"/>
                  <a:gd name="connsiteY23" fmla="*/ 373273 h 605239"/>
                  <a:gd name="connsiteX24" fmla="*/ 373273 h 605239"/>
                  <a:gd name="connsiteY24" fmla="*/ 373273 h 605239"/>
                  <a:gd name="connsiteX25" fmla="*/ 373273 h 605239"/>
                  <a:gd name="connsiteY25" fmla="*/ 373273 h 605239"/>
                  <a:gd name="connsiteX26" fmla="*/ 373273 h 605239"/>
                  <a:gd name="connsiteY26" fmla="*/ 373273 h 605239"/>
                  <a:gd name="connsiteX27" fmla="*/ 373273 h 605239"/>
                  <a:gd name="connsiteY27" fmla="*/ 373273 h 605239"/>
                  <a:gd name="connsiteX28" fmla="*/ 373273 h 605239"/>
                  <a:gd name="connsiteY28" fmla="*/ 373273 h 605239"/>
                  <a:gd name="connsiteX29" fmla="*/ 373273 h 605239"/>
                  <a:gd name="connsiteY29" fmla="*/ 373273 h 605239"/>
                  <a:gd name="connsiteX30" fmla="*/ 373273 h 605239"/>
                  <a:gd name="connsiteY30" fmla="*/ 373273 h 605239"/>
                  <a:gd name="connsiteX31" fmla="*/ 373273 h 605239"/>
                  <a:gd name="connsiteY31" fmla="*/ 373273 h 605239"/>
                  <a:gd name="connsiteX32" fmla="*/ 373273 h 605239"/>
                  <a:gd name="connsiteY32" fmla="*/ 373273 h 605239"/>
                  <a:gd name="connsiteX33" fmla="*/ 373273 h 605239"/>
                  <a:gd name="connsiteY33" fmla="*/ 373273 h 605239"/>
                  <a:gd name="connsiteX34" fmla="*/ 373273 h 605239"/>
                  <a:gd name="connsiteY34" fmla="*/ 373273 h 605239"/>
                  <a:gd name="connsiteX35" fmla="*/ 373273 h 605239"/>
                  <a:gd name="connsiteY35" fmla="*/ 373273 h 605239"/>
                  <a:gd name="connsiteX36" fmla="*/ 373273 h 605239"/>
                  <a:gd name="connsiteY36" fmla="*/ 373273 h 605239"/>
                  <a:gd name="connsiteX37" fmla="*/ 373273 h 605239"/>
                  <a:gd name="connsiteY37" fmla="*/ 373273 h 605239"/>
                  <a:gd name="connsiteX38" fmla="*/ 373273 h 605239"/>
                  <a:gd name="connsiteY38" fmla="*/ 373273 h 605239"/>
                  <a:gd name="connsiteX39" fmla="*/ 373273 h 605239"/>
                  <a:gd name="connsiteY39" fmla="*/ 373273 h 605239"/>
                  <a:gd name="connsiteX40" fmla="*/ 373273 h 605239"/>
                  <a:gd name="connsiteY40" fmla="*/ 373273 h 605239"/>
                  <a:gd name="connsiteX41" fmla="*/ 373273 h 605239"/>
                  <a:gd name="connsiteY41" fmla="*/ 373273 h 605239"/>
                  <a:gd name="connsiteX42" fmla="*/ 373273 h 605239"/>
                  <a:gd name="connsiteY42" fmla="*/ 373273 h 605239"/>
                  <a:gd name="connsiteX43" fmla="*/ 373273 h 605239"/>
                  <a:gd name="connsiteY43" fmla="*/ 373273 h 605239"/>
                  <a:gd name="connsiteX44" fmla="*/ 373273 h 605239"/>
                  <a:gd name="connsiteY44" fmla="*/ 373273 h 605239"/>
                  <a:gd name="connsiteX45" fmla="*/ 373273 h 605239"/>
                  <a:gd name="connsiteY45" fmla="*/ 373273 h 605239"/>
                  <a:gd name="connsiteX46" fmla="*/ 373273 h 605239"/>
                  <a:gd name="connsiteY46" fmla="*/ 373273 h 605239"/>
                  <a:gd name="connsiteX47" fmla="*/ 373273 h 605239"/>
                  <a:gd name="connsiteY47" fmla="*/ 373273 h 605239"/>
                  <a:gd name="connsiteX48" fmla="*/ 373273 h 605239"/>
                  <a:gd name="connsiteY48" fmla="*/ 373273 h 605239"/>
                  <a:gd name="connsiteX49" fmla="*/ 373273 h 605239"/>
                  <a:gd name="connsiteY49" fmla="*/ 373273 h 605239"/>
                  <a:gd name="connsiteX50" fmla="*/ 373273 h 605239"/>
                  <a:gd name="connsiteY50" fmla="*/ 373273 h 605239"/>
                  <a:gd name="connsiteX51" fmla="*/ 373273 h 605239"/>
                  <a:gd name="connsiteY51" fmla="*/ 373273 h 605239"/>
                  <a:gd name="connsiteX52" fmla="*/ 373273 h 605239"/>
                  <a:gd name="connsiteY52" fmla="*/ 373273 h 605239"/>
                  <a:gd name="connsiteX53" fmla="*/ 373273 h 605239"/>
                  <a:gd name="connsiteY53" fmla="*/ 373273 h 605239"/>
                  <a:gd name="connsiteX54" fmla="*/ 373273 h 605239"/>
                  <a:gd name="connsiteY54" fmla="*/ 373273 h 605239"/>
                  <a:gd name="connsiteX55" fmla="*/ 373273 h 605239"/>
                  <a:gd name="connsiteY55" fmla="*/ 373273 h 605239"/>
                  <a:gd name="connsiteX56" fmla="*/ 373273 h 605239"/>
                  <a:gd name="connsiteY56" fmla="*/ 373273 h 605239"/>
                  <a:gd name="connsiteX57" fmla="*/ 373273 h 605239"/>
                  <a:gd name="connsiteY57" fmla="*/ 373273 h 605239"/>
                  <a:gd name="connsiteX58" fmla="*/ 373273 h 605239"/>
                  <a:gd name="connsiteY58" fmla="*/ 373273 h 605239"/>
                  <a:gd name="connsiteX59" fmla="*/ 373273 h 605239"/>
                  <a:gd name="connsiteY59" fmla="*/ 373273 h 605239"/>
                  <a:gd name="connsiteX60" fmla="*/ 373273 h 605239"/>
                  <a:gd name="connsiteY60" fmla="*/ 373273 h 605239"/>
                  <a:gd name="connsiteX61" fmla="*/ 373273 h 605239"/>
                  <a:gd name="connsiteY61" fmla="*/ 373273 h 605239"/>
                  <a:gd name="connsiteX62" fmla="*/ 373273 h 605239"/>
                  <a:gd name="connsiteY62" fmla="*/ 373273 h 605239"/>
                  <a:gd name="connsiteX63" fmla="*/ 373273 h 605239"/>
                  <a:gd name="connsiteY63" fmla="*/ 373273 h 605239"/>
                  <a:gd name="connsiteX64" fmla="*/ 373273 h 605239"/>
                  <a:gd name="connsiteY64" fmla="*/ 373273 h 605239"/>
                  <a:gd name="connsiteX65" fmla="*/ 373273 h 605239"/>
                  <a:gd name="connsiteY65" fmla="*/ 373273 h 605239"/>
                  <a:gd name="connsiteX66" fmla="*/ 373273 h 605239"/>
                  <a:gd name="connsiteY66" fmla="*/ 373273 h 605239"/>
                  <a:gd name="connsiteX67" fmla="*/ 373273 h 605239"/>
                  <a:gd name="connsiteY67" fmla="*/ 373273 h 605239"/>
                  <a:gd name="connsiteX68" fmla="*/ 373273 h 605239"/>
                  <a:gd name="connsiteY68" fmla="*/ 373273 h 605239"/>
                  <a:gd name="connsiteX69" fmla="*/ 373273 h 605239"/>
                  <a:gd name="connsiteY69" fmla="*/ 373273 h 605239"/>
                  <a:gd name="connsiteX70" fmla="*/ 373273 h 605239"/>
                  <a:gd name="connsiteY70" fmla="*/ 373273 h 605239"/>
                  <a:gd name="connsiteX71" fmla="*/ 373273 h 605239"/>
                  <a:gd name="connsiteY71" fmla="*/ 373273 h 605239"/>
                  <a:gd name="connsiteX72" fmla="*/ 373273 h 605239"/>
                  <a:gd name="connsiteY72" fmla="*/ 373273 h 605239"/>
                  <a:gd name="connsiteX73" fmla="*/ 373273 h 605239"/>
                  <a:gd name="connsiteY73" fmla="*/ 373273 h 605239"/>
                  <a:gd name="connsiteX74" fmla="*/ 373273 h 605239"/>
                  <a:gd name="connsiteY74" fmla="*/ 373273 h 605239"/>
                  <a:gd name="connsiteX75" fmla="*/ 373273 h 605239"/>
                  <a:gd name="connsiteY75" fmla="*/ 373273 h 605239"/>
                  <a:gd name="connsiteX76" fmla="*/ 373273 h 605239"/>
                  <a:gd name="connsiteY76" fmla="*/ 373273 h 605239"/>
                  <a:gd name="connsiteX77" fmla="*/ 373273 h 605239"/>
                  <a:gd name="connsiteY77" fmla="*/ 373273 h 605239"/>
                  <a:gd name="connsiteX78" fmla="*/ 373273 h 605239"/>
                  <a:gd name="connsiteY78" fmla="*/ 373273 h 605239"/>
                  <a:gd name="connsiteX79" fmla="*/ 373273 h 605239"/>
                  <a:gd name="connsiteY79" fmla="*/ 373273 h 605239"/>
                  <a:gd name="connsiteX80" fmla="*/ 373273 h 605239"/>
                  <a:gd name="connsiteY80" fmla="*/ 373273 h 605239"/>
                  <a:gd name="connsiteX81" fmla="*/ 373273 h 605239"/>
                  <a:gd name="connsiteY81" fmla="*/ 373273 h 605239"/>
                  <a:gd name="connsiteX82" fmla="*/ 373273 h 605239"/>
                  <a:gd name="connsiteY82" fmla="*/ 373273 h 605239"/>
                  <a:gd name="connsiteX83" fmla="*/ 373273 h 605239"/>
                  <a:gd name="connsiteY83" fmla="*/ 373273 h 605239"/>
                  <a:gd name="connsiteX84" fmla="*/ 373273 h 605239"/>
                  <a:gd name="connsiteY84" fmla="*/ 373273 h 605239"/>
                  <a:gd name="connsiteX85" fmla="*/ 373273 h 605239"/>
                  <a:gd name="connsiteY85" fmla="*/ 373273 h 605239"/>
                  <a:gd name="connsiteX86" fmla="*/ 373273 h 605239"/>
                  <a:gd name="connsiteY86" fmla="*/ 373273 h 605239"/>
                  <a:gd name="connsiteX87" fmla="*/ 373273 h 605239"/>
                  <a:gd name="connsiteY87" fmla="*/ 373273 h 605239"/>
                  <a:gd name="connsiteX88" fmla="*/ 373273 h 605239"/>
                  <a:gd name="connsiteY88" fmla="*/ 373273 h 605239"/>
                  <a:gd name="connsiteX89" fmla="*/ 373273 h 605239"/>
                  <a:gd name="connsiteY89" fmla="*/ 373273 h 605239"/>
                  <a:gd name="connsiteX90" fmla="*/ 373273 h 605239"/>
                  <a:gd name="connsiteY90" fmla="*/ 373273 h 605239"/>
                  <a:gd name="connsiteX91" fmla="*/ 373273 h 605239"/>
                  <a:gd name="connsiteY91" fmla="*/ 373273 h 605239"/>
                  <a:gd name="connsiteX92" fmla="*/ 373273 h 605239"/>
                  <a:gd name="connsiteY92" fmla="*/ 373273 h 605239"/>
                  <a:gd name="connsiteX93" fmla="*/ 373273 h 605239"/>
                  <a:gd name="connsiteY93" fmla="*/ 373273 h 605239"/>
                  <a:gd name="connsiteX94" fmla="*/ 373273 h 605239"/>
                  <a:gd name="connsiteY94" fmla="*/ 373273 h 605239"/>
                  <a:gd name="connsiteX95" fmla="*/ 373273 h 605239"/>
                  <a:gd name="connsiteY95" fmla="*/ 373273 h 605239"/>
                  <a:gd name="connsiteX96" fmla="*/ 373273 h 605239"/>
                  <a:gd name="connsiteY96" fmla="*/ 373273 h 605239"/>
                  <a:gd name="connsiteX97" fmla="*/ 373273 h 605239"/>
                  <a:gd name="connsiteY97" fmla="*/ 373273 h 605239"/>
                  <a:gd name="connsiteX98" fmla="*/ 373273 h 605239"/>
                  <a:gd name="connsiteY98" fmla="*/ 373273 h 605239"/>
                  <a:gd name="connsiteX99" fmla="*/ 373273 h 605239"/>
                  <a:gd name="connsiteY99" fmla="*/ 373273 h 605239"/>
                  <a:gd name="connsiteX100" fmla="*/ 373273 h 605239"/>
                  <a:gd name="connsiteY100" fmla="*/ 373273 h 605239"/>
                  <a:gd name="connsiteX101" fmla="*/ 373273 h 605239"/>
                  <a:gd name="connsiteY101" fmla="*/ 373273 h 605239"/>
                  <a:gd name="connsiteX102" fmla="*/ 373273 h 605239"/>
                  <a:gd name="connsiteY102" fmla="*/ 373273 h 605239"/>
                  <a:gd name="connsiteX103" fmla="*/ 373273 h 605239"/>
                  <a:gd name="connsiteY103" fmla="*/ 373273 h 605239"/>
                  <a:gd name="connsiteX104" fmla="*/ 373273 h 605239"/>
                  <a:gd name="connsiteY104" fmla="*/ 373273 h 605239"/>
                  <a:gd name="connsiteX105" fmla="*/ 373273 h 605239"/>
                  <a:gd name="connsiteY105" fmla="*/ 373273 h 605239"/>
                  <a:gd name="connsiteX106" fmla="*/ 373273 h 605239"/>
                  <a:gd name="connsiteY106" fmla="*/ 373273 h 605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</a:cxnLst>
                <a:rect l="l" t="t" r="r" b="b"/>
                <a:pathLst>
                  <a:path w="608909" h="559493">
                    <a:moveTo>
                      <a:pt x="470180" y="272856"/>
                    </a:moveTo>
                    <a:lnTo>
                      <a:pt x="476019" y="272856"/>
                    </a:lnTo>
                    <a:lnTo>
                      <a:pt x="481953" y="272856"/>
                    </a:lnTo>
                    <a:cubicBezTo>
                      <a:pt x="509171" y="272856"/>
                      <a:pt x="531210" y="294963"/>
                      <a:pt x="531210" y="322056"/>
                    </a:cubicBezTo>
                    <a:lnTo>
                      <a:pt x="531210" y="376617"/>
                    </a:lnTo>
                    <a:cubicBezTo>
                      <a:pt x="531210" y="385084"/>
                      <a:pt x="526783" y="392609"/>
                      <a:pt x="520096" y="397031"/>
                    </a:cubicBezTo>
                    <a:lnTo>
                      <a:pt x="520096" y="449711"/>
                    </a:lnTo>
                    <a:cubicBezTo>
                      <a:pt x="520096" y="450558"/>
                      <a:pt x="520661" y="451498"/>
                      <a:pt x="521509" y="451875"/>
                    </a:cubicBezTo>
                    <a:cubicBezTo>
                      <a:pt x="528949" y="455450"/>
                      <a:pt x="565492" y="473888"/>
                      <a:pt x="599209" y="501639"/>
                    </a:cubicBezTo>
                    <a:cubicBezTo>
                      <a:pt x="605425" y="506625"/>
                      <a:pt x="608909" y="514150"/>
                      <a:pt x="608909" y="522052"/>
                    </a:cubicBezTo>
                    <a:lnTo>
                      <a:pt x="608909" y="559493"/>
                    </a:lnTo>
                    <a:lnTo>
                      <a:pt x="483083" y="559493"/>
                    </a:lnTo>
                    <a:lnTo>
                      <a:pt x="483083" y="515561"/>
                    </a:lnTo>
                    <a:cubicBezTo>
                      <a:pt x="483083" y="499475"/>
                      <a:pt x="476019" y="484424"/>
                      <a:pt x="463587" y="474264"/>
                    </a:cubicBezTo>
                    <a:cubicBezTo>
                      <a:pt x="453039" y="465609"/>
                      <a:pt x="442302" y="457707"/>
                      <a:pt x="431848" y="450558"/>
                    </a:cubicBezTo>
                    <a:cubicBezTo>
                      <a:pt x="431848" y="450370"/>
                      <a:pt x="431942" y="450087"/>
                      <a:pt x="431942" y="449711"/>
                    </a:cubicBezTo>
                    <a:lnTo>
                      <a:pt x="431942" y="397031"/>
                    </a:lnTo>
                    <a:cubicBezTo>
                      <a:pt x="425350" y="392609"/>
                      <a:pt x="420923" y="385084"/>
                      <a:pt x="420923" y="376617"/>
                    </a:cubicBezTo>
                    <a:lnTo>
                      <a:pt x="420923" y="322056"/>
                    </a:lnTo>
                    <a:cubicBezTo>
                      <a:pt x="420923" y="294775"/>
                      <a:pt x="443056" y="272856"/>
                      <a:pt x="470180" y="272856"/>
                    </a:cubicBezTo>
                    <a:close/>
                    <a:moveTo>
                      <a:pt x="127004" y="272856"/>
                    </a:moveTo>
                    <a:lnTo>
                      <a:pt x="132940" y="272856"/>
                    </a:lnTo>
                    <a:lnTo>
                      <a:pt x="138781" y="272856"/>
                    </a:lnTo>
                    <a:cubicBezTo>
                      <a:pt x="166104" y="272856"/>
                      <a:pt x="188057" y="294963"/>
                      <a:pt x="188057" y="322056"/>
                    </a:cubicBezTo>
                    <a:lnTo>
                      <a:pt x="188057" y="376617"/>
                    </a:lnTo>
                    <a:cubicBezTo>
                      <a:pt x="188057" y="385084"/>
                      <a:pt x="183629" y="392609"/>
                      <a:pt x="177033" y="397031"/>
                    </a:cubicBezTo>
                    <a:lnTo>
                      <a:pt x="177033" y="449711"/>
                    </a:lnTo>
                    <a:cubicBezTo>
                      <a:pt x="177033" y="449993"/>
                      <a:pt x="177128" y="450370"/>
                      <a:pt x="177128" y="450558"/>
                    </a:cubicBezTo>
                    <a:cubicBezTo>
                      <a:pt x="166670" y="457613"/>
                      <a:pt x="155929" y="465609"/>
                      <a:pt x="145376" y="474264"/>
                    </a:cubicBezTo>
                    <a:cubicBezTo>
                      <a:pt x="133034" y="484424"/>
                      <a:pt x="125874" y="499475"/>
                      <a:pt x="125874" y="515561"/>
                    </a:cubicBezTo>
                    <a:lnTo>
                      <a:pt x="125874" y="559493"/>
                    </a:lnTo>
                    <a:lnTo>
                      <a:pt x="0" y="559493"/>
                    </a:lnTo>
                    <a:lnTo>
                      <a:pt x="0" y="522052"/>
                    </a:lnTo>
                    <a:cubicBezTo>
                      <a:pt x="0" y="514150"/>
                      <a:pt x="3486" y="506625"/>
                      <a:pt x="9704" y="501639"/>
                    </a:cubicBezTo>
                    <a:cubicBezTo>
                      <a:pt x="43434" y="473888"/>
                      <a:pt x="79990" y="455450"/>
                      <a:pt x="87433" y="451875"/>
                    </a:cubicBezTo>
                    <a:cubicBezTo>
                      <a:pt x="88281" y="451498"/>
                      <a:pt x="88846" y="450558"/>
                      <a:pt x="88846" y="449711"/>
                    </a:cubicBezTo>
                    <a:lnTo>
                      <a:pt x="88846" y="397031"/>
                    </a:lnTo>
                    <a:cubicBezTo>
                      <a:pt x="82157" y="392609"/>
                      <a:pt x="77729" y="385084"/>
                      <a:pt x="77729" y="376617"/>
                    </a:cubicBezTo>
                    <a:lnTo>
                      <a:pt x="77729" y="322056"/>
                    </a:lnTo>
                    <a:cubicBezTo>
                      <a:pt x="77729" y="294775"/>
                      <a:pt x="99870" y="272856"/>
                      <a:pt x="127004" y="272856"/>
                    </a:cubicBezTo>
                    <a:close/>
                    <a:moveTo>
                      <a:pt x="297600" y="222543"/>
                    </a:moveTo>
                    <a:lnTo>
                      <a:pt x="304477" y="222543"/>
                    </a:lnTo>
                    <a:lnTo>
                      <a:pt x="311260" y="222543"/>
                    </a:lnTo>
                    <a:cubicBezTo>
                      <a:pt x="343291" y="222543"/>
                      <a:pt x="369198" y="248506"/>
                      <a:pt x="369198" y="280395"/>
                    </a:cubicBezTo>
                    <a:lnTo>
                      <a:pt x="369198" y="344455"/>
                    </a:lnTo>
                    <a:cubicBezTo>
                      <a:pt x="369198" y="354520"/>
                      <a:pt x="364017" y="363456"/>
                      <a:pt x="356198" y="368536"/>
                    </a:cubicBezTo>
                    <a:lnTo>
                      <a:pt x="356198" y="430432"/>
                    </a:lnTo>
                    <a:cubicBezTo>
                      <a:pt x="356198" y="431561"/>
                      <a:pt x="356857" y="432502"/>
                      <a:pt x="357893" y="433066"/>
                    </a:cubicBezTo>
                    <a:cubicBezTo>
                      <a:pt x="366655" y="437299"/>
                      <a:pt x="409520" y="459029"/>
                      <a:pt x="449275" y="491576"/>
                    </a:cubicBezTo>
                    <a:cubicBezTo>
                      <a:pt x="456435" y="497502"/>
                      <a:pt x="460580" y="506251"/>
                      <a:pt x="460580" y="515563"/>
                    </a:cubicBezTo>
                    <a:lnTo>
                      <a:pt x="460580" y="559493"/>
                    </a:lnTo>
                    <a:lnTo>
                      <a:pt x="304477" y="559493"/>
                    </a:lnTo>
                    <a:lnTo>
                      <a:pt x="148187" y="559493"/>
                    </a:lnTo>
                    <a:lnTo>
                      <a:pt x="148187" y="515563"/>
                    </a:lnTo>
                    <a:cubicBezTo>
                      <a:pt x="148187" y="506251"/>
                      <a:pt x="152332" y="497502"/>
                      <a:pt x="159492" y="491576"/>
                    </a:cubicBezTo>
                    <a:cubicBezTo>
                      <a:pt x="199342" y="459029"/>
                      <a:pt x="242206" y="437299"/>
                      <a:pt x="250967" y="433066"/>
                    </a:cubicBezTo>
                    <a:cubicBezTo>
                      <a:pt x="252004" y="432502"/>
                      <a:pt x="252569" y="431561"/>
                      <a:pt x="252569" y="430432"/>
                    </a:cubicBezTo>
                    <a:lnTo>
                      <a:pt x="252569" y="368536"/>
                    </a:lnTo>
                    <a:cubicBezTo>
                      <a:pt x="244844" y="363456"/>
                      <a:pt x="239663" y="354520"/>
                      <a:pt x="239663" y="344455"/>
                    </a:cubicBezTo>
                    <a:lnTo>
                      <a:pt x="239663" y="280395"/>
                    </a:lnTo>
                    <a:cubicBezTo>
                      <a:pt x="239663" y="248412"/>
                      <a:pt x="265664" y="222543"/>
                      <a:pt x="297600" y="222543"/>
                    </a:cubicBezTo>
                    <a:close/>
                    <a:moveTo>
                      <a:pt x="492495" y="40775"/>
                    </a:moveTo>
                    <a:cubicBezTo>
                      <a:pt x="488350" y="40775"/>
                      <a:pt x="487596" y="41528"/>
                      <a:pt x="487502" y="45854"/>
                    </a:cubicBezTo>
                    <a:lnTo>
                      <a:pt x="487502" y="51498"/>
                    </a:lnTo>
                    <a:cubicBezTo>
                      <a:pt x="487502" y="57142"/>
                      <a:pt x="487502" y="56953"/>
                      <a:pt x="482038" y="59023"/>
                    </a:cubicBezTo>
                    <a:cubicBezTo>
                      <a:pt x="469036" y="63726"/>
                      <a:pt x="460934" y="72661"/>
                      <a:pt x="460086" y="86864"/>
                    </a:cubicBezTo>
                    <a:cubicBezTo>
                      <a:pt x="459332" y="99374"/>
                      <a:pt x="465833" y="107934"/>
                      <a:pt x="476196" y="114048"/>
                    </a:cubicBezTo>
                    <a:cubicBezTo>
                      <a:pt x="482414" y="117810"/>
                      <a:pt x="489480" y="120068"/>
                      <a:pt x="496264" y="123078"/>
                    </a:cubicBezTo>
                    <a:cubicBezTo>
                      <a:pt x="498902" y="124206"/>
                      <a:pt x="501445" y="125617"/>
                      <a:pt x="503706" y="127310"/>
                    </a:cubicBezTo>
                    <a:cubicBezTo>
                      <a:pt x="510207" y="132578"/>
                      <a:pt x="508982" y="141513"/>
                      <a:pt x="501257" y="144900"/>
                    </a:cubicBezTo>
                    <a:cubicBezTo>
                      <a:pt x="497112" y="146781"/>
                      <a:pt x="492778" y="147157"/>
                      <a:pt x="488350" y="146687"/>
                    </a:cubicBezTo>
                    <a:cubicBezTo>
                      <a:pt x="481472" y="145746"/>
                      <a:pt x="474783" y="144053"/>
                      <a:pt x="468659" y="140761"/>
                    </a:cubicBezTo>
                    <a:cubicBezTo>
                      <a:pt x="464985" y="138880"/>
                      <a:pt x="463949" y="139350"/>
                      <a:pt x="462724" y="143301"/>
                    </a:cubicBezTo>
                    <a:cubicBezTo>
                      <a:pt x="461593" y="146687"/>
                      <a:pt x="460557" y="150167"/>
                      <a:pt x="459709" y="153553"/>
                    </a:cubicBezTo>
                    <a:cubicBezTo>
                      <a:pt x="458484" y="158162"/>
                      <a:pt x="458861" y="159291"/>
                      <a:pt x="463572" y="161548"/>
                    </a:cubicBezTo>
                    <a:cubicBezTo>
                      <a:pt x="469130" y="164370"/>
                      <a:pt x="475160" y="165687"/>
                      <a:pt x="481284" y="166722"/>
                    </a:cubicBezTo>
                    <a:cubicBezTo>
                      <a:pt x="486089" y="167474"/>
                      <a:pt x="486371" y="167568"/>
                      <a:pt x="486371" y="172647"/>
                    </a:cubicBezTo>
                    <a:lnTo>
                      <a:pt x="486371" y="179420"/>
                    </a:lnTo>
                    <a:cubicBezTo>
                      <a:pt x="486371" y="182147"/>
                      <a:pt x="487690" y="183934"/>
                      <a:pt x="490611" y="183934"/>
                    </a:cubicBezTo>
                    <a:cubicBezTo>
                      <a:pt x="493908" y="184029"/>
                      <a:pt x="497300" y="184029"/>
                      <a:pt x="500503" y="183934"/>
                    </a:cubicBezTo>
                    <a:cubicBezTo>
                      <a:pt x="503330" y="183934"/>
                      <a:pt x="504649" y="182430"/>
                      <a:pt x="504649" y="179608"/>
                    </a:cubicBezTo>
                    <a:cubicBezTo>
                      <a:pt x="504649" y="176504"/>
                      <a:pt x="504837" y="173494"/>
                      <a:pt x="504649" y="170390"/>
                    </a:cubicBezTo>
                    <a:cubicBezTo>
                      <a:pt x="504554" y="167192"/>
                      <a:pt x="505968" y="165687"/>
                      <a:pt x="508982" y="164840"/>
                    </a:cubicBezTo>
                    <a:cubicBezTo>
                      <a:pt x="515860" y="162959"/>
                      <a:pt x="521889" y="159197"/>
                      <a:pt x="526412" y="153647"/>
                    </a:cubicBezTo>
                    <a:cubicBezTo>
                      <a:pt x="538942" y="138221"/>
                      <a:pt x="534231" y="115835"/>
                      <a:pt x="516237" y="105865"/>
                    </a:cubicBezTo>
                    <a:cubicBezTo>
                      <a:pt x="510584" y="102761"/>
                      <a:pt x="504554" y="100503"/>
                      <a:pt x="498619" y="97964"/>
                    </a:cubicBezTo>
                    <a:cubicBezTo>
                      <a:pt x="495227" y="96647"/>
                      <a:pt x="492024" y="94860"/>
                      <a:pt x="489104" y="92602"/>
                    </a:cubicBezTo>
                    <a:cubicBezTo>
                      <a:pt x="483451" y="88087"/>
                      <a:pt x="484581" y="80657"/>
                      <a:pt x="491270" y="77835"/>
                    </a:cubicBezTo>
                    <a:cubicBezTo>
                      <a:pt x="493155" y="76894"/>
                      <a:pt x="495133" y="76706"/>
                      <a:pt x="497112" y="76518"/>
                    </a:cubicBezTo>
                    <a:cubicBezTo>
                      <a:pt x="504931" y="76142"/>
                      <a:pt x="512186" y="77553"/>
                      <a:pt x="519252" y="80939"/>
                    </a:cubicBezTo>
                    <a:cubicBezTo>
                      <a:pt x="522643" y="82538"/>
                      <a:pt x="523868" y="82067"/>
                      <a:pt x="524998" y="78399"/>
                    </a:cubicBezTo>
                    <a:cubicBezTo>
                      <a:pt x="526317" y="74543"/>
                      <a:pt x="527260" y="70686"/>
                      <a:pt x="528390" y="66736"/>
                    </a:cubicBezTo>
                    <a:cubicBezTo>
                      <a:pt x="529144" y="64102"/>
                      <a:pt x="528296" y="62503"/>
                      <a:pt x="525752" y="61374"/>
                    </a:cubicBezTo>
                    <a:cubicBezTo>
                      <a:pt x="521230" y="59399"/>
                      <a:pt x="516708" y="57988"/>
                      <a:pt x="511809" y="57236"/>
                    </a:cubicBezTo>
                    <a:cubicBezTo>
                      <a:pt x="505402" y="56201"/>
                      <a:pt x="505402" y="56201"/>
                      <a:pt x="505402" y="49805"/>
                    </a:cubicBezTo>
                    <a:cubicBezTo>
                      <a:pt x="505402" y="40775"/>
                      <a:pt x="505402" y="40775"/>
                      <a:pt x="496358" y="40775"/>
                    </a:cubicBezTo>
                    <a:close/>
                    <a:moveTo>
                      <a:pt x="496111" y="0"/>
                    </a:moveTo>
                    <a:cubicBezTo>
                      <a:pt x="524951" y="0"/>
                      <a:pt x="553781" y="10958"/>
                      <a:pt x="575779" y="32874"/>
                    </a:cubicBezTo>
                    <a:cubicBezTo>
                      <a:pt x="619776" y="76894"/>
                      <a:pt x="619776" y="148192"/>
                      <a:pt x="575779" y="192024"/>
                    </a:cubicBezTo>
                    <a:cubicBezTo>
                      <a:pt x="538754" y="229083"/>
                      <a:pt x="482226" y="234821"/>
                      <a:pt x="438982" y="209519"/>
                    </a:cubicBezTo>
                    <a:lnTo>
                      <a:pt x="438700" y="209237"/>
                    </a:lnTo>
                    <a:cubicBezTo>
                      <a:pt x="421742" y="222029"/>
                      <a:pt x="403559" y="224286"/>
                      <a:pt x="390840" y="222311"/>
                    </a:cubicBezTo>
                    <a:cubicBezTo>
                      <a:pt x="386600" y="221653"/>
                      <a:pt x="385752" y="215915"/>
                      <a:pt x="389615" y="214034"/>
                    </a:cubicBezTo>
                    <a:cubicBezTo>
                      <a:pt x="401297" y="208202"/>
                      <a:pt x="408552" y="196915"/>
                      <a:pt x="412886" y="187791"/>
                    </a:cubicBezTo>
                    <a:lnTo>
                      <a:pt x="411567" y="187038"/>
                    </a:lnTo>
                    <a:cubicBezTo>
                      <a:pt x="372374" y="142736"/>
                      <a:pt x="374070" y="75201"/>
                      <a:pt x="416371" y="32874"/>
                    </a:cubicBezTo>
                    <a:cubicBezTo>
                      <a:pt x="438417" y="10958"/>
                      <a:pt x="467270" y="0"/>
                      <a:pt x="49611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85000" lnSpcReduction="10000"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" name="išḻíde">
              <a:extLst>
                <a:ext uri="{FF2B5EF4-FFF2-40B4-BE49-F238E27FC236}">
                  <a16:creationId xmlns:a16="http://schemas.microsoft.com/office/drawing/2014/main" xmlns="" id="{52721F08-5D4D-4B50-870B-3BF558DFFD1B}"/>
                </a:ext>
              </a:extLst>
            </p:cNvPr>
            <p:cNvGrpSpPr/>
            <p:nvPr/>
          </p:nvGrpSpPr>
          <p:grpSpPr>
            <a:xfrm>
              <a:off x="3733609" y="4795160"/>
              <a:ext cx="641185" cy="641184"/>
              <a:chOff x="4317028" y="3206562"/>
              <a:chExt cx="641185" cy="641184"/>
            </a:xfrm>
          </p:grpSpPr>
          <p:sp>
            <p:nvSpPr>
              <p:cNvPr id="16" name="íšļíḑê">
                <a:extLst>
                  <a:ext uri="{FF2B5EF4-FFF2-40B4-BE49-F238E27FC236}">
                    <a16:creationId xmlns:a16="http://schemas.microsoft.com/office/drawing/2014/main" xmlns="" id="{26C05FB4-FE0F-48E7-AC83-A2A6F91000B9}"/>
                  </a:ext>
                </a:extLst>
              </p:cNvPr>
              <p:cNvSpPr/>
              <p:nvPr/>
            </p:nvSpPr>
            <p:spPr>
              <a:xfrm>
                <a:off x="4317028" y="3206562"/>
                <a:ext cx="641185" cy="64118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19050">
                <a:solidFill>
                  <a:schemeClr val="bg1"/>
                </a:solidFill>
                <a:miter lim="400000"/>
              </a:ln>
            </p:spPr>
            <p:txBody>
              <a:bodyPr wrap="square" lIns="91440" tIns="45720" rIns="91440" bIns="45720" anchor="ctr">
                <a:normAutofit fontScale="85000" lnSpcReduction="20000"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1pPr>
                <a:lvl2pPr marL="0" marR="0" indent="2286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2pPr>
                <a:lvl3pPr marL="0" marR="0" indent="4572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3pPr>
                <a:lvl4pPr marL="0" marR="0" indent="6858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4pPr>
                <a:lvl5pPr marL="0" marR="0" indent="9144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5pPr>
                <a:lvl6pPr marL="0" marR="0" indent="11430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6pPr>
                <a:lvl7pPr marL="0" marR="0" indent="13716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7pPr>
                <a:lvl8pPr marL="0" marR="0" indent="16002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8pPr>
                <a:lvl9pPr marL="0" marR="0" indent="18288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9pPr>
              </a:lstStyle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17" name="ïṡ1îdè">
                <a:extLst>
                  <a:ext uri="{FF2B5EF4-FFF2-40B4-BE49-F238E27FC236}">
                    <a16:creationId xmlns:a16="http://schemas.microsoft.com/office/drawing/2014/main" xmlns="" id="{CB4A3F95-3C2B-4EDA-A91E-41CBC86266D5}"/>
                  </a:ext>
                </a:extLst>
              </p:cNvPr>
              <p:cNvSpPr/>
              <p:nvPr/>
            </p:nvSpPr>
            <p:spPr bwMode="auto">
              <a:xfrm>
                <a:off x="4475509" y="3378200"/>
                <a:ext cx="324222" cy="297908"/>
              </a:xfrm>
              <a:custGeom>
                <a:avLst/>
                <a:gdLst>
                  <a:gd name="connsiteX0" fmla="*/ 373273 h 605239"/>
                  <a:gd name="connsiteY0" fmla="*/ 373273 h 605239"/>
                  <a:gd name="connsiteX1" fmla="*/ 373273 h 605239"/>
                  <a:gd name="connsiteY1" fmla="*/ 373273 h 605239"/>
                  <a:gd name="connsiteX2" fmla="*/ 373273 h 605239"/>
                  <a:gd name="connsiteY2" fmla="*/ 373273 h 605239"/>
                  <a:gd name="connsiteX3" fmla="*/ 373273 h 605239"/>
                  <a:gd name="connsiteY3" fmla="*/ 373273 h 605239"/>
                  <a:gd name="connsiteX4" fmla="*/ 373273 h 605239"/>
                  <a:gd name="connsiteY4" fmla="*/ 373273 h 605239"/>
                  <a:gd name="connsiteX5" fmla="*/ 373273 h 605239"/>
                  <a:gd name="connsiteY5" fmla="*/ 373273 h 605239"/>
                  <a:gd name="connsiteX6" fmla="*/ 373273 h 605239"/>
                  <a:gd name="connsiteY6" fmla="*/ 373273 h 605239"/>
                  <a:gd name="connsiteX7" fmla="*/ 373273 h 605239"/>
                  <a:gd name="connsiteY7" fmla="*/ 373273 h 605239"/>
                  <a:gd name="connsiteX8" fmla="*/ 373273 h 605239"/>
                  <a:gd name="connsiteY8" fmla="*/ 373273 h 605239"/>
                  <a:gd name="connsiteX9" fmla="*/ 373273 h 605239"/>
                  <a:gd name="connsiteY9" fmla="*/ 373273 h 605239"/>
                  <a:gd name="connsiteX10" fmla="*/ 373273 h 605239"/>
                  <a:gd name="connsiteY10" fmla="*/ 373273 h 605239"/>
                  <a:gd name="connsiteX11" fmla="*/ 373273 h 605239"/>
                  <a:gd name="connsiteY11" fmla="*/ 373273 h 605239"/>
                  <a:gd name="connsiteX12" fmla="*/ 373273 h 605239"/>
                  <a:gd name="connsiteY12" fmla="*/ 373273 h 605239"/>
                  <a:gd name="connsiteX13" fmla="*/ 373273 h 605239"/>
                  <a:gd name="connsiteY13" fmla="*/ 373273 h 605239"/>
                  <a:gd name="connsiteX14" fmla="*/ 373273 h 605239"/>
                  <a:gd name="connsiteY14" fmla="*/ 373273 h 605239"/>
                  <a:gd name="connsiteX15" fmla="*/ 373273 h 605239"/>
                  <a:gd name="connsiteY15" fmla="*/ 373273 h 605239"/>
                  <a:gd name="connsiteX16" fmla="*/ 373273 h 605239"/>
                  <a:gd name="connsiteY16" fmla="*/ 373273 h 605239"/>
                  <a:gd name="connsiteX17" fmla="*/ 373273 h 605239"/>
                  <a:gd name="connsiteY17" fmla="*/ 373273 h 605239"/>
                  <a:gd name="connsiteX18" fmla="*/ 373273 h 605239"/>
                  <a:gd name="connsiteY18" fmla="*/ 373273 h 605239"/>
                  <a:gd name="connsiteX19" fmla="*/ 373273 h 605239"/>
                  <a:gd name="connsiteY19" fmla="*/ 373273 h 605239"/>
                  <a:gd name="connsiteX20" fmla="*/ 373273 h 605239"/>
                  <a:gd name="connsiteY20" fmla="*/ 373273 h 605239"/>
                  <a:gd name="connsiteX21" fmla="*/ 373273 h 605239"/>
                  <a:gd name="connsiteY21" fmla="*/ 373273 h 605239"/>
                  <a:gd name="connsiteX22" fmla="*/ 373273 h 605239"/>
                  <a:gd name="connsiteY22" fmla="*/ 373273 h 605239"/>
                  <a:gd name="connsiteX23" fmla="*/ 373273 h 605239"/>
                  <a:gd name="connsiteY23" fmla="*/ 373273 h 605239"/>
                  <a:gd name="connsiteX24" fmla="*/ 373273 h 605239"/>
                  <a:gd name="connsiteY24" fmla="*/ 373273 h 605239"/>
                  <a:gd name="connsiteX25" fmla="*/ 373273 h 605239"/>
                  <a:gd name="connsiteY25" fmla="*/ 373273 h 605239"/>
                  <a:gd name="connsiteX26" fmla="*/ 373273 h 605239"/>
                  <a:gd name="connsiteY26" fmla="*/ 373273 h 605239"/>
                  <a:gd name="connsiteX27" fmla="*/ 373273 h 605239"/>
                  <a:gd name="connsiteY27" fmla="*/ 373273 h 605239"/>
                  <a:gd name="connsiteX28" fmla="*/ 373273 h 605239"/>
                  <a:gd name="connsiteY28" fmla="*/ 373273 h 605239"/>
                  <a:gd name="connsiteX29" fmla="*/ 373273 h 605239"/>
                  <a:gd name="connsiteY29" fmla="*/ 373273 h 605239"/>
                  <a:gd name="connsiteX30" fmla="*/ 373273 h 605239"/>
                  <a:gd name="connsiteY30" fmla="*/ 373273 h 605239"/>
                  <a:gd name="connsiteX31" fmla="*/ 373273 h 605239"/>
                  <a:gd name="connsiteY31" fmla="*/ 373273 h 605239"/>
                  <a:gd name="connsiteX32" fmla="*/ 373273 h 605239"/>
                  <a:gd name="connsiteY32" fmla="*/ 373273 h 605239"/>
                  <a:gd name="connsiteX33" fmla="*/ 373273 h 605239"/>
                  <a:gd name="connsiteY33" fmla="*/ 373273 h 605239"/>
                  <a:gd name="connsiteX34" fmla="*/ 373273 h 605239"/>
                  <a:gd name="connsiteY34" fmla="*/ 373273 h 605239"/>
                  <a:gd name="connsiteX35" fmla="*/ 373273 h 605239"/>
                  <a:gd name="connsiteY35" fmla="*/ 373273 h 605239"/>
                  <a:gd name="connsiteX36" fmla="*/ 373273 h 605239"/>
                  <a:gd name="connsiteY36" fmla="*/ 373273 h 605239"/>
                  <a:gd name="connsiteX37" fmla="*/ 373273 h 605239"/>
                  <a:gd name="connsiteY37" fmla="*/ 373273 h 605239"/>
                  <a:gd name="connsiteX38" fmla="*/ 373273 h 605239"/>
                  <a:gd name="connsiteY38" fmla="*/ 373273 h 605239"/>
                  <a:gd name="connsiteX39" fmla="*/ 373273 h 605239"/>
                  <a:gd name="connsiteY39" fmla="*/ 373273 h 605239"/>
                  <a:gd name="connsiteX40" fmla="*/ 373273 h 605239"/>
                  <a:gd name="connsiteY40" fmla="*/ 373273 h 605239"/>
                  <a:gd name="connsiteX41" fmla="*/ 373273 h 605239"/>
                  <a:gd name="connsiteY41" fmla="*/ 373273 h 605239"/>
                  <a:gd name="connsiteX42" fmla="*/ 373273 h 605239"/>
                  <a:gd name="connsiteY42" fmla="*/ 373273 h 605239"/>
                  <a:gd name="connsiteX43" fmla="*/ 373273 h 605239"/>
                  <a:gd name="connsiteY43" fmla="*/ 373273 h 605239"/>
                  <a:gd name="connsiteX44" fmla="*/ 373273 h 605239"/>
                  <a:gd name="connsiteY44" fmla="*/ 373273 h 605239"/>
                  <a:gd name="connsiteX45" fmla="*/ 373273 h 605239"/>
                  <a:gd name="connsiteY45" fmla="*/ 373273 h 605239"/>
                  <a:gd name="connsiteX46" fmla="*/ 373273 h 605239"/>
                  <a:gd name="connsiteY46" fmla="*/ 373273 h 605239"/>
                  <a:gd name="connsiteX47" fmla="*/ 373273 h 605239"/>
                  <a:gd name="connsiteY47" fmla="*/ 373273 h 605239"/>
                  <a:gd name="connsiteX48" fmla="*/ 373273 h 605239"/>
                  <a:gd name="connsiteY48" fmla="*/ 373273 h 605239"/>
                  <a:gd name="connsiteX49" fmla="*/ 373273 h 605239"/>
                  <a:gd name="connsiteY49" fmla="*/ 373273 h 605239"/>
                  <a:gd name="connsiteX50" fmla="*/ 373273 h 605239"/>
                  <a:gd name="connsiteY50" fmla="*/ 373273 h 605239"/>
                  <a:gd name="connsiteX51" fmla="*/ 373273 h 605239"/>
                  <a:gd name="connsiteY51" fmla="*/ 373273 h 605239"/>
                  <a:gd name="connsiteX52" fmla="*/ 373273 h 605239"/>
                  <a:gd name="connsiteY52" fmla="*/ 373273 h 605239"/>
                  <a:gd name="connsiteX53" fmla="*/ 373273 h 605239"/>
                  <a:gd name="connsiteY53" fmla="*/ 373273 h 605239"/>
                  <a:gd name="connsiteX54" fmla="*/ 373273 h 605239"/>
                  <a:gd name="connsiteY54" fmla="*/ 373273 h 605239"/>
                  <a:gd name="connsiteX55" fmla="*/ 373273 h 605239"/>
                  <a:gd name="connsiteY55" fmla="*/ 373273 h 605239"/>
                  <a:gd name="connsiteX56" fmla="*/ 373273 h 605239"/>
                  <a:gd name="connsiteY56" fmla="*/ 373273 h 605239"/>
                  <a:gd name="connsiteX57" fmla="*/ 373273 h 605239"/>
                  <a:gd name="connsiteY57" fmla="*/ 373273 h 605239"/>
                  <a:gd name="connsiteX58" fmla="*/ 373273 h 605239"/>
                  <a:gd name="connsiteY58" fmla="*/ 373273 h 605239"/>
                  <a:gd name="connsiteX59" fmla="*/ 373273 h 605239"/>
                  <a:gd name="connsiteY59" fmla="*/ 373273 h 605239"/>
                  <a:gd name="connsiteX60" fmla="*/ 373273 h 605239"/>
                  <a:gd name="connsiteY60" fmla="*/ 373273 h 605239"/>
                  <a:gd name="connsiteX61" fmla="*/ 373273 h 605239"/>
                  <a:gd name="connsiteY61" fmla="*/ 373273 h 605239"/>
                  <a:gd name="connsiteX62" fmla="*/ 373273 h 605239"/>
                  <a:gd name="connsiteY62" fmla="*/ 373273 h 605239"/>
                  <a:gd name="connsiteX63" fmla="*/ 373273 h 605239"/>
                  <a:gd name="connsiteY63" fmla="*/ 373273 h 605239"/>
                  <a:gd name="connsiteX64" fmla="*/ 373273 h 605239"/>
                  <a:gd name="connsiteY64" fmla="*/ 373273 h 605239"/>
                  <a:gd name="connsiteX65" fmla="*/ 373273 h 605239"/>
                  <a:gd name="connsiteY65" fmla="*/ 373273 h 605239"/>
                  <a:gd name="connsiteX66" fmla="*/ 373273 h 605239"/>
                  <a:gd name="connsiteY66" fmla="*/ 373273 h 605239"/>
                  <a:gd name="connsiteX67" fmla="*/ 373273 h 605239"/>
                  <a:gd name="connsiteY67" fmla="*/ 373273 h 605239"/>
                  <a:gd name="connsiteX68" fmla="*/ 373273 h 605239"/>
                  <a:gd name="connsiteY68" fmla="*/ 373273 h 605239"/>
                  <a:gd name="connsiteX69" fmla="*/ 373273 h 605239"/>
                  <a:gd name="connsiteY69" fmla="*/ 373273 h 605239"/>
                  <a:gd name="connsiteX70" fmla="*/ 373273 h 605239"/>
                  <a:gd name="connsiteY70" fmla="*/ 373273 h 605239"/>
                  <a:gd name="connsiteX71" fmla="*/ 373273 h 605239"/>
                  <a:gd name="connsiteY71" fmla="*/ 373273 h 605239"/>
                  <a:gd name="connsiteX72" fmla="*/ 373273 h 605239"/>
                  <a:gd name="connsiteY72" fmla="*/ 373273 h 605239"/>
                  <a:gd name="connsiteX73" fmla="*/ 373273 h 605239"/>
                  <a:gd name="connsiteY73" fmla="*/ 373273 h 605239"/>
                  <a:gd name="connsiteX74" fmla="*/ 373273 h 605239"/>
                  <a:gd name="connsiteY74" fmla="*/ 373273 h 605239"/>
                  <a:gd name="connsiteX75" fmla="*/ 373273 h 605239"/>
                  <a:gd name="connsiteY75" fmla="*/ 373273 h 605239"/>
                  <a:gd name="connsiteX76" fmla="*/ 373273 h 605239"/>
                  <a:gd name="connsiteY76" fmla="*/ 373273 h 605239"/>
                  <a:gd name="connsiteX77" fmla="*/ 373273 h 605239"/>
                  <a:gd name="connsiteY77" fmla="*/ 373273 h 605239"/>
                  <a:gd name="connsiteX78" fmla="*/ 373273 h 605239"/>
                  <a:gd name="connsiteY78" fmla="*/ 373273 h 605239"/>
                  <a:gd name="connsiteX79" fmla="*/ 373273 h 605239"/>
                  <a:gd name="connsiteY79" fmla="*/ 373273 h 605239"/>
                  <a:gd name="connsiteX80" fmla="*/ 373273 h 605239"/>
                  <a:gd name="connsiteY80" fmla="*/ 373273 h 605239"/>
                  <a:gd name="connsiteX81" fmla="*/ 373273 h 605239"/>
                  <a:gd name="connsiteY81" fmla="*/ 373273 h 605239"/>
                  <a:gd name="connsiteX82" fmla="*/ 373273 h 605239"/>
                  <a:gd name="connsiteY82" fmla="*/ 373273 h 605239"/>
                  <a:gd name="connsiteX83" fmla="*/ 373273 h 605239"/>
                  <a:gd name="connsiteY83" fmla="*/ 373273 h 605239"/>
                  <a:gd name="connsiteX84" fmla="*/ 373273 h 605239"/>
                  <a:gd name="connsiteY84" fmla="*/ 373273 h 605239"/>
                  <a:gd name="connsiteX85" fmla="*/ 373273 h 605239"/>
                  <a:gd name="connsiteY85" fmla="*/ 373273 h 605239"/>
                  <a:gd name="connsiteX86" fmla="*/ 373273 h 605239"/>
                  <a:gd name="connsiteY86" fmla="*/ 373273 h 605239"/>
                  <a:gd name="connsiteX87" fmla="*/ 373273 h 605239"/>
                  <a:gd name="connsiteY87" fmla="*/ 373273 h 605239"/>
                  <a:gd name="connsiteX88" fmla="*/ 373273 h 605239"/>
                  <a:gd name="connsiteY88" fmla="*/ 373273 h 605239"/>
                  <a:gd name="connsiteX89" fmla="*/ 373273 h 605239"/>
                  <a:gd name="connsiteY89" fmla="*/ 373273 h 605239"/>
                  <a:gd name="connsiteX90" fmla="*/ 373273 h 605239"/>
                  <a:gd name="connsiteY90" fmla="*/ 373273 h 605239"/>
                  <a:gd name="connsiteX91" fmla="*/ 373273 h 605239"/>
                  <a:gd name="connsiteY91" fmla="*/ 373273 h 605239"/>
                  <a:gd name="connsiteX92" fmla="*/ 373273 h 605239"/>
                  <a:gd name="connsiteY92" fmla="*/ 373273 h 605239"/>
                  <a:gd name="connsiteX93" fmla="*/ 373273 h 605239"/>
                  <a:gd name="connsiteY93" fmla="*/ 373273 h 605239"/>
                  <a:gd name="connsiteX94" fmla="*/ 373273 h 605239"/>
                  <a:gd name="connsiteY94" fmla="*/ 373273 h 605239"/>
                  <a:gd name="connsiteX95" fmla="*/ 373273 h 605239"/>
                  <a:gd name="connsiteY95" fmla="*/ 373273 h 605239"/>
                  <a:gd name="connsiteX96" fmla="*/ 373273 h 605239"/>
                  <a:gd name="connsiteY96" fmla="*/ 373273 h 605239"/>
                  <a:gd name="connsiteX97" fmla="*/ 373273 h 605239"/>
                  <a:gd name="connsiteY97" fmla="*/ 373273 h 605239"/>
                  <a:gd name="connsiteX98" fmla="*/ 373273 h 605239"/>
                  <a:gd name="connsiteY98" fmla="*/ 373273 h 605239"/>
                  <a:gd name="connsiteX99" fmla="*/ 373273 h 605239"/>
                  <a:gd name="connsiteY99" fmla="*/ 373273 h 605239"/>
                  <a:gd name="connsiteX100" fmla="*/ 373273 h 605239"/>
                  <a:gd name="connsiteY100" fmla="*/ 373273 h 605239"/>
                  <a:gd name="connsiteX101" fmla="*/ 373273 h 605239"/>
                  <a:gd name="connsiteY101" fmla="*/ 373273 h 605239"/>
                  <a:gd name="connsiteX102" fmla="*/ 373273 h 605239"/>
                  <a:gd name="connsiteY102" fmla="*/ 373273 h 605239"/>
                  <a:gd name="connsiteX103" fmla="*/ 373273 h 605239"/>
                  <a:gd name="connsiteY103" fmla="*/ 373273 h 605239"/>
                  <a:gd name="connsiteX104" fmla="*/ 373273 h 605239"/>
                  <a:gd name="connsiteY104" fmla="*/ 373273 h 605239"/>
                  <a:gd name="connsiteX105" fmla="*/ 373273 h 605239"/>
                  <a:gd name="connsiteY105" fmla="*/ 373273 h 605239"/>
                  <a:gd name="connsiteX106" fmla="*/ 373273 h 605239"/>
                  <a:gd name="connsiteY106" fmla="*/ 373273 h 605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</a:cxnLst>
                <a:rect l="l" t="t" r="r" b="b"/>
                <a:pathLst>
                  <a:path w="608909" h="559493">
                    <a:moveTo>
                      <a:pt x="470180" y="272856"/>
                    </a:moveTo>
                    <a:lnTo>
                      <a:pt x="476019" y="272856"/>
                    </a:lnTo>
                    <a:lnTo>
                      <a:pt x="481953" y="272856"/>
                    </a:lnTo>
                    <a:cubicBezTo>
                      <a:pt x="509171" y="272856"/>
                      <a:pt x="531210" y="294963"/>
                      <a:pt x="531210" y="322056"/>
                    </a:cubicBezTo>
                    <a:lnTo>
                      <a:pt x="531210" y="376617"/>
                    </a:lnTo>
                    <a:cubicBezTo>
                      <a:pt x="531210" y="385084"/>
                      <a:pt x="526783" y="392609"/>
                      <a:pt x="520096" y="397031"/>
                    </a:cubicBezTo>
                    <a:lnTo>
                      <a:pt x="520096" y="449711"/>
                    </a:lnTo>
                    <a:cubicBezTo>
                      <a:pt x="520096" y="450558"/>
                      <a:pt x="520661" y="451498"/>
                      <a:pt x="521509" y="451875"/>
                    </a:cubicBezTo>
                    <a:cubicBezTo>
                      <a:pt x="528949" y="455450"/>
                      <a:pt x="565492" y="473888"/>
                      <a:pt x="599209" y="501639"/>
                    </a:cubicBezTo>
                    <a:cubicBezTo>
                      <a:pt x="605425" y="506625"/>
                      <a:pt x="608909" y="514150"/>
                      <a:pt x="608909" y="522052"/>
                    </a:cubicBezTo>
                    <a:lnTo>
                      <a:pt x="608909" y="559493"/>
                    </a:lnTo>
                    <a:lnTo>
                      <a:pt x="483083" y="559493"/>
                    </a:lnTo>
                    <a:lnTo>
                      <a:pt x="483083" y="515561"/>
                    </a:lnTo>
                    <a:cubicBezTo>
                      <a:pt x="483083" y="499475"/>
                      <a:pt x="476019" y="484424"/>
                      <a:pt x="463587" y="474264"/>
                    </a:cubicBezTo>
                    <a:cubicBezTo>
                      <a:pt x="453039" y="465609"/>
                      <a:pt x="442302" y="457707"/>
                      <a:pt x="431848" y="450558"/>
                    </a:cubicBezTo>
                    <a:cubicBezTo>
                      <a:pt x="431848" y="450370"/>
                      <a:pt x="431942" y="450087"/>
                      <a:pt x="431942" y="449711"/>
                    </a:cubicBezTo>
                    <a:lnTo>
                      <a:pt x="431942" y="397031"/>
                    </a:lnTo>
                    <a:cubicBezTo>
                      <a:pt x="425350" y="392609"/>
                      <a:pt x="420923" y="385084"/>
                      <a:pt x="420923" y="376617"/>
                    </a:cubicBezTo>
                    <a:lnTo>
                      <a:pt x="420923" y="322056"/>
                    </a:lnTo>
                    <a:cubicBezTo>
                      <a:pt x="420923" y="294775"/>
                      <a:pt x="443056" y="272856"/>
                      <a:pt x="470180" y="272856"/>
                    </a:cubicBezTo>
                    <a:close/>
                    <a:moveTo>
                      <a:pt x="127004" y="272856"/>
                    </a:moveTo>
                    <a:lnTo>
                      <a:pt x="132940" y="272856"/>
                    </a:lnTo>
                    <a:lnTo>
                      <a:pt x="138781" y="272856"/>
                    </a:lnTo>
                    <a:cubicBezTo>
                      <a:pt x="166104" y="272856"/>
                      <a:pt x="188057" y="294963"/>
                      <a:pt x="188057" y="322056"/>
                    </a:cubicBezTo>
                    <a:lnTo>
                      <a:pt x="188057" y="376617"/>
                    </a:lnTo>
                    <a:cubicBezTo>
                      <a:pt x="188057" y="385084"/>
                      <a:pt x="183629" y="392609"/>
                      <a:pt x="177033" y="397031"/>
                    </a:cubicBezTo>
                    <a:lnTo>
                      <a:pt x="177033" y="449711"/>
                    </a:lnTo>
                    <a:cubicBezTo>
                      <a:pt x="177033" y="449993"/>
                      <a:pt x="177128" y="450370"/>
                      <a:pt x="177128" y="450558"/>
                    </a:cubicBezTo>
                    <a:cubicBezTo>
                      <a:pt x="166670" y="457613"/>
                      <a:pt x="155929" y="465609"/>
                      <a:pt x="145376" y="474264"/>
                    </a:cubicBezTo>
                    <a:cubicBezTo>
                      <a:pt x="133034" y="484424"/>
                      <a:pt x="125874" y="499475"/>
                      <a:pt x="125874" y="515561"/>
                    </a:cubicBezTo>
                    <a:lnTo>
                      <a:pt x="125874" y="559493"/>
                    </a:lnTo>
                    <a:lnTo>
                      <a:pt x="0" y="559493"/>
                    </a:lnTo>
                    <a:lnTo>
                      <a:pt x="0" y="522052"/>
                    </a:lnTo>
                    <a:cubicBezTo>
                      <a:pt x="0" y="514150"/>
                      <a:pt x="3486" y="506625"/>
                      <a:pt x="9704" y="501639"/>
                    </a:cubicBezTo>
                    <a:cubicBezTo>
                      <a:pt x="43434" y="473888"/>
                      <a:pt x="79990" y="455450"/>
                      <a:pt x="87433" y="451875"/>
                    </a:cubicBezTo>
                    <a:cubicBezTo>
                      <a:pt x="88281" y="451498"/>
                      <a:pt x="88846" y="450558"/>
                      <a:pt x="88846" y="449711"/>
                    </a:cubicBezTo>
                    <a:lnTo>
                      <a:pt x="88846" y="397031"/>
                    </a:lnTo>
                    <a:cubicBezTo>
                      <a:pt x="82157" y="392609"/>
                      <a:pt x="77729" y="385084"/>
                      <a:pt x="77729" y="376617"/>
                    </a:cubicBezTo>
                    <a:lnTo>
                      <a:pt x="77729" y="322056"/>
                    </a:lnTo>
                    <a:cubicBezTo>
                      <a:pt x="77729" y="294775"/>
                      <a:pt x="99870" y="272856"/>
                      <a:pt x="127004" y="272856"/>
                    </a:cubicBezTo>
                    <a:close/>
                    <a:moveTo>
                      <a:pt x="297600" y="222543"/>
                    </a:moveTo>
                    <a:lnTo>
                      <a:pt x="304477" y="222543"/>
                    </a:lnTo>
                    <a:lnTo>
                      <a:pt x="311260" y="222543"/>
                    </a:lnTo>
                    <a:cubicBezTo>
                      <a:pt x="343291" y="222543"/>
                      <a:pt x="369198" y="248506"/>
                      <a:pt x="369198" y="280395"/>
                    </a:cubicBezTo>
                    <a:lnTo>
                      <a:pt x="369198" y="344455"/>
                    </a:lnTo>
                    <a:cubicBezTo>
                      <a:pt x="369198" y="354520"/>
                      <a:pt x="364017" y="363456"/>
                      <a:pt x="356198" y="368536"/>
                    </a:cubicBezTo>
                    <a:lnTo>
                      <a:pt x="356198" y="430432"/>
                    </a:lnTo>
                    <a:cubicBezTo>
                      <a:pt x="356198" y="431561"/>
                      <a:pt x="356857" y="432502"/>
                      <a:pt x="357893" y="433066"/>
                    </a:cubicBezTo>
                    <a:cubicBezTo>
                      <a:pt x="366655" y="437299"/>
                      <a:pt x="409520" y="459029"/>
                      <a:pt x="449275" y="491576"/>
                    </a:cubicBezTo>
                    <a:cubicBezTo>
                      <a:pt x="456435" y="497502"/>
                      <a:pt x="460580" y="506251"/>
                      <a:pt x="460580" y="515563"/>
                    </a:cubicBezTo>
                    <a:lnTo>
                      <a:pt x="460580" y="559493"/>
                    </a:lnTo>
                    <a:lnTo>
                      <a:pt x="304477" y="559493"/>
                    </a:lnTo>
                    <a:lnTo>
                      <a:pt x="148187" y="559493"/>
                    </a:lnTo>
                    <a:lnTo>
                      <a:pt x="148187" y="515563"/>
                    </a:lnTo>
                    <a:cubicBezTo>
                      <a:pt x="148187" y="506251"/>
                      <a:pt x="152332" y="497502"/>
                      <a:pt x="159492" y="491576"/>
                    </a:cubicBezTo>
                    <a:cubicBezTo>
                      <a:pt x="199342" y="459029"/>
                      <a:pt x="242206" y="437299"/>
                      <a:pt x="250967" y="433066"/>
                    </a:cubicBezTo>
                    <a:cubicBezTo>
                      <a:pt x="252004" y="432502"/>
                      <a:pt x="252569" y="431561"/>
                      <a:pt x="252569" y="430432"/>
                    </a:cubicBezTo>
                    <a:lnTo>
                      <a:pt x="252569" y="368536"/>
                    </a:lnTo>
                    <a:cubicBezTo>
                      <a:pt x="244844" y="363456"/>
                      <a:pt x="239663" y="354520"/>
                      <a:pt x="239663" y="344455"/>
                    </a:cubicBezTo>
                    <a:lnTo>
                      <a:pt x="239663" y="280395"/>
                    </a:lnTo>
                    <a:cubicBezTo>
                      <a:pt x="239663" y="248412"/>
                      <a:pt x="265664" y="222543"/>
                      <a:pt x="297600" y="222543"/>
                    </a:cubicBezTo>
                    <a:close/>
                    <a:moveTo>
                      <a:pt x="492495" y="40775"/>
                    </a:moveTo>
                    <a:cubicBezTo>
                      <a:pt x="488350" y="40775"/>
                      <a:pt x="487596" y="41528"/>
                      <a:pt x="487502" y="45854"/>
                    </a:cubicBezTo>
                    <a:lnTo>
                      <a:pt x="487502" y="51498"/>
                    </a:lnTo>
                    <a:cubicBezTo>
                      <a:pt x="487502" y="57142"/>
                      <a:pt x="487502" y="56953"/>
                      <a:pt x="482038" y="59023"/>
                    </a:cubicBezTo>
                    <a:cubicBezTo>
                      <a:pt x="469036" y="63726"/>
                      <a:pt x="460934" y="72661"/>
                      <a:pt x="460086" y="86864"/>
                    </a:cubicBezTo>
                    <a:cubicBezTo>
                      <a:pt x="459332" y="99374"/>
                      <a:pt x="465833" y="107934"/>
                      <a:pt x="476196" y="114048"/>
                    </a:cubicBezTo>
                    <a:cubicBezTo>
                      <a:pt x="482414" y="117810"/>
                      <a:pt x="489480" y="120068"/>
                      <a:pt x="496264" y="123078"/>
                    </a:cubicBezTo>
                    <a:cubicBezTo>
                      <a:pt x="498902" y="124206"/>
                      <a:pt x="501445" y="125617"/>
                      <a:pt x="503706" y="127310"/>
                    </a:cubicBezTo>
                    <a:cubicBezTo>
                      <a:pt x="510207" y="132578"/>
                      <a:pt x="508982" y="141513"/>
                      <a:pt x="501257" y="144900"/>
                    </a:cubicBezTo>
                    <a:cubicBezTo>
                      <a:pt x="497112" y="146781"/>
                      <a:pt x="492778" y="147157"/>
                      <a:pt x="488350" y="146687"/>
                    </a:cubicBezTo>
                    <a:cubicBezTo>
                      <a:pt x="481472" y="145746"/>
                      <a:pt x="474783" y="144053"/>
                      <a:pt x="468659" y="140761"/>
                    </a:cubicBezTo>
                    <a:cubicBezTo>
                      <a:pt x="464985" y="138880"/>
                      <a:pt x="463949" y="139350"/>
                      <a:pt x="462724" y="143301"/>
                    </a:cubicBezTo>
                    <a:cubicBezTo>
                      <a:pt x="461593" y="146687"/>
                      <a:pt x="460557" y="150167"/>
                      <a:pt x="459709" y="153553"/>
                    </a:cubicBezTo>
                    <a:cubicBezTo>
                      <a:pt x="458484" y="158162"/>
                      <a:pt x="458861" y="159291"/>
                      <a:pt x="463572" y="161548"/>
                    </a:cubicBezTo>
                    <a:cubicBezTo>
                      <a:pt x="469130" y="164370"/>
                      <a:pt x="475160" y="165687"/>
                      <a:pt x="481284" y="166722"/>
                    </a:cubicBezTo>
                    <a:cubicBezTo>
                      <a:pt x="486089" y="167474"/>
                      <a:pt x="486371" y="167568"/>
                      <a:pt x="486371" y="172647"/>
                    </a:cubicBezTo>
                    <a:lnTo>
                      <a:pt x="486371" y="179420"/>
                    </a:lnTo>
                    <a:cubicBezTo>
                      <a:pt x="486371" y="182147"/>
                      <a:pt x="487690" y="183934"/>
                      <a:pt x="490611" y="183934"/>
                    </a:cubicBezTo>
                    <a:cubicBezTo>
                      <a:pt x="493908" y="184029"/>
                      <a:pt x="497300" y="184029"/>
                      <a:pt x="500503" y="183934"/>
                    </a:cubicBezTo>
                    <a:cubicBezTo>
                      <a:pt x="503330" y="183934"/>
                      <a:pt x="504649" y="182430"/>
                      <a:pt x="504649" y="179608"/>
                    </a:cubicBezTo>
                    <a:cubicBezTo>
                      <a:pt x="504649" y="176504"/>
                      <a:pt x="504837" y="173494"/>
                      <a:pt x="504649" y="170390"/>
                    </a:cubicBezTo>
                    <a:cubicBezTo>
                      <a:pt x="504554" y="167192"/>
                      <a:pt x="505968" y="165687"/>
                      <a:pt x="508982" y="164840"/>
                    </a:cubicBezTo>
                    <a:cubicBezTo>
                      <a:pt x="515860" y="162959"/>
                      <a:pt x="521889" y="159197"/>
                      <a:pt x="526412" y="153647"/>
                    </a:cubicBezTo>
                    <a:cubicBezTo>
                      <a:pt x="538942" y="138221"/>
                      <a:pt x="534231" y="115835"/>
                      <a:pt x="516237" y="105865"/>
                    </a:cubicBezTo>
                    <a:cubicBezTo>
                      <a:pt x="510584" y="102761"/>
                      <a:pt x="504554" y="100503"/>
                      <a:pt x="498619" y="97964"/>
                    </a:cubicBezTo>
                    <a:cubicBezTo>
                      <a:pt x="495227" y="96647"/>
                      <a:pt x="492024" y="94860"/>
                      <a:pt x="489104" y="92602"/>
                    </a:cubicBezTo>
                    <a:cubicBezTo>
                      <a:pt x="483451" y="88087"/>
                      <a:pt x="484581" y="80657"/>
                      <a:pt x="491270" y="77835"/>
                    </a:cubicBezTo>
                    <a:cubicBezTo>
                      <a:pt x="493155" y="76894"/>
                      <a:pt x="495133" y="76706"/>
                      <a:pt x="497112" y="76518"/>
                    </a:cubicBezTo>
                    <a:cubicBezTo>
                      <a:pt x="504931" y="76142"/>
                      <a:pt x="512186" y="77553"/>
                      <a:pt x="519252" y="80939"/>
                    </a:cubicBezTo>
                    <a:cubicBezTo>
                      <a:pt x="522643" y="82538"/>
                      <a:pt x="523868" y="82067"/>
                      <a:pt x="524998" y="78399"/>
                    </a:cubicBezTo>
                    <a:cubicBezTo>
                      <a:pt x="526317" y="74543"/>
                      <a:pt x="527260" y="70686"/>
                      <a:pt x="528390" y="66736"/>
                    </a:cubicBezTo>
                    <a:cubicBezTo>
                      <a:pt x="529144" y="64102"/>
                      <a:pt x="528296" y="62503"/>
                      <a:pt x="525752" y="61374"/>
                    </a:cubicBezTo>
                    <a:cubicBezTo>
                      <a:pt x="521230" y="59399"/>
                      <a:pt x="516708" y="57988"/>
                      <a:pt x="511809" y="57236"/>
                    </a:cubicBezTo>
                    <a:cubicBezTo>
                      <a:pt x="505402" y="56201"/>
                      <a:pt x="505402" y="56201"/>
                      <a:pt x="505402" y="49805"/>
                    </a:cubicBezTo>
                    <a:cubicBezTo>
                      <a:pt x="505402" y="40775"/>
                      <a:pt x="505402" y="40775"/>
                      <a:pt x="496358" y="40775"/>
                    </a:cubicBezTo>
                    <a:close/>
                    <a:moveTo>
                      <a:pt x="496111" y="0"/>
                    </a:moveTo>
                    <a:cubicBezTo>
                      <a:pt x="524951" y="0"/>
                      <a:pt x="553781" y="10958"/>
                      <a:pt x="575779" y="32874"/>
                    </a:cubicBezTo>
                    <a:cubicBezTo>
                      <a:pt x="619776" y="76894"/>
                      <a:pt x="619776" y="148192"/>
                      <a:pt x="575779" y="192024"/>
                    </a:cubicBezTo>
                    <a:cubicBezTo>
                      <a:pt x="538754" y="229083"/>
                      <a:pt x="482226" y="234821"/>
                      <a:pt x="438982" y="209519"/>
                    </a:cubicBezTo>
                    <a:lnTo>
                      <a:pt x="438700" y="209237"/>
                    </a:lnTo>
                    <a:cubicBezTo>
                      <a:pt x="421742" y="222029"/>
                      <a:pt x="403559" y="224286"/>
                      <a:pt x="390840" y="222311"/>
                    </a:cubicBezTo>
                    <a:cubicBezTo>
                      <a:pt x="386600" y="221653"/>
                      <a:pt x="385752" y="215915"/>
                      <a:pt x="389615" y="214034"/>
                    </a:cubicBezTo>
                    <a:cubicBezTo>
                      <a:pt x="401297" y="208202"/>
                      <a:pt x="408552" y="196915"/>
                      <a:pt x="412886" y="187791"/>
                    </a:cubicBezTo>
                    <a:lnTo>
                      <a:pt x="411567" y="187038"/>
                    </a:lnTo>
                    <a:cubicBezTo>
                      <a:pt x="372374" y="142736"/>
                      <a:pt x="374070" y="75201"/>
                      <a:pt x="416371" y="32874"/>
                    </a:cubicBezTo>
                    <a:cubicBezTo>
                      <a:pt x="438417" y="10958"/>
                      <a:pt x="467270" y="0"/>
                      <a:pt x="49611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85000" lnSpcReduction="10000"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3" name="íśḷíḑê">
              <a:extLst>
                <a:ext uri="{FF2B5EF4-FFF2-40B4-BE49-F238E27FC236}">
                  <a16:creationId xmlns:a16="http://schemas.microsoft.com/office/drawing/2014/main" xmlns="" id="{A442F180-AA19-405B-B6E5-67277EBD8F8B}"/>
                </a:ext>
              </a:extLst>
            </p:cNvPr>
            <p:cNvGrpSpPr/>
            <p:nvPr/>
          </p:nvGrpSpPr>
          <p:grpSpPr>
            <a:xfrm>
              <a:off x="7722796" y="4935879"/>
              <a:ext cx="641185" cy="641184"/>
              <a:chOff x="4317028" y="3206562"/>
              <a:chExt cx="641185" cy="641184"/>
            </a:xfrm>
          </p:grpSpPr>
          <p:sp>
            <p:nvSpPr>
              <p:cNvPr id="14" name="îṩliďè">
                <a:extLst>
                  <a:ext uri="{FF2B5EF4-FFF2-40B4-BE49-F238E27FC236}">
                    <a16:creationId xmlns:a16="http://schemas.microsoft.com/office/drawing/2014/main" xmlns="" id="{98067259-1511-42BA-A829-2D9B827BC194}"/>
                  </a:ext>
                </a:extLst>
              </p:cNvPr>
              <p:cNvSpPr/>
              <p:nvPr/>
            </p:nvSpPr>
            <p:spPr>
              <a:xfrm>
                <a:off x="4317028" y="3206562"/>
                <a:ext cx="641185" cy="64118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19050">
                <a:solidFill>
                  <a:schemeClr val="bg1"/>
                </a:solidFill>
                <a:miter lim="400000"/>
              </a:ln>
            </p:spPr>
            <p:txBody>
              <a:bodyPr wrap="square" lIns="91440" tIns="45720" rIns="91440" bIns="45720" anchor="ctr">
                <a:normAutofit fontScale="85000" lnSpcReduction="20000"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1pPr>
                <a:lvl2pPr marL="0" marR="0" indent="2286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2pPr>
                <a:lvl3pPr marL="0" marR="0" indent="4572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3pPr>
                <a:lvl4pPr marL="0" marR="0" indent="6858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4pPr>
                <a:lvl5pPr marL="0" marR="0" indent="9144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5pPr>
                <a:lvl6pPr marL="0" marR="0" indent="11430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6pPr>
                <a:lvl7pPr marL="0" marR="0" indent="13716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7pPr>
                <a:lvl8pPr marL="0" marR="0" indent="16002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8pPr>
                <a:lvl9pPr marL="0" marR="0" indent="1828800" algn="l" defTabSz="821531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700" b="0" i="0" u="none" strike="noStrike" cap="all" spc="0" normalizeH="0" baseline="0">
                    <a:ln>
                      <a:noFill/>
                    </a:ln>
                    <a:solidFill>
                      <a:srgbClr val="0D3E93"/>
                    </a:solidFill>
                    <a:effectLst/>
                    <a:uFillTx/>
                  </a:defRPr>
                </a:lvl9pPr>
              </a:lstStyle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15" name="ïŝľïḓe">
                <a:extLst>
                  <a:ext uri="{FF2B5EF4-FFF2-40B4-BE49-F238E27FC236}">
                    <a16:creationId xmlns:a16="http://schemas.microsoft.com/office/drawing/2014/main" xmlns="" id="{71E05A33-F11C-48D0-A6A7-C036C09B1D2E}"/>
                  </a:ext>
                </a:extLst>
              </p:cNvPr>
              <p:cNvSpPr/>
              <p:nvPr/>
            </p:nvSpPr>
            <p:spPr bwMode="auto">
              <a:xfrm>
                <a:off x="4475509" y="3378200"/>
                <a:ext cx="324222" cy="297908"/>
              </a:xfrm>
              <a:custGeom>
                <a:avLst/>
                <a:gdLst>
                  <a:gd name="connsiteX0" fmla="*/ 373273 h 605239"/>
                  <a:gd name="connsiteY0" fmla="*/ 373273 h 605239"/>
                  <a:gd name="connsiteX1" fmla="*/ 373273 h 605239"/>
                  <a:gd name="connsiteY1" fmla="*/ 373273 h 605239"/>
                  <a:gd name="connsiteX2" fmla="*/ 373273 h 605239"/>
                  <a:gd name="connsiteY2" fmla="*/ 373273 h 605239"/>
                  <a:gd name="connsiteX3" fmla="*/ 373273 h 605239"/>
                  <a:gd name="connsiteY3" fmla="*/ 373273 h 605239"/>
                  <a:gd name="connsiteX4" fmla="*/ 373273 h 605239"/>
                  <a:gd name="connsiteY4" fmla="*/ 373273 h 605239"/>
                  <a:gd name="connsiteX5" fmla="*/ 373273 h 605239"/>
                  <a:gd name="connsiteY5" fmla="*/ 373273 h 605239"/>
                  <a:gd name="connsiteX6" fmla="*/ 373273 h 605239"/>
                  <a:gd name="connsiteY6" fmla="*/ 373273 h 605239"/>
                  <a:gd name="connsiteX7" fmla="*/ 373273 h 605239"/>
                  <a:gd name="connsiteY7" fmla="*/ 373273 h 605239"/>
                  <a:gd name="connsiteX8" fmla="*/ 373273 h 605239"/>
                  <a:gd name="connsiteY8" fmla="*/ 373273 h 605239"/>
                  <a:gd name="connsiteX9" fmla="*/ 373273 h 605239"/>
                  <a:gd name="connsiteY9" fmla="*/ 373273 h 605239"/>
                  <a:gd name="connsiteX10" fmla="*/ 373273 h 605239"/>
                  <a:gd name="connsiteY10" fmla="*/ 373273 h 605239"/>
                  <a:gd name="connsiteX11" fmla="*/ 373273 h 605239"/>
                  <a:gd name="connsiteY11" fmla="*/ 373273 h 605239"/>
                  <a:gd name="connsiteX12" fmla="*/ 373273 h 605239"/>
                  <a:gd name="connsiteY12" fmla="*/ 373273 h 605239"/>
                  <a:gd name="connsiteX13" fmla="*/ 373273 h 605239"/>
                  <a:gd name="connsiteY13" fmla="*/ 373273 h 605239"/>
                  <a:gd name="connsiteX14" fmla="*/ 373273 h 605239"/>
                  <a:gd name="connsiteY14" fmla="*/ 373273 h 605239"/>
                  <a:gd name="connsiteX15" fmla="*/ 373273 h 605239"/>
                  <a:gd name="connsiteY15" fmla="*/ 373273 h 605239"/>
                  <a:gd name="connsiteX16" fmla="*/ 373273 h 605239"/>
                  <a:gd name="connsiteY16" fmla="*/ 373273 h 605239"/>
                  <a:gd name="connsiteX17" fmla="*/ 373273 h 605239"/>
                  <a:gd name="connsiteY17" fmla="*/ 373273 h 605239"/>
                  <a:gd name="connsiteX18" fmla="*/ 373273 h 605239"/>
                  <a:gd name="connsiteY18" fmla="*/ 373273 h 605239"/>
                  <a:gd name="connsiteX19" fmla="*/ 373273 h 605239"/>
                  <a:gd name="connsiteY19" fmla="*/ 373273 h 605239"/>
                  <a:gd name="connsiteX20" fmla="*/ 373273 h 605239"/>
                  <a:gd name="connsiteY20" fmla="*/ 373273 h 605239"/>
                  <a:gd name="connsiteX21" fmla="*/ 373273 h 605239"/>
                  <a:gd name="connsiteY21" fmla="*/ 373273 h 605239"/>
                  <a:gd name="connsiteX22" fmla="*/ 373273 h 605239"/>
                  <a:gd name="connsiteY22" fmla="*/ 373273 h 605239"/>
                  <a:gd name="connsiteX23" fmla="*/ 373273 h 605239"/>
                  <a:gd name="connsiteY23" fmla="*/ 373273 h 605239"/>
                  <a:gd name="connsiteX24" fmla="*/ 373273 h 605239"/>
                  <a:gd name="connsiteY24" fmla="*/ 373273 h 605239"/>
                  <a:gd name="connsiteX25" fmla="*/ 373273 h 605239"/>
                  <a:gd name="connsiteY25" fmla="*/ 373273 h 605239"/>
                  <a:gd name="connsiteX26" fmla="*/ 373273 h 605239"/>
                  <a:gd name="connsiteY26" fmla="*/ 373273 h 605239"/>
                  <a:gd name="connsiteX27" fmla="*/ 373273 h 605239"/>
                  <a:gd name="connsiteY27" fmla="*/ 373273 h 605239"/>
                  <a:gd name="connsiteX28" fmla="*/ 373273 h 605239"/>
                  <a:gd name="connsiteY28" fmla="*/ 373273 h 605239"/>
                  <a:gd name="connsiteX29" fmla="*/ 373273 h 605239"/>
                  <a:gd name="connsiteY29" fmla="*/ 373273 h 605239"/>
                  <a:gd name="connsiteX30" fmla="*/ 373273 h 605239"/>
                  <a:gd name="connsiteY30" fmla="*/ 373273 h 605239"/>
                  <a:gd name="connsiteX31" fmla="*/ 373273 h 605239"/>
                  <a:gd name="connsiteY31" fmla="*/ 373273 h 605239"/>
                  <a:gd name="connsiteX32" fmla="*/ 373273 h 605239"/>
                  <a:gd name="connsiteY32" fmla="*/ 373273 h 605239"/>
                  <a:gd name="connsiteX33" fmla="*/ 373273 h 605239"/>
                  <a:gd name="connsiteY33" fmla="*/ 373273 h 605239"/>
                  <a:gd name="connsiteX34" fmla="*/ 373273 h 605239"/>
                  <a:gd name="connsiteY34" fmla="*/ 373273 h 605239"/>
                  <a:gd name="connsiteX35" fmla="*/ 373273 h 605239"/>
                  <a:gd name="connsiteY35" fmla="*/ 373273 h 605239"/>
                  <a:gd name="connsiteX36" fmla="*/ 373273 h 605239"/>
                  <a:gd name="connsiteY36" fmla="*/ 373273 h 605239"/>
                  <a:gd name="connsiteX37" fmla="*/ 373273 h 605239"/>
                  <a:gd name="connsiteY37" fmla="*/ 373273 h 605239"/>
                  <a:gd name="connsiteX38" fmla="*/ 373273 h 605239"/>
                  <a:gd name="connsiteY38" fmla="*/ 373273 h 605239"/>
                  <a:gd name="connsiteX39" fmla="*/ 373273 h 605239"/>
                  <a:gd name="connsiteY39" fmla="*/ 373273 h 605239"/>
                  <a:gd name="connsiteX40" fmla="*/ 373273 h 605239"/>
                  <a:gd name="connsiteY40" fmla="*/ 373273 h 605239"/>
                  <a:gd name="connsiteX41" fmla="*/ 373273 h 605239"/>
                  <a:gd name="connsiteY41" fmla="*/ 373273 h 605239"/>
                  <a:gd name="connsiteX42" fmla="*/ 373273 h 605239"/>
                  <a:gd name="connsiteY42" fmla="*/ 373273 h 605239"/>
                  <a:gd name="connsiteX43" fmla="*/ 373273 h 605239"/>
                  <a:gd name="connsiteY43" fmla="*/ 373273 h 605239"/>
                  <a:gd name="connsiteX44" fmla="*/ 373273 h 605239"/>
                  <a:gd name="connsiteY44" fmla="*/ 373273 h 605239"/>
                  <a:gd name="connsiteX45" fmla="*/ 373273 h 605239"/>
                  <a:gd name="connsiteY45" fmla="*/ 373273 h 605239"/>
                  <a:gd name="connsiteX46" fmla="*/ 373273 h 605239"/>
                  <a:gd name="connsiteY46" fmla="*/ 373273 h 605239"/>
                  <a:gd name="connsiteX47" fmla="*/ 373273 h 605239"/>
                  <a:gd name="connsiteY47" fmla="*/ 373273 h 605239"/>
                  <a:gd name="connsiteX48" fmla="*/ 373273 h 605239"/>
                  <a:gd name="connsiteY48" fmla="*/ 373273 h 605239"/>
                  <a:gd name="connsiteX49" fmla="*/ 373273 h 605239"/>
                  <a:gd name="connsiteY49" fmla="*/ 373273 h 605239"/>
                  <a:gd name="connsiteX50" fmla="*/ 373273 h 605239"/>
                  <a:gd name="connsiteY50" fmla="*/ 373273 h 605239"/>
                  <a:gd name="connsiteX51" fmla="*/ 373273 h 605239"/>
                  <a:gd name="connsiteY51" fmla="*/ 373273 h 605239"/>
                  <a:gd name="connsiteX52" fmla="*/ 373273 h 605239"/>
                  <a:gd name="connsiteY52" fmla="*/ 373273 h 605239"/>
                  <a:gd name="connsiteX53" fmla="*/ 373273 h 605239"/>
                  <a:gd name="connsiteY53" fmla="*/ 373273 h 605239"/>
                  <a:gd name="connsiteX54" fmla="*/ 373273 h 605239"/>
                  <a:gd name="connsiteY54" fmla="*/ 373273 h 605239"/>
                  <a:gd name="connsiteX55" fmla="*/ 373273 h 605239"/>
                  <a:gd name="connsiteY55" fmla="*/ 373273 h 605239"/>
                  <a:gd name="connsiteX56" fmla="*/ 373273 h 605239"/>
                  <a:gd name="connsiteY56" fmla="*/ 373273 h 605239"/>
                  <a:gd name="connsiteX57" fmla="*/ 373273 h 605239"/>
                  <a:gd name="connsiteY57" fmla="*/ 373273 h 605239"/>
                  <a:gd name="connsiteX58" fmla="*/ 373273 h 605239"/>
                  <a:gd name="connsiteY58" fmla="*/ 373273 h 605239"/>
                  <a:gd name="connsiteX59" fmla="*/ 373273 h 605239"/>
                  <a:gd name="connsiteY59" fmla="*/ 373273 h 605239"/>
                  <a:gd name="connsiteX60" fmla="*/ 373273 h 605239"/>
                  <a:gd name="connsiteY60" fmla="*/ 373273 h 605239"/>
                  <a:gd name="connsiteX61" fmla="*/ 373273 h 605239"/>
                  <a:gd name="connsiteY61" fmla="*/ 373273 h 605239"/>
                  <a:gd name="connsiteX62" fmla="*/ 373273 h 605239"/>
                  <a:gd name="connsiteY62" fmla="*/ 373273 h 605239"/>
                  <a:gd name="connsiteX63" fmla="*/ 373273 h 605239"/>
                  <a:gd name="connsiteY63" fmla="*/ 373273 h 605239"/>
                  <a:gd name="connsiteX64" fmla="*/ 373273 h 605239"/>
                  <a:gd name="connsiteY64" fmla="*/ 373273 h 605239"/>
                  <a:gd name="connsiteX65" fmla="*/ 373273 h 605239"/>
                  <a:gd name="connsiteY65" fmla="*/ 373273 h 605239"/>
                  <a:gd name="connsiteX66" fmla="*/ 373273 h 605239"/>
                  <a:gd name="connsiteY66" fmla="*/ 373273 h 605239"/>
                  <a:gd name="connsiteX67" fmla="*/ 373273 h 605239"/>
                  <a:gd name="connsiteY67" fmla="*/ 373273 h 605239"/>
                  <a:gd name="connsiteX68" fmla="*/ 373273 h 605239"/>
                  <a:gd name="connsiteY68" fmla="*/ 373273 h 605239"/>
                  <a:gd name="connsiteX69" fmla="*/ 373273 h 605239"/>
                  <a:gd name="connsiteY69" fmla="*/ 373273 h 605239"/>
                  <a:gd name="connsiteX70" fmla="*/ 373273 h 605239"/>
                  <a:gd name="connsiteY70" fmla="*/ 373273 h 605239"/>
                  <a:gd name="connsiteX71" fmla="*/ 373273 h 605239"/>
                  <a:gd name="connsiteY71" fmla="*/ 373273 h 605239"/>
                  <a:gd name="connsiteX72" fmla="*/ 373273 h 605239"/>
                  <a:gd name="connsiteY72" fmla="*/ 373273 h 605239"/>
                  <a:gd name="connsiteX73" fmla="*/ 373273 h 605239"/>
                  <a:gd name="connsiteY73" fmla="*/ 373273 h 605239"/>
                  <a:gd name="connsiteX74" fmla="*/ 373273 h 605239"/>
                  <a:gd name="connsiteY74" fmla="*/ 373273 h 605239"/>
                  <a:gd name="connsiteX75" fmla="*/ 373273 h 605239"/>
                  <a:gd name="connsiteY75" fmla="*/ 373273 h 605239"/>
                  <a:gd name="connsiteX76" fmla="*/ 373273 h 605239"/>
                  <a:gd name="connsiteY76" fmla="*/ 373273 h 605239"/>
                  <a:gd name="connsiteX77" fmla="*/ 373273 h 605239"/>
                  <a:gd name="connsiteY77" fmla="*/ 373273 h 605239"/>
                  <a:gd name="connsiteX78" fmla="*/ 373273 h 605239"/>
                  <a:gd name="connsiteY78" fmla="*/ 373273 h 605239"/>
                  <a:gd name="connsiteX79" fmla="*/ 373273 h 605239"/>
                  <a:gd name="connsiteY79" fmla="*/ 373273 h 605239"/>
                  <a:gd name="connsiteX80" fmla="*/ 373273 h 605239"/>
                  <a:gd name="connsiteY80" fmla="*/ 373273 h 605239"/>
                  <a:gd name="connsiteX81" fmla="*/ 373273 h 605239"/>
                  <a:gd name="connsiteY81" fmla="*/ 373273 h 605239"/>
                  <a:gd name="connsiteX82" fmla="*/ 373273 h 605239"/>
                  <a:gd name="connsiteY82" fmla="*/ 373273 h 605239"/>
                  <a:gd name="connsiteX83" fmla="*/ 373273 h 605239"/>
                  <a:gd name="connsiteY83" fmla="*/ 373273 h 605239"/>
                  <a:gd name="connsiteX84" fmla="*/ 373273 h 605239"/>
                  <a:gd name="connsiteY84" fmla="*/ 373273 h 605239"/>
                  <a:gd name="connsiteX85" fmla="*/ 373273 h 605239"/>
                  <a:gd name="connsiteY85" fmla="*/ 373273 h 605239"/>
                  <a:gd name="connsiteX86" fmla="*/ 373273 h 605239"/>
                  <a:gd name="connsiteY86" fmla="*/ 373273 h 605239"/>
                  <a:gd name="connsiteX87" fmla="*/ 373273 h 605239"/>
                  <a:gd name="connsiteY87" fmla="*/ 373273 h 605239"/>
                  <a:gd name="connsiteX88" fmla="*/ 373273 h 605239"/>
                  <a:gd name="connsiteY88" fmla="*/ 373273 h 605239"/>
                  <a:gd name="connsiteX89" fmla="*/ 373273 h 605239"/>
                  <a:gd name="connsiteY89" fmla="*/ 373273 h 605239"/>
                  <a:gd name="connsiteX90" fmla="*/ 373273 h 605239"/>
                  <a:gd name="connsiteY90" fmla="*/ 373273 h 605239"/>
                  <a:gd name="connsiteX91" fmla="*/ 373273 h 605239"/>
                  <a:gd name="connsiteY91" fmla="*/ 373273 h 605239"/>
                  <a:gd name="connsiteX92" fmla="*/ 373273 h 605239"/>
                  <a:gd name="connsiteY92" fmla="*/ 373273 h 605239"/>
                  <a:gd name="connsiteX93" fmla="*/ 373273 h 605239"/>
                  <a:gd name="connsiteY93" fmla="*/ 373273 h 605239"/>
                  <a:gd name="connsiteX94" fmla="*/ 373273 h 605239"/>
                  <a:gd name="connsiteY94" fmla="*/ 373273 h 605239"/>
                  <a:gd name="connsiteX95" fmla="*/ 373273 h 605239"/>
                  <a:gd name="connsiteY95" fmla="*/ 373273 h 605239"/>
                  <a:gd name="connsiteX96" fmla="*/ 373273 h 605239"/>
                  <a:gd name="connsiteY96" fmla="*/ 373273 h 605239"/>
                  <a:gd name="connsiteX97" fmla="*/ 373273 h 605239"/>
                  <a:gd name="connsiteY97" fmla="*/ 373273 h 605239"/>
                  <a:gd name="connsiteX98" fmla="*/ 373273 h 605239"/>
                  <a:gd name="connsiteY98" fmla="*/ 373273 h 605239"/>
                  <a:gd name="connsiteX99" fmla="*/ 373273 h 605239"/>
                  <a:gd name="connsiteY99" fmla="*/ 373273 h 605239"/>
                  <a:gd name="connsiteX100" fmla="*/ 373273 h 605239"/>
                  <a:gd name="connsiteY100" fmla="*/ 373273 h 605239"/>
                  <a:gd name="connsiteX101" fmla="*/ 373273 h 605239"/>
                  <a:gd name="connsiteY101" fmla="*/ 373273 h 605239"/>
                  <a:gd name="connsiteX102" fmla="*/ 373273 h 605239"/>
                  <a:gd name="connsiteY102" fmla="*/ 373273 h 605239"/>
                  <a:gd name="connsiteX103" fmla="*/ 373273 h 605239"/>
                  <a:gd name="connsiteY103" fmla="*/ 373273 h 605239"/>
                  <a:gd name="connsiteX104" fmla="*/ 373273 h 605239"/>
                  <a:gd name="connsiteY104" fmla="*/ 373273 h 605239"/>
                  <a:gd name="connsiteX105" fmla="*/ 373273 h 605239"/>
                  <a:gd name="connsiteY105" fmla="*/ 373273 h 605239"/>
                  <a:gd name="connsiteX106" fmla="*/ 373273 h 605239"/>
                  <a:gd name="connsiteY106" fmla="*/ 373273 h 605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</a:cxnLst>
                <a:rect l="l" t="t" r="r" b="b"/>
                <a:pathLst>
                  <a:path w="608909" h="559493">
                    <a:moveTo>
                      <a:pt x="470180" y="272856"/>
                    </a:moveTo>
                    <a:lnTo>
                      <a:pt x="476019" y="272856"/>
                    </a:lnTo>
                    <a:lnTo>
                      <a:pt x="481953" y="272856"/>
                    </a:lnTo>
                    <a:cubicBezTo>
                      <a:pt x="509171" y="272856"/>
                      <a:pt x="531210" y="294963"/>
                      <a:pt x="531210" y="322056"/>
                    </a:cubicBezTo>
                    <a:lnTo>
                      <a:pt x="531210" y="376617"/>
                    </a:lnTo>
                    <a:cubicBezTo>
                      <a:pt x="531210" y="385084"/>
                      <a:pt x="526783" y="392609"/>
                      <a:pt x="520096" y="397031"/>
                    </a:cubicBezTo>
                    <a:lnTo>
                      <a:pt x="520096" y="449711"/>
                    </a:lnTo>
                    <a:cubicBezTo>
                      <a:pt x="520096" y="450558"/>
                      <a:pt x="520661" y="451498"/>
                      <a:pt x="521509" y="451875"/>
                    </a:cubicBezTo>
                    <a:cubicBezTo>
                      <a:pt x="528949" y="455450"/>
                      <a:pt x="565492" y="473888"/>
                      <a:pt x="599209" y="501639"/>
                    </a:cubicBezTo>
                    <a:cubicBezTo>
                      <a:pt x="605425" y="506625"/>
                      <a:pt x="608909" y="514150"/>
                      <a:pt x="608909" y="522052"/>
                    </a:cubicBezTo>
                    <a:lnTo>
                      <a:pt x="608909" y="559493"/>
                    </a:lnTo>
                    <a:lnTo>
                      <a:pt x="483083" y="559493"/>
                    </a:lnTo>
                    <a:lnTo>
                      <a:pt x="483083" y="515561"/>
                    </a:lnTo>
                    <a:cubicBezTo>
                      <a:pt x="483083" y="499475"/>
                      <a:pt x="476019" y="484424"/>
                      <a:pt x="463587" y="474264"/>
                    </a:cubicBezTo>
                    <a:cubicBezTo>
                      <a:pt x="453039" y="465609"/>
                      <a:pt x="442302" y="457707"/>
                      <a:pt x="431848" y="450558"/>
                    </a:cubicBezTo>
                    <a:cubicBezTo>
                      <a:pt x="431848" y="450370"/>
                      <a:pt x="431942" y="450087"/>
                      <a:pt x="431942" y="449711"/>
                    </a:cubicBezTo>
                    <a:lnTo>
                      <a:pt x="431942" y="397031"/>
                    </a:lnTo>
                    <a:cubicBezTo>
                      <a:pt x="425350" y="392609"/>
                      <a:pt x="420923" y="385084"/>
                      <a:pt x="420923" y="376617"/>
                    </a:cubicBezTo>
                    <a:lnTo>
                      <a:pt x="420923" y="322056"/>
                    </a:lnTo>
                    <a:cubicBezTo>
                      <a:pt x="420923" y="294775"/>
                      <a:pt x="443056" y="272856"/>
                      <a:pt x="470180" y="272856"/>
                    </a:cubicBezTo>
                    <a:close/>
                    <a:moveTo>
                      <a:pt x="127004" y="272856"/>
                    </a:moveTo>
                    <a:lnTo>
                      <a:pt x="132940" y="272856"/>
                    </a:lnTo>
                    <a:lnTo>
                      <a:pt x="138781" y="272856"/>
                    </a:lnTo>
                    <a:cubicBezTo>
                      <a:pt x="166104" y="272856"/>
                      <a:pt x="188057" y="294963"/>
                      <a:pt x="188057" y="322056"/>
                    </a:cubicBezTo>
                    <a:lnTo>
                      <a:pt x="188057" y="376617"/>
                    </a:lnTo>
                    <a:cubicBezTo>
                      <a:pt x="188057" y="385084"/>
                      <a:pt x="183629" y="392609"/>
                      <a:pt x="177033" y="397031"/>
                    </a:cubicBezTo>
                    <a:lnTo>
                      <a:pt x="177033" y="449711"/>
                    </a:lnTo>
                    <a:cubicBezTo>
                      <a:pt x="177033" y="449993"/>
                      <a:pt x="177128" y="450370"/>
                      <a:pt x="177128" y="450558"/>
                    </a:cubicBezTo>
                    <a:cubicBezTo>
                      <a:pt x="166670" y="457613"/>
                      <a:pt x="155929" y="465609"/>
                      <a:pt x="145376" y="474264"/>
                    </a:cubicBezTo>
                    <a:cubicBezTo>
                      <a:pt x="133034" y="484424"/>
                      <a:pt x="125874" y="499475"/>
                      <a:pt x="125874" y="515561"/>
                    </a:cubicBezTo>
                    <a:lnTo>
                      <a:pt x="125874" y="559493"/>
                    </a:lnTo>
                    <a:lnTo>
                      <a:pt x="0" y="559493"/>
                    </a:lnTo>
                    <a:lnTo>
                      <a:pt x="0" y="522052"/>
                    </a:lnTo>
                    <a:cubicBezTo>
                      <a:pt x="0" y="514150"/>
                      <a:pt x="3486" y="506625"/>
                      <a:pt x="9704" y="501639"/>
                    </a:cubicBezTo>
                    <a:cubicBezTo>
                      <a:pt x="43434" y="473888"/>
                      <a:pt x="79990" y="455450"/>
                      <a:pt x="87433" y="451875"/>
                    </a:cubicBezTo>
                    <a:cubicBezTo>
                      <a:pt x="88281" y="451498"/>
                      <a:pt x="88846" y="450558"/>
                      <a:pt x="88846" y="449711"/>
                    </a:cubicBezTo>
                    <a:lnTo>
                      <a:pt x="88846" y="397031"/>
                    </a:lnTo>
                    <a:cubicBezTo>
                      <a:pt x="82157" y="392609"/>
                      <a:pt x="77729" y="385084"/>
                      <a:pt x="77729" y="376617"/>
                    </a:cubicBezTo>
                    <a:lnTo>
                      <a:pt x="77729" y="322056"/>
                    </a:lnTo>
                    <a:cubicBezTo>
                      <a:pt x="77729" y="294775"/>
                      <a:pt x="99870" y="272856"/>
                      <a:pt x="127004" y="272856"/>
                    </a:cubicBezTo>
                    <a:close/>
                    <a:moveTo>
                      <a:pt x="297600" y="222543"/>
                    </a:moveTo>
                    <a:lnTo>
                      <a:pt x="304477" y="222543"/>
                    </a:lnTo>
                    <a:lnTo>
                      <a:pt x="311260" y="222543"/>
                    </a:lnTo>
                    <a:cubicBezTo>
                      <a:pt x="343291" y="222543"/>
                      <a:pt x="369198" y="248506"/>
                      <a:pt x="369198" y="280395"/>
                    </a:cubicBezTo>
                    <a:lnTo>
                      <a:pt x="369198" y="344455"/>
                    </a:lnTo>
                    <a:cubicBezTo>
                      <a:pt x="369198" y="354520"/>
                      <a:pt x="364017" y="363456"/>
                      <a:pt x="356198" y="368536"/>
                    </a:cubicBezTo>
                    <a:lnTo>
                      <a:pt x="356198" y="430432"/>
                    </a:lnTo>
                    <a:cubicBezTo>
                      <a:pt x="356198" y="431561"/>
                      <a:pt x="356857" y="432502"/>
                      <a:pt x="357893" y="433066"/>
                    </a:cubicBezTo>
                    <a:cubicBezTo>
                      <a:pt x="366655" y="437299"/>
                      <a:pt x="409520" y="459029"/>
                      <a:pt x="449275" y="491576"/>
                    </a:cubicBezTo>
                    <a:cubicBezTo>
                      <a:pt x="456435" y="497502"/>
                      <a:pt x="460580" y="506251"/>
                      <a:pt x="460580" y="515563"/>
                    </a:cubicBezTo>
                    <a:lnTo>
                      <a:pt x="460580" y="559493"/>
                    </a:lnTo>
                    <a:lnTo>
                      <a:pt x="304477" y="559493"/>
                    </a:lnTo>
                    <a:lnTo>
                      <a:pt x="148187" y="559493"/>
                    </a:lnTo>
                    <a:lnTo>
                      <a:pt x="148187" y="515563"/>
                    </a:lnTo>
                    <a:cubicBezTo>
                      <a:pt x="148187" y="506251"/>
                      <a:pt x="152332" y="497502"/>
                      <a:pt x="159492" y="491576"/>
                    </a:cubicBezTo>
                    <a:cubicBezTo>
                      <a:pt x="199342" y="459029"/>
                      <a:pt x="242206" y="437299"/>
                      <a:pt x="250967" y="433066"/>
                    </a:cubicBezTo>
                    <a:cubicBezTo>
                      <a:pt x="252004" y="432502"/>
                      <a:pt x="252569" y="431561"/>
                      <a:pt x="252569" y="430432"/>
                    </a:cubicBezTo>
                    <a:lnTo>
                      <a:pt x="252569" y="368536"/>
                    </a:lnTo>
                    <a:cubicBezTo>
                      <a:pt x="244844" y="363456"/>
                      <a:pt x="239663" y="354520"/>
                      <a:pt x="239663" y="344455"/>
                    </a:cubicBezTo>
                    <a:lnTo>
                      <a:pt x="239663" y="280395"/>
                    </a:lnTo>
                    <a:cubicBezTo>
                      <a:pt x="239663" y="248412"/>
                      <a:pt x="265664" y="222543"/>
                      <a:pt x="297600" y="222543"/>
                    </a:cubicBezTo>
                    <a:close/>
                    <a:moveTo>
                      <a:pt x="492495" y="40775"/>
                    </a:moveTo>
                    <a:cubicBezTo>
                      <a:pt x="488350" y="40775"/>
                      <a:pt x="487596" y="41528"/>
                      <a:pt x="487502" y="45854"/>
                    </a:cubicBezTo>
                    <a:lnTo>
                      <a:pt x="487502" y="51498"/>
                    </a:lnTo>
                    <a:cubicBezTo>
                      <a:pt x="487502" y="57142"/>
                      <a:pt x="487502" y="56953"/>
                      <a:pt x="482038" y="59023"/>
                    </a:cubicBezTo>
                    <a:cubicBezTo>
                      <a:pt x="469036" y="63726"/>
                      <a:pt x="460934" y="72661"/>
                      <a:pt x="460086" y="86864"/>
                    </a:cubicBezTo>
                    <a:cubicBezTo>
                      <a:pt x="459332" y="99374"/>
                      <a:pt x="465833" y="107934"/>
                      <a:pt x="476196" y="114048"/>
                    </a:cubicBezTo>
                    <a:cubicBezTo>
                      <a:pt x="482414" y="117810"/>
                      <a:pt x="489480" y="120068"/>
                      <a:pt x="496264" y="123078"/>
                    </a:cubicBezTo>
                    <a:cubicBezTo>
                      <a:pt x="498902" y="124206"/>
                      <a:pt x="501445" y="125617"/>
                      <a:pt x="503706" y="127310"/>
                    </a:cubicBezTo>
                    <a:cubicBezTo>
                      <a:pt x="510207" y="132578"/>
                      <a:pt x="508982" y="141513"/>
                      <a:pt x="501257" y="144900"/>
                    </a:cubicBezTo>
                    <a:cubicBezTo>
                      <a:pt x="497112" y="146781"/>
                      <a:pt x="492778" y="147157"/>
                      <a:pt x="488350" y="146687"/>
                    </a:cubicBezTo>
                    <a:cubicBezTo>
                      <a:pt x="481472" y="145746"/>
                      <a:pt x="474783" y="144053"/>
                      <a:pt x="468659" y="140761"/>
                    </a:cubicBezTo>
                    <a:cubicBezTo>
                      <a:pt x="464985" y="138880"/>
                      <a:pt x="463949" y="139350"/>
                      <a:pt x="462724" y="143301"/>
                    </a:cubicBezTo>
                    <a:cubicBezTo>
                      <a:pt x="461593" y="146687"/>
                      <a:pt x="460557" y="150167"/>
                      <a:pt x="459709" y="153553"/>
                    </a:cubicBezTo>
                    <a:cubicBezTo>
                      <a:pt x="458484" y="158162"/>
                      <a:pt x="458861" y="159291"/>
                      <a:pt x="463572" y="161548"/>
                    </a:cubicBezTo>
                    <a:cubicBezTo>
                      <a:pt x="469130" y="164370"/>
                      <a:pt x="475160" y="165687"/>
                      <a:pt x="481284" y="166722"/>
                    </a:cubicBezTo>
                    <a:cubicBezTo>
                      <a:pt x="486089" y="167474"/>
                      <a:pt x="486371" y="167568"/>
                      <a:pt x="486371" y="172647"/>
                    </a:cubicBezTo>
                    <a:lnTo>
                      <a:pt x="486371" y="179420"/>
                    </a:lnTo>
                    <a:cubicBezTo>
                      <a:pt x="486371" y="182147"/>
                      <a:pt x="487690" y="183934"/>
                      <a:pt x="490611" y="183934"/>
                    </a:cubicBezTo>
                    <a:cubicBezTo>
                      <a:pt x="493908" y="184029"/>
                      <a:pt x="497300" y="184029"/>
                      <a:pt x="500503" y="183934"/>
                    </a:cubicBezTo>
                    <a:cubicBezTo>
                      <a:pt x="503330" y="183934"/>
                      <a:pt x="504649" y="182430"/>
                      <a:pt x="504649" y="179608"/>
                    </a:cubicBezTo>
                    <a:cubicBezTo>
                      <a:pt x="504649" y="176504"/>
                      <a:pt x="504837" y="173494"/>
                      <a:pt x="504649" y="170390"/>
                    </a:cubicBezTo>
                    <a:cubicBezTo>
                      <a:pt x="504554" y="167192"/>
                      <a:pt x="505968" y="165687"/>
                      <a:pt x="508982" y="164840"/>
                    </a:cubicBezTo>
                    <a:cubicBezTo>
                      <a:pt x="515860" y="162959"/>
                      <a:pt x="521889" y="159197"/>
                      <a:pt x="526412" y="153647"/>
                    </a:cubicBezTo>
                    <a:cubicBezTo>
                      <a:pt x="538942" y="138221"/>
                      <a:pt x="534231" y="115835"/>
                      <a:pt x="516237" y="105865"/>
                    </a:cubicBezTo>
                    <a:cubicBezTo>
                      <a:pt x="510584" y="102761"/>
                      <a:pt x="504554" y="100503"/>
                      <a:pt x="498619" y="97964"/>
                    </a:cubicBezTo>
                    <a:cubicBezTo>
                      <a:pt x="495227" y="96647"/>
                      <a:pt x="492024" y="94860"/>
                      <a:pt x="489104" y="92602"/>
                    </a:cubicBezTo>
                    <a:cubicBezTo>
                      <a:pt x="483451" y="88087"/>
                      <a:pt x="484581" y="80657"/>
                      <a:pt x="491270" y="77835"/>
                    </a:cubicBezTo>
                    <a:cubicBezTo>
                      <a:pt x="493155" y="76894"/>
                      <a:pt x="495133" y="76706"/>
                      <a:pt x="497112" y="76518"/>
                    </a:cubicBezTo>
                    <a:cubicBezTo>
                      <a:pt x="504931" y="76142"/>
                      <a:pt x="512186" y="77553"/>
                      <a:pt x="519252" y="80939"/>
                    </a:cubicBezTo>
                    <a:cubicBezTo>
                      <a:pt x="522643" y="82538"/>
                      <a:pt x="523868" y="82067"/>
                      <a:pt x="524998" y="78399"/>
                    </a:cubicBezTo>
                    <a:cubicBezTo>
                      <a:pt x="526317" y="74543"/>
                      <a:pt x="527260" y="70686"/>
                      <a:pt x="528390" y="66736"/>
                    </a:cubicBezTo>
                    <a:cubicBezTo>
                      <a:pt x="529144" y="64102"/>
                      <a:pt x="528296" y="62503"/>
                      <a:pt x="525752" y="61374"/>
                    </a:cubicBezTo>
                    <a:cubicBezTo>
                      <a:pt x="521230" y="59399"/>
                      <a:pt x="516708" y="57988"/>
                      <a:pt x="511809" y="57236"/>
                    </a:cubicBezTo>
                    <a:cubicBezTo>
                      <a:pt x="505402" y="56201"/>
                      <a:pt x="505402" y="56201"/>
                      <a:pt x="505402" y="49805"/>
                    </a:cubicBezTo>
                    <a:cubicBezTo>
                      <a:pt x="505402" y="40775"/>
                      <a:pt x="505402" y="40775"/>
                      <a:pt x="496358" y="40775"/>
                    </a:cubicBezTo>
                    <a:close/>
                    <a:moveTo>
                      <a:pt x="496111" y="0"/>
                    </a:moveTo>
                    <a:cubicBezTo>
                      <a:pt x="524951" y="0"/>
                      <a:pt x="553781" y="10958"/>
                      <a:pt x="575779" y="32874"/>
                    </a:cubicBezTo>
                    <a:cubicBezTo>
                      <a:pt x="619776" y="76894"/>
                      <a:pt x="619776" y="148192"/>
                      <a:pt x="575779" y="192024"/>
                    </a:cubicBezTo>
                    <a:cubicBezTo>
                      <a:pt x="538754" y="229083"/>
                      <a:pt x="482226" y="234821"/>
                      <a:pt x="438982" y="209519"/>
                    </a:cubicBezTo>
                    <a:lnTo>
                      <a:pt x="438700" y="209237"/>
                    </a:lnTo>
                    <a:cubicBezTo>
                      <a:pt x="421742" y="222029"/>
                      <a:pt x="403559" y="224286"/>
                      <a:pt x="390840" y="222311"/>
                    </a:cubicBezTo>
                    <a:cubicBezTo>
                      <a:pt x="386600" y="221653"/>
                      <a:pt x="385752" y="215915"/>
                      <a:pt x="389615" y="214034"/>
                    </a:cubicBezTo>
                    <a:cubicBezTo>
                      <a:pt x="401297" y="208202"/>
                      <a:pt x="408552" y="196915"/>
                      <a:pt x="412886" y="187791"/>
                    </a:cubicBezTo>
                    <a:lnTo>
                      <a:pt x="411567" y="187038"/>
                    </a:lnTo>
                    <a:cubicBezTo>
                      <a:pt x="372374" y="142736"/>
                      <a:pt x="374070" y="75201"/>
                      <a:pt x="416371" y="32874"/>
                    </a:cubicBezTo>
                    <a:cubicBezTo>
                      <a:pt x="438417" y="10958"/>
                      <a:pt x="467270" y="0"/>
                      <a:pt x="49611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85000" lnSpcReduction="10000"/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64835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4F8CCCC-EEAC-4098-A70C-8023D3D7C4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5E80833-F28A-448D-9B4B-0C5FA01BBA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5B16B6A-36E8-4E5B-B28B-438FDB070E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24</a:t>
            </a:fld>
            <a:endParaRPr lang="zh-CN" altLang="en-US"/>
          </a:p>
        </p:txBody>
      </p:sp>
      <p:grpSp>
        <p:nvGrpSpPr>
          <p:cNvPr id="5" name="21130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FABE798-1994-4643-98FC-189445BD151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330098" y="1537392"/>
            <a:ext cx="11531803" cy="4609408"/>
            <a:chOff x="330098" y="1537392"/>
            <a:chExt cx="11531803" cy="4609408"/>
          </a:xfrm>
        </p:grpSpPr>
        <p:sp>
          <p:nvSpPr>
            <p:cNvPr id="6" name="íšļiďè">
              <a:extLst>
                <a:ext uri="{FF2B5EF4-FFF2-40B4-BE49-F238E27FC236}">
                  <a16:creationId xmlns:a16="http://schemas.microsoft.com/office/drawing/2014/main" xmlns="" id="{E799FD96-C630-4938-91F1-120C07447FE1}"/>
                </a:ext>
              </a:extLst>
            </p:cNvPr>
            <p:cNvSpPr/>
            <p:nvPr/>
          </p:nvSpPr>
          <p:spPr>
            <a:xfrm>
              <a:off x="2982830" y="1909576"/>
              <a:ext cx="6226340" cy="2471596"/>
            </a:xfrm>
            <a:prstGeom prst="donut">
              <a:avLst>
                <a:gd name="adj" fmla="val 10299"/>
              </a:avLst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íṥḷíḑè">
              <a:extLst>
                <a:ext uri="{FF2B5EF4-FFF2-40B4-BE49-F238E27FC236}">
                  <a16:creationId xmlns:a16="http://schemas.microsoft.com/office/drawing/2014/main" xmlns="" id="{DF27B7CB-00BD-40D9-B408-BB50B9490785}"/>
                </a:ext>
              </a:extLst>
            </p:cNvPr>
            <p:cNvSpPr/>
            <p:nvPr/>
          </p:nvSpPr>
          <p:spPr>
            <a:xfrm>
              <a:off x="330098" y="1537392"/>
              <a:ext cx="673100" cy="235332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í$lîḓé">
              <a:extLst>
                <a:ext uri="{FF2B5EF4-FFF2-40B4-BE49-F238E27FC236}">
                  <a16:creationId xmlns:a16="http://schemas.microsoft.com/office/drawing/2014/main" xmlns="" id="{DF27B7CB-00BD-40D9-B408-BB50B9490785}"/>
                </a:ext>
              </a:extLst>
            </p:cNvPr>
            <p:cNvSpPr/>
            <p:nvPr/>
          </p:nvSpPr>
          <p:spPr>
            <a:xfrm>
              <a:off x="11188801" y="1537392"/>
              <a:ext cx="673100" cy="235332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lang="en-US"/>
            </a:p>
          </p:txBody>
        </p:sp>
        <p:sp>
          <p:nvSpPr>
            <p:cNvPr id="9" name="išḷíḓe">
              <a:extLst>
                <a:ext uri="{FF2B5EF4-FFF2-40B4-BE49-F238E27FC236}">
                  <a16:creationId xmlns:a16="http://schemas.microsoft.com/office/drawing/2014/main" xmlns="" id="{DF27B7CB-00BD-40D9-B408-BB50B9490785}"/>
                </a:ext>
              </a:extLst>
            </p:cNvPr>
            <p:cNvSpPr/>
            <p:nvPr/>
          </p:nvSpPr>
          <p:spPr>
            <a:xfrm>
              <a:off x="669823" y="1649306"/>
              <a:ext cx="10845800" cy="2129496"/>
            </a:xfrm>
            <a:prstGeom prst="rect">
              <a:avLst/>
            </a:prstGeom>
            <a:blipFill>
              <a:blip r:embed="rId3"/>
              <a:stretch>
                <a:fillRect t="-141833" b="-140151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lang="en-US" sz="2800">
                <a:solidFill>
                  <a:schemeClr val="tx1"/>
                </a:solidFill>
              </a:endParaRPr>
            </a:p>
          </p:txBody>
        </p:sp>
        <p:grpSp>
          <p:nvGrpSpPr>
            <p:cNvPr id="10" name="i$ḻïḓé">
              <a:extLst>
                <a:ext uri="{FF2B5EF4-FFF2-40B4-BE49-F238E27FC236}">
                  <a16:creationId xmlns:a16="http://schemas.microsoft.com/office/drawing/2014/main" xmlns="" id="{182E00B4-6631-4D22-B97B-45E5C51BB4AE}"/>
                </a:ext>
              </a:extLst>
            </p:cNvPr>
            <p:cNvGrpSpPr/>
            <p:nvPr/>
          </p:nvGrpSpPr>
          <p:grpSpPr>
            <a:xfrm>
              <a:off x="2535521" y="2831802"/>
              <a:ext cx="1137002" cy="1123950"/>
              <a:chOff x="3019425" y="2866700"/>
              <a:chExt cx="1137002" cy="1123950"/>
            </a:xfrm>
          </p:grpSpPr>
          <p:sp>
            <p:nvSpPr>
              <p:cNvPr id="28" name="iṩ1ïḓè">
                <a:extLst>
                  <a:ext uri="{FF2B5EF4-FFF2-40B4-BE49-F238E27FC236}">
                    <a16:creationId xmlns:a16="http://schemas.microsoft.com/office/drawing/2014/main" xmlns="" id="{1C505FE1-5520-4E0A-B153-22899DEA9228}"/>
                  </a:ext>
                </a:extLst>
              </p:cNvPr>
              <p:cNvSpPr/>
              <p:nvPr/>
            </p:nvSpPr>
            <p:spPr>
              <a:xfrm>
                <a:off x="3019425" y="2866700"/>
                <a:ext cx="1137002" cy="1123950"/>
              </a:xfrm>
              <a:prstGeom prst="ellipse">
                <a:avLst/>
              </a:prstGeom>
              <a:solidFill>
                <a:schemeClr val="bg1"/>
              </a:solidFill>
              <a:ln w="22225">
                <a:solidFill>
                  <a:schemeClr val="tx1">
                    <a:lumMod val="50000"/>
                    <a:lumOff val="50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/>
              </a:p>
            </p:txBody>
          </p:sp>
          <p:sp>
            <p:nvSpPr>
              <p:cNvPr id="29" name="ïşľîḋê">
                <a:extLst>
                  <a:ext uri="{FF2B5EF4-FFF2-40B4-BE49-F238E27FC236}">
                    <a16:creationId xmlns:a16="http://schemas.microsoft.com/office/drawing/2014/main" xmlns="" id="{AFCDD213-65D2-4B2C-9641-E7B76029ED80}"/>
                  </a:ext>
                </a:extLst>
              </p:cNvPr>
              <p:cNvSpPr/>
              <p:nvPr/>
            </p:nvSpPr>
            <p:spPr bwMode="auto">
              <a:xfrm>
                <a:off x="3321331" y="3180272"/>
                <a:ext cx="533190" cy="496807"/>
              </a:xfrm>
              <a:custGeom>
                <a:avLst/>
                <a:gdLst>
                  <a:gd name="connsiteX0" fmla="*/ 484855 w 606016"/>
                  <a:gd name="connsiteY0" fmla="*/ 473988 h 564664"/>
                  <a:gd name="connsiteX1" fmla="*/ 505037 w 606016"/>
                  <a:gd name="connsiteY1" fmla="*/ 494170 h 564664"/>
                  <a:gd name="connsiteX2" fmla="*/ 484855 w 606016"/>
                  <a:gd name="connsiteY2" fmla="*/ 514352 h 564664"/>
                  <a:gd name="connsiteX3" fmla="*/ 464673 w 606016"/>
                  <a:gd name="connsiteY3" fmla="*/ 494170 h 564664"/>
                  <a:gd name="connsiteX4" fmla="*/ 484855 w 606016"/>
                  <a:gd name="connsiteY4" fmla="*/ 473988 h 564664"/>
                  <a:gd name="connsiteX5" fmla="*/ 121232 w 606016"/>
                  <a:gd name="connsiteY5" fmla="*/ 473988 h 564664"/>
                  <a:gd name="connsiteX6" fmla="*/ 141414 w 606016"/>
                  <a:gd name="connsiteY6" fmla="*/ 494170 h 564664"/>
                  <a:gd name="connsiteX7" fmla="*/ 121232 w 606016"/>
                  <a:gd name="connsiteY7" fmla="*/ 514352 h 564664"/>
                  <a:gd name="connsiteX8" fmla="*/ 101050 w 606016"/>
                  <a:gd name="connsiteY8" fmla="*/ 494170 h 564664"/>
                  <a:gd name="connsiteX9" fmla="*/ 121232 w 606016"/>
                  <a:gd name="connsiteY9" fmla="*/ 473988 h 564664"/>
                  <a:gd name="connsiteX10" fmla="*/ 484813 w 606016"/>
                  <a:gd name="connsiteY10" fmla="*/ 443658 h 564664"/>
                  <a:gd name="connsiteX11" fmla="*/ 434364 w 606016"/>
                  <a:gd name="connsiteY11" fmla="*/ 494115 h 564664"/>
                  <a:gd name="connsiteX12" fmla="*/ 484813 w 606016"/>
                  <a:gd name="connsiteY12" fmla="*/ 544482 h 564664"/>
                  <a:gd name="connsiteX13" fmla="*/ 535352 w 606016"/>
                  <a:gd name="connsiteY13" fmla="*/ 494115 h 564664"/>
                  <a:gd name="connsiteX14" fmla="*/ 484813 w 606016"/>
                  <a:gd name="connsiteY14" fmla="*/ 443658 h 564664"/>
                  <a:gd name="connsiteX15" fmla="*/ 121293 w 606016"/>
                  <a:gd name="connsiteY15" fmla="*/ 443658 h 564664"/>
                  <a:gd name="connsiteX16" fmla="*/ 70755 w 606016"/>
                  <a:gd name="connsiteY16" fmla="*/ 494115 h 564664"/>
                  <a:gd name="connsiteX17" fmla="*/ 121293 w 606016"/>
                  <a:gd name="connsiteY17" fmla="*/ 544482 h 564664"/>
                  <a:gd name="connsiteX18" fmla="*/ 171742 w 606016"/>
                  <a:gd name="connsiteY18" fmla="*/ 494115 h 564664"/>
                  <a:gd name="connsiteX19" fmla="*/ 121293 w 606016"/>
                  <a:gd name="connsiteY19" fmla="*/ 443658 h 564664"/>
                  <a:gd name="connsiteX20" fmla="*/ 303053 w 606016"/>
                  <a:gd name="connsiteY20" fmla="*/ 373109 h 564664"/>
                  <a:gd name="connsiteX21" fmla="*/ 292945 w 606016"/>
                  <a:gd name="connsiteY21" fmla="*/ 383200 h 564664"/>
                  <a:gd name="connsiteX22" fmla="*/ 303053 w 606016"/>
                  <a:gd name="connsiteY22" fmla="*/ 393292 h 564664"/>
                  <a:gd name="connsiteX23" fmla="*/ 343484 w 606016"/>
                  <a:gd name="connsiteY23" fmla="*/ 393292 h 564664"/>
                  <a:gd name="connsiteX24" fmla="*/ 343484 w 606016"/>
                  <a:gd name="connsiteY24" fmla="*/ 403383 h 564664"/>
                  <a:gd name="connsiteX25" fmla="*/ 353592 w 606016"/>
                  <a:gd name="connsiteY25" fmla="*/ 413474 h 564664"/>
                  <a:gd name="connsiteX26" fmla="*/ 363610 w 606016"/>
                  <a:gd name="connsiteY26" fmla="*/ 403383 h 564664"/>
                  <a:gd name="connsiteX27" fmla="*/ 363610 w 606016"/>
                  <a:gd name="connsiteY27" fmla="*/ 383200 h 564664"/>
                  <a:gd name="connsiteX28" fmla="*/ 353592 w 606016"/>
                  <a:gd name="connsiteY28" fmla="*/ 373109 h 564664"/>
                  <a:gd name="connsiteX29" fmla="*/ 313169 w 606016"/>
                  <a:gd name="connsiteY29" fmla="*/ 282403 h 564664"/>
                  <a:gd name="connsiteX30" fmla="*/ 447018 w 606016"/>
                  <a:gd name="connsiteY30" fmla="*/ 282403 h 564664"/>
                  <a:gd name="connsiteX31" fmla="*/ 465069 w 606016"/>
                  <a:gd name="connsiteY31" fmla="*/ 311699 h 564664"/>
                  <a:gd name="connsiteX32" fmla="*/ 473282 w 606016"/>
                  <a:gd name="connsiteY32" fmla="*/ 322696 h 564664"/>
                  <a:gd name="connsiteX33" fmla="*/ 313169 w 606016"/>
                  <a:gd name="connsiteY33" fmla="*/ 322696 h 564664"/>
                  <a:gd name="connsiteX34" fmla="*/ 161665 w 606016"/>
                  <a:gd name="connsiteY34" fmla="*/ 282403 h 564664"/>
                  <a:gd name="connsiteX35" fmla="*/ 292917 w 606016"/>
                  <a:gd name="connsiteY35" fmla="*/ 282403 h 564664"/>
                  <a:gd name="connsiteX36" fmla="*/ 292917 w 606016"/>
                  <a:gd name="connsiteY36" fmla="*/ 322696 h 564664"/>
                  <a:gd name="connsiteX37" fmla="*/ 161665 w 606016"/>
                  <a:gd name="connsiteY37" fmla="*/ 322696 h 564664"/>
                  <a:gd name="connsiteX38" fmla="*/ 191958 w 606016"/>
                  <a:gd name="connsiteY38" fmla="*/ 0 h 564664"/>
                  <a:gd name="connsiteX39" fmla="*/ 202066 w 606016"/>
                  <a:gd name="connsiteY39" fmla="*/ 10092 h 564664"/>
                  <a:gd name="connsiteX40" fmla="*/ 202066 w 606016"/>
                  <a:gd name="connsiteY40" fmla="*/ 40366 h 564664"/>
                  <a:gd name="connsiteX41" fmla="*/ 222281 w 606016"/>
                  <a:gd name="connsiteY41" fmla="*/ 40366 h 564664"/>
                  <a:gd name="connsiteX42" fmla="*/ 222281 w 606016"/>
                  <a:gd name="connsiteY42" fmla="*/ 10092 h 564664"/>
                  <a:gd name="connsiteX43" fmla="*/ 232389 w 606016"/>
                  <a:gd name="connsiteY43" fmla="*/ 0 h 564664"/>
                  <a:gd name="connsiteX44" fmla="*/ 242406 w 606016"/>
                  <a:gd name="connsiteY44" fmla="*/ 10092 h 564664"/>
                  <a:gd name="connsiteX45" fmla="*/ 242406 w 606016"/>
                  <a:gd name="connsiteY45" fmla="*/ 40366 h 564664"/>
                  <a:gd name="connsiteX46" fmla="*/ 252514 w 606016"/>
                  <a:gd name="connsiteY46" fmla="*/ 50457 h 564664"/>
                  <a:gd name="connsiteX47" fmla="*/ 252514 w 606016"/>
                  <a:gd name="connsiteY47" fmla="*/ 100823 h 564664"/>
                  <a:gd name="connsiteX48" fmla="*/ 242406 w 606016"/>
                  <a:gd name="connsiteY48" fmla="*/ 110915 h 564664"/>
                  <a:gd name="connsiteX49" fmla="*/ 221379 w 606016"/>
                  <a:gd name="connsiteY49" fmla="*/ 110915 h 564664"/>
                  <a:gd name="connsiteX50" fmla="*/ 161634 w 606016"/>
                  <a:gd name="connsiteY50" fmla="*/ 161371 h 564664"/>
                  <a:gd name="connsiteX51" fmla="*/ 101078 w 606016"/>
                  <a:gd name="connsiteY51" fmla="*/ 100823 h 564664"/>
                  <a:gd name="connsiteX52" fmla="*/ 60647 w 606016"/>
                  <a:gd name="connsiteY52" fmla="*/ 60548 h 564664"/>
                  <a:gd name="connsiteX53" fmla="*/ 20216 w 606016"/>
                  <a:gd name="connsiteY53" fmla="*/ 100823 h 564664"/>
                  <a:gd name="connsiteX54" fmla="*/ 20216 w 606016"/>
                  <a:gd name="connsiteY54" fmla="*/ 231921 h 564664"/>
                  <a:gd name="connsiteX55" fmla="*/ 80862 w 606016"/>
                  <a:gd name="connsiteY55" fmla="*/ 292469 h 564664"/>
                  <a:gd name="connsiteX56" fmla="*/ 82126 w 606016"/>
                  <a:gd name="connsiteY56" fmla="*/ 292649 h 564664"/>
                  <a:gd name="connsiteX57" fmla="*/ 105229 w 606016"/>
                  <a:gd name="connsiteY57" fmla="*/ 255167 h 564664"/>
                  <a:gd name="connsiteX58" fmla="*/ 164883 w 606016"/>
                  <a:gd name="connsiteY58" fmla="*/ 221829 h 564664"/>
                  <a:gd name="connsiteX59" fmla="*/ 370559 w 606016"/>
                  <a:gd name="connsiteY59" fmla="*/ 221829 h 564664"/>
                  <a:gd name="connsiteX60" fmla="*/ 430213 w 606016"/>
                  <a:gd name="connsiteY60" fmla="*/ 255077 h 564664"/>
                  <a:gd name="connsiteX61" fmla="*/ 434545 w 606016"/>
                  <a:gd name="connsiteY61" fmla="*/ 262195 h 564664"/>
                  <a:gd name="connsiteX62" fmla="*/ 159920 w 606016"/>
                  <a:gd name="connsiteY62" fmla="*/ 262195 h 564664"/>
                  <a:gd name="connsiteX63" fmla="*/ 141419 w 606016"/>
                  <a:gd name="connsiteY63" fmla="*/ 280575 h 564664"/>
                  <a:gd name="connsiteX64" fmla="*/ 141419 w 606016"/>
                  <a:gd name="connsiteY64" fmla="*/ 324455 h 564664"/>
                  <a:gd name="connsiteX65" fmla="*/ 159920 w 606016"/>
                  <a:gd name="connsiteY65" fmla="*/ 342835 h 564664"/>
                  <a:gd name="connsiteX66" fmla="*/ 498801 w 606016"/>
                  <a:gd name="connsiteY66" fmla="*/ 342835 h 564664"/>
                  <a:gd name="connsiteX67" fmla="*/ 538962 w 606016"/>
                  <a:gd name="connsiteY67" fmla="*/ 352926 h 564664"/>
                  <a:gd name="connsiteX68" fmla="*/ 580566 w 606016"/>
                  <a:gd name="connsiteY68" fmla="*/ 352926 h 564664"/>
                  <a:gd name="connsiteX69" fmla="*/ 606016 w 606016"/>
                  <a:gd name="connsiteY69" fmla="*/ 378335 h 564664"/>
                  <a:gd name="connsiteX70" fmla="*/ 606016 w 606016"/>
                  <a:gd name="connsiteY70" fmla="*/ 403383 h 564664"/>
                  <a:gd name="connsiteX71" fmla="*/ 555567 w 606016"/>
                  <a:gd name="connsiteY71" fmla="*/ 403383 h 564664"/>
                  <a:gd name="connsiteX72" fmla="*/ 545460 w 606016"/>
                  <a:gd name="connsiteY72" fmla="*/ 413474 h 564664"/>
                  <a:gd name="connsiteX73" fmla="*/ 555567 w 606016"/>
                  <a:gd name="connsiteY73" fmla="*/ 423476 h 564664"/>
                  <a:gd name="connsiteX74" fmla="*/ 606016 w 606016"/>
                  <a:gd name="connsiteY74" fmla="*/ 423476 h 564664"/>
                  <a:gd name="connsiteX75" fmla="*/ 606016 w 606016"/>
                  <a:gd name="connsiteY75" fmla="*/ 463391 h 564664"/>
                  <a:gd name="connsiteX76" fmla="*/ 565224 w 606016"/>
                  <a:gd name="connsiteY76" fmla="*/ 504206 h 564664"/>
                  <a:gd name="connsiteX77" fmla="*/ 554755 w 606016"/>
                  <a:gd name="connsiteY77" fmla="*/ 504206 h 564664"/>
                  <a:gd name="connsiteX78" fmla="*/ 484813 w 606016"/>
                  <a:gd name="connsiteY78" fmla="*/ 564664 h 564664"/>
                  <a:gd name="connsiteX79" fmla="*/ 414961 w 606016"/>
                  <a:gd name="connsiteY79" fmla="*/ 504206 h 564664"/>
                  <a:gd name="connsiteX80" fmla="*/ 191145 w 606016"/>
                  <a:gd name="connsiteY80" fmla="*/ 504206 h 564664"/>
                  <a:gd name="connsiteX81" fmla="*/ 121293 w 606016"/>
                  <a:gd name="connsiteY81" fmla="*/ 564664 h 564664"/>
                  <a:gd name="connsiteX82" fmla="*/ 51351 w 606016"/>
                  <a:gd name="connsiteY82" fmla="*/ 504206 h 564664"/>
                  <a:gd name="connsiteX83" fmla="*/ 35377 w 606016"/>
                  <a:gd name="connsiteY83" fmla="*/ 504206 h 564664"/>
                  <a:gd name="connsiteX84" fmla="*/ 90 w 606016"/>
                  <a:gd name="connsiteY84" fmla="*/ 468977 h 564664"/>
                  <a:gd name="connsiteX85" fmla="*/ 0 w 606016"/>
                  <a:gd name="connsiteY85" fmla="*/ 423476 h 564664"/>
                  <a:gd name="connsiteX86" fmla="*/ 50539 w 606016"/>
                  <a:gd name="connsiteY86" fmla="*/ 423476 h 564664"/>
                  <a:gd name="connsiteX87" fmla="*/ 60647 w 606016"/>
                  <a:gd name="connsiteY87" fmla="*/ 413474 h 564664"/>
                  <a:gd name="connsiteX88" fmla="*/ 50539 w 606016"/>
                  <a:gd name="connsiteY88" fmla="*/ 403383 h 564664"/>
                  <a:gd name="connsiteX89" fmla="*/ 0 w 606016"/>
                  <a:gd name="connsiteY89" fmla="*/ 403383 h 564664"/>
                  <a:gd name="connsiteX90" fmla="*/ 0 w 606016"/>
                  <a:gd name="connsiteY90" fmla="*/ 378335 h 564664"/>
                  <a:gd name="connsiteX91" fmla="*/ 7400 w 606016"/>
                  <a:gd name="connsiteY91" fmla="*/ 360405 h 564664"/>
                  <a:gd name="connsiteX92" fmla="*/ 25540 w 606016"/>
                  <a:gd name="connsiteY92" fmla="*/ 352926 h 564664"/>
                  <a:gd name="connsiteX93" fmla="*/ 54961 w 606016"/>
                  <a:gd name="connsiteY93" fmla="*/ 336798 h 564664"/>
                  <a:gd name="connsiteX94" fmla="*/ 70303 w 606016"/>
                  <a:gd name="connsiteY94" fmla="*/ 311840 h 564664"/>
                  <a:gd name="connsiteX95" fmla="*/ 90 w 606016"/>
                  <a:gd name="connsiteY95" fmla="*/ 231921 h 564664"/>
                  <a:gd name="connsiteX96" fmla="*/ 90 w 606016"/>
                  <a:gd name="connsiteY96" fmla="*/ 100823 h 564664"/>
                  <a:gd name="connsiteX97" fmla="*/ 60647 w 606016"/>
                  <a:gd name="connsiteY97" fmla="*/ 40366 h 564664"/>
                  <a:gd name="connsiteX98" fmla="*/ 121293 w 606016"/>
                  <a:gd name="connsiteY98" fmla="*/ 100823 h 564664"/>
                  <a:gd name="connsiteX99" fmla="*/ 161634 w 606016"/>
                  <a:gd name="connsiteY99" fmla="*/ 141189 h 564664"/>
                  <a:gd name="connsiteX100" fmla="*/ 200622 w 606016"/>
                  <a:gd name="connsiteY100" fmla="*/ 110915 h 564664"/>
                  <a:gd name="connsiteX101" fmla="*/ 181850 w 606016"/>
                  <a:gd name="connsiteY101" fmla="*/ 110915 h 564664"/>
                  <a:gd name="connsiteX102" fmla="*/ 171742 w 606016"/>
                  <a:gd name="connsiteY102" fmla="*/ 100823 h 564664"/>
                  <a:gd name="connsiteX103" fmla="*/ 171742 w 606016"/>
                  <a:gd name="connsiteY103" fmla="*/ 50457 h 564664"/>
                  <a:gd name="connsiteX104" fmla="*/ 181850 w 606016"/>
                  <a:gd name="connsiteY104" fmla="*/ 40366 h 564664"/>
                  <a:gd name="connsiteX105" fmla="*/ 181850 w 606016"/>
                  <a:gd name="connsiteY105" fmla="*/ 10092 h 564664"/>
                  <a:gd name="connsiteX106" fmla="*/ 191958 w 606016"/>
                  <a:gd name="connsiteY106" fmla="*/ 0 h 564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</a:cxnLst>
                <a:rect l="l" t="t" r="r" b="b"/>
                <a:pathLst>
                  <a:path w="606016" h="564664">
                    <a:moveTo>
                      <a:pt x="484855" y="473988"/>
                    </a:moveTo>
                    <a:cubicBezTo>
                      <a:pt x="496001" y="473988"/>
                      <a:pt x="505037" y="483024"/>
                      <a:pt x="505037" y="494170"/>
                    </a:cubicBezTo>
                    <a:cubicBezTo>
                      <a:pt x="505037" y="505316"/>
                      <a:pt x="496001" y="514352"/>
                      <a:pt x="484855" y="514352"/>
                    </a:cubicBezTo>
                    <a:cubicBezTo>
                      <a:pt x="473709" y="514352"/>
                      <a:pt x="464673" y="505316"/>
                      <a:pt x="464673" y="494170"/>
                    </a:cubicBezTo>
                    <a:cubicBezTo>
                      <a:pt x="464673" y="483024"/>
                      <a:pt x="473709" y="473988"/>
                      <a:pt x="484855" y="473988"/>
                    </a:cubicBezTo>
                    <a:close/>
                    <a:moveTo>
                      <a:pt x="121232" y="473988"/>
                    </a:moveTo>
                    <a:cubicBezTo>
                      <a:pt x="132378" y="473988"/>
                      <a:pt x="141414" y="483024"/>
                      <a:pt x="141414" y="494170"/>
                    </a:cubicBezTo>
                    <a:cubicBezTo>
                      <a:pt x="141414" y="505316"/>
                      <a:pt x="132378" y="514352"/>
                      <a:pt x="121232" y="514352"/>
                    </a:cubicBezTo>
                    <a:cubicBezTo>
                      <a:pt x="110086" y="514352"/>
                      <a:pt x="101050" y="505316"/>
                      <a:pt x="101050" y="494170"/>
                    </a:cubicBezTo>
                    <a:cubicBezTo>
                      <a:pt x="101050" y="483024"/>
                      <a:pt x="110086" y="473988"/>
                      <a:pt x="121232" y="473988"/>
                    </a:cubicBezTo>
                    <a:close/>
                    <a:moveTo>
                      <a:pt x="484813" y="443658"/>
                    </a:moveTo>
                    <a:cubicBezTo>
                      <a:pt x="457016" y="443658"/>
                      <a:pt x="434364" y="466274"/>
                      <a:pt x="434364" y="494115"/>
                    </a:cubicBezTo>
                    <a:cubicBezTo>
                      <a:pt x="434364" y="521866"/>
                      <a:pt x="457016" y="544482"/>
                      <a:pt x="484813" y="544482"/>
                    </a:cubicBezTo>
                    <a:cubicBezTo>
                      <a:pt x="512699" y="544482"/>
                      <a:pt x="535352" y="521866"/>
                      <a:pt x="535352" y="494115"/>
                    </a:cubicBezTo>
                    <a:cubicBezTo>
                      <a:pt x="535352" y="466274"/>
                      <a:pt x="512699" y="443658"/>
                      <a:pt x="484813" y="443658"/>
                    </a:cubicBezTo>
                    <a:close/>
                    <a:moveTo>
                      <a:pt x="121293" y="443658"/>
                    </a:moveTo>
                    <a:cubicBezTo>
                      <a:pt x="93407" y="443658"/>
                      <a:pt x="70755" y="466274"/>
                      <a:pt x="70755" y="494115"/>
                    </a:cubicBezTo>
                    <a:cubicBezTo>
                      <a:pt x="70755" y="521866"/>
                      <a:pt x="93407" y="544482"/>
                      <a:pt x="121293" y="544482"/>
                    </a:cubicBezTo>
                    <a:cubicBezTo>
                      <a:pt x="149090" y="544482"/>
                      <a:pt x="171742" y="521866"/>
                      <a:pt x="171742" y="494115"/>
                    </a:cubicBezTo>
                    <a:cubicBezTo>
                      <a:pt x="171742" y="466274"/>
                      <a:pt x="149090" y="443658"/>
                      <a:pt x="121293" y="443658"/>
                    </a:cubicBezTo>
                    <a:close/>
                    <a:moveTo>
                      <a:pt x="303053" y="373109"/>
                    </a:moveTo>
                    <a:cubicBezTo>
                      <a:pt x="297458" y="373109"/>
                      <a:pt x="292945" y="377614"/>
                      <a:pt x="292945" y="383200"/>
                    </a:cubicBezTo>
                    <a:cubicBezTo>
                      <a:pt x="292945" y="388787"/>
                      <a:pt x="297458" y="393292"/>
                      <a:pt x="303053" y="393292"/>
                    </a:cubicBezTo>
                    <a:lnTo>
                      <a:pt x="343484" y="393292"/>
                    </a:lnTo>
                    <a:lnTo>
                      <a:pt x="343484" y="403383"/>
                    </a:lnTo>
                    <a:cubicBezTo>
                      <a:pt x="343484" y="408879"/>
                      <a:pt x="347997" y="413474"/>
                      <a:pt x="353592" y="413474"/>
                    </a:cubicBezTo>
                    <a:cubicBezTo>
                      <a:pt x="359097" y="413474"/>
                      <a:pt x="363610" y="408969"/>
                      <a:pt x="363610" y="403383"/>
                    </a:cubicBezTo>
                    <a:lnTo>
                      <a:pt x="363610" y="383200"/>
                    </a:lnTo>
                    <a:cubicBezTo>
                      <a:pt x="363610" y="377614"/>
                      <a:pt x="359097" y="373109"/>
                      <a:pt x="353592" y="373109"/>
                    </a:cubicBezTo>
                    <a:close/>
                    <a:moveTo>
                      <a:pt x="313169" y="282403"/>
                    </a:moveTo>
                    <a:lnTo>
                      <a:pt x="447018" y="282403"/>
                    </a:lnTo>
                    <a:lnTo>
                      <a:pt x="465069" y="311699"/>
                    </a:lnTo>
                    <a:cubicBezTo>
                      <a:pt x="467506" y="315665"/>
                      <a:pt x="470304" y="319271"/>
                      <a:pt x="473282" y="322696"/>
                    </a:cubicBezTo>
                    <a:lnTo>
                      <a:pt x="313169" y="322696"/>
                    </a:lnTo>
                    <a:close/>
                    <a:moveTo>
                      <a:pt x="161665" y="282403"/>
                    </a:moveTo>
                    <a:lnTo>
                      <a:pt x="292917" y="282403"/>
                    </a:lnTo>
                    <a:lnTo>
                      <a:pt x="292917" y="322696"/>
                    </a:lnTo>
                    <a:lnTo>
                      <a:pt x="161665" y="322696"/>
                    </a:lnTo>
                    <a:close/>
                    <a:moveTo>
                      <a:pt x="191958" y="0"/>
                    </a:moveTo>
                    <a:cubicBezTo>
                      <a:pt x="197553" y="0"/>
                      <a:pt x="202066" y="4505"/>
                      <a:pt x="202066" y="10092"/>
                    </a:cubicBezTo>
                    <a:lnTo>
                      <a:pt x="202066" y="40366"/>
                    </a:lnTo>
                    <a:lnTo>
                      <a:pt x="222281" y="40366"/>
                    </a:lnTo>
                    <a:lnTo>
                      <a:pt x="222281" y="10092"/>
                    </a:lnTo>
                    <a:cubicBezTo>
                      <a:pt x="222281" y="4505"/>
                      <a:pt x="226793" y="0"/>
                      <a:pt x="232389" y="0"/>
                    </a:cubicBezTo>
                    <a:cubicBezTo>
                      <a:pt x="237894" y="0"/>
                      <a:pt x="242406" y="4505"/>
                      <a:pt x="242406" y="10092"/>
                    </a:cubicBezTo>
                    <a:lnTo>
                      <a:pt x="242406" y="40366"/>
                    </a:lnTo>
                    <a:cubicBezTo>
                      <a:pt x="248002" y="40366"/>
                      <a:pt x="252514" y="44871"/>
                      <a:pt x="252514" y="50457"/>
                    </a:cubicBezTo>
                    <a:lnTo>
                      <a:pt x="252514" y="100823"/>
                    </a:lnTo>
                    <a:cubicBezTo>
                      <a:pt x="252514" y="106410"/>
                      <a:pt x="248002" y="110915"/>
                      <a:pt x="242406" y="110915"/>
                    </a:cubicBezTo>
                    <a:lnTo>
                      <a:pt x="221379" y="110915"/>
                    </a:lnTo>
                    <a:cubicBezTo>
                      <a:pt x="216505" y="139477"/>
                      <a:pt x="191597" y="161371"/>
                      <a:pt x="161634" y="161371"/>
                    </a:cubicBezTo>
                    <a:cubicBezTo>
                      <a:pt x="128243" y="161371"/>
                      <a:pt x="101078" y="134251"/>
                      <a:pt x="101078" y="100823"/>
                    </a:cubicBezTo>
                    <a:cubicBezTo>
                      <a:pt x="101078" y="78568"/>
                      <a:pt x="82938" y="60548"/>
                      <a:pt x="60647" y="60548"/>
                    </a:cubicBezTo>
                    <a:cubicBezTo>
                      <a:pt x="38355" y="60548"/>
                      <a:pt x="20216" y="78568"/>
                      <a:pt x="20216" y="100823"/>
                    </a:cubicBezTo>
                    <a:lnTo>
                      <a:pt x="20216" y="231921"/>
                    </a:lnTo>
                    <a:cubicBezTo>
                      <a:pt x="20216" y="265258"/>
                      <a:pt x="47470" y="292469"/>
                      <a:pt x="80862" y="292469"/>
                    </a:cubicBezTo>
                    <a:cubicBezTo>
                      <a:pt x="81314" y="292469"/>
                      <a:pt x="81675" y="292649"/>
                      <a:pt x="82126" y="292649"/>
                    </a:cubicBezTo>
                    <a:lnTo>
                      <a:pt x="105229" y="255167"/>
                    </a:lnTo>
                    <a:cubicBezTo>
                      <a:pt x="117864" y="234624"/>
                      <a:pt x="140697" y="221829"/>
                      <a:pt x="164883" y="221829"/>
                    </a:cubicBezTo>
                    <a:lnTo>
                      <a:pt x="370559" y="221829"/>
                    </a:lnTo>
                    <a:cubicBezTo>
                      <a:pt x="394655" y="221829"/>
                      <a:pt x="417578" y="234624"/>
                      <a:pt x="430213" y="255077"/>
                    </a:cubicBezTo>
                    <a:lnTo>
                      <a:pt x="434545" y="262195"/>
                    </a:lnTo>
                    <a:lnTo>
                      <a:pt x="159920" y="262195"/>
                    </a:lnTo>
                    <a:cubicBezTo>
                      <a:pt x="149722" y="262195"/>
                      <a:pt x="141419" y="270484"/>
                      <a:pt x="141419" y="280575"/>
                    </a:cubicBezTo>
                    <a:lnTo>
                      <a:pt x="141419" y="324455"/>
                    </a:lnTo>
                    <a:cubicBezTo>
                      <a:pt x="141419" y="334546"/>
                      <a:pt x="149722" y="342835"/>
                      <a:pt x="159920" y="342835"/>
                    </a:cubicBezTo>
                    <a:lnTo>
                      <a:pt x="498801" y="342835"/>
                    </a:lnTo>
                    <a:cubicBezTo>
                      <a:pt x="511075" y="349322"/>
                      <a:pt x="524793" y="352926"/>
                      <a:pt x="538962" y="352926"/>
                    </a:cubicBezTo>
                    <a:lnTo>
                      <a:pt x="580566" y="352926"/>
                    </a:lnTo>
                    <a:cubicBezTo>
                      <a:pt x="594645" y="352926"/>
                      <a:pt x="606016" y="364369"/>
                      <a:pt x="606016" y="378335"/>
                    </a:cubicBezTo>
                    <a:lnTo>
                      <a:pt x="606016" y="403383"/>
                    </a:lnTo>
                    <a:lnTo>
                      <a:pt x="555567" y="403383"/>
                    </a:lnTo>
                    <a:cubicBezTo>
                      <a:pt x="549972" y="403383"/>
                      <a:pt x="545460" y="407888"/>
                      <a:pt x="545460" y="413474"/>
                    </a:cubicBezTo>
                    <a:cubicBezTo>
                      <a:pt x="545460" y="418971"/>
                      <a:pt x="549972" y="423476"/>
                      <a:pt x="555567" y="423476"/>
                    </a:cubicBezTo>
                    <a:lnTo>
                      <a:pt x="606016" y="423476"/>
                    </a:lnTo>
                    <a:lnTo>
                      <a:pt x="606016" y="463391"/>
                    </a:lnTo>
                    <a:cubicBezTo>
                      <a:pt x="606016" y="485916"/>
                      <a:pt x="587696" y="504206"/>
                      <a:pt x="565224" y="504206"/>
                    </a:cubicBezTo>
                    <a:lnTo>
                      <a:pt x="554755" y="504206"/>
                    </a:lnTo>
                    <a:cubicBezTo>
                      <a:pt x="549791" y="538355"/>
                      <a:pt x="520371" y="564664"/>
                      <a:pt x="484813" y="564664"/>
                    </a:cubicBezTo>
                    <a:cubicBezTo>
                      <a:pt x="449345" y="564664"/>
                      <a:pt x="419924" y="538355"/>
                      <a:pt x="414961" y="504206"/>
                    </a:cubicBezTo>
                    <a:lnTo>
                      <a:pt x="191145" y="504206"/>
                    </a:lnTo>
                    <a:cubicBezTo>
                      <a:pt x="186182" y="538355"/>
                      <a:pt x="156761" y="564664"/>
                      <a:pt x="121293" y="564664"/>
                    </a:cubicBezTo>
                    <a:cubicBezTo>
                      <a:pt x="85736" y="564664"/>
                      <a:pt x="56315" y="538355"/>
                      <a:pt x="51351" y="504206"/>
                    </a:cubicBezTo>
                    <a:lnTo>
                      <a:pt x="35377" y="504206"/>
                    </a:lnTo>
                    <a:cubicBezTo>
                      <a:pt x="15884" y="504206"/>
                      <a:pt x="90" y="488349"/>
                      <a:pt x="90" y="468977"/>
                    </a:cubicBezTo>
                    <a:lnTo>
                      <a:pt x="0" y="423476"/>
                    </a:lnTo>
                    <a:lnTo>
                      <a:pt x="50539" y="423476"/>
                    </a:lnTo>
                    <a:cubicBezTo>
                      <a:pt x="56134" y="423476"/>
                      <a:pt x="60647" y="418971"/>
                      <a:pt x="60647" y="413474"/>
                    </a:cubicBezTo>
                    <a:cubicBezTo>
                      <a:pt x="60647" y="407888"/>
                      <a:pt x="56134" y="403383"/>
                      <a:pt x="50539" y="403383"/>
                    </a:cubicBezTo>
                    <a:lnTo>
                      <a:pt x="0" y="403383"/>
                    </a:lnTo>
                    <a:lnTo>
                      <a:pt x="0" y="378335"/>
                    </a:lnTo>
                    <a:cubicBezTo>
                      <a:pt x="0" y="371577"/>
                      <a:pt x="2617" y="365180"/>
                      <a:pt x="7400" y="360405"/>
                    </a:cubicBezTo>
                    <a:cubicBezTo>
                      <a:pt x="12274" y="355630"/>
                      <a:pt x="18681" y="352926"/>
                      <a:pt x="25540" y="352926"/>
                    </a:cubicBezTo>
                    <a:cubicBezTo>
                      <a:pt x="37814" y="352926"/>
                      <a:pt x="48824" y="346710"/>
                      <a:pt x="54961" y="336798"/>
                    </a:cubicBezTo>
                    <a:lnTo>
                      <a:pt x="70303" y="311840"/>
                    </a:lnTo>
                    <a:cubicBezTo>
                      <a:pt x="30775" y="306614"/>
                      <a:pt x="90" y="272827"/>
                      <a:pt x="90" y="231921"/>
                    </a:cubicBezTo>
                    <a:lnTo>
                      <a:pt x="90" y="100823"/>
                    </a:lnTo>
                    <a:cubicBezTo>
                      <a:pt x="90" y="67486"/>
                      <a:pt x="27255" y="40366"/>
                      <a:pt x="60647" y="40366"/>
                    </a:cubicBezTo>
                    <a:cubicBezTo>
                      <a:pt x="94039" y="40366"/>
                      <a:pt x="121293" y="67486"/>
                      <a:pt x="121293" y="100823"/>
                    </a:cubicBezTo>
                    <a:cubicBezTo>
                      <a:pt x="121293" y="123078"/>
                      <a:pt x="139343" y="141189"/>
                      <a:pt x="161634" y="141189"/>
                    </a:cubicBezTo>
                    <a:cubicBezTo>
                      <a:pt x="180406" y="141189"/>
                      <a:pt x="196109" y="128304"/>
                      <a:pt x="200622" y="110915"/>
                    </a:cubicBezTo>
                    <a:lnTo>
                      <a:pt x="181850" y="110915"/>
                    </a:lnTo>
                    <a:cubicBezTo>
                      <a:pt x="176255" y="110915"/>
                      <a:pt x="171742" y="106410"/>
                      <a:pt x="171742" y="100823"/>
                    </a:cubicBezTo>
                    <a:lnTo>
                      <a:pt x="171742" y="50457"/>
                    </a:lnTo>
                    <a:cubicBezTo>
                      <a:pt x="171742" y="44871"/>
                      <a:pt x="176255" y="40366"/>
                      <a:pt x="181850" y="40366"/>
                    </a:cubicBezTo>
                    <a:lnTo>
                      <a:pt x="181850" y="10092"/>
                    </a:lnTo>
                    <a:cubicBezTo>
                      <a:pt x="181850" y="4505"/>
                      <a:pt x="186362" y="0"/>
                      <a:pt x="191958" y="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11" name="íŝļíḍê">
              <a:extLst>
                <a:ext uri="{FF2B5EF4-FFF2-40B4-BE49-F238E27FC236}">
                  <a16:creationId xmlns:a16="http://schemas.microsoft.com/office/drawing/2014/main" xmlns="" id="{15D74E9B-A2B9-4E0F-B6DA-964C4872248D}"/>
                </a:ext>
              </a:extLst>
            </p:cNvPr>
            <p:cNvGrpSpPr/>
            <p:nvPr/>
          </p:nvGrpSpPr>
          <p:grpSpPr>
            <a:xfrm>
              <a:off x="5524223" y="3736130"/>
              <a:ext cx="1137002" cy="1123950"/>
              <a:chOff x="5975175" y="2866700"/>
              <a:chExt cx="1137002" cy="1123950"/>
            </a:xfrm>
          </p:grpSpPr>
          <p:sp>
            <p:nvSpPr>
              <p:cNvPr id="26" name="iṡļíḓê">
                <a:extLst>
                  <a:ext uri="{FF2B5EF4-FFF2-40B4-BE49-F238E27FC236}">
                    <a16:creationId xmlns:a16="http://schemas.microsoft.com/office/drawing/2014/main" xmlns="" id="{7E13D9E3-7B32-4CCF-A479-1C325AE0DB1B}"/>
                  </a:ext>
                </a:extLst>
              </p:cNvPr>
              <p:cNvSpPr/>
              <p:nvPr/>
            </p:nvSpPr>
            <p:spPr>
              <a:xfrm>
                <a:off x="5975175" y="2866700"/>
                <a:ext cx="1137002" cy="1123950"/>
              </a:xfrm>
              <a:prstGeom prst="ellipse">
                <a:avLst/>
              </a:prstGeom>
              <a:solidFill>
                <a:schemeClr val="accent1"/>
              </a:solidFill>
              <a:ln w="5715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/>
              </a:p>
            </p:txBody>
          </p:sp>
          <p:sp>
            <p:nvSpPr>
              <p:cNvPr id="27" name="îṡļïḍè">
                <a:extLst>
                  <a:ext uri="{FF2B5EF4-FFF2-40B4-BE49-F238E27FC236}">
                    <a16:creationId xmlns:a16="http://schemas.microsoft.com/office/drawing/2014/main" xmlns="" id="{AB32395D-44AC-4056-8833-FC2D0674B68E}"/>
                  </a:ext>
                </a:extLst>
              </p:cNvPr>
              <p:cNvSpPr/>
              <p:nvPr/>
            </p:nvSpPr>
            <p:spPr bwMode="auto">
              <a:xfrm>
                <a:off x="6308333" y="3162080"/>
                <a:ext cx="470687" cy="533190"/>
              </a:xfrm>
              <a:custGeom>
                <a:avLst/>
                <a:gdLst>
                  <a:gd name="T0" fmla="*/ 372171 w 604011"/>
                  <a:gd name="T1" fmla="*/ 372171 w 604011"/>
                  <a:gd name="T2" fmla="*/ 372171 w 604011"/>
                  <a:gd name="T3" fmla="*/ 372171 w 604011"/>
                  <a:gd name="T4" fmla="*/ 372171 w 604011"/>
                  <a:gd name="T5" fmla="*/ 372171 w 604011"/>
                  <a:gd name="T6" fmla="*/ 372171 w 604011"/>
                  <a:gd name="T7" fmla="*/ 372171 w 604011"/>
                  <a:gd name="T8" fmla="*/ 372171 w 604011"/>
                  <a:gd name="T9" fmla="*/ 372171 w 604011"/>
                  <a:gd name="T10" fmla="*/ 372171 w 604011"/>
                  <a:gd name="T11" fmla="*/ 372171 w 604011"/>
                  <a:gd name="T12" fmla="*/ 372171 w 604011"/>
                  <a:gd name="T13" fmla="*/ 372171 w 604011"/>
                  <a:gd name="T14" fmla="*/ 372171 w 604011"/>
                  <a:gd name="T15" fmla="*/ 372171 w 604011"/>
                  <a:gd name="T16" fmla="*/ 372171 w 604011"/>
                  <a:gd name="T17" fmla="*/ 372171 w 604011"/>
                  <a:gd name="T18" fmla="*/ 372171 w 604011"/>
                  <a:gd name="T19" fmla="*/ 372171 w 604011"/>
                  <a:gd name="T20" fmla="*/ 372171 w 604011"/>
                  <a:gd name="T21" fmla="*/ 372171 w 604011"/>
                  <a:gd name="T22" fmla="*/ 372171 w 604011"/>
                  <a:gd name="T23" fmla="*/ 372171 w 604011"/>
                  <a:gd name="T24" fmla="*/ 372171 w 604011"/>
                  <a:gd name="T25" fmla="*/ 372171 w 604011"/>
                  <a:gd name="T26" fmla="*/ 372171 w 604011"/>
                  <a:gd name="T27" fmla="*/ 372171 w 604011"/>
                  <a:gd name="T28" fmla="*/ 372171 w 604011"/>
                  <a:gd name="T29" fmla="*/ 372171 w 604011"/>
                  <a:gd name="T30" fmla="*/ 372171 w 604011"/>
                  <a:gd name="T31" fmla="*/ 372171 w 604011"/>
                  <a:gd name="T32" fmla="*/ 372171 w 604011"/>
                  <a:gd name="T33" fmla="*/ 372171 w 604011"/>
                  <a:gd name="T34" fmla="*/ 372171 w 604011"/>
                  <a:gd name="T35" fmla="*/ 372171 w 604011"/>
                  <a:gd name="T36" fmla="*/ 372171 w 604011"/>
                  <a:gd name="T37" fmla="*/ 372171 w 604011"/>
                  <a:gd name="T38" fmla="*/ 372171 w 604011"/>
                  <a:gd name="T39" fmla="*/ 372171 w 604011"/>
                  <a:gd name="T40" fmla="*/ 372171 w 604011"/>
                  <a:gd name="T41" fmla="*/ 372171 w 604011"/>
                  <a:gd name="T42" fmla="*/ 372171 w 604011"/>
                  <a:gd name="T43" fmla="*/ 372171 w 604011"/>
                  <a:gd name="T44" fmla="*/ 372171 w 604011"/>
                  <a:gd name="T45" fmla="*/ 372171 w 604011"/>
                  <a:gd name="T46" fmla="*/ 372171 w 604011"/>
                  <a:gd name="T47" fmla="*/ 372171 w 604011"/>
                  <a:gd name="T48" fmla="*/ 372171 w 604011"/>
                  <a:gd name="T49" fmla="*/ 372171 w 604011"/>
                  <a:gd name="T50" fmla="*/ 372171 w 604011"/>
                  <a:gd name="T51" fmla="*/ 372171 w 604011"/>
                  <a:gd name="T52" fmla="*/ 372171 w 604011"/>
                  <a:gd name="T53" fmla="*/ 372171 w 604011"/>
                  <a:gd name="T54" fmla="*/ 372171 w 604011"/>
                  <a:gd name="T55" fmla="*/ 372171 w 604011"/>
                  <a:gd name="T56" fmla="*/ 372171 w 604011"/>
                  <a:gd name="T57" fmla="*/ 372171 w 6040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5344" h="6062">
                    <a:moveTo>
                      <a:pt x="2976" y="1855"/>
                    </a:moveTo>
                    <a:cubicBezTo>
                      <a:pt x="2574" y="614"/>
                      <a:pt x="3142" y="0"/>
                      <a:pt x="3142" y="0"/>
                    </a:cubicBezTo>
                    <a:cubicBezTo>
                      <a:pt x="3142" y="0"/>
                      <a:pt x="1278" y="896"/>
                      <a:pt x="726" y="3310"/>
                    </a:cubicBezTo>
                    <a:cubicBezTo>
                      <a:pt x="493" y="2976"/>
                      <a:pt x="291" y="2793"/>
                      <a:pt x="314" y="2853"/>
                    </a:cubicBezTo>
                    <a:cubicBezTo>
                      <a:pt x="563" y="3499"/>
                      <a:pt x="0" y="3788"/>
                      <a:pt x="7" y="4468"/>
                    </a:cubicBezTo>
                    <a:cubicBezTo>
                      <a:pt x="15" y="5149"/>
                      <a:pt x="1189" y="5928"/>
                      <a:pt x="1189" y="5928"/>
                    </a:cubicBezTo>
                    <a:cubicBezTo>
                      <a:pt x="1189" y="5927"/>
                      <a:pt x="1190" y="5927"/>
                      <a:pt x="1190" y="5927"/>
                    </a:cubicBezTo>
                    <a:cubicBezTo>
                      <a:pt x="1236" y="5961"/>
                      <a:pt x="1285" y="5993"/>
                      <a:pt x="1336" y="6024"/>
                    </a:cubicBezTo>
                    <a:cubicBezTo>
                      <a:pt x="1292" y="5972"/>
                      <a:pt x="1251" y="5918"/>
                      <a:pt x="1213" y="5864"/>
                    </a:cubicBezTo>
                    <a:cubicBezTo>
                      <a:pt x="1086" y="5682"/>
                      <a:pt x="996" y="5491"/>
                      <a:pt x="994" y="5306"/>
                    </a:cubicBezTo>
                    <a:cubicBezTo>
                      <a:pt x="990" y="4941"/>
                      <a:pt x="1150" y="4689"/>
                      <a:pt x="1261" y="4434"/>
                    </a:cubicBezTo>
                    <a:cubicBezTo>
                      <a:pt x="1357" y="4213"/>
                      <a:pt x="1417" y="3990"/>
                      <a:pt x="1301" y="3690"/>
                    </a:cubicBezTo>
                    <a:cubicBezTo>
                      <a:pt x="1283" y="3643"/>
                      <a:pt x="1405" y="3747"/>
                      <a:pt x="1572" y="3957"/>
                    </a:cubicBezTo>
                    <a:cubicBezTo>
                      <a:pt x="1896" y="3077"/>
                      <a:pt x="2216" y="2314"/>
                      <a:pt x="2216" y="2314"/>
                    </a:cubicBezTo>
                    <a:cubicBezTo>
                      <a:pt x="2216" y="2314"/>
                      <a:pt x="2225" y="3512"/>
                      <a:pt x="2631" y="4281"/>
                    </a:cubicBezTo>
                    <a:cubicBezTo>
                      <a:pt x="3012" y="5002"/>
                      <a:pt x="2989" y="5372"/>
                      <a:pt x="2989" y="5372"/>
                    </a:cubicBezTo>
                    <a:cubicBezTo>
                      <a:pt x="3683" y="4709"/>
                      <a:pt x="3915" y="3655"/>
                      <a:pt x="3915" y="3655"/>
                    </a:cubicBezTo>
                    <a:cubicBezTo>
                      <a:pt x="4167" y="3877"/>
                      <a:pt x="4312" y="4160"/>
                      <a:pt x="4394" y="4444"/>
                    </a:cubicBezTo>
                    <a:cubicBezTo>
                      <a:pt x="4566" y="5041"/>
                      <a:pt x="4211" y="5642"/>
                      <a:pt x="4203" y="5700"/>
                    </a:cubicBezTo>
                    <a:cubicBezTo>
                      <a:pt x="4199" y="5724"/>
                      <a:pt x="4193" y="5747"/>
                      <a:pt x="4188" y="5770"/>
                    </a:cubicBezTo>
                    <a:cubicBezTo>
                      <a:pt x="4164" y="5879"/>
                      <a:pt x="4120" y="5976"/>
                      <a:pt x="4060" y="6062"/>
                    </a:cubicBezTo>
                    <a:cubicBezTo>
                      <a:pt x="4125" y="6021"/>
                      <a:pt x="4187" y="5975"/>
                      <a:pt x="4246" y="5927"/>
                    </a:cubicBezTo>
                    <a:cubicBezTo>
                      <a:pt x="4246" y="5927"/>
                      <a:pt x="4247" y="5927"/>
                      <a:pt x="4247" y="5928"/>
                    </a:cubicBezTo>
                    <a:cubicBezTo>
                      <a:pt x="4247" y="5928"/>
                      <a:pt x="5329" y="5149"/>
                      <a:pt x="5337" y="4468"/>
                    </a:cubicBezTo>
                    <a:cubicBezTo>
                      <a:pt x="5344" y="3788"/>
                      <a:pt x="4781" y="3498"/>
                      <a:pt x="5030" y="2853"/>
                    </a:cubicBezTo>
                    <a:cubicBezTo>
                      <a:pt x="5052" y="2797"/>
                      <a:pt x="4887" y="2952"/>
                      <a:pt x="4689" y="3246"/>
                    </a:cubicBezTo>
                    <a:cubicBezTo>
                      <a:pt x="4492" y="2640"/>
                      <a:pt x="4366" y="2150"/>
                      <a:pt x="3709" y="1570"/>
                    </a:cubicBezTo>
                    <a:cubicBezTo>
                      <a:pt x="3709" y="1570"/>
                      <a:pt x="3831" y="2888"/>
                      <a:pt x="3132" y="3843"/>
                    </a:cubicBezTo>
                    <a:cubicBezTo>
                      <a:pt x="3132" y="3843"/>
                      <a:pt x="3378" y="3097"/>
                      <a:pt x="2976" y="185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12" name="išļîdè">
              <a:extLst>
                <a:ext uri="{FF2B5EF4-FFF2-40B4-BE49-F238E27FC236}">
                  <a16:creationId xmlns:a16="http://schemas.microsoft.com/office/drawing/2014/main" xmlns="" id="{29202279-E3C2-40B0-B0DE-155A04020D3D}"/>
                </a:ext>
              </a:extLst>
            </p:cNvPr>
            <p:cNvGrpSpPr/>
            <p:nvPr/>
          </p:nvGrpSpPr>
          <p:grpSpPr>
            <a:xfrm>
              <a:off x="8519476" y="2831802"/>
              <a:ext cx="1137002" cy="1123950"/>
              <a:chOff x="8930923" y="2866700"/>
              <a:chExt cx="1137002" cy="1123950"/>
            </a:xfrm>
          </p:grpSpPr>
          <p:sp>
            <p:nvSpPr>
              <p:cNvPr id="24" name="isḷíḑe">
                <a:extLst>
                  <a:ext uri="{FF2B5EF4-FFF2-40B4-BE49-F238E27FC236}">
                    <a16:creationId xmlns:a16="http://schemas.microsoft.com/office/drawing/2014/main" xmlns="" id="{0A7E85B2-34DD-482F-B1FB-AB0DC3D9FAD3}"/>
                  </a:ext>
                </a:extLst>
              </p:cNvPr>
              <p:cNvSpPr/>
              <p:nvPr/>
            </p:nvSpPr>
            <p:spPr>
              <a:xfrm>
                <a:off x="8930923" y="2866700"/>
                <a:ext cx="1137002" cy="1123950"/>
              </a:xfrm>
              <a:prstGeom prst="ellipse">
                <a:avLst/>
              </a:prstGeom>
              <a:solidFill>
                <a:schemeClr val="bg1"/>
              </a:solidFill>
              <a:ln w="22225">
                <a:solidFill>
                  <a:schemeClr val="tx1">
                    <a:lumMod val="50000"/>
                    <a:lumOff val="50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/>
              </a:p>
            </p:txBody>
          </p:sp>
          <p:sp>
            <p:nvSpPr>
              <p:cNvPr id="25" name="î$1îďè">
                <a:extLst>
                  <a:ext uri="{FF2B5EF4-FFF2-40B4-BE49-F238E27FC236}">
                    <a16:creationId xmlns:a16="http://schemas.microsoft.com/office/drawing/2014/main" xmlns="" id="{563C006F-90B1-4807-BC37-0E56B4C6132B}"/>
                  </a:ext>
                </a:extLst>
              </p:cNvPr>
              <p:cNvSpPr/>
              <p:nvPr/>
            </p:nvSpPr>
            <p:spPr bwMode="auto">
              <a:xfrm>
                <a:off x="9232829" y="3183716"/>
                <a:ext cx="533190" cy="489918"/>
              </a:xfrm>
              <a:custGeom>
                <a:avLst/>
                <a:gdLst>
                  <a:gd name="connsiteX0" fmla="*/ 373273 h 605239"/>
                  <a:gd name="connsiteY0" fmla="*/ 373273 h 605239"/>
                  <a:gd name="connsiteX1" fmla="*/ 373273 h 605239"/>
                  <a:gd name="connsiteY1" fmla="*/ 373273 h 605239"/>
                  <a:gd name="connsiteX2" fmla="*/ 373273 h 605239"/>
                  <a:gd name="connsiteY2" fmla="*/ 373273 h 605239"/>
                  <a:gd name="connsiteX3" fmla="*/ 373273 h 605239"/>
                  <a:gd name="connsiteY3" fmla="*/ 373273 h 605239"/>
                  <a:gd name="connsiteX4" fmla="*/ 373273 h 605239"/>
                  <a:gd name="connsiteY4" fmla="*/ 373273 h 605239"/>
                  <a:gd name="connsiteX5" fmla="*/ 373273 h 605239"/>
                  <a:gd name="connsiteY5" fmla="*/ 373273 h 605239"/>
                  <a:gd name="connsiteX6" fmla="*/ 373273 h 605239"/>
                  <a:gd name="connsiteY6" fmla="*/ 373273 h 605239"/>
                  <a:gd name="connsiteX7" fmla="*/ 373273 h 605239"/>
                  <a:gd name="connsiteY7" fmla="*/ 373273 h 605239"/>
                  <a:gd name="connsiteX8" fmla="*/ 373273 h 605239"/>
                  <a:gd name="connsiteY8" fmla="*/ 373273 h 605239"/>
                  <a:gd name="connsiteX9" fmla="*/ 373273 h 605239"/>
                  <a:gd name="connsiteY9" fmla="*/ 373273 h 605239"/>
                  <a:gd name="connsiteX10" fmla="*/ 373273 h 605239"/>
                  <a:gd name="connsiteY10" fmla="*/ 373273 h 605239"/>
                  <a:gd name="connsiteX11" fmla="*/ 373273 h 605239"/>
                  <a:gd name="connsiteY11" fmla="*/ 373273 h 605239"/>
                  <a:gd name="connsiteX12" fmla="*/ 373273 h 605239"/>
                  <a:gd name="connsiteY12" fmla="*/ 373273 h 605239"/>
                  <a:gd name="connsiteX13" fmla="*/ 373273 h 605239"/>
                  <a:gd name="connsiteY13" fmla="*/ 373273 h 605239"/>
                  <a:gd name="connsiteX14" fmla="*/ 373273 h 605239"/>
                  <a:gd name="connsiteY14" fmla="*/ 373273 h 605239"/>
                  <a:gd name="connsiteX15" fmla="*/ 373273 h 605239"/>
                  <a:gd name="connsiteY15" fmla="*/ 373273 h 605239"/>
                  <a:gd name="connsiteX16" fmla="*/ 373273 h 605239"/>
                  <a:gd name="connsiteY16" fmla="*/ 373273 h 605239"/>
                  <a:gd name="connsiteX17" fmla="*/ 373273 h 605239"/>
                  <a:gd name="connsiteY17" fmla="*/ 373273 h 605239"/>
                  <a:gd name="connsiteX18" fmla="*/ 373273 h 605239"/>
                  <a:gd name="connsiteY18" fmla="*/ 373273 h 605239"/>
                  <a:gd name="connsiteX19" fmla="*/ 373273 h 605239"/>
                  <a:gd name="connsiteY19" fmla="*/ 373273 h 605239"/>
                  <a:gd name="connsiteX20" fmla="*/ 373273 h 605239"/>
                  <a:gd name="connsiteY20" fmla="*/ 373273 h 605239"/>
                  <a:gd name="connsiteX21" fmla="*/ 373273 h 605239"/>
                  <a:gd name="connsiteY21" fmla="*/ 373273 h 605239"/>
                  <a:gd name="connsiteX22" fmla="*/ 373273 h 605239"/>
                  <a:gd name="connsiteY22" fmla="*/ 373273 h 605239"/>
                  <a:gd name="connsiteX23" fmla="*/ 373273 h 605239"/>
                  <a:gd name="connsiteY23" fmla="*/ 373273 h 605239"/>
                  <a:gd name="connsiteX24" fmla="*/ 373273 h 605239"/>
                  <a:gd name="connsiteY24" fmla="*/ 373273 h 605239"/>
                  <a:gd name="connsiteX25" fmla="*/ 373273 h 605239"/>
                  <a:gd name="connsiteY25" fmla="*/ 373273 h 605239"/>
                  <a:gd name="connsiteX26" fmla="*/ 373273 h 605239"/>
                  <a:gd name="connsiteY26" fmla="*/ 373273 h 605239"/>
                  <a:gd name="connsiteX27" fmla="*/ 373273 h 605239"/>
                  <a:gd name="connsiteY27" fmla="*/ 373273 h 605239"/>
                  <a:gd name="connsiteX28" fmla="*/ 373273 h 605239"/>
                  <a:gd name="connsiteY28" fmla="*/ 373273 h 605239"/>
                  <a:gd name="connsiteX29" fmla="*/ 373273 h 605239"/>
                  <a:gd name="connsiteY29" fmla="*/ 373273 h 605239"/>
                  <a:gd name="connsiteX30" fmla="*/ 373273 h 605239"/>
                  <a:gd name="connsiteY30" fmla="*/ 373273 h 605239"/>
                  <a:gd name="connsiteX31" fmla="*/ 373273 h 605239"/>
                  <a:gd name="connsiteY31" fmla="*/ 373273 h 605239"/>
                  <a:gd name="connsiteX32" fmla="*/ 373273 h 605239"/>
                  <a:gd name="connsiteY32" fmla="*/ 373273 h 605239"/>
                  <a:gd name="connsiteX33" fmla="*/ 373273 h 605239"/>
                  <a:gd name="connsiteY33" fmla="*/ 373273 h 605239"/>
                  <a:gd name="connsiteX34" fmla="*/ 373273 h 605239"/>
                  <a:gd name="connsiteY34" fmla="*/ 373273 h 605239"/>
                  <a:gd name="connsiteX35" fmla="*/ 373273 h 605239"/>
                  <a:gd name="connsiteY35" fmla="*/ 373273 h 605239"/>
                  <a:gd name="connsiteX36" fmla="*/ 373273 h 605239"/>
                  <a:gd name="connsiteY36" fmla="*/ 373273 h 605239"/>
                  <a:gd name="connsiteX37" fmla="*/ 373273 h 605239"/>
                  <a:gd name="connsiteY37" fmla="*/ 373273 h 605239"/>
                  <a:gd name="connsiteX38" fmla="*/ 373273 h 605239"/>
                  <a:gd name="connsiteY38" fmla="*/ 373273 h 605239"/>
                  <a:gd name="connsiteX39" fmla="*/ 373273 h 605239"/>
                  <a:gd name="connsiteY39" fmla="*/ 373273 h 605239"/>
                  <a:gd name="connsiteX40" fmla="*/ 373273 h 605239"/>
                  <a:gd name="connsiteY40" fmla="*/ 373273 h 605239"/>
                  <a:gd name="connsiteX41" fmla="*/ 373273 h 605239"/>
                  <a:gd name="connsiteY41" fmla="*/ 373273 h 605239"/>
                  <a:gd name="connsiteX42" fmla="*/ 373273 h 605239"/>
                  <a:gd name="connsiteY42" fmla="*/ 373273 h 605239"/>
                  <a:gd name="connsiteX43" fmla="*/ 373273 h 605239"/>
                  <a:gd name="connsiteY43" fmla="*/ 373273 h 605239"/>
                  <a:gd name="connsiteX44" fmla="*/ 373273 h 605239"/>
                  <a:gd name="connsiteY44" fmla="*/ 373273 h 605239"/>
                  <a:gd name="connsiteX45" fmla="*/ 373273 h 605239"/>
                  <a:gd name="connsiteY45" fmla="*/ 373273 h 605239"/>
                  <a:gd name="connsiteX46" fmla="*/ 373273 h 605239"/>
                  <a:gd name="connsiteY46" fmla="*/ 373273 h 605239"/>
                  <a:gd name="connsiteX47" fmla="*/ 373273 h 605239"/>
                  <a:gd name="connsiteY47" fmla="*/ 373273 h 605239"/>
                  <a:gd name="connsiteX48" fmla="*/ 373273 h 605239"/>
                  <a:gd name="connsiteY48" fmla="*/ 373273 h 605239"/>
                  <a:gd name="connsiteX49" fmla="*/ 373273 h 605239"/>
                  <a:gd name="connsiteY49" fmla="*/ 373273 h 605239"/>
                  <a:gd name="connsiteX50" fmla="*/ 373273 h 605239"/>
                  <a:gd name="connsiteY50" fmla="*/ 373273 h 605239"/>
                  <a:gd name="connsiteX51" fmla="*/ 373273 h 605239"/>
                  <a:gd name="connsiteY51" fmla="*/ 373273 h 605239"/>
                  <a:gd name="connsiteX52" fmla="*/ 373273 h 605239"/>
                  <a:gd name="connsiteY52" fmla="*/ 373273 h 605239"/>
                  <a:gd name="connsiteX53" fmla="*/ 373273 h 605239"/>
                  <a:gd name="connsiteY53" fmla="*/ 373273 h 605239"/>
                  <a:gd name="connsiteX54" fmla="*/ 373273 h 605239"/>
                  <a:gd name="connsiteY54" fmla="*/ 373273 h 605239"/>
                  <a:gd name="connsiteX55" fmla="*/ 373273 h 605239"/>
                  <a:gd name="connsiteY55" fmla="*/ 373273 h 605239"/>
                  <a:gd name="connsiteX56" fmla="*/ 373273 h 605239"/>
                  <a:gd name="connsiteY56" fmla="*/ 373273 h 605239"/>
                  <a:gd name="connsiteX57" fmla="*/ 373273 h 605239"/>
                  <a:gd name="connsiteY57" fmla="*/ 373273 h 605239"/>
                  <a:gd name="connsiteX58" fmla="*/ 373273 h 605239"/>
                  <a:gd name="connsiteY58" fmla="*/ 373273 h 605239"/>
                  <a:gd name="connsiteX59" fmla="*/ 373273 h 605239"/>
                  <a:gd name="connsiteY59" fmla="*/ 373273 h 605239"/>
                  <a:gd name="connsiteX60" fmla="*/ 373273 h 605239"/>
                  <a:gd name="connsiteY60" fmla="*/ 373273 h 605239"/>
                  <a:gd name="connsiteX61" fmla="*/ 373273 h 605239"/>
                  <a:gd name="connsiteY61" fmla="*/ 373273 h 605239"/>
                  <a:gd name="connsiteX62" fmla="*/ 373273 h 605239"/>
                  <a:gd name="connsiteY62" fmla="*/ 373273 h 605239"/>
                  <a:gd name="connsiteX63" fmla="*/ 373273 h 605239"/>
                  <a:gd name="connsiteY63" fmla="*/ 373273 h 605239"/>
                  <a:gd name="connsiteX64" fmla="*/ 373273 h 605239"/>
                  <a:gd name="connsiteY64" fmla="*/ 373273 h 605239"/>
                  <a:gd name="connsiteX65" fmla="*/ 373273 h 605239"/>
                  <a:gd name="connsiteY65" fmla="*/ 373273 h 605239"/>
                  <a:gd name="connsiteX66" fmla="*/ 373273 h 605239"/>
                  <a:gd name="connsiteY66" fmla="*/ 373273 h 605239"/>
                  <a:gd name="connsiteX67" fmla="*/ 373273 h 605239"/>
                  <a:gd name="connsiteY67" fmla="*/ 373273 h 605239"/>
                  <a:gd name="connsiteX68" fmla="*/ 373273 h 605239"/>
                  <a:gd name="connsiteY68" fmla="*/ 373273 h 605239"/>
                  <a:gd name="connsiteX69" fmla="*/ 373273 h 605239"/>
                  <a:gd name="connsiteY69" fmla="*/ 373273 h 605239"/>
                  <a:gd name="connsiteX70" fmla="*/ 373273 h 605239"/>
                  <a:gd name="connsiteY70" fmla="*/ 373273 h 605239"/>
                  <a:gd name="connsiteX71" fmla="*/ 373273 h 605239"/>
                  <a:gd name="connsiteY71" fmla="*/ 373273 h 605239"/>
                  <a:gd name="connsiteX72" fmla="*/ 373273 h 605239"/>
                  <a:gd name="connsiteY72" fmla="*/ 373273 h 605239"/>
                  <a:gd name="connsiteX73" fmla="*/ 373273 h 605239"/>
                  <a:gd name="connsiteY73" fmla="*/ 373273 h 605239"/>
                  <a:gd name="connsiteX74" fmla="*/ 373273 h 605239"/>
                  <a:gd name="connsiteY74" fmla="*/ 373273 h 605239"/>
                  <a:gd name="connsiteX75" fmla="*/ 373273 h 605239"/>
                  <a:gd name="connsiteY75" fmla="*/ 373273 h 605239"/>
                  <a:gd name="connsiteX76" fmla="*/ 373273 h 605239"/>
                  <a:gd name="connsiteY76" fmla="*/ 373273 h 605239"/>
                  <a:gd name="connsiteX77" fmla="*/ 373273 h 605239"/>
                  <a:gd name="connsiteY77" fmla="*/ 373273 h 605239"/>
                  <a:gd name="connsiteX78" fmla="*/ 373273 h 605239"/>
                  <a:gd name="connsiteY78" fmla="*/ 373273 h 605239"/>
                  <a:gd name="connsiteX79" fmla="*/ 373273 h 605239"/>
                  <a:gd name="connsiteY79" fmla="*/ 373273 h 605239"/>
                  <a:gd name="connsiteX80" fmla="*/ 373273 h 605239"/>
                  <a:gd name="connsiteY80" fmla="*/ 373273 h 605239"/>
                  <a:gd name="connsiteX81" fmla="*/ 373273 h 605239"/>
                  <a:gd name="connsiteY81" fmla="*/ 373273 h 605239"/>
                  <a:gd name="connsiteX82" fmla="*/ 373273 h 605239"/>
                  <a:gd name="connsiteY82" fmla="*/ 373273 h 605239"/>
                  <a:gd name="connsiteX83" fmla="*/ 373273 h 605239"/>
                  <a:gd name="connsiteY83" fmla="*/ 373273 h 605239"/>
                  <a:gd name="connsiteX84" fmla="*/ 373273 h 605239"/>
                  <a:gd name="connsiteY84" fmla="*/ 373273 h 605239"/>
                  <a:gd name="connsiteX85" fmla="*/ 373273 h 605239"/>
                  <a:gd name="connsiteY85" fmla="*/ 373273 h 605239"/>
                  <a:gd name="connsiteX86" fmla="*/ 373273 h 605239"/>
                  <a:gd name="connsiteY86" fmla="*/ 373273 h 605239"/>
                  <a:gd name="connsiteX87" fmla="*/ 373273 h 605239"/>
                  <a:gd name="connsiteY87" fmla="*/ 373273 h 605239"/>
                  <a:gd name="connsiteX88" fmla="*/ 373273 h 605239"/>
                  <a:gd name="connsiteY88" fmla="*/ 373273 h 605239"/>
                  <a:gd name="connsiteX89" fmla="*/ 373273 h 605239"/>
                  <a:gd name="connsiteY89" fmla="*/ 373273 h 605239"/>
                  <a:gd name="connsiteX90" fmla="*/ 373273 h 605239"/>
                  <a:gd name="connsiteY90" fmla="*/ 373273 h 605239"/>
                  <a:gd name="connsiteX91" fmla="*/ 373273 h 605239"/>
                  <a:gd name="connsiteY91" fmla="*/ 373273 h 605239"/>
                  <a:gd name="connsiteX92" fmla="*/ 373273 h 605239"/>
                  <a:gd name="connsiteY92" fmla="*/ 373273 h 605239"/>
                  <a:gd name="connsiteX93" fmla="*/ 373273 h 605239"/>
                  <a:gd name="connsiteY93" fmla="*/ 373273 h 605239"/>
                  <a:gd name="connsiteX94" fmla="*/ 373273 h 605239"/>
                  <a:gd name="connsiteY94" fmla="*/ 373273 h 605239"/>
                  <a:gd name="connsiteX95" fmla="*/ 373273 h 605239"/>
                  <a:gd name="connsiteY95" fmla="*/ 373273 h 605239"/>
                  <a:gd name="connsiteX96" fmla="*/ 373273 h 605239"/>
                  <a:gd name="connsiteY96" fmla="*/ 373273 h 605239"/>
                  <a:gd name="connsiteX97" fmla="*/ 373273 h 605239"/>
                  <a:gd name="connsiteY97" fmla="*/ 373273 h 605239"/>
                  <a:gd name="connsiteX98" fmla="*/ 373273 h 605239"/>
                  <a:gd name="connsiteY98" fmla="*/ 373273 h 605239"/>
                  <a:gd name="connsiteX99" fmla="*/ 373273 h 605239"/>
                  <a:gd name="connsiteY99" fmla="*/ 373273 h 605239"/>
                  <a:gd name="connsiteX100" fmla="*/ 373273 h 605239"/>
                  <a:gd name="connsiteY100" fmla="*/ 373273 h 605239"/>
                  <a:gd name="connsiteX101" fmla="*/ 373273 h 605239"/>
                  <a:gd name="connsiteY101" fmla="*/ 373273 h 605239"/>
                  <a:gd name="connsiteX102" fmla="*/ 373273 h 605239"/>
                  <a:gd name="connsiteY102" fmla="*/ 373273 h 605239"/>
                  <a:gd name="connsiteX103" fmla="*/ 373273 h 605239"/>
                  <a:gd name="connsiteY103" fmla="*/ 373273 h 605239"/>
                  <a:gd name="connsiteX104" fmla="*/ 373273 h 605239"/>
                  <a:gd name="connsiteY104" fmla="*/ 373273 h 605239"/>
                  <a:gd name="connsiteX105" fmla="*/ 373273 h 605239"/>
                  <a:gd name="connsiteY105" fmla="*/ 373273 h 605239"/>
                  <a:gd name="connsiteX106" fmla="*/ 373273 h 605239"/>
                  <a:gd name="connsiteY106" fmla="*/ 373273 h 605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</a:cxnLst>
                <a:rect l="l" t="t" r="r" b="b"/>
                <a:pathLst>
                  <a:path w="608909" h="559493">
                    <a:moveTo>
                      <a:pt x="470180" y="272856"/>
                    </a:moveTo>
                    <a:lnTo>
                      <a:pt x="476019" y="272856"/>
                    </a:lnTo>
                    <a:lnTo>
                      <a:pt x="481953" y="272856"/>
                    </a:lnTo>
                    <a:cubicBezTo>
                      <a:pt x="509171" y="272856"/>
                      <a:pt x="531210" y="294963"/>
                      <a:pt x="531210" y="322056"/>
                    </a:cubicBezTo>
                    <a:lnTo>
                      <a:pt x="531210" y="376617"/>
                    </a:lnTo>
                    <a:cubicBezTo>
                      <a:pt x="531210" y="385084"/>
                      <a:pt x="526783" y="392609"/>
                      <a:pt x="520096" y="397031"/>
                    </a:cubicBezTo>
                    <a:lnTo>
                      <a:pt x="520096" y="449711"/>
                    </a:lnTo>
                    <a:cubicBezTo>
                      <a:pt x="520096" y="450558"/>
                      <a:pt x="520661" y="451498"/>
                      <a:pt x="521509" y="451875"/>
                    </a:cubicBezTo>
                    <a:cubicBezTo>
                      <a:pt x="528949" y="455450"/>
                      <a:pt x="565492" y="473888"/>
                      <a:pt x="599209" y="501639"/>
                    </a:cubicBezTo>
                    <a:cubicBezTo>
                      <a:pt x="605425" y="506625"/>
                      <a:pt x="608909" y="514150"/>
                      <a:pt x="608909" y="522052"/>
                    </a:cubicBezTo>
                    <a:lnTo>
                      <a:pt x="608909" y="559493"/>
                    </a:lnTo>
                    <a:lnTo>
                      <a:pt x="483083" y="559493"/>
                    </a:lnTo>
                    <a:lnTo>
                      <a:pt x="483083" y="515561"/>
                    </a:lnTo>
                    <a:cubicBezTo>
                      <a:pt x="483083" y="499475"/>
                      <a:pt x="476019" y="484424"/>
                      <a:pt x="463587" y="474264"/>
                    </a:cubicBezTo>
                    <a:cubicBezTo>
                      <a:pt x="453039" y="465609"/>
                      <a:pt x="442302" y="457707"/>
                      <a:pt x="431848" y="450558"/>
                    </a:cubicBezTo>
                    <a:cubicBezTo>
                      <a:pt x="431848" y="450370"/>
                      <a:pt x="431942" y="450087"/>
                      <a:pt x="431942" y="449711"/>
                    </a:cubicBezTo>
                    <a:lnTo>
                      <a:pt x="431942" y="397031"/>
                    </a:lnTo>
                    <a:cubicBezTo>
                      <a:pt x="425350" y="392609"/>
                      <a:pt x="420923" y="385084"/>
                      <a:pt x="420923" y="376617"/>
                    </a:cubicBezTo>
                    <a:lnTo>
                      <a:pt x="420923" y="322056"/>
                    </a:lnTo>
                    <a:cubicBezTo>
                      <a:pt x="420923" y="294775"/>
                      <a:pt x="443056" y="272856"/>
                      <a:pt x="470180" y="272856"/>
                    </a:cubicBezTo>
                    <a:close/>
                    <a:moveTo>
                      <a:pt x="127004" y="272856"/>
                    </a:moveTo>
                    <a:lnTo>
                      <a:pt x="132940" y="272856"/>
                    </a:lnTo>
                    <a:lnTo>
                      <a:pt x="138781" y="272856"/>
                    </a:lnTo>
                    <a:cubicBezTo>
                      <a:pt x="166104" y="272856"/>
                      <a:pt x="188057" y="294963"/>
                      <a:pt x="188057" y="322056"/>
                    </a:cubicBezTo>
                    <a:lnTo>
                      <a:pt x="188057" y="376617"/>
                    </a:lnTo>
                    <a:cubicBezTo>
                      <a:pt x="188057" y="385084"/>
                      <a:pt x="183629" y="392609"/>
                      <a:pt x="177033" y="397031"/>
                    </a:cubicBezTo>
                    <a:lnTo>
                      <a:pt x="177033" y="449711"/>
                    </a:lnTo>
                    <a:cubicBezTo>
                      <a:pt x="177033" y="449993"/>
                      <a:pt x="177128" y="450370"/>
                      <a:pt x="177128" y="450558"/>
                    </a:cubicBezTo>
                    <a:cubicBezTo>
                      <a:pt x="166670" y="457613"/>
                      <a:pt x="155929" y="465609"/>
                      <a:pt x="145376" y="474264"/>
                    </a:cubicBezTo>
                    <a:cubicBezTo>
                      <a:pt x="133034" y="484424"/>
                      <a:pt x="125874" y="499475"/>
                      <a:pt x="125874" y="515561"/>
                    </a:cubicBezTo>
                    <a:lnTo>
                      <a:pt x="125874" y="559493"/>
                    </a:lnTo>
                    <a:lnTo>
                      <a:pt x="0" y="559493"/>
                    </a:lnTo>
                    <a:lnTo>
                      <a:pt x="0" y="522052"/>
                    </a:lnTo>
                    <a:cubicBezTo>
                      <a:pt x="0" y="514150"/>
                      <a:pt x="3486" y="506625"/>
                      <a:pt x="9704" y="501639"/>
                    </a:cubicBezTo>
                    <a:cubicBezTo>
                      <a:pt x="43434" y="473888"/>
                      <a:pt x="79990" y="455450"/>
                      <a:pt x="87433" y="451875"/>
                    </a:cubicBezTo>
                    <a:cubicBezTo>
                      <a:pt x="88281" y="451498"/>
                      <a:pt x="88846" y="450558"/>
                      <a:pt x="88846" y="449711"/>
                    </a:cubicBezTo>
                    <a:lnTo>
                      <a:pt x="88846" y="397031"/>
                    </a:lnTo>
                    <a:cubicBezTo>
                      <a:pt x="82157" y="392609"/>
                      <a:pt x="77729" y="385084"/>
                      <a:pt x="77729" y="376617"/>
                    </a:cubicBezTo>
                    <a:lnTo>
                      <a:pt x="77729" y="322056"/>
                    </a:lnTo>
                    <a:cubicBezTo>
                      <a:pt x="77729" y="294775"/>
                      <a:pt x="99870" y="272856"/>
                      <a:pt x="127004" y="272856"/>
                    </a:cubicBezTo>
                    <a:close/>
                    <a:moveTo>
                      <a:pt x="297600" y="222543"/>
                    </a:moveTo>
                    <a:lnTo>
                      <a:pt x="304477" y="222543"/>
                    </a:lnTo>
                    <a:lnTo>
                      <a:pt x="311260" y="222543"/>
                    </a:lnTo>
                    <a:cubicBezTo>
                      <a:pt x="343291" y="222543"/>
                      <a:pt x="369198" y="248506"/>
                      <a:pt x="369198" y="280395"/>
                    </a:cubicBezTo>
                    <a:lnTo>
                      <a:pt x="369198" y="344455"/>
                    </a:lnTo>
                    <a:cubicBezTo>
                      <a:pt x="369198" y="354520"/>
                      <a:pt x="364017" y="363456"/>
                      <a:pt x="356198" y="368536"/>
                    </a:cubicBezTo>
                    <a:lnTo>
                      <a:pt x="356198" y="430432"/>
                    </a:lnTo>
                    <a:cubicBezTo>
                      <a:pt x="356198" y="431561"/>
                      <a:pt x="356857" y="432502"/>
                      <a:pt x="357893" y="433066"/>
                    </a:cubicBezTo>
                    <a:cubicBezTo>
                      <a:pt x="366655" y="437299"/>
                      <a:pt x="409520" y="459029"/>
                      <a:pt x="449275" y="491576"/>
                    </a:cubicBezTo>
                    <a:cubicBezTo>
                      <a:pt x="456435" y="497502"/>
                      <a:pt x="460580" y="506251"/>
                      <a:pt x="460580" y="515563"/>
                    </a:cubicBezTo>
                    <a:lnTo>
                      <a:pt x="460580" y="559493"/>
                    </a:lnTo>
                    <a:lnTo>
                      <a:pt x="304477" y="559493"/>
                    </a:lnTo>
                    <a:lnTo>
                      <a:pt x="148187" y="559493"/>
                    </a:lnTo>
                    <a:lnTo>
                      <a:pt x="148187" y="515563"/>
                    </a:lnTo>
                    <a:cubicBezTo>
                      <a:pt x="148187" y="506251"/>
                      <a:pt x="152332" y="497502"/>
                      <a:pt x="159492" y="491576"/>
                    </a:cubicBezTo>
                    <a:cubicBezTo>
                      <a:pt x="199342" y="459029"/>
                      <a:pt x="242206" y="437299"/>
                      <a:pt x="250967" y="433066"/>
                    </a:cubicBezTo>
                    <a:cubicBezTo>
                      <a:pt x="252004" y="432502"/>
                      <a:pt x="252569" y="431561"/>
                      <a:pt x="252569" y="430432"/>
                    </a:cubicBezTo>
                    <a:lnTo>
                      <a:pt x="252569" y="368536"/>
                    </a:lnTo>
                    <a:cubicBezTo>
                      <a:pt x="244844" y="363456"/>
                      <a:pt x="239663" y="354520"/>
                      <a:pt x="239663" y="344455"/>
                    </a:cubicBezTo>
                    <a:lnTo>
                      <a:pt x="239663" y="280395"/>
                    </a:lnTo>
                    <a:cubicBezTo>
                      <a:pt x="239663" y="248412"/>
                      <a:pt x="265664" y="222543"/>
                      <a:pt x="297600" y="222543"/>
                    </a:cubicBezTo>
                    <a:close/>
                    <a:moveTo>
                      <a:pt x="492495" y="40775"/>
                    </a:moveTo>
                    <a:cubicBezTo>
                      <a:pt x="488350" y="40775"/>
                      <a:pt x="487596" y="41528"/>
                      <a:pt x="487502" y="45854"/>
                    </a:cubicBezTo>
                    <a:lnTo>
                      <a:pt x="487502" y="51498"/>
                    </a:lnTo>
                    <a:cubicBezTo>
                      <a:pt x="487502" y="57142"/>
                      <a:pt x="487502" y="56953"/>
                      <a:pt x="482038" y="59023"/>
                    </a:cubicBezTo>
                    <a:cubicBezTo>
                      <a:pt x="469036" y="63726"/>
                      <a:pt x="460934" y="72661"/>
                      <a:pt x="460086" y="86864"/>
                    </a:cubicBezTo>
                    <a:cubicBezTo>
                      <a:pt x="459332" y="99374"/>
                      <a:pt x="465833" y="107934"/>
                      <a:pt x="476196" y="114048"/>
                    </a:cubicBezTo>
                    <a:cubicBezTo>
                      <a:pt x="482414" y="117810"/>
                      <a:pt x="489480" y="120068"/>
                      <a:pt x="496264" y="123078"/>
                    </a:cubicBezTo>
                    <a:cubicBezTo>
                      <a:pt x="498902" y="124206"/>
                      <a:pt x="501445" y="125617"/>
                      <a:pt x="503706" y="127310"/>
                    </a:cubicBezTo>
                    <a:cubicBezTo>
                      <a:pt x="510207" y="132578"/>
                      <a:pt x="508982" y="141513"/>
                      <a:pt x="501257" y="144900"/>
                    </a:cubicBezTo>
                    <a:cubicBezTo>
                      <a:pt x="497112" y="146781"/>
                      <a:pt x="492778" y="147157"/>
                      <a:pt x="488350" y="146687"/>
                    </a:cubicBezTo>
                    <a:cubicBezTo>
                      <a:pt x="481472" y="145746"/>
                      <a:pt x="474783" y="144053"/>
                      <a:pt x="468659" y="140761"/>
                    </a:cubicBezTo>
                    <a:cubicBezTo>
                      <a:pt x="464985" y="138880"/>
                      <a:pt x="463949" y="139350"/>
                      <a:pt x="462724" y="143301"/>
                    </a:cubicBezTo>
                    <a:cubicBezTo>
                      <a:pt x="461593" y="146687"/>
                      <a:pt x="460557" y="150167"/>
                      <a:pt x="459709" y="153553"/>
                    </a:cubicBezTo>
                    <a:cubicBezTo>
                      <a:pt x="458484" y="158162"/>
                      <a:pt x="458861" y="159291"/>
                      <a:pt x="463572" y="161548"/>
                    </a:cubicBezTo>
                    <a:cubicBezTo>
                      <a:pt x="469130" y="164370"/>
                      <a:pt x="475160" y="165687"/>
                      <a:pt x="481284" y="166722"/>
                    </a:cubicBezTo>
                    <a:cubicBezTo>
                      <a:pt x="486089" y="167474"/>
                      <a:pt x="486371" y="167568"/>
                      <a:pt x="486371" y="172647"/>
                    </a:cubicBezTo>
                    <a:lnTo>
                      <a:pt x="486371" y="179420"/>
                    </a:lnTo>
                    <a:cubicBezTo>
                      <a:pt x="486371" y="182147"/>
                      <a:pt x="487690" y="183934"/>
                      <a:pt x="490611" y="183934"/>
                    </a:cubicBezTo>
                    <a:cubicBezTo>
                      <a:pt x="493908" y="184029"/>
                      <a:pt x="497300" y="184029"/>
                      <a:pt x="500503" y="183934"/>
                    </a:cubicBezTo>
                    <a:cubicBezTo>
                      <a:pt x="503330" y="183934"/>
                      <a:pt x="504649" y="182430"/>
                      <a:pt x="504649" y="179608"/>
                    </a:cubicBezTo>
                    <a:cubicBezTo>
                      <a:pt x="504649" y="176504"/>
                      <a:pt x="504837" y="173494"/>
                      <a:pt x="504649" y="170390"/>
                    </a:cubicBezTo>
                    <a:cubicBezTo>
                      <a:pt x="504554" y="167192"/>
                      <a:pt x="505968" y="165687"/>
                      <a:pt x="508982" y="164840"/>
                    </a:cubicBezTo>
                    <a:cubicBezTo>
                      <a:pt x="515860" y="162959"/>
                      <a:pt x="521889" y="159197"/>
                      <a:pt x="526412" y="153647"/>
                    </a:cubicBezTo>
                    <a:cubicBezTo>
                      <a:pt x="538942" y="138221"/>
                      <a:pt x="534231" y="115835"/>
                      <a:pt x="516237" y="105865"/>
                    </a:cubicBezTo>
                    <a:cubicBezTo>
                      <a:pt x="510584" y="102761"/>
                      <a:pt x="504554" y="100503"/>
                      <a:pt x="498619" y="97964"/>
                    </a:cubicBezTo>
                    <a:cubicBezTo>
                      <a:pt x="495227" y="96647"/>
                      <a:pt x="492024" y="94860"/>
                      <a:pt x="489104" y="92602"/>
                    </a:cubicBezTo>
                    <a:cubicBezTo>
                      <a:pt x="483451" y="88087"/>
                      <a:pt x="484581" y="80657"/>
                      <a:pt x="491270" y="77835"/>
                    </a:cubicBezTo>
                    <a:cubicBezTo>
                      <a:pt x="493155" y="76894"/>
                      <a:pt x="495133" y="76706"/>
                      <a:pt x="497112" y="76518"/>
                    </a:cubicBezTo>
                    <a:cubicBezTo>
                      <a:pt x="504931" y="76142"/>
                      <a:pt x="512186" y="77553"/>
                      <a:pt x="519252" y="80939"/>
                    </a:cubicBezTo>
                    <a:cubicBezTo>
                      <a:pt x="522643" y="82538"/>
                      <a:pt x="523868" y="82067"/>
                      <a:pt x="524998" y="78399"/>
                    </a:cubicBezTo>
                    <a:cubicBezTo>
                      <a:pt x="526317" y="74543"/>
                      <a:pt x="527260" y="70686"/>
                      <a:pt x="528390" y="66736"/>
                    </a:cubicBezTo>
                    <a:cubicBezTo>
                      <a:pt x="529144" y="64102"/>
                      <a:pt x="528296" y="62503"/>
                      <a:pt x="525752" y="61374"/>
                    </a:cubicBezTo>
                    <a:cubicBezTo>
                      <a:pt x="521230" y="59399"/>
                      <a:pt x="516708" y="57988"/>
                      <a:pt x="511809" y="57236"/>
                    </a:cubicBezTo>
                    <a:cubicBezTo>
                      <a:pt x="505402" y="56201"/>
                      <a:pt x="505402" y="56201"/>
                      <a:pt x="505402" y="49805"/>
                    </a:cubicBezTo>
                    <a:cubicBezTo>
                      <a:pt x="505402" y="40775"/>
                      <a:pt x="505402" y="40775"/>
                      <a:pt x="496358" y="40775"/>
                    </a:cubicBezTo>
                    <a:close/>
                    <a:moveTo>
                      <a:pt x="496111" y="0"/>
                    </a:moveTo>
                    <a:cubicBezTo>
                      <a:pt x="524951" y="0"/>
                      <a:pt x="553781" y="10958"/>
                      <a:pt x="575779" y="32874"/>
                    </a:cubicBezTo>
                    <a:cubicBezTo>
                      <a:pt x="619776" y="76894"/>
                      <a:pt x="619776" y="148192"/>
                      <a:pt x="575779" y="192024"/>
                    </a:cubicBezTo>
                    <a:cubicBezTo>
                      <a:pt x="538754" y="229083"/>
                      <a:pt x="482226" y="234821"/>
                      <a:pt x="438982" y="209519"/>
                    </a:cubicBezTo>
                    <a:lnTo>
                      <a:pt x="438700" y="209237"/>
                    </a:lnTo>
                    <a:cubicBezTo>
                      <a:pt x="421742" y="222029"/>
                      <a:pt x="403559" y="224286"/>
                      <a:pt x="390840" y="222311"/>
                    </a:cubicBezTo>
                    <a:cubicBezTo>
                      <a:pt x="386600" y="221653"/>
                      <a:pt x="385752" y="215915"/>
                      <a:pt x="389615" y="214034"/>
                    </a:cubicBezTo>
                    <a:cubicBezTo>
                      <a:pt x="401297" y="208202"/>
                      <a:pt x="408552" y="196915"/>
                      <a:pt x="412886" y="187791"/>
                    </a:cubicBezTo>
                    <a:lnTo>
                      <a:pt x="411567" y="187038"/>
                    </a:lnTo>
                    <a:cubicBezTo>
                      <a:pt x="372374" y="142736"/>
                      <a:pt x="374070" y="75201"/>
                      <a:pt x="416371" y="32874"/>
                    </a:cubicBezTo>
                    <a:cubicBezTo>
                      <a:pt x="438417" y="10958"/>
                      <a:pt x="467270" y="0"/>
                      <a:pt x="496111" y="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13" name="íṧļiďe">
              <a:extLst>
                <a:ext uri="{FF2B5EF4-FFF2-40B4-BE49-F238E27FC236}">
                  <a16:creationId xmlns:a16="http://schemas.microsoft.com/office/drawing/2014/main" xmlns="" id="{E239661D-81E3-41B0-8DFE-F86C705A7B14}"/>
                </a:ext>
              </a:extLst>
            </p:cNvPr>
            <p:cNvGrpSpPr/>
            <p:nvPr/>
          </p:nvGrpSpPr>
          <p:grpSpPr>
            <a:xfrm>
              <a:off x="4799322" y="4860081"/>
              <a:ext cx="2593355" cy="1203988"/>
              <a:chOff x="4896188" y="4613744"/>
              <a:chExt cx="2593355" cy="1203988"/>
            </a:xfrm>
          </p:grpSpPr>
          <p:sp>
            <p:nvSpPr>
              <p:cNvPr id="22" name="íṩḷíḍé">
                <a:extLst>
                  <a:ext uri="{FF2B5EF4-FFF2-40B4-BE49-F238E27FC236}">
                    <a16:creationId xmlns:a16="http://schemas.microsoft.com/office/drawing/2014/main" xmlns="" id="{EADAC18C-2BD7-40A4-9365-0C8EBBFCBDC5}"/>
                  </a:ext>
                </a:extLst>
              </p:cNvPr>
              <p:cNvSpPr/>
              <p:nvPr/>
            </p:nvSpPr>
            <p:spPr>
              <a:xfrm>
                <a:off x="4896188" y="4613744"/>
                <a:ext cx="2593355" cy="392415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1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/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  <p:sp>
            <p:nvSpPr>
              <p:cNvPr id="23" name="ïṣḻíḑè">
                <a:extLst>
                  <a:ext uri="{FF2B5EF4-FFF2-40B4-BE49-F238E27FC236}">
                    <a16:creationId xmlns:a16="http://schemas.microsoft.com/office/drawing/2014/main" xmlns="" id="{76EB5890-34B3-4987-80BB-D16441DD72C7}"/>
                  </a:ext>
                </a:extLst>
              </p:cNvPr>
              <p:cNvSpPr/>
              <p:nvPr/>
            </p:nvSpPr>
            <p:spPr>
              <a:xfrm>
                <a:off x="4896188" y="5006158"/>
                <a:ext cx="2593355" cy="811574"/>
              </a:xfrm>
              <a:prstGeom prst="rect">
                <a:avLst/>
              </a:prstGeom>
            </p:spPr>
            <p:txBody>
              <a:bodyPr wrap="square" lIns="91440" tIns="45720" rIns="91440" bIns="45720" anchor="t" anchorCtr="1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Copy paste fonts. Choose the only option to retain text</a:t>
                </a:r>
                <a:r>
                  <a:rPr lang="en-US" altLang="zh-CN" sz="1100" dirty="0"/>
                  <a:t>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 </a:t>
                </a:r>
              </a:p>
            </p:txBody>
          </p:sp>
        </p:grpSp>
        <p:grpSp>
          <p:nvGrpSpPr>
            <p:cNvPr id="14" name="iṣļïḍe">
              <a:extLst>
                <a:ext uri="{FF2B5EF4-FFF2-40B4-BE49-F238E27FC236}">
                  <a16:creationId xmlns:a16="http://schemas.microsoft.com/office/drawing/2014/main" xmlns="" id="{A2E705B8-79F2-439F-AC54-DDB33C35DCB8}"/>
                </a:ext>
              </a:extLst>
            </p:cNvPr>
            <p:cNvGrpSpPr/>
            <p:nvPr/>
          </p:nvGrpSpPr>
          <p:grpSpPr>
            <a:xfrm>
              <a:off x="1807345" y="3991888"/>
              <a:ext cx="2593355" cy="1203988"/>
              <a:chOff x="1883394" y="5129937"/>
              <a:chExt cx="2593355" cy="1203988"/>
            </a:xfrm>
          </p:grpSpPr>
          <p:sp>
            <p:nvSpPr>
              <p:cNvPr id="20" name="iṧ1ïḑè">
                <a:extLst>
                  <a:ext uri="{FF2B5EF4-FFF2-40B4-BE49-F238E27FC236}">
                    <a16:creationId xmlns:a16="http://schemas.microsoft.com/office/drawing/2014/main" xmlns="" id="{EADAC18C-2BD7-40A4-9365-0C8EBBFCBDC5}"/>
                  </a:ext>
                </a:extLst>
              </p:cNvPr>
              <p:cNvSpPr/>
              <p:nvPr/>
            </p:nvSpPr>
            <p:spPr>
              <a:xfrm>
                <a:off x="1883394" y="5129937"/>
                <a:ext cx="2593355" cy="392415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1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/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  <p:sp>
            <p:nvSpPr>
              <p:cNvPr id="21" name="íṩ1îďé">
                <a:extLst>
                  <a:ext uri="{FF2B5EF4-FFF2-40B4-BE49-F238E27FC236}">
                    <a16:creationId xmlns:a16="http://schemas.microsoft.com/office/drawing/2014/main" xmlns="" id="{76EB5890-34B3-4987-80BB-D16441DD72C7}"/>
                  </a:ext>
                </a:extLst>
              </p:cNvPr>
              <p:cNvSpPr/>
              <p:nvPr/>
            </p:nvSpPr>
            <p:spPr>
              <a:xfrm>
                <a:off x="1883394" y="5522351"/>
                <a:ext cx="2593355" cy="811574"/>
              </a:xfrm>
              <a:prstGeom prst="rect">
                <a:avLst/>
              </a:prstGeom>
            </p:spPr>
            <p:txBody>
              <a:bodyPr wrap="square" lIns="91440" tIns="45720" rIns="91440" bIns="45720" anchor="t" anchorCtr="1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Copy paste fonts. Choose the only option to retain text</a:t>
                </a:r>
                <a:r>
                  <a:rPr lang="en-US" altLang="zh-CN" sz="1100" dirty="0"/>
                  <a:t>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 </a:t>
                </a:r>
              </a:p>
            </p:txBody>
          </p:sp>
        </p:grpSp>
        <p:grpSp>
          <p:nvGrpSpPr>
            <p:cNvPr id="15" name="ïṧḷîḓè">
              <a:extLst>
                <a:ext uri="{FF2B5EF4-FFF2-40B4-BE49-F238E27FC236}">
                  <a16:creationId xmlns:a16="http://schemas.microsoft.com/office/drawing/2014/main" xmlns="" id="{5086001D-A8E9-480F-8918-F06A8CE71799}"/>
                </a:ext>
              </a:extLst>
            </p:cNvPr>
            <p:cNvGrpSpPr/>
            <p:nvPr/>
          </p:nvGrpSpPr>
          <p:grpSpPr>
            <a:xfrm>
              <a:off x="7791300" y="3991888"/>
              <a:ext cx="2593355" cy="1203988"/>
              <a:chOff x="7867349" y="5129937"/>
              <a:chExt cx="2593355" cy="1203988"/>
            </a:xfrm>
          </p:grpSpPr>
          <p:sp>
            <p:nvSpPr>
              <p:cNvPr id="18" name="îṡľíďe">
                <a:extLst>
                  <a:ext uri="{FF2B5EF4-FFF2-40B4-BE49-F238E27FC236}">
                    <a16:creationId xmlns:a16="http://schemas.microsoft.com/office/drawing/2014/main" xmlns="" id="{EADAC18C-2BD7-40A4-9365-0C8EBBFCBDC5}"/>
                  </a:ext>
                </a:extLst>
              </p:cNvPr>
              <p:cNvSpPr/>
              <p:nvPr/>
            </p:nvSpPr>
            <p:spPr>
              <a:xfrm>
                <a:off x="7867349" y="5129937"/>
                <a:ext cx="2593355" cy="392415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1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/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  <p:sp>
            <p:nvSpPr>
              <p:cNvPr id="19" name="ïṩľiďè">
                <a:extLst>
                  <a:ext uri="{FF2B5EF4-FFF2-40B4-BE49-F238E27FC236}">
                    <a16:creationId xmlns:a16="http://schemas.microsoft.com/office/drawing/2014/main" xmlns="" id="{76EB5890-34B3-4987-80BB-D16441DD72C7}"/>
                  </a:ext>
                </a:extLst>
              </p:cNvPr>
              <p:cNvSpPr/>
              <p:nvPr/>
            </p:nvSpPr>
            <p:spPr>
              <a:xfrm>
                <a:off x="7867349" y="5522351"/>
                <a:ext cx="2593355" cy="811574"/>
              </a:xfrm>
              <a:prstGeom prst="rect">
                <a:avLst/>
              </a:prstGeom>
            </p:spPr>
            <p:txBody>
              <a:bodyPr wrap="square" lIns="91440" tIns="45720" rIns="91440" bIns="45720" anchor="t" anchorCtr="1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Copy paste fonts. Choose the only option to retain text</a:t>
                </a:r>
                <a:r>
                  <a:rPr lang="en-US" altLang="zh-CN" sz="1100" dirty="0"/>
                  <a:t>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 </a:t>
                </a:r>
              </a:p>
            </p:txBody>
          </p:sp>
        </p:grp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6FA9086F-6E81-4046-9724-D20E5368CC1C}"/>
                </a:ext>
              </a:extLst>
            </p:cNvPr>
            <p:cNvCxnSpPr/>
            <p:nvPr/>
          </p:nvCxnSpPr>
          <p:spPr>
            <a:xfrm>
              <a:off x="4600011" y="4562800"/>
              <a:ext cx="0" cy="1584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55494E8C-D045-45A0-A312-21D8704C08DE}"/>
                </a:ext>
              </a:extLst>
            </p:cNvPr>
            <p:cNvCxnSpPr/>
            <p:nvPr/>
          </p:nvCxnSpPr>
          <p:spPr>
            <a:xfrm>
              <a:off x="7591988" y="4562800"/>
              <a:ext cx="0" cy="1584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31081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E14789A-9D97-42A4-8C00-80E8CAE0D9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7117CCB-B12D-4A7E-8C45-C7A61AC2FB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EEE03CC-F89B-4649-B6B3-D26BA2756E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/>
          </a:p>
        </p:txBody>
      </p:sp>
      <p:grpSp>
        <p:nvGrpSpPr>
          <p:cNvPr id="5" name="279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053F692-C13C-4BE8-B15F-D5FBA16307D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099" y="1130299"/>
            <a:ext cx="10847389" cy="5007996"/>
            <a:chOff x="673099" y="1130300"/>
            <a:chExt cx="10847389" cy="5007996"/>
          </a:xfrm>
        </p:grpSpPr>
        <p:grpSp>
          <p:nvGrpSpPr>
            <p:cNvPr id="6" name="iṣlíďe">
              <a:extLst>
                <a:ext uri="{FF2B5EF4-FFF2-40B4-BE49-F238E27FC236}">
                  <a16:creationId xmlns:a16="http://schemas.microsoft.com/office/drawing/2014/main" xmlns="" id="{BE77A908-6FF5-4B2E-A722-BE1FEA9CD795}"/>
                </a:ext>
              </a:extLst>
            </p:cNvPr>
            <p:cNvGrpSpPr/>
            <p:nvPr/>
          </p:nvGrpSpPr>
          <p:grpSpPr>
            <a:xfrm>
              <a:off x="4157405" y="3765471"/>
              <a:ext cx="3877191" cy="2372825"/>
              <a:chOff x="3497818" y="1935309"/>
              <a:chExt cx="5242752" cy="3208540"/>
            </a:xfrm>
          </p:grpSpPr>
          <p:sp>
            <p:nvSpPr>
              <p:cNvPr id="28" name="îŝḷíḋè">
                <a:extLst>
                  <a:ext uri="{FF2B5EF4-FFF2-40B4-BE49-F238E27FC236}">
                    <a16:creationId xmlns:a16="http://schemas.microsoft.com/office/drawing/2014/main" xmlns="" id="{8F80795B-FAF4-406E-8D4A-18B71787DB51}"/>
                  </a:ext>
                </a:extLst>
              </p:cNvPr>
              <p:cNvSpPr/>
              <p:nvPr/>
            </p:nvSpPr>
            <p:spPr>
              <a:xfrm>
                <a:off x="4238112" y="2704635"/>
                <a:ext cx="1036399" cy="9356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21" h="21600" extrusionOk="0">
                    <a:moveTo>
                      <a:pt x="14452" y="15456"/>
                    </a:moveTo>
                    <a:cubicBezTo>
                      <a:pt x="16250" y="17158"/>
                      <a:pt x="17631" y="19230"/>
                      <a:pt x="18570" y="21600"/>
                    </a:cubicBezTo>
                    <a:lnTo>
                      <a:pt x="18570" y="17448"/>
                    </a:lnTo>
                    <a:cubicBezTo>
                      <a:pt x="18570" y="15225"/>
                      <a:pt x="19604" y="13273"/>
                      <a:pt x="21157" y="12158"/>
                    </a:cubicBezTo>
                    <a:cubicBezTo>
                      <a:pt x="21600" y="6441"/>
                      <a:pt x="19686" y="3822"/>
                      <a:pt x="17449" y="2218"/>
                    </a:cubicBezTo>
                    <a:cubicBezTo>
                      <a:pt x="17442" y="2240"/>
                      <a:pt x="17435" y="2262"/>
                      <a:pt x="17428" y="2285"/>
                    </a:cubicBezTo>
                    <a:cubicBezTo>
                      <a:pt x="15618" y="851"/>
                      <a:pt x="13414" y="0"/>
                      <a:pt x="11021" y="0"/>
                    </a:cubicBezTo>
                    <a:cubicBezTo>
                      <a:pt x="5432" y="0"/>
                      <a:pt x="789" y="4660"/>
                      <a:pt x="0" y="10729"/>
                    </a:cubicBezTo>
                    <a:cubicBezTo>
                      <a:pt x="5491" y="10283"/>
                      <a:pt x="10782" y="11983"/>
                      <a:pt x="14452" y="1545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9" name="îṣļîḋè">
                <a:extLst>
                  <a:ext uri="{FF2B5EF4-FFF2-40B4-BE49-F238E27FC236}">
                    <a16:creationId xmlns:a16="http://schemas.microsoft.com/office/drawing/2014/main" xmlns="" id="{1CD81728-A3B9-477F-B42A-7DC285AB0024}"/>
                  </a:ext>
                </a:extLst>
              </p:cNvPr>
              <p:cNvSpPr/>
              <p:nvPr/>
            </p:nvSpPr>
            <p:spPr>
              <a:xfrm>
                <a:off x="5123563" y="1935309"/>
                <a:ext cx="2400486" cy="13511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702" y="0"/>
                    </a:moveTo>
                    <a:cubicBezTo>
                      <a:pt x="5859" y="0"/>
                      <a:pt x="1721" y="5307"/>
                      <a:pt x="0" y="12816"/>
                    </a:cubicBezTo>
                    <a:cubicBezTo>
                      <a:pt x="1040" y="13941"/>
                      <a:pt x="2167" y="15953"/>
                      <a:pt x="2063" y="20269"/>
                    </a:cubicBezTo>
                    <a:cubicBezTo>
                      <a:pt x="2269" y="20169"/>
                      <a:pt x="2484" y="20111"/>
                      <a:pt x="2707" y="20111"/>
                    </a:cubicBezTo>
                    <a:lnTo>
                      <a:pt x="3324" y="20111"/>
                    </a:lnTo>
                    <a:cubicBezTo>
                      <a:pt x="3305" y="20064"/>
                      <a:pt x="3272" y="19999"/>
                      <a:pt x="3215" y="19927"/>
                    </a:cubicBezTo>
                    <a:lnTo>
                      <a:pt x="3200" y="19908"/>
                    </a:lnTo>
                    <a:cubicBezTo>
                      <a:pt x="2929" y="19585"/>
                      <a:pt x="2767" y="19048"/>
                      <a:pt x="2767" y="18467"/>
                    </a:cubicBezTo>
                    <a:cubicBezTo>
                      <a:pt x="2767" y="17510"/>
                      <a:pt x="3205" y="16732"/>
                      <a:pt x="3743" y="16732"/>
                    </a:cubicBezTo>
                    <a:lnTo>
                      <a:pt x="4190" y="16732"/>
                    </a:lnTo>
                    <a:cubicBezTo>
                      <a:pt x="4728" y="16732"/>
                      <a:pt x="5166" y="17510"/>
                      <a:pt x="5166" y="18467"/>
                    </a:cubicBezTo>
                    <a:cubicBezTo>
                      <a:pt x="5166" y="19052"/>
                      <a:pt x="4999" y="19595"/>
                      <a:pt x="4718" y="19925"/>
                    </a:cubicBezTo>
                    <a:cubicBezTo>
                      <a:pt x="4661" y="19999"/>
                      <a:pt x="4630" y="20062"/>
                      <a:pt x="4610" y="20111"/>
                    </a:cubicBezTo>
                    <a:lnTo>
                      <a:pt x="16445" y="20111"/>
                    </a:lnTo>
                    <a:cubicBezTo>
                      <a:pt x="17177" y="20111"/>
                      <a:pt x="17834" y="20690"/>
                      <a:pt x="18283" y="21600"/>
                    </a:cubicBezTo>
                    <a:cubicBezTo>
                      <a:pt x="18441" y="18895"/>
                      <a:pt x="18967" y="16806"/>
                      <a:pt x="19857" y="15371"/>
                    </a:cubicBezTo>
                    <a:cubicBezTo>
                      <a:pt x="20349" y="14577"/>
                      <a:pt x="20941" y="14017"/>
                      <a:pt x="21600" y="13705"/>
                    </a:cubicBezTo>
                    <a:cubicBezTo>
                      <a:pt x="20018" y="5723"/>
                      <a:pt x="15741" y="0"/>
                      <a:pt x="10702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0" name="íṩḻíḑe">
                <a:extLst>
                  <a:ext uri="{FF2B5EF4-FFF2-40B4-BE49-F238E27FC236}">
                    <a16:creationId xmlns:a16="http://schemas.microsoft.com/office/drawing/2014/main" xmlns="" id="{1887B2C0-03EA-4D04-8FAA-FC6B460C471F}"/>
                  </a:ext>
                </a:extLst>
              </p:cNvPr>
              <p:cNvSpPr/>
              <p:nvPr/>
            </p:nvSpPr>
            <p:spPr>
              <a:xfrm>
                <a:off x="3497818" y="3241711"/>
                <a:ext cx="2439997" cy="18887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05" extrusionOk="0">
                    <a:moveTo>
                      <a:pt x="16987" y="15936"/>
                    </a:moveTo>
                    <a:cubicBezTo>
                      <a:pt x="15660" y="15936"/>
                      <a:pt x="14580" y="14555"/>
                      <a:pt x="14580" y="12857"/>
                    </a:cubicBezTo>
                    <a:lnTo>
                      <a:pt x="14580" y="11291"/>
                    </a:lnTo>
                    <a:cubicBezTo>
                      <a:pt x="14554" y="11313"/>
                      <a:pt x="14515" y="11354"/>
                      <a:pt x="14470" y="11434"/>
                    </a:cubicBezTo>
                    <a:lnTo>
                      <a:pt x="14460" y="11453"/>
                    </a:lnTo>
                    <a:cubicBezTo>
                      <a:pt x="14281" y="11795"/>
                      <a:pt x="13983" y="11999"/>
                      <a:pt x="13662" y="11999"/>
                    </a:cubicBezTo>
                    <a:cubicBezTo>
                      <a:pt x="13132" y="11999"/>
                      <a:pt x="12701" y="11447"/>
                      <a:pt x="12701" y="10769"/>
                    </a:cubicBezTo>
                    <a:lnTo>
                      <a:pt x="12701" y="10206"/>
                    </a:lnTo>
                    <a:cubicBezTo>
                      <a:pt x="12701" y="9528"/>
                      <a:pt x="13132" y="8977"/>
                      <a:pt x="13662" y="8977"/>
                    </a:cubicBezTo>
                    <a:cubicBezTo>
                      <a:pt x="13986" y="8977"/>
                      <a:pt x="14287" y="9187"/>
                      <a:pt x="14469" y="9541"/>
                    </a:cubicBezTo>
                    <a:cubicBezTo>
                      <a:pt x="14514" y="9619"/>
                      <a:pt x="14552" y="9660"/>
                      <a:pt x="14580" y="9683"/>
                    </a:cubicBezTo>
                    <a:lnTo>
                      <a:pt x="14580" y="8360"/>
                    </a:lnTo>
                    <a:lnTo>
                      <a:pt x="14575" y="8360"/>
                    </a:lnTo>
                    <a:cubicBezTo>
                      <a:pt x="14536" y="5800"/>
                      <a:pt x="13781" y="3658"/>
                      <a:pt x="12391" y="2165"/>
                    </a:cubicBezTo>
                    <a:cubicBezTo>
                      <a:pt x="10908" y="571"/>
                      <a:pt x="8746" y="-195"/>
                      <a:pt x="6500" y="42"/>
                    </a:cubicBezTo>
                    <a:cubicBezTo>
                      <a:pt x="6500" y="46"/>
                      <a:pt x="6500" y="50"/>
                      <a:pt x="6500" y="55"/>
                    </a:cubicBezTo>
                    <a:cubicBezTo>
                      <a:pt x="2778" y="1195"/>
                      <a:pt x="0" y="5460"/>
                      <a:pt x="0" y="10574"/>
                    </a:cubicBezTo>
                    <a:cubicBezTo>
                      <a:pt x="0" y="16557"/>
                      <a:pt x="3792" y="21405"/>
                      <a:pt x="8466" y="21405"/>
                    </a:cubicBezTo>
                    <a:cubicBezTo>
                      <a:pt x="8531" y="21405"/>
                      <a:pt x="8593" y="21401"/>
                      <a:pt x="8673" y="21401"/>
                    </a:cubicBezTo>
                    <a:cubicBezTo>
                      <a:pt x="8736" y="21401"/>
                      <a:pt x="8803" y="21405"/>
                      <a:pt x="8874" y="21405"/>
                    </a:cubicBezTo>
                    <a:lnTo>
                      <a:pt x="14608" y="21405"/>
                    </a:lnTo>
                    <a:cubicBezTo>
                      <a:pt x="14590" y="21310"/>
                      <a:pt x="14580" y="21212"/>
                      <a:pt x="14580" y="21110"/>
                    </a:cubicBezTo>
                    <a:lnTo>
                      <a:pt x="14580" y="19426"/>
                    </a:lnTo>
                    <a:cubicBezTo>
                      <a:pt x="14580" y="17729"/>
                      <a:pt x="15660" y="16349"/>
                      <a:pt x="16987" y="16349"/>
                    </a:cubicBezTo>
                    <a:lnTo>
                      <a:pt x="21600" y="16349"/>
                    </a:lnTo>
                    <a:lnTo>
                      <a:pt x="21600" y="15936"/>
                    </a:lnTo>
                    <a:lnTo>
                      <a:pt x="16987" y="15936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1" name="iṧļîdè">
                <a:extLst>
                  <a:ext uri="{FF2B5EF4-FFF2-40B4-BE49-F238E27FC236}">
                    <a16:creationId xmlns:a16="http://schemas.microsoft.com/office/drawing/2014/main" xmlns="" id="{C75CBD69-E7D5-4230-8F96-476E666497D7}"/>
                  </a:ext>
                </a:extLst>
              </p:cNvPr>
              <p:cNvSpPr/>
              <p:nvPr/>
            </p:nvSpPr>
            <p:spPr>
              <a:xfrm>
                <a:off x="6429965" y="2849791"/>
                <a:ext cx="2310605" cy="22745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971" y="0"/>
                    </a:moveTo>
                    <a:cubicBezTo>
                      <a:pt x="10795" y="0"/>
                      <a:pt x="10630" y="29"/>
                      <a:pt x="10450" y="36"/>
                    </a:cubicBezTo>
                    <a:cubicBezTo>
                      <a:pt x="9912" y="173"/>
                      <a:pt x="9358" y="428"/>
                      <a:pt x="8864" y="884"/>
                    </a:cubicBezTo>
                    <a:cubicBezTo>
                      <a:pt x="7799" y="1866"/>
                      <a:pt x="7297" y="3566"/>
                      <a:pt x="7412" y="5798"/>
                    </a:cubicBezTo>
                    <a:lnTo>
                      <a:pt x="7408" y="5798"/>
                    </a:lnTo>
                    <a:lnTo>
                      <a:pt x="7408" y="11779"/>
                    </a:lnTo>
                    <a:cubicBezTo>
                      <a:pt x="7436" y="11761"/>
                      <a:pt x="7476" y="11727"/>
                      <a:pt x="7524" y="11659"/>
                    </a:cubicBezTo>
                    <a:lnTo>
                      <a:pt x="7535" y="11644"/>
                    </a:lnTo>
                    <a:cubicBezTo>
                      <a:pt x="7724" y="11357"/>
                      <a:pt x="8038" y="11186"/>
                      <a:pt x="8378" y="11186"/>
                    </a:cubicBezTo>
                    <a:cubicBezTo>
                      <a:pt x="8938" y="11186"/>
                      <a:pt x="9393" y="11648"/>
                      <a:pt x="9393" y="12216"/>
                    </a:cubicBezTo>
                    <a:lnTo>
                      <a:pt x="9393" y="12688"/>
                    </a:lnTo>
                    <a:cubicBezTo>
                      <a:pt x="9393" y="13256"/>
                      <a:pt x="8937" y="13718"/>
                      <a:pt x="8378" y="13718"/>
                    </a:cubicBezTo>
                    <a:cubicBezTo>
                      <a:pt x="8036" y="13718"/>
                      <a:pt x="7718" y="13542"/>
                      <a:pt x="7526" y="13245"/>
                    </a:cubicBezTo>
                    <a:cubicBezTo>
                      <a:pt x="7478" y="13180"/>
                      <a:pt x="7438" y="13146"/>
                      <a:pt x="7408" y="13126"/>
                    </a:cubicBezTo>
                    <a:lnTo>
                      <a:pt x="7408" y="14437"/>
                    </a:lnTo>
                    <a:cubicBezTo>
                      <a:pt x="7408" y="15860"/>
                      <a:pt x="6269" y="17017"/>
                      <a:pt x="4868" y="17017"/>
                    </a:cubicBezTo>
                    <a:lnTo>
                      <a:pt x="0" y="17017"/>
                    </a:lnTo>
                    <a:lnTo>
                      <a:pt x="0" y="17363"/>
                    </a:lnTo>
                    <a:lnTo>
                      <a:pt x="4868" y="17363"/>
                    </a:lnTo>
                    <a:cubicBezTo>
                      <a:pt x="6269" y="17363"/>
                      <a:pt x="7408" y="18520"/>
                      <a:pt x="7408" y="19941"/>
                    </a:cubicBezTo>
                    <a:lnTo>
                      <a:pt x="7408" y="21353"/>
                    </a:lnTo>
                    <a:cubicBezTo>
                      <a:pt x="7408" y="21438"/>
                      <a:pt x="7397" y="21520"/>
                      <a:pt x="7379" y="21600"/>
                    </a:cubicBezTo>
                    <a:lnTo>
                      <a:pt x="10971" y="21600"/>
                    </a:lnTo>
                    <a:cubicBezTo>
                      <a:pt x="16842" y="21600"/>
                      <a:pt x="21600" y="16768"/>
                      <a:pt x="21600" y="10803"/>
                    </a:cubicBezTo>
                    <a:cubicBezTo>
                      <a:pt x="21600" y="4837"/>
                      <a:pt x="16842" y="0"/>
                      <a:pt x="10971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2" name="išḻîḋè">
                <a:extLst>
                  <a:ext uri="{FF2B5EF4-FFF2-40B4-BE49-F238E27FC236}">
                    <a16:creationId xmlns:a16="http://schemas.microsoft.com/office/drawing/2014/main" xmlns="" id="{98AD9D5B-1B85-4BB9-871F-EC42BE8051F2}"/>
                  </a:ext>
                </a:extLst>
              </p:cNvPr>
              <p:cNvSpPr/>
              <p:nvPr/>
            </p:nvSpPr>
            <p:spPr>
              <a:xfrm>
                <a:off x="4978407" y="3023978"/>
                <a:ext cx="2404826" cy="21198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030" y="10728"/>
                    </a:moveTo>
                    <a:cubicBezTo>
                      <a:pt x="20836" y="10728"/>
                      <a:pt x="20658" y="10838"/>
                      <a:pt x="20552" y="11023"/>
                    </a:cubicBezTo>
                    <a:lnTo>
                      <a:pt x="20538" y="11044"/>
                    </a:lnTo>
                    <a:cubicBezTo>
                      <a:pt x="20365" y="11318"/>
                      <a:pt x="20178" y="11377"/>
                      <a:pt x="20083" y="11387"/>
                    </a:cubicBezTo>
                    <a:lnTo>
                      <a:pt x="20065" y="11387"/>
                    </a:lnTo>
                    <a:lnTo>
                      <a:pt x="19453" y="11387"/>
                    </a:lnTo>
                    <a:lnTo>
                      <a:pt x="19453" y="4464"/>
                    </a:lnTo>
                    <a:cubicBezTo>
                      <a:pt x="19453" y="3342"/>
                      <a:pt x="18646" y="2426"/>
                      <a:pt x="17657" y="2426"/>
                    </a:cubicBezTo>
                    <a:lnTo>
                      <a:pt x="5414" y="2426"/>
                    </a:lnTo>
                    <a:lnTo>
                      <a:pt x="5415" y="1701"/>
                    </a:lnTo>
                    <a:cubicBezTo>
                      <a:pt x="5430" y="1574"/>
                      <a:pt x="5495" y="1384"/>
                      <a:pt x="5722" y="1198"/>
                    </a:cubicBezTo>
                    <a:cubicBezTo>
                      <a:pt x="5896" y="1071"/>
                      <a:pt x="5995" y="868"/>
                      <a:pt x="5995" y="647"/>
                    </a:cubicBezTo>
                    <a:cubicBezTo>
                      <a:pt x="5995" y="290"/>
                      <a:pt x="5739" y="0"/>
                      <a:pt x="5425" y="0"/>
                    </a:cubicBezTo>
                    <a:lnTo>
                      <a:pt x="4979" y="0"/>
                    </a:lnTo>
                    <a:cubicBezTo>
                      <a:pt x="4664" y="0"/>
                      <a:pt x="4408" y="290"/>
                      <a:pt x="4408" y="647"/>
                    </a:cubicBezTo>
                    <a:cubicBezTo>
                      <a:pt x="4408" y="866"/>
                      <a:pt x="4505" y="1069"/>
                      <a:pt x="4668" y="1189"/>
                    </a:cubicBezTo>
                    <a:lnTo>
                      <a:pt x="4687" y="1205"/>
                    </a:lnTo>
                    <a:cubicBezTo>
                      <a:pt x="4929" y="1401"/>
                      <a:pt x="4980" y="1613"/>
                      <a:pt x="4989" y="1721"/>
                    </a:cubicBezTo>
                    <a:lnTo>
                      <a:pt x="4990" y="1741"/>
                    </a:lnTo>
                    <a:lnTo>
                      <a:pt x="4990" y="2426"/>
                    </a:lnTo>
                    <a:lnTo>
                      <a:pt x="3944" y="2426"/>
                    </a:lnTo>
                    <a:cubicBezTo>
                      <a:pt x="2955" y="2426"/>
                      <a:pt x="2146" y="3343"/>
                      <a:pt x="2146" y="4464"/>
                    </a:cubicBezTo>
                    <a:lnTo>
                      <a:pt x="2146" y="11387"/>
                    </a:lnTo>
                    <a:lnTo>
                      <a:pt x="1500" y="11386"/>
                    </a:lnTo>
                    <a:cubicBezTo>
                      <a:pt x="1388" y="11369"/>
                      <a:pt x="1220" y="11295"/>
                      <a:pt x="1056" y="11037"/>
                    </a:cubicBezTo>
                    <a:cubicBezTo>
                      <a:pt x="945" y="10840"/>
                      <a:pt x="765" y="10728"/>
                      <a:pt x="570" y="10728"/>
                    </a:cubicBezTo>
                    <a:cubicBezTo>
                      <a:pt x="256" y="10728"/>
                      <a:pt x="0" y="11018"/>
                      <a:pt x="0" y="11375"/>
                    </a:cubicBezTo>
                    <a:lnTo>
                      <a:pt x="0" y="11881"/>
                    </a:lnTo>
                    <a:cubicBezTo>
                      <a:pt x="0" y="12237"/>
                      <a:pt x="256" y="12527"/>
                      <a:pt x="570" y="12527"/>
                    </a:cubicBezTo>
                    <a:cubicBezTo>
                      <a:pt x="763" y="12527"/>
                      <a:pt x="942" y="12417"/>
                      <a:pt x="1048" y="12233"/>
                    </a:cubicBezTo>
                    <a:lnTo>
                      <a:pt x="1062" y="12212"/>
                    </a:lnTo>
                    <a:cubicBezTo>
                      <a:pt x="1235" y="11937"/>
                      <a:pt x="1422" y="11879"/>
                      <a:pt x="1517" y="11869"/>
                    </a:cubicBezTo>
                    <a:lnTo>
                      <a:pt x="1535" y="11868"/>
                    </a:lnTo>
                    <a:lnTo>
                      <a:pt x="2146" y="11868"/>
                    </a:lnTo>
                    <a:lnTo>
                      <a:pt x="2146" y="13758"/>
                    </a:lnTo>
                    <a:cubicBezTo>
                      <a:pt x="2146" y="14883"/>
                      <a:pt x="2955" y="15795"/>
                      <a:pt x="3944" y="15795"/>
                    </a:cubicBezTo>
                    <a:lnTo>
                      <a:pt x="9269" y="15795"/>
                    </a:lnTo>
                    <a:lnTo>
                      <a:pt x="9269" y="17628"/>
                    </a:lnTo>
                    <a:lnTo>
                      <a:pt x="3944" y="17628"/>
                    </a:lnTo>
                    <a:cubicBezTo>
                      <a:pt x="2955" y="17628"/>
                      <a:pt x="2146" y="18542"/>
                      <a:pt x="2146" y="19663"/>
                    </a:cubicBezTo>
                    <a:lnTo>
                      <a:pt x="2146" y="21178"/>
                    </a:lnTo>
                    <a:cubicBezTo>
                      <a:pt x="2146" y="21412"/>
                      <a:pt x="2313" y="21600"/>
                      <a:pt x="2519" y="21600"/>
                    </a:cubicBezTo>
                    <a:lnTo>
                      <a:pt x="19083" y="21600"/>
                    </a:lnTo>
                    <a:cubicBezTo>
                      <a:pt x="19287" y="21600"/>
                      <a:pt x="19453" y="21412"/>
                      <a:pt x="19453" y="21178"/>
                    </a:cubicBezTo>
                    <a:lnTo>
                      <a:pt x="19453" y="19663"/>
                    </a:lnTo>
                    <a:cubicBezTo>
                      <a:pt x="19453" y="18542"/>
                      <a:pt x="18646" y="17628"/>
                      <a:pt x="17657" y="17628"/>
                    </a:cubicBezTo>
                    <a:lnTo>
                      <a:pt x="12336" y="17628"/>
                    </a:lnTo>
                    <a:lnTo>
                      <a:pt x="12336" y="15795"/>
                    </a:lnTo>
                    <a:lnTo>
                      <a:pt x="17657" y="15795"/>
                    </a:lnTo>
                    <a:cubicBezTo>
                      <a:pt x="18646" y="15795"/>
                      <a:pt x="19453" y="14883"/>
                      <a:pt x="19453" y="13758"/>
                    </a:cubicBezTo>
                    <a:lnTo>
                      <a:pt x="19453" y="11869"/>
                    </a:lnTo>
                    <a:lnTo>
                      <a:pt x="20100" y="11870"/>
                    </a:lnTo>
                    <a:cubicBezTo>
                      <a:pt x="20212" y="11887"/>
                      <a:pt x="20380" y="11961"/>
                      <a:pt x="20544" y="12218"/>
                    </a:cubicBezTo>
                    <a:cubicBezTo>
                      <a:pt x="20655" y="12416"/>
                      <a:pt x="20835" y="12528"/>
                      <a:pt x="21030" y="12528"/>
                    </a:cubicBezTo>
                    <a:cubicBezTo>
                      <a:pt x="21344" y="12528"/>
                      <a:pt x="21600" y="12238"/>
                      <a:pt x="21600" y="11881"/>
                    </a:cubicBezTo>
                    <a:lnTo>
                      <a:pt x="21600" y="11375"/>
                    </a:lnTo>
                    <a:cubicBezTo>
                      <a:pt x="21600" y="11018"/>
                      <a:pt x="21344" y="10728"/>
                      <a:pt x="21030" y="1072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3" name="îṥlïde">
                <a:extLst>
                  <a:ext uri="{FF2B5EF4-FFF2-40B4-BE49-F238E27FC236}">
                    <a16:creationId xmlns:a16="http://schemas.microsoft.com/office/drawing/2014/main" xmlns="" id="{1EFDFA89-9929-4E01-8335-0CCF4C203505}"/>
                  </a:ext>
                </a:extLst>
              </p:cNvPr>
              <p:cNvSpPr/>
              <p:nvPr/>
            </p:nvSpPr>
            <p:spPr>
              <a:xfrm>
                <a:off x="5341296" y="3401383"/>
                <a:ext cx="1700965" cy="10456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842"/>
                    </a:moveTo>
                    <a:lnTo>
                      <a:pt x="21600" y="752"/>
                    </a:lnTo>
                    <a:cubicBezTo>
                      <a:pt x="21600" y="340"/>
                      <a:pt x="21391" y="0"/>
                      <a:pt x="21137" y="0"/>
                    </a:cubicBezTo>
                    <a:lnTo>
                      <a:pt x="465" y="0"/>
                    </a:lnTo>
                    <a:cubicBezTo>
                      <a:pt x="207" y="0"/>
                      <a:pt x="0" y="340"/>
                      <a:pt x="0" y="752"/>
                    </a:cubicBezTo>
                    <a:lnTo>
                      <a:pt x="0" y="20842"/>
                    </a:lnTo>
                    <a:cubicBezTo>
                      <a:pt x="0" y="21260"/>
                      <a:pt x="207" y="21600"/>
                      <a:pt x="465" y="21600"/>
                    </a:cubicBezTo>
                    <a:lnTo>
                      <a:pt x="21137" y="21600"/>
                    </a:lnTo>
                    <a:cubicBezTo>
                      <a:pt x="21391" y="21600"/>
                      <a:pt x="21600" y="21260"/>
                      <a:pt x="21600" y="2084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sz="2400" b="1" i="1"/>
                  <a:t>Text</a:t>
                </a:r>
                <a:endParaRPr lang="zh-CN" altLang="en-US" sz="2400" i="1" dirty="0"/>
              </a:p>
            </p:txBody>
          </p:sp>
          <p:sp>
            <p:nvSpPr>
              <p:cNvPr id="34" name="ïṧḷídê">
                <a:extLst>
                  <a:ext uri="{FF2B5EF4-FFF2-40B4-BE49-F238E27FC236}">
                    <a16:creationId xmlns:a16="http://schemas.microsoft.com/office/drawing/2014/main" xmlns="" id="{2E4D1AB8-B00F-4EBF-9A08-D0F87FAD1863}"/>
                  </a:ext>
                </a:extLst>
              </p:cNvPr>
              <p:cNvSpPr/>
              <p:nvPr/>
            </p:nvSpPr>
            <p:spPr>
              <a:xfrm>
                <a:off x="7732867" y="3845834"/>
                <a:ext cx="476141" cy="4761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17" h="21461" extrusionOk="0">
                    <a:moveTo>
                      <a:pt x="4374" y="9964"/>
                    </a:moveTo>
                    <a:lnTo>
                      <a:pt x="1429" y="9964"/>
                    </a:lnTo>
                    <a:cubicBezTo>
                      <a:pt x="690" y="9197"/>
                      <a:pt x="-983" y="6644"/>
                      <a:pt x="781" y="4259"/>
                    </a:cubicBezTo>
                    <a:cubicBezTo>
                      <a:pt x="781" y="4259"/>
                      <a:pt x="2122" y="2234"/>
                      <a:pt x="1190" y="638"/>
                    </a:cubicBezTo>
                    <a:cubicBezTo>
                      <a:pt x="1190" y="638"/>
                      <a:pt x="1035" y="343"/>
                      <a:pt x="1255" y="102"/>
                    </a:cubicBezTo>
                    <a:cubicBezTo>
                      <a:pt x="1475" y="-139"/>
                      <a:pt x="1833" y="123"/>
                      <a:pt x="1833" y="123"/>
                    </a:cubicBezTo>
                    <a:cubicBezTo>
                      <a:pt x="1833" y="123"/>
                      <a:pt x="8455" y="6132"/>
                      <a:pt x="4374" y="9964"/>
                    </a:cubicBezTo>
                    <a:moveTo>
                      <a:pt x="1795" y="21461"/>
                    </a:moveTo>
                    <a:lnTo>
                      <a:pt x="4004" y="21461"/>
                    </a:lnTo>
                    <a:lnTo>
                      <a:pt x="4374" y="10730"/>
                    </a:lnTo>
                    <a:lnTo>
                      <a:pt x="1429" y="10730"/>
                    </a:lnTo>
                    <a:lnTo>
                      <a:pt x="1795" y="21461"/>
                    </a:lnTo>
                    <a:close/>
                    <a:moveTo>
                      <a:pt x="20617" y="1993"/>
                    </a:moveTo>
                    <a:lnTo>
                      <a:pt x="20617" y="19469"/>
                    </a:lnTo>
                    <a:cubicBezTo>
                      <a:pt x="20617" y="20569"/>
                      <a:pt x="19760" y="21461"/>
                      <a:pt x="18702" y="21461"/>
                    </a:cubicBezTo>
                    <a:lnTo>
                      <a:pt x="9277" y="21461"/>
                    </a:lnTo>
                    <a:cubicBezTo>
                      <a:pt x="8220" y="21461"/>
                      <a:pt x="7363" y="20569"/>
                      <a:pt x="7363" y="19469"/>
                    </a:cubicBezTo>
                    <a:lnTo>
                      <a:pt x="7363" y="1993"/>
                    </a:lnTo>
                    <a:cubicBezTo>
                      <a:pt x="7363" y="893"/>
                      <a:pt x="8220" y="0"/>
                      <a:pt x="9277" y="0"/>
                    </a:cubicBezTo>
                    <a:lnTo>
                      <a:pt x="18702" y="0"/>
                    </a:lnTo>
                    <a:cubicBezTo>
                      <a:pt x="19760" y="0"/>
                      <a:pt x="20617" y="893"/>
                      <a:pt x="20617" y="1993"/>
                    </a:cubicBezTo>
                    <a:moveTo>
                      <a:pt x="11781" y="2299"/>
                    </a:moveTo>
                    <a:lnTo>
                      <a:pt x="16199" y="2299"/>
                    </a:lnTo>
                    <a:lnTo>
                      <a:pt x="16199" y="1533"/>
                    </a:lnTo>
                    <a:lnTo>
                      <a:pt x="11781" y="1533"/>
                    </a:lnTo>
                    <a:lnTo>
                      <a:pt x="11781" y="2299"/>
                    </a:lnTo>
                    <a:close/>
                    <a:moveTo>
                      <a:pt x="15094" y="19161"/>
                    </a:moveTo>
                    <a:cubicBezTo>
                      <a:pt x="15094" y="18525"/>
                      <a:pt x="14601" y="18011"/>
                      <a:pt x="13990" y="18012"/>
                    </a:cubicBezTo>
                    <a:cubicBezTo>
                      <a:pt x="13380" y="18011"/>
                      <a:pt x="12885" y="18525"/>
                      <a:pt x="12885" y="19161"/>
                    </a:cubicBezTo>
                    <a:cubicBezTo>
                      <a:pt x="12885" y="19797"/>
                      <a:pt x="13380" y="20311"/>
                      <a:pt x="13991" y="20311"/>
                    </a:cubicBezTo>
                    <a:cubicBezTo>
                      <a:pt x="14601" y="20311"/>
                      <a:pt x="15094" y="19795"/>
                      <a:pt x="15094" y="19161"/>
                    </a:cubicBezTo>
                    <a:moveTo>
                      <a:pt x="19144" y="3832"/>
                    </a:moveTo>
                    <a:lnTo>
                      <a:pt x="8835" y="3832"/>
                    </a:lnTo>
                    <a:lnTo>
                      <a:pt x="8835" y="16862"/>
                    </a:lnTo>
                    <a:lnTo>
                      <a:pt x="19144" y="16862"/>
                    </a:lnTo>
                    <a:lnTo>
                      <a:pt x="19144" y="3832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5" name="íṥlîḑe">
                <a:extLst>
                  <a:ext uri="{FF2B5EF4-FFF2-40B4-BE49-F238E27FC236}">
                    <a16:creationId xmlns:a16="http://schemas.microsoft.com/office/drawing/2014/main" xmlns="" id="{80CF23D4-BEEA-4C4A-AC30-4B58D849C246}"/>
                  </a:ext>
                </a:extLst>
              </p:cNvPr>
              <p:cNvSpPr/>
              <p:nvPr/>
            </p:nvSpPr>
            <p:spPr>
              <a:xfrm>
                <a:off x="4073625" y="3948014"/>
                <a:ext cx="476127" cy="4761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89" h="21600" extrusionOk="0">
                    <a:moveTo>
                      <a:pt x="2899" y="14004"/>
                    </a:moveTo>
                    <a:lnTo>
                      <a:pt x="7522" y="18671"/>
                    </a:lnTo>
                    <a:lnTo>
                      <a:pt x="18309" y="7780"/>
                    </a:lnTo>
                    <a:lnTo>
                      <a:pt x="13686" y="3112"/>
                    </a:lnTo>
                    <a:lnTo>
                      <a:pt x="2899" y="14004"/>
                    </a:lnTo>
                    <a:close/>
                    <a:moveTo>
                      <a:pt x="19849" y="5446"/>
                    </a:moveTo>
                    <a:lnTo>
                      <a:pt x="21389" y="3890"/>
                    </a:lnTo>
                    <a:lnTo>
                      <a:pt x="17537" y="0"/>
                    </a:lnTo>
                    <a:lnTo>
                      <a:pt x="15997" y="1556"/>
                    </a:lnTo>
                    <a:lnTo>
                      <a:pt x="15225" y="778"/>
                    </a:lnTo>
                    <a:cubicBezTo>
                      <a:pt x="14834" y="383"/>
                      <a:pt x="14258" y="184"/>
                      <a:pt x="13684" y="184"/>
                    </a:cubicBezTo>
                    <a:cubicBezTo>
                      <a:pt x="13109" y="184"/>
                      <a:pt x="12536" y="383"/>
                      <a:pt x="12144" y="778"/>
                    </a:cubicBezTo>
                    <a:lnTo>
                      <a:pt x="589" y="12448"/>
                    </a:lnTo>
                    <a:cubicBezTo>
                      <a:pt x="-196" y="13238"/>
                      <a:pt x="-196" y="14768"/>
                      <a:pt x="589" y="15559"/>
                    </a:cubicBezTo>
                    <a:lnTo>
                      <a:pt x="5981" y="21006"/>
                    </a:lnTo>
                    <a:cubicBezTo>
                      <a:pt x="6373" y="21402"/>
                      <a:pt x="6947" y="21600"/>
                      <a:pt x="7522" y="21600"/>
                    </a:cubicBezTo>
                    <a:cubicBezTo>
                      <a:pt x="8096" y="21600"/>
                      <a:pt x="8671" y="21402"/>
                      <a:pt x="9064" y="21006"/>
                    </a:cubicBezTo>
                    <a:lnTo>
                      <a:pt x="20619" y="9337"/>
                    </a:lnTo>
                    <a:cubicBezTo>
                      <a:pt x="21402" y="8545"/>
                      <a:pt x="21404" y="7017"/>
                      <a:pt x="20619" y="6225"/>
                    </a:cubicBezTo>
                    <a:lnTo>
                      <a:pt x="19849" y="5446"/>
                    </a:lnTo>
                    <a:close/>
                    <a:moveTo>
                      <a:pt x="19530" y="8235"/>
                    </a:moveTo>
                    <a:lnTo>
                      <a:pt x="7973" y="19907"/>
                    </a:lnTo>
                    <a:cubicBezTo>
                      <a:pt x="7908" y="19973"/>
                      <a:pt x="7739" y="20045"/>
                      <a:pt x="7523" y="20045"/>
                    </a:cubicBezTo>
                    <a:cubicBezTo>
                      <a:pt x="7307" y="20045"/>
                      <a:pt x="7138" y="19972"/>
                      <a:pt x="7070" y="19906"/>
                    </a:cubicBezTo>
                    <a:lnTo>
                      <a:pt x="1677" y="14458"/>
                    </a:lnTo>
                    <a:cubicBezTo>
                      <a:pt x="1611" y="14392"/>
                      <a:pt x="1541" y="14222"/>
                      <a:pt x="1541" y="14003"/>
                    </a:cubicBezTo>
                    <a:cubicBezTo>
                      <a:pt x="1541" y="13785"/>
                      <a:pt x="1611" y="13614"/>
                      <a:pt x="1679" y="13548"/>
                    </a:cubicBezTo>
                    <a:lnTo>
                      <a:pt x="13234" y="1878"/>
                    </a:lnTo>
                    <a:cubicBezTo>
                      <a:pt x="13300" y="1812"/>
                      <a:pt x="13468" y="1740"/>
                      <a:pt x="13685" y="1740"/>
                    </a:cubicBezTo>
                    <a:cubicBezTo>
                      <a:pt x="13901" y="1740"/>
                      <a:pt x="14071" y="1813"/>
                      <a:pt x="14137" y="1878"/>
                    </a:cubicBezTo>
                    <a:lnTo>
                      <a:pt x="19531" y="7324"/>
                    </a:lnTo>
                    <a:cubicBezTo>
                      <a:pt x="19597" y="7391"/>
                      <a:pt x="19668" y="7562"/>
                      <a:pt x="19668" y="7780"/>
                    </a:cubicBezTo>
                    <a:cubicBezTo>
                      <a:pt x="19668" y="7998"/>
                      <a:pt x="19596" y="8169"/>
                      <a:pt x="19530" y="8235"/>
                    </a:cubicBezTo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6" name="işḷïḓe">
                <a:extLst>
                  <a:ext uri="{FF2B5EF4-FFF2-40B4-BE49-F238E27FC236}">
                    <a16:creationId xmlns:a16="http://schemas.microsoft.com/office/drawing/2014/main" xmlns="" id="{9A32E8C4-CB00-45A6-8A9B-C99C96BBEB8C}"/>
                  </a:ext>
                </a:extLst>
              </p:cNvPr>
              <p:cNvSpPr/>
              <p:nvPr/>
            </p:nvSpPr>
            <p:spPr>
              <a:xfrm>
                <a:off x="6085727" y="2372793"/>
                <a:ext cx="476157" cy="4761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743" y="0"/>
                    </a:moveTo>
                    <a:cubicBezTo>
                      <a:pt x="15612" y="0"/>
                      <a:pt x="13886" y="1726"/>
                      <a:pt x="13886" y="3857"/>
                    </a:cubicBezTo>
                    <a:cubicBezTo>
                      <a:pt x="13886" y="5439"/>
                      <a:pt x="14839" y="6793"/>
                      <a:pt x="16200" y="7389"/>
                    </a:cubicBezTo>
                    <a:lnTo>
                      <a:pt x="16200" y="9257"/>
                    </a:lnTo>
                    <a:lnTo>
                      <a:pt x="14332" y="9257"/>
                    </a:lnTo>
                    <a:cubicBezTo>
                      <a:pt x="13737" y="7896"/>
                      <a:pt x="12382" y="6943"/>
                      <a:pt x="10800" y="6943"/>
                    </a:cubicBezTo>
                    <a:cubicBezTo>
                      <a:pt x="9219" y="6943"/>
                      <a:pt x="7865" y="7896"/>
                      <a:pt x="7268" y="9257"/>
                    </a:cubicBezTo>
                    <a:lnTo>
                      <a:pt x="2314" y="9257"/>
                    </a:lnTo>
                    <a:lnTo>
                      <a:pt x="2314" y="14211"/>
                    </a:lnTo>
                    <a:cubicBezTo>
                      <a:pt x="953" y="14806"/>
                      <a:pt x="0" y="16161"/>
                      <a:pt x="0" y="17743"/>
                    </a:cubicBezTo>
                    <a:cubicBezTo>
                      <a:pt x="0" y="19874"/>
                      <a:pt x="1726" y="21600"/>
                      <a:pt x="3857" y="21600"/>
                    </a:cubicBezTo>
                    <a:cubicBezTo>
                      <a:pt x="5988" y="21600"/>
                      <a:pt x="7714" y="19874"/>
                      <a:pt x="7714" y="17743"/>
                    </a:cubicBezTo>
                    <a:cubicBezTo>
                      <a:pt x="7714" y="16161"/>
                      <a:pt x="6762" y="14806"/>
                      <a:pt x="5400" y="14211"/>
                    </a:cubicBezTo>
                    <a:lnTo>
                      <a:pt x="5400" y="12343"/>
                    </a:lnTo>
                    <a:lnTo>
                      <a:pt x="7268" y="12343"/>
                    </a:lnTo>
                    <a:cubicBezTo>
                      <a:pt x="7865" y="13704"/>
                      <a:pt x="9219" y="14657"/>
                      <a:pt x="10800" y="14657"/>
                    </a:cubicBezTo>
                    <a:cubicBezTo>
                      <a:pt x="12382" y="14657"/>
                      <a:pt x="13737" y="13704"/>
                      <a:pt x="14332" y="12343"/>
                    </a:cubicBezTo>
                    <a:lnTo>
                      <a:pt x="19286" y="12343"/>
                    </a:lnTo>
                    <a:lnTo>
                      <a:pt x="19286" y="7389"/>
                    </a:lnTo>
                    <a:cubicBezTo>
                      <a:pt x="20648" y="6793"/>
                      <a:pt x="21600" y="5439"/>
                      <a:pt x="21600" y="3857"/>
                    </a:cubicBezTo>
                    <a:cubicBezTo>
                      <a:pt x="21600" y="1726"/>
                      <a:pt x="19874" y="0"/>
                      <a:pt x="17743" y="0"/>
                    </a:cubicBezTo>
                    <a:moveTo>
                      <a:pt x="6171" y="17744"/>
                    </a:moveTo>
                    <a:cubicBezTo>
                      <a:pt x="6171" y="19019"/>
                      <a:pt x="5133" y="20058"/>
                      <a:pt x="3857" y="20058"/>
                    </a:cubicBezTo>
                    <a:cubicBezTo>
                      <a:pt x="2581" y="20058"/>
                      <a:pt x="1543" y="19019"/>
                      <a:pt x="1543" y="17744"/>
                    </a:cubicBezTo>
                    <a:cubicBezTo>
                      <a:pt x="1543" y="16468"/>
                      <a:pt x="2581" y="15429"/>
                      <a:pt x="3857" y="15429"/>
                    </a:cubicBezTo>
                    <a:cubicBezTo>
                      <a:pt x="5133" y="15429"/>
                      <a:pt x="6171" y="16468"/>
                      <a:pt x="6171" y="17744"/>
                    </a:cubicBezTo>
                    <a:moveTo>
                      <a:pt x="10800" y="13115"/>
                    </a:moveTo>
                    <a:cubicBezTo>
                      <a:pt x="9524" y="13115"/>
                      <a:pt x="8486" y="12076"/>
                      <a:pt x="8486" y="10801"/>
                    </a:cubicBezTo>
                    <a:cubicBezTo>
                      <a:pt x="8486" y="9525"/>
                      <a:pt x="9524" y="8486"/>
                      <a:pt x="10800" y="8486"/>
                    </a:cubicBezTo>
                    <a:cubicBezTo>
                      <a:pt x="12076" y="8486"/>
                      <a:pt x="13114" y="9525"/>
                      <a:pt x="13114" y="10801"/>
                    </a:cubicBezTo>
                    <a:cubicBezTo>
                      <a:pt x="13114" y="12076"/>
                      <a:pt x="12076" y="13115"/>
                      <a:pt x="10800" y="13115"/>
                    </a:cubicBezTo>
                    <a:moveTo>
                      <a:pt x="17743" y="6171"/>
                    </a:moveTo>
                    <a:cubicBezTo>
                      <a:pt x="16467" y="6171"/>
                      <a:pt x="15429" y="5133"/>
                      <a:pt x="15429" y="3857"/>
                    </a:cubicBezTo>
                    <a:cubicBezTo>
                      <a:pt x="15429" y="2581"/>
                      <a:pt x="16467" y="1543"/>
                      <a:pt x="17743" y="1543"/>
                    </a:cubicBezTo>
                    <a:cubicBezTo>
                      <a:pt x="19019" y="1543"/>
                      <a:pt x="20057" y="2581"/>
                      <a:pt x="20057" y="3857"/>
                    </a:cubicBezTo>
                    <a:cubicBezTo>
                      <a:pt x="20057" y="5133"/>
                      <a:pt x="19019" y="6171"/>
                      <a:pt x="17743" y="6171"/>
                    </a:cubicBezTo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7" name="îṩ1îḓé">
              <a:extLst>
                <a:ext uri="{FF2B5EF4-FFF2-40B4-BE49-F238E27FC236}">
                  <a16:creationId xmlns:a16="http://schemas.microsoft.com/office/drawing/2014/main" xmlns="" id="{94B3DAE7-996E-4C3A-A298-0DCCA95EF52E}"/>
                </a:ext>
              </a:extLst>
            </p:cNvPr>
            <p:cNvGrpSpPr/>
            <p:nvPr/>
          </p:nvGrpSpPr>
          <p:grpSpPr>
            <a:xfrm>
              <a:off x="673100" y="3122490"/>
              <a:ext cx="3210103" cy="1071838"/>
              <a:chOff x="673100" y="2270189"/>
              <a:chExt cx="3210103" cy="1071838"/>
            </a:xfrm>
          </p:grpSpPr>
          <p:sp>
            <p:nvSpPr>
              <p:cNvPr id="24" name="íşļidè">
                <a:extLst>
                  <a:ext uri="{FF2B5EF4-FFF2-40B4-BE49-F238E27FC236}">
                    <a16:creationId xmlns:a16="http://schemas.microsoft.com/office/drawing/2014/main" xmlns="" id="{CD195611-35B7-4A39-B112-1C3B4A2CA218}"/>
                  </a:ext>
                </a:extLst>
              </p:cNvPr>
              <p:cNvSpPr/>
              <p:nvPr/>
            </p:nvSpPr>
            <p:spPr bwMode="auto">
              <a:xfrm>
                <a:off x="673100" y="2756568"/>
                <a:ext cx="3210103" cy="5854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Copy paste fonts. Choose the only option to retain text……</a:t>
                </a:r>
              </a:p>
            </p:txBody>
          </p:sp>
          <p:sp>
            <p:nvSpPr>
              <p:cNvPr id="25" name="íšľíḋé">
                <a:extLst>
                  <a:ext uri="{FF2B5EF4-FFF2-40B4-BE49-F238E27FC236}">
                    <a16:creationId xmlns:a16="http://schemas.microsoft.com/office/drawing/2014/main" xmlns="" id="{27EFEF4D-03E8-4DE8-903A-C25698211A7E}"/>
                  </a:ext>
                </a:extLst>
              </p:cNvPr>
              <p:cNvSpPr txBox="1"/>
              <p:nvPr/>
            </p:nvSpPr>
            <p:spPr bwMode="auto">
              <a:xfrm>
                <a:off x="673100" y="2270189"/>
                <a:ext cx="3210103" cy="486378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  <p:cxnSp>
            <p:nvCxnSpPr>
              <p:cNvPr id="26" name="直接连接符 25">
                <a:extLst>
                  <a:ext uri="{FF2B5EF4-FFF2-40B4-BE49-F238E27FC236}">
                    <a16:creationId xmlns:a16="http://schemas.microsoft.com/office/drawing/2014/main" xmlns="" id="{3999A6B4-F361-443A-AC88-672B69A93A04}"/>
                  </a:ext>
                </a:extLst>
              </p:cNvPr>
              <p:cNvCxnSpPr/>
              <p:nvPr/>
            </p:nvCxnSpPr>
            <p:spPr>
              <a:xfrm>
                <a:off x="673100" y="2756567"/>
                <a:ext cx="3210103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iṣľïḑé">
                <a:extLst>
                  <a:ext uri="{FF2B5EF4-FFF2-40B4-BE49-F238E27FC236}">
                    <a16:creationId xmlns:a16="http://schemas.microsoft.com/office/drawing/2014/main" xmlns="" id="{9658C1C3-2271-458C-999E-015B291EF8E2}"/>
                  </a:ext>
                </a:extLst>
              </p:cNvPr>
              <p:cNvSpPr/>
              <p:nvPr/>
            </p:nvSpPr>
            <p:spPr bwMode="auto">
              <a:xfrm>
                <a:off x="3546567" y="2413000"/>
                <a:ext cx="304842" cy="288904"/>
              </a:xfrm>
              <a:custGeom>
                <a:avLst/>
                <a:gdLst>
                  <a:gd name="T0" fmla="*/ 3025 w 3403"/>
                  <a:gd name="T1" fmla="*/ 97 h 3230"/>
                  <a:gd name="T2" fmla="*/ 2115 w 3403"/>
                  <a:gd name="T3" fmla="*/ 701 h 3230"/>
                  <a:gd name="T4" fmla="*/ 1903 w 3403"/>
                  <a:gd name="T5" fmla="*/ 468 h 3230"/>
                  <a:gd name="T6" fmla="*/ 2010 w 3403"/>
                  <a:gd name="T7" fmla="*/ 232 h 3230"/>
                  <a:gd name="T8" fmla="*/ 1758 w 3403"/>
                  <a:gd name="T9" fmla="*/ 258 h 3230"/>
                  <a:gd name="T10" fmla="*/ 1402 w 3403"/>
                  <a:gd name="T11" fmla="*/ 463 h 3230"/>
                  <a:gd name="T12" fmla="*/ 1066 w 3403"/>
                  <a:gd name="T13" fmla="*/ 281 h 3230"/>
                  <a:gd name="T14" fmla="*/ 1174 w 3403"/>
                  <a:gd name="T15" fmla="*/ 88 h 3230"/>
                  <a:gd name="T16" fmla="*/ 808 w 3403"/>
                  <a:gd name="T17" fmla="*/ 166 h 3230"/>
                  <a:gd name="T18" fmla="*/ 543 w 3403"/>
                  <a:gd name="T19" fmla="*/ 298 h 3230"/>
                  <a:gd name="T20" fmla="*/ 88 w 3403"/>
                  <a:gd name="T21" fmla="*/ 259 h 3230"/>
                  <a:gd name="T22" fmla="*/ 17 w 3403"/>
                  <a:gd name="T23" fmla="*/ 392 h 3230"/>
                  <a:gd name="T24" fmla="*/ 1455 w 3403"/>
                  <a:gd name="T25" fmla="*/ 1190 h 3230"/>
                  <a:gd name="T26" fmla="*/ 675 w 3403"/>
                  <a:gd name="T27" fmla="*/ 2064 h 3230"/>
                  <a:gd name="T28" fmla="*/ 343 w 3403"/>
                  <a:gd name="T29" fmla="*/ 2106 h 3230"/>
                  <a:gd name="T30" fmla="*/ 16 w 3403"/>
                  <a:gd name="T31" fmla="*/ 2229 h 3230"/>
                  <a:gd name="T32" fmla="*/ 450 w 3403"/>
                  <a:gd name="T33" fmla="*/ 2556 h 3230"/>
                  <a:gd name="T34" fmla="*/ 751 w 3403"/>
                  <a:gd name="T35" fmla="*/ 3027 h 3230"/>
                  <a:gd name="T36" fmla="*/ 887 w 3403"/>
                  <a:gd name="T37" fmla="*/ 2925 h 3230"/>
                  <a:gd name="T38" fmla="*/ 886 w 3403"/>
                  <a:gd name="T39" fmla="*/ 2682 h 3230"/>
                  <a:gd name="T40" fmla="*/ 1876 w 3403"/>
                  <a:gd name="T41" fmla="*/ 1694 h 3230"/>
                  <a:gd name="T42" fmla="*/ 2620 w 3403"/>
                  <a:gd name="T43" fmla="*/ 3058 h 3230"/>
                  <a:gd name="T44" fmla="*/ 2792 w 3403"/>
                  <a:gd name="T45" fmla="*/ 2914 h 3230"/>
                  <a:gd name="T46" fmla="*/ 2878 w 3403"/>
                  <a:gd name="T47" fmla="*/ 2564 h 3230"/>
                  <a:gd name="T48" fmla="*/ 3139 w 3403"/>
                  <a:gd name="T49" fmla="*/ 2303 h 3230"/>
                  <a:gd name="T50" fmla="*/ 2860 w 3403"/>
                  <a:gd name="T51" fmla="*/ 2224 h 3230"/>
                  <a:gd name="T52" fmla="*/ 2724 w 3403"/>
                  <a:gd name="T53" fmla="*/ 1988 h 3230"/>
                  <a:gd name="T54" fmla="*/ 2885 w 3403"/>
                  <a:gd name="T55" fmla="*/ 1735 h 3230"/>
                  <a:gd name="T56" fmla="*/ 3078 w 3403"/>
                  <a:gd name="T57" fmla="*/ 1530 h 3230"/>
                  <a:gd name="T58" fmla="*/ 2732 w 3403"/>
                  <a:gd name="T59" fmla="*/ 1409 h 3230"/>
                  <a:gd name="T60" fmla="*/ 2572 w 3403"/>
                  <a:gd name="T61" fmla="*/ 1228 h 3230"/>
                  <a:gd name="T62" fmla="*/ 3241 w 3403"/>
                  <a:gd name="T63" fmla="*/ 456 h 3230"/>
                  <a:gd name="T64" fmla="*/ 3399 w 3403"/>
                  <a:gd name="T65" fmla="*/ 191 h 3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403" h="3230">
                    <a:moveTo>
                      <a:pt x="3231" y="22"/>
                    </a:moveTo>
                    <a:cubicBezTo>
                      <a:pt x="3165" y="21"/>
                      <a:pt x="3087" y="36"/>
                      <a:pt x="3025" y="97"/>
                    </a:cubicBezTo>
                    <a:lnTo>
                      <a:pt x="2361" y="659"/>
                    </a:lnTo>
                    <a:cubicBezTo>
                      <a:pt x="2300" y="711"/>
                      <a:pt x="2190" y="729"/>
                      <a:pt x="2115" y="701"/>
                    </a:cubicBezTo>
                    <a:lnTo>
                      <a:pt x="1956" y="639"/>
                    </a:lnTo>
                    <a:cubicBezTo>
                      <a:pt x="1882" y="611"/>
                      <a:pt x="1858" y="534"/>
                      <a:pt x="1903" y="468"/>
                    </a:cubicBezTo>
                    <a:lnTo>
                      <a:pt x="2015" y="303"/>
                    </a:lnTo>
                    <a:cubicBezTo>
                      <a:pt x="2037" y="272"/>
                      <a:pt x="2028" y="249"/>
                      <a:pt x="2010" y="232"/>
                    </a:cubicBezTo>
                    <a:cubicBezTo>
                      <a:pt x="1979" y="201"/>
                      <a:pt x="1893" y="177"/>
                      <a:pt x="1841" y="199"/>
                    </a:cubicBezTo>
                    <a:cubicBezTo>
                      <a:pt x="1793" y="220"/>
                      <a:pt x="1758" y="258"/>
                      <a:pt x="1758" y="258"/>
                    </a:cubicBezTo>
                    <a:lnTo>
                      <a:pt x="1643" y="383"/>
                    </a:lnTo>
                    <a:cubicBezTo>
                      <a:pt x="1588" y="442"/>
                      <a:pt x="1481" y="478"/>
                      <a:pt x="1402" y="463"/>
                    </a:cubicBezTo>
                    <a:lnTo>
                      <a:pt x="1131" y="413"/>
                    </a:lnTo>
                    <a:cubicBezTo>
                      <a:pt x="1052" y="398"/>
                      <a:pt x="1023" y="339"/>
                      <a:pt x="1066" y="281"/>
                    </a:cubicBezTo>
                    <a:lnTo>
                      <a:pt x="1143" y="177"/>
                    </a:lnTo>
                    <a:cubicBezTo>
                      <a:pt x="1170" y="141"/>
                      <a:pt x="1177" y="112"/>
                      <a:pt x="1174" y="88"/>
                    </a:cubicBezTo>
                    <a:cubicBezTo>
                      <a:pt x="1167" y="35"/>
                      <a:pt x="1068" y="0"/>
                      <a:pt x="1008" y="15"/>
                    </a:cubicBezTo>
                    <a:cubicBezTo>
                      <a:pt x="947" y="30"/>
                      <a:pt x="860" y="106"/>
                      <a:pt x="808" y="166"/>
                    </a:cubicBezTo>
                    <a:lnTo>
                      <a:pt x="783" y="194"/>
                    </a:lnTo>
                    <a:cubicBezTo>
                      <a:pt x="731" y="254"/>
                      <a:pt x="623" y="300"/>
                      <a:pt x="543" y="298"/>
                    </a:cubicBezTo>
                    <a:lnTo>
                      <a:pt x="315" y="289"/>
                    </a:lnTo>
                    <a:cubicBezTo>
                      <a:pt x="235" y="286"/>
                      <a:pt x="136" y="255"/>
                      <a:pt x="88" y="259"/>
                    </a:cubicBezTo>
                    <a:cubicBezTo>
                      <a:pt x="63" y="261"/>
                      <a:pt x="39" y="274"/>
                      <a:pt x="22" y="310"/>
                    </a:cubicBezTo>
                    <a:cubicBezTo>
                      <a:pt x="22" y="310"/>
                      <a:pt x="6" y="352"/>
                      <a:pt x="17" y="392"/>
                    </a:cubicBezTo>
                    <a:cubicBezTo>
                      <a:pt x="30" y="436"/>
                      <a:pt x="128" y="482"/>
                      <a:pt x="198" y="521"/>
                    </a:cubicBezTo>
                    <a:cubicBezTo>
                      <a:pt x="508" y="689"/>
                      <a:pt x="1174" y="1042"/>
                      <a:pt x="1455" y="1190"/>
                    </a:cubicBezTo>
                    <a:cubicBezTo>
                      <a:pt x="1525" y="1227"/>
                      <a:pt x="1534" y="1301"/>
                      <a:pt x="1474" y="1354"/>
                    </a:cubicBezTo>
                    <a:lnTo>
                      <a:pt x="675" y="2064"/>
                    </a:lnTo>
                    <a:cubicBezTo>
                      <a:pt x="615" y="2117"/>
                      <a:pt x="503" y="2145"/>
                      <a:pt x="426" y="2126"/>
                    </a:cubicBezTo>
                    <a:lnTo>
                      <a:pt x="343" y="2106"/>
                    </a:lnTo>
                    <a:cubicBezTo>
                      <a:pt x="265" y="2087"/>
                      <a:pt x="171" y="2068"/>
                      <a:pt x="138" y="2084"/>
                    </a:cubicBezTo>
                    <a:cubicBezTo>
                      <a:pt x="106" y="2100"/>
                      <a:pt x="33" y="2160"/>
                      <a:pt x="16" y="2229"/>
                    </a:cubicBezTo>
                    <a:cubicBezTo>
                      <a:pt x="0" y="2297"/>
                      <a:pt x="113" y="2381"/>
                      <a:pt x="187" y="2411"/>
                    </a:cubicBezTo>
                    <a:cubicBezTo>
                      <a:pt x="276" y="2448"/>
                      <a:pt x="384" y="2486"/>
                      <a:pt x="450" y="2556"/>
                    </a:cubicBezTo>
                    <a:cubicBezTo>
                      <a:pt x="534" y="2647"/>
                      <a:pt x="587" y="2760"/>
                      <a:pt x="619" y="2847"/>
                    </a:cubicBezTo>
                    <a:cubicBezTo>
                      <a:pt x="647" y="2922"/>
                      <a:pt x="693" y="3036"/>
                      <a:pt x="751" y="3027"/>
                    </a:cubicBezTo>
                    <a:cubicBezTo>
                      <a:pt x="800" y="3019"/>
                      <a:pt x="841" y="2975"/>
                      <a:pt x="841" y="2975"/>
                    </a:cubicBezTo>
                    <a:cubicBezTo>
                      <a:pt x="841" y="2975"/>
                      <a:pt x="861" y="2953"/>
                      <a:pt x="887" y="2925"/>
                    </a:cubicBezTo>
                    <a:cubicBezTo>
                      <a:pt x="912" y="2897"/>
                      <a:pt x="917" y="2812"/>
                      <a:pt x="898" y="2734"/>
                    </a:cubicBezTo>
                    <a:lnTo>
                      <a:pt x="886" y="2682"/>
                    </a:lnTo>
                    <a:cubicBezTo>
                      <a:pt x="867" y="2604"/>
                      <a:pt x="902" y="2500"/>
                      <a:pt x="963" y="2449"/>
                    </a:cubicBezTo>
                    <a:lnTo>
                      <a:pt x="1876" y="1694"/>
                    </a:lnTo>
                    <a:cubicBezTo>
                      <a:pt x="1938" y="1643"/>
                      <a:pt x="2014" y="1661"/>
                      <a:pt x="2046" y="1735"/>
                    </a:cubicBezTo>
                    <a:lnTo>
                      <a:pt x="2620" y="3058"/>
                    </a:lnTo>
                    <a:cubicBezTo>
                      <a:pt x="2652" y="3131"/>
                      <a:pt x="2767" y="3230"/>
                      <a:pt x="2792" y="3154"/>
                    </a:cubicBezTo>
                    <a:cubicBezTo>
                      <a:pt x="2806" y="3111"/>
                      <a:pt x="2810" y="3037"/>
                      <a:pt x="2792" y="2914"/>
                    </a:cubicBezTo>
                    <a:cubicBezTo>
                      <a:pt x="2792" y="2914"/>
                      <a:pt x="2786" y="2856"/>
                      <a:pt x="2779" y="2784"/>
                    </a:cubicBezTo>
                    <a:cubicBezTo>
                      <a:pt x="2771" y="2713"/>
                      <a:pt x="2815" y="2614"/>
                      <a:pt x="2878" y="2564"/>
                    </a:cubicBezTo>
                    <a:lnTo>
                      <a:pt x="3064" y="2414"/>
                    </a:lnTo>
                    <a:cubicBezTo>
                      <a:pt x="3064" y="2414"/>
                      <a:pt x="3118" y="2373"/>
                      <a:pt x="3139" y="2303"/>
                    </a:cubicBezTo>
                    <a:cubicBezTo>
                      <a:pt x="3160" y="2230"/>
                      <a:pt x="3103" y="2133"/>
                      <a:pt x="3056" y="2140"/>
                    </a:cubicBezTo>
                    <a:cubicBezTo>
                      <a:pt x="3009" y="2147"/>
                      <a:pt x="2924" y="2194"/>
                      <a:pt x="2860" y="2224"/>
                    </a:cubicBezTo>
                    <a:cubicBezTo>
                      <a:pt x="2796" y="2253"/>
                      <a:pt x="2739" y="2213"/>
                      <a:pt x="2734" y="2133"/>
                    </a:cubicBezTo>
                    <a:lnTo>
                      <a:pt x="2724" y="1988"/>
                    </a:lnTo>
                    <a:cubicBezTo>
                      <a:pt x="2719" y="1908"/>
                      <a:pt x="2769" y="1808"/>
                      <a:pt x="2837" y="1765"/>
                    </a:cubicBezTo>
                    <a:lnTo>
                      <a:pt x="2885" y="1735"/>
                    </a:lnTo>
                    <a:cubicBezTo>
                      <a:pt x="2953" y="1692"/>
                      <a:pt x="3053" y="1607"/>
                      <a:pt x="3078" y="1531"/>
                    </a:cubicBezTo>
                    <a:cubicBezTo>
                      <a:pt x="3078" y="1531"/>
                      <a:pt x="3078" y="1531"/>
                      <a:pt x="3078" y="1530"/>
                    </a:cubicBezTo>
                    <a:cubicBezTo>
                      <a:pt x="3103" y="1454"/>
                      <a:pt x="3027" y="1359"/>
                      <a:pt x="2970" y="1355"/>
                    </a:cubicBezTo>
                    <a:cubicBezTo>
                      <a:pt x="2914" y="1351"/>
                      <a:pt x="2809" y="1389"/>
                      <a:pt x="2732" y="1409"/>
                    </a:cubicBezTo>
                    <a:cubicBezTo>
                      <a:pt x="2656" y="1429"/>
                      <a:pt x="2587" y="1381"/>
                      <a:pt x="2579" y="1301"/>
                    </a:cubicBezTo>
                    <a:lnTo>
                      <a:pt x="2572" y="1228"/>
                    </a:lnTo>
                    <a:cubicBezTo>
                      <a:pt x="2564" y="1148"/>
                      <a:pt x="2605" y="1040"/>
                      <a:pt x="2664" y="985"/>
                    </a:cubicBezTo>
                    <a:lnTo>
                      <a:pt x="3241" y="456"/>
                    </a:lnTo>
                    <a:cubicBezTo>
                      <a:pt x="3300" y="402"/>
                      <a:pt x="3385" y="301"/>
                      <a:pt x="3396" y="222"/>
                    </a:cubicBezTo>
                    <a:cubicBezTo>
                      <a:pt x="3398" y="212"/>
                      <a:pt x="3399" y="202"/>
                      <a:pt x="3399" y="191"/>
                    </a:cubicBezTo>
                    <a:cubicBezTo>
                      <a:pt x="3403" y="111"/>
                      <a:pt x="3311" y="24"/>
                      <a:pt x="3231" y="2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8" name="îṩḷiḍè">
              <a:extLst>
                <a:ext uri="{FF2B5EF4-FFF2-40B4-BE49-F238E27FC236}">
                  <a16:creationId xmlns:a16="http://schemas.microsoft.com/office/drawing/2014/main" xmlns="" id="{86002A9B-6111-4CB1-95B8-A8DFF7290AC0}"/>
                </a:ext>
              </a:extLst>
            </p:cNvPr>
            <p:cNvGrpSpPr/>
            <p:nvPr/>
          </p:nvGrpSpPr>
          <p:grpSpPr>
            <a:xfrm>
              <a:off x="673100" y="4414279"/>
              <a:ext cx="3210103" cy="1071838"/>
              <a:chOff x="673100" y="2270189"/>
              <a:chExt cx="3210103" cy="1071838"/>
            </a:xfrm>
          </p:grpSpPr>
          <p:sp>
            <p:nvSpPr>
              <p:cNvPr id="20" name="íŝḷîḍé">
                <a:extLst>
                  <a:ext uri="{FF2B5EF4-FFF2-40B4-BE49-F238E27FC236}">
                    <a16:creationId xmlns:a16="http://schemas.microsoft.com/office/drawing/2014/main" xmlns="" id="{0B473986-54B0-4ACF-BF9B-5BFC6B1464E7}"/>
                  </a:ext>
                </a:extLst>
              </p:cNvPr>
              <p:cNvSpPr/>
              <p:nvPr/>
            </p:nvSpPr>
            <p:spPr bwMode="auto">
              <a:xfrm>
                <a:off x="673100" y="2756568"/>
                <a:ext cx="3210103" cy="5854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Copy paste fonts. Choose the only option to retain text……</a:t>
                </a:r>
              </a:p>
            </p:txBody>
          </p:sp>
          <p:sp>
            <p:nvSpPr>
              <p:cNvPr id="21" name="iṣľïḍe">
                <a:extLst>
                  <a:ext uri="{FF2B5EF4-FFF2-40B4-BE49-F238E27FC236}">
                    <a16:creationId xmlns:a16="http://schemas.microsoft.com/office/drawing/2014/main" xmlns="" id="{38C78FA5-416C-495E-AF65-5AED885481BF}"/>
                  </a:ext>
                </a:extLst>
              </p:cNvPr>
              <p:cNvSpPr txBox="1"/>
              <p:nvPr/>
            </p:nvSpPr>
            <p:spPr bwMode="auto">
              <a:xfrm>
                <a:off x="673100" y="2270189"/>
                <a:ext cx="3210103" cy="486378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xmlns="" id="{A0B18909-38B1-47D8-8FFB-07A65E980884}"/>
                  </a:ext>
                </a:extLst>
              </p:cNvPr>
              <p:cNvCxnSpPr/>
              <p:nvPr/>
            </p:nvCxnSpPr>
            <p:spPr>
              <a:xfrm>
                <a:off x="673100" y="2756567"/>
                <a:ext cx="3210103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íṣḷiḍe">
                <a:extLst>
                  <a:ext uri="{FF2B5EF4-FFF2-40B4-BE49-F238E27FC236}">
                    <a16:creationId xmlns:a16="http://schemas.microsoft.com/office/drawing/2014/main" xmlns="" id="{3FC8EBAF-0E61-4AF4-BDE9-ECD7A8565199}"/>
                  </a:ext>
                </a:extLst>
              </p:cNvPr>
              <p:cNvSpPr/>
              <p:nvPr/>
            </p:nvSpPr>
            <p:spPr bwMode="auto">
              <a:xfrm>
                <a:off x="3546567" y="2413000"/>
                <a:ext cx="304842" cy="288904"/>
              </a:xfrm>
              <a:custGeom>
                <a:avLst/>
                <a:gdLst>
                  <a:gd name="T0" fmla="*/ 3025 w 3403"/>
                  <a:gd name="T1" fmla="*/ 97 h 3230"/>
                  <a:gd name="T2" fmla="*/ 2115 w 3403"/>
                  <a:gd name="T3" fmla="*/ 701 h 3230"/>
                  <a:gd name="T4" fmla="*/ 1903 w 3403"/>
                  <a:gd name="T5" fmla="*/ 468 h 3230"/>
                  <a:gd name="T6" fmla="*/ 2010 w 3403"/>
                  <a:gd name="T7" fmla="*/ 232 h 3230"/>
                  <a:gd name="T8" fmla="*/ 1758 w 3403"/>
                  <a:gd name="T9" fmla="*/ 258 h 3230"/>
                  <a:gd name="T10" fmla="*/ 1402 w 3403"/>
                  <a:gd name="T11" fmla="*/ 463 h 3230"/>
                  <a:gd name="T12" fmla="*/ 1066 w 3403"/>
                  <a:gd name="T13" fmla="*/ 281 h 3230"/>
                  <a:gd name="T14" fmla="*/ 1174 w 3403"/>
                  <a:gd name="T15" fmla="*/ 88 h 3230"/>
                  <a:gd name="T16" fmla="*/ 808 w 3403"/>
                  <a:gd name="T17" fmla="*/ 166 h 3230"/>
                  <a:gd name="T18" fmla="*/ 543 w 3403"/>
                  <a:gd name="T19" fmla="*/ 298 h 3230"/>
                  <a:gd name="T20" fmla="*/ 88 w 3403"/>
                  <a:gd name="T21" fmla="*/ 259 h 3230"/>
                  <a:gd name="T22" fmla="*/ 17 w 3403"/>
                  <a:gd name="T23" fmla="*/ 392 h 3230"/>
                  <a:gd name="T24" fmla="*/ 1455 w 3403"/>
                  <a:gd name="T25" fmla="*/ 1190 h 3230"/>
                  <a:gd name="T26" fmla="*/ 675 w 3403"/>
                  <a:gd name="T27" fmla="*/ 2064 h 3230"/>
                  <a:gd name="T28" fmla="*/ 343 w 3403"/>
                  <a:gd name="T29" fmla="*/ 2106 h 3230"/>
                  <a:gd name="T30" fmla="*/ 16 w 3403"/>
                  <a:gd name="T31" fmla="*/ 2229 h 3230"/>
                  <a:gd name="T32" fmla="*/ 450 w 3403"/>
                  <a:gd name="T33" fmla="*/ 2556 h 3230"/>
                  <a:gd name="T34" fmla="*/ 751 w 3403"/>
                  <a:gd name="T35" fmla="*/ 3027 h 3230"/>
                  <a:gd name="T36" fmla="*/ 887 w 3403"/>
                  <a:gd name="T37" fmla="*/ 2925 h 3230"/>
                  <a:gd name="T38" fmla="*/ 886 w 3403"/>
                  <a:gd name="T39" fmla="*/ 2682 h 3230"/>
                  <a:gd name="T40" fmla="*/ 1876 w 3403"/>
                  <a:gd name="T41" fmla="*/ 1694 h 3230"/>
                  <a:gd name="T42" fmla="*/ 2620 w 3403"/>
                  <a:gd name="T43" fmla="*/ 3058 h 3230"/>
                  <a:gd name="T44" fmla="*/ 2792 w 3403"/>
                  <a:gd name="T45" fmla="*/ 2914 h 3230"/>
                  <a:gd name="T46" fmla="*/ 2878 w 3403"/>
                  <a:gd name="T47" fmla="*/ 2564 h 3230"/>
                  <a:gd name="T48" fmla="*/ 3139 w 3403"/>
                  <a:gd name="T49" fmla="*/ 2303 h 3230"/>
                  <a:gd name="T50" fmla="*/ 2860 w 3403"/>
                  <a:gd name="T51" fmla="*/ 2224 h 3230"/>
                  <a:gd name="T52" fmla="*/ 2724 w 3403"/>
                  <a:gd name="T53" fmla="*/ 1988 h 3230"/>
                  <a:gd name="T54" fmla="*/ 2885 w 3403"/>
                  <a:gd name="T55" fmla="*/ 1735 h 3230"/>
                  <a:gd name="T56" fmla="*/ 3078 w 3403"/>
                  <a:gd name="T57" fmla="*/ 1530 h 3230"/>
                  <a:gd name="T58" fmla="*/ 2732 w 3403"/>
                  <a:gd name="T59" fmla="*/ 1409 h 3230"/>
                  <a:gd name="T60" fmla="*/ 2572 w 3403"/>
                  <a:gd name="T61" fmla="*/ 1228 h 3230"/>
                  <a:gd name="T62" fmla="*/ 3241 w 3403"/>
                  <a:gd name="T63" fmla="*/ 456 h 3230"/>
                  <a:gd name="T64" fmla="*/ 3399 w 3403"/>
                  <a:gd name="T65" fmla="*/ 191 h 3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403" h="3230">
                    <a:moveTo>
                      <a:pt x="3231" y="22"/>
                    </a:moveTo>
                    <a:cubicBezTo>
                      <a:pt x="3165" y="21"/>
                      <a:pt x="3087" y="36"/>
                      <a:pt x="3025" y="97"/>
                    </a:cubicBezTo>
                    <a:lnTo>
                      <a:pt x="2361" y="659"/>
                    </a:lnTo>
                    <a:cubicBezTo>
                      <a:pt x="2300" y="711"/>
                      <a:pt x="2190" y="729"/>
                      <a:pt x="2115" y="701"/>
                    </a:cubicBezTo>
                    <a:lnTo>
                      <a:pt x="1956" y="639"/>
                    </a:lnTo>
                    <a:cubicBezTo>
                      <a:pt x="1882" y="611"/>
                      <a:pt x="1858" y="534"/>
                      <a:pt x="1903" y="468"/>
                    </a:cubicBezTo>
                    <a:lnTo>
                      <a:pt x="2015" y="303"/>
                    </a:lnTo>
                    <a:cubicBezTo>
                      <a:pt x="2037" y="272"/>
                      <a:pt x="2028" y="249"/>
                      <a:pt x="2010" y="232"/>
                    </a:cubicBezTo>
                    <a:cubicBezTo>
                      <a:pt x="1979" y="201"/>
                      <a:pt x="1893" y="177"/>
                      <a:pt x="1841" y="199"/>
                    </a:cubicBezTo>
                    <a:cubicBezTo>
                      <a:pt x="1793" y="220"/>
                      <a:pt x="1758" y="258"/>
                      <a:pt x="1758" y="258"/>
                    </a:cubicBezTo>
                    <a:lnTo>
                      <a:pt x="1643" y="383"/>
                    </a:lnTo>
                    <a:cubicBezTo>
                      <a:pt x="1588" y="442"/>
                      <a:pt x="1481" y="478"/>
                      <a:pt x="1402" y="463"/>
                    </a:cubicBezTo>
                    <a:lnTo>
                      <a:pt x="1131" y="413"/>
                    </a:lnTo>
                    <a:cubicBezTo>
                      <a:pt x="1052" y="398"/>
                      <a:pt x="1023" y="339"/>
                      <a:pt x="1066" y="281"/>
                    </a:cubicBezTo>
                    <a:lnTo>
                      <a:pt x="1143" y="177"/>
                    </a:lnTo>
                    <a:cubicBezTo>
                      <a:pt x="1170" y="141"/>
                      <a:pt x="1177" y="112"/>
                      <a:pt x="1174" y="88"/>
                    </a:cubicBezTo>
                    <a:cubicBezTo>
                      <a:pt x="1167" y="35"/>
                      <a:pt x="1068" y="0"/>
                      <a:pt x="1008" y="15"/>
                    </a:cubicBezTo>
                    <a:cubicBezTo>
                      <a:pt x="947" y="30"/>
                      <a:pt x="860" y="106"/>
                      <a:pt x="808" y="166"/>
                    </a:cubicBezTo>
                    <a:lnTo>
                      <a:pt x="783" y="194"/>
                    </a:lnTo>
                    <a:cubicBezTo>
                      <a:pt x="731" y="254"/>
                      <a:pt x="623" y="300"/>
                      <a:pt x="543" y="298"/>
                    </a:cubicBezTo>
                    <a:lnTo>
                      <a:pt x="315" y="289"/>
                    </a:lnTo>
                    <a:cubicBezTo>
                      <a:pt x="235" y="286"/>
                      <a:pt x="136" y="255"/>
                      <a:pt x="88" y="259"/>
                    </a:cubicBezTo>
                    <a:cubicBezTo>
                      <a:pt x="63" y="261"/>
                      <a:pt x="39" y="274"/>
                      <a:pt x="22" y="310"/>
                    </a:cubicBezTo>
                    <a:cubicBezTo>
                      <a:pt x="22" y="310"/>
                      <a:pt x="6" y="352"/>
                      <a:pt x="17" y="392"/>
                    </a:cubicBezTo>
                    <a:cubicBezTo>
                      <a:pt x="30" y="436"/>
                      <a:pt x="128" y="482"/>
                      <a:pt x="198" y="521"/>
                    </a:cubicBezTo>
                    <a:cubicBezTo>
                      <a:pt x="508" y="689"/>
                      <a:pt x="1174" y="1042"/>
                      <a:pt x="1455" y="1190"/>
                    </a:cubicBezTo>
                    <a:cubicBezTo>
                      <a:pt x="1525" y="1227"/>
                      <a:pt x="1534" y="1301"/>
                      <a:pt x="1474" y="1354"/>
                    </a:cubicBezTo>
                    <a:lnTo>
                      <a:pt x="675" y="2064"/>
                    </a:lnTo>
                    <a:cubicBezTo>
                      <a:pt x="615" y="2117"/>
                      <a:pt x="503" y="2145"/>
                      <a:pt x="426" y="2126"/>
                    </a:cubicBezTo>
                    <a:lnTo>
                      <a:pt x="343" y="2106"/>
                    </a:lnTo>
                    <a:cubicBezTo>
                      <a:pt x="265" y="2087"/>
                      <a:pt x="171" y="2068"/>
                      <a:pt x="138" y="2084"/>
                    </a:cubicBezTo>
                    <a:cubicBezTo>
                      <a:pt x="106" y="2100"/>
                      <a:pt x="33" y="2160"/>
                      <a:pt x="16" y="2229"/>
                    </a:cubicBezTo>
                    <a:cubicBezTo>
                      <a:pt x="0" y="2297"/>
                      <a:pt x="113" y="2381"/>
                      <a:pt x="187" y="2411"/>
                    </a:cubicBezTo>
                    <a:cubicBezTo>
                      <a:pt x="276" y="2448"/>
                      <a:pt x="384" y="2486"/>
                      <a:pt x="450" y="2556"/>
                    </a:cubicBezTo>
                    <a:cubicBezTo>
                      <a:pt x="534" y="2647"/>
                      <a:pt x="587" y="2760"/>
                      <a:pt x="619" y="2847"/>
                    </a:cubicBezTo>
                    <a:cubicBezTo>
                      <a:pt x="647" y="2922"/>
                      <a:pt x="693" y="3036"/>
                      <a:pt x="751" y="3027"/>
                    </a:cubicBezTo>
                    <a:cubicBezTo>
                      <a:pt x="800" y="3019"/>
                      <a:pt x="841" y="2975"/>
                      <a:pt x="841" y="2975"/>
                    </a:cubicBezTo>
                    <a:cubicBezTo>
                      <a:pt x="841" y="2975"/>
                      <a:pt x="861" y="2953"/>
                      <a:pt x="887" y="2925"/>
                    </a:cubicBezTo>
                    <a:cubicBezTo>
                      <a:pt x="912" y="2897"/>
                      <a:pt x="917" y="2812"/>
                      <a:pt x="898" y="2734"/>
                    </a:cubicBezTo>
                    <a:lnTo>
                      <a:pt x="886" y="2682"/>
                    </a:lnTo>
                    <a:cubicBezTo>
                      <a:pt x="867" y="2604"/>
                      <a:pt x="902" y="2500"/>
                      <a:pt x="963" y="2449"/>
                    </a:cubicBezTo>
                    <a:lnTo>
                      <a:pt x="1876" y="1694"/>
                    </a:lnTo>
                    <a:cubicBezTo>
                      <a:pt x="1938" y="1643"/>
                      <a:pt x="2014" y="1661"/>
                      <a:pt x="2046" y="1735"/>
                    </a:cubicBezTo>
                    <a:lnTo>
                      <a:pt x="2620" y="3058"/>
                    </a:lnTo>
                    <a:cubicBezTo>
                      <a:pt x="2652" y="3131"/>
                      <a:pt x="2767" y="3230"/>
                      <a:pt x="2792" y="3154"/>
                    </a:cubicBezTo>
                    <a:cubicBezTo>
                      <a:pt x="2806" y="3111"/>
                      <a:pt x="2810" y="3037"/>
                      <a:pt x="2792" y="2914"/>
                    </a:cubicBezTo>
                    <a:cubicBezTo>
                      <a:pt x="2792" y="2914"/>
                      <a:pt x="2786" y="2856"/>
                      <a:pt x="2779" y="2784"/>
                    </a:cubicBezTo>
                    <a:cubicBezTo>
                      <a:pt x="2771" y="2713"/>
                      <a:pt x="2815" y="2614"/>
                      <a:pt x="2878" y="2564"/>
                    </a:cubicBezTo>
                    <a:lnTo>
                      <a:pt x="3064" y="2414"/>
                    </a:lnTo>
                    <a:cubicBezTo>
                      <a:pt x="3064" y="2414"/>
                      <a:pt x="3118" y="2373"/>
                      <a:pt x="3139" y="2303"/>
                    </a:cubicBezTo>
                    <a:cubicBezTo>
                      <a:pt x="3160" y="2230"/>
                      <a:pt x="3103" y="2133"/>
                      <a:pt x="3056" y="2140"/>
                    </a:cubicBezTo>
                    <a:cubicBezTo>
                      <a:pt x="3009" y="2147"/>
                      <a:pt x="2924" y="2194"/>
                      <a:pt x="2860" y="2224"/>
                    </a:cubicBezTo>
                    <a:cubicBezTo>
                      <a:pt x="2796" y="2253"/>
                      <a:pt x="2739" y="2213"/>
                      <a:pt x="2734" y="2133"/>
                    </a:cubicBezTo>
                    <a:lnTo>
                      <a:pt x="2724" y="1988"/>
                    </a:lnTo>
                    <a:cubicBezTo>
                      <a:pt x="2719" y="1908"/>
                      <a:pt x="2769" y="1808"/>
                      <a:pt x="2837" y="1765"/>
                    </a:cubicBezTo>
                    <a:lnTo>
                      <a:pt x="2885" y="1735"/>
                    </a:lnTo>
                    <a:cubicBezTo>
                      <a:pt x="2953" y="1692"/>
                      <a:pt x="3053" y="1607"/>
                      <a:pt x="3078" y="1531"/>
                    </a:cubicBezTo>
                    <a:cubicBezTo>
                      <a:pt x="3078" y="1531"/>
                      <a:pt x="3078" y="1531"/>
                      <a:pt x="3078" y="1530"/>
                    </a:cubicBezTo>
                    <a:cubicBezTo>
                      <a:pt x="3103" y="1454"/>
                      <a:pt x="3027" y="1359"/>
                      <a:pt x="2970" y="1355"/>
                    </a:cubicBezTo>
                    <a:cubicBezTo>
                      <a:pt x="2914" y="1351"/>
                      <a:pt x="2809" y="1389"/>
                      <a:pt x="2732" y="1409"/>
                    </a:cubicBezTo>
                    <a:cubicBezTo>
                      <a:pt x="2656" y="1429"/>
                      <a:pt x="2587" y="1381"/>
                      <a:pt x="2579" y="1301"/>
                    </a:cubicBezTo>
                    <a:lnTo>
                      <a:pt x="2572" y="1228"/>
                    </a:lnTo>
                    <a:cubicBezTo>
                      <a:pt x="2564" y="1148"/>
                      <a:pt x="2605" y="1040"/>
                      <a:pt x="2664" y="985"/>
                    </a:cubicBezTo>
                    <a:lnTo>
                      <a:pt x="3241" y="456"/>
                    </a:lnTo>
                    <a:cubicBezTo>
                      <a:pt x="3300" y="402"/>
                      <a:pt x="3385" y="301"/>
                      <a:pt x="3396" y="222"/>
                    </a:cubicBezTo>
                    <a:cubicBezTo>
                      <a:pt x="3398" y="212"/>
                      <a:pt x="3399" y="202"/>
                      <a:pt x="3399" y="191"/>
                    </a:cubicBezTo>
                    <a:cubicBezTo>
                      <a:pt x="3403" y="111"/>
                      <a:pt x="3311" y="24"/>
                      <a:pt x="3231" y="2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9" name="îs1ïḑè">
              <a:extLst>
                <a:ext uri="{FF2B5EF4-FFF2-40B4-BE49-F238E27FC236}">
                  <a16:creationId xmlns:a16="http://schemas.microsoft.com/office/drawing/2014/main" xmlns="" id="{CA9E27CD-DE17-40B4-BBEC-5403916DF0EA}"/>
                </a:ext>
              </a:extLst>
            </p:cNvPr>
            <p:cNvGrpSpPr/>
            <p:nvPr/>
          </p:nvGrpSpPr>
          <p:grpSpPr>
            <a:xfrm>
              <a:off x="8298514" y="3122490"/>
              <a:ext cx="3221974" cy="1071838"/>
              <a:chOff x="8298514" y="3515971"/>
              <a:chExt cx="3221974" cy="1071838"/>
            </a:xfrm>
          </p:grpSpPr>
          <p:sp>
            <p:nvSpPr>
              <p:cNvPr id="16" name="îŝḷíde">
                <a:extLst>
                  <a:ext uri="{FF2B5EF4-FFF2-40B4-BE49-F238E27FC236}">
                    <a16:creationId xmlns:a16="http://schemas.microsoft.com/office/drawing/2014/main" xmlns="" id="{6A0781BE-3C39-436D-B7F6-6A57E453E3CE}"/>
                  </a:ext>
                </a:extLst>
              </p:cNvPr>
              <p:cNvSpPr/>
              <p:nvPr/>
            </p:nvSpPr>
            <p:spPr bwMode="auto">
              <a:xfrm>
                <a:off x="8310385" y="4002350"/>
                <a:ext cx="3210103" cy="5854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Copy paste fonts. Choose the only option to retain text……</a:t>
                </a:r>
              </a:p>
            </p:txBody>
          </p:sp>
          <p:sp>
            <p:nvSpPr>
              <p:cNvPr id="17" name="íşlîḍê">
                <a:extLst>
                  <a:ext uri="{FF2B5EF4-FFF2-40B4-BE49-F238E27FC236}">
                    <a16:creationId xmlns:a16="http://schemas.microsoft.com/office/drawing/2014/main" xmlns="" id="{B0497006-0E71-44C6-8459-32521EEF52C0}"/>
                  </a:ext>
                </a:extLst>
              </p:cNvPr>
              <p:cNvSpPr txBox="1"/>
              <p:nvPr/>
            </p:nvSpPr>
            <p:spPr bwMode="auto">
              <a:xfrm>
                <a:off x="8310385" y="3515971"/>
                <a:ext cx="3210103" cy="486378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xmlns="" id="{0B49822E-A38B-41A5-9D4E-1C3DB6B95289}"/>
                  </a:ext>
                </a:extLst>
              </p:cNvPr>
              <p:cNvCxnSpPr/>
              <p:nvPr/>
            </p:nvCxnSpPr>
            <p:spPr>
              <a:xfrm>
                <a:off x="8310385" y="4002349"/>
                <a:ext cx="3210103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ïṡľiḍe">
                <a:extLst>
                  <a:ext uri="{FF2B5EF4-FFF2-40B4-BE49-F238E27FC236}">
                    <a16:creationId xmlns:a16="http://schemas.microsoft.com/office/drawing/2014/main" xmlns="" id="{77A75515-A807-427A-9D25-B914CD7C014A}"/>
                  </a:ext>
                </a:extLst>
              </p:cNvPr>
              <p:cNvSpPr/>
              <p:nvPr/>
            </p:nvSpPr>
            <p:spPr bwMode="auto">
              <a:xfrm>
                <a:off x="8298514" y="3658782"/>
                <a:ext cx="304842" cy="288904"/>
              </a:xfrm>
              <a:custGeom>
                <a:avLst/>
                <a:gdLst>
                  <a:gd name="T0" fmla="*/ 3025 w 3403"/>
                  <a:gd name="T1" fmla="*/ 97 h 3230"/>
                  <a:gd name="T2" fmla="*/ 2115 w 3403"/>
                  <a:gd name="T3" fmla="*/ 701 h 3230"/>
                  <a:gd name="T4" fmla="*/ 1903 w 3403"/>
                  <a:gd name="T5" fmla="*/ 468 h 3230"/>
                  <a:gd name="T6" fmla="*/ 2010 w 3403"/>
                  <a:gd name="T7" fmla="*/ 232 h 3230"/>
                  <a:gd name="T8" fmla="*/ 1758 w 3403"/>
                  <a:gd name="T9" fmla="*/ 258 h 3230"/>
                  <a:gd name="T10" fmla="*/ 1402 w 3403"/>
                  <a:gd name="T11" fmla="*/ 463 h 3230"/>
                  <a:gd name="T12" fmla="*/ 1066 w 3403"/>
                  <a:gd name="T13" fmla="*/ 281 h 3230"/>
                  <a:gd name="T14" fmla="*/ 1174 w 3403"/>
                  <a:gd name="T15" fmla="*/ 88 h 3230"/>
                  <a:gd name="T16" fmla="*/ 808 w 3403"/>
                  <a:gd name="T17" fmla="*/ 166 h 3230"/>
                  <a:gd name="T18" fmla="*/ 543 w 3403"/>
                  <a:gd name="T19" fmla="*/ 298 h 3230"/>
                  <a:gd name="T20" fmla="*/ 88 w 3403"/>
                  <a:gd name="T21" fmla="*/ 259 h 3230"/>
                  <a:gd name="T22" fmla="*/ 17 w 3403"/>
                  <a:gd name="T23" fmla="*/ 392 h 3230"/>
                  <a:gd name="T24" fmla="*/ 1455 w 3403"/>
                  <a:gd name="T25" fmla="*/ 1190 h 3230"/>
                  <a:gd name="T26" fmla="*/ 675 w 3403"/>
                  <a:gd name="T27" fmla="*/ 2064 h 3230"/>
                  <a:gd name="T28" fmla="*/ 343 w 3403"/>
                  <a:gd name="T29" fmla="*/ 2106 h 3230"/>
                  <a:gd name="T30" fmla="*/ 16 w 3403"/>
                  <a:gd name="T31" fmla="*/ 2229 h 3230"/>
                  <a:gd name="T32" fmla="*/ 450 w 3403"/>
                  <a:gd name="T33" fmla="*/ 2556 h 3230"/>
                  <a:gd name="T34" fmla="*/ 751 w 3403"/>
                  <a:gd name="T35" fmla="*/ 3027 h 3230"/>
                  <a:gd name="T36" fmla="*/ 887 w 3403"/>
                  <a:gd name="T37" fmla="*/ 2925 h 3230"/>
                  <a:gd name="T38" fmla="*/ 886 w 3403"/>
                  <a:gd name="T39" fmla="*/ 2682 h 3230"/>
                  <a:gd name="T40" fmla="*/ 1876 w 3403"/>
                  <a:gd name="T41" fmla="*/ 1694 h 3230"/>
                  <a:gd name="T42" fmla="*/ 2620 w 3403"/>
                  <a:gd name="T43" fmla="*/ 3058 h 3230"/>
                  <a:gd name="T44" fmla="*/ 2792 w 3403"/>
                  <a:gd name="T45" fmla="*/ 2914 h 3230"/>
                  <a:gd name="T46" fmla="*/ 2878 w 3403"/>
                  <a:gd name="T47" fmla="*/ 2564 h 3230"/>
                  <a:gd name="T48" fmla="*/ 3139 w 3403"/>
                  <a:gd name="T49" fmla="*/ 2303 h 3230"/>
                  <a:gd name="T50" fmla="*/ 2860 w 3403"/>
                  <a:gd name="T51" fmla="*/ 2224 h 3230"/>
                  <a:gd name="T52" fmla="*/ 2724 w 3403"/>
                  <a:gd name="T53" fmla="*/ 1988 h 3230"/>
                  <a:gd name="T54" fmla="*/ 2885 w 3403"/>
                  <a:gd name="T55" fmla="*/ 1735 h 3230"/>
                  <a:gd name="T56" fmla="*/ 3078 w 3403"/>
                  <a:gd name="T57" fmla="*/ 1530 h 3230"/>
                  <a:gd name="T58" fmla="*/ 2732 w 3403"/>
                  <a:gd name="T59" fmla="*/ 1409 h 3230"/>
                  <a:gd name="T60" fmla="*/ 2572 w 3403"/>
                  <a:gd name="T61" fmla="*/ 1228 h 3230"/>
                  <a:gd name="T62" fmla="*/ 3241 w 3403"/>
                  <a:gd name="T63" fmla="*/ 456 h 3230"/>
                  <a:gd name="T64" fmla="*/ 3399 w 3403"/>
                  <a:gd name="T65" fmla="*/ 191 h 3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403" h="3230">
                    <a:moveTo>
                      <a:pt x="3231" y="22"/>
                    </a:moveTo>
                    <a:cubicBezTo>
                      <a:pt x="3165" y="21"/>
                      <a:pt x="3087" y="36"/>
                      <a:pt x="3025" y="97"/>
                    </a:cubicBezTo>
                    <a:lnTo>
                      <a:pt x="2361" y="659"/>
                    </a:lnTo>
                    <a:cubicBezTo>
                      <a:pt x="2300" y="711"/>
                      <a:pt x="2190" y="729"/>
                      <a:pt x="2115" y="701"/>
                    </a:cubicBezTo>
                    <a:lnTo>
                      <a:pt x="1956" y="639"/>
                    </a:lnTo>
                    <a:cubicBezTo>
                      <a:pt x="1882" y="611"/>
                      <a:pt x="1858" y="534"/>
                      <a:pt x="1903" y="468"/>
                    </a:cubicBezTo>
                    <a:lnTo>
                      <a:pt x="2015" y="303"/>
                    </a:lnTo>
                    <a:cubicBezTo>
                      <a:pt x="2037" y="272"/>
                      <a:pt x="2028" y="249"/>
                      <a:pt x="2010" y="232"/>
                    </a:cubicBezTo>
                    <a:cubicBezTo>
                      <a:pt x="1979" y="201"/>
                      <a:pt x="1893" y="177"/>
                      <a:pt x="1841" y="199"/>
                    </a:cubicBezTo>
                    <a:cubicBezTo>
                      <a:pt x="1793" y="220"/>
                      <a:pt x="1758" y="258"/>
                      <a:pt x="1758" y="258"/>
                    </a:cubicBezTo>
                    <a:lnTo>
                      <a:pt x="1643" y="383"/>
                    </a:lnTo>
                    <a:cubicBezTo>
                      <a:pt x="1588" y="442"/>
                      <a:pt x="1481" y="478"/>
                      <a:pt x="1402" y="463"/>
                    </a:cubicBezTo>
                    <a:lnTo>
                      <a:pt x="1131" y="413"/>
                    </a:lnTo>
                    <a:cubicBezTo>
                      <a:pt x="1052" y="398"/>
                      <a:pt x="1023" y="339"/>
                      <a:pt x="1066" y="281"/>
                    </a:cubicBezTo>
                    <a:lnTo>
                      <a:pt x="1143" y="177"/>
                    </a:lnTo>
                    <a:cubicBezTo>
                      <a:pt x="1170" y="141"/>
                      <a:pt x="1177" y="112"/>
                      <a:pt x="1174" y="88"/>
                    </a:cubicBezTo>
                    <a:cubicBezTo>
                      <a:pt x="1167" y="35"/>
                      <a:pt x="1068" y="0"/>
                      <a:pt x="1008" y="15"/>
                    </a:cubicBezTo>
                    <a:cubicBezTo>
                      <a:pt x="947" y="30"/>
                      <a:pt x="860" y="106"/>
                      <a:pt x="808" y="166"/>
                    </a:cubicBezTo>
                    <a:lnTo>
                      <a:pt x="783" y="194"/>
                    </a:lnTo>
                    <a:cubicBezTo>
                      <a:pt x="731" y="254"/>
                      <a:pt x="623" y="300"/>
                      <a:pt x="543" y="298"/>
                    </a:cubicBezTo>
                    <a:lnTo>
                      <a:pt x="315" y="289"/>
                    </a:lnTo>
                    <a:cubicBezTo>
                      <a:pt x="235" y="286"/>
                      <a:pt x="136" y="255"/>
                      <a:pt x="88" y="259"/>
                    </a:cubicBezTo>
                    <a:cubicBezTo>
                      <a:pt x="63" y="261"/>
                      <a:pt x="39" y="274"/>
                      <a:pt x="22" y="310"/>
                    </a:cubicBezTo>
                    <a:cubicBezTo>
                      <a:pt x="22" y="310"/>
                      <a:pt x="6" y="352"/>
                      <a:pt x="17" y="392"/>
                    </a:cubicBezTo>
                    <a:cubicBezTo>
                      <a:pt x="30" y="436"/>
                      <a:pt x="128" y="482"/>
                      <a:pt x="198" y="521"/>
                    </a:cubicBezTo>
                    <a:cubicBezTo>
                      <a:pt x="508" y="689"/>
                      <a:pt x="1174" y="1042"/>
                      <a:pt x="1455" y="1190"/>
                    </a:cubicBezTo>
                    <a:cubicBezTo>
                      <a:pt x="1525" y="1227"/>
                      <a:pt x="1534" y="1301"/>
                      <a:pt x="1474" y="1354"/>
                    </a:cubicBezTo>
                    <a:lnTo>
                      <a:pt x="675" y="2064"/>
                    </a:lnTo>
                    <a:cubicBezTo>
                      <a:pt x="615" y="2117"/>
                      <a:pt x="503" y="2145"/>
                      <a:pt x="426" y="2126"/>
                    </a:cubicBezTo>
                    <a:lnTo>
                      <a:pt x="343" y="2106"/>
                    </a:lnTo>
                    <a:cubicBezTo>
                      <a:pt x="265" y="2087"/>
                      <a:pt x="171" y="2068"/>
                      <a:pt x="138" y="2084"/>
                    </a:cubicBezTo>
                    <a:cubicBezTo>
                      <a:pt x="106" y="2100"/>
                      <a:pt x="33" y="2160"/>
                      <a:pt x="16" y="2229"/>
                    </a:cubicBezTo>
                    <a:cubicBezTo>
                      <a:pt x="0" y="2297"/>
                      <a:pt x="113" y="2381"/>
                      <a:pt x="187" y="2411"/>
                    </a:cubicBezTo>
                    <a:cubicBezTo>
                      <a:pt x="276" y="2448"/>
                      <a:pt x="384" y="2486"/>
                      <a:pt x="450" y="2556"/>
                    </a:cubicBezTo>
                    <a:cubicBezTo>
                      <a:pt x="534" y="2647"/>
                      <a:pt x="587" y="2760"/>
                      <a:pt x="619" y="2847"/>
                    </a:cubicBezTo>
                    <a:cubicBezTo>
                      <a:pt x="647" y="2922"/>
                      <a:pt x="693" y="3036"/>
                      <a:pt x="751" y="3027"/>
                    </a:cubicBezTo>
                    <a:cubicBezTo>
                      <a:pt x="800" y="3019"/>
                      <a:pt x="841" y="2975"/>
                      <a:pt x="841" y="2975"/>
                    </a:cubicBezTo>
                    <a:cubicBezTo>
                      <a:pt x="841" y="2975"/>
                      <a:pt x="861" y="2953"/>
                      <a:pt x="887" y="2925"/>
                    </a:cubicBezTo>
                    <a:cubicBezTo>
                      <a:pt x="912" y="2897"/>
                      <a:pt x="917" y="2812"/>
                      <a:pt x="898" y="2734"/>
                    </a:cubicBezTo>
                    <a:lnTo>
                      <a:pt x="886" y="2682"/>
                    </a:lnTo>
                    <a:cubicBezTo>
                      <a:pt x="867" y="2604"/>
                      <a:pt x="902" y="2500"/>
                      <a:pt x="963" y="2449"/>
                    </a:cubicBezTo>
                    <a:lnTo>
                      <a:pt x="1876" y="1694"/>
                    </a:lnTo>
                    <a:cubicBezTo>
                      <a:pt x="1938" y="1643"/>
                      <a:pt x="2014" y="1661"/>
                      <a:pt x="2046" y="1735"/>
                    </a:cubicBezTo>
                    <a:lnTo>
                      <a:pt x="2620" y="3058"/>
                    </a:lnTo>
                    <a:cubicBezTo>
                      <a:pt x="2652" y="3131"/>
                      <a:pt x="2767" y="3230"/>
                      <a:pt x="2792" y="3154"/>
                    </a:cubicBezTo>
                    <a:cubicBezTo>
                      <a:pt x="2806" y="3111"/>
                      <a:pt x="2810" y="3037"/>
                      <a:pt x="2792" y="2914"/>
                    </a:cubicBezTo>
                    <a:cubicBezTo>
                      <a:pt x="2792" y="2914"/>
                      <a:pt x="2786" y="2856"/>
                      <a:pt x="2779" y="2784"/>
                    </a:cubicBezTo>
                    <a:cubicBezTo>
                      <a:pt x="2771" y="2713"/>
                      <a:pt x="2815" y="2614"/>
                      <a:pt x="2878" y="2564"/>
                    </a:cubicBezTo>
                    <a:lnTo>
                      <a:pt x="3064" y="2414"/>
                    </a:lnTo>
                    <a:cubicBezTo>
                      <a:pt x="3064" y="2414"/>
                      <a:pt x="3118" y="2373"/>
                      <a:pt x="3139" y="2303"/>
                    </a:cubicBezTo>
                    <a:cubicBezTo>
                      <a:pt x="3160" y="2230"/>
                      <a:pt x="3103" y="2133"/>
                      <a:pt x="3056" y="2140"/>
                    </a:cubicBezTo>
                    <a:cubicBezTo>
                      <a:pt x="3009" y="2147"/>
                      <a:pt x="2924" y="2194"/>
                      <a:pt x="2860" y="2224"/>
                    </a:cubicBezTo>
                    <a:cubicBezTo>
                      <a:pt x="2796" y="2253"/>
                      <a:pt x="2739" y="2213"/>
                      <a:pt x="2734" y="2133"/>
                    </a:cubicBezTo>
                    <a:lnTo>
                      <a:pt x="2724" y="1988"/>
                    </a:lnTo>
                    <a:cubicBezTo>
                      <a:pt x="2719" y="1908"/>
                      <a:pt x="2769" y="1808"/>
                      <a:pt x="2837" y="1765"/>
                    </a:cubicBezTo>
                    <a:lnTo>
                      <a:pt x="2885" y="1735"/>
                    </a:lnTo>
                    <a:cubicBezTo>
                      <a:pt x="2953" y="1692"/>
                      <a:pt x="3053" y="1607"/>
                      <a:pt x="3078" y="1531"/>
                    </a:cubicBezTo>
                    <a:cubicBezTo>
                      <a:pt x="3078" y="1531"/>
                      <a:pt x="3078" y="1531"/>
                      <a:pt x="3078" y="1530"/>
                    </a:cubicBezTo>
                    <a:cubicBezTo>
                      <a:pt x="3103" y="1454"/>
                      <a:pt x="3027" y="1359"/>
                      <a:pt x="2970" y="1355"/>
                    </a:cubicBezTo>
                    <a:cubicBezTo>
                      <a:pt x="2914" y="1351"/>
                      <a:pt x="2809" y="1389"/>
                      <a:pt x="2732" y="1409"/>
                    </a:cubicBezTo>
                    <a:cubicBezTo>
                      <a:pt x="2656" y="1429"/>
                      <a:pt x="2587" y="1381"/>
                      <a:pt x="2579" y="1301"/>
                    </a:cubicBezTo>
                    <a:lnTo>
                      <a:pt x="2572" y="1228"/>
                    </a:lnTo>
                    <a:cubicBezTo>
                      <a:pt x="2564" y="1148"/>
                      <a:pt x="2605" y="1040"/>
                      <a:pt x="2664" y="985"/>
                    </a:cubicBezTo>
                    <a:lnTo>
                      <a:pt x="3241" y="456"/>
                    </a:lnTo>
                    <a:cubicBezTo>
                      <a:pt x="3300" y="402"/>
                      <a:pt x="3385" y="301"/>
                      <a:pt x="3396" y="222"/>
                    </a:cubicBezTo>
                    <a:cubicBezTo>
                      <a:pt x="3398" y="212"/>
                      <a:pt x="3399" y="202"/>
                      <a:pt x="3399" y="191"/>
                    </a:cubicBezTo>
                    <a:cubicBezTo>
                      <a:pt x="3403" y="111"/>
                      <a:pt x="3311" y="24"/>
                      <a:pt x="3231" y="22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0" name="îṥlîdè">
              <a:extLst>
                <a:ext uri="{FF2B5EF4-FFF2-40B4-BE49-F238E27FC236}">
                  <a16:creationId xmlns:a16="http://schemas.microsoft.com/office/drawing/2014/main" xmlns="" id="{DDD1EA36-10F3-4B72-A6DA-E97A78F0F41B}"/>
                </a:ext>
              </a:extLst>
            </p:cNvPr>
            <p:cNvGrpSpPr/>
            <p:nvPr/>
          </p:nvGrpSpPr>
          <p:grpSpPr>
            <a:xfrm>
              <a:off x="8298514" y="4414279"/>
              <a:ext cx="3221974" cy="1071838"/>
              <a:chOff x="8298514" y="4807760"/>
              <a:chExt cx="3221974" cy="1071838"/>
            </a:xfrm>
          </p:grpSpPr>
          <p:sp>
            <p:nvSpPr>
              <p:cNvPr id="12" name="íṧļidé">
                <a:extLst>
                  <a:ext uri="{FF2B5EF4-FFF2-40B4-BE49-F238E27FC236}">
                    <a16:creationId xmlns:a16="http://schemas.microsoft.com/office/drawing/2014/main" xmlns="" id="{41B124D6-450F-4E4C-86CE-EC7EEFE7703E}"/>
                  </a:ext>
                </a:extLst>
              </p:cNvPr>
              <p:cNvSpPr/>
              <p:nvPr/>
            </p:nvSpPr>
            <p:spPr bwMode="auto">
              <a:xfrm>
                <a:off x="8310385" y="5294139"/>
                <a:ext cx="3210103" cy="5854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Copy paste fonts. Choose the only option to retain text……</a:t>
                </a:r>
              </a:p>
            </p:txBody>
          </p:sp>
          <p:sp>
            <p:nvSpPr>
              <p:cNvPr id="13" name="ïṣľíḓé">
                <a:extLst>
                  <a:ext uri="{FF2B5EF4-FFF2-40B4-BE49-F238E27FC236}">
                    <a16:creationId xmlns:a16="http://schemas.microsoft.com/office/drawing/2014/main" xmlns="" id="{E064DB7B-FFFF-417C-90E8-A63AC07448E3}"/>
                  </a:ext>
                </a:extLst>
              </p:cNvPr>
              <p:cNvSpPr txBox="1"/>
              <p:nvPr/>
            </p:nvSpPr>
            <p:spPr bwMode="auto">
              <a:xfrm>
                <a:off x="8310385" y="4807760"/>
                <a:ext cx="3210103" cy="486378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xmlns="" id="{B488F31E-984C-4914-8E40-EB11603B14F5}"/>
                  </a:ext>
                </a:extLst>
              </p:cNvPr>
              <p:cNvCxnSpPr/>
              <p:nvPr/>
            </p:nvCxnSpPr>
            <p:spPr>
              <a:xfrm>
                <a:off x="8310385" y="5294138"/>
                <a:ext cx="3210103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ïSlíḋê">
                <a:extLst>
                  <a:ext uri="{FF2B5EF4-FFF2-40B4-BE49-F238E27FC236}">
                    <a16:creationId xmlns:a16="http://schemas.microsoft.com/office/drawing/2014/main" xmlns="" id="{3FDB5AA5-1B26-43CB-8CB6-8C801ED5B122}"/>
                  </a:ext>
                </a:extLst>
              </p:cNvPr>
              <p:cNvSpPr/>
              <p:nvPr/>
            </p:nvSpPr>
            <p:spPr bwMode="auto">
              <a:xfrm>
                <a:off x="8298514" y="4950571"/>
                <a:ext cx="304842" cy="288904"/>
              </a:xfrm>
              <a:custGeom>
                <a:avLst/>
                <a:gdLst>
                  <a:gd name="T0" fmla="*/ 3025 w 3403"/>
                  <a:gd name="T1" fmla="*/ 97 h 3230"/>
                  <a:gd name="T2" fmla="*/ 2115 w 3403"/>
                  <a:gd name="T3" fmla="*/ 701 h 3230"/>
                  <a:gd name="T4" fmla="*/ 1903 w 3403"/>
                  <a:gd name="T5" fmla="*/ 468 h 3230"/>
                  <a:gd name="T6" fmla="*/ 2010 w 3403"/>
                  <a:gd name="T7" fmla="*/ 232 h 3230"/>
                  <a:gd name="T8" fmla="*/ 1758 w 3403"/>
                  <a:gd name="T9" fmla="*/ 258 h 3230"/>
                  <a:gd name="T10" fmla="*/ 1402 w 3403"/>
                  <a:gd name="T11" fmla="*/ 463 h 3230"/>
                  <a:gd name="T12" fmla="*/ 1066 w 3403"/>
                  <a:gd name="T13" fmla="*/ 281 h 3230"/>
                  <a:gd name="T14" fmla="*/ 1174 w 3403"/>
                  <a:gd name="T15" fmla="*/ 88 h 3230"/>
                  <a:gd name="T16" fmla="*/ 808 w 3403"/>
                  <a:gd name="T17" fmla="*/ 166 h 3230"/>
                  <a:gd name="T18" fmla="*/ 543 w 3403"/>
                  <a:gd name="T19" fmla="*/ 298 h 3230"/>
                  <a:gd name="T20" fmla="*/ 88 w 3403"/>
                  <a:gd name="T21" fmla="*/ 259 h 3230"/>
                  <a:gd name="T22" fmla="*/ 17 w 3403"/>
                  <a:gd name="T23" fmla="*/ 392 h 3230"/>
                  <a:gd name="T24" fmla="*/ 1455 w 3403"/>
                  <a:gd name="T25" fmla="*/ 1190 h 3230"/>
                  <a:gd name="T26" fmla="*/ 675 w 3403"/>
                  <a:gd name="T27" fmla="*/ 2064 h 3230"/>
                  <a:gd name="T28" fmla="*/ 343 w 3403"/>
                  <a:gd name="T29" fmla="*/ 2106 h 3230"/>
                  <a:gd name="T30" fmla="*/ 16 w 3403"/>
                  <a:gd name="T31" fmla="*/ 2229 h 3230"/>
                  <a:gd name="T32" fmla="*/ 450 w 3403"/>
                  <a:gd name="T33" fmla="*/ 2556 h 3230"/>
                  <a:gd name="T34" fmla="*/ 751 w 3403"/>
                  <a:gd name="T35" fmla="*/ 3027 h 3230"/>
                  <a:gd name="T36" fmla="*/ 887 w 3403"/>
                  <a:gd name="T37" fmla="*/ 2925 h 3230"/>
                  <a:gd name="T38" fmla="*/ 886 w 3403"/>
                  <a:gd name="T39" fmla="*/ 2682 h 3230"/>
                  <a:gd name="T40" fmla="*/ 1876 w 3403"/>
                  <a:gd name="T41" fmla="*/ 1694 h 3230"/>
                  <a:gd name="T42" fmla="*/ 2620 w 3403"/>
                  <a:gd name="T43" fmla="*/ 3058 h 3230"/>
                  <a:gd name="T44" fmla="*/ 2792 w 3403"/>
                  <a:gd name="T45" fmla="*/ 2914 h 3230"/>
                  <a:gd name="T46" fmla="*/ 2878 w 3403"/>
                  <a:gd name="T47" fmla="*/ 2564 h 3230"/>
                  <a:gd name="T48" fmla="*/ 3139 w 3403"/>
                  <a:gd name="T49" fmla="*/ 2303 h 3230"/>
                  <a:gd name="T50" fmla="*/ 2860 w 3403"/>
                  <a:gd name="T51" fmla="*/ 2224 h 3230"/>
                  <a:gd name="T52" fmla="*/ 2724 w 3403"/>
                  <a:gd name="T53" fmla="*/ 1988 h 3230"/>
                  <a:gd name="T54" fmla="*/ 2885 w 3403"/>
                  <a:gd name="T55" fmla="*/ 1735 h 3230"/>
                  <a:gd name="T56" fmla="*/ 3078 w 3403"/>
                  <a:gd name="T57" fmla="*/ 1530 h 3230"/>
                  <a:gd name="T58" fmla="*/ 2732 w 3403"/>
                  <a:gd name="T59" fmla="*/ 1409 h 3230"/>
                  <a:gd name="T60" fmla="*/ 2572 w 3403"/>
                  <a:gd name="T61" fmla="*/ 1228 h 3230"/>
                  <a:gd name="T62" fmla="*/ 3241 w 3403"/>
                  <a:gd name="T63" fmla="*/ 456 h 3230"/>
                  <a:gd name="T64" fmla="*/ 3399 w 3403"/>
                  <a:gd name="T65" fmla="*/ 191 h 3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403" h="3230">
                    <a:moveTo>
                      <a:pt x="3231" y="22"/>
                    </a:moveTo>
                    <a:cubicBezTo>
                      <a:pt x="3165" y="21"/>
                      <a:pt x="3087" y="36"/>
                      <a:pt x="3025" y="97"/>
                    </a:cubicBezTo>
                    <a:lnTo>
                      <a:pt x="2361" y="659"/>
                    </a:lnTo>
                    <a:cubicBezTo>
                      <a:pt x="2300" y="711"/>
                      <a:pt x="2190" y="729"/>
                      <a:pt x="2115" y="701"/>
                    </a:cubicBezTo>
                    <a:lnTo>
                      <a:pt x="1956" y="639"/>
                    </a:lnTo>
                    <a:cubicBezTo>
                      <a:pt x="1882" y="611"/>
                      <a:pt x="1858" y="534"/>
                      <a:pt x="1903" y="468"/>
                    </a:cubicBezTo>
                    <a:lnTo>
                      <a:pt x="2015" y="303"/>
                    </a:lnTo>
                    <a:cubicBezTo>
                      <a:pt x="2037" y="272"/>
                      <a:pt x="2028" y="249"/>
                      <a:pt x="2010" y="232"/>
                    </a:cubicBezTo>
                    <a:cubicBezTo>
                      <a:pt x="1979" y="201"/>
                      <a:pt x="1893" y="177"/>
                      <a:pt x="1841" y="199"/>
                    </a:cubicBezTo>
                    <a:cubicBezTo>
                      <a:pt x="1793" y="220"/>
                      <a:pt x="1758" y="258"/>
                      <a:pt x="1758" y="258"/>
                    </a:cubicBezTo>
                    <a:lnTo>
                      <a:pt x="1643" y="383"/>
                    </a:lnTo>
                    <a:cubicBezTo>
                      <a:pt x="1588" y="442"/>
                      <a:pt x="1481" y="478"/>
                      <a:pt x="1402" y="463"/>
                    </a:cubicBezTo>
                    <a:lnTo>
                      <a:pt x="1131" y="413"/>
                    </a:lnTo>
                    <a:cubicBezTo>
                      <a:pt x="1052" y="398"/>
                      <a:pt x="1023" y="339"/>
                      <a:pt x="1066" y="281"/>
                    </a:cubicBezTo>
                    <a:lnTo>
                      <a:pt x="1143" y="177"/>
                    </a:lnTo>
                    <a:cubicBezTo>
                      <a:pt x="1170" y="141"/>
                      <a:pt x="1177" y="112"/>
                      <a:pt x="1174" y="88"/>
                    </a:cubicBezTo>
                    <a:cubicBezTo>
                      <a:pt x="1167" y="35"/>
                      <a:pt x="1068" y="0"/>
                      <a:pt x="1008" y="15"/>
                    </a:cubicBezTo>
                    <a:cubicBezTo>
                      <a:pt x="947" y="30"/>
                      <a:pt x="860" y="106"/>
                      <a:pt x="808" y="166"/>
                    </a:cubicBezTo>
                    <a:lnTo>
                      <a:pt x="783" y="194"/>
                    </a:lnTo>
                    <a:cubicBezTo>
                      <a:pt x="731" y="254"/>
                      <a:pt x="623" y="300"/>
                      <a:pt x="543" y="298"/>
                    </a:cubicBezTo>
                    <a:lnTo>
                      <a:pt x="315" y="289"/>
                    </a:lnTo>
                    <a:cubicBezTo>
                      <a:pt x="235" y="286"/>
                      <a:pt x="136" y="255"/>
                      <a:pt x="88" y="259"/>
                    </a:cubicBezTo>
                    <a:cubicBezTo>
                      <a:pt x="63" y="261"/>
                      <a:pt x="39" y="274"/>
                      <a:pt x="22" y="310"/>
                    </a:cubicBezTo>
                    <a:cubicBezTo>
                      <a:pt x="22" y="310"/>
                      <a:pt x="6" y="352"/>
                      <a:pt x="17" y="392"/>
                    </a:cubicBezTo>
                    <a:cubicBezTo>
                      <a:pt x="30" y="436"/>
                      <a:pt x="128" y="482"/>
                      <a:pt x="198" y="521"/>
                    </a:cubicBezTo>
                    <a:cubicBezTo>
                      <a:pt x="508" y="689"/>
                      <a:pt x="1174" y="1042"/>
                      <a:pt x="1455" y="1190"/>
                    </a:cubicBezTo>
                    <a:cubicBezTo>
                      <a:pt x="1525" y="1227"/>
                      <a:pt x="1534" y="1301"/>
                      <a:pt x="1474" y="1354"/>
                    </a:cubicBezTo>
                    <a:lnTo>
                      <a:pt x="675" y="2064"/>
                    </a:lnTo>
                    <a:cubicBezTo>
                      <a:pt x="615" y="2117"/>
                      <a:pt x="503" y="2145"/>
                      <a:pt x="426" y="2126"/>
                    </a:cubicBezTo>
                    <a:lnTo>
                      <a:pt x="343" y="2106"/>
                    </a:lnTo>
                    <a:cubicBezTo>
                      <a:pt x="265" y="2087"/>
                      <a:pt x="171" y="2068"/>
                      <a:pt x="138" y="2084"/>
                    </a:cubicBezTo>
                    <a:cubicBezTo>
                      <a:pt x="106" y="2100"/>
                      <a:pt x="33" y="2160"/>
                      <a:pt x="16" y="2229"/>
                    </a:cubicBezTo>
                    <a:cubicBezTo>
                      <a:pt x="0" y="2297"/>
                      <a:pt x="113" y="2381"/>
                      <a:pt x="187" y="2411"/>
                    </a:cubicBezTo>
                    <a:cubicBezTo>
                      <a:pt x="276" y="2448"/>
                      <a:pt x="384" y="2486"/>
                      <a:pt x="450" y="2556"/>
                    </a:cubicBezTo>
                    <a:cubicBezTo>
                      <a:pt x="534" y="2647"/>
                      <a:pt x="587" y="2760"/>
                      <a:pt x="619" y="2847"/>
                    </a:cubicBezTo>
                    <a:cubicBezTo>
                      <a:pt x="647" y="2922"/>
                      <a:pt x="693" y="3036"/>
                      <a:pt x="751" y="3027"/>
                    </a:cubicBezTo>
                    <a:cubicBezTo>
                      <a:pt x="800" y="3019"/>
                      <a:pt x="841" y="2975"/>
                      <a:pt x="841" y="2975"/>
                    </a:cubicBezTo>
                    <a:cubicBezTo>
                      <a:pt x="841" y="2975"/>
                      <a:pt x="861" y="2953"/>
                      <a:pt x="887" y="2925"/>
                    </a:cubicBezTo>
                    <a:cubicBezTo>
                      <a:pt x="912" y="2897"/>
                      <a:pt x="917" y="2812"/>
                      <a:pt x="898" y="2734"/>
                    </a:cubicBezTo>
                    <a:lnTo>
                      <a:pt x="886" y="2682"/>
                    </a:lnTo>
                    <a:cubicBezTo>
                      <a:pt x="867" y="2604"/>
                      <a:pt x="902" y="2500"/>
                      <a:pt x="963" y="2449"/>
                    </a:cubicBezTo>
                    <a:lnTo>
                      <a:pt x="1876" y="1694"/>
                    </a:lnTo>
                    <a:cubicBezTo>
                      <a:pt x="1938" y="1643"/>
                      <a:pt x="2014" y="1661"/>
                      <a:pt x="2046" y="1735"/>
                    </a:cubicBezTo>
                    <a:lnTo>
                      <a:pt x="2620" y="3058"/>
                    </a:lnTo>
                    <a:cubicBezTo>
                      <a:pt x="2652" y="3131"/>
                      <a:pt x="2767" y="3230"/>
                      <a:pt x="2792" y="3154"/>
                    </a:cubicBezTo>
                    <a:cubicBezTo>
                      <a:pt x="2806" y="3111"/>
                      <a:pt x="2810" y="3037"/>
                      <a:pt x="2792" y="2914"/>
                    </a:cubicBezTo>
                    <a:cubicBezTo>
                      <a:pt x="2792" y="2914"/>
                      <a:pt x="2786" y="2856"/>
                      <a:pt x="2779" y="2784"/>
                    </a:cubicBezTo>
                    <a:cubicBezTo>
                      <a:pt x="2771" y="2713"/>
                      <a:pt x="2815" y="2614"/>
                      <a:pt x="2878" y="2564"/>
                    </a:cubicBezTo>
                    <a:lnTo>
                      <a:pt x="3064" y="2414"/>
                    </a:lnTo>
                    <a:cubicBezTo>
                      <a:pt x="3064" y="2414"/>
                      <a:pt x="3118" y="2373"/>
                      <a:pt x="3139" y="2303"/>
                    </a:cubicBezTo>
                    <a:cubicBezTo>
                      <a:pt x="3160" y="2230"/>
                      <a:pt x="3103" y="2133"/>
                      <a:pt x="3056" y="2140"/>
                    </a:cubicBezTo>
                    <a:cubicBezTo>
                      <a:pt x="3009" y="2147"/>
                      <a:pt x="2924" y="2194"/>
                      <a:pt x="2860" y="2224"/>
                    </a:cubicBezTo>
                    <a:cubicBezTo>
                      <a:pt x="2796" y="2253"/>
                      <a:pt x="2739" y="2213"/>
                      <a:pt x="2734" y="2133"/>
                    </a:cubicBezTo>
                    <a:lnTo>
                      <a:pt x="2724" y="1988"/>
                    </a:lnTo>
                    <a:cubicBezTo>
                      <a:pt x="2719" y="1908"/>
                      <a:pt x="2769" y="1808"/>
                      <a:pt x="2837" y="1765"/>
                    </a:cubicBezTo>
                    <a:lnTo>
                      <a:pt x="2885" y="1735"/>
                    </a:lnTo>
                    <a:cubicBezTo>
                      <a:pt x="2953" y="1692"/>
                      <a:pt x="3053" y="1607"/>
                      <a:pt x="3078" y="1531"/>
                    </a:cubicBezTo>
                    <a:cubicBezTo>
                      <a:pt x="3078" y="1531"/>
                      <a:pt x="3078" y="1531"/>
                      <a:pt x="3078" y="1530"/>
                    </a:cubicBezTo>
                    <a:cubicBezTo>
                      <a:pt x="3103" y="1454"/>
                      <a:pt x="3027" y="1359"/>
                      <a:pt x="2970" y="1355"/>
                    </a:cubicBezTo>
                    <a:cubicBezTo>
                      <a:pt x="2914" y="1351"/>
                      <a:pt x="2809" y="1389"/>
                      <a:pt x="2732" y="1409"/>
                    </a:cubicBezTo>
                    <a:cubicBezTo>
                      <a:pt x="2656" y="1429"/>
                      <a:pt x="2587" y="1381"/>
                      <a:pt x="2579" y="1301"/>
                    </a:cubicBezTo>
                    <a:lnTo>
                      <a:pt x="2572" y="1228"/>
                    </a:lnTo>
                    <a:cubicBezTo>
                      <a:pt x="2564" y="1148"/>
                      <a:pt x="2605" y="1040"/>
                      <a:pt x="2664" y="985"/>
                    </a:cubicBezTo>
                    <a:lnTo>
                      <a:pt x="3241" y="456"/>
                    </a:lnTo>
                    <a:cubicBezTo>
                      <a:pt x="3300" y="402"/>
                      <a:pt x="3385" y="301"/>
                      <a:pt x="3396" y="222"/>
                    </a:cubicBezTo>
                    <a:cubicBezTo>
                      <a:pt x="3398" y="212"/>
                      <a:pt x="3399" y="202"/>
                      <a:pt x="3399" y="191"/>
                    </a:cubicBezTo>
                    <a:cubicBezTo>
                      <a:pt x="3403" y="111"/>
                      <a:pt x="3311" y="24"/>
                      <a:pt x="3231" y="22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1" name="iSļîḋè">
              <a:extLst>
                <a:ext uri="{FF2B5EF4-FFF2-40B4-BE49-F238E27FC236}">
                  <a16:creationId xmlns:a16="http://schemas.microsoft.com/office/drawing/2014/main" xmlns="" id="{F7260079-51BA-4148-BFBA-5348AE8D7FC5}"/>
                </a:ext>
              </a:extLst>
            </p:cNvPr>
            <p:cNvSpPr txBox="1"/>
            <p:nvPr/>
          </p:nvSpPr>
          <p:spPr>
            <a:xfrm>
              <a:off x="673099" y="1130300"/>
              <a:ext cx="10845800" cy="9073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2800" b="0" i="1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Unified fonts make reading more fluent.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81956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1791791" y="2776190"/>
            <a:ext cx="1168104" cy="1015623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05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3270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7F01CC7-9534-469C-B5F3-E9107CAE0D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9EAEC81-7DD6-4A68-9E60-930F84B0B9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D230F88-1816-4E7C-8387-0F362A11F0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27</a:t>
            </a:fld>
            <a:endParaRPr lang="zh-CN" altLang="en-US"/>
          </a:p>
        </p:txBody>
      </p:sp>
      <p:grpSp>
        <p:nvGrpSpPr>
          <p:cNvPr id="5" name="1209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33EF1D4-F6F1-458C-89AB-08C1B3E30B3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1" y="1649350"/>
            <a:ext cx="10845799" cy="3978401"/>
            <a:chOff x="673101" y="1649350"/>
            <a:chExt cx="10845796" cy="3978400"/>
          </a:xfrm>
        </p:grpSpPr>
        <p:sp>
          <p:nvSpPr>
            <p:cNvPr id="6" name="iṩ1îḓê">
              <a:extLst>
                <a:ext uri="{FF2B5EF4-FFF2-40B4-BE49-F238E27FC236}">
                  <a16:creationId xmlns:a16="http://schemas.microsoft.com/office/drawing/2014/main" xmlns="" id="{F1EFCBCC-D720-4C8A-93FA-536E9F82BDB5}"/>
                </a:ext>
              </a:extLst>
            </p:cNvPr>
            <p:cNvSpPr txBox="1"/>
            <p:nvPr/>
          </p:nvSpPr>
          <p:spPr>
            <a:xfrm>
              <a:off x="673101" y="3570610"/>
              <a:ext cx="2403474" cy="477631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>
              <a:normAutofit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7" name="iṧľíḍe">
              <a:extLst>
                <a:ext uri="{FF2B5EF4-FFF2-40B4-BE49-F238E27FC236}">
                  <a16:creationId xmlns:a16="http://schemas.microsoft.com/office/drawing/2014/main" xmlns="" id="{42914B50-666C-410F-8810-54FEE4D02D24}"/>
                </a:ext>
              </a:extLst>
            </p:cNvPr>
            <p:cNvSpPr/>
            <p:nvPr/>
          </p:nvSpPr>
          <p:spPr>
            <a:xfrm>
              <a:off x="673101" y="3264234"/>
              <a:ext cx="2403474" cy="306375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 fontScale="92500" lnSpcReduction="10000"/>
            </a:bodyPr>
            <a:lstStyle/>
            <a:p>
              <a:pPr algn="r">
                <a:spcBef>
                  <a:spcPct val="0"/>
                </a:spcBef>
              </a:pPr>
              <a:r>
                <a:rPr lang="en-US" altLang="zh-CN" sz="1600" b="1" dirty="0"/>
                <a:t>Text here</a:t>
              </a:r>
            </a:p>
          </p:txBody>
        </p:sp>
        <p:grpSp>
          <p:nvGrpSpPr>
            <p:cNvPr id="8" name="ïṥlîďé">
              <a:extLst>
                <a:ext uri="{FF2B5EF4-FFF2-40B4-BE49-F238E27FC236}">
                  <a16:creationId xmlns:a16="http://schemas.microsoft.com/office/drawing/2014/main" xmlns="" id="{B4CCFE79-E264-44EB-8E61-C314E91A01CA}"/>
                </a:ext>
              </a:extLst>
            </p:cNvPr>
            <p:cNvGrpSpPr/>
            <p:nvPr/>
          </p:nvGrpSpPr>
          <p:grpSpPr>
            <a:xfrm>
              <a:off x="4622800" y="3094421"/>
              <a:ext cx="6896097" cy="1123631"/>
              <a:chOff x="3542292" y="3215574"/>
              <a:chExt cx="7488649" cy="1220179"/>
            </a:xfrm>
          </p:grpSpPr>
          <p:sp>
            <p:nvSpPr>
              <p:cNvPr id="35" name="ïśḻíďè">
                <a:extLst>
                  <a:ext uri="{FF2B5EF4-FFF2-40B4-BE49-F238E27FC236}">
                    <a16:creationId xmlns:a16="http://schemas.microsoft.com/office/drawing/2014/main" xmlns="" id="{5F70F75A-0ACB-40ED-992B-4AE56B4395E5}"/>
                  </a:ext>
                </a:extLst>
              </p:cNvPr>
              <p:cNvSpPr/>
              <p:nvPr/>
            </p:nvSpPr>
            <p:spPr bwMode="auto">
              <a:xfrm>
                <a:off x="3542292" y="3215575"/>
                <a:ext cx="1559740" cy="1220178"/>
              </a:xfrm>
              <a:custGeom>
                <a:avLst/>
                <a:gdLst/>
                <a:ahLst/>
                <a:cxnLst>
                  <a:cxn ang="0">
                    <a:pos x="669" y="221"/>
                  </a:cxn>
                  <a:cxn ang="0">
                    <a:pos x="454" y="63"/>
                  </a:cxn>
                  <a:cxn ang="0">
                    <a:pos x="432" y="47"/>
                  </a:cxn>
                  <a:cxn ang="0">
                    <a:pos x="279" y="0"/>
                  </a:cxn>
                  <a:cxn ang="0">
                    <a:pos x="211" y="9"/>
                  </a:cxn>
                  <a:cxn ang="0">
                    <a:pos x="0" y="279"/>
                  </a:cxn>
                  <a:cxn ang="0">
                    <a:pos x="211" y="549"/>
                  </a:cxn>
                  <a:cxn ang="0">
                    <a:pos x="279" y="557"/>
                  </a:cxn>
                  <a:cxn ang="0">
                    <a:pos x="432" y="511"/>
                  </a:cxn>
                  <a:cxn ang="0">
                    <a:pos x="454" y="495"/>
                  </a:cxn>
                  <a:cxn ang="0">
                    <a:pos x="669" y="337"/>
                  </a:cxn>
                  <a:cxn ang="0">
                    <a:pos x="669" y="221"/>
                  </a:cxn>
                </a:cxnLst>
                <a:rect l="0" t="0" r="r" b="b"/>
                <a:pathLst>
                  <a:path w="712" h="557">
                    <a:moveTo>
                      <a:pt x="669" y="221"/>
                    </a:moveTo>
                    <a:cubicBezTo>
                      <a:pt x="454" y="63"/>
                      <a:pt x="454" y="63"/>
                      <a:pt x="454" y="63"/>
                    </a:cubicBezTo>
                    <a:cubicBezTo>
                      <a:pt x="447" y="57"/>
                      <a:pt x="440" y="52"/>
                      <a:pt x="432" y="47"/>
                    </a:cubicBezTo>
                    <a:cubicBezTo>
                      <a:pt x="388" y="17"/>
                      <a:pt x="336" y="0"/>
                      <a:pt x="279" y="0"/>
                    </a:cubicBezTo>
                    <a:cubicBezTo>
                      <a:pt x="255" y="0"/>
                      <a:pt x="233" y="3"/>
                      <a:pt x="211" y="9"/>
                    </a:cubicBezTo>
                    <a:cubicBezTo>
                      <a:pt x="90" y="39"/>
                      <a:pt x="0" y="148"/>
                      <a:pt x="0" y="279"/>
                    </a:cubicBezTo>
                    <a:cubicBezTo>
                      <a:pt x="0" y="409"/>
                      <a:pt x="90" y="518"/>
                      <a:pt x="211" y="549"/>
                    </a:cubicBezTo>
                    <a:cubicBezTo>
                      <a:pt x="233" y="554"/>
                      <a:pt x="255" y="557"/>
                      <a:pt x="279" y="557"/>
                    </a:cubicBezTo>
                    <a:cubicBezTo>
                      <a:pt x="336" y="557"/>
                      <a:pt x="388" y="540"/>
                      <a:pt x="432" y="511"/>
                    </a:cubicBezTo>
                    <a:cubicBezTo>
                      <a:pt x="440" y="506"/>
                      <a:pt x="447" y="500"/>
                      <a:pt x="454" y="495"/>
                    </a:cubicBezTo>
                    <a:cubicBezTo>
                      <a:pt x="669" y="337"/>
                      <a:pt x="669" y="337"/>
                      <a:pt x="669" y="337"/>
                    </a:cubicBezTo>
                    <a:cubicBezTo>
                      <a:pt x="712" y="305"/>
                      <a:pt x="712" y="253"/>
                      <a:pt x="669" y="221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 defTabSz="814388">
                  <a:lnSpc>
                    <a:spcPct val="90000"/>
                  </a:lnSpc>
                  <a:defRPr/>
                </a:pPr>
                <a:endParaRPr lang="en-US" sz="2400" dirty="0"/>
              </a:p>
            </p:txBody>
          </p:sp>
          <p:sp>
            <p:nvSpPr>
              <p:cNvPr id="36" name="îṣľîḋé">
                <a:extLst>
                  <a:ext uri="{FF2B5EF4-FFF2-40B4-BE49-F238E27FC236}">
                    <a16:creationId xmlns:a16="http://schemas.microsoft.com/office/drawing/2014/main" xmlns="" id="{2FC4A9E1-A016-4962-8358-BBFA8F3F4DC7}"/>
                  </a:ext>
                </a:extLst>
              </p:cNvPr>
              <p:cNvSpPr/>
              <p:nvPr/>
            </p:nvSpPr>
            <p:spPr bwMode="auto">
              <a:xfrm>
                <a:off x="4813711" y="3215575"/>
                <a:ext cx="1474850" cy="1220178"/>
              </a:xfrm>
              <a:custGeom>
                <a:avLst/>
                <a:gdLst/>
                <a:ahLst/>
                <a:cxnLst>
                  <a:cxn ang="0">
                    <a:pos x="629" y="221"/>
                  </a:cxn>
                  <a:cxn ang="0">
                    <a:pos x="415" y="63"/>
                  </a:cxn>
                  <a:cxn ang="0">
                    <a:pos x="393" y="47"/>
                  </a:cxn>
                  <a:cxn ang="0">
                    <a:pos x="239" y="0"/>
                  </a:cxn>
                  <a:cxn ang="0">
                    <a:pos x="172" y="9"/>
                  </a:cxn>
                  <a:cxn ang="0">
                    <a:pos x="0" y="137"/>
                  </a:cxn>
                  <a:cxn ang="0">
                    <a:pos x="98" y="209"/>
                  </a:cxn>
                  <a:cxn ang="0">
                    <a:pos x="137" y="279"/>
                  </a:cxn>
                  <a:cxn ang="0">
                    <a:pos x="98" y="349"/>
                  </a:cxn>
                  <a:cxn ang="0">
                    <a:pos x="0" y="421"/>
                  </a:cxn>
                  <a:cxn ang="0">
                    <a:pos x="172" y="549"/>
                  </a:cxn>
                  <a:cxn ang="0">
                    <a:pos x="239" y="557"/>
                  </a:cxn>
                  <a:cxn ang="0">
                    <a:pos x="393" y="511"/>
                  </a:cxn>
                  <a:cxn ang="0">
                    <a:pos x="415" y="495"/>
                  </a:cxn>
                  <a:cxn ang="0">
                    <a:pos x="629" y="337"/>
                  </a:cxn>
                  <a:cxn ang="0">
                    <a:pos x="629" y="221"/>
                  </a:cxn>
                </a:cxnLst>
                <a:rect l="0" t="0" r="r" b="b"/>
                <a:pathLst>
                  <a:path w="673" h="557">
                    <a:moveTo>
                      <a:pt x="629" y="221"/>
                    </a:moveTo>
                    <a:cubicBezTo>
                      <a:pt x="415" y="63"/>
                      <a:pt x="415" y="63"/>
                      <a:pt x="415" y="63"/>
                    </a:cubicBezTo>
                    <a:cubicBezTo>
                      <a:pt x="408" y="57"/>
                      <a:pt x="401" y="52"/>
                      <a:pt x="393" y="47"/>
                    </a:cubicBezTo>
                    <a:cubicBezTo>
                      <a:pt x="349" y="17"/>
                      <a:pt x="296" y="0"/>
                      <a:pt x="239" y="0"/>
                    </a:cubicBezTo>
                    <a:cubicBezTo>
                      <a:pt x="216" y="0"/>
                      <a:pt x="193" y="3"/>
                      <a:pt x="172" y="9"/>
                    </a:cubicBezTo>
                    <a:cubicBezTo>
                      <a:pt x="99" y="27"/>
                      <a:pt x="38" y="74"/>
                      <a:pt x="0" y="137"/>
                    </a:cubicBezTo>
                    <a:cubicBezTo>
                      <a:pt x="98" y="209"/>
                      <a:pt x="98" y="209"/>
                      <a:pt x="98" y="209"/>
                    </a:cubicBezTo>
                    <a:cubicBezTo>
                      <a:pt x="123" y="227"/>
                      <a:pt x="137" y="252"/>
                      <a:pt x="137" y="279"/>
                    </a:cubicBezTo>
                    <a:cubicBezTo>
                      <a:pt x="137" y="305"/>
                      <a:pt x="123" y="330"/>
                      <a:pt x="98" y="349"/>
                    </a:cubicBezTo>
                    <a:cubicBezTo>
                      <a:pt x="0" y="421"/>
                      <a:pt x="0" y="421"/>
                      <a:pt x="0" y="421"/>
                    </a:cubicBezTo>
                    <a:cubicBezTo>
                      <a:pt x="38" y="484"/>
                      <a:pt x="99" y="530"/>
                      <a:pt x="172" y="549"/>
                    </a:cubicBezTo>
                    <a:cubicBezTo>
                      <a:pt x="193" y="554"/>
                      <a:pt x="216" y="557"/>
                      <a:pt x="239" y="557"/>
                    </a:cubicBezTo>
                    <a:cubicBezTo>
                      <a:pt x="296" y="557"/>
                      <a:pt x="349" y="540"/>
                      <a:pt x="393" y="511"/>
                    </a:cubicBezTo>
                    <a:cubicBezTo>
                      <a:pt x="401" y="506"/>
                      <a:pt x="408" y="500"/>
                      <a:pt x="415" y="495"/>
                    </a:cubicBezTo>
                    <a:cubicBezTo>
                      <a:pt x="629" y="337"/>
                      <a:pt x="629" y="337"/>
                      <a:pt x="629" y="337"/>
                    </a:cubicBezTo>
                    <a:cubicBezTo>
                      <a:pt x="673" y="305"/>
                      <a:pt x="673" y="253"/>
                      <a:pt x="629" y="22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 defTabSz="814388">
                  <a:lnSpc>
                    <a:spcPct val="90000"/>
                  </a:lnSpc>
                  <a:defRPr/>
                </a:pPr>
                <a:endParaRPr lang="en-US" sz="2400" dirty="0"/>
              </a:p>
            </p:txBody>
          </p:sp>
          <p:sp>
            <p:nvSpPr>
              <p:cNvPr id="37" name="íS1iḍé">
                <a:extLst>
                  <a:ext uri="{FF2B5EF4-FFF2-40B4-BE49-F238E27FC236}">
                    <a16:creationId xmlns:a16="http://schemas.microsoft.com/office/drawing/2014/main" xmlns="" id="{475A7FB1-B2D5-4F22-9EC4-A9849379C537}"/>
                  </a:ext>
                </a:extLst>
              </p:cNvPr>
              <p:cNvSpPr/>
              <p:nvPr/>
            </p:nvSpPr>
            <p:spPr bwMode="auto">
              <a:xfrm>
                <a:off x="6000239" y="3215575"/>
                <a:ext cx="1474850" cy="1220178"/>
              </a:xfrm>
              <a:custGeom>
                <a:avLst/>
                <a:gdLst/>
                <a:ahLst/>
                <a:cxnLst>
                  <a:cxn ang="0">
                    <a:pos x="629" y="221"/>
                  </a:cxn>
                  <a:cxn ang="0">
                    <a:pos x="414" y="63"/>
                  </a:cxn>
                  <a:cxn ang="0">
                    <a:pos x="393" y="47"/>
                  </a:cxn>
                  <a:cxn ang="0">
                    <a:pos x="239" y="0"/>
                  </a:cxn>
                  <a:cxn ang="0">
                    <a:pos x="171" y="9"/>
                  </a:cxn>
                  <a:cxn ang="0">
                    <a:pos x="0" y="137"/>
                  </a:cxn>
                  <a:cxn ang="0">
                    <a:pos x="98" y="209"/>
                  </a:cxn>
                  <a:cxn ang="0">
                    <a:pos x="137" y="279"/>
                  </a:cxn>
                  <a:cxn ang="0">
                    <a:pos x="98" y="349"/>
                  </a:cxn>
                  <a:cxn ang="0">
                    <a:pos x="0" y="421"/>
                  </a:cxn>
                  <a:cxn ang="0">
                    <a:pos x="171" y="549"/>
                  </a:cxn>
                  <a:cxn ang="0">
                    <a:pos x="239" y="557"/>
                  </a:cxn>
                  <a:cxn ang="0">
                    <a:pos x="393" y="511"/>
                  </a:cxn>
                  <a:cxn ang="0">
                    <a:pos x="414" y="495"/>
                  </a:cxn>
                  <a:cxn ang="0">
                    <a:pos x="629" y="337"/>
                  </a:cxn>
                  <a:cxn ang="0">
                    <a:pos x="629" y="221"/>
                  </a:cxn>
                </a:cxnLst>
                <a:rect l="0" t="0" r="r" b="b"/>
                <a:pathLst>
                  <a:path w="673" h="557">
                    <a:moveTo>
                      <a:pt x="629" y="221"/>
                    </a:moveTo>
                    <a:cubicBezTo>
                      <a:pt x="414" y="63"/>
                      <a:pt x="414" y="63"/>
                      <a:pt x="414" y="63"/>
                    </a:cubicBezTo>
                    <a:cubicBezTo>
                      <a:pt x="407" y="57"/>
                      <a:pt x="400" y="52"/>
                      <a:pt x="393" y="47"/>
                    </a:cubicBezTo>
                    <a:cubicBezTo>
                      <a:pt x="349" y="17"/>
                      <a:pt x="296" y="0"/>
                      <a:pt x="239" y="0"/>
                    </a:cubicBezTo>
                    <a:cubicBezTo>
                      <a:pt x="216" y="0"/>
                      <a:pt x="193" y="3"/>
                      <a:pt x="171" y="9"/>
                    </a:cubicBezTo>
                    <a:cubicBezTo>
                      <a:pt x="99" y="27"/>
                      <a:pt x="37" y="74"/>
                      <a:pt x="0" y="137"/>
                    </a:cubicBezTo>
                    <a:cubicBezTo>
                      <a:pt x="98" y="209"/>
                      <a:pt x="98" y="209"/>
                      <a:pt x="98" y="209"/>
                    </a:cubicBezTo>
                    <a:cubicBezTo>
                      <a:pt x="123" y="227"/>
                      <a:pt x="137" y="252"/>
                      <a:pt x="137" y="279"/>
                    </a:cubicBezTo>
                    <a:cubicBezTo>
                      <a:pt x="137" y="305"/>
                      <a:pt x="123" y="330"/>
                      <a:pt x="98" y="349"/>
                    </a:cubicBezTo>
                    <a:cubicBezTo>
                      <a:pt x="0" y="421"/>
                      <a:pt x="0" y="421"/>
                      <a:pt x="0" y="421"/>
                    </a:cubicBezTo>
                    <a:cubicBezTo>
                      <a:pt x="37" y="484"/>
                      <a:pt x="99" y="530"/>
                      <a:pt x="171" y="549"/>
                    </a:cubicBezTo>
                    <a:cubicBezTo>
                      <a:pt x="193" y="554"/>
                      <a:pt x="216" y="557"/>
                      <a:pt x="239" y="557"/>
                    </a:cubicBezTo>
                    <a:cubicBezTo>
                      <a:pt x="296" y="557"/>
                      <a:pt x="349" y="540"/>
                      <a:pt x="393" y="511"/>
                    </a:cubicBezTo>
                    <a:cubicBezTo>
                      <a:pt x="400" y="506"/>
                      <a:pt x="407" y="500"/>
                      <a:pt x="414" y="495"/>
                    </a:cubicBezTo>
                    <a:cubicBezTo>
                      <a:pt x="629" y="337"/>
                      <a:pt x="629" y="337"/>
                      <a:pt x="629" y="337"/>
                    </a:cubicBezTo>
                    <a:cubicBezTo>
                      <a:pt x="673" y="305"/>
                      <a:pt x="673" y="253"/>
                      <a:pt x="629" y="221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 defTabSz="814388">
                  <a:lnSpc>
                    <a:spcPct val="90000"/>
                  </a:lnSpc>
                  <a:defRPr/>
                </a:pPr>
                <a:endParaRPr lang="en-US" sz="2400" dirty="0"/>
              </a:p>
            </p:txBody>
          </p:sp>
          <p:sp>
            <p:nvSpPr>
              <p:cNvPr id="38" name="îṡḻiḋê">
                <a:extLst>
                  <a:ext uri="{FF2B5EF4-FFF2-40B4-BE49-F238E27FC236}">
                    <a16:creationId xmlns:a16="http://schemas.microsoft.com/office/drawing/2014/main" xmlns="" id="{716F4518-A6F6-4F18-8164-C42F22D54195}"/>
                  </a:ext>
                </a:extLst>
              </p:cNvPr>
              <p:cNvSpPr/>
              <p:nvPr/>
            </p:nvSpPr>
            <p:spPr bwMode="auto">
              <a:xfrm>
                <a:off x="7186766" y="3215575"/>
                <a:ext cx="1472984" cy="1220178"/>
              </a:xfrm>
              <a:custGeom>
                <a:avLst/>
                <a:gdLst/>
                <a:ahLst/>
                <a:cxnLst>
                  <a:cxn ang="0">
                    <a:pos x="629" y="221"/>
                  </a:cxn>
                  <a:cxn ang="0">
                    <a:pos x="414" y="63"/>
                  </a:cxn>
                  <a:cxn ang="0">
                    <a:pos x="393" y="47"/>
                  </a:cxn>
                  <a:cxn ang="0">
                    <a:pos x="239" y="0"/>
                  </a:cxn>
                  <a:cxn ang="0">
                    <a:pos x="171" y="9"/>
                  </a:cxn>
                  <a:cxn ang="0">
                    <a:pos x="0" y="137"/>
                  </a:cxn>
                  <a:cxn ang="0">
                    <a:pos x="98" y="209"/>
                  </a:cxn>
                  <a:cxn ang="0">
                    <a:pos x="136" y="279"/>
                  </a:cxn>
                  <a:cxn ang="0">
                    <a:pos x="98" y="349"/>
                  </a:cxn>
                  <a:cxn ang="0">
                    <a:pos x="0" y="421"/>
                  </a:cxn>
                  <a:cxn ang="0">
                    <a:pos x="171" y="549"/>
                  </a:cxn>
                  <a:cxn ang="0">
                    <a:pos x="239" y="557"/>
                  </a:cxn>
                  <a:cxn ang="0">
                    <a:pos x="393" y="511"/>
                  </a:cxn>
                  <a:cxn ang="0">
                    <a:pos x="414" y="495"/>
                  </a:cxn>
                  <a:cxn ang="0">
                    <a:pos x="629" y="337"/>
                  </a:cxn>
                  <a:cxn ang="0">
                    <a:pos x="629" y="221"/>
                  </a:cxn>
                </a:cxnLst>
                <a:rect l="0" t="0" r="r" b="b"/>
                <a:pathLst>
                  <a:path w="672" h="557">
                    <a:moveTo>
                      <a:pt x="629" y="221"/>
                    </a:moveTo>
                    <a:cubicBezTo>
                      <a:pt x="414" y="63"/>
                      <a:pt x="414" y="63"/>
                      <a:pt x="414" y="63"/>
                    </a:cubicBezTo>
                    <a:cubicBezTo>
                      <a:pt x="407" y="57"/>
                      <a:pt x="400" y="52"/>
                      <a:pt x="393" y="47"/>
                    </a:cubicBezTo>
                    <a:cubicBezTo>
                      <a:pt x="349" y="17"/>
                      <a:pt x="296" y="0"/>
                      <a:pt x="239" y="0"/>
                    </a:cubicBezTo>
                    <a:cubicBezTo>
                      <a:pt x="215" y="0"/>
                      <a:pt x="193" y="3"/>
                      <a:pt x="171" y="9"/>
                    </a:cubicBezTo>
                    <a:cubicBezTo>
                      <a:pt x="98" y="27"/>
                      <a:pt x="37" y="74"/>
                      <a:pt x="0" y="137"/>
                    </a:cubicBezTo>
                    <a:cubicBezTo>
                      <a:pt x="98" y="209"/>
                      <a:pt x="98" y="209"/>
                      <a:pt x="98" y="209"/>
                    </a:cubicBezTo>
                    <a:cubicBezTo>
                      <a:pt x="123" y="227"/>
                      <a:pt x="136" y="252"/>
                      <a:pt x="136" y="279"/>
                    </a:cubicBezTo>
                    <a:cubicBezTo>
                      <a:pt x="136" y="305"/>
                      <a:pt x="123" y="330"/>
                      <a:pt x="98" y="349"/>
                    </a:cubicBezTo>
                    <a:cubicBezTo>
                      <a:pt x="0" y="421"/>
                      <a:pt x="0" y="421"/>
                      <a:pt x="0" y="421"/>
                    </a:cubicBezTo>
                    <a:cubicBezTo>
                      <a:pt x="37" y="484"/>
                      <a:pt x="98" y="530"/>
                      <a:pt x="171" y="549"/>
                    </a:cubicBezTo>
                    <a:cubicBezTo>
                      <a:pt x="193" y="554"/>
                      <a:pt x="215" y="557"/>
                      <a:pt x="239" y="557"/>
                    </a:cubicBezTo>
                    <a:cubicBezTo>
                      <a:pt x="296" y="557"/>
                      <a:pt x="349" y="540"/>
                      <a:pt x="393" y="511"/>
                    </a:cubicBezTo>
                    <a:cubicBezTo>
                      <a:pt x="400" y="506"/>
                      <a:pt x="407" y="500"/>
                      <a:pt x="414" y="495"/>
                    </a:cubicBezTo>
                    <a:cubicBezTo>
                      <a:pt x="629" y="337"/>
                      <a:pt x="629" y="337"/>
                      <a:pt x="629" y="337"/>
                    </a:cubicBezTo>
                    <a:cubicBezTo>
                      <a:pt x="672" y="305"/>
                      <a:pt x="672" y="253"/>
                      <a:pt x="629" y="22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 defTabSz="814388">
                  <a:lnSpc>
                    <a:spcPct val="90000"/>
                  </a:lnSpc>
                  <a:defRPr/>
                </a:pPr>
                <a:endParaRPr lang="en-US" sz="2400" dirty="0"/>
              </a:p>
            </p:txBody>
          </p:sp>
          <p:sp>
            <p:nvSpPr>
              <p:cNvPr id="39" name="îṩḻiďè">
                <a:extLst>
                  <a:ext uri="{FF2B5EF4-FFF2-40B4-BE49-F238E27FC236}">
                    <a16:creationId xmlns:a16="http://schemas.microsoft.com/office/drawing/2014/main" xmlns="" id="{F80E31AD-5A82-4633-A073-C7382D7E7CE5}"/>
                  </a:ext>
                </a:extLst>
              </p:cNvPr>
              <p:cNvSpPr/>
              <p:nvPr/>
            </p:nvSpPr>
            <p:spPr bwMode="auto">
              <a:xfrm>
                <a:off x="4029348" y="3492873"/>
                <a:ext cx="290121" cy="266928"/>
              </a:xfrm>
              <a:custGeom>
                <a:avLst/>
                <a:gdLst>
                  <a:gd name="T0" fmla="*/ 2508 w 2713"/>
                  <a:gd name="T1" fmla="*/ 0 h 2500"/>
                  <a:gd name="T2" fmla="*/ 206 w 2713"/>
                  <a:gd name="T3" fmla="*/ 0 h 2500"/>
                  <a:gd name="T4" fmla="*/ 0 w 2713"/>
                  <a:gd name="T5" fmla="*/ 205 h 2500"/>
                  <a:gd name="T6" fmla="*/ 0 w 2713"/>
                  <a:gd name="T7" fmla="*/ 211 h 2500"/>
                  <a:gd name="T8" fmla="*/ 0 w 2713"/>
                  <a:gd name="T9" fmla="*/ 1628 h 2500"/>
                  <a:gd name="T10" fmla="*/ 0 w 2713"/>
                  <a:gd name="T11" fmla="*/ 1834 h 2500"/>
                  <a:gd name="T12" fmla="*/ 206 w 2713"/>
                  <a:gd name="T13" fmla="*/ 2040 h 2500"/>
                  <a:gd name="T14" fmla="*/ 1028 w 2713"/>
                  <a:gd name="T15" fmla="*/ 2040 h 2500"/>
                  <a:gd name="T16" fmla="*/ 913 w 2713"/>
                  <a:gd name="T17" fmla="*/ 2366 h 2500"/>
                  <a:gd name="T18" fmla="*/ 633 w 2713"/>
                  <a:gd name="T19" fmla="*/ 2366 h 2500"/>
                  <a:gd name="T20" fmla="*/ 567 w 2713"/>
                  <a:gd name="T21" fmla="*/ 2433 h 2500"/>
                  <a:gd name="T22" fmla="*/ 633 w 2713"/>
                  <a:gd name="T23" fmla="*/ 2500 h 2500"/>
                  <a:gd name="T24" fmla="*/ 960 w 2713"/>
                  <a:gd name="T25" fmla="*/ 2500 h 2500"/>
                  <a:gd name="T26" fmla="*/ 1753 w 2713"/>
                  <a:gd name="T27" fmla="*/ 2500 h 2500"/>
                  <a:gd name="T28" fmla="*/ 2080 w 2713"/>
                  <a:gd name="T29" fmla="*/ 2500 h 2500"/>
                  <a:gd name="T30" fmla="*/ 2147 w 2713"/>
                  <a:gd name="T31" fmla="*/ 2433 h 2500"/>
                  <a:gd name="T32" fmla="*/ 2080 w 2713"/>
                  <a:gd name="T33" fmla="*/ 2366 h 2500"/>
                  <a:gd name="T34" fmla="*/ 1801 w 2713"/>
                  <a:gd name="T35" fmla="*/ 2366 h 2500"/>
                  <a:gd name="T36" fmla="*/ 1686 w 2713"/>
                  <a:gd name="T37" fmla="*/ 2040 h 2500"/>
                  <a:gd name="T38" fmla="*/ 2508 w 2713"/>
                  <a:gd name="T39" fmla="*/ 2040 h 2500"/>
                  <a:gd name="T40" fmla="*/ 2713 w 2713"/>
                  <a:gd name="T41" fmla="*/ 1834 h 2500"/>
                  <a:gd name="T42" fmla="*/ 2713 w 2713"/>
                  <a:gd name="T43" fmla="*/ 1628 h 2500"/>
                  <a:gd name="T44" fmla="*/ 2713 w 2713"/>
                  <a:gd name="T45" fmla="*/ 211 h 2500"/>
                  <a:gd name="T46" fmla="*/ 2713 w 2713"/>
                  <a:gd name="T47" fmla="*/ 205 h 2500"/>
                  <a:gd name="T48" fmla="*/ 2508 w 2713"/>
                  <a:gd name="T49" fmla="*/ 0 h 2500"/>
                  <a:gd name="T50" fmla="*/ 2508 w 2713"/>
                  <a:gd name="T51" fmla="*/ 1906 h 2500"/>
                  <a:gd name="T52" fmla="*/ 1592 w 2713"/>
                  <a:gd name="T53" fmla="*/ 1906 h 2500"/>
                  <a:gd name="T54" fmla="*/ 1122 w 2713"/>
                  <a:gd name="T55" fmla="*/ 1906 h 2500"/>
                  <a:gd name="T56" fmla="*/ 206 w 2713"/>
                  <a:gd name="T57" fmla="*/ 1906 h 2500"/>
                  <a:gd name="T58" fmla="*/ 133 w 2713"/>
                  <a:gd name="T59" fmla="*/ 1834 h 2500"/>
                  <a:gd name="T60" fmla="*/ 133 w 2713"/>
                  <a:gd name="T61" fmla="*/ 1695 h 2500"/>
                  <a:gd name="T62" fmla="*/ 2580 w 2713"/>
                  <a:gd name="T63" fmla="*/ 1695 h 2500"/>
                  <a:gd name="T64" fmla="*/ 2580 w 2713"/>
                  <a:gd name="T65" fmla="*/ 1834 h 2500"/>
                  <a:gd name="T66" fmla="*/ 2508 w 2713"/>
                  <a:gd name="T67" fmla="*/ 1906 h 2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713" h="2500">
                    <a:moveTo>
                      <a:pt x="2508" y="0"/>
                    </a:moveTo>
                    <a:lnTo>
                      <a:pt x="206" y="0"/>
                    </a:lnTo>
                    <a:cubicBezTo>
                      <a:pt x="92" y="0"/>
                      <a:pt x="0" y="92"/>
                      <a:pt x="0" y="205"/>
                    </a:cubicBezTo>
                    <a:lnTo>
                      <a:pt x="0" y="211"/>
                    </a:lnTo>
                    <a:lnTo>
                      <a:pt x="0" y="1628"/>
                    </a:lnTo>
                    <a:lnTo>
                      <a:pt x="0" y="1834"/>
                    </a:lnTo>
                    <a:cubicBezTo>
                      <a:pt x="0" y="1948"/>
                      <a:pt x="92" y="2040"/>
                      <a:pt x="206" y="2040"/>
                    </a:cubicBezTo>
                    <a:lnTo>
                      <a:pt x="1028" y="2040"/>
                    </a:lnTo>
                    <a:lnTo>
                      <a:pt x="913" y="2366"/>
                    </a:lnTo>
                    <a:lnTo>
                      <a:pt x="633" y="2366"/>
                    </a:lnTo>
                    <a:cubicBezTo>
                      <a:pt x="597" y="2366"/>
                      <a:pt x="567" y="2396"/>
                      <a:pt x="567" y="2433"/>
                    </a:cubicBezTo>
                    <a:cubicBezTo>
                      <a:pt x="567" y="2470"/>
                      <a:pt x="597" y="2500"/>
                      <a:pt x="633" y="2500"/>
                    </a:cubicBezTo>
                    <a:lnTo>
                      <a:pt x="960" y="2500"/>
                    </a:lnTo>
                    <a:lnTo>
                      <a:pt x="1753" y="2500"/>
                    </a:lnTo>
                    <a:lnTo>
                      <a:pt x="2080" y="2500"/>
                    </a:lnTo>
                    <a:cubicBezTo>
                      <a:pt x="2117" y="2500"/>
                      <a:pt x="2147" y="2470"/>
                      <a:pt x="2147" y="2433"/>
                    </a:cubicBezTo>
                    <a:cubicBezTo>
                      <a:pt x="2147" y="2396"/>
                      <a:pt x="2117" y="2366"/>
                      <a:pt x="2080" y="2366"/>
                    </a:cubicBezTo>
                    <a:lnTo>
                      <a:pt x="1801" y="2366"/>
                    </a:lnTo>
                    <a:lnTo>
                      <a:pt x="1686" y="2040"/>
                    </a:lnTo>
                    <a:lnTo>
                      <a:pt x="2508" y="2040"/>
                    </a:lnTo>
                    <a:cubicBezTo>
                      <a:pt x="2621" y="2040"/>
                      <a:pt x="2713" y="1948"/>
                      <a:pt x="2713" y="1834"/>
                    </a:cubicBezTo>
                    <a:lnTo>
                      <a:pt x="2713" y="1628"/>
                    </a:lnTo>
                    <a:lnTo>
                      <a:pt x="2713" y="211"/>
                    </a:lnTo>
                    <a:lnTo>
                      <a:pt x="2713" y="205"/>
                    </a:lnTo>
                    <a:cubicBezTo>
                      <a:pt x="2713" y="92"/>
                      <a:pt x="2621" y="0"/>
                      <a:pt x="2508" y="0"/>
                    </a:cubicBezTo>
                    <a:close/>
                    <a:moveTo>
                      <a:pt x="2508" y="1906"/>
                    </a:moveTo>
                    <a:lnTo>
                      <a:pt x="1592" y="1906"/>
                    </a:lnTo>
                    <a:lnTo>
                      <a:pt x="1122" y="1906"/>
                    </a:lnTo>
                    <a:lnTo>
                      <a:pt x="206" y="1906"/>
                    </a:lnTo>
                    <a:cubicBezTo>
                      <a:pt x="166" y="1906"/>
                      <a:pt x="133" y="1874"/>
                      <a:pt x="133" y="1834"/>
                    </a:cubicBezTo>
                    <a:lnTo>
                      <a:pt x="133" y="1695"/>
                    </a:lnTo>
                    <a:lnTo>
                      <a:pt x="2580" y="1695"/>
                    </a:lnTo>
                    <a:lnTo>
                      <a:pt x="2580" y="1834"/>
                    </a:lnTo>
                    <a:cubicBezTo>
                      <a:pt x="2580" y="1874"/>
                      <a:pt x="2548" y="1906"/>
                      <a:pt x="2508" y="1906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6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40" name="ïśḻiďé">
                <a:extLst>
                  <a:ext uri="{FF2B5EF4-FFF2-40B4-BE49-F238E27FC236}">
                    <a16:creationId xmlns:a16="http://schemas.microsoft.com/office/drawing/2014/main" xmlns="" id="{2486721F-847F-4035-B22A-F33CF369CACD}"/>
                  </a:ext>
                </a:extLst>
              </p:cNvPr>
              <p:cNvSpPr/>
              <p:nvPr/>
            </p:nvSpPr>
            <p:spPr>
              <a:xfrm>
                <a:off x="3828162" y="3887713"/>
                <a:ext cx="692497" cy="276999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 fontScale="77500" lnSpcReduction="20000"/>
              </a:bodyPr>
              <a:lstStyle/>
              <a:p>
                <a:pPr algn="ctr"/>
                <a:r>
                  <a:rPr lang="en-US" altLang="zh-CN" sz="1600" b="1" dirty="0"/>
                  <a:t>Text</a:t>
                </a:r>
                <a:endParaRPr lang="zh-CN" altLang="en-US" sz="1600" dirty="0"/>
              </a:p>
            </p:txBody>
          </p:sp>
          <p:sp>
            <p:nvSpPr>
              <p:cNvPr id="41" name="îṩḷîḓé">
                <a:extLst>
                  <a:ext uri="{FF2B5EF4-FFF2-40B4-BE49-F238E27FC236}">
                    <a16:creationId xmlns:a16="http://schemas.microsoft.com/office/drawing/2014/main" xmlns="" id="{8068ED9F-1036-4DD4-956A-6C1BB4CDD9CB}"/>
                  </a:ext>
                </a:extLst>
              </p:cNvPr>
              <p:cNvSpPr/>
              <p:nvPr/>
            </p:nvSpPr>
            <p:spPr bwMode="auto">
              <a:xfrm>
                <a:off x="5228748" y="3486617"/>
                <a:ext cx="290121" cy="279440"/>
              </a:xfrm>
              <a:custGeom>
                <a:avLst/>
                <a:gdLst>
                  <a:gd name="T0" fmla="*/ 4096 w 6827"/>
                  <a:gd name="T1" fmla="*/ 4551 h 6827"/>
                  <a:gd name="T2" fmla="*/ 6258 w 6827"/>
                  <a:gd name="T3" fmla="*/ 4096 h 6827"/>
                  <a:gd name="T4" fmla="*/ 2348 w 6827"/>
                  <a:gd name="T5" fmla="*/ 4911 h 6827"/>
                  <a:gd name="T6" fmla="*/ 569 w 6827"/>
                  <a:gd name="T7" fmla="*/ 4551 h 6827"/>
                  <a:gd name="T8" fmla="*/ 569 w 6827"/>
                  <a:gd name="T9" fmla="*/ 3982 h 6827"/>
                  <a:gd name="T10" fmla="*/ 1707 w 6827"/>
                  <a:gd name="T11" fmla="*/ 2503 h 6827"/>
                  <a:gd name="T12" fmla="*/ 3868 w 6827"/>
                  <a:gd name="T13" fmla="*/ 2731 h 6827"/>
                  <a:gd name="T14" fmla="*/ 5827 w 6827"/>
                  <a:gd name="T15" fmla="*/ 2004 h 6827"/>
                  <a:gd name="T16" fmla="*/ 6258 w 6827"/>
                  <a:gd name="T17" fmla="*/ 1820 h 6827"/>
                  <a:gd name="T18" fmla="*/ 4779 w 6827"/>
                  <a:gd name="T19" fmla="*/ 0 h 6827"/>
                  <a:gd name="T20" fmla="*/ 2854 w 6827"/>
                  <a:gd name="T21" fmla="*/ 2381 h 6827"/>
                  <a:gd name="T22" fmla="*/ 1239 w 6827"/>
                  <a:gd name="T23" fmla="*/ 2257 h 6827"/>
                  <a:gd name="T24" fmla="*/ 569 w 6827"/>
                  <a:gd name="T25" fmla="*/ 2844 h 6827"/>
                  <a:gd name="T26" fmla="*/ 569 w 6827"/>
                  <a:gd name="T27" fmla="*/ 2276 h 6827"/>
                  <a:gd name="T28" fmla="*/ 569 w 6827"/>
                  <a:gd name="T29" fmla="*/ 1707 h 6827"/>
                  <a:gd name="T30" fmla="*/ 569 w 6827"/>
                  <a:gd name="T31" fmla="*/ 1138 h 6827"/>
                  <a:gd name="T32" fmla="*/ 569 w 6827"/>
                  <a:gd name="T33" fmla="*/ 569 h 6827"/>
                  <a:gd name="T34" fmla="*/ 341 w 6827"/>
                  <a:gd name="T35" fmla="*/ 0 h 6827"/>
                  <a:gd name="T36" fmla="*/ 114 w 6827"/>
                  <a:gd name="T37" fmla="*/ 569 h 6827"/>
                  <a:gd name="T38" fmla="*/ 114 w 6827"/>
                  <a:gd name="T39" fmla="*/ 1138 h 6827"/>
                  <a:gd name="T40" fmla="*/ 114 w 6827"/>
                  <a:gd name="T41" fmla="*/ 1707 h 6827"/>
                  <a:gd name="T42" fmla="*/ 114 w 6827"/>
                  <a:gd name="T43" fmla="*/ 2276 h 6827"/>
                  <a:gd name="T44" fmla="*/ 114 w 6827"/>
                  <a:gd name="T45" fmla="*/ 2844 h 6827"/>
                  <a:gd name="T46" fmla="*/ 114 w 6827"/>
                  <a:gd name="T47" fmla="*/ 3413 h 6827"/>
                  <a:gd name="T48" fmla="*/ 114 w 6827"/>
                  <a:gd name="T49" fmla="*/ 3982 h 6827"/>
                  <a:gd name="T50" fmla="*/ 114 w 6827"/>
                  <a:gd name="T51" fmla="*/ 4551 h 6827"/>
                  <a:gd name="T52" fmla="*/ 114 w 6827"/>
                  <a:gd name="T53" fmla="*/ 5120 h 6827"/>
                  <a:gd name="T54" fmla="*/ 114 w 6827"/>
                  <a:gd name="T55" fmla="*/ 5689 h 6827"/>
                  <a:gd name="T56" fmla="*/ 114 w 6827"/>
                  <a:gd name="T57" fmla="*/ 6258 h 6827"/>
                  <a:gd name="T58" fmla="*/ 683 w 6827"/>
                  <a:gd name="T59" fmla="*/ 6713 h 6827"/>
                  <a:gd name="T60" fmla="*/ 1252 w 6827"/>
                  <a:gd name="T61" fmla="*/ 6713 h 6827"/>
                  <a:gd name="T62" fmla="*/ 1820 w 6827"/>
                  <a:gd name="T63" fmla="*/ 6713 h 6827"/>
                  <a:gd name="T64" fmla="*/ 2389 w 6827"/>
                  <a:gd name="T65" fmla="*/ 6713 h 6827"/>
                  <a:gd name="T66" fmla="*/ 2958 w 6827"/>
                  <a:gd name="T67" fmla="*/ 6713 h 6827"/>
                  <a:gd name="T68" fmla="*/ 3527 w 6827"/>
                  <a:gd name="T69" fmla="*/ 6713 h 6827"/>
                  <a:gd name="T70" fmla="*/ 4096 w 6827"/>
                  <a:gd name="T71" fmla="*/ 6713 h 6827"/>
                  <a:gd name="T72" fmla="*/ 4665 w 6827"/>
                  <a:gd name="T73" fmla="*/ 6713 h 6827"/>
                  <a:gd name="T74" fmla="*/ 5234 w 6827"/>
                  <a:gd name="T75" fmla="*/ 6713 h 6827"/>
                  <a:gd name="T76" fmla="*/ 5803 w 6827"/>
                  <a:gd name="T77" fmla="*/ 6713 h 6827"/>
                  <a:gd name="T78" fmla="*/ 6371 w 6827"/>
                  <a:gd name="T79" fmla="*/ 6713 h 6827"/>
                  <a:gd name="T80" fmla="*/ 6827 w 6827"/>
                  <a:gd name="T81" fmla="*/ 6485 h 6827"/>
                  <a:gd name="T82" fmla="*/ 6371 w 6827"/>
                  <a:gd name="T83" fmla="*/ 6258 h 6827"/>
                  <a:gd name="T84" fmla="*/ 5803 w 6827"/>
                  <a:gd name="T85" fmla="*/ 6258 h 6827"/>
                  <a:gd name="T86" fmla="*/ 5234 w 6827"/>
                  <a:gd name="T87" fmla="*/ 6258 h 6827"/>
                  <a:gd name="T88" fmla="*/ 4665 w 6827"/>
                  <a:gd name="T89" fmla="*/ 6258 h 6827"/>
                  <a:gd name="T90" fmla="*/ 4096 w 6827"/>
                  <a:gd name="T91" fmla="*/ 6258 h 6827"/>
                  <a:gd name="T92" fmla="*/ 3527 w 6827"/>
                  <a:gd name="T93" fmla="*/ 6258 h 6827"/>
                  <a:gd name="T94" fmla="*/ 2958 w 6827"/>
                  <a:gd name="T95" fmla="*/ 6258 h 6827"/>
                  <a:gd name="T96" fmla="*/ 2389 w 6827"/>
                  <a:gd name="T97" fmla="*/ 6258 h 6827"/>
                  <a:gd name="T98" fmla="*/ 1820 w 6827"/>
                  <a:gd name="T99" fmla="*/ 6258 h 6827"/>
                  <a:gd name="T100" fmla="*/ 1252 w 6827"/>
                  <a:gd name="T101" fmla="*/ 6258 h 6827"/>
                  <a:gd name="T102" fmla="*/ 683 w 6827"/>
                  <a:gd name="T103" fmla="*/ 6258 h 6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827" h="6827">
                    <a:moveTo>
                      <a:pt x="1263" y="5234"/>
                    </a:moveTo>
                    <a:cubicBezTo>
                      <a:pt x="1316" y="5493"/>
                      <a:pt x="1546" y="5689"/>
                      <a:pt x="1820" y="5689"/>
                    </a:cubicBezTo>
                    <a:cubicBezTo>
                      <a:pt x="2114" y="5689"/>
                      <a:pt x="2354" y="5464"/>
                      <a:pt x="2383" y="5178"/>
                    </a:cubicBezTo>
                    <a:lnTo>
                      <a:pt x="3568" y="4191"/>
                    </a:lnTo>
                    <a:cubicBezTo>
                      <a:pt x="3652" y="4401"/>
                      <a:pt x="3856" y="4551"/>
                      <a:pt x="4096" y="4551"/>
                    </a:cubicBezTo>
                    <a:cubicBezTo>
                      <a:pt x="4348" y="4551"/>
                      <a:pt x="4560" y="4385"/>
                      <a:pt x="4635" y="4157"/>
                    </a:cubicBezTo>
                    <a:lnTo>
                      <a:pt x="5696" y="4736"/>
                    </a:lnTo>
                    <a:cubicBezTo>
                      <a:pt x="5732" y="5016"/>
                      <a:pt x="5969" y="5234"/>
                      <a:pt x="6258" y="5234"/>
                    </a:cubicBezTo>
                    <a:cubicBezTo>
                      <a:pt x="6571" y="5234"/>
                      <a:pt x="6827" y="4979"/>
                      <a:pt x="6827" y="4665"/>
                    </a:cubicBezTo>
                    <a:cubicBezTo>
                      <a:pt x="6827" y="4351"/>
                      <a:pt x="6571" y="4096"/>
                      <a:pt x="6258" y="4096"/>
                    </a:cubicBezTo>
                    <a:cubicBezTo>
                      <a:pt x="6006" y="4096"/>
                      <a:pt x="5794" y="4262"/>
                      <a:pt x="5719" y="4490"/>
                    </a:cubicBezTo>
                    <a:lnTo>
                      <a:pt x="4658" y="3911"/>
                    </a:lnTo>
                    <a:cubicBezTo>
                      <a:pt x="4622" y="3631"/>
                      <a:pt x="4385" y="3413"/>
                      <a:pt x="4096" y="3413"/>
                    </a:cubicBezTo>
                    <a:cubicBezTo>
                      <a:pt x="3802" y="3413"/>
                      <a:pt x="3563" y="3638"/>
                      <a:pt x="3533" y="3924"/>
                    </a:cubicBezTo>
                    <a:lnTo>
                      <a:pt x="2348" y="4911"/>
                    </a:lnTo>
                    <a:cubicBezTo>
                      <a:pt x="2265" y="4701"/>
                      <a:pt x="2060" y="4551"/>
                      <a:pt x="1820" y="4551"/>
                    </a:cubicBezTo>
                    <a:cubicBezTo>
                      <a:pt x="1546" y="4551"/>
                      <a:pt x="1316" y="4747"/>
                      <a:pt x="1263" y="5006"/>
                    </a:cubicBezTo>
                    <a:lnTo>
                      <a:pt x="455" y="5006"/>
                    </a:lnTo>
                    <a:lnTo>
                      <a:pt x="455" y="4551"/>
                    </a:lnTo>
                    <a:lnTo>
                      <a:pt x="569" y="4551"/>
                    </a:lnTo>
                    <a:cubicBezTo>
                      <a:pt x="632" y="4551"/>
                      <a:pt x="683" y="4500"/>
                      <a:pt x="683" y="4437"/>
                    </a:cubicBezTo>
                    <a:cubicBezTo>
                      <a:pt x="683" y="4374"/>
                      <a:pt x="632" y="4324"/>
                      <a:pt x="569" y="4324"/>
                    </a:cubicBezTo>
                    <a:lnTo>
                      <a:pt x="455" y="4324"/>
                    </a:lnTo>
                    <a:lnTo>
                      <a:pt x="455" y="3982"/>
                    </a:lnTo>
                    <a:lnTo>
                      <a:pt x="569" y="3982"/>
                    </a:lnTo>
                    <a:cubicBezTo>
                      <a:pt x="632" y="3982"/>
                      <a:pt x="683" y="3931"/>
                      <a:pt x="683" y="3868"/>
                    </a:cubicBezTo>
                    <a:cubicBezTo>
                      <a:pt x="683" y="3806"/>
                      <a:pt x="632" y="3755"/>
                      <a:pt x="569" y="3755"/>
                    </a:cubicBezTo>
                    <a:lnTo>
                      <a:pt x="480" y="3755"/>
                    </a:lnTo>
                    <a:lnTo>
                      <a:pt x="1407" y="2416"/>
                    </a:lnTo>
                    <a:cubicBezTo>
                      <a:pt x="1494" y="2470"/>
                      <a:pt x="1596" y="2503"/>
                      <a:pt x="1707" y="2503"/>
                    </a:cubicBezTo>
                    <a:cubicBezTo>
                      <a:pt x="1888" y="2503"/>
                      <a:pt x="2048" y="2416"/>
                      <a:pt x="2152" y="2284"/>
                    </a:cubicBezTo>
                    <a:lnTo>
                      <a:pt x="2752" y="2584"/>
                    </a:lnTo>
                    <a:cubicBezTo>
                      <a:pt x="2740" y="2631"/>
                      <a:pt x="2731" y="2680"/>
                      <a:pt x="2731" y="2731"/>
                    </a:cubicBezTo>
                    <a:cubicBezTo>
                      <a:pt x="2731" y="3044"/>
                      <a:pt x="2986" y="3300"/>
                      <a:pt x="3300" y="3300"/>
                    </a:cubicBezTo>
                    <a:cubicBezTo>
                      <a:pt x="3613" y="3300"/>
                      <a:pt x="3868" y="3044"/>
                      <a:pt x="3868" y="2731"/>
                    </a:cubicBezTo>
                    <a:cubicBezTo>
                      <a:pt x="3868" y="2608"/>
                      <a:pt x="3829" y="2496"/>
                      <a:pt x="3763" y="2403"/>
                    </a:cubicBezTo>
                    <a:lnTo>
                      <a:pt x="4488" y="1055"/>
                    </a:lnTo>
                    <a:cubicBezTo>
                      <a:pt x="4574" y="1107"/>
                      <a:pt x="4672" y="1138"/>
                      <a:pt x="4779" y="1138"/>
                    </a:cubicBezTo>
                    <a:cubicBezTo>
                      <a:pt x="4891" y="1138"/>
                      <a:pt x="4995" y="1104"/>
                      <a:pt x="5083" y="1048"/>
                    </a:cubicBezTo>
                    <a:lnTo>
                      <a:pt x="5827" y="2004"/>
                    </a:lnTo>
                    <a:cubicBezTo>
                      <a:pt x="5829" y="2007"/>
                      <a:pt x="5833" y="2009"/>
                      <a:pt x="5836" y="2011"/>
                    </a:cubicBezTo>
                    <a:cubicBezTo>
                      <a:pt x="5745" y="2112"/>
                      <a:pt x="5689" y="2244"/>
                      <a:pt x="5689" y="2389"/>
                    </a:cubicBezTo>
                    <a:cubicBezTo>
                      <a:pt x="5689" y="2703"/>
                      <a:pt x="5944" y="2958"/>
                      <a:pt x="6258" y="2958"/>
                    </a:cubicBezTo>
                    <a:cubicBezTo>
                      <a:pt x="6571" y="2958"/>
                      <a:pt x="6827" y="2703"/>
                      <a:pt x="6827" y="2389"/>
                    </a:cubicBezTo>
                    <a:cubicBezTo>
                      <a:pt x="6827" y="2076"/>
                      <a:pt x="6571" y="1820"/>
                      <a:pt x="6258" y="1820"/>
                    </a:cubicBezTo>
                    <a:cubicBezTo>
                      <a:pt x="6170" y="1820"/>
                      <a:pt x="6087" y="1842"/>
                      <a:pt x="6013" y="1878"/>
                    </a:cubicBezTo>
                    <a:cubicBezTo>
                      <a:pt x="6010" y="1874"/>
                      <a:pt x="6010" y="1869"/>
                      <a:pt x="6006" y="1864"/>
                    </a:cubicBezTo>
                    <a:lnTo>
                      <a:pt x="5248" y="890"/>
                    </a:lnTo>
                    <a:cubicBezTo>
                      <a:pt x="5311" y="798"/>
                      <a:pt x="5348" y="688"/>
                      <a:pt x="5348" y="569"/>
                    </a:cubicBezTo>
                    <a:cubicBezTo>
                      <a:pt x="5348" y="255"/>
                      <a:pt x="5092" y="0"/>
                      <a:pt x="4779" y="0"/>
                    </a:cubicBezTo>
                    <a:cubicBezTo>
                      <a:pt x="4465" y="0"/>
                      <a:pt x="4210" y="255"/>
                      <a:pt x="4210" y="569"/>
                    </a:cubicBezTo>
                    <a:cubicBezTo>
                      <a:pt x="4210" y="691"/>
                      <a:pt x="4249" y="804"/>
                      <a:pt x="4315" y="897"/>
                    </a:cubicBezTo>
                    <a:lnTo>
                      <a:pt x="3590" y="2244"/>
                    </a:lnTo>
                    <a:cubicBezTo>
                      <a:pt x="3505" y="2193"/>
                      <a:pt x="3406" y="2162"/>
                      <a:pt x="3300" y="2162"/>
                    </a:cubicBezTo>
                    <a:cubicBezTo>
                      <a:pt x="3118" y="2162"/>
                      <a:pt x="2959" y="2248"/>
                      <a:pt x="2854" y="2381"/>
                    </a:cubicBezTo>
                    <a:lnTo>
                      <a:pt x="2254" y="2081"/>
                    </a:lnTo>
                    <a:cubicBezTo>
                      <a:pt x="2267" y="2034"/>
                      <a:pt x="2276" y="1985"/>
                      <a:pt x="2276" y="1934"/>
                    </a:cubicBezTo>
                    <a:cubicBezTo>
                      <a:pt x="2276" y="1621"/>
                      <a:pt x="2020" y="1365"/>
                      <a:pt x="1707" y="1365"/>
                    </a:cubicBezTo>
                    <a:cubicBezTo>
                      <a:pt x="1393" y="1365"/>
                      <a:pt x="1138" y="1621"/>
                      <a:pt x="1138" y="1934"/>
                    </a:cubicBezTo>
                    <a:cubicBezTo>
                      <a:pt x="1138" y="2054"/>
                      <a:pt x="1176" y="2166"/>
                      <a:pt x="1239" y="2257"/>
                    </a:cubicBezTo>
                    <a:lnTo>
                      <a:pt x="593" y="3191"/>
                    </a:lnTo>
                    <a:cubicBezTo>
                      <a:pt x="585" y="3189"/>
                      <a:pt x="578" y="3186"/>
                      <a:pt x="569" y="3186"/>
                    </a:cubicBezTo>
                    <a:lnTo>
                      <a:pt x="455" y="3186"/>
                    </a:lnTo>
                    <a:lnTo>
                      <a:pt x="455" y="2844"/>
                    </a:lnTo>
                    <a:lnTo>
                      <a:pt x="569" y="2844"/>
                    </a:lnTo>
                    <a:cubicBezTo>
                      <a:pt x="632" y="2844"/>
                      <a:pt x="683" y="2794"/>
                      <a:pt x="683" y="2731"/>
                    </a:cubicBezTo>
                    <a:cubicBezTo>
                      <a:pt x="683" y="2668"/>
                      <a:pt x="632" y="2617"/>
                      <a:pt x="569" y="2617"/>
                    </a:cubicBezTo>
                    <a:lnTo>
                      <a:pt x="455" y="2617"/>
                    </a:lnTo>
                    <a:lnTo>
                      <a:pt x="455" y="2276"/>
                    </a:lnTo>
                    <a:lnTo>
                      <a:pt x="569" y="2276"/>
                    </a:lnTo>
                    <a:cubicBezTo>
                      <a:pt x="632" y="2276"/>
                      <a:pt x="683" y="2225"/>
                      <a:pt x="683" y="2162"/>
                    </a:cubicBezTo>
                    <a:cubicBezTo>
                      <a:pt x="683" y="2099"/>
                      <a:pt x="632" y="2048"/>
                      <a:pt x="569" y="2048"/>
                    </a:cubicBezTo>
                    <a:lnTo>
                      <a:pt x="455" y="2048"/>
                    </a:lnTo>
                    <a:lnTo>
                      <a:pt x="455" y="1707"/>
                    </a:lnTo>
                    <a:lnTo>
                      <a:pt x="569" y="1707"/>
                    </a:lnTo>
                    <a:cubicBezTo>
                      <a:pt x="632" y="1707"/>
                      <a:pt x="683" y="1656"/>
                      <a:pt x="683" y="1593"/>
                    </a:cubicBezTo>
                    <a:cubicBezTo>
                      <a:pt x="683" y="1530"/>
                      <a:pt x="632" y="1479"/>
                      <a:pt x="569" y="1479"/>
                    </a:cubicBezTo>
                    <a:lnTo>
                      <a:pt x="455" y="1479"/>
                    </a:lnTo>
                    <a:lnTo>
                      <a:pt x="455" y="1138"/>
                    </a:lnTo>
                    <a:lnTo>
                      <a:pt x="569" y="1138"/>
                    </a:lnTo>
                    <a:cubicBezTo>
                      <a:pt x="632" y="1138"/>
                      <a:pt x="683" y="1087"/>
                      <a:pt x="683" y="1024"/>
                    </a:cubicBezTo>
                    <a:cubicBezTo>
                      <a:pt x="683" y="961"/>
                      <a:pt x="632" y="910"/>
                      <a:pt x="569" y="910"/>
                    </a:cubicBezTo>
                    <a:lnTo>
                      <a:pt x="455" y="910"/>
                    </a:lnTo>
                    <a:lnTo>
                      <a:pt x="455" y="569"/>
                    </a:lnTo>
                    <a:lnTo>
                      <a:pt x="569" y="569"/>
                    </a:lnTo>
                    <a:cubicBezTo>
                      <a:pt x="632" y="569"/>
                      <a:pt x="683" y="518"/>
                      <a:pt x="683" y="455"/>
                    </a:cubicBezTo>
                    <a:cubicBezTo>
                      <a:pt x="683" y="392"/>
                      <a:pt x="632" y="341"/>
                      <a:pt x="569" y="341"/>
                    </a:cubicBezTo>
                    <a:lnTo>
                      <a:pt x="455" y="341"/>
                    </a:lnTo>
                    <a:lnTo>
                      <a:pt x="455" y="114"/>
                    </a:lnTo>
                    <a:cubicBezTo>
                      <a:pt x="455" y="51"/>
                      <a:pt x="404" y="0"/>
                      <a:pt x="341" y="0"/>
                    </a:cubicBezTo>
                    <a:cubicBezTo>
                      <a:pt x="278" y="0"/>
                      <a:pt x="228" y="51"/>
                      <a:pt x="228" y="114"/>
                    </a:cubicBezTo>
                    <a:lnTo>
                      <a:pt x="228" y="341"/>
                    </a:lnTo>
                    <a:lnTo>
                      <a:pt x="114" y="341"/>
                    </a:lnTo>
                    <a:cubicBezTo>
                      <a:pt x="51" y="341"/>
                      <a:pt x="0" y="392"/>
                      <a:pt x="0" y="455"/>
                    </a:cubicBezTo>
                    <a:cubicBezTo>
                      <a:pt x="0" y="518"/>
                      <a:pt x="51" y="569"/>
                      <a:pt x="114" y="569"/>
                    </a:cubicBezTo>
                    <a:lnTo>
                      <a:pt x="228" y="569"/>
                    </a:lnTo>
                    <a:lnTo>
                      <a:pt x="228" y="910"/>
                    </a:lnTo>
                    <a:lnTo>
                      <a:pt x="114" y="910"/>
                    </a:lnTo>
                    <a:cubicBezTo>
                      <a:pt x="51" y="910"/>
                      <a:pt x="0" y="961"/>
                      <a:pt x="0" y="1024"/>
                    </a:cubicBezTo>
                    <a:cubicBezTo>
                      <a:pt x="0" y="1087"/>
                      <a:pt x="51" y="1138"/>
                      <a:pt x="114" y="1138"/>
                    </a:cubicBezTo>
                    <a:lnTo>
                      <a:pt x="228" y="1138"/>
                    </a:lnTo>
                    <a:lnTo>
                      <a:pt x="228" y="1479"/>
                    </a:lnTo>
                    <a:lnTo>
                      <a:pt x="114" y="1479"/>
                    </a:lnTo>
                    <a:cubicBezTo>
                      <a:pt x="51" y="1479"/>
                      <a:pt x="0" y="1530"/>
                      <a:pt x="0" y="1593"/>
                    </a:cubicBezTo>
                    <a:cubicBezTo>
                      <a:pt x="0" y="1656"/>
                      <a:pt x="51" y="1707"/>
                      <a:pt x="114" y="1707"/>
                    </a:cubicBezTo>
                    <a:lnTo>
                      <a:pt x="228" y="1707"/>
                    </a:lnTo>
                    <a:lnTo>
                      <a:pt x="228" y="2048"/>
                    </a:lnTo>
                    <a:lnTo>
                      <a:pt x="114" y="2048"/>
                    </a:lnTo>
                    <a:cubicBezTo>
                      <a:pt x="51" y="2048"/>
                      <a:pt x="0" y="2099"/>
                      <a:pt x="0" y="2162"/>
                    </a:cubicBezTo>
                    <a:cubicBezTo>
                      <a:pt x="0" y="2225"/>
                      <a:pt x="51" y="2276"/>
                      <a:pt x="114" y="2276"/>
                    </a:cubicBezTo>
                    <a:lnTo>
                      <a:pt x="228" y="2276"/>
                    </a:lnTo>
                    <a:lnTo>
                      <a:pt x="228" y="2617"/>
                    </a:lnTo>
                    <a:lnTo>
                      <a:pt x="114" y="2617"/>
                    </a:lnTo>
                    <a:cubicBezTo>
                      <a:pt x="51" y="2617"/>
                      <a:pt x="0" y="2668"/>
                      <a:pt x="0" y="2731"/>
                    </a:cubicBezTo>
                    <a:cubicBezTo>
                      <a:pt x="0" y="2794"/>
                      <a:pt x="51" y="2844"/>
                      <a:pt x="114" y="2844"/>
                    </a:cubicBezTo>
                    <a:lnTo>
                      <a:pt x="228" y="2844"/>
                    </a:lnTo>
                    <a:lnTo>
                      <a:pt x="228" y="3186"/>
                    </a:lnTo>
                    <a:lnTo>
                      <a:pt x="114" y="3186"/>
                    </a:lnTo>
                    <a:cubicBezTo>
                      <a:pt x="51" y="3186"/>
                      <a:pt x="0" y="3237"/>
                      <a:pt x="0" y="3300"/>
                    </a:cubicBezTo>
                    <a:cubicBezTo>
                      <a:pt x="0" y="3362"/>
                      <a:pt x="51" y="3413"/>
                      <a:pt x="114" y="3413"/>
                    </a:cubicBezTo>
                    <a:lnTo>
                      <a:pt x="228" y="3413"/>
                    </a:lnTo>
                    <a:lnTo>
                      <a:pt x="228" y="3755"/>
                    </a:lnTo>
                    <a:lnTo>
                      <a:pt x="114" y="3755"/>
                    </a:lnTo>
                    <a:cubicBezTo>
                      <a:pt x="51" y="3755"/>
                      <a:pt x="0" y="3806"/>
                      <a:pt x="0" y="3868"/>
                    </a:cubicBezTo>
                    <a:cubicBezTo>
                      <a:pt x="0" y="3931"/>
                      <a:pt x="51" y="3982"/>
                      <a:pt x="114" y="3982"/>
                    </a:cubicBezTo>
                    <a:lnTo>
                      <a:pt x="228" y="3982"/>
                    </a:lnTo>
                    <a:lnTo>
                      <a:pt x="228" y="4324"/>
                    </a:lnTo>
                    <a:lnTo>
                      <a:pt x="114" y="4324"/>
                    </a:lnTo>
                    <a:cubicBezTo>
                      <a:pt x="51" y="4324"/>
                      <a:pt x="0" y="4374"/>
                      <a:pt x="0" y="4437"/>
                    </a:cubicBezTo>
                    <a:cubicBezTo>
                      <a:pt x="0" y="4500"/>
                      <a:pt x="51" y="4551"/>
                      <a:pt x="114" y="4551"/>
                    </a:cubicBezTo>
                    <a:lnTo>
                      <a:pt x="228" y="4551"/>
                    </a:lnTo>
                    <a:lnTo>
                      <a:pt x="228" y="4892"/>
                    </a:lnTo>
                    <a:lnTo>
                      <a:pt x="114" y="4892"/>
                    </a:lnTo>
                    <a:cubicBezTo>
                      <a:pt x="51" y="4892"/>
                      <a:pt x="0" y="4943"/>
                      <a:pt x="0" y="5006"/>
                    </a:cubicBezTo>
                    <a:cubicBezTo>
                      <a:pt x="0" y="5069"/>
                      <a:pt x="51" y="5120"/>
                      <a:pt x="114" y="5120"/>
                    </a:cubicBezTo>
                    <a:lnTo>
                      <a:pt x="228" y="5120"/>
                    </a:lnTo>
                    <a:lnTo>
                      <a:pt x="228" y="5461"/>
                    </a:lnTo>
                    <a:lnTo>
                      <a:pt x="114" y="5461"/>
                    </a:lnTo>
                    <a:cubicBezTo>
                      <a:pt x="51" y="5461"/>
                      <a:pt x="0" y="5512"/>
                      <a:pt x="0" y="5575"/>
                    </a:cubicBezTo>
                    <a:cubicBezTo>
                      <a:pt x="0" y="5638"/>
                      <a:pt x="51" y="5689"/>
                      <a:pt x="114" y="5689"/>
                    </a:cubicBezTo>
                    <a:lnTo>
                      <a:pt x="228" y="5689"/>
                    </a:lnTo>
                    <a:lnTo>
                      <a:pt x="228" y="6030"/>
                    </a:lnTo>
                    <a:lnTo>
                      <a:pt x="114" y="6030"/>
                    </a:lnTo>
                    <a:cubicBezTo>
                      <a:pt x="51" y="6030"/>
                      <a:pt x="0" y="6081"/>
                      <a:pt x="0" y="6144"/>
                    </a:cubicBezTo>
                    <a:cubicBezTo>
                      <a:pt x="0" y="6207"/>
                      <a:pt x="51" y="6258"/>
                      <a:pt x="114" y="6258"/>
                    </a:cubicBezTo>
                    <a:lnTo>
                      <a:pt x="228" y="6258"/>
                    </a:lnTo>
                    <a:lnTo>
                      <a:pt x="228" y="6485"/>
                    </a:lnTo>
                    <a:cubicBezTo>
                      <a:pt x="228" y="6548"/>
                      <a:pt x="278" y="6599"/>
                      <a:pt x="341" y="6599"/>
                    </a:cubicBezTo>
                    <a:lnTo>
                      <a:pt x="683" y="6599"/>
                    </a:lnTo>
                    <a:lnTo>
                      <a:pt x="683" y="6713"/>
                    </a:lnTo>
                    <a:cubicBezTo>
                      <a:pt x="683" y="6776"/>
                      <a:pt x="734" y="6827"/>
                      <a:pt x="796" y="6827"/>
                    </a:cubicBezTo>
                    <a:cubicBezTo>
                      <a:pt x="859" y="6827"/>
                      <a:pt x="910" y="6776"/>
                      <a:pt x="910" y="6713"/>
                    </a:cubicBezTo>
                    <a:lnTo>
                      <a:pt x="910" y="6599"/>
                    </a:lnTo>
                    <a:lnTo>
                      <a:pt x="1252" y="6599"/>
                    </a:lnTo>
                    <a:lnTo>
                      <a:pt x="1252" y="6713"/>
                    </a:lnTo>
                    <a:cubicBezTo>
                      <a:pt x="1252" y="6776"/>
                      <a:pt x="1302" y="6827"/>
                      <a:pt x="1365" y="6827"/>
                    </a:cubicBezTo>
                    <a:cubicBezTo>
                      <a:pt x="1428" y="6827"/>
                      <a:pt x="1479" y="6776"/>
                      <a:pt x="1479" y="6713"/>
                    </a:cubicBezTo>
                    <a:lnTo>
                      <a:pt x="1479" y="6599"/>
                    </a:lnTo>
                    <a:lnTo>
                      <a:pt x="1820" y="6599"/>
                    </a:lnTo>
                    <a:lnTo>
                      <a:pt x="1820" y="6713"/>
                    </a:lnTo>
                    <a:cubicBezTo>
                      <a:pt x="1820" y="6776"/>
                      <a:pt x="1871" y="6827"/>
                      <a:pt x="1934" y="6827"/>
                    </a:cubicBezTo>
                    <a:cubicBezTo>
                      <a:pt x="1997" y="6827"/>
                      <a:pt x="2048" y="6776"/>
                      <a:pt x="2048" y="6713"/>
                    </a:cubicBezTo>
                    <a:lnTo>
                      <a:pt x="2048" y="6599"/>
                    </a:lnTo>
                    <a:lnTo>
                      <a:pt x="2389" y="6599"/>
                    </a:lnTo>
                    <a:lnTo>
                      <a:pt x="2389" y="6713"/>
                    </a:lnTo>
                    <a:cubicBezTo>
                      <a:pt x="2389" y="6776"/>
                      <a:pt x="2440" y="6827"/>
                      <a:pt x="2503" y="6827"/>
                    </a:cubicBezTo>
                    <a:cubicBezTo>
                      <a:pt x="2566" y="6827"/>
                      <a:pt x="2617" y="6776"/>
                      <a:pt x="2617" y="6713"/>
                    </a:cubicBezTo>
                    <a:lnTo>
                      <a:pt x="2617" y="6599"/>
                    </a:lnTo>
                    <a:lnTo>
                      <a:pt x="2958" y="6599"/>
                    </a:lnTo>
                    <a:lnTo>
                      <a:pt x="2958" y="6713"/>
                    </a:lnTo>
                    <a:cubicBezTo>
                      <a:pt x="2958" y="6776"/>
                      <a:pt x="3009" y="6827"/>
                      <a:pt x="3072" y="6827"/>
                    </a:cubicBezTo>
                    <a:cubicBezTo>
                      <a:pt x="3135" y="6827"/>
                      <a:pt x="3186" y="6776"/>
                      <a:pt x="3186" y="6713"/>
                    </a:cubicBezTo>
                    <a:lnTo>
                      <a:pt x="3186" y="6599"/>
                    </a:lnTo>
                    <a:lnTo>
                      <a:pt x="3527" y="6599"/>
                    </a:lnTo>
                    <a:lnTo>
                      <a:pt x="3527" y="6713"/>
                    </a:lnTo>
                    <a:cubicBezTo>
                      <a:pt x="3527" y="6776"/>
                      <a:pt x="3578" y="6827"/>
                      <a:pt x="3641" y="6827"/>
                    </a:cubicBezTo>
                    <a:cubicBezTo>
                      <a:pt x="3704" y="6827"/>
                      <a:pt x="3755" y="6776"/>
                      <a:pt x="3755" y="6713"/>
                    </a:cubicBezTo>
                    <a:lnTo>
                      <a:pt x="3755" y="6599"/>
                    </a:lnTo>
                    <a:lnTo>
                      <a:pt x="4096" y="6599"/>
                    </a:lnTo>
                    <a:lnTo>
                      <a:pt x="4096" y="6713"/>
                    </a:lnTo>
                    <a:cubicBezTo>
                      <a:pt x="4096" y="6776"/>
                      <a:pt x="4147" y="6827"/>
                      <a:pt x="4210" y="6827"/>
                    </a:cubicBezTo>
                    <a:cubicBezTo>
                      <a:pt x="4273" y="6827"/>
                      <a:pt x="4323" y="6776"/>
                      <a:pt x="4323" y="6713"/>
                    </a:cubicBezTo>
                    <a:lnTo>
                      <a:pt x="4323" y="6599"/>
                    </a:lnTo>
                    <a:lnTo>
                      <a:pt x="4665" y="6599"/>
                    </a:lnTo>
                    <a:lnTo>
                      <a:pt x="4665" y="6713"/>
                    </a:lnTo>
                    <a:cubicBezTo>
                      <a:pt x="4665" y="6776"/>
                      <a:pt x="4716" y="6827"/>
                      <a:pt x="4779" y="6827"/>
                    </a:cubicBezTo>
                    <a:cubicBezTo>
                      <a:pt x="4842" y="6827"/>
                      <a:pt x="4892" y="6776"/>
                      <a:pt x="4892" y="6713"/>
                    </a:cubicBezTo>
                    <a:lnTo>
                      <a:pt x="4892" y="6599"/>
                    </a:lnTo>
                    <a:lnTo>
                      <a:pt x="5234" y="6599"/>
                    </a:lnTo>
                    <a:lnTo>
                      <a:pt x="5234" y="6713"/>
                    </a:lnTo>
                    <a:cubicBezTo>
                      <a:pt x="5234" y="6776"/>
                      <a:pt x="5285" y="6827"/>
                      <a:pt x="5347" y="6827"/>
                    </a:cubicBezTo>
                    <a:cubicBezTo>
                      <a:pt x="5410" y="6827"/>
                      <a:pt x="5461" y="6776"/>
                      <a:pt x="5461" y="6713"/>
                    </a:cubicBezTo>
                    <a:lnTo>
                      <a:pt x="5461" y="6599"/>
                    </a:lnTo>
                    <a:lnTo>
                      <a:pt x="5803" y="6599"/>
                    </a:lnTo>
                    <a:lnTo>
                      <a:pt x="5803" y="6713"/>
                    </a:lnTo>
                    <a:cubicBezTo>
                      <a:pt x="5803" y="6776"/>
                      <a:pt x="5853" y="6827"/>
                      <a:pt x="5916" y="6827"/>
                    </a:cubicBezTo>
                    <a:cubicBezTo>
                      <a:pt x="5979" y="6827"/>
                      <a:pt x="6030" y="6776"/>
                      <a:pt x="6030" y="6713"/>
                    </a:cubicBezTo>
                    <a:lnTo>
                      <a:pt x="6030" y="6599"/>
                    </a:lnTo>
                    <a:lnTo>
                      <a:pt x="6371" y="6599"/>
                    </a:lnTo>
                    <a:lnTo>
                      <a:pt x="6371" y="6713"/>
                    </a:lnTo>
                    <a:cubicBezTo>
                      <a:pt x="6371" y="6776"/>
                      <a:pt x="6422" y="6827"/>
                      <a:pt x="6485" y="6827"/>
                    </a:cubicBezTo>
                    <a:cubicBezTo>
                      <a:pt x="6548" y="6827"/>
                      <a:pt x="6599" y="6776"/>
                      <a:pt x="6599" y="6713"/>
                    </a:cubicBezTo>
                    <a:lnTo>
                      <a:pt x="6599" y="6599"/>
                    </a:lnTo>
                    <a:lnTo>
                      <a:pt x="6713" y="6599"/>
                    </a:lnTo>
                    <a:cubicBezTo>
                      <a:pt x="6776" y="6599"/>
                      <a:pt x="6827" y="6548"/>
                      <a:pt x="6827" y="6485"/>
                    </a:cubicBezTo>
                    <a:cubicBezTo>
                      <a:pt x="6827" y="6422"/>
                      <a:pt x="6776" y="6372"/>
                      <a:pt x="6713" y="6372"/>
                    </a:cubicBezTo>
                    <a:lnTo>
                      <a:pt x="6599" y="6372"/>
                    </a:lnTo>
                    <a:lnTo>
                      <a:pt x="6599" y="6258"/>
                    </a:lnTo>
                    <a:cubicBezTo>
                      <a:pt x="6599" y="6195"/>
                      <a:pt x="6548" y="6144"/>
                      <a:pt x="6485" y="6144"/>
                    </a:cubicBezTo>
                    <a:cubicBezTo>
                      <a:pt x="6422" y="6144"/>
                      <a:pt x="6371" y="6195"/>
                      <a:pt x="6371" y="6258"/>
                    </a:cubicBezTo>
                    <a:lnTo>
                      <a:pt x="6371" y="6372"/>
                    </a:lnTo>
                    <a:lnTo>
                      <a:pt x="6030" y="6372"/>
                    </a:lnTo>
                    <a:lnTo>
                      <a:pt x="6030" y="6258"/>
                    </a:lnTo>
                    <a:cubicBezTo>
                      <a:pt x="6030" y="6195"/>
                      <a:pt x="5979" y="6144"/>
                      <a:pt x="5916" y="6144"/>
                    </a:cubicBezTo>
                    <a:cubicBezTo>
                      <a:pt x="5853" y="6144"/>
                      <a:pt x="5803" y="6195"/>
                      <a:pt x="5803" y="6258"/>
                    </a:cubicBezTo>
                    <a:lnTo>
                      <a:pt x="5803" y="6372"/>
                    </a:lnTo>
                    <a:lnTo>
                      <a:pt x="5461" y="6372"/>
                    </a:lnTo>
                    <a:lnTo>
                      <a:pt x="5461" y="6258"/>
                    </a:lnTo>
                    <a:cubicBezTo>
                      <a:pt x="5461" y="6195"/>
                      <a:pt x="5410" y="6144"/>
                      <a:pt x="5347" y="6144"/>
                    </a:cubicBezTo>
                    <a:cubicBezTo>
                      <a:pt x="5285" y="6144"/>
                      <a:pt x="5234" y="6195"/>
                      <a:pt x="5234" y="6258"/>
                    </a:cubicBezTo>
                    <a:lnTo>
                      <a:pt x="5234" y="6372"/>
                    </a:lnTo>
                    <a:lnTo>
                      <a:pt x="4892" y="6372"/>
                    </a:lnTo>
                    <a:lnTo>
                      <a:pt x="4892" y="6258"/>
                    </a:lnTo>
                    <a:cubicBezTo>
                      <a:pt x="4892" y="6195"/>
                      <a:pt x="4842" y="6144"/>
                      <a:pt x="4779" y="6144"/>
                    </a:cubicBezTo>
                    <a:cubicBezTo>
                      <a:pt x="4716" y="6144"/>
                      <a:pt x="4665" y="6195"/>
                      <a:pt x="4665" y="6258"/>
                    </a:cubicBezTo>
                    <a:lnTo>
                      <a:pt x="4665" y="6372"/>
                    </a:lnTo>
                    <a:lnTo>
                      <a:pt x="4323" y="6372"/>
                    </a:lnTo>
                    <a:lnTo>
                      <a:pt x="4323" y="6258"/>
                    </a:lnTo>
                    <a:cubicBezTo>
                      <a:pt x="4323" y="6195"/>
                      <a:pt x="4273" y="6144"/>
                      <a:pt x="4210" y="6144"/>
                    </a:cubicBezTo>
                    <a:cubicBezTo>
                      <a:pt x="4147" y="6144"/>
                      <a:pt x="4096" y="6195"/>
                      <a:pt x="4096" y="6258"/>
                    </a:cubicBezTo>
                    <a:lnTo>
                      <a:pt x="4096" y="6372"/>
                    </a:lnTo>
                    <a:lnTo>
                      <a:pt x="3755" y="6372"/>
                    </a:lnTo>
                    <a:lnTo>
                      <a:pt x="3755" y="6258"/>
                    </a:lnTo>
                    <a:cubicBezTo>
                      <a:pt x="3755" y="6195"/>
                      <a:pt x="3704" y="6144"/>
                      <a:pt x="3641" y="6144"/>
                    </a:cubicBezTo>
                    <a:cubicBezTo>
                      <a:pt x="3578" y="6144"/>
                      <a:pt x="3527" y="6195"/>
                      <a:pt x="3527" y="6258"/>
                    </a:cubicBezTo>
                    <a:lnTo>
                      <a:pt x="3527" y="6372"/>
                    </a:lnTo>
                    <a:lnTo>
                      <a:pt x="3186" y="6372"/>
                    </a:lnTo>
                    <a:lnTo>
                      <a:pt x="3186" y="6258"/>
                    </a:lnTo>
                    <a:cubicBezTo>
                      <a:pt x="3186" y="6195"/>
                      <a:pt x="3135" y="6144"/>
                      <a:pt x="3072" y="6144"/>
                    </a:cubicBezTo>
                    <a:cubicBezTo>
                      <a:pt x="3009" y="6144"/>
                      <a:pt x="2958" y="6195"/>
                      <a:pt x="2958" y="6258"/>
                    </a:cubicBezTo>
                    <a:lnTo>
                      <a:pt x="2958" y="6372"/>
                    </a:lnTo>
                    <a:lnTo>
                      <a:pt x="2617" y="6372"/>
                    </a:lnTo>
                    <a:lnTo>
                      <a:pt x="2617" y="6258"/>
                    </a:lnTo>
                    <a:cubicBezTo>
                      <a:pt x="2617" y="6195"/>
                      <a:pt x="2566" y="6144"/>
                      <a:pt x="2503" y="6144"/>
                    </a:cubicBezTo>
                    <a:cubicBezTo>
                      <a:pt x="2440" y="6144"/>
                      <a:pt x="2389" y="6195"/>
                      <a:pt x="2389" y="6258"/>
                    </a:cubicBezTo>
                    <a:lnTo>
                      <a:pt x="2389" y="6372"/>
                    </a:lnTo>
                    <a:lnTo>
                      <a:pt x="2048" y="6372"/>
                    </a:lnTo>
                    <a:lnTo>
                      <a:pt x="2048" y="6258"/>
                    </a:lnTo>
                    <a:cubicBezTo>
                      <a:pt x="2048" y="6195"/>
                      <a:pt x="1997" y="6144"/>
                      <a:pt x="1934" y="6144"/>
                    </a:cubicBezTo>
                    <a:cubicBezTo>
                      <a:pt x="1871" y="6144"/>
                      <a:pt x="1820" y="6195"/>
                      <a:pt x="1820" y="6258"/>
                    </a:cubicBezTo>
                    <a:lnTo>
                      <a:pt x="1820" y="6372"/>
                    </a:lnTo>
                    <a:lnTo>
                      <a:pt x="1479" y="6372"/>
                    </a:lnTo>
                    <a:lnTo>
                      <a:pt x="1479" y="6258"/>
                    </a:lnTo>
                    <a:cubicBezTo>
                      <a:pt x="1479" y="6195"/>
                      <a:pt x="1428" y="6144"/>
                      <a:pt x="1365" y="6144"/>
                    </a:cubicBezTo>
                    <a:cubicBezTo>
                      <a:pt x="1302" y="6144"/>
                      <a:pt x="1252" y="6195"/>
                      <a:pt x="1252" y="6258"/>
                    </a:cubicBezTo>
                    <a:lnTo>
                      <a:pt x="1252" y="6372"/>
                    </a:lnTo>
                    <a:lnTo>
                      <a:pt x="910" y="6372"/>
                    </a:lnTo>
                    <a:lnTo>
                      <a:pt x="910" y="6258"/>
                    </a:lnTo>
                    <a:cubicBezTo>
                      <a:pt x="910" y="6195"/>
                      <a:pt x="859" y="6144"/>
                      <a:pt x="796" y="6144"/>
                    </a:cubicBezTo>
                    <a:cubicBezTo>
                      <a:pt x="734" y="6144"/>
                      <a:pt x="683" y="6195"/>
                      <a:pt x="683" y="6258"/>
                    </a:cubicBezTo>
                    <a:lnTo>
                      <a:pt x="683" y="6372"/>
                    </a:lnTo>
                    <a:lnTo>
                      <a:pt x="455" y="6372"/>
                    </a:lnTo>
                    <a:lnTo>
                      <a:pt x="455" y="5234"/>
                    </a:lnTo>
                    <a:lnTo>
                      <a:pt x="1263" y="52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1828343">
                  <a:lnSpc>
                    <a:spcPct val="150000"/>
                  </a:lnSpc>
                </a:pPr>
                <a:endParaRPr lang="en-GB" sz="3599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42" name="îṣ1îdé">
                <a:extLst>
                  <a:ext uri="{FF2B5EF4-FFF2-40B4-BE49-F238E27FC236}">
                    <a16:creationId xmlns:a16="http://schemas.microsoft.com/office/drawing/2014/main" xmlns="" id="{3D4EF3D2-1E9F-48BF-A643-B9088110E8C3}"/>
                  </a:ext>
                </a:extLst>
              </p:cNvPr>
              <p:cNvSpPr/>
              <p:nvPr/>
            </p:nvSpPr>
            <p:spPr>
              <a:xfrm>
                <a:off x="5027563" y="3887713"/>
                <a:ext cx="692497" cy="276999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 fontScale="77500" lnSpcReduction="20000"/>
              </a:bodyPr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Text</a:t>
                </a:r>
                <a:endParaRPr lang="zh-CN" altLang="en-US" sz="16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ïSľîḑe">
                <a:extLst>
                  <a:ext uri="{FF2B5EF4-FFF2-40B4-BE49-F238E27FC236}">
                    <a16:creationId xmlns:a16="http://schemas.microsoft.com/office/drawing/2014/main" xmlns="" id="{611EDB02-0534-40DD-80C8-69CC094551F5}"/>
                  </a:ext>
                </a:extLst>
              </p:cNvPr>
              <p:cNvSpPr/>
              <p:nvPr/>
            </p:nvSpPr>
            <p:spPr bwMode="auto">
              <a:xfrm>
                <a:off x="6428149" y="3486617"/>
                <a:ext cx="290121" cy="279440"/>
              </a:xfrm>
              <a:custGeom>
                <a:avLst/>
                <a:gdLst>
                  <a:gd name="connsiteX0" fmla="*/ 297615 w 597921"/>
                  <a:gd name="connsiteY0" fmla="*/ 96957 h 598324"/>
                  <a:gd name="connsiteX1" fmla="*/ 323434 w 597921"/>
                  <a:gd name="connsiteY1" fmla="*/ 122740 h 598324"/>
                  <a:gd name="connsiteX2" fmla="*/ 323434 w 597921"/>
                  <a:gd name="connsiteY2" fmla="*/ 289852 h 598324"/>
                  <a:gd name="connsiteX3" fmla="*/ 462572 w 597921"/>
                  <a:gd name="connsiteY3" fmla="*/ 289852 h 598324"/>
                  <a:gd name="connsiteX4" fmla="*/ 487913 w 597921"/>
                  <a:gd name="connsiteY4" fmla="*/ 315157 h 598324"/>
                  <a:gd name="connsiteX5" fmla="*/ 462572 w 597921"/>
                  <a:gd name="connsiteY5" fmla="*/ 340463 h 598324"/>
                  <a:gd name="connsiteX6" fmla="*/ 297615 w 597921"/>
                  <a:gd name="connsiteY6" fmla="*/ 340463 h 598324"/>
                  <a:gd name="connsiteX7" fmla="*/ 272274 w 597921"/>
                  <a:gd name="connsiteY7" fmla="*/ 315157 h 598324"/>
                  <a:gd name="connsiteX8" fmla="*/ 272274 w 597921"/>
                  <a:gd name="connsiteY8" fmla="*/ 122740 h 598324"/>
                  <a:gd name="connsiteX9" fmla="*/ 297615 w 597921"/>
                  <a:gd name="connsiteY9" fmla="*/ 96957 h 598324"/>
                  <a:gd name="connsiteX10" fmla="*/ 298127 w 597921"/>
                  <a:gd name="connsiteY10" fmla="*/ 0 h 598324"/>
                  <a:gd name="connsiteX11" fmla="*/ 597921 w 597921"/>
                  <a:gd name="connsiteY11" fmla="*/ 299401 h 598324"/>
                  <a:gd name="connsiteX12" fmla="*/ 298127 w 597921"/>
                  <a:gd name="connsiteY12" fmla="*/ 598324 h 598324"/>
                  <a:gd name="connsiteX13" fmla="*/ 35150 w 597921"/>
                  <a:gd name="connsiteY13" fmla="*/ 442177 h 598324"/>
                  <a:gd name="connsiteX14" fmla="*/ 34194 w 597921"/>
                  <a:gd name="connsiteY14" fmla="*/ 432149 h 598324"/>
                  <a:gd name="connsiteX15" fmla="*/ 40410 w 597921"/>
                  <a:gd name="connsiteY15" fmla="*/ 424509 h 598324"/>
                  <a:gd name="connsiteX16" fmla="*/ 74836 w 597921"/>
                  <a:gd name="connsiteY16" fmla="*/ 407796 h 598324"/>
                  <a:gd name="connsiteX17" fmla="*/ 91571 w 597921"/>
                  <a:gd name="connsiteY17" fmla="*/ 413049 h 598324"/>
                  <a:gd name="connsiteX18" fmla="*/ 298127 w 597921"/>
                  <a:gd name="connsiteY18" fmla="*/ 534815 h 598324"/>
                  <a:gd name="connsiteX19" fmla="*/ 534328 w 597921"/>
                  <a:gd name="connsiteY19" fmla="*/ 299401 h 598324"/>
                  <a:gd name="connsiteX20" fmla="*/ 298127 w 597921"/>
                  <a:gd name="connsiteY20" fmla="*/ 63509 h 598324"/>
                  <a:gd name="connsiteX21" fmla="*/ 145123 w 597921"/>
                  <a:gd name="connsiteY21" fmla="*/ 120333 h 598324"/>
                  <a:gd name="connsiteX22" fmla="*/ 200587 w 597921"/>
                  <a:gd name="connsiteY22" fmla="*/ 142299 h 598324"/>
                  <a:gd name="connsiteX23" fmla="*/ 208237 w 597921"/>
                  <a:gd name="connsiteY23" fmla="*/ 152327 h 598324"/>
                  <a:gd name="connsiteX24" fmla="*/ 203456 w 597921"/>
                  <a:gd name="connsiteY24" fmla="*/ 164265 h 598324"/>
                  <a:gd name="connsiteX25" fmla="*/ 48060 w 597921"/>
                  <a:gd name="connsiteY25" fmla="*/ 285553 h 598324"/>
                  <a:gd name="connsiteX26" fmla="*/ 35150 w 597921"/>
                  <a:gd name="connsiteY26" fmla="*/ 287463 h 598324"/>
                  <a:gd name="connsiteX27" fmla="*/ 27500 w 597921"/>
                  <a:gd name="connsiteY27" fmla="*/ 277435 h 598324"/>
                  <a:gd name="connsiteX28" fmla="*/ 246 w 597921"/>
                  <a:gd name="connsiteY28" fmla="*/ 82132 h 598324"/>
                  <a:gd name="connsiteX29" fmla="*/ 4550 w 597921"/>
                  <a:gd name="connsiteY29" fmla="*/ 70194 h 598324"/>
                  <a:gd name="connsiteX30" fmla="*/ 17459 w 597921"/>
                  <a:gd name="connsiteY30" fmla="*/ 68762 h 598324"/>
                  <a:gd name="connsiteX31" fmla="*/ 80574 w 597921"/>
                  <a:gd name="connsiteY31" fmla="*/ 94070 h 598324"/>
                  <a:gd name="connsiteX32" fmla="*/ 298127 w 597921"/>
                  <a:gd name="connsiteY32" fmla="*/ 0 h 598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597921" h="598324">
                    <a:moveTo>
                      <a:pt x="297615" y="96957"/>
                    </a:moveTo>
                    <a:cubicBezTo>
                      <a:pt x="311959" y="96957"/>
                      <a:pt x="323434" y="108416"/>
                      <a:pt x="323434" y="122740"/>
                    </a:cubicBezTo>
                    <a:lnTo>
                      <a:pt x="323434" y="289852"/>
                    </a:lnTo>
                    <a:lnTo>
                      <a:pt x="462572" y="289852"/>
                    </a:lnTo>
                    <a:cubicBezTo>
                      <a:pt x="476438" y="289852"/>
                      <a:pt x="487913" y="301311"/>
                      <a:pt x="487913" y="315157"/>
                    </a:cubicBezTo>
                    <a:cubicBezTo>
                      <a:pt x="487913" y="329004"/>
                      <a:pt x="476438" y="340463"/>
                      <a:pt x="462572" y="340463"/>
                    </a:cubicBezTo>
                    <a:lnTo>
                      <a:pt x="297615" y="340463"/>
                    </a:lnTo>
                    <a:cubicBezTo>
                      <a:pt x="283749" y="340463"/>
                      <a:pt x="272274" y="329004"/>
                      <a:pt x="272274" y="315157"/>
                    </a:cubicBezTo>
                    <a:lnTo>
                      <a:pt x="272274" y="122740"/>
                    </a:lnTo>
                    <a:cubicBezTo>
                      <a:pt x="272274" y="108416"/>
                      <a:pt x="283749" y="96957"/>
                      <a:pt x="297615" y="96957"/>
                    </a:cubicBezTo>
                    <a:close/>
                    <a:moveTo>
                      <a:pt x="298127" y="0"/>
                    </a:moveTo>
                    <a:cubicBezTo>
                      <a:pt x="463564" y="0"/>
                      <a:pt x="597921" y="134181"/>
                      <a:pt x="597921" y="299401"/>
                    </a:cubicBezTo>
                    <a:cubicBezTo>
                      <a:pt x="597921" y="464143"/>
                      <a:pt x="463564" y="598324"/>
                      <a:pt x="298127" y="598324"/>
                    </a:cubicBezTo>
                    <a:cubicBezTo>
                      <a:pt x="188155" y="598324"/>
                      <a:pt x="87268" y="538635"/>
                      <a:pt x="35150" y="442177"/>
                    </a:cubicBezTo>
                    <a:cubicBezTo>
                      <a:pt x="33238" y="438835"/>
                      <a:pt x="32760" y="435492"/>
                      <a:pt x="34194" y="432149"/>
                    </a:cubicBezTo>
                    <a:cubicBezTo>
                      <a:pt x="35150" y="428807"/>
                      <a:pt x="37541" y="425942"/>
                      <a:pt x="40410" y="424509"/>
                    </a:cubicBezTo>
                    <a:lnTo>
                      <a:pt x="74836" y="407796"/>
                    </a:lnTo>
                    <a:cubicBezTo>
                      <a:pt x="81052" y="404931"/>
                      <a:pt x="88702" y="407319"/>
                      <a:pt x="91571" y="413049"/>
                    </a:cubicBezTo>
                    <a:cubicBezTo>
                      <a:pt x="133169" y="488018"/>
                      <a:pt x="212540" y="534815"/>
                      <a:pt x="298127" y="534815"/>
                    </a:cubicBezTo>
                    <a:cubicBezTo>
                      <a:pt x="428181" y="534815"/>
                      <a:pt x="534328" y="429284"/>
                      <a:pt x="534328" y="299401"/>
                    </a:cubicBezTo>
                    <a:cubicBezTo>
                      <a:pt x="534328" y="169517"/>
                      <a:pt x="428181" y="63509"/>
                      <a:pt x="298127" y="63509"/>
                    </a:cubicBezTo>
                    <a:cubicBezTo>
                      <a:pt x="242185" y="63509"/>
                      <a:pt x="187677" y="83565"/>
                      <a:pt x="145123" y="120333"/>
                    </a:cubicBezTo>
                    <a:lnTo>
                      <a:pt x="200587" y="142299"/>
                    </a:lnTo>
                    <a:cubicBezTo>
                      <a:pt x="204890" y="144209"/>
                      <a:pt x="207759" y="148029"/>
                      <a:pt x="208237" y="152327"/>
                    </a:cubicBezTo>
                    <a:cubicBezTo>
                      <a:pt x="208715" y="157102"/>
                      <a:pt x="207281" y="161399"/>
                      <a:pt x="203456" y="164265"/>
                    </a:cubicBezTo>
                    <a:lnTo>
                      <a:pt x="48060" y="285553"/>
                    </a:lnTo>
                    <a:cubicBezTo>
                      <a:pt x="44235" y="288418"/>
                      <a:pt x="39454" y="289373"/>
                      <a:pt x="35150" y="287463"/>
                    </a:cubicBezTo>
                    <a:cubicBezTo>
                      <a:pt x="31325" y="285553"/>
                      <a:pt x="27978" y="281733"/>
                      <a:pt x="27500" y="277435"/>
                    </a:cubicBezTo>
                    <a:lnTo>
                      <a:pt x="246" y="82132"/>
                    </a:lnTo>
                    <a:cubicBezTo>
                      <a:pt x="-710" y="77835"/>
                      <a:pt x="1203" y="73060"/>
                      <a:pt x="4550" y="70194"/>
                    </a:cubicBezTo>
                    <a:cubicBezTo>
                      <a:pt x="8375" y="67807"/>
                      <a:pt x="13156" y="66852"/>
                      <a:pt x="17459" y="68762"/>
                    </a:cubicBezTo>
                    <a:lnTo>
                      <a:pt x="80574" y="94070"/>
                    </a:lnTo>
                    <a:cubicBezTo>
                      <a:pt x="137472" y="33426"/>
                      <a:pt x="214931" y="0"/>
                      <a:pt x="298127" y="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  <a:alpha val="90000"/>
                </a:schemeClr>
              </a:solidFill>
              <a:ln>
                <a:gradFill flip="none" rotWithShape="1">
                  <a:gsLst>
                    <a:gs pos="16000">
                      <a:schemeClr val="bg1">
                        <a:lumMod val="65000"/>
                        <a:alpha val="69000"/>
                      </a:schemeClr>
                    </a:gs>
                    <a:gs pos="100000">
                      <a:schemeClr val="bg1">
                        <a:lumMod val="95000"/>
                        <a:alpha val="2400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/>
              </a:p>
            </p:txBody>
          </p:sp>
          <p:sp>
            <p:nvSpPr>
              <p:cNvPr id="44" name="iš1iḓè">
                <a:extLst>
                  <a:ext uri="{FF2B5EF4-FFF2-40B4-BE49-F238E27FC236}">
                    <a16:creationId xmlns:a16="http://schemas.microsoft.com/office/drawing/2014/main" xmlns="" id="{8A816463-CA69-4A71-ABF3-D64B5224C910}"/>
                  </a:ext>
                </a:extLst>
              </p:cNvPr>
              <p:cNvSpPr/>
              <p:nvPr/>
            </p:nvSpPr>
            <p:spPr>
              <a:xfrm>
                <a:off x="6226963" y="3887713"/>
                <a:ext cx="692497" cy="276999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 fontScale="77500" lnSpcReduction="20000"/>
              </a:bodyPr>
              <a:lstStyle/>
              <a:p>
                <a:pPr algn="ctr"/>
                <a:r>
                  <a:rPr lang="en-US" altLang="zh-CN" sz="1600" b="1" dirty="0"/>
                  <a:t>Text</a:t>
                </a:r>
                <a:endParaRPr lang="zh-CN" altLang="en-US" sz="1600" dirty="0"/>
              </a:p>
            </p:txBody>
          </p:sp>
          <p:sp>
            <p:nvSpPr>
              <p:cNvPr id="45" name="íṡļïḓe">
                <a:extLst>
                  <a:ext uri="{FF2B5EF4-FFF2-40B4-BE49-F238E27FC236}">
                    <a16:creationId xmlns:a16="http://schemas.microsoft.com/office/drawing/2014/main" xmlns="" id="{A1188FE4-73A0-4F9F-9956-2E4E75A4EC63}"/>
                  </a:ext>
                </a:extLst>
              </p:cNvPr>
              <p:cNvSpPr/>
              <p:nvPr/>
            </p:nvSpPr>
            <p:spPr bwMode="auto">
              <a:xfrm>
                <a:off x="7627549" y="3486617"/>
                <a:ext cx="290121" cy="279440"/>
              </a:xfrm>
              <a:custGeom>
                <a:avLst/>
                <a:gdLst>
                  <a:gd name="connsiteX0" fmla="*/ 0 w 582235"/>
                  <a:gd name="connsiteY0" fmla="*/ 404481 h 606722"/>
                  <a:gd name="connsiteX1" fmla="*/ 101261 w 582235"/>
                  <a:gd name="connsiteY1" fmla="*/ 404481 h 606722"/>
                  <a:gd name="connsiteX2" fmla="*/ 101261 w 582235"/>
                  <a:gd name="connsiteY2" fmla="*/ 606722 h 606722"/>
                  <a:gd name="connsiteX3" fmla="*/ 0 w 582235"/>
                  <a:gd name="connsiteY3" fmla="*/ 606722 h 606722"/>
                  <a:gd name="connsiteX4" fmla="*/ 151927 w 582235"/>
                  <a:gd name="connsiteY4" fmla="*/ 328623 h 606722"/>
                  <a:gd name="connsiteX5" fmla="*/ 253188 w 582235"/>
                  <a:gd name="connsiteY5" fmla="*/ 328623 h 606722"/>
                  <a:gd name="connsiteX6" fmla="*/ 253188 w 582235"/>
                  <a:gd name="connsiteY6" fmla="*/ 606722 h 606722"/>
                  <a:gd name="connsiteX7" fmla="*/ 151927 w 582235"/>
                  <a:gd name="connsiteY7" fmla="*/ 606722 h 606722"/>
                  <a:gd name="connsiteX8" fmla="*/ 303855 w 582235"/>
                  <a:gd name="connsiteY8" fmla="*/ 252766 h 606722"/>
                  <a:gd name="connsiteX9" fmla="*/ 405046 w 582235"/>
                  <a:gd name="connsiteY9" fmla="*/ 252766 h 606722"/>
                  <a:gd name="connsiteX10" fmla="*/ 405046 w 582235"/>
                  <a:gd name="connsiteY10" fmla="*/ 606722 h 606722"/>
                  <a:gd name="connsiteX11" fmla="*/ 303855 w 582235"/>
                  <a:gd name="connsiteY11" fmla="*/ 606722 h 606722"/>
                  <a:gd name="connsiteX12" fmla="*/ 455711 w 582235"/>
                  <a:gd name="connsiteY12" fmla="*/ 202241 h 606722"/>
                  <a:gd name="connsiteX13" fmla="*/ 556972 w 582235"/>
                  <a:gd name="connsiteY13" fmla="*/ 202241 h 606722"/>
                  <a:gd name="connsiteX14" fmla="*/ 556972 w 582235"/>
                  <a:gd name="connsiteY14" fmla="*/ 606722 h 606722"/>
                  <a:gd name="connsiteX15" fmla="*/ 455711 w 582235"/>
                  <a:gd name="connsiteY15" fmla="*/ 606722 h 606722"/>
                  <a:gd name="connsiteX16" fmla="*/ 455697 w 582235"/>
                  <a:gd name="connsiteY16" fmla="*/ 0 h 606722"/>
                  <a:gd name="connsiteX17" fmla="*/ 556785 w 582235"/>
                  <a:gd name="connsiteY17" fmla="*/ 0 h 606722"/>
                  <a:gd name="connsiteX18" fmla="*/ 556874 w 582235"/>
                  <a:gd name="connsiteY18" fmla="*/ 0 h 606722"/>
                  <a:gd name="connsiteX19" fmla="*/ 556963 w 582235"/>
                  <a:gd name="connsiteY19" fmla="*/ 0 h 606722"/>
                  <a:gd name="connsiteX20" fmla="*/ 557675 w 582235"/>
                  <a:gd name="connsiteY20" fmla="*/ 0 h 606722"/>
                  <a:gd name="connsiteX21" fmla="*/ 559366 w 582235"/>
                  <a:gd name="connsiteY21" fmla="*/ 89 h 606722"/>
                  <a:gd name="connsiteX22" fmla="*/ 560611 w 582235"/>
                  <a:gd name="connsiteY22" fmla="*/ 267 h 606722"/>
                  <a:gd name="connsiteX23" fmla="*/ 561857 w 582235"/>
                  <a:gd name="connsiteY23" fmla="*/ 444 h 606722"/>
                  <a:gd name="connsiteX24" fmla="*/ 563192 w 582235"/>
                  <a:gd name="connsiteY24" fmla="*/ 800 h 606722"/>
                  <a:gd name="connsiteX25" fmla="*/ 564171 w 582235"/>
                  <a:gd name="connsiteY25" fmla="*/ 1067 h 606722"/>
                  <a:gd name="connsiteX26" fmla="*/ 565506 w 582235"/>
                  <a:gd name="connsiteY26" fmla="*/ 1511 h 606722"/>
                  <a:gd name="connsiteX27" fmla="*/ 566574 w 582235"/>
                  <a:gd name="connsiteY27" fmla="*/ 1867 h 606722"/>
                  <a:gd name="connsiteX28" fmla="*/ 567730 w 582235"/>
                  <a:gd name="connsiteY28" fmla="*/ 2400 h 606722"/>
                  <a:gd name="connsiteX29" fmla="*/ 568798 w 582235"/>
                  <a:gd name="connsiteY29" fmla="*/ 2933 h 606722"/>
                  <a:gd name="connsiteX30" fmla="*/ 569777 w 582235"/>
                  <a:gd name="connsiteY30" fmla="*/ 3467 h 606722"/>
                  <a:gd name="connsiteX31" fmla="*/ 570934 w 582235"/>
                  <a:gd name="connsiteY31" fmla="*/ 4178 h 606722"/>
                  <a:gd name="connsiteX32" fmla="*/ 571824 w 582235"/>
                  <a:gd name="connsiteY32" fmla="*/ 4800 h 606722"/>
                  <a:gd name="connsiteX33" fmla="*/ 572891 w 582235"/>
                  <a:gd name="connsiteY33" fmla="*/ 5689 h 606722"/>
                  <a:gd name="connsiteX34" fmla="*/ 573781 w 582235"/>
                  <a:gd name="connsiteY34" fmla="*/ 6489 h 606722"/>
                  <a:gd name="connsiteX35" fmla="*/ 574760 w 582235"/>
                  <a:gd name="connsiteY35" fmla="*/ 7289 h 606722"/>
                  <a:gd name="connsiteX36" fmla="*/ 575917 w 582235"/>
                  <a:gd name="connsiteY36" fmla="*/ 8533 h 606722"/>
                  <a:gd name="connsiteX37" fmla="*/ 576451 w 582235"/>
                  <a:gd name="connsiteY37" fmla="*/ 9066 h 606722"/>
                  <a:gd name="connsiteX38" fmla="*/ 576451 w 582235"/>
                  <a:gd name="connsiteY38" fmla="*/ 9155 h 606722"/>
                  <a:gd name="connsiteX39" fmla="*/ 577964 w 582235"/>
                  <a:gd name="connsiteY39" fmla="*/ 11200 h 606722"/>
                  <a:gd name="connsiteX40" fmla="*/ 578053 w 582235"/>
                  <a:gd name="connsiteY40" fmla="*/ 11289 h 606722"/>
                  <a:gd name="connsiteX41" fmla="*/ 579209 w 582235"/>
                  <a:gd name="connsiteY41" fmla="*/ 13244 h 606722"/>
                  <a:gd name="connsiteX42" fmla="*/ 579743 w 582235"/>
                  <a:gd name="connsiteY42" fmla="*/ 14222 h 606722"/>
                  <a:gd name="connsiteX43" fmla="*/ 580277 w 582235"/>
                  <a:gd name="connsiteY43" fmla="*/ 15555 h 606722"/>
                  <a:gd name="connsiteX44" fmla="*/ 580722 w 582235"/>
                  <a:gd name="connsiteY44" fmla="*/ 16711 h 606722"/>
                  <a:gd name="connsiteX45" fmla="*/ 581167 w 582235"/>
                  <a:gd name="connsiteY45" fmla="*/ 17866 h 606722"/>
                  <a:gd name="connsiteX46" fmla="*/ 581523 w 582235"/>
                  <a:gd name="connsiteY46" fmla="*/ 19199 h 606722"/>
                  <a:gd name="connsiteX47" fmla="*/ 581790 w 582235"/>
                  <a:gd name="connsiteY47" fmla="*/ 20266 h 606722"/>
                  <a:gd name="connsiteX48" fmla="*/ 582146 w 582235"/>
                  <a:gd name="connsiteY48" fmla="*/ 22488 h 606722"/>
                  <a:gd name="connsiteX49" fmla="*/ 582146 w 582235"/>
                  <a:gd name="connsiteY49" fmla="*/ 22666 h 606722"/>
                  <a:gd name="connsiteX50" fmla="*/ 582235 w 582235"/>
                  <a:gd name="connsiteY50" fmla="*/ 25244 h 606722"/>
                  <a:gd name="connsiteX51" fmla="*/ 582235 w 582235"/>
                  <a:gd name="connsiteY51" fmla="*/ 126396 h 606722"/>
                  <a:gd name="connsiteX52" fmla="*/ 556963 w 582235"/>
                  <a:gd name="connsiteY52" fmla="*/ 151728 h 606722"/>
                  <a:gd name="connsiteX53" fmla="*/ 531691 w 582235"/>
                  <a:gd name="connsiteY53" fmla="*/ 126396 h 606722"/>
                  <a:gd name="connsiteX54" fmla="*/ 531691 w 582235"/>
                  <a:gd name="connsiteY54" fmla="*/ 79286 h 606722"/>
                  <a:gd name="connsiteX55" fmla="*/ 421260 w 582235"/>
                  <a:gd name="connsiteY55" fmla="*/ 171106 h 606722"/>
                  <a:gd name="connsiteX56" fmla="*/ 385666 w 582235"/>
                  <a:gd name="connsiteY56" fmla="*/ 167906 h 606722"/>
                  <a:gd name="connsiteX57" fmla="*/ 388869 w 582235"/>
                  <a:gd name="connsiteY57" fmla="*/ 132262 h 606722"/>
                  <a:gd name="connsiteX58" fmla="*/ 487020 w 582235"/>
                  <a:gd name="connsiteY58" fmla="*/ 50576 h 606722"/>
                  <a:gd name="connsiteX59" fmla="*/ 455697 w 582235"/>
                  <a:gd name="connsiteY59" fmla="*/ 50576 h 606722"/>
                  <a:gd name="connsiteX60" fmla="*/ 430425 w 582235"/>
                  <a:gd name="connsiteY60" fmla="*/ 25244 h 606722"/>
                  <a:gd name="connsiteX61" fmla="*/ 455697 w 582235"/>
                  <a:gd name="connsiteY61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582235" h="606722">
                    <a:moveTo>
                      <a:pt x="0" y="404481"/>
                    </a:moveTo>
                    <a:lnTo>
                      <a:pt x="101261" y="404481"/>
                    </a:lnTo>
                    <a:lnTo>
                      <a:pt x="101261" y="606722"/>
                    </a:lnTo>
                    <a:lnTo>
                      <a:pt x="0" y="606722"/>
                    </a:lnTo>
                    <a:close/>
                    <a:moveTo>
                      <a:pt x="151927" y="328623"/>
                    </a:moveTo>
                    <a:lnTo>
                      <a:pt x="253188" y="328623"/>
                    </a:lnTo>
                    <a:lnTo>
                      <a:pt x="253188" y="606722"/>
                    </a:lnTo>
                    <a:lnTo>
                      <a:pt x="151927" y="606722"/>
                    </a:lnTo>
                    <a:close/>
                    <a:moveTo>
                      <a:pt x="303855" y="252766"/>
                    </a:moveTo>
                    <a:lnTo>
                      <a:pt x="405046" y="252766"/>
                    </a:lnTo>
                    <a:lnTo>
                      <a:pt x="405046" y="606722"/>
                    </a:lnTo>
                    <a:lnTo>
                      <a:pt x="303855" y="606722"/>
                    </a:lnTo>
                    <a:close/>
                    <a:moveTo>
                      <a:pt x="455711" y="202241"/>
                    </a:moveTo>
                    <a:lnTo>
                      <a:pt x="556972" y="202241"/>
                    </a:lnTo>
                    <a:lnTo>
                      <a:pt x="556972" y="606722"/>
                    </a:lnTo>
                    <a:lnTo>
                      <a:pt x="455711" y="606722"/>
                    </a:lnTo>
                    <a:close/>
                    <a:moveTo>
                      <a:pt x="455697" y="0"/>
                    </a:moveTo>
                    <a:lnTo>
                      <a:pt x="556785" y="0"/>
                    </a:lnTo>
                    <a:lnTo>
                      <a:pt x="556874" y="0"/>
                    </a:lnTo>
                    <a:lnTo>
                      <a:pt x="556963" y="0"/>
                    </a:lnTo>
                    <a:cubicBezTo>
                      <a:pt x="557230" y="0"/>
                      <a:pt x="557408" y="0"/>
                      <a:pt x="557675" y="0"/>
                    </a:cubicBezTo>
                    <a:cubicBezTo>
                      <a:pt x="558298" y="89"/>
                      <a:pt x="558832" y="89"/>
                      <a:pt x="559366" y="89"/>
                    </a:cubicBezTo>
                    <a:cubicBezTo>
                      <a:pt x="559811" y="178"/>
                      <a:pt x="560256" y="267"/>
                      <a:pt x="560611" y="267"/>
                    </a:cubicBezTo>
                    <a:cubicBezTo>
                      <a:pt x="561056" y="356"/>
                      <a:pt x="561412" y="444"/>
                      <a:pt x="561857" y="444"/>
                    </a:cubicBezTo>
                    <a:cubicBezTo>
                      <a:pt x="562302" y="533"/>
                      <a:pt x="562747" y="711"/>
                      <a:pt x="563192" y="800"/>
                    </a:cubicBezTo>
                    <a:cubicBezTo>
                      <a:pt x="563548" y="889"/>
                      <a:pt x="563904" y="978"/>
                      <a:pt x="564171" y="1067"/>
                    </a:cubicBezTo>
                    <a:cubicBezTo>
                      <a:pt x="564616" y="1156"/>
                      <a:pt x="565061" y="1333"/>
                      <a:pt x="565506" y="1511"/>
                    </a:cubicBezTo>
                    <a:cubicBezTo>
                      <a:pt x="565862" y="1600"/>
                      <a:pt x="566218" y="1778"/>
                      <a:pt x="566574" y="1867"/>
                    </a:cubicBezTo>
                    <a:cubicBezTo>
                      <a:pt x="566929" y="2044"/>
                      <a:pt x="567285" y="2222"/>
                      <a:pt x="567730" y="2400"/>
                    </a:cubicBezTo>
                    <a:cubicBezTo>
                      <a:pt x="568086" y="2578"/>
                      <a:pt x="568442" y="2755"/>
                      <a:pt x="568798" y="2933"/>
                    </a:cubicBezTo>
                    <a:cubicBezTo>
                      <a:pt x="569154" y="3111"/>
                      <a:pt x="569421" y="3289"/>
                      <a:pt x="569777" y="3467"/>
                    </a:cubicBezTo>
                    <a:cubicBezTo>
                      <a:pt x="570133" y="3733"/>
                      <a:pt x="570578" y="4000"/>
                      <a:pt x="570934" y="4178"/>
                    </a:cubicBezTo>
                    <a:cubicBezTo>
                      <a:pt x="571201" y="4444"/>
                      <a:pt x="571557" y="4622"/>
                      <a:pt x="571824" y="4800"/>
                    </a:cubicBezTo>
                    <a:cubicBezTo>
                      <a:pt x="572180" y="5155"/>
                      <a:pt x="572536" y="5422"/>
                      <a:pt x="572891" y="5689"/>
                    </a:cubicBezTo>
                    <a:cubicBezTo>
                      <a:pt x="573247" y="5955"/>
                      <a:pt x="573514" y="6222"/>
                      <a:pt x="573781" y="6489"/>
                    </a:cubicBezTo>
                    <a:cubicBezTo>
                      <a:pt x="574137" y="6755"/>
                      <a:pt x="574493" y="7022"/>
                      <a:pt x="574760" y="7289"/>
                    </a:cubicBezTo>
                    <a:cubicBezTo>
                      <a:pt x="575205" y="7733"/>
                      <a:pt x="575561" y="8178"/>
                      <a:pt x="575917" y="8533"/>
                    </a:cubicBezTo>
                    <a:cubicBezTo>
                      <a:pt x="576095" y="8711"/>
                      <a:pt x="576273" y="8889"/>
                      <a:pt x="576451" y="9066"/>
                    </a:cubicBezTo>
                    <a:cubicBezTo>
                      <a:pt x="576451" y="9155"/>
                      <a:pt x="576451" y="9155"/>
                      <a:pt x="576451" y="9155"/>
                    </a:cubicBezTo>
                    <a:cubicBezTo>
                      <a:pt x="576985" y="9777"/>
                      <a:pt x="577519" y="10489"/>
                      <a:pt x="577964" y="11200"/>
                    </a:cubicBezTo>
                    <a:cubicBezTo>
                      <a:pt x="577964" y="11200"/>
                      <a:pt x="578053" y="11289"/>
                      <a:pt x="578053" y="11289"/>
                    </a:cubicBezTo>
                    <a:cubicBezTo>
                      <a:pt x="578498" y="12000"/>
                      <a:pt x="578854" y="12622"/>
                      <a:pt x="579209" y="13244"/>
                    </a:cubicBezTo>
                    <a:cubicBezTo>
                      <a:pt x="579387" y="13600"/>
                      <a:pt x="579565" y="13955"/>
                      <a:pt x="579743" y="14222"/>
                    </a:cubicBezTo>
                    <a:cubicBezTo>
                      <a:pt x="579921" y="14666"/>
                      <a:pt x="580099" y="15111"/>
                      <a:pt x="580277" y="15555"/>
                    </a:cubicBezTo>
                    <a:cubicBezTo>
                      <a:pt x="580455" y="15911"/>
                      <a:pt x="580633" y="16266"/>
                      <a:pt x="580722" y="16711"/>
                    </a:cubicBezTo>
                    <a:cubicBezTo>
                      <a:pt x="580900" y="17066"/>
                      <a:pt x="581078" y="17422"/>
                      <a:pt x="581167" y="17866"/>
                    </a:cubicBezTo>
                    <a:cubicBezTo>
                      <a:pt x="581256" y="18311"/>
                      <a:pt x="581434" y="18755"/>
                      <a:pt x="581523" y="19199"/>
                    </a:cubicBezTo>
                    <a:cubicBezTo>
                      <a:pt x="581612" y="19555"/>
                      <a:pt x="581701" y="19910"/>
                      <a:pt x="581790" y="20266"/>
                    </a:cubicBezTo>
                    <a:cubicBezTo>
                      <a:pt x="581879" y="20977"/>
                      <a:pt x="582057" y="21777"/>
                      <a:pt x="582146" y="22488"/>
                    </a:cubicBezTo>
                    <a:cubicBezTo>
                      <a:pt x="582146" y="22577"/>
                      <a:pt x="582146" y="22666"/>
                      <a:pt x="582146" y="22666"/>
                    </a:cubicBezTo>
                    <a:cubicBezTo>
                      <a:pt x="582235" y="23555"/>
                      <a:pt x="582235" y="24355"/>
                      <a:pt x="582235" y="25244"/>
                    </a:cubicBezTo>
                    <a:lnTo>
                      <a:pt x="582235" y="126396"/>
                    </a:lnTo>
                    <a:cubicBezTo>
                      <a:pt x="582235" y="140351"/>
                      <a:pt x="570934" y="151728"/>
                      <a:pt x="556963" y="151728"/>
                    </a:cubicBezTo>
                    <a:cubicBezTo>
                      <a:pt x="542992" y="151728"/>
                      <a:pt x="531691" y="140351"/>
                      <a:pt x="531691" y="126396"/>
                    </a:cubicBezTo>
                    <a:lnTo>
                      <a:pt x="531691" y="79286"/>
                    </a:lnTo>
                    <a:lnTo>
                      <a:pt x="421260" y="171106"/>
                    </a:lnTo>
                    <a:cubicBezTo>
                      <a:pt x="410582" y="180083"/>
                      <a:pt x="394564" y="178572"/>
                      <a:pt x="385666" y="167906"/>
                    </a:cubicBezTo>
                    <a:cubicBezTo>
                      <a:pt x="376678" y="157150"/>
                      <a:pt x="378191" y="141240"/>
                      <a:pt x="388869" y="132262"/>
                    </a:cubicBezTo>
                    <a:lnTo>
                      <a:pt x="487020" y="50576"/>
                    </a:lnTo>
                    <a:lnTo>
                      <a:pt x="455697" y="50576"/>
                    </a:lnTo>
                    <a:cubicBezTo>
                      <a:pt x="441727" y="50576"/>
                      <a:pt x="430425" y="39288"/>
                      <a:pt x="430425" y="25244"/>
                    </a:cubicBezTo>
                    <a:cubicBezTo>
                      <a:pt x="430425" y="11289"/>
                      <a:pt x="441727" y="0"/>
                      <a:pt x="45569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zh-CN" sz="6398">
                  <a:solidFill>
                    <a:srgbClr val="000000"/>
                  </a:solidFill>
                </a:endParaRPr>
              </a:p>
            </p:txBody>
          </p:sp>
          <p:sp>
            <p:nvSpPr>
              <p:cNvPr id="46" name="î$líḋê">
                <a:extLst>
                  <a:ext uri="{FF2B5EF4-FFF2-40B4-BE49-F238E27FC236}">
                    <a16:creationId xmlns:a16="http://schemas.microsoft.com/office/drawing/2014/main" xmlns="" id="{46485FA6-5CD9-4280-AF0C-6E0BAA5D7800}"/>
                  </a:ext>
                </a:extLst>
              </p:cNvPr>
              <p:cNvSpPr/>
              <p:nvPr/>
            </p:nvSpPr>
            <p:spPr>
              <a:xfrm>
                <a:off x="7426361" y="3887713"/>
                <a:ext cx="692497" cy="276999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 fontScale="77500" lnSpcReduction="20000"/>
              </a:bodyPr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Text</a:t>
                </a:r>
                <a:endParaRPr lang="zh-CN" altLang="en-US" sz="16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7" name="ïsļíḋé">
                <a:extLst>
                  <a:ext uri="{FF2B5EF4-FFF2-40B4-BE49-F238E27FC236}">
                    <a16:creationId xmlns:a16="http://schemas.microsoft.com/office/drawing/2014/main" xmlns="" id="{5A20A432-2423-41EA-9F44-E6632D78DF9B}"/>
                  </a:ext>
                </a:extLst>
              </p:cNvPr>
              <p:cNvSpPr/>
              <p:nvPr/>
            </p:nvSpPr>
            <p:spPr bwMode="auto">
              <a:xfrm>
                <a:off x="8371426" y="3215575"/>
                <a:ext cx="1474850" cy="1220178"/>
              </a:xfrm>
              <a:custGeom>
                <a:avLst/>
                <a:gdLst/>
                <a:ahLst/>
                <a:cxnLst>
                  <a:cxn ang="0">
                    <a:pos x="629" y="221"/>
                  </a:cxn>
                  <a:cxn ang="0">
                    <a:pos x="414" y="63"/>
                  </a:cxn>
                  <a:cxn ang="0">
                    <a:pos x="393" y="47"/>
                  </a:cxn>
                  <a:cxn ang="0">
                    <a:pos x="239" y="0"/>
                  </a:cxn>
                  <a:cxn ang="0">
                    <a:pos x="171" y="9"/>
                  </a:cxn>
                  <a:cxn ang="0">
                    <a:pos x="0" y="137"/>
                  </a:cxn>
                  <a:cxn ang="0">
                    <a:pos x="98" y="209"/>
                  </a:cxn>
                  <a:cxn ang="0">
                    <a:pos x="137" y="279"/>
                  </a:cxn>
                  <a:cxn ang="0">
                    <a:pos x="98" y="349"/>
                  </a:cxn>
                  <a:cxn ang="0">
                    <a:pos x="0" y="421"/>
                  </a:cxn>
                  <a:cxn ang="0">
                    <a:pos x="171" y="549"/>
                  </a:cxn>
                  <a:cxn ang="0">
                    <a:pos x="239" y="557"/>
                  </a:cxn>
                  <a:cxn ang="0">
                    <a:pos x="393" y="511"/>
                  </a:cxn>
                  <a:cxn ang="0">
                    <a:pos x="414" y="495"/>
                  </a:cxn>
                  <a:cxn ang="0">
                    <a:pos x="629" y="337"/>
                  </a:cxn>
                  <a:cxn ang="0">
                    <a:pos x="629" y="221"/>
                  </a:cxn>
                </a:cxnLst>
                <a:rect l="0" t="0" r="r" b="b"/>
                <a:pathLst>
                  <a:path w="673" h="557">
                    <a:moveTo>
                      <a:pt x="629" y="221"/>
                    </a:moveTo>
                    <a:cubicBezTo>
                      <a:pt x="414" y="63"/>
                      <a:pt x="414" y="63"/>
                      <a:pt x="414" y="63"/>
                    </a:cubicBezTo>
                    <a:cubicBezTo>
                      <a:pt x="407" y="57"/>
                      <a:pt x="400" y="52"/>
                      <a:pt x="393" y="47"/>
                    </a:cubicBezTo>
                    <a:cubicBezTo>
                      <a:pt x="349" y="17"/>
                      <a:pt x="296" y="0"/>
                      <a:pt x="239" y="0"/>
                    </a:cubicBezTo>
                    <a:cubicBezTo>
                      <a:pt x="216" y="0"/>
                      <a:pt x="193" y="3"/>
                      <a:pt x="171" y="9"/>
                    </a:cubicBezTo>
                    <a:cubicBezTo>
                      <a:pt x="99" y="27"/>
                      <a:pt x="37" y="74"/>
                      <a:pt x="0" y="137"/>
                    </a:cubicBezTo>
                    <a:cubicBezTo>
                      <a:pt x="98" y="209"/>
                      <a:pt x="98" y="209"/>
                      <a:pt x="98" y="209"/>
                    </a:cubicBezTo>
                    <a:cubicBezTo>
                      <a:pt x="123" y="227"/>
                      <a:pt x="137" y="252"/>
                      <a:pt x="137" y="279"/>
                    </a:cubicBezTo>
                    <a:cubicBezTo>
                      <a:pt x="137" y="305"/>
                      <a:pt x="123" y="330"/>
                      <a:pt x="98" y="349"/>
                    </a:cubicBezTo>
                    <a:cubicBezTo>
                      <a:pt x="0" y="421"/>
                      <a:pt x="0" y="421"/>
                      <a:pt x="0" y="421"/>
                    </a:cubicBezTo>
                    <a:cubicBezTo>
                      <a:pt x="37" y="484"/>
                      <a:pt x="99" y="530"/>
                      <a:pt x="171" y="549"/>
                    </a:cubicBezTo>
                    <a:cubicBezTo>
                      <a:pt x="193" y="554"/>
                      <a:pt x="216" y="557"/>
                      <a:pt x="239" y="557"/>
                    </a:cubicBezTo>
                    <a:cubicBezTo>
                      <a:pt x="296" y="557"/>
                      <a:pt x="349" y="540"/>
                      <a:pt x="393" y="511"/>
                    </a:cubicBezTo>
                    <a:cubicBezTo>
                      <a:pt x="400" y="506"/>
                      <a:pt x="407" y="500"/>
                      <a:pt x="414" y="495"/>
                    </a:cubicBezTo>
                    <a:cubicBezTo>
                      <a:pt x="629" y="337"/>
                      <a:pt x="629" y="337"/>
                      <a:pt x="629" y="337"/>
                    </a:cubicBezTo>
                    <a:cubicBezTo>
                      <a:pt x="673" y="305"/>
                      <a:pt x="673" y="253"/>
                      <a:pt x="629" y="221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 defTabSz="814388">
                  <a:lnSpc>
                    <a:spcPct val="90000"/>
                  </a:lnSpc>
                  <a:defRPr/>
                </a:pPr>
                <a:endParaRPr lang="en-US" sz="2400" dirty="0"/>
              </a:p>
            </p:txBody>
          </p:sp>
          <p:sp>
            <p:nvSpPr>
              <p:cNvPr id="48" name="îşľíḍê">
                <a:extLst>
                  <a:ext uri="{FF2B5EF4-FFF2-40B4-BE49-F238E27FC236}">
                    <a16:creationId xmlns:a16="http://schemas.microsoft.com/office/drawing/2014/main" xmlns="" id="{C9646AE3-1AAE-4991-98CD-37DC036AA277}"/>
                  </a:ext>
                </a:extLst>
              </p:cNvPr>
              <p:cNvSpPr/>
              <p:nvPr/>
            </p:nvSpPr>
            <p:spPr bwMode="auto">
              <a:xfrm>
                <a:off x="9557958" y="3215574"/>
                <a:ext cx="1472983" cy="1220178"/>
              </a:xfrm>
              <a:custGeom>
                <a:avLst/>
                <a:gdLst/>
                <a:ahLst/>
                <a:cxnLst>
                  <a:cxn ang="0">
                    <a:pos x="629" y="221"/>
                  </a:cxn>
                  <a:cxn ang="0">
                    <a:pos x="414" y="63"/>
                  </a:cxn>
                  <a:cxn ang="0">
                    <a:pos x="393" y="47"/>
                  </a:cxn>
                  <a:cxn ang="0">
                    <a:pos x="239" y="0"/>
                  </a:cxn>
                  <a:cxn ang="0">
                    <a:pos x="171" y="9"/>
                  </a:cxn>
                  <a:cxn ang="0">
                    <a:pos x="0" y="137"/>
                  </a:cxn>
                  <a:cxn ang="0">
                    <a:pos x="98" y="209"/>
                  </a:cxn>
                  <a:cxn ang="0">
                    <a:pos x="136" y="279"/>
                  </a:cxn>
                  <a:cxn ang="0">
                    <a:pos x="98" y="349"/>
                  </a:cxn>
                  <a:cxn ang="0">
                    <a:pos x="0" y="421"/>
                  </a:cxn>
                  <a:cxn ang="0">
                    <a:pos x="171" y="549"/>
                  </a:cxn>
                  <a:cxn ang="0">
                    <a:pos x="239" y="557"/>
                  </a:cxn>
                  <a:cxn ang="0">
                    <a:pos x="393" y="511"/>
                  </a:cxn>
                  <a:cxn ang="0">
                    <a:pos x="414" y="495"/>
                  </a:cxn>
                  <a:cxn ang="0">
                    <a:pos x="629" y="337"/>
                  </a:cxn>
                  <a:cxn ang="0">
                    <a:pos x="629" y="221"/>
                  </a:cxn>
                </a:cxnLst>
                <a:rect l="0" t="0" r="r" b="b"/>
                <a:pathLst>
                  <a:path w="672" h="557">
                    <a:moveTo>
                      <a:pt x="629" y="221"/>
                    </a:moveTo>
                    <a:cubicBezTo>
                      <a:pt x="414" y="63"/>
                      <a:pt x="414" y="63"/>
                      <a:pt x="414" y="63"/>
                    </a:cubicBezTo>
                    <a:cubicBezTo>
                      <a:pt x="407" y="57"/>
                      <a:pt x="400" y="52"/>
                      <a:pt x="393" y="47"/>
                    </a:cubicBezTo>
                    <a:cubicBezTo>
                      <a:pt x="349" y="17"/>
                      <a:pt x="296" y="0"/>
                      <a:pt x="239" y="0"/>
                    </a:cubicBezTo>
                    <a:cubicBezTo>
                      <a:pt x="215" y="0"/>
                      <a:pt x="193" y="3"/>
                      <a:pt x="171" y="9"/>
                    </a:cubicBezTo>
                    <a:cubicBezTo>
                      <a:pt x="98" y="27"/>
                      <a:pt x="37" y="74"/>
                      <a:pt x="0" y="137"/>
                    </a:cubicBezTo>
                    <a:cubicBezTo>
                      <a:pt x="98" y="209"/>
                      <a:pt x="98" y="209"/>
                      <a:pt x="98" y="209"/>
                    </a:cubicBezTo>
                    <a:cubicBezTo>
                      <a:pt x="123" y="227"/>
                      <a:pt x="136" y="252"/>
                      <a:pt x="136" y="279"/>
                    </a:cubicBezTo>
                    <a:cubicBezTo>
                      <a:pt x="136" y="305"/>
                      <a:pt x="123" y="330"/>
                      <a:pt x="98" y="349"/>
                    </a:cubicBezTo>
                    <a:cubicBezTo>
                      <a:pt x="0" y="421"/>
                      <a:pt x="0" y="421"/>
                      <a:pt x="0" y="421"/>
                    </a:cubicBezTo>
                    <a:cubicBezTo>
                      <a:pt x="37" y="484"/>
                      <a:pt x="98" y="530"/>
                      <a:pt x="171" y="549"/>
                    </a:cubicBezTo>
                    <a:cubicBezTo>
                      <a:pt x="193" y="554"/>
                      <a:pt x="215" y="557"/>
                      <a:pt x="239" y="557"/>
                    </a:cubicBezTo>
                    <a:cubicBezTo>
                      <a:pt x="296" y="557"/>
                      <a:pt x="349" y="540"/>
                      <a:pt x="393" y="511"/>
                    </a:cubicBezTo>
                    <a:cubicBezTo>
                      <a:pt x="400" y="506"/>
                      <a:pt x="407" y="500"/>
                      <a:pt x="414" y="495"/>
                    </a:cubicBezTo>
                    <a:cubicBezTo>
                      <a:pt x="629" y="337"/>
                      <a:pt x="629" y="337"/>
                      <a:pt x="629" y="337"/>
                    </a:cubicBezTo>
                    <a:cubicBezTo>
                      <a:pt x="672" y="305"/>
                      <a:pt x="672" y="253"/>
                      <a:pt x="629" y="22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 defTabSz="814388">
                  <a:lnSpc>
                    <a:spcPct val="90000"/>
                  </a:lnSpc>
                  <a:defRPr/>
                </a:pPr>
                <a:endParaRPr lang="en-US" sz="2400" dirty="0"/>
              </a:p>
            </p:txBody>
          </p:sp>
          <p:sp>
            <p:nvSpPr>
              <p:cNvPr id="49" name="ïsḷïḋê">
                <a:extLst>
                  <a:ext uri="{FF2B5EF4-FFF2-40B4-BE49-F238E27FC236}">
                    <a16:creationId xmlns:a16="http://schemas.microsoft.com/office/drawing/2014/main" xmlns="" id="{03A52A88-D2FD-496C-8C56-1FC42CCF5F33}"/>
                  </a:ext>
                </a:extLst>
              </p:cNvPr>
              <p:cNvSpPr/>
              <p:nvPr/>
            </p:nvSpPr>
            <p:spPr bwMode="auto">
              <a:xfrm>
                <a:off x="8847944" y="3481277"/>
                <a:ext cx="248131" cy="290121"/>
              </a:xfrm>
              <a:custGeom>
                <a:avLst/>
                <a:gdLst>
                  <a:gd name="connsiteX0" fmla="*/ 309853 w 516072"/>
                  <a:gd name="connsiteY0" fmla="*/ 506697 h 603405"/>
                  <a:gd name="connsiteX1" fmla="*/ 326214 w 516072"/>
                  <a:gd name="connsiteY1" fmla="*/ 521096 h 603405"/>
                  <a:gd name="connsiteX2" fmla="*/ 311812 w 516072"/>
                  <a:gd name="connsiteY2" fmla="*/ 537454 h 603405"/>
                  <a:gd name="connsiteX3" fmla="*/ 164332 w 516072"/>
                  <a:gd name="connsiteY3" fmla="*/ 546670 h 603405"/>
                  <a:gd name="connsiteX4" fmla="*/ 163295 w 516072"/>
                  <a:gd name="connsiteY4" fmla="*/ 546670 h 603405"/>
                  <a:gd name="connsiteX5" fmla="*/ 147971 w 516072"/>
                  <a:gd name="connsiteY5" fmla="*/ 532270 h 603405"/>
                  <a:gd name="connsiteX6" fmla="*/ 162373 w 516072"/>
                  <a:gd name="connsiteY6" fmla="*/ 515913 h 603405"/>
                  <a:gd name="connsiteX7" fmla="*/ 300609 w 516072"/>
                  <a:gd name="connsiteY7" fmla="*/ 444361 h 603405"/>
                  <a:gd name="connsiteX8" fmla="*/ 316970 w 516072"/>
                  <a:gd name="connsiteY8" fmla="*/ 458620 h 603405"/>
                  <a:gd name="connsiteX9" fmla="*/ 302568 w 516072"/>
                  <a:gd name="connsiteY9" fmla="*/ 474949 h 603405"/>
                  <a:gd name="connsiteX10" fmla="*/ 155088 w 516072"/>
                  <a:gd name="connsiteY10" fmla="*/ 484149 h 603405"/>
                  <a:gd name="connsiteX11" fmla="*/ 154051 w 516072"/>
                  <a:gd name="connsiteY11" fmla="*/ 484149 h 603405"/>
                  <a:gd name="connsiteX12" fmla="*/ 138727 w 516072"/>
                  <a:gd name="connsiteY12" fmla="*/ 469775 h 603405"/>
                  <a:gd name="connsiteX13" fmla="*/ 153129 w 516072"/>
                  <a:gd name="connsiteY13" fmla="*/ 453561 h 603405"/>
                  <a:gd name="connsiteX14" fmla="*/ 409511 w 516072"/>
                  <a:gd name="connsiteY14" fmla="*/ 410322 h 603405"/>
                  <a:gd name="connsiteX15" fmla="*/ 401791 w 516072"/>
                  <a:gd name="connsiteY15" fmla="*/ 472344 h 603405"/>
                  <a:gd name="connsiteX16" fmla="*/ 425067 w 516072"/>
                  <a:gd name="connsiteY16" fmla="*/ 451516 h 603405"/>
                  <a:gd name="connsiteX17" fmla="*/ 409511 w 516072"/>
                  <a:gd name="connsiteY17" fmla="*/ 410322 h 603405"/>
                  <a:gd name="connsiteX18" fmla="*/ 228508 w 516072"/>
                  <a:gd name="connsiteY18" fmla="*/ 375201 h 603405"/>
                  <a:gd name="connsiteX19" fmla="*/ 218716 w 516072"/>
                  <a:gd name="connsiteY19" fmla="*/ 376007 h 603405"/>
                  <a:gd name="connsiteX20" fmla="*/ 229314 w 516072"/>
                  <a:gd name="connsiteY20" fmla="*/ 402806 h 603405"/>
                  <a:gd name="connsiteX21" fmla="*/ 238991 w 516072"/>
                  <a:gd name="connsiteY21" fmla="*/ 402001 h 603405"/>
                  <a:gd name="connsiteX22" fmla="*/ 242677 w 516072"/>
                  <a:gd name="connsiteY22" fmla="*/ 400160 h 603405"/>
                  <a:gd name="connsiteX23" fmla="*/ 242908 w 516072"/>
                  <a:gd name="connsiteY23" fmla="*/ 396480 h 603405"/>
                  <a:gd name="connsiteX24" fmla="*/ 236341 w 516072"/>
                  <a:gd name="connsiteY24" fmla="*/ 379802 h 603405"/>
                  <a:gd name="connsiteX25" fmla="*/ 233231 w 516072"/>
                  <a:gd name="connsiteY25" fmla="*/ 376352 h 603405"/>
                  <a:gd name="connsiteX26" fmla="*/ 228508 w 516072"/>
                  <a:gd name="connsiteY26" fmla="*/ 375201 h 603405"/>
                  <a:gd name="connsiteX27" fmla="*/ 150356 w 516072"/>
                  <a:gd name="connsiteY27" fmla="*/ 340362 h 603405"/>
                  <a:gd name="connsiteX28" fmla="*/ 145631 w 516072"/>
                  <a:gd name="connsiteY28" fmla="*/ 342778 h 603405"/>
                  <a:gd name="connsiteX29" fmla="*/ 145286 w 516072"/>
                  <a:gd name="connsiteY29" fmla="*/ 347727 h 603405"/>
                  <a:gd name="connsiteX30" fmla="*/ 166258 w 516072"/>
                  <a:gd name="connsiteY30" fmla="*/ 401128 h 603405"/>
                  <a:gd name="connsiteX31" fmla="*/ 170407 w 516072"/>
                  <a:gd name="connsiteY31" fmla="*/ 405616 h 603405"/>
                  <a:gd name="connsiteX32" fmla="*/ 176629 w 516072"/>
                  <a:gd name="connsiteY32" fmla="*/ 407112 h 603405"/>
                  <a:gd name="connsiteX33" fmla="*/ 181354 w 516072"/>
                  <a:gd name="connsiteY33" fmla="*/ 404696 h 603405"/>
                  <a:gd name="connsiteX34" fmla="*/ 181815 w 516072"/>
                  <a:gd name="connsiteY34" fmla="*/ 399747 h 603405"/>
                  <a:gd name="connsiteX35" fmla="*/ 160727 w 516072"/>
                  <a:gd name="connsiteY35" fmla="*/ 346461 h 603405"/>
                  <a:gd name="connsiteX36" fmla="*/ 156579 w 516072"/>
                  <a:gd name="connsiteY36" fmla="*/ 341858 h 603405"/>
                  <a:gd name="connsiteX37" fmla="*/ 150356 w 516072"/>
                  <a:gd name="connsiteY37" fmla="*/ 340362 h 603405"/>
                  <a:gd name="connsiteX38" fmla="*/ 212726 w 516072"/>
                  <a:gd name="connsiteY38" fmla="*/ 335175 h 603405"/>
                  <a:gd name="connsiteX39" fmla="*/ 202934 w 516072"/>
                  <a:gd name="connsiteY39" fmla="*/ 335980 h 603405"/>
                  <a:gd name="connsiteX40" fmla="*/ 213532 w 516072"/>
                  <a:gd name="connsiteY40" fmla="*/ 362895 h 603405"/>
                  <a:gd name="connsiteX41" fmla="*/ 223209 w 516072"/>
                  <a:gd name="connsiteY41" fmla="*/ 362089 h 603405"/>
                  <a:gd name="connsiteX42" fmla="*/ 226895 w 516072"/>
                  <a:gd name="connsiteY42" fmla="*/ 360249 h 603405"/>
                  <a:gd name="connsiteX43" fmla="*/ 227125 w 516072"/>
                  <a:gd name="connsiteY43" fmla="*/ 356454 h 603405"/>
                  <a:gd name="connsiteX44" fmla="*/ 220559 w 516072"/>
                  <a:gd name="connsiteY44" fmla="*/ 339776 h 603405"/>
                  <a:gd name="connsiteX45" fmla="*/ 217449 w 516072"/>
                  <a:gd name="connsiteY45" fmla="*/ 336325 h 603405"/>
                  <a:gd name="connsiteX46" fmla="*/ 212726 w 516072"/>
                  <a:gd name="connsiteY46" fmla="*/ 335175 h 603405"/>
                  <a:gd name="connsiteX47" fmla="*/ 145055 w 516072"/>
                  <a:gd name="connsiteY47" fmla="*/ 327011 h 603405"/>
                  <a:gd name="connsiteX48" fmla="*/ 163838 w 516072"/>
                  <a:gd name="connsiteY48" fmla="*/ 331500 h 603405"/>
                  <a:gd name="connsiteX49" fmla="*/ 176168 w 516072"/>
                  <a:gd name="connsiteY49" fmla="*/ 345195 h 603405"/>
                  <a:gd name="connsiteX50" fmla="*/ 197256 w 516072"/>
                  <a:gd name="connsiteY50" fmla="*/ 398481 h 603405"/>
                  <a:gd name="connsiteX51" fmla="*/ 195989 w 516072"/>
                  <a:gd name="connsiteY51" fmla="*/ 413212 h 603405"/>
                  <a:gd name="connsiteX52" fmla="*/ 181930 w 516072"/>
                  <a:gd name="connsiteY52" fmla="*/ 420463 h 603405"/>
                  <a:gd name="connsiteX53" fmla="*/ 163147 w 516072"/>
                  <a:gd name="connsiteY53" fmla="*/ 415974 h 603405"/>
                  <a:gd name="connsiteX54" fmla="*/ 150702 w 516072"/>
                  <a:gd name="connsiteY54" fmla="*/ 402394 h 603405"/>
                  <a:gd name="connsiteX55" fmla="*/ 129729 w 516072"/>
                  <a:gd name="connsiteY55" fmla="*/ 348993 h 603405"/>
                  <a:gd name="connsiteX56" fmla="*/ 130882 w 516072"/>
                  <a:gd name="connsiteY56" fmla="*/ 334262 h 603405"/>
                  <a:gd name="connsiteX57" fmla="*/ 145055 w 516072"/>
                  <a:gd name="connsiteY57" fmla="*/ 327011 h 603405"/>
                  <a:gd name="connsiteX58" fmla="*/ 213417 w 516072"/>
                  <a:gd name="connsiteY58" fmla="*/ 321488 h 603405"/>
                  <a:gd name="connsiteX59" fmla="*/ 225743 w 516072"/>
                  <a:gd name="connsiteY59" fmla="*/ 324479 h 603405"/>
                  <a:gd name="connsiteX60" fmla="*/ 234037 w 516072"/>
                  <a:gd name="connsiteY60" fmla="*/ 333565 h 603405"/>
                  <a:gd name="connsiteX61" fmla="*/ 245096 w 516072"/>
                  <a:gd name="connsiteY61" fmla="*/ 361859 h 603405"/>
                  <a:gd name="connsiteX62" fmla="*/ 244866 w 516072"/>
                  <a:gd name="connsiteY62" fmla="*/ 365425 h 603405"/>
                  <a:gd name="connsiteX63" fmla="*/ 241295 w 516072"/>
                  <a:gd name="connsiteY63" fmla="*/ 367265 h 603405"/>
                  <a:gd name="connsiteX64" fmla="*/ 241410 w 516072"/>
                  <a:gd name="connsiteY64" fmla="*/ 367380 h 603405"/>
                  <a:gd name="connsiteX65" fmla="*/ 246018 w 516072"/>
                  <a:gd name="connsiteY65" fmla="*/ 368530 h 603405"/>
                  <a:gd name="connsiteX66" fmla="*/ 249129 w 516072"/>
                  <a:gd name="connsiteY66" fmla="*/ 371866 h 603405"/>
                  <a:gd name="connsiteX67" fmla="*/ 260303 w 516072"/>
                  <a:gd name="connsiteY67" fmla="*/ 400275 h 603405"/>
                  <a:gd name="connsiteX68" fmla="*/ 259496 w 516072"/>
                  <a:gd name="connsiteY68" fmla="*/ 409937 h 603405"/>
                  <a:gd name="connsiteX69" fmla="*/ 250165 w 516072"/>
                  <a:gd name="connsiteY69" fmla="*/ 414768 h 603405"/>
                  <a:gd name="connsiteX70" fmla="*/ 223439 w 516072"/>
                  <a:gd name="connsiteY70" fmla="*/ 416953 h 603405"/>
                  <a:gd name="connsiteX71" fmla="*/ 217679 w 516072"/>
                  <a:gd name="connsiteY71" fmla="*/ 413617 h 603405"/>
                  <a:gd name="connsiteX72" fmla="*/ 183811 w 516072"/>
                  <a:gd name="connsiteY72" fmla="*/ 327814 h 603405"/>
                  <a:gd name="connsiteX73" fmla="*/ 186576 w 516072"/>
                  <a:gd name="connsiteY73" fmla="*/ 323673 h 603405"/>
                  <a:gd name="connsiteX74" fmla="*/ 263606 w 516072"/>
                  <a:gd name="connsiteY74" fmla="*/ 317202 h 603405"/>
                  <a:gd name="connsiteX75" fmla="*/ 282389 w 516072"/>
                  <a:gd name="connsiteY75" fmla="*/ 321691 h 603405"/>
                  <a:gd name="connsiteX76" fmla="*/ 294834 w 516072"/>
                  <a:gd name="connsiteY76" fmla="*/ 335386 h 603405"/>
                  <a:gd name="connsiteX77" fmla="*/ 295987 w 516072"/>
                  <a:gd name="connsiteY77" fmla="*/ 338264 h 603405"/>
                  <a:gd name="connsiteX78" fmla="*/ 293106 w 516072"/>
                  <a:gd name="connsiteY78" fmla="*/ 342292 h 603405"/>
                  <a:gd name="connsiteX79" fmla="*/ 286192 w 516072"/>
                  <a:gd name="connsiteY79" fmla="*/ 342867 h 603405"/>
                  <a:gd name="connsiteX80" fmla="*/ 280430 w 516072"/>
                  <a:gd name="connsiteY80" fmla="*/ 339529 h 603405"/>
                  <a:gd name="connsiteX81" fmla="*/ 279278 w 516072"/>
                  <a:gd name="connsiteY81" fmla="*/ 336652 h 603405"/>
                  <a:gd name="connsiteX82" fmla="*/ 275129 w 516072"/>
                  <a:gd name="connsiteY82" fmla="*/ 332049 h 603405"/>
                  <a:gd name="connsiteX83" fmla="*/ 268907 w 516072"/>
                  <a:gd name="connsiteY83" fmla="*/ 330553 h 603405"/>
                  <a:gd name="connsiteX84" fmla="*/ 264182 w 516072"/>
                  <a:gd name="connsiteY84" fmla="*/ 332969 h 603405"/>
                  <a:gd name="connsiteX85" fmla="*/ 263721 w 516072"/>
                  <a:gd name="connsiteY85" fmla="*/ 337918 h 603405"/>
                  <a:gd name="connsiteX86" fmla="*/ 269022 w 516072"/>
                  <a:gd name="connsiteY86" fmla="*/ 351153 h 603405"/>
                  <a:gd name="connsiteX87" fmla="*/ 273170 w 516072"/>
                  <a:gd name="connsiteY87" fmla="*/ 355757 h 603405"/>
                  <a:gd name="connsiteX88" fmla="*/ 279393 w 516072"/>
                  <a:gd name="connsiteY88" fmla="*/ 357253 h 603405"/>
                  <a:gd name="connsiteX89" fmla="*/ 299328 w 516072"/>
                  <a:gd name="connsiteY89" fmla="*/ 362432 h 603405"/>
                  <a:gd name="connsiteX90" fmla="*/ 310621 w 516072"/>
                  <a:gd name="connsiteY90" fmla="*/ 375322 h 603405"/>
                  <a:gd name="connsiteX91" fmla="*/ 315807 w 516072"/>
                  <a:gd name="connsiteY91" fmla="*/ 388672 h 603405"/>
                  <a:gd name="connsiteX92" fmla="*/ 314539 w 516072"/>
                  <a:gd name="connsiteY92" fmla="*/ 403403 h 603405"/>
                  <a:gd name="connsiteX93" fmla="*/ 300481 w 516072"/>
                  <a:gd name="connsiteY93" fmla="*/ 410654 h 603405"/>
                  <a:gd name="connsiteX94" fmla="*/ 281698 w 516072"/>
                  <a:gd name="connsiteY94" fmla="*/ 406165 h 603405"/>
                  <a:gd name="connsiteX95" fmla="*/ 269252 w 516072"/>
                  <a:gd name="connsiteY95" fmla="*/ 392585 h 603405"/>
                  <a:gd name="connsiteX96" fmla="*/ 268100 w 516072"/>
                  <a:gd name="connsiteY96" fmla="*/ 389593 h 603405"/>
                  <a:gd name="connsiteX97" fmla="*/ 270866 w 516072"/>
                  <a:gd name="connsiteY97" fmla="*/ 385449 h 603405"/>
                  <a:gd name="connsiteX98" fmla="*/ 277780 w 516072"/>
                  <a:gd name="connsiteY98" fmla="*/ 384874 h 603405"/>
                  <a:gd name="connsiteX99" fmla="*/ 283541 w 516072"/>
                  <a:gd name="connsiteY99" fmla="*/ 388212 h 603405"/>
                  <a:gd name="connsiteX100" fmla="*/ 284809 w 516072"/>
                  <a:gd name="connsiteY100" fmla="*/ 391319 h 603405"/>
                  <a:gd name="connsiteX101" fmla="*/ 288957 w 516072"/>
                  <a:gd name="connsiteY101" fmla="*/ 395807 h 603405"/>
                  <a:gd name="connsiteX102" fmla="*/ 295180 w 516072"/>
                  <a:gd name="connsiteY102" fmla="*/ 397303 h 603405"/>
                  <a:gd name="connsiteX103" fmla="*/ 299905 w 516072"/>
                  <a:gd name="connsiteY103" fmla="*/ 394887 h 603405"/>
                  <a:gd name="connsiteX104" fmla="*/ 300250 w 516072"/>
                  <a:gd name="connsiteY104" fmla="*/ 389938 h 603405"/>
                  <a:gd name="connsiteX105" fmla="*/ 295065 w 516072"/>
                  <a:gd name="connsiteY105" fmla="*/ 376588 h 603405"/>
                  <a:gd name="connsiteX106" fmla="*/ 290916 w 516072"/>
                  <a:gd name="connsiteY106" fmla="*/ 372099 h 603405"/>
                  <a:gd name="connsiteX107" fmla="*/ 284694 w 516072"/>
                  <a:gd name="connsiteY107" fmla="*/ 370603 h 603405"/>
                  <a:gd name="connsiteX108" fmla="*/ 264643 w 516072"/>
                  <a:gd name="connsiteY108" fmla="*/ 365424 h 603405"/>
                  <a:gd name="connsiteX109" fmla="*/ 253465 w 516072"/>
                  <a:gd name="connsiteY109" fmla="*/ 352534 h 603405"/>
                  <a:gd name="connsiteX110" fmla="*/ 248164 w 516072"/>
                  <a:gd name="connsiteY110" fmla="*/ 339184 h 603405"/>
                  <a:gd name="connsiteX111" fmla="*/ 249432 w 516072"/>
                  <a:gd name="connsiteY111" fmla="*/ 324453 h 603405"/>
                  <a:gd name="connsiteX112" fmla="*/ 263606 w 516072"/>
                  <a:gd name="connsiteY112" fmla="*/ 317202 h 603405"/>
                  <a:gd name="connsiteX113" fmla="*/ 320670 w 516072"/>
                  <a:gd name="connsiteY113" fmla="*/ 288927 h 603405"/>
                  <a:gd name="connsiteX114" fmla="*/ 26837 w 516072"/>
                  <a:gd name="connsiteY114" fmla="*/ 313206 h 603405"/>
                  <a:gd name="connsiteX115" fmla="*/ 69010 w 516072"/>
                  <a:gd name="connsiteY115" fmla="*/ 398701 h 603405"/>
                  <a:gd name="connsiteX116" fmla="*/ 109340 w 516072"/>
                  <a:gd name="connsiteY116" fmla="*/ 411473 h 603405"/>
                  <a:gd name="connsiteX117" fmla="*/ 110377 w 516072"/>
                  <a:gd name="connsiteY117" fmla="*/ 413429 h 603405"/>
                  <a:gd name="connsiteX118" fmla="*/ 112797 w 516072"/>
                  <a:gd name="connsiteY118" fmla="*/ 412279 h 603405"/>
                  <a:gd name="connsiteX119" fmla="*/ 116139 w 516072"/>
                  <a:gd name="connsiteY119" fmla="*/ 412048 h 603405"/>
                  <a:gd name="connsiteX120" fmla="*/ 120978 w 516072"/>
                  <a:gd name="connsiteY120" fmla="*/ 409632 h 603405"/>
                  <a:gd name="connsiteX121" fmla="*/ 121324 w 516072"/>
                  <a:gd name="connsiteY121" fmla="*/ 404799 h 603405"/>
                  <a:gd name="connsiteX122" fmla="*/ 93900 w 516072"/>
                  <a:gd name="connsiteY122" fmla="*/ 335069 h 603405"/>
                  <a:gd name="connsiteX123" fmla="*/ 96780 w 516072"/>
                  <a:gd name="connsiteY123" fmla="*/ 331041 h 603405"/>
                  <a:gd name="connsiteX124" fmla="*/ 103694 w 516072"/>
                  <a:gd name="connsiteY124" fmla="*/ 330466 h 603405"/>
                  <a:gd name="connsiteX125" fmla="*/ 109456 w 516072"/>
                  <a:gd name="connsiteY125" fmla="*/ 333803 h 603405"/>
                  <a:gd name="connsiteX126" fmla="*/ 139530 w 516072"/>
                  <a:gd name="connsiteY126" fmla="*/ 410092 h 603405"/>
                  <a:gd name="connsiteX127" fmla="*/ 138608 w 516072"/>
                  <a:gd name="connsiteY127" fmla="*/ 419873 h 603405"/>
                  <a:gd name="connsiteX128" fmla="*/ 129275 w 516072"/>
                  <a:gd name="connsiteY128" fmla="*/ 424706 h 603405"/>
                  <a:gd name="connsiteX129" fmla="*/ 117982 w 516072"/>
                  <a:gd name="connsiteY129" fmla="*/ 425741 h 603405"/>
                  <a:gd name="connsiteX130" fmla="*/ 114641 w 516072"/>
                  <a:gd name="connsiteY130" fmla="*/ 424821 h 603405"/>
                  <a:gd name="connsiteX131" fmla="*/ 95743 w 516072"/>
                  <a:gd name="connsiteY131" fmla="*/ 475220 h 603405"/>
                  <a:gd name="connsiteX132" fmla="*/ 108073 w 516072"/>
                  <a:gd name="connsiteY132" fmla="*/ 582693 h 603405"/>
                  <a:gd name="connsiteX133" fmla="*/ 390844 w 516072"/>
                  <a:gd name="connsiteY133" fmla="*/ 571647 h 603405"/>
                  <a:gd name="connsiteX134" fmla="*/ 389577 w 516072"/>
                  <a:gd name="connsiteY134" fmla="*/ 545181 h 603405"/>
                  <a:gd name="connsiteX135" fmla="*/ 383009 w 516072"/>
                  <a:gd name="connsiteY135" fmla="*/ 494667 h 603405"/>
                  <a:gd name="connsiteX136" fmla="*/ 320670 w 516072"/>
                  <a:gd name="connsiteY136" fmla="*/ 288927 h 603405"/>
                  <a:gd name="connsiteX137" fmla="*/ 263171 w 516072"/>
                  <a:gd name="connsiteY137" fmla="*/ 241404 h 603405"/>
                  <a:gd name="connsiteX138" fmla="*/ 292900 w 516072"/>
                  <a:gd name="connsiteY138" fmla="*/ 270861 h 603405"/>
                  <a:gd name="connsiteX139" fmla="*/ 310415 w 516072"/>
                  <a:gd name="connsiteY139" fmla="*/ 269365 h 603405"/>
                  <a:gd name="connsiteX140" fmla="*/ 338646 w 516072"/>
                  <a:gd name="connsiteY140" fmla="*/ 241404 h 603405"/>
                  <a:gd name="connsiteX141" fmla="*/ 360770 w 516072"/>
                  <a:gd name="connsiteY141" fmla="*/ 260045 h 603405"/>
                  <a:gd name="connsiteX142" fmla="*/ 412738 w 516072"/>
                  <a:gd name="connsiteY142" fmla="*/ 285014 h 603405"/>
                  <a:gd name="connsiteX143" fmla="*/ 492821 w 516072"/>
                  <a:gd name="connsiteY143" fmla="*/ 387309 h 603405"/>
                  <a:gd name="connsiteX144" fmla="*/ 515061 w 516072"/>
                  <a:gd name="connsiteY144" fmla="*/ 456695 h 603405"/>
                  <a:gd name="connsiteX145" fmla="*/ 501809 w 516072"/>
                  <a:gd name="connsiteY145" fmla="*/ 497773 h 603405"/>
                  <a:gd name="connsiteX146" fmla="*/ 445463 w 516072"/>
                  <a:gd name="connsiteY146" fmla="*/ 548058 h 603405"/>
                  <a:gd name="connsiteX147" fmla="*/ 416886 w 516072"/>
                  <a:gd name="connsiteY147" fmla="*/ 558874 h 603405"/>
                  <a:gd name="connsiteX148" fmla="*/ 410779 w 516072"/>
                  <a:gd name="connsiteY148" fmla="*/ 558414 h 603405"/>
                  <a:gd name="connsiteX149" fmla="*/ 411240 w 516072"/>
                  <a:gd name="connsiteY149" fmla="*/ 581542 h 603405"/>
                  <a:gd name="connsiteX150" fmla="*/ 401445 w 516072"/>
                  <a:gd name="connsiteY150" fmla="*/ 591668 h 603405"/>
                  <a:gd name="connsiteX151" fmla="*/ 96435 w 516072"/>
                  <a:gd name="connsiteY151" fmla="*/ 603405 h 603405"/>
                  <a:gd name="connsiteX152" fmla="*/ 95974 w 516072"/>
                  <a:gd name="connsiteY152" fmla="*/ 603405 h 603405"/>
                  <a:gd name="connsiteX153" fmla="*/ 88023 w 516072"/>
                  <a:gd name="connsiteY153" fmla="*/ 599608 h 603405"/>
                  <a:gd name="connsiteX154" fmla="*/ 86179 w 516072"/>
                  <a:gd name="connsiteY154" fmla="*/ 590633 h 603405"/>
                  <a:gd name="connsiteX155" fmla="*/ 84797 w 516072"/>
                  <a:gd name="connsiteY155" fmla="*/ 521132 h 603405"/>
                  <a:gd name="connsiteX156" fmla="*/ 77998 w 516072"/>
                  <a:gd name="connsiteY156" fmla="*/ 488568 h 603405"/>
                  <a:gd name="connsiteX157" fmla="*/ 72582 w 516072"/>
                  <a:gd name="connsiteY157" fmla="*/ 492595 h 603405"/>
                  <a:gd name="connsiteX158" fmla="*/ 49767 w 516072"/>
                  <a:gd name="connsiteY158" fmla="*/ 499269 h 603405"/>
                  <a:gd name="connsiteX159" fmla="*/ 13585 w 516072"/>
                  <a:gd name="connsiteY159" fmla="*/ 479363 h 603405"/>
                  <a:gd name="connsiteX160" fmla="*/ 35594 w 516072"/>
                  <a:gd name="connsiteY160" fmla="*/ 388230 h 603405"/>
                  <a:gd name="connsiteX161" fmla="*/ 40203 w 516072"/>
                  <a:gd name="connsiteY161" fmla="*/ 383972 h 603405"/>
                  <a:gd name="connsiteX162" fmla="*/ 1371 w 516072"/>
                  <a:gd name="connsiteY162" fmla="*/ 309524 h 603405"/>
                  <a:gd name="connsiteX163" fmla="*/ 1141 w 516072"/>
                  <a:gd name="connsiteY163" fmla="*/ 299743 h 603405"/>
                  <a:gd name="connsiteX164" fmla="*/ 9322 w 516072"/>
                  <a:gd name="connsiteY164" fmla="*/ 294335 h 603405"/>
                  <a:gd name="connsiteX165" fmla="*/ 201062 w 516072"/>
                  <a:gd name="connsiteY165" fmla="*/ 278456 h 603405"/>
                  <a:gd name="connsiteX166" fmla="*/ 241047 w 516072"/>
                  <a:gd name="connsiteY166" fmla="*/ 260045 h 603405"/>
                  <a:gd name="connsiteX167" fmla="*/ 300977 w 516072"/>
                  <a:gd name="connsiteY167" fmla="*/ 0 h 603405"/>
                  <a:gd name="connsiteX168" fmla="*/ 401111 w 516072"/>
                  <a:gd name="connsiteY168" fmla="*/ 98375 h 603405"/>
                  <a:gd name="connsiteX169" fmla="*/ 300977 w 516072"/>
                  <a:gd name="connsiteY169" fmla="*/ 239781 h 603405"/>
                  <a:gd name="connsiteX170" fmla="*/ 200728 w 516072"/>
                  <a:gd name="connsiteY170" fmla="*/ 98375 h 603405"/>
                  <a:gd name="connsiteX171" fmla="*/ 300977 w 516072"/>
                  <a:gd name="connsiteY171" fmla="*/ 0 h 6034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516072" h="603405">
                    <a:moveTo>
                      <a:pt x="309853" y="506697"/>
                    </a:moveTo>
                    <a:cubicBezTo>
                      <a:pt x="318379" y="506236"/>
                      <a:pt x="325638" y="512687"/>
                      <a:pt x="326214" y="521096"/>
                    </a:cubicBezTo>
                    <a:cubicBezTo>
                      <a:pt x="326675" y="529621"/>
                      <a:pt x="320223" y="536878"/>
                      <a:pt x="311812" y="537454"/>
                    </a:cubicBezTo>
                    <a:lnTo>
                      <a:pt x="164332" y="546670"/>
                    </a:lnTo>
                    <a:cubicBezTo>
                      <a:pt x="163986" y="546670"/>
                      <a:pt x="163640" y="546670"/>
                      <a:pt x="163295" y="546670"/>
                    </a:cubicBezTo>
                    <a:cubicBezTo>
                      <a:pt x="155345" y="546670"/>
                      <a:pt x="148547" y="540449"/>
                      <a:pt x="147971" y="532270"/>
                    </a:cubicBezTo>
                    <a:cubicBezTo>
                      <a:pt x="147510" y="523746"/>
                      <a:pt x="153962" y="516489"/>
                      <a:pt x="162373" y="515913"/>
                    </a:cubicBezTo>
                    <a:close/>
                    <a:moveTo>
                      <a:pt x="300609" y="444361"/>
                    </a:moveTo>
                    <a:cubicBezTo>
                      <a:pt x="309135" y="443786"/>
                      <a:pt x="316394" y="450226"/>
                      <a:pt x="316970" y="458620"/>
                    </a:cubicBezTo>
                    <a:cubicBezTo>
                      <a:pt x="317431" y="467130"/>
                      <a:pt x="310979" y="474375"/>
                      <a:pt x="302568" y="474949"/>
                    </a:cubicBezTo>
                    <a:lnTo>
                      <a:pt x="155088" y="484149"/>
                    </a:lnTo>
                    <a:cubicBezTo>
                      <a:pt x="154742" y="484149"/>
                      <a:pt x="154396" y="484149"/>
                      <a:pt x="154051" y="484149"/>
                    </a:cubicBezTo>
                    <a:cubicBezTo>
                      <a:pt x="146101" y="484149"/>
                      <a:pt x="139303" y="477939"/>
                      <a:pt x="138727" y="469775"/>
                    </a:cubicBezTo>
                    <a:cubicBezTo>
                      <a:pt x="138266" y="461380"/>
                      <a:pt x="144718" y="454021"/>
                      <a:pt x="153129" y="453561"/>
                    </a:cubicBezTo>
                    <a:close/>
                    <a:moveTo>
                      <a:pt x="409511" y="410322"/>
                    </a:moveTo>
                    <a:lnTo>
                      <a:pt x="401791" y="472344"/>
                    </a:lnTo>
                    <a:lnTo>
                      <a:pt x="425067" y="451516"/>
                    </a:lnTo>
                    <a:cubicBezTo>
                      <a:pt x="420919" y="437939"/>
                      <a:pt x="415618" y="423555"/>
                      <a:pt x="409511" y="410322"/>
                    </a:cubicBezTo>
                    <a:close/>
                    <a:moveTo>
                      <a:pt x="228508" y="375201"/>
                    </a:moveTo>
                    <a:lnTo>
                      <a:pt x="218716" y="376007"/>
                    </a:lnTo>
                    <a:lnTo>
                      <a:pt x="229314" y="402806"/>
                    </a:lnTo>
                    <a:lnTo>
                      <a:pt x="238991" y="402001"/>
                    </a:lnTo>
                    <a:cubicBezTo>
                      <a:pt x="240719" y="401886"/>
                      <a:pt x="241871" y="401311"/>
                      <a:pt x="242677" y="400160"/>
                    </a:cubicBezTo>
                    <a:cubicBezTo>
                      <a:pt x="243368" y="399125"/>
                      <a:pt x="243484" y="397860"/>
                      <a:pt x="242908" y="396480"/>
                    </a:cubicBezTo>
                    <a:lnTo>
                      <a:pt x="236341" y="379802"/>
                    </a:lnTo>
                    <a:cubicBezTo>
                      <a:pt x="235765" y="378307"/>
                      <a:pt x="234729" y="377157"/>
                      <a:pt x="233231" y="376352"/>
                    </a:cubicBezTo>
                    <a:cubicBezTo>
                      <a:pt x="231733" y="375431"/>
                      <a:pt x="230121" y="375086"/>
                      <a:pt x="228508" y="375201"/>
                    </a:cubicBezTo>
                    <a:close/>
                    <a:moveTo>
                      <a:pt x="150356" y="340362"/>
                    </a:moveTo>
                    <a:cubicBezTo>
                      <a:pt x="148167" y="340592"/>
                      <a:pt x="146553" y="341397"/>
                      <a:pt x="145631" y="342778"/>
                    </a:cubicBezTo>
                    <a:cubicBezTo>
                      <a:pt x="144594" y="344160"/>
                      <a:pt x="144479" y="345886"/>
                      <a:pt x="145286" y="347727"/>
                    </a:cubicBezTo>
                    <a:lnTo>
                      <a:pt x="166258" y="401128"/>
                    </a:lnTo>
                    <a:cubicBezTo>
                      <a:pt x="167065" y="402969"/>
                      <a:pt x="168333" y="404465"/>
                      <a:pt x="170407" y="405616"/>
                    </a:cubicBezTo>
                    <a:cubicBezTo>
                      <a:pt x="172366" y="406767"/>
                      <a:pt x="174440" y="407228"/>
                      <a:pt x="176629" y="407112"/>
                    </a:cubicBezTo>
                    <a:cubicBezTo>
                      <a:pt x="178819" y="406882"/>
                      <a:pt x="180432" y="406077"/>
                      <a:pt x="181354" y="404696"/>
                    </a:cubicBezTo>
                    <a:cubicBezTo>
                      <a:pt x="182391" y="403315"/>
                      <a:pt x="182506" y="401703"/>
                      <a:pt x="181815" y="399747"/>
                    </a:cubicBezTo>
                    <a:lnTo>
                      <a:pt x="160727" y="346461"/>
                    </a:lnTo>
                    <a:cubicBezTo>
                      <a:pt x="160036" y="344620"/>
                      <a:pt x="158653" y="343009"/>
                      <a:pt x="156579" y="341858"/>
                    </a:cubicBezTo>
                    <a:cubicBezTo>
                      <a:pt x="154620" y="340707"/>
                      <a:pt x="152430" y="340131"/>
                      <a:pt x="150356" y="340362"/>
                    </a:cubicBezTo>
                    <a:close/>
                    <a:moveTo>
                      <a:pt x="212726" y="335175"/>
                    </a:moveTo>
                    <a:lnTo>
                      <a:pt x="202934" y="335980"/>
                    </a:lnTo>
                    <a:lnTo>
                      <a:pt x="213532" y="362895"/>
                    </a:lnTo>
                    <a:lnTo>
                      <a:pt x="223209" y="362089"/>
                    </a:lnTo>
                    <a:cubicBezTo>
                      <a:pt x="224937" y="361859"/>
                      <a:pt x="226089" y="361284"/>
                      <a:pt x="226895" y="360249"/>
                    </a:cubicBezTo>
                    <a:cubicBezTo>
                      <a:pt x="227586" y="359214"/>
                      <a:pt x="227701" y="357949"/>
                      <a:pt x="227125" y="356454"/>
                    </a:cubicBezTo>
                    <a:lnTo>
                      <a:pt x="220559" y="339776"/>
                    </a:lnTo>
                    <a:cubicBezTo>
                      <a:pt x="219983" y="338396"/>
                      <a:pt x="218946" y="337246"/>
                      <a:pt x="217449" y="336325"/>
                    </a:cubicBezTo>
                    <a:cubicBezTo>
                      <a:pt x="215951" y="335405"/>
                      <a:pt x="214339" y="335060"/>
                      <a:pt x="212726" y="335175"/>
                    </a:cubicBezTo>
                    <a:close/>
                    <a:moveTo>
                      <a:pt x="145055" y="327011"/>
                    </a:moveTo>
                    <a:cubicBezTo>
                      <a:pt x="151393" y="326436"/>
                      <a:pt x="157731" y="328047"/>
                      <a:pt x="163838" y="331500"/>
                    </a:cubicBezTo>
                    <a:cubicBezTo>
                      <a:pt x="169831" y="335068"/>
                      <a:pt x="174094" y="339671"/>
                      <a:pt x="176168" y="345195"/>
                    </a:cubicBezTo>
                    <a:lnTo>
                      <a:pt x="197256" y="398481"/>
                    </a:lnTo>
                    <a:cubicBezTo>
                      <a:pt x="199446" y="404005"/>
                      <a:pt x="198985" y="408954"/>
                      <a:pt x="195989" y="413212"/>
                    </a:cubicBezTo>
                    <a:cubicBezTo>
                      <a:pt x="192993" y="417470"/>
                      <a:pt x="188268" y="419887"/>
                      <a:pt x="181930" y="420463"/>
                    </a:cubicBezTo>
                    <a:cubicBezTo>
                      <a:pt x="175477" y="420923"/>
                      <a:pt x="169254" y="419427"/>
                      <a:pt x="163147" y="415974"/>
                    </a:cubicBezTo>
                    <a:cubicBezTo>
                      <a:pt x="157040" y="412407"/>
                      <a:pt x="152891" y="407803"/>
                      <a:pt x="150702" y="402394"/>
                    </a:cubicBezTo>
                    <a:lnTo>
                      <a:pt x="129729" y="348993"/>
                    </a:lnTo>
                    <a:cubicBezTo>
                      <a:pt x="127540" y="343469"/>
                      <a:pt x="128001" y="338520"/>
                      <a:pt x="130882" y="334262"/>
                    </a:cubicBezTo>
                    <a:cubicBezTo>
                      <a:pt x="133878" y="330004"/>
                      <a:pt x="138717" y="327472"/>
                      <a:pt x="145055" y="327011"/>
                    </a:cubicBezTo>
                    <a:close/>
                    <a:moveTo>
                      <a:pt x="213417" y="321488"/>
                    </a:moveTo>
                    <a:cubicBezTo>
                      <a:pt x="217564" y="321143"/>
                      <a:pt x="221711" y="322178"/>
                      <a:pt x="225743" y="324479"/>
                    </a:cubicBezTo>
                    <a:cubicBezTo>
                      <a:pt x="229775" y="326779"/>
                      <a:pt x="232540" y="329884"/>
                      <a:pt x="234037" y="333565"/>
                    </a:cubicBezTo>
                    <a:lnTo>
                      <a:pt x="245096" y="361859"/>
                    </a:lnTo>
                    <a:cubicBezTo>
                      <a:pt x="245672" y="363240"/>
                      <a:pt x="245557" y="364390"/>
                      <a:pt x="244866" y="365425"/>
                    </a:cubicBezTo>
                    <a:cubicBezTo>
                      <a:pt x="244060" y="366575"/>
                      <a:pt x="242908" y="367150"/>
                      <a:pt x="241295" y="367265"/>
                    </a:cubicBezTo>
                    <a:lnTo>
                      <a:pt x="241410" y="367380"/>
                    </a:lnTo>
                    <a:cubicBezTo>
                      <a:pt x="242908" y="367265"/>
                      <a:pt x="244520" y="367610"/>
                      <a:pt x="246018" y="368530"/>
                    </a:cubicBezTo>
                    <a:cubicBezTo>
                      <a:pt x="247516" y="369451"/>
                      <a:pt x="248553" y="370486"/>
                      <a:pt x="249129" y="371866"/>
                    </a:cubicBezTo>
                    <a:lnTo>
                      <a:pt x="260303" y="400275"/>
                    </a:lnTo>
                    <a:cubicBezTo>
                      <a:pt x="261685" y="403841"/>
                      <a:pt x="261455" y="407176"/>
                      <a:pt x="259496" y="409937"/>
                    </a:cubicBezTo>
                    <a:cubicBezTo>
                      <a:pt x="257538" y="412812"/>
                      <a:pt x="254313" y="414423"/>
                      <a:pt x="250165" y="414768"/>
                    </a:cubicBezTo>
                    <a:lnTo>
                      <a:pt x="223439" y="416953"/>
                    </a:lnTo>
                    <a:cubicBezTo>
                      <a:pt x="221020" y="417183"/>
                      <a:pt x="218486" y="415688"/>
                      <a:pt x="217679" y="413617"/>
                    </a:cubicBezTo>
                    <a:lnTo>
                      <a:pt x="183811" y="327814"/>
                    </a:lnTo>
                    <a:cubicBezTo>
                      <a:pt x="183005" y="325744"/>
                      <a:pt x="184272" y="323903"/>
                      <a:pt x="186576" y="323673"/>
                    </a:cubicBezTo>
                    <a:close/>
                    <a:moveTo>
                      <a:pt x="263606" y="317202"/>
                    </a:moveTo>
                    <a:cubicBezTo>
                      <a:pt x="270059" y="316627"/>
                      <a:pt x="276282" y="318238"/>
                      <a:pt x="282389" y="321691"/>
                    </a:cubicBezTo>
                    <a:cubicBezTo>
                      <a:pt x="288496" y="325259"/>
                      <a:pt x="292645" y="329862"/>
                      <a:pt x="294834" y="335386"/>
                    </a:cubicBezTo>
                    <a:lnTo>
                      <a:pt x="295987" y="338264"/>
                    </a:lnTo>
                    <a:cubicBezTo>
                      <a:pt x="296793" y="340335"/>
                      <a:pt x="295526" y="342176"/>
                      <a:pt x="293106" y="342292"/>
                    </a:cubicBezTo>
                    <a:lnTo>
                      <a:pt x="286192" y="342867"/>
                    </a:lnTo>
                    <a:cubicBezTo>
                      <a:pt x="283772" y="343097"/>
                      <a:pt x="281237" y="341601"/>
                      <a:pt x="280430" y="339529"/>
                    </a:cubicBezTo>
                    <a:lnTo>
                      <a:pt x="279278" y="336652"/>
                    </a:lnTo>
                    <a:cubicBezTo>
                      <a:pt x="278586" y="334811"/>
                      <a:pt x="277203" y="333200"/>
                      <a:pt x="275129" y="332049"/>
                    </a:cubicBezTo>
                    <a:cubicBezTo>
                      <a:pt x="273170" y="330898"/>
                      <a:pt x="271096" y="330322"/>
                      <a:pt x="268907" y="330553"/>
                    </a:cubicBezTo>
                    <a:cubicBezTo>
                      <a:pt x="266717" y="330783"/>
                      <a:pt x="265104" y="331588"/>
                      <a:pt x="264182" y="332969"/>
                    </a:cubicBezTo>
                    <a:cubicBezTo>
                      <a:pt x="263145" y="334351"/>
                      <a:pt x="263030" y="336077"/>
                      <a:pt x="263721" y="337918"/>
                    </a:cubicBezTo>
                    <a:lnTo>
                      <a:pt x="269022" y="351153"/>
                    </a:lnTo>
                    <a:cubicBezTo>
                      <a:pt x="269713" y="352995"/>
                      <a:pt x="271096" y="354606"/>
                      <a:pt x="273170" y="355757"/>
                    </a:cubicBezTo>
                    <a:cubicBezTo>
                      <a:pt x="275129" y="356908"/>
                      <a:pt x="277319" y="357483"/>
                      <a:pt x="279393" y="357253"/>
                    </a:cubicBezTo>
                    <a:cubicBezTo>
                      <a:pt x="286307" y="356678"/>
                      <a:pt x="292990" y="358404"/>
                      <a:pt x="299328" y="362432"/>
                    </a:cubicBezTo>
                    <a:cubicBezTo>
                      <a:pt x="304860" y="366000"/>
                      <a:pt x="308547" y="370258"/>
                      <a:pt x="310621" y="375322"/>
                    </a:cubicBezTo>
                    <a:lnTo>
                      <a:pt x="315807" y="388672"/>
                    </a:lnTo>
                    <a:cubicBezTo>
                      <a:pt x="317996" y="394196"/>
                      <a:pt x="317535" y="399145"/>
                      <a:pt x="314539" y="403403"/>
                    </a:cubicBezTo>
                    <a:cubicBezTo>
                      <a:pt x="311658" y="407661"/>
                      <a:pt x="306819" y="410078"/>
                      <a:pt x="300481" y="410654"/>
                    </a:cubicBezTo>
                    <a:cubicBezTo>
                      <a:pt x="294028" y="411114"/>
                      <a:pt x="287805" y="409618"/>
                      <a:pt x="281698" y="406165"/>
                    </a:cubicBezTo>
                    <a:cubicBezTo>
                      <a:pt x="275590" y="402598"/>
                      <a:pt x="271442" y="397994"/>
                      <a:pt x="269252" y="392585"/>
                    </a:cubicBezTo>
                    <a:lnTo>
                      <a:pt x="268100" y="389593"/>
                    </a:lnTo>
                    <a:cubicBezTo>
                      <a:pt x="267293" y="387521"/>
                      <a:pt x="268561" y="385680"/>
                      <a:pt x="270866" y="385449"/>
                    </a:cubicBezTo>
                    <a:lnTo>
                      <a:pt x="277780" y="384874"/>
                    </a:lnTo>
                    <a:cubicBezTo>
                      <a:pt x="280200" y="384759"/>
                      <a:pt x="282735" y="386255"/>
                      <a:pt x="283541" y="388212"/>
                    </a:cubicBezTo>
                    <a:lnTo>
                      <a:pt x="284809" y="391319"/>
                    </a:lnTo>
                    <a:cubicBezTo>
                      <a:pt x="285500" y="393160"/>
                      <a:pt x="286883" y="394656"/>
                      <a:pt x="288957" y="395807"/>
                    </a:cubicBezTo>
                    <a:cubicBezTo>
                      <a:pt x="290916" y="396958"/>
                      <a:pt x="292990" y="397419"/>
                      <a:pt x="295180" y="397303"/>
                    </a:cubicBezTo>
                    <a:cubicBezTo>
                      <a:pt x="297369" y="397073"/>
                      <a:pt x="298983" y="396268"/>
                      <a:pt x="299905" y="394887"/>
                    </a:cubicBezTo>
                    <a:cubicBezTo>
                      <a:pt x="300942" y="393506"/>
                      <a:pt x="301057" y="391894"/>
                      <a:pt x="300250" y="389938"/>
                    </a:cubicBezTo>
                    <a:lnTo>
                      <a:pt x="295065" y="376588"/>
                    </a:lnTo>
                    <a:cubicBezTo>
                      <a:pt x="294258" y="374746"/>
                      <a:pt x="292875" y="373250"/>
                      <a:pt x="290916" y="372099"/>
                    </a:cubicBezTo>
                    <a:cubicBezTo>
                      <a:pt x="288957" y="370948"/>
                      <a:pt x="286883" y="370488"/>
                      <a:pt x="284694" y="370603"/>
                    </a:cubicBezTo>
                    <a:cubicBezTo>
                      <a:pt x="277780" y="371179"/>
                      <a:pt x="270981" y="369337"/>
                      <a:pt x="264643" y="365424"/>
                    </a:cubicBezTo>
                    <a:cubicBezTo>
                      <a:pt x="259227" y="361856"/>
                      <a:pt x="255424" y="357483"/>
                      <a:pt x="253465" y="352534"/>
                    </a:cubicBezTo>
                    <a:lnTo>
                      <a:pt x="248164" y="339184"/>
                    </a:lnTo>
                    <a:cubicBezTo>
                      <a:pt x="246090" y="333660"/>
                      <a:pt x="246436" y="328711"/>
                      <a:pt x="249432" y="324453"/>
                    </a:cubicBezTo>
                    <a:cubicBezTo>
                      <a:pt x="252543" y="320195"/>
                      <a:pt x="257268" y="317663"/>
                      <a:pt x="263606" y="317202"/>
                    </a:cubicBezTo>
                    <a:close/>
                    <a:moveTo>
                      <a:pt x="320670" y="288927"/>
                    </a:moveTo>
                    <a:lnTo>
                      <a:pt x="26837" y="313206"/>
                    </a:lnTo>
                    <a:cubicBezTo>
                      <a:pt x="44236" y="344389"/>
                      <a:pt x="58064" y="372811"/>
                      <a:pt x="69010" y="398701"/>
                    </a:cubicBezTo>
                    <a:cubicBezTo>
                      <a:pt x="78459" y="396975"/>
                      <a:pt x="99892" y="395249"/>
                      <a:pt x="109340" y="411473"/>
                    </a:cubicBezTo>
                    <a:cubicBezTo>
                      <a:pt x="109686" y="412164"/>
                      <a:pt x="110032" y="412739"/>
                      <a:pt x="110377" y="413429"/>
                    </a:cubicBezTo>
                    <a:cubicBezTo>
                      <a:pt x="110953" y="412854"/>
                      <a:pt x="111760" y="412394"/>
                      <a:pt x="112797" y="412279"/>
                    </a:cubicBezTo>
                    <a:lnTo>
                      <a:pt x="116139" y="412048"/>
                    </a:lnTo>
                    <a:cubicBezTo>
                      <a:pt x="118328" y="411818"/>
                      <a:pt x="119941" y="411013"/>
                      <a:pt x="120978" y="409632"/>
                    </a:cubicBezTo>
                    <a:cubicBezTo>
                      <a:pt x="122015" y="408251"/>
                      <a:pt x="122131" y="406640"/>
                      <a:pt x="121324" y="404799"/>
                    </a:cubicBezTo>
                    <a:lnTo>
                      <a:pt x="93900" y="335069"/>
                    </a:lnTo>
                    <a:cubicBezTo>
                      <a:pt x="93093" y="332997"/>
                      <a:pt x="94361" y="331156"/>
                      <a:pt x="96780" y="331041"/>
                    </a:cubicBezTo>
                    <a:lnTo>
                      <a:pt x="103694" y="330466"/>
                    </a:lnTo>
                    <a:cubicBezTo>
                      <a:pt x="105999" y="330236"/>
                      <a:pt x="108649" y="331732"/>
                      <a:pt x="109456" y="333803"/>
                    </a:cubicBezTo>
                    <a:lnTo>
                      <a:pt x="139530" y="410092"/>
                    </a:lnTo>
                    <a:cubicBezTo>
                      <a:pt x="140913" y="413774"/>
                      <a:pt x="140682" y="416996"/>
                      <a:pt x="138608" y="419873"/>
                    </a:cubicBezTo>
                    <a:cubicBezTo>
                      <a:pt x="136649" y="422750"/>
                      <a:pt x="133423" y="424361"/>
                      <a:pt x="129275" y="424706"/>
                    </a:cubicBezTo>
                    <a:lnTo>
                      <a:pt x="117982" y="425741"/>
                    </a:lnTo>
                    <a:cubicBezTo>
                      <a:pt x="116830" y="425741"/>
                      <a:pt x="115678" y="425511"/>
                      <a:pt x="114641" y="424821"/>
                    </a:cubicBezTo>
                    <a:cubicBezTo>
                      <a:pt x="118559" y="442656"/>
                      <a:pt x="111414" y="461412"/>
                      <a:pt x="95743" y="475220"/>
                    </a:cubicBezTo>
                    <a:cubicBezTo>
                      <a:pt x="110262" y="529072"/>
                      <a:pt x="109916" y="564858"/>
                      <a:pt x="108073" y="582693"/>
                    </a:cubicBezTo>
                    <a:lnTo>
                      <a:pt x="390844" y="571647"/>
                    </a:lnTo>
                    <a:cubicBezTo>
                      <a:pt x="390729" y="563017"/>
                      <a:pt x="390268" y="554041"/>
                      <a:pt x="389577" y="545181"/>
                    </a:cubicBezTo>
                    <a:cubicBezTo>
                      <a:pt x="376902" y="530913"/>
                      <a:pt x="378169" y="508014"/>
                      <a:pt x="383009" y="494667"/>
                    </a:cubicBezTo>
                    <a:cubicBezTo>
                      <a:pt x="366877" y="402728"/>
                      <a:pt x="331041" y="313436"/>
                      <a:pt x="320670" y="288927"/>
                    </a:cubicBezTo>
                    <a:close/>
                    <a:moveTo>
                      <a:pt x="263171" y="241404"/>
                    </a:moveTo>
                    <a:lnTo>
                      <a:pt x="292900" y="270861"/>
                    </a:lnTo>
                    <a:lnTo>
                      <a:pt x="310415" y="269365"/>
                    </a:lnTo>
                    <a:lnTo>
                      <a:pt x="338646" y="241404"/>
                    </a:lnTo>
                    <a:lnTo>
                      <a:pt x="360770" y="260045"/>
                    </a:lnTo>
                    <a:cubicBezTo>
                      <a:pt x="360770" y="260045"/>
                      <a:pt x="407552" y="282483"/>
                      <a:pt x="412738" y="285014"/>
                    </a:cubicBezTo>
                    <a:cubicBezTo>
                      <a:pt x="445117" y="300433"/>
                      <a:pt x="471504" y="335414"/>
                      <a:pt x="492821" y="387309"/>
                    </a:cubicBezTo>
                    <a:cubicBezTo>
                      <a:pt x="507571" y="423210"/>
                      <a:pt x="514715" y="455314"/>
                      <a:pt x="515061" y="456695"/>
                    </a:cubicBezTo>
                    <a:cubicBezTo>
                      <a:pt x="518402" y="471768"/>
                      <a:pt x="513332" y="487417"/>
                      <a:pt x="501809" y="497773"/>
                    </a:cubicBezTo>
                    <a:lnTo>
                      <a:pt x="445463" y="548058"/>
                    </a:lnTo>
                    <a:cubicBezTo>
                      <a:pt x="437281" y="555307"/>
                      <a:pt x="427026" y="558874"/>
                      <a:pt x="416886" y="558874"/>
                    </a:cubicBezTo>
                    <a:cubicBezTo>
                      <a:pt x="414927" y="558874"/>
                      <a:pt x="412853" y="558759"/>
                      <a:pt x="410779" y="558414"/>
                    </a:cubicBezTo>
                    <a:cubicBezTo>
                      <a:pt x="411124" y="566238"/>
                      <a:pt x="411355" y="573948"/>
                      <a:pt x="411240" y="581542"/>
                    </a:cubicBezTo>
                    <a:cubicBezTo>
                      <a:pt x="411240" y="586950"/>
                      <a:pt x="406861" y="591438"/>
                      <a:pt x="401445" y="591668"/>
                    </a:cubicBezTo>
                    <a:lnTo>
                      <a:pt x="96435" y="603405"/>
                    </a:lnTo>
                    <a:cubicBezTo>
                      <a:pt x="96319" y="603405"/>
                      <a:pt x="96204" y="603405"/>
                      <a:pt x="95974" y="603405"/>
                    </a:cubicBezTo>
                    <a:cubicBezTo>
                      <a:pt x="92863" y="603405"/>
                      <a:pt x="89982" y="602024"/>
                      <a:pt x="88023" y="599608"/>
                    </a:cubicBezTo>
                    <a:cubicBezTo>
                      <a:pt x="86064" y="597076"/>
                      <a:pt x="85373" y="593739"/>
                      <a:pt x="86179" y="590633"/>
                    </a:cubicBezTo>
                    <a:cubicBezTo>
                      <a:pt x="86295" y="590172"/>
                      <a:pt x="92171" y="566814"/>
                      <a:pt x="84797" y="521132"/>
                    </a:cubicBezTo>
                    <a:cubicBezTo>
                      <a:pt x="83299" y="511697"/>
                      <a:pt x="81109" y="500765"/>
                      <a:pt x="77998" y="488568"/>
                    </a:cubicBezTo>
                    <a:cubicBezTo>
                      <a:pt x="76385" y="489949"/>
                      <a:pt x="74541" y="491330"/>
                      <a:pt x="72582" y="492595"/>
                    </a:cubicBezTo>
                    <a:cubicBezTo>
                      <a:pt x="65553" y="497083"/>
                      <a:pt x="57603" y="499269"/>
                      <a:pt x="49767" y="499269"/>
                    </a:cubicBezTo>
                    <a:cubicBezTo>
                      <a:pt x="35594" y="499269"/>
                      <a:pt x="21651" y="492250"/>
                      <a:pt x="13585" y="479363"/>
                    </a:cubicBezTo>
                    <a:cubicBezTo>
                      <a:pt x="1025" y="459571"/>
                      <a:pt x="-818" y="423900"/>
                      <a:pt x="35594" y="388230"/>
                    </a:cubicBezTo>
                    <a:cubicBezTo>
                      <a:pt x="36977" y="386849"/>
                      <a:pt x="38475" y="385468"/>
                      <a:pt x="40203" y="383972"/>
                    </a:cubicBezTo>
                    <a:cubicBezTo>
                      <a:pt x="29602" y="361189"/>
                      <a:pt x="16927" y="336334"/>
                      <a:pt x="1371" y="309524"/>
                    </a:cubicBezTo>
                    <a:cubicBezTo>
                      <a:pt x="-357" y="306532"/>
                      <a:pt x="-473" y="302850"/>
                      <a:pt x="1141" y="299743"/>
                    </a:cubicBezTo>
                    <a:cubicBezTo>
                      <a:pt x="2754" y="296636"/>
                      <a:pt x="5865" y="294565"/>
                      <a:pt x="9322" y="294335"/>
                    </a:cubicBezTo>
                    <a:lnTo>
                      <a:pt x="201062" y="278456"/>
                    </a:lnTo>
                    <a:lnTo>
                      <a:pt x="241047" y="260045"/>
                    </a:lnTo>
                    <a:close/>
                    <a:moveTo>
                      <a:pt x="300977" y="0"/>
                    </a:moveTo>
                    <a:cubicBezTo>
                      <a:pt x="372419" y="0"/>
                      <a:pt x="401687" y="36819"/>
                      <a:pt x="401111" y="98375"/>
                    </a:cubicBezTo>
                    <a:cubicBezTo>
                      <a:pt x="400189" y="186969"/>
                      <a:pt x="357785" y="239781"/>
                      <a:pt x="300977" y="239781"/>
                    </a:cubicBezTo>
                    <a:cubicBezTo>
                      <a:pt x="244054" y="239781"/>
                      <a:pt x="201765" y="186969"/>
                      <a:pt x="200728" y="98375"/>
                    </a:cubicBezTo>
                    <a:cubicBezTo>
                      <a:pt x="200152" y="36819"/>
                      <a:pt x="229420" y="0"/>
                      <a:pt x="300977" y="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  <a:ex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zh-CN" sz="6398">
                  <a:solidFill>
                    <a:srgbClr val="000000"/>
                  </a:solidFill>
                </a:endParaRPr>
              </a:p>
            </p:txBody>
          </p:sp>
          <p:sp>
            <p:nvSpPr>
              <p:cNvPr id="50" name="îŝļídè">
                <a:extLst>
                  <a:ext uri="{FF2B5EF4-FFF2-40B4-BE49-F238E27FC236}">
                    <a16:creationId xmlns:a16="http://schemas.microsoft.com/office/drawing/2014/main" xmlns="" id="{9C714C28-E9C8-40D4-A1C5-EEBE73516C35}"/>
                  </a:ext>
                </a:extLst>
              </p:cNvPr>
              <p:cNvSpPr/>
              <p:nvPr/>
            </p:nvSpPr>
            <p:spPr>
              <a:xfrm>
                <a:off x="8625764" y="3887714"/>
                <a:ext cx="692497" cy="276999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 fontScale="77500" lnSpcReduction="20000"/>
              </a:bodyPr>
              <a:lstStyle/>
              <a:p>
                <a:pPr algn="ctr"/>
                <a:r>
                  <a:rPr lang="en-US" altLang="zh-CN" sz="1600" b="1" dirty="0"/>
                  <a:t>Text</a:t>
                </a:r>
                <a:endParaRPr lang="zh-CN" altLang="en-US" sz="1600" dirty="0"/>
              </a:p>
            </p:txBody>
          </p:sp>
          <p:sp>
            <p:nvSpPr>
              <p:cNvPr id="51" name="iŝḻiďê">
                <a:extLst>
                  <a:ext uri="{FF2B5EF4-FFF2-40B4-BE49-F238E27FC236}">
                    <a16:creationId xmlns:a16="http://schemas.microsoft.com/office/drawing/2014/main" xmlns="" id="{FD8F32B0-6DEB-46AA-9748-B8DD18A42EB2}"/>
                  </a:ext>
                </a:extLst>
              </p:cNvPr>
              <p:cNvSpPr/>
              <p:nvPr/>
            </p:nvSpPr>
            <p:spPr bwMode="auto">
              <a:xfrm>
                <a:off x="10026353" y="3481494"/>
                <a:ext cx="290121" cy="289696"/>
              </a:xfrm>
              <a:custGeom>
                <a:avLst/>
                <a:gdLst>
                  <a:gd name="T0" fmla="*/ 218 w 436"/>
                  <a:gd name="T1" fmla="*/ 0 h 436"/>
                  <a:gd name="T2" fmla="*/ 0 w 436"/>
                  <a:gd name="T3" fmla="*/ 218 h 436"/>
                  <a:gd name="T4" fmla="*/ 218 w 436"/>
                  <a:gd name="T5" fmla="*/ 436 h 436"/>
                  <a:gd name="T6" fmla="*/ 231 w 436"/>
                  <a:gd name="T7" fmla="*/ 422 h 436"/>
                  <a:gd name="T8" fmla="*/ 218 w 436"/>
                  <a:gd name="T9" fmla="*/ 409 h 436"/>
                  <a:gd name="T10" fmla="*/ 27 w 436"/>
                  <a:gd name="T11" fmla="*/ 218 h 436"/>
                  <a:gd name="T12" fmla="*/ 218 w 436"/>
                  <a:gd name="T13" fmla="*/ 27 h 436"/>
                  <a:gd name="T14" fmla="*/ 409 w 436"/>
                  <a:gd name="T15" fmla="*/ 218 h 436"/>
                  <a:gd name="T16" fmla="*/ 352 w 436"/>
                  <a:gd name="T17" fmla="*/ 324 h 436"/>
                  <a:gd name="T18" fmla="*/ 312 w 436"/>
                  <a:gd name="T19" fmla="*/ 334 h 436"/>
                  <a:gd name="T20" fmla="*/ 334 w 436"/>
                  <a:gd name="T21" fmla="*/ 314 h 436"/>
                  <a:gd name="T22" fmla="*/ 337 w 436"/>
                  <a:gd name="T23" fmla="*/ 309 h 436"/>
                  <a:gd name="T24" fmla="*/ 344 w 436"/>
                  <a:gd name="T25" fmla="*/ 275 h 436"/>
                  <a:gd name="T26" fmla="*/ 276 w 436"/>
                  <a:gd name="T27" fmla="*/ 251 h 436"/>
                  <a:gd name="T28" fmla="*/ 267 w 436"/>
                  <a:gd name="T29" fmla="*/ 284 h 436"/>
                  <a:gd name="T30" fmla="*/ 249 w 436"/>
                  <a:gd name="T31" fmla="*/ 282 h 436"/>
                  <a:gd name="T32" fmla="*/ 203 w 436"/>
                  <a:gd name="T33" fmla="*/ 236 h 436"/>
                  <a:gd name="T34" fmla="*/ 203 w 436"/>
                  <a:gd name="T35" fmla="*/ 235 h 436"/>
                  <a:gd name="T36" fmla="*/ 201 w 436"/>
                  <a:gd name="T37" fmla="*/ 234 h 436"/>
                  <a:gd name="T38" fmla="*/ 200 w 436"/>
                  <a:gd name="T39" fmla="*/ 233 h 436"/>
                  <a:gd name="T40" fmla="*/ 200 w 436"/>
                  <a:gd name="T41" fmla="*/ 233 h 436"/>
                  <a:gd name="T42" fmla="*/ 154 w 436"/>
                  <a:gd name="T43" fmla="*/ 187 h 436"/>
                  <a:gd name="T44" fmla="*/ 152 w 436"/>
                  <a:gd name="T45" fmla="*/ 169 h 436"/>
                  <a:gd name="T46" fmla="*/ 185 w 436"/>
                  <a:gd name="T47" fmla="*/ 159 h 436"/>
                  <a:gd name="T48" fmla="*/ 160 w 436"/>
                  <a:gd name="T49" fmla="*/ 92 h 436"/>
                  <a:gd name="T50" fmla="*/ 127 w 436"/>
                  <a:gd name="T51" fmla="*/ 99 h 436"/>
                  <a:gd name="T52" fmla="*/ 122 w 436"/>
                  <a:gd name="T53" fmla="*/ 102 h 436"/>
                  <a:gd name="T54" fmla="*/ 116 w 436"/>
                  <a:gd name="T55" fmla="*/ 226 h 436"/>
                  <a:gd name="T56" fmla="*/ 160 w 436"/>
                  <a:gd name="T57" fmla="*/ 274 h 436"/>
                  <a:gd name="T58" fmla="*/ 159 w 436"/>
                  <a:gd name="T59" fmla="*/ 274 h 436"/>
                  <a:gd name="T60" fmla="*/ 161 w 436"/>
                  <a:gd name="T61" fmla="*/ 275 h 436"/>
                  <a:gd name="T62" fmla="*/ 162 w 436"/>
                  <a:gd name="T63" fmla="*/ 276 h 436"/>
                  <a:gd name="T64" fmla="*/ 162 w 436"/>
                  <a:gd name="T65" fmla="*/ 276 h 436"/>
                  <a:gd name="T66" fmla="*/ 226 w 436"/>
                  <a:gd name="T67" fmla="*/ 333 h 436"/>
                  <a:gd name="T68" fmla="*/ 365 w 436"/>
                  <a:gd name="T69" fmla="*/ 347 h 436"/>
                  <a:gd name="T70" fmla="*/ 436 w 436"/>
                  <a:gd name="T71" fmla="*/ 218 h 436"/>
                  <a:gd name="T72" fmla="*/ 218 w 436"/>
                  <a:gd name="T73" fmla="*/ 0 h 4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36" h="436">
                    <a:moveTo>
                      <a:pt x="218" y="0"/>
                    </a:moveTo>
                    <a:cubicBezTo>
                      <a:pt x="98" y="0"/>
                      <a:pt x="0" y="98"/>
                      <a:pt x="0" y="218"/>
                    </a:cubicBezTo>
                    <a:cubicBezTo>
                      <a:pt x="0" y="338"/>
                      <a:pt x="98" y="436"/>
                      <a:pt x="218" y="436"/>
                    </a:cubicBezTo>
                    <a:cubicBezTo>
                      <a:pt x="225" y="436"/>
                      <a:pt x="231" y="430"/>
                      <a:pt x="231" y="422"/>
                    </a:cubicBezTo>
                    <a:cubicBezTo>
                      <a:pt x="231" y="415"/>
                      <a:pt x="225" y="409"/>
                      <a:pt x="218" y="409"/>
                    </a:cubicBezTo>
                    <a:cubicBezTo>
                      <a:pt x="112" y="409"/>
                      <a:pt x="27" y="323"/>
                      <a:pt x="27" y="218"/>
                    </a:cubicBezTo>
                    <a:cubicBezTo>
                      <a:pt x="27" y="113"/>
                      <a:pt x="112" y="27"/>
                      <a:pt x="218" y="27"/>
                    </a:cubicBezTo>
                    <a:cubicBezTo>
                      <a:pt x="323" y="27"/>
                      <a:pt x="409" y="113"/>
                      <a:pt x="409" y="218"/>
                    </a:cubicBezTo>
                    <a:cubicBezTo>
                      <a:pt x="409" y="262"/>
                      <a:pt x="385" y="305"/>
                      <a:pt x="352" y="324"/>
                    </a:cubicBezTo>
                    <a:cubicBezTo>
                      <a:pt x="340" y="331"/>
                      <a:pt x="326" y="334"/>
                      <a:pt x="312" y="334"/>
                    </a:cubicBezTo>
                    <a:cubicBezTo>
                      <a:pt x="321" y="329"/>
                      <a:pt x="328" y="322"/>
                      <a:pt x="334" y="314"/>
                    </a:cubicBezTo>
                    <a:cubicBezTo>
                      <a:pt x="335" y="312"/>
                      <a:pt x="336" y="311"/>
                      <a:pt x="337" y="309"/>
                    </a:cubicBezTo>
                    <a:cubicBezTo>
                      <a:pt x="341" y="298"/>
                      <a:pt x="341" y="286"/>
                      <a:pt x="344" y="275"/>
                    </a:cubicBezTo>
                    <a:cubicBezTo>
                      <a:pt x="347" y="261"/>
                      <a:pt x="282" y="233"/>
                      <a:pt x="276" y="251"/>
                    </a:cubicBezTo>
                    <a:cubicBezTo>
                      <a:pt x="274" y="258"/>
                      <a:pt x="271" y="278"/>
                      <a:pt x="267" y="284"/>
                    </a:cubicBezTo>
                    <a:cubicBezTo>
                      <a:pt x="263" y="289"/>
                      <a:pt x="254" y="286"/>
                      <a:pt x="249" y="282"/>
                    </a:cubicBezTo>
                    <a:cubicBezTo>
                      <a:pt x="234" y="269"/>
                      <a:pt x="217" y="250"/>
                      <a:pt x="203" y="236"/>
                    </a:cubicBezTo>
                    <a:lnTo>
                      <a:pt x="203" y="235"/>
                    </a:lnTo>
                    <a:cubicBezTo>
                      <a:pt x="202" y="235"/>
                      <a:pt x="202" y="235"/>
                      <a:pt x="201" y="234"/>
                    </a:cubicBezTo>
                    <a:cubicBezTo>
                      <a:pt x="201" y="234"/>
                      <a:pt x="200" y="233"/>
                      <a:pt x="200" y="233"/>
                    </a:cubicBezTo>
                    <a:lnTo>
                      <a:pt x="200" y="233"/>
                    </a:lnTo>
                    <a:cubicBezTo>
                      <a:pt x="185" y="218"/>
                      <a:pt x="167" y="202"/>
                      <a:pt x="154" y="187"/>
                    </a:cubicBezTo>
                    <a:cubicBezTo>
                      <a:pt x="149" y="181"/>
                      <a:pt x="147" y="172"/>
                      <a:pt x="152" y="169"/>
                    </a:cubicBezTo>
                    <a:cubicBezTo>
                      <a:pt x="157" y="164"/>
                      <a:pt x="178" y="161"/>
                      <a:pt x="185" y="159"/>
                    </a:cubicBezTo>
                    <a:cubicBezTo>
                      <a:pt x="202" y="154"/>
                      <a:pt x="175" y="88"/>
                      <a:pt x="160" y="92"/>
                    </a:cubicBezTo>
                    <a:cubicBezTo>
                      <a:pt x="149" y="94"/>
                      <a:pt x="137" y="95"/>
                      <a:pt x="127" y="99"/>
                    </a:cubicBezTo>
                    <a:cubicBezTo>
                      <a:pt x="125" y="100"/>
                      <a:pt x="124" y="101"/>
                      <a:pt x="122" y="102"/>
                    </a:cubicBezTo>
                    <a:cubicBezTo>
                      <a:pt x="85" y="126"/>
                      <a:pt x="80" y="183"/>
                      <a:pt x="116" y="226"/>
                    </a:cubicBezTo>
                    <a:cubicBezTo>
                      <a:pt x="130" y="242"/>
                      <a:pt x="145" y="258"/>
                      <a:pt x="160" y="274"/>
                    </a:cubicBezTo>
                    <a:lnTo>
                      <a:pt x="159" y="274"/>
                    </a:lnTo>
                    <a:cubicBezTo>
                      <a:pt x="160" y="274"/>
                      <a:pt x="160" y="274"/>
                      <a:pt x="161" y="275"/>
                    </a:cubicBezTo>
                    <a:cubicBezTo>
                      <a:pt x="161" y="275"/>
                      <a:pt x="161" y="276"/>
                      <a:pt x="162" y="276"/>
                    </a:cubicBezTo>
                    <a:lnTo>
                      <a:pt x="162" y="276"/>
                    </a:lnTo>
                    <a:cubicBezTo>
                      <a:pt x="177" y="291"/>
                      <a:pt x="196" y="313"/>
                      <a:pt x="226" y="333"/>
                    </a:cubicBezTo>
                    <a:cubicBezTo>
                      <a:pt x="288" y="375"/>
                      <a:pt x="336" y="363"/>
                      <a:pt x="365" y="347"/>
                    </a:cubicBezTo>
                    <a:cubicBezTo>
                      <a:pt x="414" y="321"/>
                      <a:pt x="436" y="263"/>
                      <a:pt x="436" y="218"/>
                    </a:cubicBezTo>
                    <a:cubicBezTo>
                      <a:pt x="436" y="98"/>
                      <a:pt x="338" y="0"/>
                      <a:pt x="21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zh-CN" sz="6398">
                  <a:solidFill>
                    <a:srgbClr val="000000"/>
                  </a:solidFill>
                </a:endParaRPr>
              </a:p>
            </p:txBody>
          </p:sp>
          <p:sp>
            <p:nvSpPr>
              <p:cNvPr id="52" name="íṩḷíḓè">
                <a:extLst>
                  <a:ext uri="{FF2B5EF4-FFF2-40B4-BE49-F238E27FC236}">
                    <a16:creationId xmlns:a16="http://schemas.microsoft.com/office/drawing/2014/main" xmlns="" id="{8438F092-20E8-4F1F-ABD5-4782699B193F}"/>
                  </a:ext>
                </a:extLst>
              </p:cNvPr>
              <p:cNvSpPr/>
              <p:nvPr/>
            </p:nvSpPr>
            <p:spPr>
              <a:xfrm>
                <a:off x="9825173" y="3887719"/>
                <a:ext cx="692497" cy="276999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 fontScale="77500" lnSpcReduction="20000"/>
              </a:bodyPr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Text</a:t>
                </a:r>
                <a:endParaRPr lang="zh-CN" altLang="en-US" sz="1600" dirty="0">
                  <a:solidFill>
                    <a:schemeClr val="bg1"/>
                  </a:solidFill>
                </a:endParaRPr>
              </a:p>
            </p:txBody>
          </p:sp>
        </p:grp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BF5F37A6-6B7A-4DC3-B07E-ED36AEAC075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755159" y="4218051"/>
              <a:ext cx="554236" cy="550858"/>
            </a:xfrm>
            <a:prstGeom prst="line">
              <a:avLst/>
            </a:prstGeom>
            <a:ln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80F1C348-5FBF-4871-963E-3618393C09B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927242" y="4218051"/>
              <a:ext cx="554236" cy="550858"/>
            </a:xfrm>
            <a:prstGeom prst="line">
              <a:avLst/>
            </a:prstGeom>
            <a:ln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FC5407FA-33F1-4F2B-9214-7A0A6FD24C7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131413" y="4218051"/>
              <a:ext cx="554236" cy="550858"/>
            </a:xfrm>
            <a:prstGeom prst="line">
              <a:avLst/>
            </a:prstGeom>
            <a:ln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íṧļîḋê">
              <a:extLst>
                <a:ext uri="{FF2B5EF4-FFF2-40B4-BE49-F238E27FC236}">
                  <a16:creationId xmlns:a16="http://schemas.microsoft.com/office/drawing/2014/main" xmlns="" id="{FB6CED45-5250-4DBD-8638-391D2D90A611}"/>
                </a:ext>
              </a:extLst>
            </p:cNvPr>
            <p:cNvSpPr/>
            <p:nvPr/>
          </p:nvSpPr>
          <p:spPr>
            <a:xfrm>
              <a:off x="6251210" y="4193067"/>
              <a:ext cx="81000" cy="81000"/>
            </a:xfrm>
            <a:prstGeom prst="ellips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isḻïdé">
              <a:extLst>
                <a:ext uri="{FF2B5EF4-FFF2-40B4-BE49-F238E27FC236}">
                  <a16:creationId xmlns:a16="http://schemas.microsoft.com/office/drawing/2014/main" xmlns="" id="{0C03A986-23A3-4840-8642-9FFF44F339D7}"/>
                </a:ext>
              </a:extLst>
            </p:cNvPr>
            <p:cNvSpPr/>
            <p:nvPr/>
          </p:nvSpPr>
          <p:spPr>
            <a:xfrm>
              <a:off x="8451566" y="4193067"/>
              <a:ext cx="81000" cy="81000"/>
            </a:xfrm>
            <a:prstGeom prst="ellips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íš1iḓé">
              <a:extLst>
                <a:ext uri="{FF2B5EF4-FFF2-40B4-BE49-F238E27FC236}">
                  <a16:creationId xmlns:a16="http://schemas.microsoft.com/office/drawing/2014/main" xmlns="" id="{D0D057C9-79D7-4663-966A-5D20A75FB93E}"/>
                </a:ext>
              </a:extLst>
            </p:cNvPr>
            <p:cNvSpPr/>
            <p:nvPr/>
          </p:nvSpPr>
          <p:spPr>
            <a:xfrm>
              <a:off x="10635705" y="4193067"/>
              <a:ext cx="81000" cy="81000"/>
            </a:xfrm>
            <a:prstGeom prst="ellips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5" name="ïṡļidé">
              <a:extLst>
                <a:ext uri="{FF2B5EF4-FFF2-40B4-BE49-F238E27FC236}">
                  <a16:creationId xmlns:a16="http://schemas.microsoft.com/office/drawing/2014/main" xmlns="" id="{CCE1759D-9319-4C42-8383-13522AA783F7}"/>
                </a:ext>
              </a:extLst>
            </p:cNvPr>
            <p:cNvGrpSpPr/>
            <p:nvPr/>
          </p:nvGrpSpPr>
          <p:grpSpPr>
            <a:xfrm>
              <a:off x="4677716" y="4843743"/>
              <a:ext cx="2154886" cy="784007"/>
              <a:chOff x="251866" y="1988839"/>
              <a:chExt cx="3288629" cy="784007"/>
            </a:xfrm>
          </p:grpSpPr>
          <p:sp>
            <p:nvSpPr>
              <p:cNvPr id="33" name="íṥ1íḋé">
                <a:extLst>
                  <a:ext uri="{FF2B5EF4-FFF2-40B4-BE49-F238E27FC236}">
                    <a16:creationId xmlns:a16="http://schemas.microsoft.com/office/drawing/2014/main" xmlns="" id="{9E65231A-70ED-4F20-B11C-93240A599599}"/>
                  </a:ext>
                </a:extLst>
              </p:cNvPr>
              <p:cNvSpPr txBox="1"/>
              <p:nvPr/>
            </p:nvSpPr>
            <p:spPr>
              <a:xfrm>
                <a:off x="251866" y="2295215"/>
                <a:ext cx="3288629" cy="47763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>
                <a:normAutofit lnSpcReduction="1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4" name="îṣ1íďê">
                <a:extLst>
                  <a:ext uri="{FF2B5EF4-FFF2-40B4-BE49-F238E27FC236}">
                    <a16:creationId xmlns:a16="http://schemas.microsoft.com/office/drawing/2014/main" xmlns="" id="{E9639AED-7319-4892-9811-8FD1FFE9DB0B}"/>
                  </a:ext>
                </a:extLst>
              </p:cNvPr>
              <p:cNvSpPr/>
              <p:nvPr/>
            </p:nvSpPr>
            <p:spPr>
              <a:xfrm>
                <a:off x="251866" y="1988839"/>
                <a:ext cx="3288629" cy="306375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16" name="íṡľïďé">
              <a:extLst>
                <a:ext uri="{FF2B5EF4-FFF2-40B4-BE49-F238E27FC236}">
                  <a16:creationId xmlns:a16="http://schemas.microsoft.com/office/drawing/2014/main" xmlns="" id="{39EE9281-E7DF-4C34-99F6-6DA6A0F9D685}"/>
                </a:ext>
              </a:extLst>
            </p:cNvPr>
            <p:cNvGrpSpPr/>
            <p:nvPr/>
          </p:nvGrpSpPr>
          <p:grpSpPr>
            <a:xfrm>
              <a:off x="6878374" y="4843743"/>
              <a:ext cx="2154886" cy="784007"/>
              <a:chOff x="251866" y="1988839"/>
              <a:chExt cx="3288629" cy="784007"/>
            </a:xfrm>
          </p:grpSpPr>
          <p:sp>
            <p:nvSpPr>
              <p:cNvPr id="31" name="iṩliḍè">
                <a:extLst>
                  <a:ext uri="{FF2B5EF4-FFF2-40B4-BE49-F238E27FC236}">
                    <a16:creationId xmlns:a16="http://schemas.microsoft.com/office/drawing/2014/main" xmlns="" id="{6C810DB1-2B05-48B5-A0FD-37C8914F60E3}"/>
                  </a:ext>
                </a:extLst>
              </p:cNvPr>
              <p:cNvSpPr txBox="1"/>
              <p:nvPr/>
            </p:nvSpPr>
            <p:spPr>
              <a:xfrm>
                <a:off x="251866" y="2295215"/>
                <a:ext cx="3288629" cy="47763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>
                <a:normAutofit lnSpcReduction="1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2" name="ísľïḋê">
                <a:extLst>
                  <a:ext uri="{FF2B5EF4-FFF2-40B4-BE49-F238E27FC236}">
                    <a16:creationId xmlns:a16="http://schemas.microsoft.com/office/drawing/2014/main" xmlns="" id="{78DFE1FB-E54E-4A97-93F3-BC99E90F148A}"/>
                  </a:ext>
                </a:extLst>
              </p:cNvPr>
              <p:cNvSpPr/>
              <p:nvPr/>
            </p:nvSpPr>
            <p:spPr>
              <a:xfrm>
                <a:off x="251866" y="1988839"/>
                <a:ext cx="3288629" cy="306375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17" name="iś1ídé">
              <a:extLst>
                <a:ext uri="{FF2B5EF4-FFF2-40B4-BE49-F238E27FC236}">
                  <a16:creationId xmlns:a16="http://schemas.microsoft.com/office/drawing/2014/main" xmlns="" id="{62DB452B-8BF9-4D48-ABCA-10A67BDE7AE5}"/>
                </a:ext>
              </a:extLst>
            </p:cNvPr>
            <p:cNvGrpSpPr/>
            <p:nvPr/>
          </p:nvGrpSpPr>
          <p:grpSpPr>
            <a:xfrm>
              <a:off x="9053970" y="4843743"/>
              <a:ext cx="2154886" cy="784007"/>
              <a:chOff x="251866" y="1988839"/>
              <a:chExt cx="3288629" cy="784007"/>
            </a:xfrm>
          </p:grpSpPr>
          <p:sp>
            <p:nvSpPr>
              <p:cNvPr id="29" name="í$ḷíḓê">
                <a:extLst>
                  <a:ext uri="{FF2B5EF4-FFF2-40B4-BE49-F238E27FC236}">
                    <a16:creationId xmlns:a16="http://schemas.microsoft.com/office/drawing/2014/main" xmlns="" id="{F88F09A8-691B-4CBC-BF91-F039D27031C6}"/>
                  </a:ext>
                </a:extLst>
              </p:cNvPr>
              <p:cNvSpPr txBox="1"/>
              <p:nvPr/>
            </p:nvSpPr>
            <p:spPr>
              <a:xfrm>
                <a:off x="251866" y="2295215"/>
                <a:ext cx="3288629" cy="47763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>
                <a:normAutofit lnSpcReduction="1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0" name="ïsļidè">
                <a:extLst>
                  <a:ext uri="{FF2B5EF4-FFF2-40B4-BE49-F238E27FC236}">
                    <a16:creationId xmlns:a16="http://schemas.microsoft.com/office/drawing/2014/main" xmlns="" id="{E94486FD-53DB-42C2-907C-C80D887A4C3B}"/>
                  </a:ext>
                </a:extLst>
              </p:cNvPr>
              <p:cNvSpPr/>
              <p:nvPr/>
            </p:nvSpPr>
            <p:spPr>
              <a:xfrm>
                <a:off x="251866" y="1988839"/>
                <a:ext cx="3288629" cy="306375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47E4A8C5-2A1D-44D9-8127-FC80443AA50C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855541" y="2574243"/>
              <a:ext cx="554236" cy="55085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2FA4BBE0-E1D8-4569-B0E2-1F19E67B4945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9033885" y="2574243"/>
              <a:ext cx="554236" cy="55085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ísľïďé">
              <a:extLst>
                <a:ext uri="{FF2B5EF4-FFF2-40B4-BE49-F238E27FC236}">
                  <a16:creationId xmlns:a16="http://schemas.microsoft.com/office/drawing/2014/main" xmlns="" id="{2A1149B6-7637-4320-8EAD-3197674EE5CB}"/>
                </a:ext>
              </a:extLst>
            </p:cNvPr>
            <p:cNvSpPr/>
            <p:nvPr/>
          </p:nvSpPr>
          <p:spPr>
            <a:xfrm>
              <a:off x="7355328" y="3076478"/>
              <a:ext cx="81000" cy="81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ïṣ1ïḓé">
              <a:extLst>
                <a:ext uri="{FF2B5EF4-FFF2-40B4-BE49-F238E27FC236}">
                  <a16:creationId xmlns:a16="http://schemas.microsoft.com/office/drawing/2014/main" xmlns="" id="{9DEB10D7-3F23-427A-9CF3-A134F6F27335}"/>
                </a:ext>
              </a:extLst>
            </p:cNvPr>
            <p:cNvSpPr/>
            <p:nvPr/>
          </p:nvSpPr>
          <p:spPr>
            <a:xfrm>
              <a:off x="9557534" y="3076478"/>
              <a:ext cx="81000" cy="81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22" name="îŝ1iḑé">
              <a:extLst>
                <a:ext uri="{FF2B5EF4-FFF2-40B4-BE49-F238E27FC236}">
                  <a16:creationId xmlns:a16="http://schemas.microsoft.com/office/drawing/2014/main" xmlns="" id="{E55FBF78-897F-4451-B78D-0F5FBFAA3A45}"/>
                </a:ext>
              </a:extLst>
            </p:cNvPr>
            <p:cNvGrpSpPr/>
            <p:nvPr/>
          </p:nvGrpSpPr>
          <p:grpSpPr>
            <a:xfrm>
              <a:off x="5778098" y="1649350"/>
              <a:ext cx="2154886" cy="784007"/>
              <a:chOff x="251866" y="1988839"/>
              <a:chExt cx="3288629" cy="784007"/>
            </a:xfrm>
          </p:grpSpPr>
          <p:sp>
            <p:nvSpPr>
              <p:cNvPr id="27" name="ísļîḓé">
                <a:extLst>
                  <a:ext uri="{FF2B5EF4-FFF2-40B4-BE49-F238E27FC236}">
                    <a16:creationId xmlns:a16="http://schemas.microsoft.com/office/drawing/2014/main" xmlns="" id="{32D74557-27C6-4F30-BD5F-D29A7C08A94B}"/>
                  </a:ext>
                </a:extLst>
              </p:cNvPr>
              <p:cNvSpPr txBox="1"/>
              <p:nvPr/>
            </p:nvSpPr>
            <p:spPr>
              <a:xfrm>
                <a:off x="251866" y="2295215"/>
                <a:ext cx="3288629" cy="47763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>
                <a:normAutofit lnSpcReduction="1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8" name="íṥliďe">
                <a:extLst>
                  <a:ext uri="{FF2B5EF4-FFF2-40B4-BE49-F238E27FC236}">
                    <a16:creationId xmlns:a16="http://schemas.microsoft.com/office/drawing/2014/main" xmlns="" id="{E29A8DFE-8EDB-453E-8415-D31484368B7A}"/>
                  </a:ext>
                </a:extLst>
              </p:cNvPr>
              <p:cNvSpPr/>
              <p:nvPr/>
            </p:nvSpPr>
            <p:spPr>
              <a:xfrm>
                <a:off x="251866" y="1988839"/>
                <a:ext cx="3288629" cy="306375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23" name="í$liḑè">
              <a:extLst>
                <a:ext uri="{FF2B5EF4-FFF2-40B4-BE49-F238E27FC236}">
                  <a16:creationId xmlns:a16="http://schemas.microsoft.com/office/drawing/2014/main" xmlns="" id="{47F09A54-914D-4B67-894A-C46950C072D5}"/>
                </a:ext>
              </a:extLst>
            </p:cNvPr>
            <p:cNvGrpSpPr/>
            <p:nvPr/>
          </p:nvGrpSpPr>
          <p:grpSpPr>
            <a:xfrm>
              <a:off x="7978901" y="1649350"/>
              <a:ext cx="2154886" cy="784007"/>
              <a:chOff x="251866" y="1988839"/>
              <a:chExt cx="3288629" cy="784007"/>
            </a:xfrm>
          </p:grpSpPr>
          <p:sp>
            <p:nvSpPr>
              <p:cNvPr id="25" name="ï$ḻiḑê">
                <a:extLst>
                  <a:ext uri="{FF2B5EF4-FFF2-40B4-BE49-F238E27FC236}">
                    <a16:creationId xmlns:a16="http://schemas.microsoft.com/office/drawing/2014/main" xmlns="" id="{44B036F8-DC2A-47E6-BD99-91E24B44E786}"/>
                  </a:ext>
                </a:extLst>
              </p:cNvPr>
              <p:cNvSpPr txBox="1"/>
              <p:nvPr/>
            </p:nvSpPr>
            <p:spPr>
              <a:xfrm>
                <a:off x="251866" y="2295215"/>
                <a:ext cx="3288629" cy="47763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>
                <a:normAutofit lnSpcReduction="1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6" name="íşliḓè">
                <a:extLst>
                  <a:ext uri="{FF2B5EF4-FFF2-40B4-BE49-F238E27FC236}">
                    <a16:creationId xmlns:a16="http://schemas.microsoft.com/office/drawing/2014/main" xmlns="" id="{E6ADC8FC-7951-4D1C-A011-4F7C3111B102}"/>
                  </a:ext>
                </a:extLst>
              </p:cNvPr>
              <p:cNvSpPr/>
              <p:nvPr/>
            </p:nvSpPr>
            <p:spPr>
              <a:xfrm>
                <a:off x="251866" y="1988839"/>
                <a:ext cx="3288629" cy="306375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02D7EF81-16EB-4725-A452-C5CC646E7AD6}"/>
                </a:ext>
              </a:extLst>
            </p:cNvPr>
            <p:cNvCxnSpPr/>
            <p:nvPr/>
          </p:nvCxnSpPr>
          <p:spPr>
            <a:xfrm flipH="1">
              <a:off x="3076575" y="3606073"/>
              <a:ext cx="1546226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99818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7B48E98-0A21-4CF7-80BB-ED36FF0C55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D7C3BDD-DD85-45D2-AE54-F53FFB18AF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1C00BE4-BC8D-4F63-8A03-2B17CDEA44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/>
          </a:p>
        </p:txBody>
      </p:sp>
      <p:grpSp>
        <p:nvGrpSpPr>
          <p:cNvPr id="5" name="21132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0221067-6A94-4BF4-A93A-BE94DCDB58A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0"/>
            <a:ext cx="11522075" cy="6858000"/>
            <a:chOff x="669925" y="0"/>
            <a:chExt cx="11522075" cy="6858000"/>
          </a:xfrm>
        </p:grpSpPr>
        <p:sp>
          <p:nvSpPr>
            <p:cNvPr id="6" name="íṣļîḋé">
              <a:extLst>
                <a:ext uri="{FF2B5EF4-FFF2-40B4-BE49-F238E27FC236}">
                  <a16:creationId xmlns:a16="http://schemas.microsoft.com/office/drawing/2014/main" xmlns="" id="{8E4623E7-396B-48B0-B1AB-DDFCD3979CDB}"/>
                </a:ext>
              </a:extLst>
            </p:cNvPr>
            <p:cNvSpPr/>
            <p:nvPr/>
          </p:nvSpPr>
          <p:spPr>
            <a:xfrm>
              <a:off x="4355344" y="0"/>
              <a:ext cx="7836656" cy="6858000"/>
            </a:xfrm>
            <a:custGeom>
              <a:avLst/>
              <a:gdLst>
                <a:gd name="connsiteX0" fmla="*/ 2516269 w 7836656"/>
                <a:gd name="connsiteY0" fmla="*/ 0 h 6858000"/>
                <a:gd name="connsiteX1" fmla="*/ 7836656 w 7836656"/>
                <a:gd name="connsiteY1" fmla="*/ 0 h 6858000"/>
                <a:gd name="connsiteX2" fmla="*/ 7836656 w 7836656"/>
                <a:gd name="connsiteY2" fmla="*/ 6858000 h 6858000"/>
                <a:gd name="connsiteX3" fmla="*/ 0 w 7836656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36656" h="6858000">
                  <a:moveTo>
                    <a:pt x="2516269" y="0"/>
                  </a:moveTo>
                  <a:lnTo>
                    <a:pt x="7836656" y="0"/>
                  </a:lnTo>
                  <a:lnTo>
                    <a:pt x="7836656" y="6858000"/>
                  </a:lnTo>
                  <a:lnTo>
                    <a:pt x="0" y="6858000"/>
                  </a:lnTo>
                  <a:close/>
                </a:path>
              </a:pathLst>
            </a:custGeom>
            <a:blipFill>
              <a:blip r:embed="rId3"/>
              <a:stretch>
                <a:fillRect l="-15659" r="-1560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îṧ1íḑe">
              <a:extLst>
                <a:ext uri="{FF2B5EF4-FFF2-40B4-BE49-F238E27FC236}">
                  <a16:creationId xmlns:a16="http://schemas.microsoft.com/office/drawing/2014/main" xmlns="" id="{39D6A4ED-2A47-4585-A2E5-C2053885BE2B}"/>
                </a:ext>
              </a:extLst>
            </p:cNvPr>
            <p:cNvSpPr/>
            <p:nvPr/>
          </p:nvSpPr>
          <p:spPr>
            <a:xfrm>
              <a:off x="669925" y="1123950"/>
              <a:ext cx="10850563" cy="5019675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8" name="íšlídê">
              <a:extLst>
                <a:ext uri="{FF2B5EF4-FFF2-40B4-BE49-F238E27FC236}">
                  <a16:creationId xmlns:a16="http://schemas.microsoft.com/office/drawing/2014/main" xmlns="" id="{9D53D20F-9667-4EBD-BAC6-2C000C3A1D92}"/>
                </a:ext>
              </a:extLst>
            </p:cNvPr>
            <p:cNvGrpSpPr/>
            <p:nvPr/>
          </p:nvGrpSpPr>
          <p:grpSpPr>
            <a:xfrm>
              <a:off x="5498389" y="1416532"/>
              <a:ext cx="1195221" cy="1195217"/>
              <a:chOff x="5498389" y="1403832"/>
              <a:chExt cx="1195221" cy="1195217"/>
            </a:xfrm>
          </p:grpSpPr>
          <p:sp>
            <p:nvSpPr>
              <p:cNvPr id="27" name="îṡ1îďé">
                <a:extLst>
                  <a:ext uri="{FF2B5EF4-FFF2-40B4-BE49-F238E27FC236}">
                    <a16:creationId xmlns:a16="http://schemas.microsoft.com/office/drawing/2014/main" xmlns="" id="{A9C8F5C2-7400-4B57-9478-BA9BFEFFC54C}"/>
                  </a:ext>
                </a:extLst>
              </p:cNvPr>
              <p:cNvSpPr/>
              <p:nvPr/>
            </p:nvSpPr>
            <p:spPr>
              <a:xfrm>
                <a:off x="5498389" y="1403832"/>
                <a:ext cx="1195221" cy="1195217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8" name="iṥľíďè">
                <a:extLst>
                  <a:ext uri="{FF2B5EF4-FFF2-40B4-BE49-F238E27FC236}">
                    <a16:creationId xmlns:a16="http://schemas.microsoft.com/office/drawing/2014/main" xmlns="" id="{088810F9-1F88-4A2E-A4C6-44996E30AF8D}"/>
                  </a:ext>
                </a:extLst>
              </p:cNvPr>
              <p:cNvSpPr/>
              <p:nvPr/>
            </p:nvSpPr>
            <p:spPr bwMode="auto">
              <a:xfrm>
                <a:off x="5811612" y="1742197"/>
                <a:ext cx="568774" cy="518485"/>
              </a:xfrm>
              <a:custGeom>
                <a:avLst/>
                <a:gdLst>
                  <a:gd name="T0" fmla="*/ 3495 w 7671"/>
                  <a:gd name="T1" fmla="*/ 13 h 7004"/>
                  <a:gd name="T2" fmla="*/ 1231 w 7671"/>
                  <a:gd name="T3" fmla="*/ 2655 h 7004"/>
                  <a:gd name="T4" fmla="*/ 72 w 7671"/>
                  <a:gd name="T5" fmla="*/ 2932 h 7004"/>
                  <a:gd name="T6" fmla="*/ 847 w 7671"/>
                  <a:gd name="T7" fmla="*/ 5568 h 7004"/>
                  <a:gd name="T8" fmla="*/ 3486 w 7671"/>
                  <a:gd name="T9" fmla="*/ 6995 h 7004"/>
                  <a:gd name="T10" fmla="*/ 7670 w 7671"/>
                  <a:gd name="T11" fmla="*/ 2832 h 7004"/>
                  <a:gd name="T12" fmla="*/ 151 w 7671"/>
                  <a:gd name="T13" fmla="*/ 4560 h 7004"/>
                  <a:gd name="T14" fmla="*/ 336 w 7671"/>
                  <a:gd name="T15" fmla="*/ 4160 h 7004"/>
                  <a:gd name="T16" fmla="*/ 162 w 7671"/>
                  <a:gd name="T17" fmla="*/ 3813 h 7004"/>
                  <a:gd name="T18" fmla="*/ 321 w 7671"/>
                  <a:gd name="T19" fmla="*/ 3331 h 7004"/>
                  <a:gd name="T20" fmla="*/ 689 w 7671"/>
                  <a:gd name="T21" fmla="*/ 4708 h 7004"/>
                  <a:gd name="T22" fmla="*/ 509 w 7671"/>
                  <a:gd name="T23" fmla="*/ 4140 h 7004"/>
                  <a:gd name="T24" fmla="*/ 692 w 7671"/>
                  <a:gd name="T25" fmla="*/ 3769 h 7004"/>
                  <a:gd name="T26" fmla="*/ 495 w 7671"/>
                  <a:gd name="T27" fmla="*/ 3269 h 7004"/>
                  <a:gd name="T28" fmla="*/ 1721 w 7671"/>
                  <a:gd name="T29" fmla="*/ 4980 h 7004"/>
                  <a:gd name="T30" fmla="*/ 1432 w 7671"/>
                  <a:gd name="T31" fmla="*/ 4244 h 7004"/>
                  <a:gd name="T32" fmla="*/ 1700 w 7671"/>
                  <a:gd name="T33" fmla="*/ 3686 h 7004"/>
                  <a:gd name="T34" fmla="*/ 1449 w 7671"/>
                  <a:gd name="T35" fmla="*/ 3018 h 7004"/>
                  <a:gd name="T36" fmla="*/ 1713 w 7671"/>
                  <a:gd name="T37" fmla="*/ 2381 h 7004"/>
                  <a:gd name="T38" fmla="*/ 1438 w 7671"/>
                  <a:gd name="T39" fmla="*/ 1807 h 7004"/>
                  <a:gd name="T40" fmla="*/ 2329 w 7671"/>
                  <a:gd name="T41" fmla="*/ 5112 h 7004"/>
                  <a:gd name="T42" fmla="*/ 1930 w 7671"/>
                  <a:gd name="T43" fmla="*/ 4323 h 7004"/>
                  <a:gd name="T44" fmla="*/ 2329 w 7671"/>
                  <a:gd name="T45" fmla="*/ 3597 h 7004"/>
                  <a:gd name="T46" fmla="*/ 1930 w 7671"/>
                  <a:gd name="T47" fmla="*/ 2923 h 7004"/>
                  <a:gd name="T48" fmla="*/ 2329 w 7671"/>
                  <a:gd name="T49" fmla="*/ 3597 h 7004"/>
                  <a:gd name="T50" fmla="*/ 1930 w 7671"/>
                  <a:gd name="T51" fmla="*/ 2223 h 7004"/>
                  <a:gd name="T52" fmla="*/ 2329 w 7671"/>
                  <a:gd name="T53" fmla="*/ 2082 h 7004"/>
                  <a:gd name="T54" fmla="*/ 2650 w 7671"/>
                  <a:gd name="T55" fmla="*/ 5254 h 7004"/>
                  <a:gd name="T56" fmla="*/ 3152 w 7671"/>
                  <a:gd name="T57" fmla="*/ 4435 h 7004"/>
                  <a:gd name="T58" fmla="*/ 2636 w 7671"/>
                  <a:gd name="T59" fmla="*/ 3595 h 7004"/>
                  <a:gd name="T60" fmla="*/ 3152 w 7671"/>
                  <a:gd name="T61" fmla="*/ 2623 h 7004"/>
                  <a:gd name="T62" fmla="*/ 2663 w 7671"/>
                  <a:gd name="T63" fmla="*/ 1956 h 7004"/>
                  <a:gd name="T64" fmla="*/ 3131 w 7671"/>
                  <a:gd name="T65" fmla="*/ 776 h 7004"/>
                  <a:gd name="T66" fmla="*/ 4990 w 7671"/>
                  <a:gd name="T67" fmla="*/ 1229 h 7004"/>
                  <a:gd name="T68" fmla="*/ 5441 w 7671"/>
                  <a:gd name="T69" fmla="*/ 2226 h 7004"/>
                  <a:gd name="T70" fmla="*/ 4948 w 7671"/>
                  <a:gd name="T71" fmla="*/ 2784 h 7004"/>
                  <a:gd name="T72" fmla="*/ 5453 w 7671"/>
                  <a:gd name="T73" fmla="*/ 3664 h 7004"/>
                  <a:gd name="T74" fmla="*/ 3706 w 7671"/>
                  <a:gd name="T75" fmla="*/ 694 h 7004"/>
                  <a:gd name="T76" fmla="*/ 4408 w 7671"/>
                  <a:gd name="T77" fmla="*/ 1907 h 7004"/>
                  <a:gd name="T78" fmla="*/ 3688 w 7671"/>
                  <a:gd name="T79" fmla="*/ 3518 h 7004"/>
                  <a:gd name="T80" fmla="*/ 4448 w 7671"/>
                  <a:gd name="T81" fmla="*/ 3557 h 7004"/>
                  <a:gd name="T82" fmla="*/ 5014 w 7671"/>
                  <a:gd name="T83" fmla="*/ 6300 h 7004"/>
                  <a:gd name="T84" fmla="*/ 4045 w 7671"/>
                  <a:gd name="T85" fmla="*/ 4424 h 7004"/>
                  <a:gd name="T86" fmla="*/ 5014 w 7671"/>
                  <a:gd name="T87" fmla="*/ 6300 h 7004"/>
                  <a:gd name="T88" fmla="*/ 5413 w 7671"/>
                  <a:gd name="T89" fmla="*/ 6118 h 7004"/>
                  <a:gd name="T90" fmla="*/ 6087 w 7671"/>
                  <a:gd name="T91" fmla="*/ 5892 h 7004"/>
                  <a:gd name="T92" fmla="*/ 5822 w 7671"/>
                  <a:gd name="T93" fmla="*/ 3640 h 7004"/>
                  <a:gd name="T94" fmla="*/ 6258 w 7671"/>
                  <a:gd name="T95" fmla="*/ 3660 h 7004"/>
                  <a:gd name="T96" fmla="*/ 5851 w 7671"/>
                  <a:gd name="T97" fmla="*/ 2352 h 7004"/>
                  <a:gd name="T98" fmla="*/ 6258 w 7671"/>
                  <a:gd name="T99" fmla="*/ 1803 h 7004"/>
                  <a:gd name="T100" fmla="*/ 6669 w 7671"/>
                  <a:gd name="T101" fmla="*/ 4852 h 7004"/>
                  <a:gd name="T102" fmla="*/ 6955 w 7671"/>
                  <a:gd name="T103" fmla="*/ 4202 h 7004"/>
                  <a:gd name="T104" fmla="*/ 6927 w 7671"/>
                  <a:gd name="T105" fmla="*/ 3741 h 7004"/>
                  <a:gd name="T106" fmla="*/ 6677 w 7671"/>
                  <a:gd name="T107" fmla="*/ 3084 h 7004"/>
                  <a:gd name="T108" fmla="*/ 7371 w 7671"/>
                  <a:gd name="T109" fmla="*/ 4717 h 7004"/>
                  <a:gd name="T110" fmla="*/ 7155 w 7671"/>
                  <a:gd name="T111" fmla="*/ 4176 h 7004"/>
                  <a:gd name="T112" fmla="*/ 7404 w 7671"/>
                  <a:gd name="T113" fmla="*/ 3726 h 7004"/>
                  <a:gd name="T114" fmla="*/ 7117 w 7671"/>
                  <a:gd name="T115" fmla="*/ 3219 h 7004"/>
                  <a:gd name="T116" fmla="*/ 7404 w 7671"/>
                  <a:gd name="T117" fmla="*/ 3726 h 70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671" h="7004">
                    <a:moveTo>
                      <a:pt x="7585" y="2716"/>
                    </a:moveTo>
                    <a:lnTo>
                      <a:pt x="6499" y="2383"/>
                    </a:lnTo>
                    <a:lnTo>
                      <a:pt x="6499" y="1573"/>
                    </a:lnTo>
                    <a:cubicBezTo>
                      <a:pt x="6499" y="1527"/>
                      <a:pt x="6473" y="1485"/>
                      <a:pt x="6432" y="1465"/>
                    </a:cubicBezTo>
                    <a:lnTo>
                      <a:pt x="3498" y="13"/>
                    </a:lnTo>
                    <a:cubicBezTo>
                      <a:pt x="3497" y="13"/>
                      <a:pt x="3497" y="13"/>
                      <a:pt x="3495" y="13"/>
                    </a:cubicBezTo>
                    <a:cubicBezTo>
                      <a:pt x="3490" y="10"/>
                      <a:pt x="3468" y="0"/>
                      <a:pt x="3436" y="2"/>
                    </a:cubicBezTo>
                    <a:cubicBezTo>
                      <a:pt x="3403" y="4"/>
                      <a:pt x="3379" y="20"/>
                      <a:pt x="3374" y="23"/>
                    </a:cubicBezTo>
                    <a:lnTo>
                      <a:pt x="3374" y="23"/>
                    </a:lnTo>
                    <a:lnTo>
                      <a:pt x="1282" y="1515"/>
                    </a:lnTo>
                    <a:cubicBezTo>
                      <a:pt x="1250" y="1538"/>
                      <a:pt x="1231" y="1574"/>
                      <a:pt x="1231" y="1613"/>
                    </a:cubicBezTo>
                    <a:lnTo>
                      <a:pt x="1231" y="2655"/>
                    </a:lnTo>
                    <a:lnTo>
                      <a:pt x="842" y="2609"/>
                    </a:lnTo>
                    <a:cubicBezTo>
                      <a:pt x="842" y="2609"/>
                      <a:pt x="841" y="2609"/>
                      <a:pt x="839" y="2609"/>
                    </a:cubicBezTo>
                    <a:cubicBezTo>
                      <a:pt x="834" y="2609"/>
                      <a:pt x="822" y="2608"/>
                      <a:pt x="811" y="2610"/>
                    </a:cubicBezTo>
                    <a:cubicBezTo>
                      <a:pt x="797" y="2612"/>
                      <a:pt x="785" y="2616"/>
                      <a:pt x="780" y="2618"/>
                    </a:cubicBezTo>
                    <a:cubicBezTo>
                      <a:pt x="780" y="2618"/>
                      <a:pt x="779" y="2618"/>
                      <a:pt x="779" y="2618"/>
                    </a:cubicBezTo>
                    <a:lnTo>
                      <a:pt x="72" y="2932"/>
                    </a:lnTo>
                    <a:cubicBezTo>
                      <a:pt x="28" y="2951"/>
                      <a:pt x="0" y="2994"/>
                      <a:pt x="0" y="3042"/>
                    </a:cubicBezTo>
                    <a:lnTo>
                      <a:pt x="0" y="5060"/>
                    </a:lnTo>
                    <a:cubicBezTo>
                      <a:pt x="0" y="5105"/>
                      <a:pt x="24" y="5145"/>
                      <a:pt x="63" y="5166"/>
                    </a:cubicBezTo>
                    <a:lnTo>
                      <a:pt x="772" y="5555"/>
                    </a:lnTo>
                    <a:cubicBezTo>
                      <a:pt x="772" y="5555"/>
                      <a:pt x="790" y="5566"/>
                      <a:pt x="813" y="5568"/>
                    </a:cubicBezTo>
                    <a:cubicBezTo>
                      <a:pt x="833" y="5571"/>
                      <a:pt x="847" y="5568"/>
                      <a:pt x="847" y="5568"/>
                    </a:cubicBezTo>
                    <a:lnTo>
                      <a:pt x="1231" y="5513"/>
                    </a:lnTo>
                    <a:lnTo>
                      <a:pt x="1231" y="5735"/>
                    </a:lnTo>
                    <a:cubicBezTo>
                      <a:pt x="1231" y="5779"/>
                      <a:pt x="1255" y="5820"/>
                      <a:pt x="1294" y="5841"/>
                    </a:cubicBezTo>
                    <a:lnTo>
                      <a:pt x="3386" y="6987"/>
                    </a:lnTo>
                    <a:cubicBezTo>
                      <a:pt x="3386" y="6987"/>
                      <a:pt x="3409" y="7001"/>
                      <a:pt x="3440" y="7002"/>
                    </a:cubicBezTo>
                    <a:cubicBezTo>
                      <a:pt x="3463" y="7004"/>
                      <a:pt x="3486" y="6995"/>
                      <a:pt x="3486" y="6995"/>
                    </a:cubicBezTo>
                    <a:lnTo>
                      <a:pt x="3486" y="6994"/>
                    </a:lnTo>
                    <a:lnTo>
                      <a:pt x="3486" y="6994"/>
                    </a:lnTo>
                    <a:lnTo>
                      <a:pt x="6420" y="5879"/>
                    </a:lnTo>
                    <a:lnTo>
                      <a:pt x="7592" y="5433"/>
                    </a:lnTo>
                    <a:cubicBezTo>
                      <a:pt x="7639" y="5416"/>
                      <a:pt x="7670" y="5371"/>
                      <a:pt x="7670" y="5321"/>
                    </a:cubicBezTo>
                    <a:lnTo>
                      <a:pt x="7670" y="2832"/>
                    </a:lnTo>
                    <a:cubicBezTo>
                      <a:pt x="7671" y="2779"/>
                      <a:pt x="7636" y="2732"/>
                      <a:pt x="7585" y="2716"/>
                    </a:cubicBezTo>
                    <a:close/>
                    <a:moveTo>
                      <a:pt x="337" y="4559"/>
                    </a:moveTo>
                    <a:cubicBezTo>
                      <a:pt x="337" y="4571"/>
                      <a:pt x="331" y="4583"/>
                      <a:pt x="321" y="4591"/>
                    </a:cubicBezTo>
                    <a:cubicBezTo>
                      <a:pt x="313" y="4596"/>
                      <a:pt x="305" y="4599"/>
                      <a:pt x="296" y="4599"/>
                    </a:cubicBezTo>
                    <a:cubicBezTo>
                      <a:pt x="293" y="4599"/>
                      <a:pt x="289" y="4598"/>
                      <a:pt x="286" y="4597"/>
                    </a:cubicBezTo>
                    <a:lnTo>
                      <a:pt x="151" y="4560"/>
                    </a:lnTo>
                    <a:cubicBezTo>
                      <a:pt x="134" y="4555"/>
                      <a:pt x="122" y="4539"/>
                      <a:pt x="122" y="4521"/>
                    </a:cubicBezTo>
                    <a:lnTo>
                      <a:pt x="122" y="4147"/>
                    </a:lnTo>
                    <a:cubicBezTo>
                      <a:pt x="122" y="4136"/>
                      <a:pt x="126" y="4125"/>
                      <a:pt x="135" y="4117"/>
                    </a:cubicBezTo>
                    <a:cubicBezTo>
                      <a:pt x="143" y="4109"/>
                      <a:pt x="155" y="4106"/>
                      <a:pt x="166" y="4107"/>
                    </a:cubicBezTo>
                    <a:lnTo>
                      <a:pt x="300" y="4120"/>
                    </a:lnTo>
                    <a:cubicBezTo>
                      <a:pt x="321" y="4122"/>
                      <a:pt x="336" y="4139"/>
                      <a:pt x="336" y="4160"/>
                    </a:cubicBezTo>
                    <a:lnTo>
                      <a:pt x="336" y="4559"/>
                    </a:lnTo>
                    <a:lnTo>
                      <a:pt x="337" y="4559"/>
                    </a:lnTo>
                    <a:close/>
                    <a:moveTo>
                      <a:pt x="337" y="3761"/>
                    </a:moveTo>
                    <a:cubicBezTo>
                      <a:pt x="337" y="3782"/>
                      <a:pt x="321" y="3800"/>
                      <a:pt x="300" y="3802"/>
                    </a:cubicBezTo>
                    <a:lnTo>
                      <a:pt x="165" y="3813"/>
                    </a:lnTo>
                    <a:lnTo>
                      <a:pt x="162" y="3813"/>
                    </a:lnTo>
                    <a:cubicBezTo>
                      <a:pt x="152" y="3813"/>
                      <a:pt x="142" y="3809"/>
                      <a:pt x="135" y="3802"/>
                    </a:cubicBezTo>
                    <a:cubicBezTo>
                      <a:pt x="126" y="3795"/>
                      <a:pt x="122" y="3784"/>
                      <a:pt x="122" y="3773"/>
                    </a:cubicBezTo>
                    <a:lnTo>
                      <a:pt x="122" y="3398"/>
                    </a:lnTo>
                    <a:cubicBezTo>
                      <a:pt x="122" y="3380"/>
                      <a:pt x="134" y="3364"/>
                      <a:pt x="152" y="3359"/>
                    </a:cubicBezTo>
                    <a:lnTo>
                      <a:pt x="286" y="3324"/>
                    </a:lnTo>
                    <a:cubicBezTo>
                      <a:pt x="298" y="3321"/>
                      <a:pt x="311" y="3323"/>
                      <a:pt x="321" y="3331"/>
                    </a:cubicBezTo>
                    <a:cubicBezTo>
                      <a:pt x="331" y="3339"/>
                      <a:pt x="337" y="3350"/>
                      <a:pt x="337" y="3363"/>
                    </a:cubicBezTo>
                    <a:lnTo>
                      <a:pt x="337" y="3761"/>
                    </a:lnTo>
                    <a:lnTo>
                      <a:pt x="337" y="3761"/>
                    </a:lnTo>
                    <a:close/>
                    <a:moveTo>
                      <a:pt x="729" y="4668"/>
                    </a:moveTo>
                    <a:cubicBezTo>
                      <a:pt x="729" y="4680"/>
                      <a:pt x="723" y="4692"/>
                      <a:pt x="714" y="4700"/>
                    </a:cubicBezTo>
                    <a:cubicBezTo>
                      <a:pt x="706" y="4705"/>
                      <a:pt x="698" y="4708"/>
                      <a:pt x="689" y="4708"/>
                    </a:cubicBezTo>
                    <a:cubicBezTo>
                      <a:pt x="686" y="4708"/>
                      <a:pt x="682" y="4707"/>
                      <a:pt x="678" y="4706"/>
                    </a:cubicBezTo>
                    <a:lnTo>
                      <a:pt x="494" y="4655"/>
                    </a:lnTo>
                    <a:cubicBezTo>
                      <a:pt x="477" y="4651"/>
                      <a:pt x="465" y="4635"/>
                      <a:pt x="465" y="4617"/>
                    </a:cubicBezTo>
                    <a:lnTo>
                      <a:pt x="465" y="4180"/>
                    </a:lnTo>
                    <a:cubicBezTo>
                      <a:pt x="465" y="4169"/>
                      <a:pt x="470" y="4158"/>
                      <a:pt x="478" y="4150"/>
                    </a:cubicBezTo>
                    <a:cubicBezTo>
                      <a:pt x="486" y="4143"/>
                      <a:pt x="498" y="4139"/>
                      <a:pt x="509" y="4140"/>
                    </a:cubicBezTo>
                    <a:lnTo>
                      <a:pt x="693" y="4158"/>
                    </a:lnTo>
                    <a:cubicBezTo>
                      <a:pt x="714" y="4160"/>
                      <a:pt x="729" y="4178"/>
                      <a:pt x="729" y="4198"/>
                    </a:cubicBezTo>
                    <a:lnTo>
                      <a:pt x="729" y="4668"/>
                    </a:lnTo>
                    <a:lnTo>
                      <a:pt x="729" y="4668"/>
                    </a:lnTo>
                    <a:close/>
                    <a:moveTo>
                      <a:pt x="729" y="3729"/>
                    </a:moveTo>
                    <a:cubicBezTo>
                      <a:pt x="729" y="3750"/>
                      <a:pt x="713" y="3767"/>
                      <a:pt x="692" y="3769"/>
                    </a:cubicBezTo>
                    <a:lnTo>
                      <a:pt x="508" y="3784"/>
                    </a:lnTo>
                    <a:lnTo>
                      <a:pt x="505" y="3784"/>
                    </a:lnTo>
                    <a:cubicBezTo>
                      <a:pt x="495" y="3784"/>
                      <a:pt x="485" y="3781"/>
                      <a:pt x="478" y="3774"/>
                    </a:cubicBezTo>
                    <a:cubicBezTo>
                      <a:pt x="469" y="3766"/>
                      <a:pt x="465" y="3756"/>
                      <a:pt x="465" y="3744"/>
                    </a:cubicBezTo>
                    <a:lnTo>
                      <a:pt x="465" y="3308"/>
                    </a:lnTo>
                    <a:cubicBezTo>
                      <a:pt x="465" y="3290"/>
                      <a:pt x="477" y="3274"/>
                      <a:pt x="495" y="3269"/>
                    </a:cubicBezTo>
                    <a:lnTo>
                      <a:pt x="679" y="3221"/>
                    </a:lnTo>
                    <a:cubicBezTo>
                      <a:pt x="691" y="3217"/>
                      <a:pt x="704" y="3220"/>
                      <a:pt x="714" y="3228"/>
                    </a:cubicBezTo>
                    <a:cubicBezTo>
                      <a:pt x="723" y="3235"/>
                      <a:pt x="729" y="3247"/>
                      <a:pt x="729" y="3260"/>
                    </a:cubicBezTo>
                    <a:lnTo>
                      <a:pt x="729" y="3729"/>
                    </a:lnTo>
                    <a:close/>
                    <a:moveTo>
                      <a:pt x="1737" y="4948"/>
                    </a:moveTo>
                    <a:cubicBezTo>
                      <a:pt x="1737" y="4960"/>
                      <a:pt x="1731" y="4972"/>
                      <a:pt x="1721" y="4980"/>
                    </a:cubicBezTo>
                    <a:cubicBezTo>
                      <a:pt x="1714" y="4985"/>
                      <a:pt x="1706" y="4988"/>
                      <a:pt x="1697" y="4988"/>
                    </a:cubicBezTo>
                    <a:cubicBezTo>
                      <a:pt x="1693" y="4988"/>
                      <a:pt x="1690" y="4987"/>
                      <a:pt x="1686" y="4986"/>
                    </a:cubicBezTo>
                    <a:lnTo>
                      <a:pt x="1449" y="4920"/>
                    </a:lnTo>
                    <a:cubicBezTo>
                      <a:pt x="1431" y="4916"/>
                      <a:pt x="1419" y="4900"/>
                      <a:pt x="1419" y="4882"/>
                    </a:cubicBezTo>
                    <a:lnTo>
                      <a:pt x="1419" y="4274"/>
                    </a:lnTo>
                    <a:cubicBezTo>
                      <a:pt x="1419" y="4262"/>
                      <a:pt x="1424" y="4251"/>
                      <a:pt x="1432" y="4244"/>
                    </a:cubicBezTo>
                    <a:cubicBezTo>
                      <a:pt x="1441" y="4236"/>
                      <a:pt x="1452" y="4232"/>
                      <a:pt x="1463" y="4233"/>
                    </a:cubicBezTo>
                    <a:lnTo>
                      <a:pt x="1701" y="4257"/>
                    </a:lnTo>
                    <a:cubicBezTo>
                      <a:pt x="1721" y="4259"/>
                      <a:pt x="1737" y="4276"/>
                      <a:pt x="1737" y="4297"/>
                    </a:cubicBezTo>
                    <a:lnTo>
                      <a:pt x="1737" y="4948"/>
                    </a:lnTo>
                    <a:close/>
                    <a:moveTo>
                      <a:pt x="1737" y="3646"/>
                    </a:moveTo>
                    <a:cubicBezTo>
                      <a:pt x="1737" y="3667"/>
                      <a:pt x="1721" y="3684"/>
                      <a:pt x="1700" y="3686"/>
                    </a:cubicBezTo>
                    <a:lnTo>
                      <a:pt x="1463" y="3705"/>
                    </a:lnTo>
                    <a:cubicBezTo>
                      <a:pt x="1462" y="3706"/>
                      <a:pt x="1461" y="3706"/>
                      <a:pt x="1459" y="3706"/>
                    </a:cubicBezTo>
                    <a:cubicBezTo>
                      <a:pt x="1449" y="3706"/>
                      <a:pt x="1440" y="3702"/>
                      <a:pt x="1432" y="3695"/>
                    </a:cubicBezTo>
                    <a:cubicBezTo>
                      <a:pt x="1424" y="3687"/>
                      <a:pt x="1419" y="3677"/>
                      <a:pt x="1419" y="3665"/>
                    </a:cubicBezTo>
                    <a:lnTo>
                      <a:pt x="1419" y="3057"/>
                    </a:lnTo>
                    <a:cubicBezTo>
                      <a:pt x="1419" y="3039"/>
                      <a:pt x="1432" y="3023"/>
                      <a:pt x="1449" y="3018"/>
                    </a:cubicBezTo>
                    <a:lnTo>
                      <a:pt x="1687" y="2956"/>
                    </a:lnTo>
                    <a:cubicBezTo>
                      <a:pt x="1699" y="2953"/>
                      <a:pt x="1712" y="2955"/>
                      <a:pt x="1721" y="2963"/>
                    </a:cubicBezTo>
                    <a:cubicBezTo>
                      <a:pt x="1731" y="2970"/>
                      <a:pt x="1737" y="2982"/>
                      <a:pt x="1737" y="2995"/>
                    </a:cubicBezTo>
                    <a:lnTo>
                      <a:pt x="1737" y="3646"/>
                    </a:lnTo>
                    <a:close/>
                    <a:moveTo>
                      <a:pt x="1737" y="2344"/>
                    </a:moveTo>
                    <a:cubicBezTo>
                      <a:pt x="1737" y="2360"/>
                      <a:pt x="1728" y="2374"/>
                      <a:pt x="1713" y="2381"/>
                    </a:cubicBezTo>
                    <a:lnTo>
                      <a:pt x="1476" y="2486"/>
                    </a:lnTo>
                    <a:cubicBezTo>
                      <a:pt x="1471" y="2488"/>
                      <a:pt x="1465" y="2489"/>
                      <a:pt x="1460" y="2489"/>
                    </a:cubicBezTo>
                    <a:cubicBezTo>
                      <a:pt x="1452" y="2489"/>
                      <a:pt x="1444" y="2487"/>
                      <a:pt x="1437" y="2483"/>
                    </a:cubicBezTo>
                    <a:cubicBezTo>
                      <a:pt x="1426" y="2475"/>
                      <a:pt x="1419" y="2463"/>
                      <a:pt x="1419" y="2449"/>
                    </a:cubicBezTo>
                    <a:lnTo>
                      <a:pt x="1419" y="1841"/>
                    </a:lnTo>
                    <a:cubicBezTo>
                      <a:pt x="1419" y="1827"/>
                      <a:pt x="1426" y="1814"/>
                      <a:pt x="1438" y="1807"/>
                    </a:cubicBezTo>
                    <a:lnTo>
                      <a:pt x="1676" y="1659"/>
                    </a:lnTo>
                    <a:cubicBezTo>
                      <a:pt x="1688" y="1651"/>
                      <a:pt x="1704" y="1651"/>
                      <a:pt x="1716" y="1658"/>
                    </a:cubicBezTo>
                    <a:cubicBezTo>
                      <a:pt x="1729" y="1665"/>
                      <a:pt x="1737" y="1678"/>
                      <a:pt x="1737" y="1693"/>
                    </a:cubicBezTo>
                    <a:lnTo>
                      <a:pt x="1737" y="2344"/>
                    </a:lnTo>
                    <a:lnTo>
                      <a:pt x="1737" y="2344"/>
                    </a:lnTo>
                    <a:close/>
                    <a:moveTo>
                      <a:pt x="2329" y="5112"/>
                    </a:moveTo>
                    <a:cubicBezTo>
                      <a:pt x="2329" y="5124"/>
                      <a:pt x="2323" y="5136"/>
                      <a:pt x="2313" y="5144"/>
                    </a:cubicBezTo>
                    <a:cubicBezTo>
                      <a:pt x="2306" y="5149"/>
                      <a:pt x="2297" y="5152"/>
                      <a:pt x="2289" y="5152"/>
                    </a:cubicBezTo>
                    <a:cubicBezTo>
                      <a:pt x="2285" y="5152"/>
                      <a:pt x="2281" y="5152"/>
                      <a:pt x="2278" y="5151"/>
                    </a:cubicBezTo>
                    <a:lnTo>
                      <a:pt x="1960" y="5062"/>
                    </a:lnTo>
                    <a:cubicBezTo>
                      <a:pt x="1942" y="5058"/>
                      <a:pt x="1930" y="5042"/>
                      <a:pt x="1930" y="5024"/>
                    </a:cubicBezTo>
                    <a:lnTo>
                      <a:pt x="1930" y="4323"/>
                    </a:lnTo>
                    <a:cubicBezTo>
                      <a:pt x="1930" y="4312"/>
                      <a:pt x="1935" y="4301"/>
                      <a:pt x="1943" y="4293"/>
                    </a:cubicBezTo>
                    <a:cubicBezTo>
                      <a:pt x="1952" y="4286"/>
                      <a:pt x="1963" y="4282"/>
                      <a:pt x="1974" y="4283"/>
                    </a:cubicBezTo>
                    <a:lnTo>
                      <a:pt x="2292" y="4314"/>
                    </a:lnTo>
                    <a:cubicBezTo>
                      <a:pt x="2313" y="4316"/>
                      <a:pt x="2329" y="4334"/>
                      <a:pt x="2329" y="4354"/>
                    </a:cubicBezTo>
                    <a:lnTo>
                      <a:pt x="2329" y="5112"/>
                    </a:lnTo>
                    <a:close/>
                    <a:moveTo>
                      <a:pt x="2329" y="3597"/>
                    </a:moveTo>
                    <a:cubicBezTo>
                      <a:pt x="2329" y="3618"/>
                      <a:pt x="2313" y="3635"/>
                      <a:pt x="2292" y="3637"/>
                    </a:cubicBezTo>
                    <a:lnTo>
                      <a:pt x="1974" y="3663"/>
                    </a:lnTo>
                    <a:cubicBezTo>
                      <a:pt x="1973" y="3663"/>
                      <a:pt x="1971" y="3664"/>
                      <a:pt x="1970" y="3664"/>
                    </a:cubicBezTo>
                    <a:cubicBezTo>
                      <a:pt x="1960" y="3664"/>
                      <a:pt x="1951" y="3660"/>
                      <a:pt x="1943" y="3653"/>
                    </a:cubicBezTo>
                    <a:cubicBezTo>
                      <a:pt x="1935" y="3645"/>
                      <a:pt x="1930" y="3634"/>
                      <a:pt x="1930" y="3623"/>
                    </a:cubicBezTo>
                    <a:lnTo>
                      <a:pt x="1930" y="2923"/>
                    </a:lnTo>
                    <a:cubicBezTo>
                      <a:pt x="1930" y="2905"/>
                      <a:pt x="1942" y="2889"/>
                      <a:pt x="1960" y="2884"/>
                    </a:cubicBezTo>
                    <a:lnTo>
                      <a:pt x="2278" y="2800"/>
                    </a:lnTo>
                    <a:cubicBezTo>
                      <a:pt x="2290" y="2797"/>
                      <a:pt x="2303" y="2800"/>
                      <a:pt x="2313" y="2807"/>
                    </a:cubicBezTo>
                    <a:cubicBezTo>
                      <a:pt x="2323" y="2815"/>
                      <a:pt x="2329" y="2827"/>
                      <a:pt x="2329" y="2839"/>
                    </a:cubicBezTo>
                    <a:lnTo>
                      <a:pt x="2329" y="3597"/>
                    </a:lnTo>
                    <a:lnTo>
                      <a:pt x="2329" y="3597"/>
                    </a:lnTo>
                    <a:close/>
                    <a:moveTo>
                      <a:pt x="2329" y="2082"/>
                    </a:moveTo>
                    <a:cubicBezTo>
                      <a:pt x="2329" y="2098"/>
                      <a:pt x="2319" y="2112"/>
                      <a:pt x="2305" y="2119"/>
                    </a:cubicBezTo>
                    <a:lnTo>
                      <a:pt x="1987" y="2260"/>
                    </a:lnTo>
                    <a:cubicBezTo>
                      <a:pt x="1982" y="2262"/>
                      <a:pt x="1976" y="2263"/>
                      <a:pt x="1970" y="2263"/>
                    </a:cubicBezTo>
                    <a:cubicBezTo>
                      <a:pt x="1963" y="2263"/>
                      <a:pt x="1955" y="2261"/>
                      <a:pt x="1949" y="2257"/>
                    </a:cubicBezTo>
                    <a:cubicBezTo>
                      <a:pt x="1937" y="2249"/>
                      <a:pt x="1930" y="2236"/>
                      <a:pt x="1930" y="2223"/>
                    </a:cubicBezTo>
                    <a:lnTo>
                      <a:pt x="1930" y="1523"/>
                    </a:lnTo>
                    <a:cubicBezTo>
                      <a:pt x="1930" y="1509"/>
                      <a:pt x="1938" y="1496"/>
                      <a:pt x="1949" y="1489"/>
                    </a:cubicBezTo>
                    <a:lnTo>
                      <a:pt x="2267" y="1290"/>
                    </a:lnTo>
                    <a:cubicBezTo>
                      <a:pt x="2280" y="1282"/>
                      <a:pt x="2295" y="1282"/>
                      <a:pt x="2308" y="1289"/>
                    </a:cubicBezTo>
                    <a:cubicBezTo>
                      <a:pt x="2321" y="1296"/>
                      <a:pt x="2329" y="1310"/>
                      <a:pt x="2329" y="1324"/>
                    </a:cubicBezTo>
                    <a:lnTo>
                      <a:pt x="2329" y="2082"/>
                    </a:lnTo>
                    <a:lnTo>
                      <a:pt x="2329" y="2082"/>
                    </a:lnTo>
                    <a:close/>
                    <a:moveTo>
                      <a:pt x="3152" y="5341"/>
                    </a:moveTo>
                    <a:cubicBezTo>
                      <a:pt x="3152" y="5352"/>
                      <a:pt x="3147" y="5364"/>
                      <a:pt x="3139" y="5372"/>
                    </a:cubicBezTo>
                    <a:cubicBezTo>
                      <a:pt x="3124" y="5387"/>
                      <a:pt x="3104" y="5387"/>
                      <a:pt x="3098" y="5387"/>
                    </a:cubicBezTo>
                    <a:lnTo>
                      <a:pt x="3097" y="5387"/>
                    </a:lnTo>
                    <a:cubicBezTo>
                      <a:pt x="3018" y="5387"/>
                      <a:pt x="2710" y="5276"/>
                      <a:pt x="2650" y="5254"/>
                    </a:cubicBezTo>
                    <a:cubicBezTo>
                      <a:pt x="2634" y="5248"/>
                      <a:pt x="2623" y="5233"/>
                      <a:pt x="2623" y="5216"/>
                    </a:cubicBezTo>
                    <a:lnTo>
                      <a:pt x="2623" y="4391"/>
                    </a:lnTo>
                    <a:cubicBezTo>
                      <a:pt x="2623" y="4380"/>
                      <a:pt x="2628" y="4369"/>
                      <a:pt x="2636" y="4361"/>
                    </a:cubicBezTo>
                    <a:cubicBezTo>
                      <a:pt x="2645" y="4354"/>
                      <a:pt x="2656" y="4350"/>
                      <a:pt x="2667" y="4351"/>
                    </a:cubicBezTo>
                    <a:lnTo>
                      <a:pt x="3115" y="4395"/>
                    </a:lnTo>
                    <a:cubicBezTo>
                      <a:pt x="3136" y="4397"/>
                      <a:pt x="3152" y="4414"/>
                      <a:pt x="3152" y="4435"/>
                    </a:cubicBezTo>
                    <a:cubicBezTo>
                      <a:pt x="3152" y="4444"/>
                      <a:pt x="3152" y="5302"/>
                      <a:pt x="3152" y="5341"/>
                    </a:cubicBezTo>
                    <a:close/>
                    <a:moveTo>
                      <a:pt x="3152" y="3529"/>
                    </a:moveTo>
                    <a:cubicBezTo>
                      <a:pt x="3152" y="3550"/>
                      <a:pt x="3136" y="3567"/>
                      <a:pt x="3115" y="3569"/>
                    </a:cubicBezTo>
                    <a:lnTo>
                      <a:pt x="2667" y="3606"/>
                    </a:lnTo>
                    <a:cubicBezTo>
                      <a:pt x="2665" y="3606"/>
                      <a:pt x="2664" y="3606"/>
                      <a:pt x="2663" y="3606"/>
                    </a:cubicBezTo>
                    <a:cubicBezTo>
                      <a:pt x="2653" y="3606"/>
                      <a:pt x="2643" y="3602"/>
                      <a:pt x="2636" y="3595"/>
                    </a:cubicBezTo>
                    <a:cubicBezTo>
                      <a:pt x="2628" y="3588"/>
                      <a:pt x="2623" y="3577"/>
                      <a:pt x="2623" y="3566"/>
                    </a:cubicBezTo>
                    <a:lnTo>
                      <a:pt x="2623" y="2741"/>
                    </a:lnTo>
                    <a:cubicBezTo>
                      <a:pt x="2623" y="2722"/>
                      <a:pt x="2635" y="2706"/>
                      <a:pt x="2653" y="2702"/>
                    </a:cubicBezTo>
                    <a:lnTo>
                      <a:pt x="3101" y="2584"/>
                    </a:lnTo>
                    <a:cubicBezTo>
                      <a:pt x="3113" y="2581"/>
                      <a:pt x="3126" y="2583"/>
                      <a:pt x="3136" y="2591"/>
                    </a:cubicBezTo>
                    <a:cubicBezTo>
                      <a:pt x="3146" y="2599"/>
                      <a:pt x="3152" y="2610"/>
                      <a:pt x="3152" y="2623"/>
                    </a:cubicBezTo>
                    <a:lnTo>
                      <a:pt x="3152" y="3529"/>
                    </a:lnTo>
                    <a:lnTo>
                      <a:pt x="3152" y="3529"/>
                    </a:lnTo>
                    <a:close/>
                    <a:moveTo>
                      <a:pt x="3152" y="1717"/>
                    </a:moveTo>
                    <a:cubicBezTo>
                      <a:pt x="3152" y="1733"/>
                      <a:pt x="3142" y="1748"/>
                      <a:pt x="3128" y="1754"/>
                    </a:cubicBezTo>
                    <a:lnTo>
                      <a:pt x="2680" y="1953"/>
                    </a:lnTo>
                    <a:cubicBezTo>
                      <a:pt x="2674" y="1955"/>
                      <a:pt x="2669" y="1956"/>
                      <a:pt x="2663" y="1956"/>
                    </a:cubicBezTo>
                    <a:cubicBezTo>
                      <a:pt x="2656" y="1956"/>
                      <a:pt x="2648" y="1954"/>
                      <a:pt x="2641" y="1950"/>
                    </a:cubicBezTo>
                    <a:cubicBezTo>
                      <a:pt x="2630" y="1942"/>
                      <a:pt x="2623" y="1930"/>
                      <a:pt x="2623" y="1916"/>
                    </a:cubicBezTo>
                    <a:lnTo>
                      <a:pt x="2623" y="1091"/>
                    </a:lnTo>
                    <a:cubicBezTo>
                      <a:pt x="2623" y="1077"/>
                      <a:pt x="2630" y="1064"/>
                      <a:pt x="2642" y="1057"/>
                    </a:cubicBezTo>
                    <a:lnTo>
                      <a:pt x="3090" y="777"/>
                    </a:lnTo>
                    <a:cubicBezTo>
                      <a:pt x="3103" y="769"/>
                      <a:pt x="3118" y="769"/>
                      <a:pt x="3131" y="776"/>
                    </a:cubicBezTo>
                    <a:cubicBezTo>
                      <a:pt x="3144" y="783"/>
                      <a:pt x="3152" y="797"/>
                      <a:pt x="3152" y="811"/>
                    </a:cubicBezTo>
                    <a:lnTo>
                      <a:pt x="3152" y="1717"/>
                    </a:lnTo>
                    <a:lnTo>
                      <a:pt x="3152" y="1717"/>
                    </a:lnTo>
                    <a:close/>
                    <a:moveTo>
                      <a:pt x="4934" y="1266"/>
                    </a:moveTo>
                    <a:cubicBezTo>
                      <a:pt x="4934" y="1252"/>
                      <a:pt x="4941" y="1240"/>
                      <a:pt x="4952" y="1232"/>
                    </a:cubicBezTo>
                    <a:cubicBezTo>
                      <a:pt x="4963" y="1225"/>
                      <a:pt x="4978" y="1224"/>
                      <a:pt x="4990" y="1229"/>
                    </a:cubicBezTo>
                    <a:lnTo>
                      <a:pt x="5469" y="1436"/>
                    </a:lnTo>
                    <a:cubicBezTo>
                      <a:pt x="5483" y="1442"/>
                      <a:pt x="5493" y="1457"/>
                      <a:pt x="5493" y="1473"/>
                    </a:cubicBezTo>
                    <a:lnTo>
                      <a:pt x="5493" y="2187"/>
                    </a:lnTo>
                    <a:cubicBezTo>
                      <a:pt x="5493" y="2200"/>
                      <a:pt x="5487" y="2212"/>
                      <a:pt x="5477" y="2220"/>
                    </a:cubicBezTo>
                    <a:cubicBezTo>
                      <a:pt x="5470" y="2225"/>
                      <a:pt x="5461" y="2228"/>
                      <a:pt x="5453" y="2228"/>
                    </a:cubicBezTo>
                    <a:cubicBezTo>
                      <a:pt x="5449" y="2228"/>
                      <a:pt x="5445" y="2227"/>
                      <a:pt x="5441" y="2226"/>
                    </a:cubicBezTo>
                    <a:lnTo>
                      <a:pt x="4963" y="2079"/>
                    </a:lnTo>
                    <a:cubicBezTo>
                      <a:pt x="4946" y="2074"/>
                      <a:pt x="4934" y="2058"/>
                      <a:pt x="4934" y="2040"/>
                    </a:cubicBezTo>
                    <a:lnTo>
                      <a:pt x="4934" y="1266"/>
                    </a:lnTo>
                    <a:lnTo>
                      <a:pt x="4934" y="1266"/>
                    </a:lnTo>
                    <a:close/>
                    <a:moveTo>
                      <a:pt x="4934" y="2815"/>
                    </a:moveTo>
                    <a:cubicBezTo>
                      <a:pt x="4934" y="2803"/>
                      <a:pt x="4939" y="2791"/>
                      <a:pt x="4948" y="2784"/>
                    </a:cubicBezTo>
                    <a:cubicBezTo>
                      <a:pt x="4958" y="2776"/>
                      <a:pt x="4970" y="2773"/>
                      <a:pt x="4981" y="2775"/>
                    </a:cubicBezTo>
                    <a:lnTo>
                      <a:pt x="5460" y="2862"/>
                    </a:lnTo>
                    <a:cubicBezTo>
                      <a:pt x="5479" y="2866"/>
                      <a:pt x="5493" y="2882"/>
                      <a:pt x="5493" y="2902"/>
                    </a:cubicBezTo>
                    <a:lnTo>
                      <a:pt x="5493" y="3623"/>
                    </a:lnTo>
                    <a:cubicBezTo>
                      <a:pt x="5493" y="3634"/>
                      <a:pt x="5488" y="3645"/>
                      <a:pt x="5480" y="3653"/>
                    </a:cubicBezTo>
                    <a:cubicBezTo>
                      <a:pt x="5473" y="3660"/>
                      <a:pt x="5463" y="3664"/>
                      <a:pt x="5453" y="3664"/>
                    </a:cubicBezTo>
                    <a:cubicBezTo>
                      <a:pt x="5452" y="3664"/>
                      <a:pt x="5451" y="3663"/>
                      <a:pt x="5450" y="3663"/>
                    </a:cubicBezTo>
                    <a:lnTo>
                      <a:pt x="4971" y="3629"/>
                    </a:lnTo>
                    <a:cubicBezTo>
                      <a:pt x="4950" y="3628"/>
                      <a:pt x="4934" y="3610"/>
                      <a:pt x="4934" y="3589"/>
                    </a:cubicBezTo>
                    <a:lnTo>
                      <a:pt x="4934" y="2815"/>
                    </a:lnTo>
                    <a:close/>
                    <a:moveTo>
                      <a:pt x="3688" y="727"/>
                    </a:moveTo>
                    <a:cubicBezTo>
                      <a:pt x="3688" y="714"/>
                      <a:pt x="3695" y="701"/>
                      <a:pt x="3706" y="694"/>
                    </a:cubicBezTo>
                    <a:cubicBezTo>
                      <a:pt x="3718" y="686"/>
                      <a:pt x="3732" y="685"/>
                      <a:pt x="3744" y="690"/>
                    </a:cubicBezTo>
                    <a:lnTo>
                      <a:pt x="4424" y="984"/>
                    </a:lnTo>
                    <a:cubicBezTo>
                      <a:pt x="4439" y="991"/>
                      <a:pt x="4449" y="1005"/>
                      <a:pt x="4449" y="1021"/>
                    </a:cubicBezTo>
                    <a:lnTo>
                      <a:pt x="4449" y="1867"/>
                    </a:lnTo>
                    <a:cubicBezTo>
                      <a:pt x="4449" y="1879"/>
                      <a:pt x="4442" y="1891"/>
                      <a:pt x="4432" y="1899"/>
                    </a:cubicBezTo>
                    <a:cubicBezTo>
                      <a:pt x="4425" y="1904"/>
                      <a:pt x="4417" y="1907"/>
                      <a:pt x="4408" y="1907"/>
                    </a:cubicBezTo>
                    <a:cubicBezTo>
                      <a:pt x="4404" y="1907"/>
                      <a:pt x="4400" y="1906"/>
                      <a:pt x="4396" y="1905"/>
                    </a:cubicBezTo>
                    <a:lnTo>
                      <a:pt x="3717" y="1696"/>
                    </a:lnTo>
                    <a:cubicBezTo>
                      <a:pt x="3700" y="1691"/>
                      <a:pt x="3688" y="1675"/>
                      <a:pt x="3688" y="1658"/>
                    </a:cubicBezTo>
                    <a:lnTo>
                      <a:pt x="3688" y="727"/>
                    </a:lnTo>
                    <a:lnTo>
                      <a:pt x="3688" y="727"/>
                    </a:lnTo>
                    <a:close/>
                    <a:moveTo>
                      <a:pt x="3688" y="3518"/>
                    </a:moveTo>
                    <a:lnTo>
                      <a:pt x="3688" y="2588"/>
                    </a:lnTo>
                    <a:cubicBezTo>
                      <a:pt x="3688" y="2576"/>
                      <a:pt x="3694" y="2564"/>
                      <a:pt x="3703" y="2557"/>
                    </a:cubicBezTo>
                    <a:cubicBezTo>
                      <a:pt x="3712" y="2549"/>
                      <a:pt x="3724" y="2546"/>
                      <a:pt x="3736" y="2548"/>
                    </a:cubicBezTo>
                    <a:lnTo>
                      <a:pt x="4415" y="2672"/>
                    </a:lnTo>
                    <a:cubicBezTo>
                      <a:pt x="4434" y="2676"/>
                      <a:pt x="4448" y="2692"/>
                      <a:pt x="4448" y="2712"/>
                    </a:cubicBezTo>
                    <a:lnTo>
                      <a:pt x="4448" y="3557"/>
                    </a:lnTo>
                    <a:cubicBezTo>
                      <a:pt x="4448" y="3568"/>
                      <a:pt x="4444" y="3579"/>
                      <a:pt x="4436" y="3586"/>
                    </a:cubicBezTo>
                    <a:cubicBezTo>
                      <a:pt x="4428" y="3593"/>
                      <a:pt x="4418" y="3597"/>
                      <a:pt x="4408" y="3597"/>
                    </a:cubicBezTo>
                    <a:cubicBezTo>
                      <a:pt x="4407" y="3597"/>
                      <a:pt x="4407" y="3597"/>
                      <a:pt x="4406" y="3597"/>
                    </a:cubicBezTo>
                    <a:lnTo>
                      <a:pt x="3726" y="3558"/>
                    </a:lnTo>
                    <a:cubicBezTo>
                      <a:pt x="3705" y="3557"/>
                      <a:pt x="3688" y="3539"/>
                      <a:pt x="3688" y="3518"/>
                    </a:cubicBezTo>
                    <a:close/>
                    <a:moveTo>
                      <a:pt x="5014" y="6300"/>
                    </a:moveTo>
                    <a:cubicBezTo>
                      <a:pt x="5014" y="6317"/>
                      <a:pt x="5004" y="6331"/>
                      <a:pt x="4989" y="6338"/>
                    </a:cubicBezTo>
                    <a:lnTo>
                      <a:pt x="4099" y="6676"/>
                    </a:lnTo>
                    <a:cubicBezTo>
                      <a:pt x="4094" y="6677"/>
                      <a:pt x="4089" y="6678"/>
                      <a:pt x="4085" y="6678"/>
                    </a:cubicBezTo>
                    <a:cubicBezTo>
                      <a:pt x="4077" y="6678"/>
                      <a:pt x="4069" y="6676"/>
                      <a:pt x="4062" y="6671"/>
                    </a:cubicBezTo>
                    <a:cubicBezTo>
                      <a:pt x="4051" y="6664"/>
                      <a:pt x="4045" y="6651"/>
                      <a:pt x="4045" y="6638"/>
                    </a:cubicBezTo>
                    <a:lnTo>
                      <a:pt x="4045" y="4424"/>
                    </a:lnTo>
                    <a:cubicBezTo>
                      <a:pt x="4045" y="4403"/>
                      <a:pt x="4061" y="4385"/>
                      <a:pt x="4082" y="4384"/>
                    </a:cubicBezTo>
                    <a:lnTo>
                      <a:pt x="4972" y="4323"/>
                    </a:lnTo>
                    <a:cubicBezTo>
                      <a:pt x="4983" y="4323"/>
                      <a:pt x="4994" y="4327"/>
                      <a:pt x="5002" y="4334"/>
                    </a:cubicBezTo>
                    <a:cubicBezTo>
                      <a:pt x="5010" y="4342"/>
                      <a:pt x="5015" y="4352"/>
                      <a:pt x="5015" y="4364"/>
                    </a:cubicBezTo>
                    <a:lnTo>
                      <a:pt x="5015" y="6300"/>
                    </a:lnTo>
                    <a:lnTo>
                      <a:pt x="5014" y="6300"/>
                    </a:lnTo>
                    <a:close/>
                    <a:moveTo>
                      <a:pt x="6087" y="5892"/>
                    </a:moveTo>
                    <a:cubicBezTo>
                      <a:pt x="6087" y="5909"/>
                      <a:pt x="6076" y="5924"/>
                      <a:pt x="6061" y="5930"/>
                    </a:cubicBezTo>
                    <a:lnTo>
                      <a:pt x="5467" y="6156"/>
                    </a:lnTo>
                    <a:cubicBezTo>
                      <a:pt x="5462" y="6157"/>
                      <a:pt x="5458" y="6158"/>
                      <a:pt x="5453" y="6158"/>
                    </a:cubicBezTo>
                    <a:cubicBezTo>
                      <a:pt x="5445" y="6158"/>
                      <a:pt x="5437" y="6156"/>
                      <a:pt x="5430" y="6151"/>
                    </a:cubicBezTo>
                    <a:cubicBezTo>
                      <a:pt x="5419" y="6144"/>
                      <a:pt x="5413" y="6131"/>
                      <a:pt x="5413" y="6118"/>
                    </a:cubicBezTo>
                    <a:lnTo>
                      <a:pt x="5413" y="4331"/>
                    </a:lnTo>
                    <a:cubicBezTo>
                      <a:pt x="5413" y="4310"/>
                      <a:pt x="5429" y="4293"/>
                      <a:pt x="5450" y="4291"/>
                    </a:cubicBezTo>
                    <a:lnTo>
                      <a:pt x="6044" y="4251"/>
                    </a:lnTo>
                    <a:cubicBezTo>
                      <a:pt x="6055" y="4250"/>
                      <a:pt x="6066" y="4254"/>
                      <a:pt x="6074" y="4262"/>
                    </a:cubicBezTo>
                    <a:cubicBezTo>
                      <a:pt x="6082" y="4269"/>
                      <a:pt x="6087" y="4280"/>
                      <a:pt x="6087" y="4291"/>
                    </a:cubicBezTo>
                    <a:lnTo>
                      <a:pt x="6087" y="5892"/>
                    </a:lnTo>
                    <a:close/>
                    <a:moveTo>
                      <a:pt x="6258" y="3660"/>
                    </a:moveTo>
                    <a:cubicBezTo>
                      <a:pt x="6258" y="3671"/>
                      <a:pt x="6253" y="3682"/>
                      <a:pt x="6245" y="3690"/>
                    </a:cubicBezTo>
                    <a:cubicBezTo>
                      <a:pt x="6238" y="3697"/>
                      <a:pt x="6228" y="3701"/>
                      <a:pt x="6218" y="3701"/>
                    </a:cubicBezTo>
                    <a:lnTo>
                      <a:pt x="6215" y="3701"/>
                    </a:lnTo>
                    <a:lnTo>
                      <a:pt x="5860" y="3680"/>
                    </a:lnTo>
                    <a:cubicBezTo>
                      <a:pt x="5839" y="3679"/>
                      <a:pt x="5822" y="3662"/>
                      <a:pt x="5822" y="3640"/>
                    </a:cubicBezTo>
                    <a:lnTo>
                      <a:pt x="5822" y="2977"/>
                    </a:lnTo>
                    <a:cubicBezTo>
                      <a:pt x="5822" y="2965"/>
                      <a:pt x="5828" y="2953"/>
                      <a:pt x="5837" y="2946"/>
                    </a:cubicBezTo>
                    <a:cubicBezTo>
                      <a:pt x="5846" y="2938"/>
                      <a:pt x="5858" y="2935"/>
                      <a:pt x="5870" y="2937"/>
                    </a:cubicBezTo>
                    <a:lnTo>
                      <a:pt x="6225" y="3002"/>
                    </a:lnTo>
                    <a:cubicBezTo>
                      <a:pt x="6244" y="3005"/>
                      <a:pt x="6258" y="3022"/>
                      <a:pt x="6258" y="3041"/>
                    </a:cubicBezTo>
                    <a:lnTo>
                      <a:pt x="6258" y="3660"/>
                    </a:lnTo>
                    <a:lnTo>
                      <a:pt x="6258" y="3660"/>
                    </a:lnTo>
                    <a:close/>
                    <a:moveTo>
                      <a:pt x="6258" y="2422"/>
                    </a:moveTo>
                    <a:cubicBezTo>
                      <a:pt x="6258" y="2435"/>
                      <a:pt x="6252" y="2447"/>
                      <a:pt x="6242" y="2455"/>
                    </a:cubicBezTo>
                    <a:cubicBezTo>
                      <a:pt x="6235" y="2460"/>
                      <a:pt x="6226" y="2463"/>
                      <a:pt x="6218" y="2463"/>
                    </a:cubicBezTo>
                    <a:cubicBezTo>
                      <a:pt x="6214" y="2463"/>
                      <a:pt x="6210" y="2462"/>
                      <a:pt x="6206" y="2461"/>
                    </a:cubicBezTo>
                    <a:lnTo>
                      <a:pt x="5851" y="2352"/>
                    </a:lnTo>
                    <a:cubicBezTo>
                      <a:pt x="5834" y="2346"/>
                      <a:pt x="5823" y="2331"/>
                      <a:pt x="5823" y="2313"/>
                    </a:cubicBezTo>
                    <a:lnTo>
                      <a:pt x="5823" y="1650"/>
                    </a:lnTo>
                    <a:cubicBezTo>
                      <a:pt x="5823" y="1636"/>
                      <a:pt x="5829" y="1624"/>
                      <a:pt x="5841" y="1616"/>
                    </a:cubicBezTo>
                    <a:cubicBezTo>
                      <a:pt x="5852" y="1609"/>
                      <a:pt x="5866" y="1608"/>
                      <a:pt x="5879" y="1613"/>
                    </a:cubicBezTo>
                    <a:lnTo>
                      <a:pt x="6234" y="1766"/>
                    </a:lnTo>
                    <a:cubicBezTo>
                      <a:pt x="6249" y="1773"/>
                      <a:pt x="6258" y="1787"/>
                      <a:pt x="6258" y="1803"/>
                    </a:cubicBezTo>
                    <a:lnTo>
                      <a:pt x="6258" y="2422"/>
                    </a:lnTo>
                    <a:lnTo>
                      <a:pt x="6258" y="2422"/>
                    </a:lnTo>
                    <a:close/>
                    <a:moveTo>
                      <a:pt x="6968" y="4762"/>
                    </a:moveTo>
                    <a:cubicBezTo>
                      <a:pt x="6968" y="4781"/>
                      <a:pt x="6954" y="4798"/>
                      <a:pt x="6935" y="4801"/>
                    </a:cubicBezTo>
                    <a:lnTo>
                      <a:pt x="6677" y="4851"/>
                    </a:lnTo>
                    <a:cubicBezTo>
                      <a:pt x="6674" y="4852"/>
                      <a:pt x="6672" y="4852"/>
                      <a:pt x="6669" y="4852"/>
                    </a:cubicBezTo>
                    <a:cubicBezTo>
                      <a:pt x="6660" y="4852"/>
                      <a:pt x="6651" y="4848"/>
                      <a:pt x="6644" y="4842"/>
                    </a:cubicBezTo>
                    <a:cubicBezTo>
                      <a:pt x="6635" y="4835"/>
                      <a:pt x="6629" y="4824"/>
                      <a:pt x="6629" y="4812"/>
                    </a:cubicBezTo>
                    <a:lnTo>
                      <a:pt x="6629" y="4249"/>
                    </a:lnTo>
                    <a:cubicBezTo>
                      <a:pt x="6629" y="4228"/>
                      <a:pt x="6646" y="4210"/>
                      <a:pt x="6667" y="4209"/>
                    </a:cubicBezTo>
                    <a:lnTo>
                      <a:pt x="6925" y="4191"/>
                    </a:lnTo>
                    <a:cubicBezTo>
                      <a:pt x="6936" y="4191"/>
                      <a:pt x="6947" y="4195"/>
                      <a:pt x="6955" y="4202"/>
                    </a:cubicBezTo>
                    <a:cubicBezTo>
                      <a:pt x="6963" y="4210"/>
                      <a:pt x="6968" y="4220"/>
                      <a:pt x="6968" y="4232"/>
                    </a:cubicBezTo>
                    <a:lnTo>
                      <a:pt x="6968" y="4762"/>
                    </a:lnTo>
                    <a:lnTo>
                      <a:pt x="6968" y="4762"/>
                    </a:lnTo>
                    <a:close/>
                    <a:moveTo>
                      <a:pt x="6968" y="3701"/>
                    </a:moveTo>
                    <a:cubicBezTo>
                      <a:pt x="6968" y="3712"/>
                      <a:pt x="6963" y="3723"/>
                      <a:pt x="6955" y="3730"/>
                    </a:cubicBezTo>
                    <a:cubicBezTo>
                      <a:pt x="6947" y="3737"/>
                      <a:pt x="6938" y="3741"/>
                      <a:pt x="6927" y="3741"/>
                    </a:cubicBezTo>
                    <a:lnTo>
                      <a:pt x="6925" y="3741"/>
                    </a:lnTo>
                    <a:lnTo>
                      <a:pt x="6667" y="3726"/>
                    </a:lnTo>
                    <a:cubicBezTo>
                      <a:pt x="6646" y="3725"/>
                      <a:pt x="6629" y="3708"/>
                      <a:pt x="6629" y="3686"/>
                    </a:cubicBezTo>
                    <a:lnTo>
                      <a:pt x="6629" y="3124"/>
                    </a:lnTo>
                    <a:cubicBezTo>
                      <a:pt x="6629" y="3112"/>
                      <a:pt x="6634" y="3101"/>
                      <a:pt x="6644" y="3093"/>
                    </a:cubicBezTo>
                    <a:cubicBezTo>
                      <a:pt x="6653" y="3085"/>
                      <a:pt x="6665" y="3082"/>
                      <a:pt x="6677" y="3084"/>
                    </a:cubicBezTo>
                    <a:lnTo>
                      <a:pt x="6934" y="3131"/>
                    </a:lnTo>
                    <a:cubicBezTo>
                      <a:pt x="6953" y="3135"/>
                      <a:pt x="6967" y="3151"/>
                      <a:pt x="6967" y="3171"/>
                    </a:cubicBezTo>
                    <a:lnTo>
                      <a:pt x="6967" y="3701"/>
                    </a:lnTo>
                    <a:lnTo>
                      <a:pt x="6968" y="3701"/>
                    </a:lnTo>
                    <a:close/>
                    <a:moveTo>
                      <a:pt x="7404" y="4678"/>
                    </a:moveTo>
                    <a:cubicBezTo>
                      <a:pt x="7404" y="4697"/>
                      <a:pt x="7390" y="4714"/>
                      <a:pt x="7371" y="4717"/>
                    </a:cubicBezTo>
                    <a:lnTo>
                      <a:pt x="7165" y="4757"/>
                    </a:lnTo>
                    <a:cubicBezTo>
                      <a:pt x="7162" y="4757"/>
                      <a:pt x="7160" y="4758"/>
                      <a:pt x="7157" y="4758"/>
                    </a:cubicBezTo>
                    <a:cubicBezTo>
                      <a:pt x="7148" y="4758"/>
                      <a:pt x="7139" y="4754"/>
                      <a:pt x="7132" y="4748"/>
                    </a:cubicBezTo>
                    <a:cubicBezTo>
                      <a:pt x="7122" y="4741"/>
                      <a:pt x="7117" y="4729"/>
                      <a:pt x="7117" y="4717"/>
                    </a:cubicBezTo>
                    <a:lnTo>
                      <a:pt x="7117" y="4216"/>
                    </a:lnTo>
                    <a:cubicBezTo>
                      <a:pt x="7117" y="4195"/>
                      <a:pt x="7134" y="4177"/>
                      <a:pt x="7155" y="4176"/>
                    </a:cubicBezTo>
                    <a:lnTo>
                      <a:pt x="7361" y="4162"/>
                    </a:lnTo>
                    <a:cubicBezTo>
                      <a:pt x="7372" y="4161"/>
                      <a:pt x="7383" y="4165"/>
                      <a:pt x="7391" y="4172"/>
                    </a:cubicBezTo>
                    <a:cubicBezTo>
                      <a:pt x="7399" y="4180"/>
                      <a:pt x="7404" y="4191"/>
                      <a:pt x="7404" y="4202"/>
                    </a:cubicBezTo>
                    <a:lnTo>
                      <a:pt x="7404" y="4678"/>
                    </a:lnTo>
                    <a:lnTo>
                      <a:pt x="7404" y="4678"/>
                    </a:lnTo>
                    <a:close/>
                    <a:moveTo>
                      <a:pt x="7404" y="3726"/>
                    </a:moveTo>
                    <a:cubicBezTo>
                      <a:pt x="7404" y="3737"/>
                      <a:pt x="7399" y="3748"/>
                      <a:pt x="7391" y="3755"/>
                    </a:cubicBezTo>
                    <a:cubicBezTo>
                      <a:pt x="7384" y="3762"/>
                      <a:pt x="7374" y="3766"/>
                      <a:pt x="7364" y="3766"/>
                    </a:cubicBezTo>
                    <a:cubicBezTo>
                      <a:pt x="7363" y="3766"/>
                      <a:pt x="7362" y="3766"/>
                      <a:pt x="7361" y="3766"/>
                    </a:cubicBezTo>
                    <a:lnTo>
                      <a:pt x="7155" y="3754"/>
                    </a:lnTo>
                    <a:cubicBezTo>
                      <a:pt x="7134" y="3753"/>
                      <a:pt x="7117" y="3736"/>
                      <a:pt x="7117" y="3714"/>
                    </a:cubicBezTo>
                    <a:lnTo>
                      <a:pt x="7117" y="3219"/>
                    </a:lnTo>
                    <a:cubicBezTo>
                      <a:pt x="7117" y="3207"/>
                      <a:pt x="7122" y="3196"/>
                      <a:pt x="7131" y="3188"/>
                    </a:cubicBezTo>
                    <a:cubicBezTo>
                      <a:pt x="7140" y="3181"/>
                      <a:pt x="7152" y="3177"/>
                      <a:pt x="7164" y="3179"/>
                    </a:cubicBezTo>
                    <a:lnTo>
                      <a:pt x="7370" y="3210"/>
                    </a:lnTo>
                    <a:cubicBezTo>
                      <a:pt x="7390" y="3213"/>
                      <a:pt x="7404" y="3230"/>
                      <a:pt x="7404" y="3250"/>
                    </a:cubicBezTo>
                    <a:lnTo>
                      <a:pt x="7404" y="3726"/>
                    </a:lnTo>
                    <a:lnTo>
                      <a:pt x="7404" y="37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sp>
          <p:nvSpPr>
            <p:cNvPr id="9" name="îṣḷïḓê">
              <a:extLst>
                <a:ext uri="{FF2B5EF4-FFF2-40B4-BE49-F238E27FC236}">
                  <a16:creationId xmlns:a16="http://schemas.microsoft.com/office/drawing/2014/main" xmlns="" id="{5F8EB83F-39BD-4ACC-9BD8-DF2C791FAD35}"/>
                </a:ext>
              </a:extLst>
            </p:cNvPr>
            <p:cNvSpPr txBox="1"/>
            <p:nvPr/>
          </p:nvSpPr>
          <p:spPr bwMode="auto">
            <a:xfrm>
              <a:off x="1934337" y="1499040"/>
              <a:ext cx="344112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0" name="i$ḷiḍè">
              <a:extLst>
                <a:ext uri="{FF2B5EF4-FFF2-40B4-BE49-F238E27FC236}">
                  <a16:creationId xmlns:a16="http://schemas.microsoft.com/office/drawing/2014/main" xmlns="" id="{95B184CC-AD83-41BA-9868-84C624AC4ACA}"/>
                </a:ext>
              </a:extLst>
            </p:cNvPr>
            <p:cNvSpPr/>
            <p:nvPr/>
          </p:nvSpPr>
          <p:spPr bwMode="auto">
            <a:xfrm>
              <a:off x="1932253" y="1940845"/>
              <a:ext cx="3441120" cy="5883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11" name="iṩ1îďè">
              <a:extLst>
                <a:ext uri="{FF2B5EF4-FFF2-40B4-BE49-F238E27FC236}">
                  <a16:creationId xmlns:a16="http://schemas.microsoft.com/office/drawing/2014/main" xmlns="" id="{13D2E7B8-EB2E-4128-A32E-6DDA34845C81}"/>
                </a:ext>
              </a:extLst>
            </p:cNvPr>
            <p:cNvSpPr txBox="1"/>
            <p:nvPr/>
          </p:nvSpPr>
          <p:spPr bwMode="auto">
            <a:xfrm>
              <a:off x="7452137" y="1499040"/>
              <a:ext cx="344112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2" name="îṡ1ïḓè">
              <a:extLst>
                <a:ext uri="{FF2B5EF4-FFF2-40B4-BE49-F238E27FC236}">
                  <a16:creationId xmlns:a16="http://schemas.microsoft.com/office/drawing/2014/main" xmlns="" id="{97BC7FD7-45C1-4EB4-B0BB-A2D018F2E96D}"/>
                </a:ext>
              </a:extLst>
            </p:cNvPr>
            <p:cNvSpPr/>
            <p:nvPr/>
          </p:nvSpPr>
          <p:spPr bwMode="auto">
            <a:xfrm>
              <a:off x="7450053" y="1940845"/>
              <a:ext cx="3441120" cy="5883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grpSp>
          <p:nvGrpSpPr>
            <p:cNvPr id="13" name="ïṧḷíḓè">
              <a:extLst>
                <a:ext uri="{FF2B5EF4-FFF2-40B4-BE49-F238E27FC236}">
                  <a16:creationId xmlns:a16="http://schemas.microsoft.com/office/drawing/2014/main" xmlns="" id="{CB2FBC3C-6AF6-4202-9589-1204D4E1B907}"/>
                </a:ext>
              </a:extLst>
            </p:cNvPr>
            <p:cNvGrpSpPr/>
            <p:nvPr/>
          </p:nvGrpSpPr>
          <p:grpSpPr>
            <a:xfrm>
              <a:off x="4730245" y="2909151"/>
              <a:ext cx="1556256" cy="1556248"/>
              <a:chOff x="5498389" y="1403832"/>
              <a:chExt cx="1195221" cy="1195217"/>
            </a:xfrm>
          </p:grpSpPr>
          <p:sp>
            <p:nvSpPr>
              <p:cNvPr id="25" name="îṣlïde">
                <a:extLst>
                  <a:ext uri="{FF2B5EF4-FFF2-40B4-BE49-F238E27FC236}">
                    <a16:creationId xmlns:a16="http://schemas.microsoft.com/office/drawing/2014/main" xmlns="" id="{2FE50DA9-88B1-4655-915D-FC6C3F5EF6CC}"/>
                  </a:ext>
                </a:extLst>
              </p:cNvPr>
              <p:cNvSpPr/>
              <p:nvPr/>
            </p:nvSpPr>
            <p:spPr>
              <a:xfrm>
                <a:off x="5498389" y="1403832"/>
                <a:ext cx="1195221" cy="1195217"/>
              </a:xfrm>
              <a:prstGeom prst="ellipse">
                <a:avLst/>
              </a:prstGeom>
              <a:solidFill>
                <a:schemeClr val="accent1"/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6" name="ïSļíďé">
                <a:extLst>
                  <a:ext uri="{FF2B5EF4-FFF2-40B4-BE49-F238E27FC236}">
                    <a16:creationId xmlns:a16="http://schemas.microsoft.com/office/drawing/2014/main" xmlns="" id="{D70DD30E-A2C3-46BF-AA9B-9D57738AB4AE}"/>
                  </a:ext>
                </a:extLst>
              </p:cNvPr>
              <p:cNvSpPr/>
              <p:nvPr/>
            </p:nvSpPr>
            <p:spPr bwMode="auto">
              <a:xfrm>
                <a:off x="5811612" y="1742197"/>
                <a:ext cx="568774" cy="518485"/>
              </a:xfrm>
              <a:custGeom>
                <a:avLst/>
                <a:gdLst>
                  <a:gd name="T0" fmla="*/ 3495 w 7671"/>
                  <a:gd name="T1" fmla="*/ 13 h 7004"/>
                  <a:gd name="T2" fmla="*/ 1231 w 7671"/>
                  <a:gd name="T3" fmla="*/ 2655 h 7004"/>
                  <a:gd name="T4" fmla="*/ 72 w 7671"/>
                  <a:gd name="T5" fmla="*/ 2932 h 7004"/>
                  <a:gd name="T6" fmla="*/ 847 w 7671"/>
                  <a:gd name="T7" fmla="*/ 5568 h 7004"/>
                  <a:gd name="T8" fmla="*/ 3486 w 7671"/>
                  <a:gd name="T9" fmla="*/ 6995 h 7004"/>
                  <a:gd name="T10" fmla="*/ 7670 w 7671"/>
                  <a:gd name="T11" fmla="*/ 2832 h 7004"/>
                  <a:gd name="T12" fmla="*/ 151 w 7671"/>
                  <a:gd name="T13" fmla="*/ 4560 h 7004"/>
                  <a:gd name="T14" fmla="*/ 336 w 7671"/>
                  <a:gd name="T15" fmla="*/ 4160 h 7004"/>
                  <a:gd name="T16" fmla="*/ 162 w 7671"/>
                  <a:gd name="T17" fmla="*/ 3813 h 7004"/>
                  <a:gd name="T18" fmla="*/ 321 w 7671"/>
                  <a:gd name="T19" fmla="*/ 3331 h 7004"/>
                  <a:gd name="T20" fmla="*/ 689 w 7671"/>
                  <a:gd name="T21" fmla="*/ 4708 h 7004"/>
                  <a:gd name="T22" fmla="*/ 509 w 7671"/>
                  <a:gd name="T23" fmla="*/ 4140 h 7004"/>
                  <a:gd name="T24" fmla="*/ 692 w 7671"/>
                  <a:gd name="T25" fmla="*/ 3769 h 7004"/>
                  <a:gd name="T26" fmla="*/ 495 w 7671"/>
                  <a:gd name="T27" fmla="*/ 3269 h 7004"/>
                  <a:gd name="T28" fmla="*/ 1721 w 7671"/>
                  <a:gd name="T29" fmla="*/ 4980 h 7004"/>
                  <a:gd name="T30" fmla="*/ 1432 w 7671"/>
                  <a:gd name="T31" fmla="*/ 4244 h 7004"/>
                  <a:gd name="T32" fmla="*/ 1700 w 7671"/>
                  <a:gd name="T33" fmla="*/ 3686 h 7004"/>
                  <a:gd name="T34" fmla="*/ 1449 w 7671"/>
                  <a:gd name="T35" fmla="*/ 3018 h 7004"/>
                  <a:gd name="T36" fmla="*/ 1713 w 7671"/>
                  <a:gd name="T37" fmla="*/ 2381 h 7004"/>
                  <a:gd name="T38" fmla="*/ 1438 w 7671"/>
                  <a:gd name="T39" fmla="*/ 1807 h 7004"/>
                  <a:gd name="T40" fmla="*/ 2329 w 7671"/>
                  <a:gd name="T41" fmla="*/ 5112 h 7004"/>
                  <a:gd name="T42" fmla="*/ 1930 w 7671"/>
                  <a:gd name="T43" fmla="*/ 4323 h 7004"/>
                  <a:gd name="T44" fmla="*/ 2329 w 7671"/>
                  <a:gd name="T45" fmla="*/ 3597 h 7004"/>
                  <a:gd name="T46" fmla="*/ 1930 w 7671"/>
                  <a:gd name="T47" fmla="*/ 2923 h 7004"/>
                  <a:gd name="T48" fmla="*/ 2329 w 7671"/>
                  <a:gd name="T49" fmla="*/ 3597 h 7004"/>
                  <a:gd name="T50" fmla="*/ 1930 w 7671"/>
                  <a:gd name="T51" fmla="*/ 2223 h 7004"/>
                  <a:gd name="T52" fmla="*/ 2329 w 7671"/>
                  <a:gd name="T53" fmla="*/ 2082 h 7004"/>
                  <a:gd name="T54" fmla="*/ 2650 w 7671"/>
                  <a:gd name="T55" fmla="*/ 5254 h 7004"/>
                  <a:gd name="T56" fmla="*/ 3152 w 7671"/>
                  <a:gd name="T57" fmla="*/ 4435 h 7004"/>
                  <a:gd name="T58" fmla="*/ 2636 w 7671"/>
                  <a:gd name="T59" fmla="*/ 3595 h 7004"/>
                  <a:gd name="T60" fmla="*/ 3152 w 7671"/>
                  <a:gd name="T61" fmla="*/ 2623 h 7004"/>
                  <a:gd name="T62" fmla="*/ 2663 w 7671"/>
                  <a:gd name="T63" fmla="*/ 1956 h 7004"/>
                  <a:gd name="T64" fmla="*/ 3131 w 7671"/>
                  <a:gd name="T65" fmla="*/ 776 h 7004"/>
                  <a:gd name="T66" fmla="*/ 4990 w 7671"/>
                  <a:gd name="T67" fmla="*/ 1229 h 7004"/>
                  <a:gd name="T68" fmla="*/ 5441 w 7671"/>
                  <a:gd name="T69" fmla="*/ 2226 h 7004"/>
                  <a:gd name="T70" fmla="*/ 4948 w 7671"/>
                  <a:gd name="T71" fmla="*/ 2784 h 7004"/>
                  <a:gd name="T72" fmla="*/ 5453 w 7671"/>
                  <a:gd name="T73" fmla="*/ 3664 h 7004"/>
                  <a:gd name="T74" fmla="*/ 3706 w 7671"/>
                  <a:gd name="T75" fmla="*/ 694 h 7004"/>
                  <a:gd name="T76" fmla="*/ 4408 w 7671"/>
                  <a:gd name="T77" fmla="*/ 1907 h 7004"/>
                  <a:gd name="T78" fmla="*/ 3688 w 7671"/>
                  <a:gd name="T79" fmla="*/ 3518 h 7004"/>
                  <a:gd name="T80" fmla="*/ 4448 w 7671"/>
                  <a:gd name="T81" fmla="*/ 3557 h 7004"/>
                  <a:gd name="T82" fmla="*/ 5014 w 7671"/>
                  <a:gd name="T83" fmla="*/ 6300 h 7004"/>
                  <a:gd name="T84" fmla="*/ 4045 w 7671"/>
                  <a:gd name="T85" fmla="*/ 4424 h 7004"/>
                  <a:gd name="T86" fmla="*/ 5014 w 7671"/>
                  <a:gd name="T87" fmla="*/ 6300 h 7004"/>
                  <a:gd name="T88" fmla="*/ 5413 w 7671"/>
                  <a:gd name="T89" fmla="*/ 6118 h 7004"/>
                  <a:gd name="T90" fmla="*/ 6087 w 7671"/>
                  <a:gd name="T91" fmla="*/ 5892 h 7004"/>
                  <a:gd name="T92" fmla="*/ 5822 w 7671"/>
                  <a:gd name="T93" fmla="*/ 3640 h 7004"/>
                  <a:gd name="T94" fmla="*/ 6258 w 7671"/>
                  <a:gd name="T95" fmla="*/ 3660 h 7004"/>
                  <a:gd name="T96" fmla="*/ 5851 w 7671"/>
                  <a:gd name="T97" fmla="*/ 2352 h 7004"/>
                  <a:gd name="T98" fmla="*/ 6258 w 7671"/>
                  <a:gd name="T99" fmla="*/ 1803 h 7004"/>
                  <a:gd name="T100" fmla="*/ 6669 w 7671"/>
                  <a:gd name="T101" fmla="*/ 4852 h 7004"/>
                  <a:gd name="T102" fmla="*/ 6955 w 7671"/>
                  <a:gd name="T103" fmla="*/ 4202 h 7004"/>
                  <a:gd name="T104" fmla="*/ 6927 w 7671"/>
                  <a:gd name="T105" fmla="*/ 3741 h 7004"/>
                  <a:gd name="T106" fmla="*/ 6677 w 7671"/>
                  <a:gd name="T107" fmla="*/ 3084 h 7004"/>
                  <a:gd name="T108" fmla="*/ 7371 w 7671"/>
                  <a:gd name="T109" fmla="*/ 4717 h 7004"/>
                  <a:gd name="T110" fmla="*/ 7155 w 7671"/>
                  <a:gd name="T111" fmla="*/ 4176 h 7004"/>
                  <a:gd name="T112" fmla="*/ 7404 w 7671"/>
                  <a:gd name="T113" fmla="*/ 3726 h 7004"/>
                  <a:gd name="T114" fmla="*/ 7117 w 7671"/>
                  <a:gd name="T115" fmla="*/ 3219 h 7004"/>
                  <a:gd name="T116" fmla="*/ 7404 w 7671"/>
                  <a:gd name="T117" fmla="*/ 3726 h 70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671" h="7004">
                    <a:moveTo>
                      <a:pt x="7585" y="2716"/>
                    </a:moveTo>
                    <a:lnTo>
                      <a:pt x="6499" y="2383"/>
                    </a:lnTo>
                    <a:lnTo>
                      <a:pt x="6499" y="1573"/>
                    </a:lnTo>
                    <a:cubicBezTo>
                      <a:pt x="6499" y="1527"/>
                      <a:pt x="6473" y="1485"/>
                      <a:pt x="6432" y="1465"/>
                    </a:cubicBezTo>
                    <a:lnTo>
                      <a:pt x="3498" y="13"/>
                    </a:lnTo>
                    <a:cubicBezTo>
                      <a:pt x="3497" y="13"/>
                      <a:pt x="3497" y="13"/>
                      <a:pt x="3495" y="13"/>
                    </a:cubicBezTo>
                    <a:cubicBezTo>
                      <a:pt x="3490" y="10"/>
                      <a:pt x="3468" y="0"/>
                      <a:pt x="3436" y="2"/>
                    </a:cubicBezTo>
                    <a:cubicBezTo>
                      <a:pt x="3403" y="4"/>
                      <a:pt x="3379" y="20"/>
                      <a:pt x="3374" y="23"/>
                    </a:cubicBezTo>
                    <a:lnTo>
                      <a:pt x="3374" y="23"/>
                    </a:lnTo>
                    <a:lnTo>
                      <a:pt x="1282" y="1515"/>
                    </a:lnTo>
                    <a:cubicBezTo>
                      <a:pt x="1250" y="1538"/>
                      <a:pt x="1231" y="1574"/>
                      <a:pt x="1231" y="1613"/>
                    </a:cubicBezTo>
                    <a:lnTo>
                      <a:pt x="1231" y="2655"/>
                    </a:lnTo>
                    <a:lnTo>
                      <a:pt x="842" y="2609"/>
                    </a:lnTo>
                    <a:cubicBezTo>
                      <a:pt x="842" y="2609"/>
                      <a:pt x="841" y="2609"/>
                      <a:pt x="839" y="2609"/>
                    </a:cubicBezTo>
                    <a:cubicBezTo>
                      <a:pt x="834" y="2609"/>
                      <a:pt x="822" y="2608"/>
                      <a:pt x="811" y="2610"/>
                    </a:cubicBezTo>
                    <a:cubicBezTo>
                      <a:pt x="797" y="2612"/>
                      <a:pt x="785" y="2616"/>
                      <a:pt x="780" y="2618"/>
                    </a:cubicBezTo>
                    <a:cubicBezTo>
                      <a:pt x="780" y="2618"/>
                      <a:pt x="779" y="2618"/>
                      <a:pt x="779" y="2618"/>
                    </a:cubicBezTo>
                    <a:lnTo>
                      <a:pt x="72" y="2932"/>
                    </a:lnTo>
                    <a:cubicBezTo>
                      <a:pt x="28" y="2951"/>
                      <a:pt x="0" y="2994"/>
                      <a:pt x="0" y="3042"/>
                    </a:cubicBezTo>
                    <a:lnTo>
                      <a:pt x="0" y="5060"/>
                    </a:lnTo>
                    <a:cubicBezTo>
                      <a:pt x="0" y="5105"/>
                      <a:pt x="24" y="5145"/>
                      <a:pt x="63" y="5166"/>
                    </a:cubicBezTo>
                    <a:lnTo>
                      <a:pt x="772" y="5555"/>
                    </a:lnTo>
                    <a:cubicBezTo>
                      <a:pt x="772" y="5555"/>
                      <a:pt x="790" y="5566"/>
                      <a:pt x="813" y="5568"/>
                    </a:cubicBezTo>
                    <a:cubicBezTo>
                      <a:pt x="833" y="5571"/>
                      <a:pt x="847" y="5568"/>
                      <a:pt x="847" y="5568"/>
                    </a:cubicBezTo>
                    <a:lnTo>
                      <a:pt x="1231" y="5513"/>
                    </a:lnTo>
                    <a:lnTo>
                      <a:pt x="1231" y="5735"/>
                    </a:lnTo>
                    <a:cubicBezTo>
                      <a:pt x="1231" y="5779"/>
                      <a:pt x="1255" y="5820"/>
                      <a:pt x="1294" y="5841"/>
                    </a:cubicBezTo>
                    <a:lnTo>
                      <a:pt x="3386" y="6987"/>
                    </a:lnTo>
                    <a:cubicBezTo>
                      <a:pt x="3386" y="6987"/>
                      <a:pt x="3409" y="7001"/>
                      <a:pt x="3440" y="7002"/>
                    </a:cubicBezTo>
                    <a:cubicBezTo>
                      <a:pt x="3463" y="7004"/>
                      <a:pt x="3486" y="6995"/>
                      <a:pt x="3486" y="6995"/>
                    </a:cubicBezTo>
                    <a:lnTo>
                      <a:pt x="3486" y="6994"/>
                    </a:lnTo>
                    <a:lnTo>
                      <a:pt x="3486" y="6994"/>
                    </a:lnTo>
                    <a:lnTo>
                      <a:pt x="6420" y="5879"/>
                    </a:lnTo>
                    <a:lnTo>
                      <a:pt x="7592" y="5433"/>
                    </a:lnTo>
                    <a:cubicBezTo>
                      <a:pt x="7639" y="5416"/>
                      <a:pt x="7670" y="5371"/>
                      <a:pt x="7670" y="5321"/>
                    </a:cubicBezTo>
                    <a:lnTo>
                      <a:pt x="7670" y="2832"/>
                    </a:lnTo>
                    <a:cubicBezTo>
                      <a:pt x="7671" y="2779"/>
                      <a:pt x="7636" y="2732"/>
                      <a:pt x="7585" y="2716"/>
                    </a:cubicBezTo>
                    <a:close/>
                    <a:moveTo>
                      <a:pt x="337" y="4559"/>
                    </a:moveTo>
                    <a:cubicBezTo>
                      <a:pt x="337" y="4571"/>
                      <a:pt x="331" y="4583"/>
                      <a:pt x="321" y="4591"/>
                    </a:cubicBezTo>
                    <a:cubicBezTo>
                      <a:pt x="313" y="4596"/>
                      <a:pt x="305" y="4599"/>
                      <a:pt x="296" y="4599"/>
                    </a:cubicBezTo>
                    <a:cubicBezTo>
                      <a:pt x="293" y="4599"/>
                      <a:pt x="289" y="4598"/>
                      <a:pt x="286" y="4597"/>
                    </a:cubicBezTo>
                    <a:lnTo>
                      <a:pt x="151" y="4560"/>
                    </a:lnTo>
                    <a:cubicBezTo>
                      <a:pt x="134" y="4555"/>
                      <a:pt x="122" y="4539"/>
                      <a:pt x="122" y="4521"/>
                    </a:cubicBezTo>
                    <a:lnTo>
                      <a:pt x="122" y="4147"/>
                    </a:lnTo>
                    <a:cubicBezTo>
                      <a:pt x="122" y="4136"/>
                      <a:pt x="126" y="4125"/>
                      <a:pt x="135" y="4117"/>
                    </a:cubicBezTo>
                    <a:cubicBezTo>
                      <a:pt x="143" y="4109"/>
                      <a:pt x="155" y="4106"/>
                      <a:pt x="166" y="4107"/>
                    </a:cubicBezTo>
                    <a:lnTo>
                      <a:pt x="300" y="4120"/>
                    </a:lnTo>
                    <a:cubicBezTo>
                      <a:pt x="321" y="4122"/>
                      <a:pt x="336" y="4139"/>
                      <a:pt x="336" y="4160"/>
                    </a:cubicBezTo>
                    <a:lnTo>
                      <a:pt x="336" y="4559"/>
                    </a:lnTo>
                    <a:lnTo>
                      <a:pt x="337" y="4559"/>
                    </a:lnTo>
                    <a:close/>
                    <a:moveTo>
                      <a:pt x="337" y="3761"/>
                    </a:moveTo>
                    <a:cubicBezTo>
                      <a:pt x="337" y="3782"/>
                      <a:pt x="321" y="3800"/>
                      <a:pt x="300" y="3802"/>
                    </a:cubicBezTo>
                    <a:lnTo>
                      <a:pt x="165" y="3813"/>
                    </a:lnTo>
                    <a:lnTo>
                      <a:pt x="162" y="3813"/>
                    </a:lnTo>
                    <a:cubicBezTo>
                      <a:pt x="152" y="3813"/>
                      <a:pt x="142" y="3809"/>
                      <a:pt x="135" y="3802"/>
                    </a:cubicBezTo>
                    <a:cubicBezTo>
                      <a:pt x="126" y="3795"/>
                      <a:pt x="122" y="3784"/>
                      <a:pt x="122" y="3773"/>
                    </a:cubicBezTo>
                    <a:lnTo>
                      <a:pt x="122" y="3398"/>
                    </a:lnTo>
                    <a:cubicBezTo>
                      <a:pt x="122" y="3380"/>
                      <a:pt x="134" y="3364"/>
                      <a:pt x="152" y="3359"/>
                    </a:cubicBezTo>
                    <a:lnTo>
                      <a:pt x="286" y="3324"/>
                    </a:lnTo>
                    <a:cubicBezTo>
                      <a:pt x="298" y="3321"/>
                      <a:pt x="311" y="3323"/>
                      <a:pt x="321" y="3331"/>
                    </a:cubicBezTo>
                    <a:cubicBezTo>
                      <a:pt x="331" y="3339"/>
                      <a:pt x="337" y="3350"/>
                      <a:pt x="337" y="3363"/>
                    </a:cubicBezTo>
                    <a:lnTo>
                      <a:pt x="337" y="3761"/>
                    </a:lnTo>
                    <a:lnTo>
                      <a:pt x="337" y="3761"/>
                    </a:lnTo>
                    <a:close/>
                    <a:moveTo>
                      <a:pt x="729" y="4668"/>
                    </a:moveTo>
                    <a:cubicBezTo>
                      <a:pt x="729" y="4680"/>
                      <a:pt x="723" y="4692"/>
                      <a:pt x="714" y="4700"/>
                    </a:cubicBezTo>
                    <a:cubicBezTo>
                      <a:pt x="706" y="4705"/>
                      <a:pt x="698" y="4708"/>
                      <a:pt x="689" y="4708"/>
                    </a:cubicBezTo>
                    <a:cubicBezTo>
                      <a:pt x="686" y="4708"/>
                      <a:pt x="682" y="4707"/>
                      <a:pt x="678" y="4706"/>
                    </a:cubicBezTo>
                    <a:lnTo>
                      <a:pt x="494" y="4655"/>
                    </a:lnTo>
                    <a:cubicBezTo>
                      <a:pt x="477" y="4651"/>
                      <a:pt x="465" y="4635"/>
                      <a:pt x="465" y="4617"/>
                    </a:cubicBezTo>
                    <a:lnTo>
                      <a:pt x="465" y="4180"/>
                    </a:lnTo>
                    <a:cubicBezTo>
                      <a:pt x="465" y="4169"/>
                      <a:pt x="470" y="4158"/>
                      <a:pt x="478" y="4150"/>
                    </a:cubicBezTo>
                    <a:cubicBezTo>
                      <a:pt x="486" y="4143"/>
                      <a:pt x="498" y="4139"/>
                      <a:pt x="509" y="4140"/>
                    </a:cubicBezTo>
                    <a:lnTo>
                      <a:pt x="693" y="4158"/>
                    </a:lnTo>
                    <a:cubicBezTo>
                      <a:pt x="714" y="4160"/>
                      <a:pt x="729" y="4178"/>
                      <a:pt x="729" y="4198"/>
                    </a:cubicBezTo>
                    <a:lnTo>
                      <a:pt x="729" y="4668"/>
                    </a:lnTo>
                    <a:lnTo>
                      <a:pt x="729" y="4668"/>
                    </a:lnTo>
                    <a:close/>
                    <a:moveTo>
                      <a:pt x="729" y="3729"/>
                    </a:moveTo>
                    <a:cubicBezTo>
                      <a:pt x="729" y="3750"/>
                      <a:pt x="713" y="3767"/>
                      <a:pt x="692" y="3769"/>
                    </a:cubicBezTo>
                    <a:lnTo>
                      <a:pt x="508" y="3784"/>
                    </a:lnTo>
                    <a:lnTo>
                      <a:pt x="505" y="3784"/>
                    </a:lnTo>
                    <a:cubicBezTo>
                      <a:pt x="495" y="3784"/>
                      <a:pt x="485" y="3781"/>
                      <a:pt x="478" y="3774"/>
                    </a:cubicBezTo>
                    <a:cubicBezTo>
                      <a:pt x="469" y="3766"/>
                      <a:pt x="465" y="3756"/>
                      <a:pt x="465" y="3744"/>
                    </a:cubicBezTo>
                    <a:lnTo>
                      <a:pt x="465" y="3308"/>
                    </a:lnTo>
                    <a:cubicBezTo>
                      <a:pt x="465" y="3290"/>
                      <a:pt x="477" y="3274"/>
                      <a:pt x="495" y="3269"/>
                    </a:cubicBezTo>
                    <a:lnTo>
                      <a:pt x="679" y="3221"/>
                    </a:lnTo>
                    <a:cubicBezTo>
                      <a:pt x="691" y="3217"/>
                      <a:pt x="704" y="3220"/>
                      <a:pt x="714" y="3228"/>
                    </a:cubicBezTo>
                    <a:cubicBezTo>
                      <a:pt x="723" y="3235"/>
                      <a:pt x="729" y="3247"/>
                      <a:pt x="729" y="3260"/>
                    </a:cubicBezTo>
                    <a:lnTo>
                      <a:pt x="729" y="3729"/>
                    </a:lnTo>
                    <a:close/>
                    <a:moveTo>
                      <a:pt x="1737" y="4948"/>
                    </a:moveTo>
                    <a:cubicBezTo>
                      <a:pt x="1737" y="4960"/>
                      <a:pt x="1731" y="4972"/>
                      <a:pt x="1721" y="4980"/>
                    </a:cubicBezTo>
                    <a:cubicBezTo>
                      <a:pt x="1714" y="4985"/>
                      <a:pt x="1706" y="4988"/>
                      <a:pt x="1697" y="4988"/>
                    </a:cubicBezTo>
                    <a:cubicBezTo>
                      <a:pt x="1693" y="4988"/>
                      <a:pt x="1690" y="4987"/>
                      <a:pt x="1686" y="4986"/>
                    </a:cubicBezTo>
                    <a:lnTo>
                      <a:pt x="1449" y="4920"/>
                    </a:lnTo>
                    <a:cubicBezTo>
                      <a:pt x="1431" y="4916"/>
                      <a:pt x="1419" y="4900"/>
                      <a:pt x="1419" y="4882"/>
                    </a:cubicBezTo>
                    <a:lnTo>
                      <a:pt x="1419" y="4274"/>
                    </a:lnTo>
                    <a:cubicBezTo>
                      <a:pt x="1419" y="4262"/>
                      <a:pt x="1424" y="4251"/>
                      <a:pt x="1432" y="4244"/>
                    </a:cubicBezTo>
                    <a:cubicBezTo>
                      <a:pt x="1441" y="4236"/>
                      <a:pt x="1452" y="4232"/>
                      <a:pt x="1463" y="4233"/>
                    </a:cubicBezTo>
                    <a:lnTo>
                      <a:pt x="1701" y="4257"/>
                    </a:lnTo>
                    <a:cubicBezTo>
                      <a:pt x="1721" y="4259"/>
                      <a:pt x="1737" y="4276"/>
                      <a:pt x="1737" y="4297"/>
                    </a:cubicBezTo>
                    <a:lnTo>
                      <a:pt x="1737" y="4948"/>
                    </a:lnTo>
                    <a:close/>
                    <a:moveTo>
                      <a:pt x="1737" y="3646"/>
                    </a:moveTo>
                    <a:cubicBezTo>
                      <a:pt x="1737" y="3667"/>
                      <a:pt x="1721" y="3684"/>
                      <a:pt x="1700" y="3686"/>
                    </a:cubicBezTo>
                    <a:lnTo>
                      <a:pt x="1463" y="3705"/>
                    </a:lnTo>
                    <a:cubicBezTo>
                      <a:pt x="1462" y="3706"/>
                      <a:pt x="1461" y="3706"/>
                      <a:pt x="1459" y="3706"/>
                    </a:cubicBezTo>
                    <a:cubicBezTo>
                      <a:pt x="1449" y="3706"/>
                      <a:pt x="1440" y="3702"/>
                      <a:pt x="1432" y="3695"/>
                    </a:cubicBezTo>
                    <a:cubicBezTo>
                      <a:pt x="1424" y="3687"/>
                      <a:pt x="1419" y="3677"/>
                      <a:pt x="1419" y="3665"/>
                    </a:cubicBezTo>
                    <a:lnTo>
                      <a:pt x="1419" y="3057"/>
                    </a:lnTo>
                    <a:cubicBezTo>
                      <a:pt x="1419" y="3039"/>
                      <a:pt x="1432" y="3023"/>
                      <a:pt x="1449" y="3018"/>
                    </a:cubicBezTo>
                    <a:lnTo>
                      <a:pt x="1687" y="2956"/>
                    </a:lnTo>
                    <a:cubicBezTo>
                      <a:pt x="1699" y="2953"/>
                      <a:pt x="1712" y="2955"/>
                      <a:pt x="1721" y="2963"/>
                    </a:cubicBezTo>
                    <a:cubicBezTo>
                      <a:pt x="1731" y="2970"/>
                      <a:pt x="1737" y="2982"/>
                      <a:pt x="1737" y="2995"/>
                    </a:cubicBezTo>
                    <a:lnTo>
                      <a:pt x="1737" y="3646"/>
                    </a:lnTo>
                    <a:close/>
                    <a:moveTo>
                      <a:pt x="1737" y="2344"/>
                    </a:moveTo>
                    <a:cubicBezTo>
                      <a:pt x="1737" y="2360"/>
                      <a:pt x="1728" y="2374"/>
                      <a:pt x="1713" y="2381"/>
                    </a:cubicBezTo>
                    <a:lnTo>
                      <a:pt x="1476" y="2486"/>
                    </a:lnTo>
                    <a:cubicBezTo>
                      <a:pt x="1471" y="2488"/>
                      <a:pt x="1465" y="2489"/>
                      <a:pt x="1460" y="2489"/>
                    </a:cubicBezTo>
                    <a:cubicBezTo>
                      <a:pt x="1452" y="2489"/>
                      <a:pt x="1444" y="2487"/>
                      <a:pt x="1437" y="2483"/>
                    </a:cubicBezTo>
                    <a:cubicBezTo>
                      <a:pt x="1426" y="2475"/>
                      <a:pt x="1419" y="2463"/>
                      <a:pt x="1419" y="2449"/>
                    </a:cubicBezTo>
                    <a:lnTo>
                      <a:pt x="1419" y="1841"/>
                    </a:lnTo>
                    <a:cubicBezTo>
                      <a:pt x="1419" y="1827"/>
                      <a:pt x="1426" y="1814"/>
                      <a:pt x="1438" y="1807"/>
                    </a:cubicBezTo>
                    <a:lnTo>
                      <a:pt x="1676" y="1659"/>
                    </a:lnTo>
                    <a:cubicBezTo>
                      <a:pt x="1688" y="1651"/>
                      <a:pt x="1704" y="1651"/>
                      <a:pt x="1716" y="1658"/>
                    </a:cubicBezTo>
                    <a:cubicBezTo>
                      <a:pt x="1729" y="1665"/>
                      <a:pt x="1737" y="1678"/>
                      <a:pt x="1737" y="1693"/>
                    </a:cubicBezTo>
                    <a:lnTo>
                      <a:pt x="1737" y="2344"/>
                    </a:lnTo>
                    <a:lnTo>
                      <a:pt x="1737" y="2344"/>
                    </a:lnTo>
                    <a:close/>
                    <a:moveTo>
                      <a:pt x="2329" y="5112"/>
                    </a:moveTo>
                    <a:cubicBezTo>
                      <a:pt x="2329" y="5124"/>
                      <a:pt x="2323" y="5136"/>
                      <a:pt x="2313" y="5144"/>
                    </a:cubicBezTo>
                    <a:cubicBezTo>
                      <a:pt x="2306" y="5149"/>
                      <a:pt x="2297" y="5152"/>
                      <a:pt x="2289" y="5152"/>
                    </a:cubicBezTo>
                    <a:cubicBezTo>
                      <a:pt x="2285" y="5152"/>
                      <a:pt x="2281" y="5152"/>
                      <a:pt x="2278" y="5151"/>
                    </a:cubicBezTo>
                    <a:lnTo>
                      <a:pt x="1960" y="5062"/>
                    </a:lnTo>
                    <a:cubicBezTo>
                      <a:pt x="1942" y="5058"/>
                      <a:pt x="1930" y="5042"/>
                      <a:pt x="1930" y="5024"/>
                    </a:cubicBezTo>
                    <a:lnTo>
                      <a:pt x="1930" y="4323"/>
                    </a:lnTo>
                    <a:cubicBezTo>
                      <a:pt x="1930" y="4312"/>
                      <a:pt x="1935" y="4301"/>
                      <a:pt x="1943" y="4293"/>
                    </a:cubicBezTo>
                    <a:cubicBezTo>
                      <a:pt x="1952" y="4286"/>
                      <a:pt x="1963" y="4282"/>
                      <a:pt x="1974" y="4283"/>
                    </a:cubicBezTo>
                    <a:lnTo>
                      <a:pt x="2292" y="4314"/>
                    </a:lnTo>
                    <a:cubicBezTo>
                      <a:pt x="2313" y="4316"/>
                      <a:pt x="2329" y="4334"/>
                      <a:pt x="2329" y="4354"/>
                    </a:cubicBezTo>
                    <a:lnTo>
                      <a:pt x="2329" y="5112"/>
                    </a:lnTo>
                    <a:close/>
                    <a:moveTo>
                      <a:pt x="2329" y="3597"/>
                    </a:moveTo>
                    <a:cubicBezTo>
                      <a:pt x="2329" y="3618"/>
                      <a:pt x="2313" y="3635"/>
                      <a:pt x="2292" y="3637"/>
                    </a:cubicBezTo>
                    <a:lnTo>
                      <a:pt x="1974" y="3663"/>
                    </a:lnTo>
                    <a:cubicBezTo>
                      <a:pt x="1973" y="3663"/>
                      <a:pt x="1971" y="3664"/>
                      <a:pt x="1970" y="3664"/>
                    </a:cubicBezTo>
                    <a:cubicBezTo>
                      <a:pt x="1960" y="3664"/>
                      <a:pt x="1951" y="3660"/>
                      <a:pt x="1943" y="3653"/>
                    </a:cubicBezTo>
                    <a:cubicBezTo>
                      <a:pt x="1935" y="3645"/>
                      <a:pt x="1930" y="3634"/>
                      <a:pt x="1930" y="3623"/>
                    </a:cubicBezTo>
                    <a:lnTo>
                      <a:pt x="1930" y="2923"/>
                    </a:lnTo>
                    <a:cubicBezTo>
                      <a:pt x="1930" y="2905"/>
                      <a:pt x="1942" y="2889"/>
                      <a:pt x="1960" y="2884"/>
                    </a:cubicBezTo>
                    <a:lnTo>
                      <a:pt x="2278" y="2800"/>
                    </a:lnTo>
                    <a:cubicBezTo>
                      <a:pt x="2290" y="2797"/>
                      <a:pt x="2303" y="2800"/>
                      <a:pt x="2313" y="2807"/>
                    </a:cubicBezTo>
                    <a:cubicBezTo>
                      <a:pt x="2323" y="2815"/>
                      <a:pt x="2329" y="2827"/>
                      <a:pt x="2329" y="2839"/>
                    </a:cubicBezTo>
                    <a:lnTo>
                      <a:pt x="2329" y="3597"/>
                    </a:lnTo>
                    <a:lnTo>
                      <a:pt x="2329" y="3597"/>
                    </a:lnTo>
                    <a:close/>
                    <a:moveTo>
                      <a:pt x="2329" y="2082"/>
                    </a:moveTo>
                    <a:cubicBezTo>
                      <a:pt x="2329" y="2098"/>
                      <a:pt x="2319" y="2112"/>
                      <a:pt x="2305" y="2119"/>
                    </a:cubicBezTo>
                    <a:lnTo>
                      <a:pt x="1987" y="2260"/>
                    </a:lnTo>
                    <a:cubicBezTo>
                      <a:pt x="1982" y="2262"/>
                      <a:pt x="1976" y="2263"/>
                      <a:pt x="1970" y="2263"/>
                    </a:cubicBezTo>
                    <a:cubicBezTo>
                      <a:pt x="1963" y="2263"/>
                      <a:pt x="1955" y="2261"/>
                      <a:pt x="1949" y="2257"/>
                    </a:cubicBezTo>
                    <a:cubicBezTo>
                      <a:pt x="1937" y="2249"/>
                      <a:pt x="1930" y="2236"/>
                      <a:pt x="1930" y="2223"/>
                    </a:cubicBezTo>
                    <a:lnTo>
                      <a:pt x="1930" y="1523"/>
                    </a:lnTo>
                    <a:cubicBezTo>
                      <a:pt x="1930" y="1509"/>
                      <a:pt x="1938" y="1496"/>
                      <a:pt x="1949" y="1489"/>
                    </a:cubicBezTo>
                    <a:lnTo>
                      <a:pt x="2267" y="1290"/>
                    </a:lnTo>
                    <a:cubicBezTo>
                      <a:pt x="2280" y="1282"/>
                      <a:pt x="2295" y="1282"/>
                      <a:pt x="2308" y="1289"/>
                    </a:cubicBezTo>
                    <a:cubicBezTo>
                      <a:pt x="2321" y="1296"/>
                      <a:pt x="2329" y="1310"/>
                      <a:pt x="2329" y="1324"/>
                    </a:cubicBezTo>
                    <a:lnTo>
                      <a:pt x="2329" y="2082"/>
                    </a:lnTo>
                    <a:lnTo>
                      <a:pt x="2329" y="2082"/>
                    </a:lnTo>
                    <a:close/>
                    <a:moveTo>
                      <a:pt x="3152" y="5341"/>
                    </a:moveTo>
                    <a:cubicBezTo>
                      <a:pt x="3152" y="5352"/>
                      <a:pt x="3147" y="5364"/>
                      <a:pt x="3139" y="5372"/>
                    </a:cubicBezTo>
                    <a:cubicBezTo>
                      <a:pt x="3124" y="5387"/>
                      <a:pt x="3104" y="5387"/>
                      <a:pt x="3098" y="5387"/>
                    </a:cubicBezTo>
                    <a:lnTo>
                      <a:pt x="3097" y="5387"/>
                    </a:lnTo>
                    <a:cubicBezTo>
                      <a:pt x="3018" y="5387"/>
                      <a:pt x="2710" y="5276"/>
                      <a:pt x="2650" y="5254"/>
                    </a:cubicBezTo>
                    <a:cubicBezTo>
                      <a:pt x="2634" y="5248"/>
                      <a:pt x="2623" y="5233"/>
                      <a:pt x="2623" y="5216"/>
                    </a:cubicBezTo>
                    <a:lnTo>
                      <a:pt x="2623" y="4391"/>
                    </a:lnTo>
                    <a:cubicBezTo>
                      <a:pt x="2623" y="4380"/>
                      <a:pt x="2628" y="4369"/>
                      <a:pt x="2636" y="4361"/>
                    </a:cubicBezTo>
                    <a:cubicBezTo>
                      <a:pt x="2645" y="4354"/>
                      <a:pt x="2656" y="4350"/>
                      <a:pt x="2667" y="4351"/>
                    </a:cubicBezTo>
                    <a:lnTo>
                      <a:pt x="3115" y="4395"/>
                    </a:lnTo>
                    <a:cubicBezTo>
                      <a:pt x="3136" y="4397"/>
                      <a:pt x="3152" y="4414"/>
                      <a:pt x="3152" y="4435"/>
                    </a:cubicBezTo>
                    <a:cubicBezTo>
                      <a:pt x="3152" y="4444"/>
                      <a:pt x="3152" y="5302"/>
                      <a:pt x="3152" y="5341"/>
                    </a:cubicBezTo>
                    <a:close/>
                    <a:moveTo>
                      <a:pt x="3152" y="3529"/>
                    </a:moveTo>
                    <a:cubicBezTo>
                      <a:pt x="3152" y="3550"/>
                      <a:pt x="3136" y="3567"/>
                      <a:pt x="3115" y="3569"/>
                    </a:cubicBezTo>
                    <a:lnTo>
                      <a:pt x="2667" y="3606"/>
                    </a:lnTo>
                    <a:cubicBezTo>
                      <a:pt x="2665" y="3606"/>
                      <a:pt x="2664" y="3606"/>
                      <a:pt x="2663" y="3606"/>
                    </a:cubicBezTo>
                    <a:cubicBezTo>
                      <a:pt x="2653" y="3606"/>
                      <a:pt x="2643" y="3602"/>
                      <a:pt x="2636" y="3595"/>
                    </a:cubicBezTo>
                    <a:cubicBezTo>
                      <a:pt x="2628" y="3588"/>
                      <a:pt x="2623" y="3577"/>
                      <a:pt x="2623" y="3566"/>
                    </a:cubicBezTo>
                    <a:lnTo>
                      <a:pt x="2623" y="2741"/>
                    </a:lnTo>
                    <a:cubicBezTo>
                      <a:pt x="2623" y="2722"/>
                      <a:pt x="2635" y="2706"/>
                      <a:pt x="2653" y="2702"/>
                    </a:cubicBezTo>
                    <a:lnTo>
                      <a:pt x="3101" y="2584"/>
                    </a:lnTo>
                    <a:cubicBezTo>
                      <a:pt x="3113" y="2581"/>
                      <a:pt x="3126" y="2583"/>
                      <a:pt x="3136" y="2591"/>
                    </a:cubicBezTo>
                    <a:cubicBezTo>
                      <a:pt x="3146" y="2599"/>
                      <a:pt x="3152" y="2610"/>
                      <a:pt x="3152" y="2623"/>
                    </a:cubicBezTo>
                    <a:lnTo>
                      <a:pt x="3152" y="3529"/>
                    </a:lnTo>
                    <a:lnTo>
                      <a:pt x="3152" y="3529"/>
                    </a:lnTo>
                    <a:close/>
                    <a:moveTo>
                      <a:pt x="3152" y="1717"/>
                    </a:moveTo>
                    <a:cubicBezTo>
                      <a:pt x="3152" y="1733"/>
                      <a:pt x="3142" y="1748"/>
                      <a:pt x="3128" y="1754"/>
                    </a:cubicBezTo>
                    <a:lnTo>
                      <a:pt x="2680" y="1953"/>
                    </a:lnTo>
                    <a:cubicBezTo>
                      <a:pt x="2674" y="1955"/>
                      <a:pt x="2669" y="1956"/>
                      <a:pt x="2663" y="1956"/>
                    </a:cubicBezTo>
                    <a:cubicBezTo>
                      <a:pt x="2656" y="1956"/>
                      <a:pt x="2648" y="1954"/>
                      <a:pt x="2641" y="1950"/>
                    </a:cubicBezTo>
                    <a:cubicBezTo>
                      <a:pt x="2630" y="1942"/>
                      <a:pt x="2623" y="1930"/>
                      <a:pt x="2623" y="1916"/>
                    </a:cubicBezTo>
                    <a:lnTo>
                      <a:pt x="2623" y="1091"/>
                    </a:lnTo>
                    <a:cubicBezTo>
                      <a:pt x="2623" y="1077"/>
                      <a:pt x="2630" y="1064"/>
                      <a:pt x="2642" y="1057"/>
                    </a:cubicBezTo>
                    <a:lnTo>
                      <a:pt x="3090" y="777"/>
                    </a:lnTo>
                    <a:cubicBezTo>
                      <a:pt x="3103" y="769"/>
                      <a:pt x="3118" y="769"/>
                      <a:pt x="3131" y="776"/>
                    </a:cubicBezTo>
                    <a:cubicBezTo>
                      <a:pt x="3144" y="783"/>
                      <a:pt x="3152" y="797"/>
                      <a:pt x="3152" y="811"/>
                    </a:cubicBezTo>
                    <a:lnTo>
                      <a:pt x="3152" y="1717"/>
                    </a:lnTo>
                    <a:lnTo>
                      <a:pt x="3152" y="1717"/>
                    </a:lnTo>
                    <a:close/>
                    <a:moveTo>
                      <a:pt x="4934" y="1266"/>
                    </a:moveTo>
                    <a:cubicBezTo>
                      <a:pt x="4934" y="1252"/>
                      <a:pt x="4941" y="1240"/>
                      <a:pt x="4952" y="1232"/>
                    </a:cubicBezTo>
                    <a:cubicBezTo>
                      <a:pt x="4963" y="1225"/>
                      <a:pt x="4978" y="1224"/>
                      <a:pt x="4990" y="1229"/>
                    </a:cubicBezTo>
                    <a:lnTo>
                      <a:pt x="5469" y="1436"/>
                    </a:lnTo>
                    <a:cubicBezTo>
                      <a:pt x="5483" y="1442"/>
                      <a:pt x="5493" y="1457"/>
                      <a:pt x="5493" y="1473"/>
                    </a:cubicBezTo>
                    <a:lnTo>
                      <a:pt x="5493" y="2187"/>
                    </a:lnTo>
                    <a:cubicBezTo>
                      <a:pt x="5493" y="2200"/>
                      <a:pt x="5487" y="2212"/>
                      <a:pt x="5477" y="2220"/>
                    </a:cubicBezTo>
                    <a:cubicBezTo>
                      <a:pt x="5470" y="2225"/>
                      <a:pt x="5461" y="2228"/>
                      <a:pt x="5453" y="2228"/>
                    </a:cubicBezTo>
                    <a:cubicBezTo>
                      <a:pt x="5449" y="2228"/>
                      <a:pt x="5445" y="2227"/>
                      <a:pt x="5441" y="2226"/>
                    </a:cubicBezTo>
                    <a:lnTo>
                      <a:pt x="4963" y="2079"/>
                    </a:lnTo>
                    <a:cubicBezTo>
                      <a:pt x="4946" y="2074"/>
                      <a:pt x="4934" y="2058"/>
                      <a:pt x="4934" y="2040"/>
                    </a:cubicBezTo>
                    <a:lnTo>
                      <a:pt x="4934" y="1266"/>
                    </a:lnTo>
                    <a:lnTo>
                      <a:pt x="4934" y="1266"/>
                    </a:lnTo>
                    <a:close/>
                    <a:moveTo>
                      <a:pt x="4934" y="2815"/>
                    </a:moveTo>
                    <a:cubicBezTo>
                      <a:pt x="4934" y="2803"/>
                      <a:pt x="4939" y="2791"/>
                      <a:pt x="4948" y="2784"/>
                    </a:cubicBezTo>
                    <a:cubicBezTo>
                      <a:pt x="4958" y="2776"/>
                      <a:pt x="4970" y="2773"/>
                      <a:pt x="4981" y="2775"/>
                    </a:cubicBezTo>
                    <a:lnTo>
                      <a:pt x="5460" y="2862"/>
                    </a:lnTo>
                    <a:cubicBezTo>
                      <a:pt x="5479" y="2866"/>
                      <a:pt x="5493" y="2882"/>
                      <a:pt x="5493" y="2902"/>
                    </a:cubicBezTo>
                    <a:lnTo>
                      <a:pt x="5493" y="3623"/>
                    </a:lnTo>
                    <a:cubicBezTo>
                      <a:pt x="5493" y="3634"/>
                      <a:pt x="5488" y="3645"/>
                      <a:pt x="5480" y="3653"/>
                    </a:cubicBezTo>
                    <a:cubicBezTo>
                      <a:pt x="5473" y="3660"/>
                      <a:pt x="5463" y="3664"/>
                      <a:pt x="5453" y="3664"/>
                    </a:cubicBezTo>
                    <a:cubicBezTo>
                      <a:pt x="5452" y="3664"/>
                      <a:pt x="5451" y="3663"/>
                      <a:pt x="5450" y="3663"/>
                    </a:cubicBezTo>
                    <a:lnTo>
                      <a:pt x="4971" y="3629"/>
                    </a:lnTo>
                    <a:cubicBezTo>
                      <a:pt x="4950" y="3628"/>
                      <a:pt x="4934" y="3610"/>
                      <a:pt x="4934" y="3589"/>
                    </a:cubicBezTo>
                    <a:lnTo>
                      <a:pt x="4934" y="2815"/>
                    </a:lnTo>
                    <a:close/>
                    <a:moveTo>
                      <a:pt x="3688" y="727"/>
                    </a:moveTo>
                    <a:cubicBezTo>
                      <a:pt x="3688" y="714"/>
                      <a:pt x="3695" y="701"/>
                      <a:pt x="3706" y="694"/>
                    </a:cubicBezTo>
                    <a:cubicBezTo>
                      <a:pt x="3718" y="686"/>
                      <a:pt x="3732" y="685"/>
                      <a:pt x="3744" y="690"/>
                    </a:cubicBezTo>
                    <a:lnTo>
                      <a:pt x="4424" y="984"/>
                    </a:lnTo>
                    <a:cubicBezTo>
                      <a:pt x="4439" y="991"/>
                      <a:pt x="4449" y="1005"/>
                      <a:pt x="4449" y="1021"/>
                    </a:cubicBezTo>
                    <a:lnTo>
                      <a:pt x="4449" y="1867"/>
                    </a:lnTo>
                    <a:cubicBezTo>
                      <a:pt x="4449" y="1879"/>
                      <a:pt x="4442" y="1891"/>
                      <a:pt x="4432" y="1899"/>
                    </a:cubicBezTo>
                    <a:cubicBezTo>
                      <a:pt x="4425" y="1904"/>
                      <a:pt x="4417" y="1907"/>
                      <a:pt x="4408" y="1907"/>
                    </a:cubicBezTo>
                    <a:cubicBezTo>
                      <a:pt x="4404" y="1907"/>
                      <a:pt x="4400" y="1906"/>
                      <a:pt x="4396" y="1905"/>
                    </a:cubicBezTo>
                    <a:lnTo>
                      <a:pt x="3717" y="1696"/>
                    </a:lnTo>
                    <a:cubicBezTo>
                      <a:pt x="3700" y="1691"/>
                      <a:pt x="3688" y="1675"/>
                      <a:pt x="3688" y="1658"/>
                    </a:cubicBezTo>
                    <a:lnTo>
                      <a:pt x="3688" y="727"/>
                    </a:lnTo>
                    <a:lnTo>
                      <a:pt x="3688" y="727"/>
                    </a:lnTo>
                    <a:close/>
                    <a:moveTo>
                      <a:pt x="3688" y="3518"/>
                    </a:moveTo>
                    <a:lnTo>
                      <a:pt x="3688" y="2588"/>
                    </a:lnTo>
                    <a:cubicBezTo>
                      <a:pt x="3688" y="2576"/>
                      <a:pt x="3694" y="2564"/>
                      <a:pt x="3703" y="2557"/>
                    </a:cubicBezTo>
                    <a:cubicBezTo>
                      <a:pt x="3712" y="2549"/>
                      <a:pt x="3724" y="2546"/>
                      <a:pt x="3736" y="2548"/>
                    </a:cubicBezTo>
                    <a:lnTo>
                      <a:pt x="4415" y="2672"/>
                    </a:lnTo>
                    <a:cubicBezTo>
                      <a:pt x="4434" y="2676"/>
                      <a:pt x="4448" y="2692"/>
                      <a:pt x="4448" y="2712"/>
                    </a:cubicBezTo>
                    <a:lnTo>
                      <a:pt x="4448" y="3557"/>
                    </a:lnTo>
                    <a:cubicBezTo>
                      <a:pt x="4448" y="3568"/>
                      <a:pt x="4444" y="3579"/>
                      <a:pt x="4436" y="3586"/>
                    </a:cubicBezTo>
                    <a:cubicBezTo>
                      <a:pt x="4428" y="3593"/>
                      <a:pt x="4418" y="3597"/>
                      <a:pt x="4408" y="3597"/>
                    </a:cubicBezTo>
                    <a:cubicBezTo>
                      <a:pt x="4407" y="3597"/>
                      <a:pt x="4407" y="3597"/>
                      <a:pt x="4406" y="3597"/>
                    </a:cubicBezTo>
                    <a:lnTo>
                      <a:pt x="3726" y="3558"/>
                    </a:lnTo>
                    <a:cubicBezTo>
                      <a:pt x="3705" y="3557"/>
                      <a:pt x="3688" y="3539"/>
                      <a:pt x="3688" y="3518"/>
                    </a:cubicBezTo>
                    <a:close/>
                    <a:moveTo>
                      <a:pt x="5014" y="6300"/>
                    </a:moveTo>
                    <a:cubicBezTo>
                      <a:pt x="5014" y="6317"/>
                      <a:pt x="5004" y="6331"/>
                      <a:pt x="4989" y="6338"/>
                    </a:cubicBezTo>
                    <a:lnTo>
                      <a:pt x="4099" y="6676"/>
                    </a:lnTo>
                    <a:cubicBezTo>
                      <a:pt x="4094" y="6677"/>
                      <a:pt x="4089" y="6678"/>
                      <a:pt x="4085" y="6678"/>
                    </a:cubicBezTo>
                    <a:cubicBezTo>
                      <a:pt x="4077" y="6678"/>
                      <a:pt x="4069" y="6676"/>
                      <a:pt x="4062" y="6671"/>
                    </a:cubicBezTo>
                    <a:cubicBezTo>
                      <a:pt x="4051" y="6664"/>
                      <a:pt x="4045" y="6651"/>
                      <a:pt x="4045" y="6638"/>
                    </a:cubicBezTo>
                    <a:lnTo>
                      <a:pt x="4045" y="4424"/>
                    </a:lnTo>
                    <a:cubicBezTo>
                      <a:pt x="4045" y="4403"/>
                      <a:pt x="4061" y="4385"/>
                      <a:pt x="4082" y="4384"/>
                    </a:cubicBezTo>
                    <a:lnTo>
                      <a:pt x="4972" y="4323"/>
                    </a:lnTo>
                    <a:cubicBezTo>
                      <a:pt x="4983" y="4323"/>
                      <a:pt x="4994" y="4327"/>
                      <a:pt x="5002" y="4334"/>
                    </a:cubicBezTo>
                    <a:cubicBezTo>
                      <a:pt x="5010" y="4342"/>
                      <a:pt x="5015" y="4352"/>
                      <a:pt x="5015" y="4364"/>
                    </a:cubicBezTo>
                    <a:lnTo>
                      <a:pt x="5015" y="6300"/>
                    </a:lnTo>
                    <a:lnTo>
                      <a:pt x="5014" y="6300"/>
                    </a:lnTo>
                    <a:close/>
                    <a:moveTo>
                      <a:pt x="6087" y="5892"/>
                    </a:moveTo>
                    <a:cubicBezTo>
                      <a:pt x="6087" y="5909"/>
                      <a:pt x="6076" y="5924"/>
                      <a:pt x="6061" y="5930"/>
                    </a:cubicBezTo>
                    <a:lnTo>
                      <a:pt x="5467" y="6156"/>
                    </a:lnTo>
                    <a:cubicBezTo>
                      <a:pt x="5462" y="6157"/>
                      <a:pt x="5458" y="6158"/>
                      <a:pt x="5453" y="6158"/>
                    </a:cubicBezTo>
                    <a:cubicBezTo>
                      <a:pt x="5445" y="6158"/>
                      <a:pt x="5437" y="6156"/>
                      <a:pt x="5430" y="6151"/>
                    </a:cubicBezTo>
                    <a:cubicBezTo>
                      <a:pt x="5419" y="6144"/>
                      <a:pt x="5413" y="6131"/>
                      <a:pt x="5413" y="6118"/>
                    </a:cubicBezTo>
                    <a:lnTo>
                      <a:pt x="5413" y="4331"/>
                    </a:lnTo>
                    <a:cubicBezTo>
                      <a:pt x="5413" y="4310"/>
                      <a:pt x="5429" y="4293"/>
                      <a:pt x="5450" y="4291"/>
                    </a:cubicBezTo>
                    <a:lnTo>
                      <a:pt x="6044" y="4251"/>
                    </a:lnTo>
                    <a:cubicBezTo>
                      <a:pt x="6055" y="4250"/>
                      <a:pt x="6066" y="4254"/>
                      <a:pt x="6074" y="4262"/>
                    </a:cubicBezTo>
                    <a:cubicBezTo>
                      <a:pt x="6082" y="4269"/>
                      <a:pt x="6087" y="4280"/>
                      <a:pt x="6087" y="4291"/>
                    </a:cubicBezTo>
                    <a:lnTo>
                      <a:pt x="6087" y="5892"/>
                    </a:lnTo>
                    <a:close/>
                    <a:moveTo>
                      <a:pt x="6258" y="3660"/>
                    </a:moveTo>
                    <a:cubicBezTo>
                      <a:pt x="6258" y="3671"/>
                      <a:pt x="6253" y="3682"/>
                      <a:pt x="6245" y="3690"/>
                    </a:cubicBezTo>
                    <a:cubicBezTo>
                      <a:pt x="6238" y="3697"/>
                      <a:pt x="6228" y="3701"/>
                      <a:pt x="6218" y="3701"/>
                    </a:cubicBezTo>
                    <a:lnTo>
                      <a:pt x="6215" y="3701"/>
                    </a:lnTo>
                    <a:lnTo>
                      <a:pt x="5860" y="3680"/>
                    </a:lnTo>
                    <a:cubicBezTo>
                      <a:pt x="5839" y="3679"/>
                      <a:pt x="5822" y="3662"/>
                      <a:pt x="5822" y="3640"/>
                    </a:cubicBezTo>
                    <a:lnTo>
                      <a:pt x="5822" y="2977"/>
                    </a:lnTo>
                    <a:cubicBezTo>
                      <a:pt x="5822" y="2965"/>
                      <a:pt x="5828" y="2953"/>
                      <a:pt x="5837" y="2946"/>
                    </a:cubicBezTo>
                    <a:cubicBezTo>
                      <a:pt x="5846" y="2938"/>
                      <a:pt x="5858" y="2935"/>
                      <a:pt x="5870" y="2937"/>
                    </a:cubicBezTo>
                    <a:lnTo>
                      <a:pt x="6225" y="3002"/>
                    </a:lnTo>
                    <a:cubicBezTo>
                      <a:pt x="6244" y="3005"/>
                      <a:pt x="6258" y="3022"/>
                      <a:pt x="6258" y="3041"/>
                    </a:cubicBezTo>
                    <a:lnTo>
                      <a:pt x="6258" y="3660"/>
                    </a:lnTo>
                    <a:lnTo>
                      <a:pt x="6258" y="3660"/>
                    </a:lnTo>
                    <a:close/>
                    <a:moveTo>
                      <a:pt x="6258" y="2422"/>
                    </a:moveTo>
                    <a:cubicBezTo>
                      <a:pt x="6258" y="2435"/>
                      <a:pt x="6252" y="2447"/>
                      <a:pt x="6242" y="2455"/>
                    </a:cubicBezTo>
                    <a:cubicBezTo>
                      <a:pt x="6235" y="2460"/>
                      <a:pt x="6226" y="2463"/>
                      <a:pt x="6218" y="2463"/>
                    </a:cubicBezTo>
                    <a:cubicBezTo>
                      <a:pt x="6214" y="2463"/>
                      <a:pt x="6210" y="2462"/>
                      <a:pt x="6206" y="2461"/>
                    </a:cubicBezTo>
                    <a:lnTo>
                      <a:pt x="5851" y="2352"/>
                    </a:lnTo>
                    <a:cubicBezTo>
                      <a:pt x="5834" y="2346"/>
                      <a:pt x="5823" y="2331"/>
                      <a:pt x="5823" y="2313"/>
                    </a:cubicBezTo>
                    <a:lnTo>
                      <a:pt x="5823" y="1650"/>
                    </a:lnTo>
                    <a:cubicBezTo>
                      <a:pt x="5823" y="1636"/>
                      <a:pt x="5829" y="1624"/>
                      <a:pt x="5841" y="1616"/>
                    </a:cubicBezTo>
                    <a:cubicBezTo>
                      <a:pt x="5852" y="1609"/>
                      <a:pt x="5866" y="1608"/>
                      <a:pt x="5879" y="1613"/>
                    </a:cubicBezTo>
                    <a:lnTo>
                      <a:pt x="6234" y="1766"/>
                    </a:lnTo>
                    <a:cubicBezTo>
                      <a:pt x="6249" y="1773"/>
                      <a:pt x="6258" y="1787"/>
                      <a:pt x="6258" y="1803"/>
                    </a:cubicBezTo>
                    <a:lnTo>
                      <a:pt x="6258" y="2422"/>
                    </a:lnTo>
                    <a:lnTo>
                      <a:pt x="6258" y="2422"/>
                    </a:lnTo>
                    <a:close/>
                    <a:moveTo>
                      <a:pt x="6968" y="4762"/>
                    </a:moveTo>
                    <a:cubicBezTo>
                      <a:pt x="6968" y="4781"/>
                      <a:pt x="6954" y="4798"/>
                      <a:pt x="6935" y="4801"/>
                    </a:cubicBezTo>
                    <a:lnTo>
                      <a:pt x="6677" y="4851"/>
                    </a:lnTo>
                    <a:cubicBezTo>
                      <a:pt x="6674" y="4852"/>
                      <a:pt x="6672" y="4852"/>
                      <a:pt x="6669" y="4852"/>
                    </a:cubicBezTo>
                    <a:cubicBezTo>
                      <a:pt x="6660" y="4852"/>
                      <a:pt x="6651" y="4848"/>
                      <a:pt x="6644" y="4842"/>
                    </a:cubicBezTo>
                    <a:cubicBezTo>
                      <a:pt x="6635" y="4835"/>
                      <a:pt x="6629" y="4824"/>
                      <a:pt x="6629" y="4812"/>
                    </a:cubicBezTo>
                    <a:lnTo>
                      <a:pt x="6629" y="4249"/>
                    </a:lnTo>
                    <a:cubicBezTo>
                      <a:pt x="6629" y="4228"/>
                      <a:pt x="6646" y="4210"/>
                      <a:pt x="6667" y="4209"/>
                    </a:cubicBezTo>
                    <a:lnTo>
                      <a:pt x="6925" y="4191"/>
                    </a:lnTo>
                    <a:cubicBezTo>
                      <a:pt x="6936" y="4191"/>
                      <a:pt x="6947" y="4195"/>
                      <a:pt x="6955" y="4202"/>
                    </a:cubicBezTo>
                    <a:cubicBezTo>
                      <a:pt x="6963" y="4210"/>
                      <a:pt x="6968" y="4220"/>
                      <a:pt x="6968" y="4232"/>
                    </a:cubicBezTo>
                    <a:lnTo>
                      <a:pt x="6968" y="4762"/>
                    </a:lnTo>
                    <a:lnTo>
                      <a:pt x="6968" y="4762"/>
                    </a:lnTo>
                    <a:close/>
                    <a:moveTo>
                      <a:pt x="6968" y="3701"/>
                    </a:moveTo>
                    <a:cubicBezTo>
                      <a:pt x="6968" y="3712"/>
                      <a:pt x="6963" y="3723"/>
                      <a:pt x="6955" y="3730"/>
                    </a:cubicBezTo>
                    <a:cubicBezTo>
                      <a:pt x="6947" y="3737"/>
                      <a:pt x="6938" y="3741"/>
                      <a:pt x="6927" y="3741"/>
                    </a:cubicBezTo>
                    <a:lnTo>
                      <a:pt x="6925" y="3741"/>
                    </a:lnTo>
                    <a:lnTo>
                      <a:pt x="6667" y="3726"/>
                    </a:lnTo>
                    <a:cubicBezTo>
                      <a:pt x="6646" y="3725"/>
                      <a:pt x="6629" y="3708"/>
                      <a:pt x="6629" y="3686"/>
                    </a:cubicBezTo>
                    <a:lnTo>
                      <a:pt x="6629" y="3124"/>
                    </a:lnTo>
                    <a:cubicBezTo>
                      <a:pt x="6629" y="3112"/>
                      <a:pt x="6634" y="3101"/>
                      <a:pt x="6644" y="3093"/>
                    </a:cubicBezTo>
                    <a:cubicBezTo>
                      <a:pt x="6653" y="3085"/>
                      <a:pt x="6665" y="3082"/>
                      <a:pt x="6677" y="3084"/>
                    </a:cubicBezTo>
                    <a:lnTo>
                      <a:pt x="6934" y="3131"/>
                    </a:lnTo>
                    <a:cubicBezTo>
                      <a:pt x="6953" y="3135"/>
                      <a:pt x="6967" y="3151"/>
                      <a:pt x="6967" y="3171"/>
                    </a:cubicBezTo>
                    <a:lnTo>
                      <a:pt x="6967" y="3701"/>
                    </a:lnTo>
                    <a:lnTo>
                      <a:pt x="6968" y="3701"/>
                    </a:lnTo>
                    <a:close/>
                    <a:moveTo>
                      <a:pt x="7404" y="4678"/>
                    </a:moveTo>
                    <a:cubicBezTo>
                      <a:pt x="7404" y="4697"/>
                      <a:pt x="7390" y="4714"/>
                      <a:pt x="7371" y="4717"/>
                    </a:cubicBezTo>
                    <a:lnTo>
                      <a:pt x="7165" y="4757"/>
                    </a:lnTo>
                    <a:cubicBezTo>
                      <a:pt x="7162" y="4757"/>
                      <a:pt x="7160" y="4758"/>
                      <a:pt x="7157" y="4758"/>
                    </a:cubicBezTo>
                    <a:cubicBezTo>
                      <a:pt x="7148" y="4758"/>
                      <a:pt x="7139" y="4754"/>
                      <a:pt x="7132" y="4748"/>
                    </a:cubicBezTo>
                    <a:cubicBezTo>
                      <a:pt x="7122" y="4741"/>
                      <a:pt x="7117" y="4729"/>
                      <a:pt x="7117" y="4717"/>
                    </a:cubicBezTo>
                    <a:lnTo>
                      <a:pt x="7117" y="4216"/>
                    </a:lnTo>
                    <a:cubicBezTo>
                      <a:pt x="7117" y="4195"/>
                      <a:pt x="7134" y="4177"/>
                      <a:pt x="7155" y="4176"/>
                    </a:cubicBezTo>
                    <a:lnTo>
                      <a:pt x="7361" y="4162"/>
                    </a:lnTo>
                    <a:cubicBezTo>
                      <a:pt x="7372" y="4161"/>
                      <a:pt x="7383" y="4165"/>
                      <a:pt x="7391" y="4172"/>
                    </a:cubicBezTo>
                    <a:cubicBezTo>
                      <a:pt x="7399" y="4180"/>
                      <a:pt x="7404" y="4191"/>
                      <a:pt x="7404" y="4202"/>
                    </a:cubicBezTo>
                    <a:lnTo>
                      <a:pt x="7404" y="4678"/>
                    </a:lnTo>
                    <a:lnTo>
                      <a:pt x="7404" y="4678"/>
                    </a:lnTo>
                    <a:close/>
                    <a:moveTo>
                      <a:pt x="7404" y="3726"/>
                    </a:moveTo>
                    <a:cubicBezTo>
                      <a:pt x="7404" y="3737"/>
                      <a:pt x="7399" y="3748"/>
                      <a:pt x="7391" y="3755"/>
                    </a:cubicBezTo>
                    <a:cubicBezTo>
                      <a:pt x="7384" y="3762"/>
                      <a:pt x="7374" y="3766"/>
                      <a:pt x="7364" y="3766"/>
                    </a:cubicBezTo>
                    <a:cubicBezTo>
                      <a:pt x="7363" y="3766"/>
                      <a:pt x="7362" y="3766"/>
                      <a:pt x="7361" y="3766"/>
                    </a:cubicBezTo>
                    <a:lnTo>
                      <a:pt x="7155" y="3754"/>
                    </a:lnTo>
                    <a:cubicBezTo>
                      <a:pt x="7134" y="3753"/>
                      <a:pt x="7117" y="3736"/>
                      <a:pt x="7117" y="3714"/>
                    </a:cubicBezTo>
                    <a:lnTo>
                      <a:pt x="7117" y="3219"/>
                    </a:lnTo>
                    <a:cubicBezTo>
                      <a:pt x="7117" y="3207"/>
                      <a:pt x="7122" y="3196"/>
                      <a:pt x="7131" y="3188"/>
                    </a:cubicBezTo>
                    <a:cubicBezTo>
                      <a:pt x="7140" y="3181"/>
                      <a:pt x="7152" y="3177"/>
                      <a:pt x="7164" y="3179"/>
                    </a:cubicBezTo>
                    <a:lnTo>
                      <a:pt x="7370" y="3210"/>
                    </a:lnTo>
                    <a:cubicBezTo>
                      <a:pt x="7390" y="3213"/>
                      <a:pt x="7404" y="3230"/>
                      <a:pt x="7404" y="3250"/>
                    </a:cubicBezTo>
                    <a:lnTo>
                      <a:pt x="7404" y="3726"/>
                    </a:lnTo>
                    <a:lnTo>
                      <a:pt x="7404" y="37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sp>
          <p:nvSpPr>
            <p:cNvPr id="14" name="ïŝḻidè">
              <a:extLst>
                <a:ext uri="{FF2B5EF4-FFF2-40B4-BE49-F238E27FC236}">
                  <a16:creationId xmlns:a16="http://schemas.microsoft.com/office/drawing/2014/main" xmlns="" id="{8FABED5A-8EC3-443D-BD98-9BD461223734}"/>
                </a:ext>
              </a:extLst>
            </p:cNvPr>
            <p:cNvSpPr txBox="1"/>
            <p:nvPr/>
          </p:nvSpPr>
          <p:spPr bwMode="auto">
            <a:xfrm>
              <a:off x="1325088" y="3089665"/>
              <a:ext cx="344112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5" name="íṩḻïḓé">
              <a:extLst>
                <a:ext uri="{FF2B5EF4-FFF2-40B4-BE49-F238E27FC236}">
                  <a16:creationId xmlns:a16="http://schemas.microsoft.com/office/drawing/2014/main" xmlns="" id="{5227415F-3361-4653-80DF-4EFA390104A2}"/>
                </a:ext>
              </a:extLst>
            </p:cNvPr>
            <p:cNvSpPr/>
            <p:nvPr/>
          </p:nvSpPr>
          <p:spPr bwMode="auto">
            <a:xfrm>
              <a:off x="1323004" y="3531470"/>
              <a:ext cx="3441120" cy="5883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16" name="íṥļiḓé">
              <a:extLst>
                <a:ext uri="{FF2B5EF4-FFF2-40B4-BE49-F238E27FC236}">
                  <a16:creationId xmlns:a16="http://schemas.microsoft.com/office/drawing/2014/main" xmlns="" id="{073FED96-47DC-48AC-BDF0-03D117AD2C2C}"/>
                </a:ext>
              </a:extLst>
            </p:cNvPr>
            <p:cNvSpPr txBox="1"/>
            <p:nvPr/>
          </p:nvSpPr>
          <p:spPr bwMode="auto">
            <a:xfrm>
              <a:off x="6873804" y="3089665"/>
              <a:ext cx="344112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7" name="íṣḻîde">
              <a:extLst>
                <a:ext uri="{FF2B5EF4-FFF2-40B4-BE49-F238E27FC236}">
                  <a16:creationId xmlns:a16="http://schemas.microsoft.com/office/drawing/2014/main" xmlns="" id="{C550A13E-979E-48E0-84C4-0FF355D9EA9B}"/>
                </a:ext>
              </a:extLst>
            </p:cNvPr>
            <p:cNvSpPr/>
            <p:nvPr/>
          </p:nvSpPr>
          <p:spPr bwMode="auto">
            <a:xfrm>
              <a:off x="6871720" y="3531470"/>
              <a:ext cx="3441120" cy="5883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grpSp>
          <p:nvGrpSpPr>
            <p:cNvPr id="18" name="íŝ1îḋe">
              <a:extLst>
                <a:ext uri="{FF2B5EF4-FFF2-40B4-BE49-F238E27FC236}">
                  <a16:creationId xmlns:a16="http://schemas.microsoft.com/office/drawing/2014/main" xmlns="" id="{3A0629DD-B17C-4921-9102-511F2D6695D9}"/>
                </a:ext>
              </a:extLst>
            </p:cNvPr>
            <p:cNvGrpSpPr/>
            <p:nvPr/>
          </p:nvGrpSpPr>
          <p:grpSpPr>
            <a:xfrm>
              <a:off x="4323134" y="4762800"/>
              <a:ext cx="1195221" cy="1195217"/>
              <a:chOff x="5498389" y="1403832"/>
              <a:chExt cx="1195221" cy="1195217"/>
            </a:xfrm>
          </p:grpSpPr>
          <p:sp>
            <p:nvSpPr>
              <p:cNvPr id="23" name="îṩ1îḋè">
                <a:extLst>
                  <a:ext uri="{FF2B5EF4-FFF2-40B4-BE49-F238E27FC236}">
                    <a16:creationId xmlns:a16="http://schemas.microsoft.com/office/drawing/2014/main" xmlns="" id="{6801C03E-50F3-4D0C-AC74-46D75671A527}"/>
                  </a:ext>
                </a:extLst>
              </p:cNvPr>
              <p:cNvSpPr/>
              <p:nvPr/>
            </p:nvSpPr>
            <p:spPr>
              <a:xfrm>
                <a:off x="5498389" y="1403832"/>
                <a:ext cx="1195221" cy="1195217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4" name="îṧļîḓe">
                <a:extLst>
                  <a:ext uri="{FF2B5EF4-FFF2-40B4-BE49-F238E27FC236}">
                    <a16:creationId xmlns:a16="http://schemas.microsoft.com/office/drawing/2014/main" xmlns="" id="{4581C7C4-3884-4084-B8A8-014867CD6BF8}"/>
                  </a:ext>
                </a:extLst>
              </p:cNvPr>
              <p:cNvSpPr/>
              <p:nvPr/>
            </p:nvSpPr>
            <p:spPr bwMode="auto">
              <a:xfrm>
                <a:off x="5811612" y="1742197"/>
                <a:ext cx="568774" cy="518485"/>
              </a:xfrm>
              <a:custGeom>
                <a:avLst/>
                <a:gdLst>
                  <a:gd name="T0" fmla="*/ 3495 w 7671"/>
                  <a:gd name="T1" fmla="*/ 13 h 7004"/>
                  <a:gd name="T2" fmla="*/ 1231 w 7671"/>
                  <a:gd name="T3" fmla="*/ 2655 h 7004"/>
                  <a:gd name="T4" fmla="*/ 72 w 7671"/>
                  <a:gd name="T5" fmla="*/ 2932 h 7004"/>
                  <a:gd name="T6" fmla="*/ 847 w 7671"/>
                  <a:gd name="T7" fmla="*/ 5568 h 7004"/>
                  <a:gd name="T8" fmla="*/ 3486 w 7671"/>
                  <a:gd name="T9" fmla="*/ 6995 h 7004"/>
                  <a:gd name="T10" fmla="*/ 7670 w 7671"/>
                  <a:gd name="T11" fmla="*/ 2832 h 7004"/>
                  <a:gd name="T12" fmla="*/ 151 w 7671"/>
                  <a:gd name="T13" fmla="*/ 4560 h 7004"/>
                  <a:gd name="T14" fmla="*/ 336 w 7671"/>
                  <a:gd name="T15" fmla="*/ 4160 h 7004"/>
                  <a:gd name="T16" fmla="*/ 162 w 7671"/>
                  <a:gd name="T17" fmla="*/ 3813 h 7004"/>
                  <a:gd name="T18" fmla="*/ 321 w 7671"/>
                  <a:gd name="T19" fmla="*/ 3331 h 7004"/>
                  <a:gd name="T20" fmla="*/ 689 w 7671"/>
                  <a:gd name="T21" fmla="*/ 4708 h 7004"/>
                  <a:gd name="T22" fmla="*/ 509 w 7671"/>
                  <a:gd name="T23" fmla="*/ 4140 h 7004"/>
                  <a:gd name="T24" fmla="*/ 692 w 7671"/>
                  <a:gd name="T25" fmla="*/ 3769 h 7004"/>
                  <a:gd name="T26" fmla="*/ 495 w 7671"/>
                  <a:gd name="T27" fmla="*/ 3269 h 7004"/>
                  <a:gd name="T28" fmla="*/ 1721 w 7671"/>
                  <a:gd name="T29" fmla="*/ 4980 h 7004"/>
                  <a:gd name="T30" fmla="*/ 1432 w 7671"/>
                  <a:gd name="T31" fmla="*/ 4244 h 7004"/>
                  <a:gd name="T32" fmla="*/ 1700 w 7671"/>
                  <a:gd name="T33" fmla="*/ 3686 h 7004"/>
                  <a:gd name="T34" fmla="*/ 1449 w 7671"/>
                  <a:gd name="T35" fmla="*/ 3018 h 7004"/>
                  <a:gd name="T36" fmla="*/ 1713 w 7671"/>
                  <a:gd name="T37" fmla="*/ 2381 h 7004"/>
                  <a:gd name="T38" fmla="*/ 1438 w 7671"/>
                  <a:gd name="T39" fmla="*/ 1807 h 7004"/>
                  <a:gd name="T40" fmla="*/ 2329 w 7671"/>
                  <a:gd name="T41" fmla="*/ 5112 h 7004"/>
                  <a:gd name="T42" fmla="*/ 1930 w 7671"/>
                  <a:gd name="T43" fmla="*/ 4323 h 7004"/>
                  <a:gd name="T44" fmla="*/ 2329 w 7671"/>
                  <a:gd name="T45" fmla="*/ 3597 h 7004"/>
                  <a:gd name="T46" fmla="*/ 1930 w 7671"/>
                  <a:gd name="T47" fmla="*/ 2923 h 7004"/>
                  <a:gd name="T48" fmla="*/ 2329 w 7671"/>
                  <a:gd name="T49" fmla="*/ 3597 h 7004"/>
                  <a:gd name="T50" fmla="*/ 1930 w 7671"/>
                  <a:gd name="T51" fmla="*/ 2223 h 7004"/>
                  <a:gd name="T52" fmla="*/ 2329 w 7671"/>
                  <a:gd name="T53" fmla="*/ 2082 h 7004"/>
                  <a:gd name="T54" fmla="*/ 2650 w 7671"/>
                  <a:gd name="T55" fmla="*/ 5254 h 7004"/>
                  <a:gd name="T56" fmla="*/ 3152 w 7671"/>
                  <a:gd name="T57" fmla="*/ 4435 h 7004"/>
                  <a:gd name="T58" fmla="*/ 2636 w 7671"/>
                  <a:gd name="T59" fmla="*/ 3595 h 7004"/>
                  <a:gd name="T60" fmla="*/ 3152 w 7671"/>
                  <a:gd name="T61" fmla="*/ 2623 h 7004"/>
                  <a:gd name="T62" fmla="*/ 2663 w 7671"/>
                  <a:gd name="T63" fmla="*/ 1956 h 7004"/>
                  <a:gd name="T64" fmla="*/ 3131 w 7671"/>
                  <a:gd name="T65" fmla="*/ 776 h 7004"/>
                  <a:gd name="T66" fmla="*/ 4990 w 7671"/>
                  <a:gd name="T67" fmla="*/ 1229 h 7004"/>
                  <a:gd name="T68" fmla="*/ 5441 w 7671"/>
                  <a:gd name="T69" fmla="*/ 2226 h 7004"/>
                  <a:gd name="T70" fmla="*/ 4948 w 7671"/>
                  <a:gd name="T71" fmla="*/ 2784 h 7004"/>
                  <a:gd name="T72" fmla="*/ 5453 w 7671"/>
                  <a:gd name="T73" fmla="*/ 3664 h 7004"/>
                  <a:gd name="T74" fmla="*/ 3706 w 7671"/>
                  <a:gd name="T75" fmla="*/ 694 h 7004"/>
                  <a:gd name="T76" fmla="*/ 4408 w 7671"/>
                  <a:gd name="T77" fmla="*/ 1907 h 7004"/>
                  <a:gd name="T78" fmla="*/ 3688 w 7671"/>
                  <a:gd name="T79" fmla="*/ 3518 h 7004"/>
                  <a:gd name="T80" fmla="*/ 4448 w 7671"/>
                  <a:gd name="T81" fmla="*/ 3557 h 7004"/>
                  <a:gd name="T82" fmla="*/ 5014 w 7671"/>
                  <a:gd name="T83" fmla="*/ 6300 h 7004"/>
                  <a:gd name="T84" fmla="*/ 4045 w 7671"/>
                  <a:gd name="T85" fmla="*/ 4424 h 7004"/>
                  <a:gd name="T86" fmla="*/ 5014 w 7671"/>
                  <a:gd name="T87" fmla="*/ 6300 h 7004"/>
                  <a:gd name="T88" fmla="*/ 5413 w 7671"/>
                  <a:gd name="T89" fmla="*/ 6118 h 7004"/>
                  <a:gd name="T90" fmla="*/ 6087 w 7671"/>
                  <a:gd name="T91" fmla="*/ 5892 h 7004"/>
                  <a:gd name="T92" fmla="*/ 5822 w 7671"/>
                  <a:gd name="T93" fmla="*/ 3640 h 7004"/>
                  <a:gd name="T94" fmla="*/ 6258 w 7671"/>
                  <a:gd name="T95" fmla="*/ 3660 h 7004"/>
                  <a:gd name="T96" fmla="*/ 5851 w 7671"/>
                  <a:gd name="T97" fmla="*/ 2352 h 7004"/>
                  <a:gd name="T98" fmla="*/ 6258 w 7671"/>
                  <a:gd name="T99" fmla="*/ 1803 h 7004"/>
                  <a:gd name="T100" fmla="*/ 6669 w 7671"/>
                  <a:gd name="T101" fmla="*/ 4852 h 7004"/>
                  <a:gd name="T102" fmla="*/ 6955 w 7671"/>
                  <a:gd name="T103" fmla="*/ 4202 h 7004"/>
                  <a:gd name="T104" fmla="*/ 6927 w 7671"/>
                  <a:gd name="T105" fmla="*/ 3741 h 7004"/>
                  <a:gd name="T106" fmla="*/ 6677 w 7671"/>
                  <a:gd name="T107" fmla="*/ 3084 h 7004"/>
                  <a:gd name="T108" fmla="*/ 7371 w 7671"/>
                  <a:gd name="T109" fmla="*/ 4717 h 7004"/>
                  <a:gd name="T110" fmla="*/ 7155 w 7671"/>
                  <a:gd name="T111" fmla="*/ 4176 h 7004"/>
                  <a:gd name="T112" fmla="*/ 7404 w 7671"/>
                  <a:gd name="T113" fmla="*/ 3726 h 7004"/>
                  <a:gd name="T114" fmla="*/ 7117 w 7671"/>
                  <a:gd name="T115" fmla="*/ 3219 h 7004"/>
                  <a:gd name="T116" fmla="*/ 7404 w 7671"/>
                  <a:gd name="T117" fmla="*/ 3726 h 70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671" h="7004">
                    <a:moveTo>
                      <a:pt x="7585" y="2716"/>
                    </a:moveTo>
                    <a:lnTo>
                      <a:pt x="6499" y="2383"/>
                    </a:lnTo>
                    <a:lnTo>
                      <a:pt x="6499" y="1573"/>
                    </a:lnTo>
                    <a:cubicBezTo>
                      <a:pt x="6499" y="1527"/>
                      <a:pt x="6473" y="1485"/>
                      <a:pt x="6432" y="1465"/>
                    </a:cubicBezTo>
                    <a:lnTo>
                      <a:pt x="3498" y="13"/>
                    </a:lnTo>
                    <a:cubicBezTo>
                      <a:pt x="3497" y="13"/>
                      <a:pt x="3497" y="13"/>
                      <a:pt x="3495" y="13"/>
                    </a:cubicBezTo>
                    <a:cubicBezTo>
                      <a:pt x="3490" y="10"/>
                      <a:pt x="3468" y="0"/>
                      <a:pt x="3436" y="2"/>
                    </a:cubicBezTo>
                    <a:cubicBezTo>
                      <a:pt x="3403" y="4"/>
                      <a:pt x="3379" y="20"/>
                      <a:pt x="3374" y="23"/>
                    </a:cubicBezTo>
                    <a:lnTo>
                      <a:pt x="3374" y="23"/>
                    </a:lnTo>
                    <a:lnTo>
                      <a:pt x="1282" y="1515"/>
                    </a:lnTo>
                    <a:cubicBezTo>
                      <a:pt x="1250" y="1538"/>
                      <a:pt x="1231" y="1574"/>
                      <a:pt x="1231" y="1613"/>
                    </a:cubicBezTo>
                    <a:lnTo>
                      <a:pt x="1231" y="2655"/>
                    </a:lnTo>
                    <a:lnTo>
                      <a:pt x="842" y="2609"/>
                    </a:lnTo>
                    <a:cubicBezTo>
                      <a:pt x="842" y="2609"/>
                      <a:pt x="841" y="2609"/>
                      <a:pt x="839" y="2609"/>
                    </a:cubicBezTo>
                    <a:cubicBezTo>
                      <a:pt x="834" y="2609"/>
                      <a:pt x="822" y="2608"/>
                      <a:pt x="811" y="2610"/>
                    </a:cubicBezTo>
                    <a:cubicBezTo>
                      <a:pt x="797" y="2612"/>
                      <a:pt x="785" y="2616"/>
                      <a:pt x="780" y="2618"/>
                    </a:cubicBezTo>
                    <a:cubicBezTo>
                      <a:pt x="780" y="2618"/>
                      <a:pt x="779" y="2618"/>
                      <a:pt x="779" y="2618"/>
                    </a:cubicBezTo>
                    <a:lnTo>
                      <a:pt x="72" y="2932"/>
                    </a:lnTo>
                    <a:cubicBezTo>
                      <a:pt x="28" y="2951"/>
                      <a:pt x="0" y="2994"/>
                      <a:pt x="0" y="3042"/>
                    </a:cubicBezTo>
                    <a:lnTo>
                      <a:pt x="0" y="5060"/>
                    </a:lnTo>
                    <a:cubicBezTo>
                      <a:pt x="0" y="5105"/>
                      <a:pt x="24" y="5145"/>
                      <a:pt x="63" y="5166"/>
                    </a:cubicBezTo>
                    <a:lnTo>
                      <a:pt x="772" y="5555"/>
                    </a:lnTo>
                    <a:cubicBezTo>
                      <a:pt x="772" y="5555"/>
                      <a:pt x="790" y="5566"/>
                      <a:pt x="813" y="5568"/>
                    </a:cubicBezTo>
                    <a:cubicBezTo>
                      <a:pt x="833" y="5571"/>
                      <a:pt x="847" y="5568"/>
                      <a:pt x="847" y="5568"/>
                    </a:cubicBezTo>
                    <a:lnTo>
                      <a:pt x="1231" y="5513"/>
                    </a:lnTo>
                    <a:lnTo>
                      <a:pt x="1231" y="5735"/>
                    </a:lnTo>
                    <a:cubicBezTo>
                      <a:pt x="1231" y="5779"/>
                      <a:pt x="1255" y="5820"/>
                      <a:pt x="1294" y="5841"/>
                    </a:cubicBezTo>
                    <a:lnTo>
                      <a:pt x="3386" y="6987"/>
                    </a:lnTo>
                    <a:cubicBezTo>
                      <a:pt x="3386" y="6987"/>
                      <a:pt x="3409" y="7001"/>
                      <a:pt x="3440" y="7002"/>
                    </a:cubicBezTo>
                    <a:cubicBezTo>
                      <a:pt x="3463" y="7004"/>
                      <a:pt x="3486" y="6995"/>
                      <a:pt x="3486" y="6995"/>
                    </a:cubicBezTo>
                    <a:lnTo>
                      <a:pt x="3486" y="6994"/>
                    </a:lnTo>
                    <a:lnTo>
                      <a:pt x="3486" y="6994"/>
                    </a:lnTo>
                    <a:lnTo>
                      <a:pt x="6420" y="5879"/>
                    </a:lnTo>
                    <a:lnTo>
                      <a:pt x="7592" y="5433"/>
                    </a:lnTo>
                    <a:cubicBezTo>
                      <a:pt x="7639" y="5416"/>
                      <a:pt x="7670" y="5371"/>
                      <a:pt x="7670" y="5321"/>
                    </a:cubicBezTo>
                    <a:lnTo>
                      <a:pt x="7670" y="2832"/>
                    </a:lnTo>
                    <a:cubicBezTo>
                      <a:pt x="7671" y="2779"/>
                      <a:pt x="7636" y="2732"/>
                      <a:pt x="7585" y="2716"/>
                    </a:cubicBezTo>
                    <a:close/>
                    <a:moveTo>
                      <a:pt x="337" y="4559"/>
                    </a:moveTo>
                    <a:cubicBezTo>
                      <a:pt x="337" y="4571"/>
                      <a:pt x="331" y="4583"/>
                      <a:pt x="321" y="4591"/>
                    </a:cubicBezTo>
                    <a:cubicBezTo>
                      <a:pt x="313" y="4596"/>
                      <a:pt x="305" y="4599"/>
                      <a:pt x="296" y="4599"/>
                    </a:cubicBezTo>
                    <a:cubicBezTo>
                      <a:pt x="293" y="4599"/>
                      <a:pt x="289" y="4598"/>
                      <a:pt x="286" y="4597"/>
                    </a:cubicBezTo>
                    <a:lnTo>
                      <a:pt x="151" y="4560"/>
                    </a:lnTo>
                    <a:cubicBezTo>
                      <a:pt x="134" y="4555"/>
                      <a:pt x="122" y="4539"/>
                      <a:pt x="122" y="4521"/>
                    </a:cubicBezTo>
                    <a:lnTo>
                      <a:pt x="122" y="4147"/>
                    </a:lnTo>
                    <a:cubicBezTo>
                      <a:pt x="122" y="4136"/>
                      <a:pt x="126" y="4125"/>
                      <a:pt x="135" y="4117"/>
                    </a:cubicBezTo>
                    <a:cubicBezTo>
                      <a:pt x="143" y="4109"/>
                      <a:pt x="155" y="4106"/>
                      <a:pt x="166" y="4107"/>
                    </a:cubicBezTo>
                    <a:lnTo>
                      <a:pt x="300" y="4120"/>
                    </a:lnTo>
                    <a:cubicBezTo>
                      <a:pt x="321" y="4122"/>
                      <a:pt x="336" y="4139"/>
                      <a:pt x="336" y="4160"/>
                    </a:cubicBezTo>
                    <a:lnTo>
                      <a:pt x="336" y="4559"/>
                    </a:lnTo>
                    <a:lnTo>
                      <a:pt x="337" y="4559"/>
                    </a:lnTo>
                    <a:close/>
                    <a:moveTo>
                      <a:pt x="337" y="3761"/>
                    </a:moveTo>
                    <a:cubicBezTo>
                      <a:pt x="337" y="3782"/>
                      <a:pt x="321" y="3800"/>
                      <a:pt x="300" y="3802"/>
                    </a:cubicBezTo>
                    <a:lnTo>
                      <a:pt x="165" y="3813"/>
                    </a:lnTo>
                    <a:lnTo>
                      <a:pt x="162" y="3813"/>
                    </a:lnTo>
                    <a:cubicBezTo>
                      <a:pt x="152" y="3813"/>
                      <a:pt x="142" y="3809"/>
                      <a:pt x="135" y="3802"/>
                    </a:cubicBezTo>
                    <a:cubicBezTo>
                      <a:pt x="126" y="3795"/>
                      <a:pt x="122" y="3784"/>
                      <a:pt x="122" y="3773"/>
                    </a:cubicBezTo>
                    <a:lnTo>
                      <a:pt x="122" y="3398"/>
                    </a:lnTo>
                    <a:cubicBezTo>
                      <a:pt x="122" y="3380"/>
                      <a:pt x="134" y="3364"/>
                      <a:pt x="152" y="3359"/>
                    </a:cubicBezTo>
                    <a:lnTo>
                      <a:pt x="286" y="3324"/>
                    </a:lnTo>
                    <a:cubicBezTo>
                      <a:pt x="298" y="3321"/>
                      <a:pt x="311" y="3323"/>
                      <a:pt x="321" y="3331"/>
                    </a:cubicBezTo>
                    <a:cubicBezTo>
                      <a:pt x="331" y="3339"/>
                      <a:pt x="337" y="3350"/>
                      <a:pt x="337" y="3363"/>
                    </a:cubicBezTo>
                    <a:lnTo>
                      <a:pt x="337" y="3761"/>
                    </a:lnTo>
                    <a:lnTo>
                      <a:pt x="337" y="3761"/>
                    </a:lnTo>
                    <a:close/>
                    <a:moveTo>
                      <a:pt x="729" y="4668"/>
                    </a:moveTo>
                    <a:cubicBezTo>
                      <a:pt x="729" y="4680"/>
                      <a:pt x="723" y="4692"/>
                      <a:pt x="714" y="4700"/>
                    </a:cubicBezTo>
                    <a:cubicBezTo>
                      <a:pt x="706" y="4705"/>
                      <a:pt x="698" y="4708"/>
                      <a:pt x="689" y="4708"/>
                    </a:cubicBezTo>
                    <a:cubicBezTo>
                      <a:pt x="686" y="4708"/>
                      <a:pt x="682" y="4707"/>
                      <a:pt x="678" y="4706"/>
                    </a:cubicBezTo>
                    <a:lnTo>
                      <a:pt x="494" y="4655"/>
                    </a:lnTo>
                    <a:cubicBezTo>
                      <a:pt x="477" y="4651"/>
                      <a:pt x="465" y="4635"/>
                      <a:pt x="465" y="4617"/>
                    </a:cubicBezTo>
                    <a:lnTo>
                      <a:pt x="465" y="4180"/>
                    </a:lnTo>
                    <a:cubicBezTo>
                      <a:pt x="465" y="4169"/>
                      <a:pt x="470" y="4158"/>
                      <a:pt x="478" y="4150"/>
                    </a:cubicBezTo>
                    <a:cubicBezTo>
                      <a:pt x="486" y="4143"/>
                      <a:pt x="498" y="4139"/>
                      <a:pt x="509" y="4140"/>
                    </a:cubicBezTo>
                    <a:lnTo>
                      <a:pt x="693" y="4158"/>
                    </a:lnTo>
                    <a:cubicBezTo>
                      <a:pt x="714" y="4160"/>
                      <a:pt x="729" y="4178"/>
                      <a:pt x="729" y="4198"/>
                    </a:cubicBezTo>
                    <a:lnTo>
                      <a:pt x="729" y="4668"/>
                    </a:lnTo>
                    <a:lnTo>
                      <a:pt x="729" y="4668"/>
                    </a:lnTo>
                    <a:close/>
                    <a:moveTo>
                      <a:pt x="729" y="3729"/>
                    </a:moveTo>
                    <a:cubicBezTo>
                      <a:pt x="729" y="3750"/>
                      <a:pt x="713" y="3767"/>
                      <a:pt x="692" y="3769"/>
                    </a:cubicBezTo>
                    <a:lnTo>
                      <a:pt x="508" y="3784"/>
                    </a:lnTo>
                    <a:lnTo>
                      <a:pt x="505" y="3784"/>
                    </a:lnTo>
                    <a:cubicBezTo>
                      <a:pt x="495" y="3784"/>
                      <a:pt x="485" y="3781"/>
                      <a:pt x="478" y="3774"/>
                    </a:cubicBezTo>
                    <a:cubicBezTo>
                      <a:pt x="469" y="3766"/>
                      <a:pt x="465" y="3756"/>
                      <a:pt x="465" y="3744"/>
                    </a:cubicBezTo>
                    <a:lnTo>
                      <a:pt x="465" y="3308"/>
                    </a:lnTo>
                    <a:cubicBezTo>
                      <a:pt x="465" y="3290"/>
                      <a:pt x="477" y="3274"/>
                      <a:pt x="495" y="3269"/>
                    </a:cubicBezTo>
                    <a:lnTo>
                      <a:pt x="679" y="3221"/>
                    </a:lnTo>
                    <a:cubicBezTo>
                      <a:pt x="691" y="3217"/>
                      <a:pt x="704" y="3220"/>
                      <a:pt x="714" y="3228"/>
                    </a:cubicBezTo>
                    <a:cubicBezTo>
                      <a:pt x="723" y="3235"/>
                      <a:pt x="729" y="3247"/>
                      <a:pt x="729" y="3260"/>
                    </a:cubicBezTo>
                    <a:lnTo>
                      <a:pt x="729" y="3729"/>
                    </a:lnTo>
                    <a:close/>
                    <a:moveTo>
                      <a:pt x="1737" y="4948"/>
                    </a:moveTo>
                    <a:cubicBezTo>
                      <a:pt x="1737" y="4960"/>
                      <a:pt x="1731" y="4972"/>
                      <a:pt x="1721" y="4980"/>
                    </a:cubicBezTo>
                    <a:cubicBezTo>
                      <a:pt x="1714" y="4985"/>
                      <a:pt x="1706" y="4988"/>
                      <a:pt x="1697" y="4988"/>
                    </a:cubicBezTo>
                    <a:cubicBezTo>
                      <a:pt x="1693" y="4988"/>
                      <a:pt x="1690" y="4987"/>
                      <a:pt x="1686" y="4986"/>
                    </a:cubicBezTo>
                    <a:lnTo>
                      <a:pt x="1449" y="4920"/>
                    </a:lnTo>
                    <a:cubicBezTo>
                      <a:pt x="1431" y="4916"/>
                      <a:pt x="1419" y="4900"/>
                      <a:pt x="1419" y="4882"/>
                    </a:cubicBezTo>
                    <a:lnTo>
                      <a:pt x="1419" y="4274"/>
                    </a:lnTo>
                    <a:cubicBezTo>
                      <a:pt x="1419" y="4262"/>
                      <a:pt x="1424" y="4251"/>
                      <a:pt x="1432" y="4244"/>
                    </a:cubicBezTo>
                    <a:cubicBezTo>
                      <a:pt x="1441" y="4236"/>
                      <a:pt x="1452" y="4232"/>
                      <a:pt x="1463" y="4233"/>
                    </a:cubicBezTo>
                    <a:lnTo>
                      <a:pt x="1701" y="4257"/>
                    </a:lnTo>
                    <a:cubicBezTo>
                      <a:pt x="1721" y="4259"/>
                      <a:pt x="1737" y="4276"/>
                      <a:pt x="1737" y="4297"/>
                    </a:cubicBezTo>
                    <a:lnTo>
                      <a:pt x="1737" y="4948"/>
                    </a:lnTo>
                    <a:close/>
                    <a:moveTo>
                      <a:pt x="1737" y="3646"/>
                    </a:moveTo>
                    <a:cubicBezTo>
                      <a:pt x="1737" y="3667"/>
                      <a:pt x="1721" y="3684"/>
                      <a:pt x="1700" y="3686"/>
                    </a:cubicBezTo>
                    <a:lnTo>
                      <a:pt x="1463" y="3705"/>
                    </a:lnTo>
                    <a:cubicBezTo>
                      <a:pt x="1462" y="3706"/>
                      <a:pt x="1461" y="3706"/>
                      <a:pt x="1459" y="3706"/>
                    </a:cubicBezTo>
                    <a:cubicBezTo>
                      <a:pt x="1449" y="3706"/>
                      <a:pt x="1440" y="3702"/>
                      <a:pt x="1432" y="3695"/>
                    </a:cubicBezTo>
                    <a:cubicBezTo>
                      <a:pt x="1424" y="3687"/>
                      <a:pt x="1419" y="3677"/>
                      <a:pt x="1419" y="3665"/>
                    </a:cubicBezTo>
                    <a:lnTo>
                      <a:pt x="1419" y="3057"/>
                    </a:lnTo>
                    <a:cubicBezTo>
                      <a:pt x="1419" y="3039"/>
                      <a:pt x="1432" y="3023"/>
                      <a:pt x="1449" y="3018"/>
                    </a:cubicBezTo>
                    <a:lnTo>
                      <a:pt x="1687" y="2956"/>
                    </a:lnTo>
                    <a:cubicBezTo>
                      <a:pt x="1699" y="2953"/>
                      <a:pt x="1712" y="2955"/>
                      <a:pt x="1721" y="2963"/>
                    </a:cubicBezTo>
                    <a:cubicBezTo>
                      <a:pt x="1731" y="2970"/>
                      <a:pt x="1737" y="2982"/>
                      <a:pt x="1737" y="2995"/>
                    </a:cubicBezTo>
                    <a:lnTo>
                      <a:pt x="1737" y="3646"/>
                    </a:lnTo>
                    <a:close/>
                    <a:moveTo>
                      <a:pt x="1737" y="2344"/>
                    </a:moveTo>
                    <a:cubicBezTo>
                      <a:pt x="1737" y="2360"/>
                      <a:pt x="1728" y="2374"/>
                      <a:pt x="1713" y="2381"/>
                    </a:cubicBezTo>
                    <a:lnTo>
                      <a:pt x="1476" y="2486"/>
                    </a:lnTo>
                    <a:cubicBezTo>
                      <a:pt x="1471" y="2488"/>
                      <a:pt x="1465" y="2489"/>
                      <a:pt x="1460" y="2489"/>
                    </a:cubicBezTo>
                    <a:cubicBezTo>
                      <a:pt x="1452" y="2489"/>
                      <a:pt x="1444" y="2487"/>
                      <a:pt x="1437" y="2483"/>
                    </a:cubicBezTo>
                    <a:cubicBezTo>
                      <a:pt x="1426" y="2475"/>
                      <a:pt x="1419" y="2463"/>
                      <a:pt x="1419" y="2449"/>
                    </a:cubicBezTo>
                    <a:lnTo>
                      <a:pt x="1419" y="1841"/>
                    </a:lnTo>
                    <a:cubicBezTo>
                      <a:pt x="1419" y="1827"/>
                      <a:pt x="1426" y="1814"/>
                      <a:pt x="1438" y="1807"/>
                    </a:cubicBezTo>
                    <a:lnTo>
                      <a:pt x="1676" y="1659"/>
                    </a:lnTo>
                    <a:cubicBezTo>
                      <a:pt x="1688" y="1651"/>
                      <a:pt x="1704" y="1651"/>
                      <a:pt x="1716" y="1658"/>
                    </a:cubicBezTo>
                    <a:cubicBezTo>
                      <a:pt x="1729" y="1665"/>
                      <a:pt x="1737" y="1678"/>
                      <a:pt x="1737" y="1693"/>
                    </a:cubicBezTo>
                    <a:lnTo>
                      <a:pt x="1737" y="2344"/>
                    </a:lnTo>
                    <a:lnTo>
                      <a:pt x="1737" y="2344"/>
                    </a:lnTo>
                    <a:close/>
                    <a:moveTo>
                      <a:pt x="2329" y="5112"/>
                    </a:moveTo>
                    <a:cubicBezTo>
                      <a:pt x="2329" y="5124"/>
                      <a:pt x="2323" y="5136"/>
                      <a:pt x="2313" y="5144"/>
                    </a:cubicBezTo>
                    <a:cubicBezTo>
                      <a:pt x="2306" y="5149"/>
                      <a:pt x="2297" y="5152"/>
                      <a:pt x="2289" y="5152"/>
                    </a:cubicBezTo>
                    <a:cubicBezTo>
                      <a:pt x="2285" y="5152"/>
                      <a:pt x="2281" y="5152"/>
                      <a:pt x="2278" y="5151"/>
                    </a:cubicBezTo>
                    <a:lnTo>
                      <a:pt x="1960" y="5062"/>
                    </a:lnTo>
                    <a:cubicBezTo>
                      <a:pt x="1942" y="5058"/>
                      <a:pt x="1930" y="5042"/>
                      <a:pt x="1930" y="5024"/>
                    </a:cubicBezTo>
                    <a:lnTo>
                      <a:pt x="1930" y="4323"/>
                    </a:lnTo>
                    <a:cubicBezTo>
                      <a:pt x="1930" y="4312"/>
                      <a:pt x="1935" y="4301"/>
                      <a:pt x="1943" y="4293"/>
                    </a:cubicBezTo>
                    <a:cubicBezTo>
                      <a:pt x="1952" y="4286"/>
                      <a:pt x="1963" y="4282"/>
                      <a:pt x="1974" y="4283"/>
                    </a:cubicBezTo>
                    <a:lnTo>
                      <a:pt x="2292" y="4314"/>
                    </a:lnTo>
                    <a:cubicBezTo>
                      <a:pt x="2313" y="4316"/>
                      <a:pt x="2329" y="4334"/>
                      <a:pt x="2329" y="4354"/>
                    </a:cubicBezTo>
                    <a:lnTo>
                      <a:pt x="2329" y="5112"/>
                    </a:lnTo>
                    <a:close/>
                    <a:moveTo>
                      <a:pt x="2329" y="3597"/>
                    </a:moveTo>
                    <a:cubicBezTo>
                      <a:pt x="2329" y="3618"/>
                      <a:pt x="2313" y="3635"/>
                      <a:pt x="2292" y="3637"/>
                    </a:cubicBezTo>
                    <a:lnTo>
                      <a:pt x="1974" y="3663"/>
                    </a:lnTo>
                    <a:cubicBezTo>
                      <a:pt x="1973" y="3663"/>
                      <a:pt x="1971" y="3664"/>
                      <a:pt x="1970" y="3664"/>
                    </a:cubicBezTo>
                    <a:cubicBezTo>
                      <a:pt x="1960" y="3664"/>
                      <a:pt x="1951" y="3660"/>
                      <a:pt x="1943" y="3653"/>
                    </a:cubicBezTo>
                    <a:cubicBezTo>
                      <a:pt x="1935" y="3645"/>
                      <a:pt x="1930" y="3634"/>
                      <a:pt x="1930" y="3623"/>
                    </a:cubicBezTo>
                    <a:lnTo>
                      <a:pt x="1930" y="2923"/>
                    </a:lnTo>
                    <a:cubicBezTo>
                      <a:pt x="1930" y="2905"/>
                      <a:pt x="1942" y="2889"/>
                      <a:pt x="1960" y="2884"/>
                    </a:cubicBezTo>
                    <a:lnTo>
                      <a:pt x="2278" y="2800"/>
                    </a:lnTo>
                    <a:cubicBezTo>
                      <a:pt x="2290" y="2797"/>
                      <a:pt x="2303" y="2800"/>
                      <a:pt x="2313" y="2807"/>
                    </a:cubicBezTo>
                    <a:cubicBezTo>
                      <a:pt x="2323" y="2815"/>
                      <a:pt x="2329" y="2827"/>
                      <a:pt x="2329" y="2839"/>
                    </a:cubicBezTo>
                    <a:lnTo>
                      <a:pt x="2329" y="3597"/>
                    </a:lnTo>
                    <a:lnTo>
                      <a:pt x="2329" y="3597"/>
                    </a:lnTo>
                    <a:close/>
                    <a:moveTo>
                      <a:pt x="2329" y="2082"/>
                    </a:moveTo>
                    <a:cubicBezTo>
                      <a:pt x="2329" y="2098"/>
                      <a:pt x="2319" y="2112"/>
                      <a:pt x="2305" y="2119"/>
                    </a:cubicBezTo>
                    <a:lnTo>
                      <a:pt x="1987" y="2260"/>
                    </a:lnTo>
                    <a:cubicBezTo>
                      <a:pt x="1982" y="2262"/>
                      <a:pt x="1976" y="2263"/>
                      <a:pt x="1970" y="2263"/>
                    </a:cubicBezTo>
                    <a:cubicBezTo>
                      <a:pt x="1963" y="2263"/>
                      <a:pt x="1955" y="2261"/>
                      <a:pt x="1949" y="2257"/>
                    </a:cubicBezTo>
                    <a:cubicBezTo>
                      <a:pt x="1937" y="2249"/>
                      <a:pt x="1930" y="2236"/>
                      <a:pt x="1930" y="2223"/>
                    </a:cubicBezTo>
                    <a:lnTo>
                      <a:pt x="1930" y="1523"/>
                    </a:lnTo>
                    <a:cubicBezTo>
                      <a:pt x="1930" y="1509"/>
                      <a:pt x="1938" y="1496"/>
                      <a:pt x="1949" y="1489"/>
                    </a:cubicBezTo>
                    <a:lnTo>
                      <a:pt x="2267" y="1290"/>
                    </a:lnTo>
                    <a:cubicBezTo>
                      <a:pt x="2280" y="1282"/>
                      <a:pt x="2295" y="1282"/>
                      <a:pt x="2308" y="1289"/>
                    </a:cubicBezTo>
                    <a:cubicBezTo>
                      <a:pt x="2321" y="1296"/>
                      <a:pt x="2329" y="1310"/>
                      <a:pt x="2329" y="1324"/>
                    </a:cubicBezTo>
                    <a:lnTo>
                      <a:pt x="2329" y="2082"/>
                    </a:lnTo>
                    <a:lnTo>
                      <a:pt x="2329" y="2082"/>
                    </a:lnTo>
                    <a:close/>
                    <a:moveTo>
                      <a:pt x="3152" y="5341"/>
                    </a:moveTo>
                    <a:cubicBezTo>
                      <a:pt x="3152" y="5352"/>
                      <a:pt x="3147" y="5364"/>
                      <a:pt x="3139" y="5372"/>
                    </a:cubicBezTo>
                    <a:cubicBezTo>
                      <a:pt x="3124" y="5387"/>
                      <a:pt x="3104" y="5387"/>
                      <a:pt x="3098" y="5387"/>
                    </a:cubicBezTo>
                    <a:lnTo>
                      <a:pt x="3097" y="5387"/>
                    </a:lnTo>
                    <a:cubicBezTo>
                      <a:pt x="3018" y="5387"/>
                      <a:pt x="2710" y="5276"/>
                      <a:pt x="2650" y="5254"/>
                    </a:cubicBezTo>
                    <a:cubicBezTo>
                      <a:pt x="2634" y="5248"/>
                      <a:pt x="2623" y="5233"/>
                      <a:pt x="2623" y="5216"/>
                    </a:cubicBezTo>
                    <a:lnTo>
                      <a:pt x="2623" y="4391"/>
                    </a:lnTo>
                    <a:cubicBezTo>
                      <a:pt x="2623" y="4380"/>
                      <a:pt x="2628" y="4369"/>
                      <a:pt x="2636" y="4361"/>
                    </a:cubicBezTo>
                    <a:cubicBezTo>
                      <a:pt x="2645" y="4354"/>
                      <a:pt x="2656" y="4350"/>
                      <a:pt x="2667" y="4351"/>
                    </a:cubicBezTo>
                    <a:lnTo>
                      <a:pt x="3115" y="4395"/>
                    </a:lnTo>
                    <a:cubicBezTo>
                      <a:pt x="3136" y="4397"/>
                      <a:pt x="3152" y="4414"/>
                      <a:pt x="3152" y="4435"/>
                    </a:cubicBezTo>
                    <a:cubicBezTo>
                      <a:pt x="3152" y="4444"/>
                      <a:pt x="3152" y="5302"/>
                      <a:pt x="3152" y="5341"/>
                    </a:cubicBezTo>
                    <a:close/>
                    <a:moveTo>
                      <a:pt x="3152" y="3529"/>
                    </a:moveTo>
                    <a:cubicBezTo>
                      <a:pt x="3152" y="3550"/>
                      <a:pt x="3136" y="3567"/>
                      <a:pt x="3115" y="3569"/>
                    </a:cubicBezTo>
                    <a:lnTo>
                      <a:pt x="2667" y="3606"/>
                    </a:lnTo>
                    <a:cubicBezTo>
                      <a:pt x="2665" y="3606"/>
                      <a:pt x="2664" y="3606"/>
                      <a:pt x="2663" y="3606"/>
                    </a:cubicBezTo>
                    <a:cubicBezTo>
                      <a:pt x="2653" y="3606"/>
                      <a:pt x="2643" y="3602"/>
                      <a:pt x="2636" y="3595"/>
                    </a:cubicBezTo>
                    <a:cubicBezTo>
                      <a:pt x="2628" y="3588"/>
                      <a:pt x="2623" y="3577"/>
                      <a:pt x="2623" y="3566"/>
                    </a:cubicBezTo>
                    <a:lnTo>
                      <a:pt x="2623" y="2741"/>
                    </a:lnTo>
                    <a:cubicBezTo>
                      <a:pt x="2623" y="2722"/>
                      <a:pt x="2635" y="2706"/>
                      <a:pt x="2653" y="2702"/>
                    </a:cubicBezTo>
                    <a:lnTo>
                      <a:pt x="3101" y="2584"/>
                    </a:lnTo>
                    <a:cubicBezTo>
                      <a:pt x="3113" y="2581"/>
                      <a:pt x="3126" y="2583"/>
                      <a:pt x="3136" y="2591"/>
                    </a:cubicBezTo>
                    <a:cubicBezTo>
                      <a:pt x="3146" y="2599"/>
                      <a:pt x="3152" y="2610"/>
                      <a:pt x="3152" y="2623"/>
                    </a:cubicBezTo>
                    <a:lnTo>
                      <a:pt x="3152" y="3529"/>
                    </a:lnTo>
                    <a:lnTo>
                      <a:pt x="3152" y="3529"/>
                    </a:lnTo>
                    <a:close/>
                    <a:moveTo>
                      <a:pt x="3152" y="1717"/>
                    </a:moveTo>
                    <a:cubicBezTo>
                      <a:pt x="3152" y="1733"/>
                      <a:pt x="3142" y="1748"/>
                      <a:pt x="3128" y="1754"/>
                    </a:cubicBezTo>
                    <a:lnTo>
                      <a:pt x="2680" y="1953"/>
                    </a:lnTo>
                    <a:cubicBezTo>
                      <a:pt x="2674" y="1955"/>
                      <a:pt x="2669" y="1956"/>
                      <a:pt x="2663" y="1956"/>
                    </a:cubicBezTo>
                    <a:cubicBezTo>
                      <a:pt x="2656" y="1956"/>
                      <a:pt x="2648" y="1954"/>
                      <a:pt x="2641" y="1950"/>
                    </a:cubicBezTo>
                    <a:cubicBezTo>
                      <a:pt x="2630" y="1942"/>
                      <a:pt x="2623" y="1930"/>
                      <a:pt x="2623" y="1916"/>
                    </a:cubicBezTo>
                    <a:lnTo>
                      <a:pt x="2623" y="1091"/>
                    </a:lnTo>
                    <a:cubicBezTo>
                      <a:pt x="2623" y="1077"/>
                      <a:pt x="2630" y="1064"/>
                      <a:pt x="2642" y="1057"/>
                    </a:cubicBezTo>
                    <a:lnTo>
                      <a:pt x="3090" y="777"/>
                    </a:lnTo>
                    <a:cubicBezTo>
                      <a:pt x="3103" y="769"/>
                      <a:pt x="3118" y="769"/>
                      <a:pt x="3131" y="776"/>
                    </a:cubicBezTo>
                    <a:cubicBezTo>
                      <a:pt x="3144" y="783"/>
                      <a:pt x="3152" y="797"/>
                      <a:pt x="3152" y="811"/>
                    </a:cubicBezTo>
                    <a:lnTo>
                      <a:pt x="3152" y="1717"/>
                    </a:lnTo>
                    <a:lnTo>
                      <a:pt x="3152" y="1717"/>
                    </a:lnTo>
                    <a:close/>
                    <a:moveTo>
                      <a:pt x="4934" y="1266"/>
                    </a:moveTo>
                    <a:cubicBezTo>
                      <a:pt x="4934" y="1252"/>
                      <a:pt x="4941" y="1240"/>
                      <a:pt x="4952" y="1232"/>
                    </a:cubicBezTo>
                    <a:cubicBezTo>
                      <a:pt x="4963" y="1225"/>
                      <a:pt x="4978" y="1224"/>
                      <a:pt x="4990" y="1229"/>
                    </a:cubicBezTo>
                    <a:lnTo>
                      <a:pt x="5469" y="1436"/>
                    </a:lnTo>
                    <a:cubicBezTo>
                      <a:pt x="5483" y="1442"/>
                      <a:pt x="5493" y="1457"/>
                      <a:pt x="5493" y="1473"/>
                    </a:cubicBezTo>
                    <a:lnTo>
                      <a:pt x="5493" y="2187"/>
                    </a:lnTo>
                    <a:cubicBezTo>
                      <a:pt x="5493" y="2200"/>
                      <a:pt x="5487" y="2212"/>
                      <a:pt x="5477" y="2220"/>
                    </a:cubicBezTo>
                    <a:cubicBezTo>
                      <a:pt x="5470" y="2225"/>
                      <a:pt x="5461" y="2228"/>
                      <a:pt x="5453" y="2228"/>
                    </a:cubicBezTo>
                    <a:cubicBezTo>
                      <a:pt x="5449" y="2228"/>
                      <a:pt x="5445" y="2227"/>
                      <a:pt x="5441" y="2226"/>
                    </a:cubicBezTo>
                    <a:lnTo>
                      <a:pt x="4963" y="2079"/>
                    </a:lnTo>
                    <a:cubicBezTo>
                      <a:pt x="4946" y="2074"/>
                      <a:pt x="4934" y="2058"/>
                      <a:pt x="4934" y="2040"/>
                    </a:cubicBezTo>
                    <a:lnTo>
                      <a:pt x="4934" y="1266"/>
                    </a:lnTo>
                    <a:lnTo>
                      <a:pt x="4934" y="1266"/>
                    </a:lnTo>
                    <a:close/>
                    <a:moveTo>
                      <a:pt x="4934" y="2815"/>
                    </a:moveTo>
                    <a:cubicBezTo>
                      <a:pt x="4934" y="2803"/>
                      <a:pt x="4939" y="2791"/>
                      <a:pt x="4948" y="2784"/>
                    </a:cubicBezTo>
                    <a:cubicBezTo>
                      <a:pt x="4958" y="2776"/>
                      <a:pt x="4970" y="2773"/>
                      <a:pt x="4981" y="2775"/>
                    </a:cubicBezTo>
                    <a:lnTo>
                      <a:pt x="5460" y="2862"/>
                    </a:lnTo>
                    <a:cubicBezTo>
                      <a:pt x="5479" y="2866"/>
                      <a:pt x="5493" y="2882"/>
                      <a:pt x="5493" y="2902"/>
                    </a:cubicBezTo>
                    <a:lnTo>
                      <a:pt x="5493" y="3623"/>
                    </a:lnTo>
                    <a:cubicBezTo>
                      <a:pt x="5493" y="3634"/>
                      <a:pt x="5488" y="3645"/>
                      <a:pt x="5480" y="3653"/>
                    </a:cubicBezTo>
                    <a:cubicBezTo>
                      <a:pt x="5473" y="3660"/>
                      <a:pt x="5463" y="3664"/>
                      <a:pt x="5453" y="3664"/>
                    </a:cubicBezTo>
                    <a:cubicBezTo>
                      <a:pt x="5452" y="3664"/>
                      <a:pt x="5451" y="3663"/>
                      <a:pt x="5450" y="3663"/>
                    </a:cubicBezTo>
                    <a:lnTo>
                      <a:pt x="4971" y="3629"/>
                    </a:lnTo>
                    <a:cubicBezTo>
                      <a:pt x="4950" y="3628"/>
                      <a:pt x="4934" y="3610"/>
                      <a:pt x="4934" y="3589"/>
                    </a:cubicBezTo>
                    <a:lnTo>
                      <a:pt x="4934" y="2815"/>
                    </a:lnTo>
                    <a:close/>
                    <a:moveTo>
                      <a:pt x="3688" y="727"/>
                    </a:moveTo>
                    <a:cubicBezTo>
                      <a:pt x="3688" y="714"/>
                      <a:pt x="3695" y="701"/>
                      <a:pt x="3706" y="694"/>
                    </a:cubicBezTo>
                    <a:cubicBezTo>
                      <a:pt x="3718" y="686"/>
                      <a:pt x="3732" y="685"/>
                      <a:pt x="3744" y="690"/>
                    </a:cubicBezTo>
                    <a:lnTo>
                      <a:pt x="4424" y="984"/>
                    </a:lnTo>
                    <a:cubicBezTo>
                      <a:pt x="4439" y="991"/>
                      <a:pt x="4449" y="1005"/>
                      <a:pt x="4449" y="1021"/>
                    </a:cubicBezTo>
                    <a:lnTo>
                      <a:pt x="4449" y="1867"/>
                    </a:lnTo>
                    <a:cubicBezTo>
                      <a:pt x="4449" y="1879"/>
                      <a:pt x="4442" y="1891"/>
                      <a:pt x="4432" y="1899"/>
                    </a:cubicBezTo>
                    <a:cubicBezTo>
                      <a:pt x="4425" y="1904"/>
                      <a:pt x="4417" y="1907"/>
                      <a:pt x="4408" y="1907"/>
                    </a:cubicBezTo>
                    <a:cubicBezTo>
                      <a:pt x="4404" y="1907"/>
                      <a:pt x="4400" y="1906"/>
                      <a:pt x="4396" y="1905"/>
                    </a:cubicBezTo>
                    <a:lnTo>
                      <a:pt x="3717" y="1696"/>
                    </a:lnTo>
                    <a:cubicBezTo>
                      <a:pt x="3700" y="1691"/>
                      <a:pt x="3688" y="1675"/>
                      <a:pt x="3688" y="1658"/>
                    </a:cubicBezTo>
                    <a:lnTo>
                      <a:pt x="3688" y="727"/>
                    </a:lnTo>
                    <a:lnTo>
                      <a:pt x="3688" y="727"/>
                    </a:lnTo>
                    <a:close/>
                    <a:moveTo>
                      <a:pt x="3688" y="3518"/>
                    </a:moveTo>
                    <a:lnTo>
                      <a:pt x="3688" y="2588"/>
                    </a:lnTo>
                    <a:cubicBezTo>
                      <a:pt x="3688" y="2576"/>
                      <a:pt x="3694" y="2564"/>
                      <a:pt x="3703" y="2557"/>
                    </a:cubicBezTo>
                    <a:cubicBezTo>
                      <a:pt x="3712" y="2549"/>
                      <a:pt x="3724" y="2546"/>
                      <a:pt x="3736" y="2548"/>
                    </a:cubicBezTo>
                    <a:lnTo>
                      <a:pt x="4415" y="2672"/>
                    </a:lnTo>
                    <a:cubicBezTo>
                      <a:pt x="4434" y="2676"/>
                      <a:pt x="4448" y="2692"/>
                      <a:pt x="4448" y="2712"/>
                    </a:cubicBezTo>
                    <a:lnTo>
                      <a:pt x="4448" y="3557"/>
                    </a:lnTo>
                    <a:cubicBezTo>
                      <a:pt x="4448" y="3568"/>
                      <a:pt x="4444" y="3579"/>
                      <a:pt x="4436" y="3586"/>
                    </a:cubicBezTo>
                    <a:cubicBezTo>
                      <a:pt x="4428" y="3593"/>
                      <a:pt x="4418" y="3597"/>
                      <a:pt x="4408" y="3597"/>
                    </a:cubicBezTo>
                    <a:cubicBezTo>
                      <a:pt x="4407" y="3597"/>
                      <a:pt x="4407" y="3597"/>
                      <a:pt x="4406" y="3597"/>
                    </a:cubicBezTo>
                    <a:lnTo>
                      <a:pt x="3726" y="3558"/>
                    </a:lnTo>
                    <a:cubicBezTo>
                      <a:pt x="3705" y="3557"/>
                      <a:pt x="3688" y="3539"/>
                      <a:pt x="3688" y="3518"/>
                    </a:cubicBezTo>
                    <a:close/>
                    <a:moveTo>
                      <a:pt x="5014" y="6300"/>
                    </a:moveTo>
                    <a:cubicBezTo>
                      <a:pt x="5014" y="6317"/>
                      <a:pt x="5004" y="6331"/>
                      <a:pt x="4989" y="6338"/>
                    </a:cubicBezTo>
                    <a:lnTo>
                      <a:pt x="4099" y="6676"/>
                    </a:lnTo>
                    <a:cubicBezTo>
                      <a:pt x="4094" y="6677"/>
                      <a:pt x="4089" y="6678"/>
                      <a:pt x="4085" y="6678"/>
                    </a:cubicBezTo>
                    <a:cubicBezTo>
                      <a:pt x="4077" y="6678"/>
                      <a:pt x="4069" y="6676"/>
                      <a:pt x="4062" y="6671"/>
                    </a:cubicBezTo>
                    <a:cubicBezTo>
                      <a:pt x="4051" y="6664"/>
                      <a:pt x="4045" y="6651"/>
                      <a:pt x="4045" y="6638"/>
                    </a:cubicBezTo>
                    <a:lnTo>
                      <a:pt x="4045" y="4424"/>
                    </a:lnTo>
                    <a:cubicBezTo>
                      <a:pt x="4045" y="4403"/>
                      <a:pt x="4061" y="4385"/>
                      <a:pt x="4082" y="4384"/>
                    </a:cubicBezTo>
                    <a:lnTo>
                      <a:pt x="4972" y="4323"/>
                    </a:lnTo>
                    <a:cubicBezTo>
                      <a:pt x="4983" y="4323"/>
                      <a:pt x="4994" y="4327"/>
                      <a:pt x="5002" y="4334"/>
                    </a:cubicBezTo>
                    <a:cubicBezTo>
                      <a:pt x="5010" y="4342"/>
                      <a:pt x="5015" y="4352"/>
                      <a:pt x="5015" y="4364"/>
                    </a:cubicBezTo>
                    <a:lnTo>
                      <a:pt x="5015" y="6300"/>
                    </a:lnTo>
                    <a:lnTo>
                      <a:pt x="5014" y="6300"/>
                    </a:lnTo>
                    <a:close/>
                    <a:moveTo>
                      <a:pt x="6087" y="5892"/>
                    </a:moveTo>
                    <a:cubicBezTo>
                      <a:pt x="6087" y="5909"/>
                      <a:pt x="6076" y="5924"/>
                      <a:pt x="6061" y="5930"/>
                    </a:cubicBezTo>
                    <a:lnTo>
                      <a:pt x="5467" y="6156"/>
                    </a:lnTo>
                    <a:cubicBezTo>
                      <a:pt x="5462" y="6157"/>
                      <a:pt x="5458" y="6158"/>
                      <a:pt x="5453" y="6158"/>
                    </a:cubicBezTo>
                    <a:cubicBezTo>
                      <a:pt x="5445" y="6158"/>
                      <a:pt x="5437" y="6156"/>
                      <a:pt x="5430" y="6151"/>
                    </a:cubicBezTo>
                    <a:cubicBezTo>
                      <a:pt x="5419" y="6144"/>
                      <a:pt x="5413" y="6131"/>
                      <a:pt x="5413" y="6118"/>
                    </a:cubicBezTo>
                    <a:lnTo>
                      <a:pt x="5413" y="4331"/>
                    </a:lnTo>
                    <a:cubicBezTo>
                      <a:pt x="5413" y="4310"/>
                      <a:pt x="5429" y="4293"/>
                      <a:pt x="5450" y="4291"/>
                    </a:cubicBezTo>
                    <a:lnTo>
                      <a:pt x="6044" y="4251"/>
                    </a:lnTo>
                    <a:cubicBezTo>
                      <a:pt x="6055" y="4250"/>
                      <a:pt x="6066" y="4254"/>
                      <a:pt x="6074" y="4262"/>
                    </a:cubicBezTo>
                    <a:cubicBezTo>
                      <a:pt x="6082" y="4269"/>
                      <a:pt x="6087" y="4280"/>
                      <a:pt x="6087" y="4291"/>
                    </a:cubicBezTo>
                    <a:lnTo>
                      <a:pt x="6087" y="5892"/>
                    </a:lnTo>
                    <a:close/>
                    <a:moveTo>
                      <a:pt x="6258" y="3660"/>
                    </a:moveTo>
                    <a:cubicBezTo>
                      <a:pt x="6258" y="3671"/>
                      <a:pt x="6253" y="3682"/>
                      <a:pt x="6245" y="3690"/>
                    </a:cubicBezTo>
                    <a:cubicBezTo>
                      <a:pt x="6238" y="3697"/>
                      <a:pt x="6228" y="3701"/>
                      <a:pt x="6218" y="3701"/>
                    </a:cubicBezTo>
                    <a:lnTo>
                      <a:pt x="6215" y="3701"/>
                    </a:lnTo>
                    <a:lnTo>
                      <a:pt x="5860" y="3680"/>
                    </a:lnTo>
                    <a:cubicBezTo>
                      <a:pt x="5839" y="3679"/>
                      <a:pt x="5822" y="3662"/>
                      <a:pt x="5822" y="3640"/>
                    </a:cubicBezTo>
                    <a:lnTo>
                      <a:pt x="5822" y="2977"/>
                    </a:lnTo>
                    <a:cubicBezTo>
                      <a:pt x="5822" y="2965"/>
                      <a:pt x="5828" y="2953"/>
                      <a:pt x="5837" y="2946"/>
                    </a:cubicBezTo>
                    <a:cubicBezTo>
                      <a:pt x="5846" y="2938"/>
                      <a:pt x="5858" y="2935"/>
                      <a:pt x="5870" y="2937"/>
                    </a:cubicBezTo>
                    <a:lnTo>
                      <a:pt x="6225" y="3002"/>
                    </a:lnTo>
                    <a:cubicBezTo>
                      <a:pt x="6244" y="3005"/>
                      <a:pt x="6258" y="3022"/>
                      <a:pt x="6258" y="3041"/>
                    </a:cubicBezTo>
                    <a:lnTo>
                      <a:pt x="6258" y="3660"/>
                    </a:lnTo>
                    <a:lnTo>
                      <a:pt x="6258" y="3660"/>
                    </a:lnTo>
                    <a:close/>
                    <a:moveTo>
                      <a:pt x="6258" y="2422"/>
                    </a:moveTo>
                    <a:cubicBezTo>
                      <a:pt x="6258" y="2435"/>
                      <a:pt x="6252" y="2447"/>
                      <a:pt x="6242" y="2455"/>
                    </a:cubicBezTo>
                    <a:cubicBezTo>
                      <a:pt x="6235" y="2460"/>
                      <a:pt x="6226" y="2463"/>
                      <a:pt x="6218" y="2463"/>
                    </a:cubicBezTo>
                    <a:cubicBezTo>
                      <a:pt x="6214" y="2463"/>
                      <a:pt x="6210" y="2462"/>
                      <a:pt x="6206" y="2461"/>
                    </a:cubicBezTo>
                    <a:lnTo>
                      <a:pt x="5851" y="2352"/>
                    </a:lnTo>
                    <a:cubicBezTo>
                      <a:pt x="5834" y="2346"/>
                      <a:pt x="5823" y="2331"/>
                      <a:pt x="5823" y="2313"/>
                    </a:cubicBezTo>
                    <a:lnTo>
                      <a:pt x="5823" y="1650"/>
                    </a:lnTo>
                    <a:cubicBezTo>
                      <a:pt x="5823" y="1636"/>
                      <a:pt x="5829" y="1624"/>
                      <a:pt x="5841" y="1616"/>
                    </a:cubicBezTo>
                    <a:cubicBezTo>
                      <a:pt x="5852" y="1609"/>
                      <a:pt x="5866" y="1608"/>
                      <a:pt x="5879" y="1613"/>
                    </a:cubicBezTo>
                    <a:lnTo>
                      <a:pt x="6234" y="1766"/>
                    </a:lnTo>
                    <a:cubicBezTo>
                      <a:pt x="6249" y="1773"/>
                      <a:pt x="6258" y="1787"/>
                      <a:pt x="6258" y="1803"/>
                    </a:cubicBezTo>
                    <a:lnTo>
                      <a:pt x="6258" y="2422"/>
                    </a:lnTo>
                    <a:lnTo>
                      <a:pt x="6258" y="2422"/>
                    </a:lnTo>
                    <a:close/>
                    <a:moveTo>
                      <a:pt x="6968" y="4762"/>
                    </a:moveTo>
                    <a:cubicBezTo>
                      <a:pt x="6968" y="4781"/>
                      <a:pt x="6954" y="4798"/>
                      <a:pt x="6935" y="4801"/>
                    </a:cubicBezTo>
                    <a:lnTo>
                      <a:pt x="6677" y="4851"/>
                    </a:lnTo>
                    <a:cubicBezTo>
                      <a:pt x="6674" y="4852"/>
                      <a:pt x="6672" y="4852"/>
                      <a:pt x="6669" y="4852"/>
                    </a:cubicBezTo>
                    <a:cubicBezTo>
                      <a:pt x="6660" y="4852"/>
                      <a:pt x="6651" y="4848"/>
                      <a:pt x="6644" y="4842"/>
                    </a:cubicBezTo>
                    <a:cubicBezTo>
                      <a:pt x="6635" y="4835"/>
                      <a:pt x="6629" y="4824"/>
                      <a:pt x="6629" y="4812"/>
                    </a:cubicBezTo>
                    <a:lnTo>
                      <a:pt x="6629" y="4249"/>
                    </a:lnTo>
                    <a:cubicBezTo>
                      <a:pt x="6629" y="4228"/>
                      <a:pt x="6646" y="4210"/>
                      <a:pt x="6667" y="4209"/>
                    </a:cubicBezTo>
                    <a:lnTo>
                      <a:pt x="6925" y="4191"/>
                    </a:lnTo>
                    <a:cubicBezTo>
                      <a:pt x="6936" y="4191"/>
                      <a:pt x="6947" y="4195"/>
                      <a:pt x="6955" y="4202"/>
                    </a:cubicBezTo>
                    <a:cubicBezTo>
                      <a:pt x="6963" y="4210"/>
                      <a:pt x="6968" y="4220"/>
                      <a:pt x="6968" y="4232"/>
                    </a:cubicBezTo>
                    <a:lnTo>
                      <a:pt x="6968" y="4762"/>
                    </a:lnTo>
                    <a:lnTo>
                      <a:pt x="6968" y="4762"/>
                    </a:lnTo>
                    <a:close/>
                    <a:moveTo>
                      <a:pt x="6968" y="3701"/>
                    </a:moveTo>
                    <a:cubicBezTo>
                      <a:pt x="6968" y="3712"/>
                      <a:pt x="6963" y="3723"/>
                      <a:pt x="6955" y="3730"/>
                    </a:cubicBezTo>
                    <a:cubicBezTo>
                      <a:pt x="6947" y="3737"/>
                      <a:pt x="6938" y="3741"/>
                      <a:pt x="6927" y="3741"/>
                    </a:cubicBezTo>
                    <a:lnTo>
                      <a:pt x="6925" y="3741"/>
                    </a:lnTo>
                    <a:lnTo>
                      <a:pt x="6667" y="3726"/>
                    </a:lnTo>
                    <a:cubicBezTo>
                      <a:pt x="6646" y="3725"/>
                      <a:pt x="6629" y="3708"/>
                      <a:pt x="6629" y="3686"/>
                    </a:cubicBezTo>
                    <a:lnTo>
                      <a:pt x="6629" y="3124"/>
                    </a:lnTo>
                    <a:cubicBezTo>
                      <a:pt x="6629" y="3112"/>
                      <a:pt x="6634" y="3101"/>
                      <a:pt x="6644" y="3093"/>
                    </a:cubicBezTo>
                    <a:cubicBezTo>
                      <a:pt x="6653" y="3085"/>
                      <a:pt x="6665" y="3082"/>
                      <a:pt x="6677" y="3084"/>
                    </a:cubicBezTo>
                    <a:lnTo>
                      <a:pt x="6934" y="3131"/>
                    </a:lnTo>
                    <a:cubicBezTo>
                      <a:pt x="6953" y="3135"/>
                      <a:pt x="6967" y="3151"/>
                      <a:pt x="6967" y="3171"/>
                    </a:cubicBezTo>
                    <a:lnTo>
                      <a:pt x="6967" y="3701"/>
                    </a:lnTo>
                    <a:lnTo>
                      <a:pt x="6968" y="3701"/>
                    </a:lnTo>
                    <a:close/>
                    <a:moveTo>
                      <a:pt x="7404" y="4678"/>
                    </a:moveTo>
                    <a:cubicBezTo>
                      <a:pt x="7404" y="4697"/>
                      <a:pt x="7390" y="4714"/>
                      <a:pt x="7371" y="4717"/>
                    </a:cubicBezTo>
                    <a:lnTo>
                      <a:pt x="7165" y="4757"/>
                    </a:lnTo>
                    <a:cubicBezTo>
                      <a:pt x="7162" y="4757"/>
                      <a:pt x="7160" y="4758"/>
                      <a:pt x="7157" y="4758"/>
                    </a:cubicBezTo>
                    <a:cubicBezTo>
                      <a:pt x="7148" y="4758"/>
                      <a:pt x="7139" y="4754"/>
                      <a:pt x="7132" y="4748"/>
                    </a:cubicBezTo>
                    <a:cubicBezTo>
                      <a:pt x="7122" y="4741"/>
                      <a:pt x="7117" y="4729"/>
                      <a:pt x="7117" y="4717"/>
                    </a:cubicBezTo>
                    <a:lnTo>
                      <a:pt x="7117" y="4216"/>
                    </a:lnTo>
                    <a:cubicBezTo>
                      <a:pt x="7117" y="4195"/>
                      <a:pt x="7134" y="4177"/>
                      <a:pt x="7155" y="4176"/>
                    </a:cubicBezTo>
                    <a:lnTo>
                      <a:pt x="7361" y="4162"/>
                    </a:lnTo>
                    <a:cubicBezTo>
                      <a:pt x="7372" y="4161"/>
                      <a:pt x="7383" y="4165"/>
                      <a:pt x="7391" y="4172"/>
                    </a:cubicBezTo>
                    <a:cubicBezTo>
                      <a:pt x="7399" y="4180"/>
                      <a:pt x="7404" y="4191"/>
                      <a:pt x="7404" y="4202"/>
                    </a:cubicBezTo>
                    <a:lnTo>
                      <a:pt x="7404" y="4678"/>
                    </a:lnTo>
                    <a:lnTo>
                      <a:pt x="7404" y="4678"/>
                    </a:lnTo>
                    <a:close/>
                    <a:moveTo>
                      <a:pt x="7404" y="3726"/>
                    </a:moveTo>
                    <a:cubicBezTo>
                      <a:pt x="7404" y="3737"/>
                      <a:pt x="7399" y="3748"/>
                      <a:pt x="7391" y="3755"/>
                    </a:cubicBezTo>
                    <a:cubicBezTo>
                      <a:pt x="7384" y="3762"/>
                      <a:pt x="7374" y="3766"/>
                      <a:pt x="7364" y="3766"/>
                    </a:cubicBezTo>
                    <a:cubicBezTo>
                      <a:pt x="7363" y="3766"/>
                      <a:pt x="7362" y="3766"/>
                      <a:pt x="7361" y="3766"/>
                    </a:cubicBezTo>
                    <a:lnTo>
                      <a:pt x="7155" y="3754"/>
                    </a:lnTo>
                    <a:cubicBezTo>
                      <a:pt x="7134" y="3753"/>
                      <a:pt x="7117" y="3736"/>
                      <a:pt x="7117" y="3714"/>
                    </a:cubicBezTo>
                    <a:lnTo>
                      <a:pt x="7117" y="3219"/>
                    </a:lnTo>
                    <a:cubicBezTo>
                      <a:pt x="7117" y="3207"/>
                      <a:pt x="7122" y="3196"/>
                      <a:pt x="7131" y="3188"/>
                    </a:cubicBezTo>
                    <a:cubicBezTo>
                      <a:pt x="7140" y="3181"/>
                      <a:pt x="7152" y="3177"/>
                      <a:pt x="7164" y="3179"/>
                    </a:cubicBezTo>
                    <a:lnTo>
                      <a:pt x="7370" y="3210"/>
                    </a:lnTo>
                    <a:cubicBezTo>
                      <a:pt x="7390" y="3213"/>
                      <a:pt x="7404" y="3230"/>
                      <a:pt x="7404" y="3250"/>
                    </a:cubicBezTo>
                    <a:lnTo>
                      <a:pt x="7404" y="3726"/>
                    </a:lnTo>
                    <a:lnTo>
                      <a:pt x="7404" y="37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sp>
          <p:nvSpPr>
            <p:cNvPr id="19" name="íṥlîḍè">
              <a:extLst>
                <a:ext uri="{FF2B5EF4-FFF2-40B4-BE49-F238E27FC236}">
                  <a16:creationId xmlns:a16="http://schemas.microsoft.com/office/drawing/2014/main" xmlns="" id="{63BC2005-13EC-4009-BE0D-09A955F47688}"/>
                </a:ext>
              </a:extLst>
            </p:cNvPr>
            <p:cNvSpPr txBox="1"/>
            <p:nvPr/>
          </p:nvSpPr>
          <p:spPr bwMode="auto">
            <a:xfrm>
              <a:off x="690347" y="4845308"/>
              <a:ext cx="344112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0" name="íšḻîḍé">
              <a:extLst>
                <a:ext uri="{FF2B5EF4-FFF2-40B4-BE49-F238E27FC236}">
                  <a16:creationId xmlns:a16="http://schemas.microsoft.com/office/drawing/2014/main" xmlns="" id="{B7608509-44E1-40B5-A53C-89E1BBEC0740}"/>
                </a:ext>
              </a:extLst>
            </p:cNvPr>
            <p:cNvSpPr/>
            <p:nvPr/>
          </p:nvSpPr>
          <p:spPr bwMode="auto">
            <a:xfrm>
              <a:off x="688263" y="5287113"/>
              <a:ext cx="3441120" cy="5883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21" name="îṧlidè">
              <a:extLst>
                <a:ext uri="{FF2B5EF4-FFF2-40B4-BE49-F238E27FC236}">
                  <a16:creationId xmlns:a16="http://schemas.microsoft.com/office/drawing/2014/main" xmlns="" id="{31EAA364-BE27-4E2A-83EB-2605588BBC68}"/>
                </a:ext>
              </a:extLst>
            </p:cNvPr>
            <p:cNvSpPr txBox="1"/>
            <p:nvPr/>
          </p:nvSpPr>
          <p:spPr bwMode="auto">
            <a:xfrm>
              <a:off x="6191951" y="4845308"/>
              <a:ext cx="344112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2" name="îśļîḍé">
              <a:extLst>
                <a:ext uri="{FF2B5EF4-FFF2-40B4-BE49-F238E27FC236}">
                  <a16:creationId xmlns:a16="http://schemas.microsoft.com/office/drawing/2014/main" xmlns="" id="{60B3F2AA-6218-4C50-94B2-A809C9A4BC51}"/>
                </a:ext>
              </a:extLst>
            </p:cNvPr>
            <p:cNvSpPr/>
            <p:nvPr/>
          </p:nvSpPr>
          <p:spPr bwMode="auto">
            <a:xfrm>
              <a:off x="6189867" y="5287113"/>
              <a:ext cx="3441120" cy="5883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39317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8C113B3-D5CC-4BD6-BF6F-EF0DCB4BAD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603FDE9-98D2-47F2-9562-6F554F35F3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B374B4B-8709-4619-94BC-CEED834DE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5" name="325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01E0C79-D339-4373-B556-DD13A435108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862512"/>
            <a:ext cx="10836634" cy="3383417"/>
            <a:chOff x="669925" y="1862512"/>
            <a:chExt cx="10836634" cy="3383417"/>
          </a:xfrm>
        </p:grpSpPr>
        <p:grpSp>
          <p:nvGrpSpPr>
            <p:cNvPr id="6" name="ïŝḻíḋe">
              <a:extLst>
                <a:ext uri="{FF2B5EF4-FFF2-40B4-BE49-F238E27FC236}">
                  <a16:creationId xmlns:a16="http://schemas.microsoft.com/office/drawing/2014/main" xmlns="" id="{D23CA988-1477-4701-BC6D-0F47F6478D11}"/>
                </a:ext>
              </a:extLst>
            </p:cNvPr>
            <p:cNvGrpSpPr/>
            <p:nvPr/>
          </p:nvGrpSpPr>
          <p:grpSpPr>
            <a:xfrm>
              <a:off x="4394200" y="2373317"/>
              <a:ext cx="3403603" cy="2475425"/>
              <a:chOff x="4379297" y="1952067"/>
              <a:chExt cx="3054959" cy="2221859"/>
            </a:xfrm>
          </p:grpSpPr>
          <p:sp>
            <p:nvSpPr>
              <p:cNvPr id="31" name="íṥļíde">
                <a:extLst>
                  <a:ext uri="{FF2B5EF4-FFF2-40B4-BE49-F238E27FC236}">
                    <a16:creationId xmlns:a16="http://schemas.microsoft.com/office/drawing/2014/main" xmlns="" id="{38130828-A9ED-45DF-B86A-DAC7A6FA41D3}"/>
                  </a:ext>
                </a:extLst>
              </p:cNvPr>
              <p:cNvSpPr/>
              <p:nvPr/>
            </p:nvSpPr>
            <p:spPr>
              <a:xfrm rot="10800000">
                <a:off x="5947546" y="1952067"/>
                <a:ext cx="1486710" cy="1486710"/>
              </a:xfrm>
              <a:prstGeom prst="teardrop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2" name="iSḻîḋe">
                <a:extLst>
                  <a:ext uri="{FF2B5EF4-FFF2-40B4-BE49-F238E27FC236}">
                    <a16:creationId xmlns:a16="http://schemas.microsoft.com/office/drawing/2014/main" xmlns="" id="{36FA7D78-B058-4774-A2C6-89D4F0F41B8D}"/>
                  </a:ext>
                </a:extLst>
              </p:cNvPr>
              <p:cNvSpPr/>
              <p:nvPr/>
            </p:nvSpPr>
            <p:spPr>
              <a:xfrm>
                <a:off x="4379297" y="2687216"/>
                <a:ext cx="1486710" cy="1486710"/>
              </a:xfrm>
              <a:prstGeom prst="teardrop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3" name="íśľïďe">
                <a:extLst>
                  <a:ext uri="{FF2B5EF4-FFF2-40B4-BE49-F238E27FC236}">
                    <a16:creationId xmlns:a16="http://schemas.microsoft.com/office/drawing/2014/main" xmlns="" id="{0AD009A6-1181-46FA-947F-DB675C37B2B9}"/>
                  </a:ext>
                </a:extLst>
              </p:cNvPr>
              <p:cNvSpPr txBox="1"/>
              <p:nvPr/>
            </p:nvSpPr>
            <p:spPr>
              <a:xfrm>
                <a:off x="6128208" y="2381048"/>
                <a:ext cx="1179384" cy="57746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1">
                <a:normAutofit/>
              </a:bodyPr>
              <a:lstStyle/>
              <a:p>
                <a:pPr algn="ctr"/>
                <a:r>
                  <a:rPr lang="en-US" altLang="zh-CN" sz="2000" b="1" i="1" dirty="0">
                    <a:solidFill>
                      <a:schemeClr val="bg1"/>
                    </a:solidFill>
                  </a:rPr>
                  <a:t>Text</a:t>
                </a:r>
                <a:endParaRPr lang="zh-CN" altLang="en-US" sz="2000" i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ïṧľïḓe">
                <a:extLst>
                  <a:ext uri="{FF2B5EF4-FFF2-40B4-BE49-F238E27FC236}">
                    <a16:creationId xmlns:a16="http://schemas.microsoft.com/office/drawing/2014/main" xmlns="" id="{95C3846E-6F00-42A0-8EAC-826E78EF6B32}"/>
                  </a:ext>
                </a:extLst>
              </p:cNvPr>
              <p:cNvSpPr txBox="1"/>
              <p:nvPr/>
            </p:nvSpPr>
            <p:spPr>
              <a:xfrm>
                <a:off x="4508819" y="3116197"/>
                <a:ext cx="1238371" cy="57746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1">
                <a:normAutofit/>
              </a:bodyPr>
              <a:lstStyle/>
              <a:p>
                <a:pPr algn="ctr"/>
                <a:r>
                  <a:rPr lang="en-US" altLang="zh-CN" sz="2000" b="1" i="1" dirty="0">
                    <a:solidFill>
                      <a:schemeClr val="bg1"/>
                    </a:solidFill>
                  </a:rPr>
                  <a:t>Text</a:t>
                </a:r>
                <a:endParaRPr lang="zh-CN" altLang="en-US" sz="2000" i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" name="iṥlíḑé">
              <a:extLst>
                <a:ext uri="{FF2B5EF4-FFF2-40B4-BE49-F238E27FC236}">
                  <a16:creationId xmlns:a16="http://schemas.microsoft.com/office/drawing/2014/main" xmlns="" id="{F3084F21-ED45-464D-AC5F-34A58EEA5805}"/>
                </a:ext>
              </a:extLst>
            </p:cNvPr>
            <p:cNvSpPr/>
            <p:nvPr/>
          </p:nvSpPr>
          <p:spPr>
            <a:xfrm>
              <a:off x="669925" y="3438779"/>
              <a:ext cx="2809070" cy="52397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8" name="iṡ1iḋé">
              <a:extLst>
                <a:ext uri="{FF2B5EF4-FFF2-40B4-BE49-F238E27FC236}">
                  <a16:creationId xmlns:a16="http://schemas.microsoft.com/office/drawing/2014/main" xmlns="" id="{D77FD1CA-E89E-438B-BC94-9608E42CB276}"/>
                </a:ext>
              </a:extLst>
            </p:cNvPr>
            <p:cNvSpPr/>
            <p:nvPr/>
          </p:nvSpPr>
          <p:spPr>
            <a:xfrm>
              <a:off x="669925" y="3033030"/>
              <a:ext cx="2809070" cy="40574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r">
                <a:spcBef>
                  <a:spcPct val="0"/>
                </a:spcBef>
              </a:pPr>
              <a:r>
                <a:rPr lang="en-US" altLang="zh-CN" sz="1600" b="1" dirty="0"/>
                <a:t>Text here</a:t>
              </a:r>
            </a:p>
          </p:txBody>
        </p:sp>
        <p:sp>
          <p:nvSpPr>
            <p:cNvPr id="9" name="ïSļíḋê">
              <a:extLst>
                <a:ext uri="{FF2B5EF4-FFF2-40B4-BE49-F238E27FC236}">
                  <a16:creationId xmlns:a16="http://schemas.microsoft.com/office/drawing/2014/main" xmlns="" id="{C7C6437D-96E5-40DD-B35E-25290D38DFA0}"/>
                </a:ext>
              </a:extLst>
            </p:cNvPr>
            <p:cNvSpPr/>
            <p:nvPr/>
          </p:nvSpPr>
          <p:spPr>
            <a:xfrm>
              <a:off x="669925" y="4714853"/>
              <a:ext cx="2809070" cy="52397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0" name="iŝľîḍe">
              <a:extLst>
                <a:ext uri="{FF2B5EF4-FFF2-40B4-BE49-F238E27FC236}">
                  <a16:creationId xmlns:a16="http://schemas.microsoft.com/office/drawing/2014/main" xmlns="" id="{F2266C63-5194-4F1C-B734-DD5291FB0F04}"/>
                </a:ext>
              </a:extLst>
            </p:cNvPr>
            <p:cNvSpPr/>
            <p:nvPr/>
          </p:nvSpPr>
          <p:spPr>
            <a:xfrm>
              <a:off x="669925" y="4309104"/>
              <a:ext cx="2809070" cy="40574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r">
                <a:spcBef>
                  <a:spcPct val="0"/>
                </a:spcBef>
              </a:pPr>
              <a:r>
                <a:rPr lang="en-US" altLang="zh-CN" sz="1600" b="1" dirty="0"/>
                <a:t>Text here</a:t>
              </a:r>
            </a:p>
          </p:txBody>
        </p:sp>
        <p:sp>
          <p:nvSpPr>
            <p:cNvPr id="11" name="ïşḻîďê">
              <a:extLst>
                <a:ext uri="{FF2B5EF4-FFF2-40B4-BE49-F238E27FC236}">
                  <a16:creationId xmlns:a16="http://schemas.microsoft.com/office/drawing/2014/main" xmlns="" id="{2A7B9F8E-0BB7-42D4-9493-D7815AB7EEFD}"/>
                </a:ext>
              </a:extLst>
            </p:cNvPr>
            <p:cNvSpPr/>
            <p:nvPr/>
          </p:nvSpPr>
          <p:spPr>
            <a:xfrm>
              <a:off x="669925" y="2268259"/>
              <a:ext cx="2809070" cy="52397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2" name="iṥḷíḋé">
              <a:extLst>
                <a:ext uri="{FF2B5EF4-FFF2-40B4-BE49-F238E27FC236}">
                  <a16:creationId xmlns:a16="http://schemas.microsoft.com/office/drawing/2014/main" xmlns="" id="{BA71DAFD-30BC-49CC-94C8-88C4527FA0B9}"/>
                </a:ext>
              </a:extLst>
            </p:cNvPr>
            <p:cNvSpPr/>
            <p:nvPr/>
          </p:nvSpPr>
          <p:spPr>
            <a:xfrm>
              <a:off x="669925" y="1862512"/>
              <a:ext cx="2809070" cy="40574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r">
                <a:spcBef>
                  <a:spcPct val="0"/>
                </a:spcBef>
              </a:pPr>
              <a:r>
                <a:rPr lang="en-US" altLang="zh-CN" sz="1600" b="1" dirty="0"/>
                <a:t>Text here</a:t>
              </a:r>
            </a:p>
          </p:txBody>
        </p:sp>
        <p:sp>
          <p:nvSpPr>
            <p:cNvPr id="13" name="ïṣļíḍê">
              <a:extLst>
                <a:ext uri="{FF2B5EF4-FFF2-40B4-BE49-F238E27FC236}">
                  <a16:creationId xmlns:a16="http://schemas.microsoft.com/office/drawing/2014/main" xmlns="" id="{6D6F30BE-8431-4B42-9731-962B7707099E}"/>
                </a:ext>
              </a:extLst>
            </p:cNvPr>
            <p:cNvSpPr/>
            <p:nvPr/>
          </p:nvSpPr>
          <p:spPr>
            <a:xfrm>
              <a:off x="3604634" y="2140262"/>
              <a:ext cx="522466" cy="522466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4" name="iś1ïdê">
              <a:extLst>
                <a:ext uri="{FF2B5EF4-FFF2-40B4-BE49-F238E27FC236}">
                  <a16:creationId xmlns:a16="http://schemas.microsoft.com/office/drawing/2014/main" xmlns="" id="{581FD447-D08E-4A43-85AC-61B55932B47E}"/>
                </a:ext>
              </a:extLst>
            </p:cNvPr>
            <p:cNvSpPr/>
            <p:nvPr/>
          </p:nvSpPr>
          <p:spPr>
            <a:xfrm>
              <a:off x="3604634" y="4546442"/>
              <a:ext cx="522466" cy="522466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5" name="îṡļîḓe">
              <a:extLst>
                <a:ext uri="{FF2B5EF4-FFF2-40B4-BE49-F238E27FC236}">
                  <a16:creationId xmlns:a16="http://schemas.microsoft.com/office/drawing/2014/main" xmlns="" id="{F76989E2-9C90-4271-945E-F2C5619DD90F}"/>
                </a:ext>
              </a:extLst>
            </p:cNvPr>
            <p:cNvSpPr/>
            <p:nvPr/>
          </p:nvSpPr>
          <p:spPr>
            <a:xfrm>
              <a:off x="3604634" y="3292747"/>
              <a:ext cx="522466" cy="522466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6" name="îṥ1iḑé">
              <a:extLst>
                <a:ext uri="{FF2B5EF4-FFF2-40B4-BE49-F238E27FC236}">
                  <a16:creationId xmlns:a16="http://schemas.microsoft.com/office/drawing/2014/main" xmlns="" id="{7BA0EF4F-6410-4B5F-B5A3-CC61D9660A5E}"/>
                </a:ext>
              </a:extLst>
            </p:cNvPr>
            <p:cNvSpPr/>
            <p:nvPr/>
          </p:nvSpPr>
          <p:spPr>
            <a:xfrm>
              <a:off x="3757214" y="2298366"/>
              <a:ext cx="217308" cy="20626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800" y="63664"/>
                  </a:moveTo>
                  <a:lnTo>
                    <a:pt x="119800" y="63664"/>
                  </a:lnTo>
                  <a:cubicBezTo>
                    <a:pt x="119800" y="66596"/>
                    <a:pt x="118405" y="69528"/>
                    <a:pt x="114219" y="69528"/>
                  </a:cubicBezTo>
                  <a:cubicBezTo>
                    <a:pt x="112823" y="69528"/>
                    <a:pt x="111428" y="68062"/>
                    <a:pt x="111428" y="68062"/>
                  </a:cubicBezTo>
                  <a:lnTo>
                    <a:pt x="111428" y="68062"/>
                  </a:lnTo>
                  <a:cubicBezTo>
                    <a:pt x="60598" y="14869"/>
                    <a:pt x="60598" y="14869"/>
                    <a:pt x="60598" y="14869"/>
                  </a:cubicBezTo>
                  <a:lnTo>
                    <a:pt x="60598" y="14869"/>
                  </a:lnTo>
                  <a:lnTo>
                    <a:pt x="60598" y="14869"/>
                  </a:lnTo>
                  <a:lnTo>
                    <a:pt x="60598" y="14869"/>
                  </a:lnTo>
                  <a:cubicBezTo>
                    <a:pt x="9966" y="68062"/>
                    <a:pt x="9966" y="68062"/>
                    <a:pt x="9966" y="68062"/>
                  </a:cubicBezTo>
                  <a:lnTo>
                    <a:pt x="9966" y="68062"/>
                  </a:lnTo>
                  <a:cubicBezTo>
                    <a:pt x="8571" y="68062"/>
                    <a:pt x="7176" y="69528"/>
                    <a:pt x="5780" y="69528"/>
                  </a:cubicBezTo>
                  <a:cubicBezTo>
                    <a:pt x="2990" y="69528"/>
                    <a:pt x="0" y="66596"/>
                    <a:pt x="0" y="63664"/>
                  </a:cubicBezTo>
                  <a:cubicBezTo>
                    <a:pt x="0" y="62198"/>
                    <a:pt x="0" y="60523"/>
                    <a:pt x="1395" y="59057"/>
                  </a:cubicBezTo>
                  <a:cubicBezTo>
                    <a:pt x="56411" y="1465"/>
                    <a:pt x="56411" y="1465"/>
                    <a:pt x="56411" y="1465"/>
                  </a:cubicBezTo>
                  <a:cubicBezTo>
                    <a:pt x="57807" y="0"/>
                    <a:pt x="59202" y="0"/>
                    <a:pt x="60598" y="0"/>
                  </a:cubicBez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cubicBezTo>
                    <a:pt x="61993" y="0"/>
                    <a:pt x="63388" y="1465"/>
                    <a:pt x="64784" y="1465"/>
                  </a:cubicBezTo>
                  <a:lnTo>
                    <a:pt x="64784" y="1465"/>
                  </a:lnTo>
                  <a:cubicBezTo>
                    <a:pt x="85913" y="25130"/>
                    <a:pt x="85913" y="25130"/>
                    <a:pt x="85913" y="25130"/>
                  </a:cubicBezTo>
                  <a:cubicBezTo>
                    <a:pt x="85913" y="19267"/>
                    <a:pt x="85913" y="19267"/>
                    <a:pt x="85913" y="19267"/>
                  </a:cubicBezTo>
                  <a:cubicBezTo>
                    <a:pt x="85913" y="16335"/>
                    <a:pt x="88903" y="13193"/>
                    <a:pt x="91694" y="13193"/>
                  </a:cubicBezTo>
                  <a:cubicBezTo>
                    <a:pt x="95880" y="13193"/>
                    <a:pt x="97275" y="16335"/>
                    <a:pt x="97275" y="19267"/>
                  </a:cubicBezTo>
                  <a:cubicBezTo>
                    <a:pt x="97275" y="36858"/>
                    <a:pt x="97275" y="36858"/>
                    <a:pt x="97275" y="36858"/>
                  </a:cubicBezTo>
                  <a:cubicBezTo>
                    <a:pt x="118405" y="59057"/>
                    <a:pt x="118405" y="59057"/>
                    <a:pt x="118405" y="59057"/>
                  </a:cubicBezTo>
                  <a:lnTo>
                    <a:pt x="118405" y="59057"/>
                  </a:lnTo>
                  <a:cubicBezTo>
                    <a:pt x="119800" y="60523"/>
                    <a:pt x="119800" y="62198"/>
                    <a:pt x="119800" y="63664"/>
                  </a:cubicBezTo>
                  <a:close/>
                  <a:moveTo>
                    <a:pt x="108438" y="72460"/>
                  </a:moveTo>
                  <a:lnTo>
                    <a:pt x="108438" y="72460"/>
                  </a:lnTo>
                  <a:cubicBezTo>
                    <a:pt x="108438" y="90261"/>
                    <a:pt x="108438" y="90261"/>
                    <a:pt x="108438" y="90261"/>
                  </a:cubicBezTo>
                  <a:cubicBezTo>
                    <a:pt x="108438" y="99057"/>
                    <a:pt x="108438" y="99057"/>
                    <a:pt x="108438" y="99057"/>
                  </a:cubicBezTo>
                  <a:cubicBezTo>
                    <a:pt x="108438" y="113926"/>
                    <a:pt x="108438" y="113926"/>
                    <a:pt x="108438" y="113926"/>
                  </a:cubicBezTo>
                  <a:cubicBezTo>
                    <a:pt x="108438" y="118324"/>
                    <a:pt x="107043" y="119790"/>
                    <a:pt x="102857" y="119790"/>
                  </a:cubicBezTo>
                  <a:cubicBezTo>
                    <a:pt x="91694" y="119790"/>
                    <a:pt x="91694" y="119790"/>
                    <a:pt x="91694" y="119790"/>
                  </a:cubicBezTo>
                  <a:cubicBezTo>
                    <a:pt x="91694" y="72460"/>
                    <a:pt x="91694" y="72460"/>
                    <a:pt x="91694" y="72460"/>
                  </a:cubicBezTo>
                  <a:cubicBezTo>
                    <a:pt x="69169" y="72460"/>
                    <a:pt x="69169" y="72460"/>
                    <a:pt x="69169" y="72460"/>
                  </a:cubicBezTo>
                  <a:cubicBezTo>
                    <a:pt x="69169" y="119790"/>
                    <a:pt x="69169" y="119790"/>
                    <a:pt x="69169" y="119790"/>
                  </a:cubicBezTo>
                  <a:cubicBezTo>
                    <a:pt x="16943" y="119790"/>
                    <a:pt x="16943" y="119790"/>
                    <a:pt x="16943" y="119790"/>
                  </a:cubicBezTo>
                  <a:cubicBezTo>
                    <a:pt x="14152" y="119790"/>
                    <a:pt x="11362" y="118324"/>
                    <a:pt x="11362" y="113926"/>
                  </a:cubicBezTo>
                  <a:cubicBezTo>
                    <a:pt x="11362" y="99057"/>
                    <a:pt x="11362" y="99057"/>
                    <a:pt x="11362" y="99057"/>
                  </a:cubicBezTo>
                  <a:cubicBezTo>
                    <a:pt x="11362" y="90261"/>
                    <a:pt x="11362" y="90261"/>
                    <a:pt x="11362" y="90261"/>
                  </a:cubicBezTo>
                  <a:cubicBezTo>
                    <a:pt x="11362" y="72460"/>
                    <a:pt x="11362" y="72460"/>
                    <a:pt x="11362" y="72460"/>
                  </a:cubicBezTo>
                  <a:cubicBezTo>
                    <a:pt x="60598" y="22198"/>
                    <a:pt x="60598" y="22198"/>
                    <a:pt x="60598" y="22198"/>
                  </a:cubicBezTo>
                  <a:lnTo>
                    <a:pt x="108438" y="72460"/>
                  </a:lnTo>
                  <a:close/>
                  <a:moveTo>
                    <a:pt x="50830" y="72460"/>
                  </a:moveTo>
                  <a:lnTo>
                    <a:pt x="50830" y="72460"/>
                  </a:lnTo>
                  <a:cubicBezTo>
                    <a:pt x="28305" y="72460"/>
                    <a:pt x="28305" y="72460"/>
                    <a:pt x="28305" y="72460"/>
                  </a:cubicBezTo>
                  <a:cubicBezTo>
                    <a:pt x="28305" y="96125"/>
                    <a:pt x="28305" y="96125"/>
                    <a:pt x="28305" y="96125"/>
                  </a:cubicBezTo>
                  <a:cubicBezTo>
                    <a:pt x="50830" y="96125"/>
                    <a:pt x="50830" y="96125"/>
                    <a:pt x="50830" y="96125"/>
                  </a:cubicBezTo>
                  <a:lnTo>
                    <a:pt x="50830" y="7246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7" name="îṥľidé">
              <a:extLst>
                <a:ext uri="{FF2B5EF4-FFF2-40B4-BE49-F238E27FC236}">
                  <a16:creationId xmlns:a16="http://schemas.microsoft.com/office/drawing/2014/main" xmlns="" id="{C2F4C207-CE47-42C2-8789-EB80CCE2C5E5}"/>
                </a:ext>
              </a:extLst>
            </p:cNvPr>
            <p:cNvSpPr/>
            <p:nvPr/>
          </p:nvSpPr>
          <p:spPr>
            <a:xfrm>
              <a:off x="3757214" y="3458783"/>
              <a:ext cx="217308" cy="19039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7009" y="65310"/>
                  </a:moveTo>
                  <a:lnTo>
                    <a:pt x="117009" y="65310"/>
                  </a:lnTo>
                  <a:lnTo>
                    <a:pt x="117009" y="65310"/>
                  </a:lnTo>
                  <a:cubicBezTo>
                    <a:pt x="61993" y="91073"/>
                    <a:pt x="61993" y="91073"/>
                    <a:pt x="61993" y="91073"/>
                  </a:cubicBezTo>
                  <a:lnTo>
                    <a:pt x="61993" y="91073"/>
                  </a:lnTo>
                  <a:lnTo>
                    <a:pt x="61993" y="91073"/>
                  </a:lnTo>
                  <a:lnTo>
                    <a:pt x="61993" y="91073"/>
                  </a:lnTo>
                  <a:cubicBezTo>
                    <a:pt x="61993" y="92655"/>
                    <a:pt x="60598" y="92655"/>
                    <a:pt x="60598" y="92655"/>
                  </a:cubicBezTo>
                  <a:cubicBezTo>
                    <a:pt x="59202" y="92655"/>
                    <a:pt x="59202" y="92655"/>
                    <a:pt x="57807" y="91073"/>
                  </a:cubicBezTo>
                  <a:lnTo>
                    <a:pt x="57807" y="91073"/>
                  </a:lnTo>
                  <a:lnTo>
                    <a:pt x="57807" y="91073"/>
                  </a:lnTo>
                  <a:lnTo>
                    <a:pt x="57807" y="91073"/>
                  </a:lnTo>
                  <a:cubicBezTo>
                    <a:pt x="2990" y="65310"/>
                    <a:pt x="2990" y="65310"/>
                    <a:pt x="2990" y="65310"/>
                  </a:cubicBezTo>
                  <a:lnTo>
                    <a:pt x="2990" y="65310"/>
                  </a:lnTo>
                  <a:cubicBezTo>
                    <a:pt x="1395" y="65310"/>
                    <a:pt x="0" y="62146"/>
                    <a:pt x="0" y="60564"/>
                  </a:cubicBezTo>
                  <a:cubicBezTo>
                    <a:pt x="0" y="55819"/>
                    <a:pt x="2990" y="54237"/>
                    <a:pt x="5780" y="54237"/>
                  </a:cubicBezTo>
                  <a:cubicBezTo>
                    <a:pt x="7176" y="54237"/>
                    <a:pt x="7176" y="54237"/>
                    <a:pt x="8571" y="54237"/>
                  </a:cubicBezTo>
                  <a:lnTo>
                    <a:pt x="8571" y="54237"/>
                  </a:lnTo>
                  <a:lnTo>
                    <a:pt x="8571" y="54237"/>
                  </a:lnTo>
                  <a:lnTo>
                    <a:pt x="8571" y="54237"/>
                  </a:lnTo>
                  <a:cubicBezTo>
                    <a:pt x="60598" y="78192"/>
                    <a:pt x="60598" y="78192"/>
                    <a:pt x="60598" y="78192"/>
                  </a:cubicBezTo>
                  <a:cubicBezTo>
                    <a:pt x="112823" y="54237"/>
                    <a:pt x="112823" y="54237"/>
                    <a:pt x="112823" y="54237"/>
                  </a:cubicBezTo>
                  <a:lnTo>
                    <a:pt x="112823" y="54237"/>
                  </a:lnTo>
                  <a:lnTo>
                    <a:pt x="112823" y="54237"/>
                  </a:lnTo>
                  <a:lnTo>
                    <a:pt x="112823" y="54237"/>
                  </a:lnTo>
                  <a:lnTo>
                    <a:pt x="114219" y="54237"/>
                  </a:lnTo>
                  <a:cubicBezTo>
                    <a:pt x="118405" y="54237"/>
                    <a:pt x="119800" y="55819"/>
                    <a:pt x="119800" y="60564"/>
                  </a:cubicBezTo>
                  <a:cubicBezTo>
                    <a:pt x="119800" y="62146"/>
                    <a:pt x="118405" y="65310"/>
                    <a:pt x="117009" y="65310"/>
                  </a:cubicBezTo>
                  <a:close/>
                  <a:moveTo>
                    <a:pt x="117009" y="38192"/>
                  </a:moveTo>
                  <a:lnTo>
                    <a:pt x="117009" y="38192"/>
                  </a:lnTo>
                  <a:lnTo>
                    <a:pt x="117009" y="38192"/>
                  </a:lnTo>
                  <a:cubicBezTo>
                    <a:pt x="61993" y="63728"/>
                    <a:pt x="61993" y="63728"/>
                    <a:pt x="61993" y="63728"/>
                  </a:cubicBezTo>
                  <a:lnTo>
                    <a:pt x="61993" y="63728"/>
                  </a:lnTo>
                  <a:lnTo>
                    <a:pt x="61993" y="63728"/>
                  </a:lnTo>
                  <a:lnTo>
                    <a:pt x="61993" y="63728"/>
                  </a:lnTo>
                  <a:lnTo>
                    <a:pt x="60598" y="63728"/>
                  </a:lnTo>
                  <a:cubicBezTo>
                    <a:pt x="59202" y="63728"/>
                    <a:pt x="59202" y="63728"/>
                    <a:pt x="57807" y="63728"/>
                  </a:cubicBezTo>
                  <a:lnTo>
                    <a:pt x="57807" y="63728"/>
                  </a:lnTo>
                  <a:lnTo>
                    <a:pt x="57807" y="63728"/>
                  </a:lnTo>
                  <a:lnTo>
                    <a:pt x="57807" y="63728"/>
                  </a:lnTo>
                  <a:cubicBezTo>
                    <a:pt x="2990" y="38192"/>
                    <a:pt x="2990" y="38192"/>
                    <a:pt x="2990" y="38192"/>
                  </a:cubicBezTo>
                  <a:lnTo>
                    <a:pt x="2990" y="38192"/>
                  </a:lnTo>
                  <a:cubicBezTo>
                    <a:pt x="1395" y="36610"/>
                    <a:pt x="0" y="35028"/>
                    <a:pt x="0" y="31864"/>
                  </a:cubicBezTo>
                  <a:cubicBezTo>
                    <a:pt x="0" y="30282"/>
                    <a:pt x="1395" y="27118"/>
                    <a:pt x="2990" y="27118"/>
                  </a:cubicBezTo>
                  <a:lnTo>
                    <a:pt x="2990" y="27118"/>
                  </a:lnTo>
                  <a:cubicBezTo>
                    <a:pt x="57807" y="1581"/>
                    <a:pt x="57807" y="1581"/>
                    <a:pt x="57807" y="1581"/>
                  </a:cubicBezTo>
                  <a:lnTo>
                    <a:pt x="57807" y="1581"/>
                  </a:lnTo>
                  <a:lnTo>
                    <a:pt x="57807" y="1581"/>
                  </a:lnTo>
                  <a:lnTo>
                    <a:pt x="57807" y="1581"/>
                  </a:lnTo>
                  <a:cubicBezTo>
                    <a:pt x="59202" y="0"/>
                    <a:pt x="59202" y="0"/>
                    <a:pt x="60598" y="0"/>
                  </a:cubicBezTo>
                  <a:cubicBezTo>
                    <a:pt x="60598" y="0"/>
                    <a:pt x="61993" y="0"/>
                    <a:pt x="61993" y="1581"/>
                  </a:cubicBezTo>
                  <a:lnTo>
                    <a:pt x="61993" y="1581"/>
                  </a:lnTo>
                  <a:lnTo>
                    <a:pt x="61993" y="1581"/>
                  </a:lnTo>
                  <a:lnTo>
                    <a:pt x="61993" y="1581"/>
                  </a:lnTo>
                  <a:cubicBezTo>
                    <a:pt x="117009" y="27118"/>
                    <a:pt x="117009" y="27118"/>
                    <a:pt x="117009" y="27118"/>
                  </a:cubicBezTo>
                  <a:lnTo>
                    <a:pt x="117009" y="27118"/>
                  </a:lnTo>
                  <a:cubicBezTo>
                    <a:pt x="118405" y="27118"/>
                    <a:pt x="119800" y="30282"/>
                    <a:pt x="119800" y="31864"/>
                  </a:cubicBezTo>
                  <a:cubicBezTo>
                    <a:pt x="119800" y="35028"/>
                    <a:pt x="118405" y="36610"/>
                    <a:pt x="117009" y="38192"/>
                  </a:cubicBezTo>
                  <a:close/>
                  <a:moveTo>
                    <a:pt x="5780" y="81355"/>
                  </a:moveTo>
                  <a:lnTo>
                    <a:pt x="5780" y="81355"/>
                  </a:lnTo>
                  <a:cubicBezTo>
                    <a:pt x="7176" y="81355"/>
                    <a:pt x="7176" y="81355"/>
                    <a:pt x="8571" y="81355"/>
                  </a:cubicBezTo>
                  <a:lnTo>
                    <a:pt x="8571" y="81355"/>
                  </a:lnTo>
                  <a:lnTo>
                    <a:pt x="8571" y="81355"/>
                  </a:lnTo>
                  <a:lnTo>
                    <a:pt x="8571" y="81355"/>
                  </a:lnTo>
                  <a:cubicBezTo>
                    <a:pt x="60598" y="106892"/>
                    <a:pt x="60598" y="106892"/>
                    <a:pt x="60598" y="106892"/>
                  </a:cubicBezTo>
                  <a:cubicBezTo>
                    <a:pt x="112823" y="81355"/>
                    <a:pt x="112823" y="81355"/>
                    <a:pt x="112823" y="81355"/>
                  </a:cubicBezTo>
                  <a:lnTo>
                    <a:pt x="112823" y="81355"/>
                  </a:lnTo>
                  <a:lnTo>
                    <a:pt x="112823" y="81355"/>
                  </a:lnTo>
                  <a:lnTo>
                    <a:pt x="112823" y="81355"/>
                  </a:lnTo>
                  <a:lnTo>
                    <a:pt x="114219" y="81355"/>
                  </a:lnTo>
                  <a:cubicBezTo>
                    <a:pt x="118405" y="81355"/>
                    <a:pt x="119800" y="84519"/>
                    <a:pt x="119800" y="87683"/>
                  </a:cubicBezTo>
                  <a:cubicBezTo>
                    <a:pt x="119800" y="91073"/>
                    <a:pt x="118405" y="92655"/>
                    <a:pt x="117009" y="94237"/>
                  </a:cubicBezTo>
                  <a:lnTo>
                    <a:pt x="117009" y="94237"/>
                  </a:lnTo>
                  <a:cubicBezTo>
                    <a:pt x="61993" y="119774"/>
                    <a:pt x="61993" y="119774"/>
                    <a:pt x="61993" y="119774"/>
                  </a:cubicBezTo>
                  <a:lnTo>
                    <a:pt x="61993" y="119774"/>
                  </a:lnTo>
                  <a:lnTo>
                    <a:pt x="61993" y="119774"/>
                  </a:lnTo>
                  <a:lnTo>
                    <a:pt x="61993" y="119774"/>
                  </a:lnTo>
                  <a:lnTo>
                    <a:pt x="60598" y="119774"/>
                  </a:lnTo>
                  <a:cubicBezTo>
                    <a:pt x="59202" y="119774"/>
                    <a:pt x="59202" y="119774"/>
                    <a:pt x="57807" y="119774"/>
                  </a:cubicBezTo>
                  <a:lnTo>
                    <a:pt x="57807" y="119774"/>
                  </a:lnTo>
                  <a:lnTo>
                    <a:pt x="57807" y="119774"/>
                  </a:lnTo>
                  <a:lnTo>
                    <a:pt x="57807" y="119774"/>
                  </a:lnTo>
                  <a:cubicBezTo>
                    <a:pt x="2990" y="94237"/>
                    <a:pt x="2990" y="94237"/>
                    <a:pt x="2990" y="94237"/>
                  </a:cubicBezTo>
                  <a:lnTo>
                    <a:pt x="2990" y="94237"/>
                  </a:lnTo>
                  <a:cubicBezTo>
                    <a:pt x="1395" y="92655"/>
                    <a:pt x="0" y="91073"/>
                    <a:pt x="0" y="87683"/>
                  </a:cubicBezTo>
                  <a:cubicBezTo>
                    <a:pt x="0" y="84519"/>
                    <a:pt x="2990" y="81355"/>
                    <a:pt x="5780" y="8135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8" name="ïṡḻïḍé">
              <a:extLst>
                <a:ext uri="{FF2B5EF4-FFF2-40B4-BE49-F238E27FC236}">
                  <a16:creationId xmlns:a16="http://schemas.microsoft.com/office/drawing/2014/main" xmlns="" id="{1E9101B2-78BC-4333-9836-0E0F8C9248D0}"/>
                </a:ext>
              </a:extLst>
            </p:cNvPr>
            <p:cNvSpPr/>
            <p:nvPr/>
          </p:nvSpPr>
          <p:spPr>
            <a:xfrm>
              <a:off x="3777833" y="4699789"/>
              <a:ext cx="176066" cy="215776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2868" y="119800"/>
                  </a:moveTo>
                  <a:lnTo>
                    <a:pt x="112868" y="119800"/>
                  </a:lnTo>
                  <a:cubicBezTo>
                    <a:pt x="6885" y="119800"/>
                    <a:pt x="6885" y="119800"/>
                    <a:pt x="6885" y="119800"/>
                  </a:cubicBezTo>
                  <a:cubicBezTo>
                    <a:pt x="1721" y="119800"/>
                    <a:pt x="0" y="117004"/>
                    <a:pt x="0" y="114209"/>
                  </a:cubicBezTo>
                  <a:cubicBezTo>
                    <a:pt x="0" y="64891"/>
                    <a:pt x="0" y="64891"/>
                    <a:pt x="0" y="64891"/>
                  </a:cubicBezTo>
                  <a:cubicBezTo>
                    <a:pt x="0" y="62096"/>
                    <a:pt x="1721" y="59101"/>
                    <a:pt x="6885" y="59101"/>
                  </a:cubicBezTo>
                  <a:cubicBezTo>
                    <a:pt x="17213" y="59101"/>
                    <a:pt x="17213" y="59101"/>
                    <a:pt x="17213" y="59101"/>
                  </a:cubicBezTo>
                  <a:cubicBezTo>
                    <a:pt x="17213" y="33743"/>
                    <a:pt x="17213" y="33743"/>
                    <a:pt x="17213" y="33743"/>
                  </a:cubicBezTo>
                  <a:cubicBezTo>
                    <a:pt x="17213" y="13976"/>
                    <a:pt x="36393" y="0"/>
                    <a:pt x="59016" y="0"/>
                  </a:cubicBezTo>
                  <a:cubicBezTo>
                    <a:pt x="83360" y="0"/>
                    <a:pt x="100573" y="13976"/>
                    <a:pt x="100573" y="33743"/>
                  </a:cubicBezTo>
                  <a:cubicBezTo>
                    <a:pt x="100573" y="36539"/>
                    <a:pt x="98852" y="39534"/>
                    <a:pt x="93688" y="39534"/>
                  </a:cubicBezTo>
                  <a:cubicBezTo>
                    <a:pt x="90245" y="39534"/>
                    <a:pt x="86803" y="36539"/>
                    <a:pt x="86803" y="33743"/>
                  </a:cubicBezTo>
                  <a:cubicBezTo>
                    <a:pt x="86803" y="21164"/>
                    <a:pt x="74754" y="11181"/>
                    <a:pt x="59016" y="11181"/>
                  </a:cubicBezTo>
                  <a:cubicBezTo>
                    <a:pt x="43278" y="11181"/>
                    <a:pt x="31229" y="21164"/>
                    <a:pt x="31229" y="33743"/>
                  </a:cubicBezTo>
                  <a:cubicBezTo>
                    <a:pt x="31229" y="59101"/>
                    <a:pt x="31229" y="59101"/>
                    <a:pt x="31229" y="59101"/>
                  </a:cubicBezTo>
                  <a:cubicBezTo>
                    <a:pt x="86803" y="59101"/>
                    <a:pt x="86803" y="59101"/>
                    <a:pt x="86803" y="59101"/>
                  </a:cubicBezTo>
                  <a:cubicBezTo>
                    <a:pt x="100573" y="59101"/>
                    <a:pt x="100573" y="59101"/>
                    <a:pt x="100573" y="59101"/>
                  </a:cubicBezTo>
                  <a:cubicBezTo>
                    <a:pt x="112868" y="59101"/>
                    <a:pt x="112868" y="59101"/>
                    <a:pt x="112868" y="59101"/>
                  </a:cubicBezTo>
                  <a:cubicBezTo>
                    <a:pt x="116311" y="59101"/>
                    <a:pt x="119754" y="62096"/>
                    <a:pt x="119754" y="64891"/>
                  </a:cubicBezTo>
                  <a:cubicBezTo>
                    <a:pt x="119754" y="114209"/>
                    <a:pt x="119754" y="114209"/>
                    <a:pt x="119754" y="114209"/>
                  </a:cubicBezTo>
                  <a:cubicBezTo>
                    <a:pt x="119754" y="117004"/>
                    <a:pt x="116311" y="119800"/>
                    <a:pt x="112868" y="119800"/>
                  </a:cubicBezTo>
                  <a:close/>
                  <a:moveTo>
                    <a:pt x="59016" y="70482"/>
                  </a:moveTo>
                  <a:lnTo>
                    <a:pt x="59016" y="70482"/>
                  </a:lnTo>
                  <a:cubicBezTo>
                    <a:pt x="52131" y="70482"/>
                    <a:pt x="45000" y="76073"/>
                    <a:pt x="45000" y="81863"/>
                  </a:cubicBezTo>
                  <a:cubicBezTo>
                    <a:pt x="45000" y="86056"/>
                    <a:pt x="48688" y="90249"/>
                    <a:pt x="52131" y="91647"/>
                  </a:cubicBezTo>
                  <a:cubicBezTo>
                    <a:pt x="52131" y="103028"/>
                    <a:pt x="52131" y="103028"/>
                    <a:pt x="52131" y="103028"/>
                  </a:cubicBezTo>
                  <a:cubicBezTo>
                    <a:pt x="52131" y="105823"/>
                    <a:pt x="55573" y="108618"/>
                    <a:pt x="59016" y="108618"/>
                  </a:cubicBezTo>
                  <a:cubicBezTo>
                    <a:pt x="64180" y="108618"/>
                    <a:pt x="65901" y="105823"/>
                    <a:pt x="65901" y="103028"/>
                  </a:cubicBezTo>
                  <a:cubicBezTo>
                    <a:pt x="65901" y="91647"/>
                    <a:pt x="65901" y="91647"/>
                    <a:pt x="65901" y="91647"/>
                  </a:cubicBezTo>
                  <a:cubicBezTo>
                    <a:pt x="71065" y="90249"/>
                    <a:pt x="72786" y="86056"/>
                    <a:pt x="72786" y="81863"/>
                  </a:cubicBezTo>
                  <a:cubicBezTo>
                    <a:pt x="72786" y="76073"/>
                    <a:pt x="67622" y="70482"/>
                    <a:pt x="59016" y="7048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9" name="íṧlîḑe">
              <a:extLst>
                <a:ext uri="{FF2B5EF4-FFF2-40B4-BE49-F238E27FC236}">
                  <a16:creationId xmlns:a16="http://schemas.microsoft.com/office/drawing/2014/main" xmlns="" id="{44BEB40B-9E58-493B-B078-D2F35CE795CC}"/>
                </a:ext>
              </a:extLst>
            </p:cNvPr>
            <p:cNvSpPr/>
            <p:nvPr/>
          </p:nvSpPr>
          <p:spPr>
            <a:xfrm>
              <a:off x="8564637" y="3438779"/>
              <a:ext cx="2941922" cy="52397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0" name="iSḻiďé">
              <a:extLst>
                <a:ext uri="{FF2B5EF4-FFF2-40B4-BE49-F238E27FC236}">
                  <a16:creationId xmlns:a16="http://schemas.microsoft.com/office/drawing/2014/main" xmlns="" id="{928EF014-E066-4886-99B1-07D85E5F0338}"/>
                </a:ext>
              </a:extLst>
            </p:cNvPr>
            <p:cNvSpPr/>
            <p:nvPr/>
          </p:nvSpPr>
          <p:spPr>
            <a:xfrm>
              <a:off x="8564637" y="3036123"/>
              <a:ext cx="2941922" cy="3928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1600" b="1" dirty="0"/>
                <a:t>Text here</a:t>
              </a:r>
            </a:p>
          </p:txBody>
        </p:sp>
        <p:sp>
          <p:nvSpPr>
            <p:cNvPr id="21" name="íṥḷîḓé">
              <a:extLst>
                <a:ext uri="{FF2B5EF4-FFF2-40B4-BE49-F238E27FC236}">
                  <a16:creationId xmlns:a16="http://schemas.microsoft.com/office/drawing/2014/main" xmlns="" id="{95F7E21A-57A3-4089-940D-5FC1B930A4BA}"/>
                </a:ext>
              </a:extLst>
            </p:cNvPr>
            <p:cNvSpPr/>
            <p:nvPr/>
          </p:nvSpPr>
          <p:spPr>
            <a:xfrm>
              <a:off x="8564637" y="4721958"/>
              <a:ext cx="2941922" cy="52397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2" name="îšḻiḑê">
              <a:extLst>
                <a:ext uri="{FF2B5EF4-FFF2-40B4-BE49-F238E27FC236}">
                  <a16:creationId xmlns:a16="http://schemas.microsoft.com/office/drawing/2014/main" xmlns="" id="{151C4F92-E317-450D-B356-E9DB1E8BE769}"/>
                </a:ext>
              </a:extLst>
            </p:cNvPr>
            <p:cNvSpPr/>
            <p:nvPr/>
          </p:nvSpPr>
          <p:spPr>
            <a:xfrm>
              <a:off x="8564637" y="4306856"/>
              <a:ext cx="2941922" cy="41510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1600" b="1" dirty="0"/>
                <a:t>Text here</a:t>
              </a:r>
            </a:p>
          </p:txBody>
        </p:sp>
        <p:sp>
          <p:nvSpPr>
            <p:cNvPr id="23" name="íš1íďê">
              <a:extLst>
                <a:ext uri="{FF2B5EF4-FFF2-40B4-BE49-F238E27FC236}">
                  <a16:creationId xmlns:a16="http://schemas.microsoft.com/office/drawing/2014/main" xmlns="" id="{01CAE35F-CBE2-492E-8E84-96DEB183CABA}"/>
                </a:ext>
              </a:extLst>
            </p:cNvPr>
            <p:cNvSpPr/>
            <p:nvPr/>
          </p:nvSpPr>
          <p:spPr>
            <a:xfrm>
              <a:off x="8564637" y="2268259"/>
              <a:ext cx="2941922" cy="52397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4" name="ïŝḻiḋe">
              <a:extLst>
                <a:ext uri="{FF2B5EF4-FFF2-40B4-BE49-F238E27FC236}">
                  <a16:creationId xmlns:a16="http://schemas.microsoft.com/office/drawing/2014/main" xmlns="" id="{111B2390-7DED-4718-B56C-E5BAFE750375}"/>
                </a:ext>
              </a:extLst>
            </p:cNvPr>
            <p:cNvSpPr/>
            <p:nvPr/>
          </p:nvSpPr>
          <p:spPr>
            <a:xfrm>
              <a:off x="8564637" y="1862512"/>
              <a:ext cx="2941922" cy="40574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1600" b="1" dirty="0"/>
                <a:t>Text here</a:t>
              </a:r>
            </a:p>
          </p:txBody>
        </p:sp>
        <p:sp>
          <p:nvSpPr>
            <p:cNvPr id="25" name="îsḻïďé">
              <a:extLst>
                <a:ext uri="{FF2B5EF4-FFF2-40B4-BE49-F238E27FC236}">
                  <a16:creationId xmlns:a16="http://schemas.microsoft.com/office/drawing/2014/main" xmlns="" id="{7F752C24-8C51-4C08-8ECC-CD41D5A77D41}"/>
                </a:ext>
              </a:extLst>
            </p:cNvPr>
            <p:cNvSpPr/>
            <p:nvPr/>
          </p:nvSpPr>
          <p:spPr>
            <a:xfrm>
              <a:off x="7986534" y="2140262"/>
              <a:ext cx="522466" cy="522466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6" name="îṥḷïḓé">
              <a:extLst>
                <a:ext uri="{FF2B5EF4-FFF2-40B4-BE49-F238E27FC236}">
                  <a16:creationId xmlns:a16="http://schemas.microsoft.com/office/drawing/2014/main" xmlns="" id="{786EDD44-3F56-4ADA-8F2A-027C3C47A80E}"/>
                </a:ext>
              </a:extLst>
            </p:cNvPr>
            <p:cNvSpPr/>
            <p:nvPr/>
          </p:nvSpPr>
          <p:spPr>
            <a:xfrm>
              <a:off x="7986534" y="4546442"/>
              <a:ext cx="522466" cy="522466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7" name="ïSļiḍé">
              <a:extLst>
                <a:ext uri="{FF2B5EF4-FFF2-40B4-BE49-F238E27FC236}">
                  <a16:creationId xmlns:a16="http://schemas.microsoft.com/office/drawing/2014/main" xmlns="" id="{624F063E-6C67-4CDA-A08D-0917FFD25FA0}"/>
                </a:ext>
              </a:extLst>
            </p:cNvPr>
            <p:cNvSpPr/>
            <p:nvPr/>
          </p:nvSpPr>
          <p:spPr>
            <a:xfrm>
              <a:off x="7986534" y="3292747"/>
              <a:ext cx="522466" cy="522466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8" name="îś1íḋé">
              <a:extLst>
                <a:ext uri="{FF2B5EF4-FFF2-40B4-BE49-F238E27FC236}">
                  <a16:creationId xmlns:a16="http://schemas.microsoft.com/office/drawing/2014/main" xmlns="" id="{4DB44935-B0A3-4FC5-8CFE-CBB626FA0B25}"/>
                </a:ext>
              </a:extLst>
            </p:cNvPr>
            <p:cNvSpPr/>
            <p:nvPr/>
          </p:nvSpPr>
          <p:spPr>
            <a:xfrm>
              <a:off x="8153864" y="2298367"/>
              <a:ext cx="217308" cy="20626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800" y="63664"/>
                  </a:moveTo>
                  <a:lnTo>
                    <a:pt x="119800" y="63664"/>
                  </a:lnTo>
                  <a:cubicBezTo>
                    <a:pt x="119800" y="66596"/>
                    <a:pt x="118405" y="69528"/>
                    <a:pt x="114219" y="69528"/>
                  </a:cubicBezTo>
                  <a:cubicBezTo>
                    <a:pt x="112823" y="69528"/>
                    <a:pt x="111428" y="68062"/>
                    <a:pt x="111428" y="68062"/>
                  </a:cubicBezTo>
                  <a:lnTo>
                    <a:pt x="111428" y="68062"/>
                  </a:lnTo>
                  <a:cubicBezTo>
                    <a:pt x="60598" y="14869"/>
                    <a:pt x="60598" y="14869"/>
                    <a:pt x="60598" y="14869"/>
                  </a:cubicBezTo>
                  <a:lnTo>
                    <a:pt x="60598" y="14869"/>
                  </a:lnTo>
                  <a:lnTo>
                    <a:pt x="60598" y="14869"/>
                  </a:lnTo>
                  <a:lnTo>
                    <a:pt x="60598" y="14869"/>
                  </a:lnTo>
                  <a:cubicBezTo>
                    <a:pt x="9966" y="68062"/>
                    <a:pt x="9966" y="68062"/>
                    <a:pt x="9966" y="68062"/>
                  </a:cubicBezTo>
                  <a:lnTo>
                    <a:pt x="9966" y="68062"/>
                  </a:lnTo>
                  <a:cubicBezTo>
                    <a:pt x="8571" y="68062"/>
                    <a:pt x="7176" y="69528"/>
                    <a:pt x="5780" y="69528"/>
                  </a:cubicBezTo>
                  <a:cubicBezTo>
                    <a:pt x="2990" y="69528"/>
                    <a:pt x="0" y="66596"/>
                    <a:pt x="0" y="63664"/>
                  </a:cubicBezTo>
                  <a:cubicBezTo>
                    <a:pt x="0" y="62198"/>
                    <a:pt x="0" y="60523"/>
                    <a:pt x="1395" y="59057"/>
                  </a:cubicBezTo>
                  <a:cubicBezTo>
                    <a:pt x="56411" y="1465"/>
                    <a:pt x="56411" y="1465"/>
                    <a:pt x="56411" y="1465"/>
                  </a:cubicBezTo>
                  <a:cubicBezTo>
                    <a:pt x="57807" y="0"/>
                    <a:pt x="59202" y="0"/>
                    <a:pt x="60598" y="0"/>
                  </a:cubicBez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cubicBezTo>
                    <a:pt x="61993" y="0"/>
                    <a:pt x="63388" y="1465"/>
                    <a:pt x="64784" y="1465"/>
                  </a:cubicBezTo>
                  <a:lnTo>
                    <a:pt x="64784" y="1465"/>
                  </a:lnTo>
                  <a:cubicBezTo>
                    <a:pt x="85913" y="25130"/>
                    <a:pt x="85913" y="25130"/>
                    <a:pt x="85913" y="25130"/>
                  </a:cubicBezTo>
                  <a:cubicBezTo>
                    <a:pt x="85913" y="19267"/>
                    <a:pt x="85913" y="19267"/>
                    <a:pt x="85913" y="19267"/>
                  </a:cubicBezTo>
                  <a:cubicBezTo>
                    <a:pt x="85913" y="16335"/>
                    <a:pt x="88903" y="13193"/>
                    <a:pt x="91694" y="13193"/>
                  </a:cubicBezTo>
                  <a:cubicBezTo>
                    <a:pt x="95880" y="13193"/>
                    <a:pt x="97275" y="16335"/>
                    <a:pt x="97275" y="19267"/>
                  </a:cubicBezTo>
                  <a:cubicBezTo>
                    <a:pt x="97275" y="36858"/>
                    <a:pt x="97275" y="36858"/>
                    <a:pt x="97275" y="36858"/>
                  </a:cubicBezTo>
                  <a:cubicBezTo>
                    <a:pt x="118405" y="59057"/>
                    <a:pt x="118405" y="59057"/>
                    <a:pt x="118405" y="59057"/>
                  </a:cubicBezTo>
                  <a:lnTo>
                    <a:pt x="118405" y="59057"/>
                  </a:lnTo>
                  <a:cubicBezTo>
                    <a:pt x="119800" y="60523"/>
                    <a:pt x="119800" y="62198"/>
                    <a:pt x="119800" y="63664"/>
                  </a:cubicBezTo>
                  <a:close/>
                  <a:moveTo>
                    <a:pt x="108438" y="72460"/>
                  </a:moveTo>
                  <a:lnTo>
                    <a:pt x="108438" y="72460"/>
                  </a:lnTo>
                  <a:cubicBezTo>
                    <a:pt x="108438" y="90261"/>
                    <a:pt x="108438" y="90261"/>
                    <a:pt x="108438" y="90261"/>
                  </a:cubicBezTo>
                  <a:cubicBezTo>
                    <a:pt x="108438" y="99057"/>
                    <a:pt x="108438" y="99057"/>
                    <a:pt x="108438" y="99057"/>
                  </a:cubicBezTo>
                  <a:cubicBezTo>
                    <a:pt x="108438" y="113926"/>
                    <a:pt x="108438" y="113926"/>
                    <a:pt x="108438" y="113926"/>
                  </a:cubicBezTo>
                  <a:cubicBezTo>
                    <a:pt x="108438" y="118324"/>
                    <a:pt x="107043" y="119790"/>
                    <a:pt x="102857" y="119790"/>
                  </a:cubicBezTo>
                  <a:cubicBezTo>
                    <a:pt x="91694" y="119790"/>
                    <a:pt x="91694" y="119790"/>
                    <a:pt x="91694" y="119790"/>
                  </a:cubicBezTo>
                  <a:cubicBezTo>
                    <a:pt x="91694" y="72460"/>
                    <a:pt x="91694" y="72460"/>
                    <a:pt x="91694" y="72460"/>
                  </a:cubicBezTo>
                  <a:cubicBezTo>
                    <a:pt x="69169" y="72460"/>
                    <a:pt x="69169" y="72460"/>
                    <a:pt x="69169" y="72460"/>
                  </a:cubicBezTo>
                  <a:cubicBezTo>
                    <a:pt x="69169" y="119790"/>
                    <a:pt x="69169" y="119790"/>
                    <a:pt x="69169" y="119790"/>
                  </a:cubicBezTo>
                  <a:cubicBezTo>
                    <a:pt x="16943" y="119790"/>
                    <a:pt x="16943" y="119790"/>
                    <a:pt x="16943" y="119790"/>
                  </a:cubicBezTo>
                  <a:cubicBezTo>
                    <a:pt x="14152" y="119790"/>
                    <a:pt x="11362" y="118324"/>
                    <a:pt x="11362" y="113926"/>
                  </a:cubicBezTo>
                  <a:cubicBezTo>
                    <a:pt x="11362" y="99057"/>
                    <a:pt x="11362" y="99057"/>
                    <a:pt x="11362" y="99057"/>
                  </a:cubicBezTo>
                  <a:cubicBezTo>
                    <a:pt x="11362" y="90261"/>
                    <a:pt x="11362" y="90261"/>
                    <a:pt x="11362" y="90261"/>
                  </a:cubicBezTo>
                  <a:cubicBezTo>
                    <a:pt x="11362" y="72460"/>
                    <a:pt x="11362" y="72460"/>
                    <a:pt x="11362" y="72460"/>
                  </a:cubicBezTo>
                  <a:cubicBezTo>
                    <a:pt x="60598" y="22198"/>
                    <a:pt x="60598" y="22198"/>
                    <a:pt x="60598" y="22198"/>
                  </a:cubicBezTo>
                  <a:lnTo>
                    <a:pt x="108438" y="72460"/>
                  </a:lnTo>
                  <a:close/>
                  <a:moveTo>
                    <a:pt x="50830" y="72460"/>
                  </a:moveTo>
                  <a:lnTo>
                    <a:pt x="50830" y="72460"/>
                  </a:lnTo>
                  <a:cubicBezTo>
                    <a:pt x="28305" y="72460"/>
                    <a:pt x="28305" y="72460"/>
                    <a:pt x="28305" y="72460"/>
                  </a:cubicBezTo>
                  <a:cubicBezTo>
                    <a:pt x="28305" y="96125"/>
                    <a:pt x="28305" y="96125"/>
                    <a:pt x="28305" y="96125"/>
                  </a:cubicBezTo>
                  <a:cubicBezTo>
                    <a:pt x="50830" y="96125"/>
                    <a:pt x="50830" y="96125"/>
                    <a:pt x="50830" y="96125"/>
                  </a:cubicBezTo>
                  <a:lnTo>
                    <a:pt x="50830" y="7246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9" name="ïṣ1iḋe">
              <a:extLst>
                <a:ext uri="{FF2B5EF4-FFF2-40B4-BE49-F238E27FC236}">
                  <a16:creationId xmlns:a16="http://schemas.microsoft.com/office/drawing/2014/main" xmlns="" id="{F4590D0A-659A-42F7-8511-C7813B6DDB5D}"/>
                </a:ext>
              </a:extLst>
            </p:cNvPr>
            <p:cNvSpPr/>
            <p:nvPr/>
          </p:nvSpPr>
          <p:spPr>
            <a:xfrm>
              <a:off x="8153864" y="3473531"/>
              <a:ext cx="217308" cy="19039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7009" y="65310"/>
                  </a:moveTo>
                  <a:lnTo>
                    <a:pt x="117009" y="65310"/>
                  </a:lnTo>
                  <a:lnTo>
                    <a:pt x="117009" y="65310"/>
                  </a:lnTo>
                  <a:cubicBezTo>
                    <a:pt x="61993" y="91073"/>
                    <a:pt x="61993" y="91073"/>
                    <a:pt x="61993" y="91073"/>
                  </a:cubicBezTo>
                  <a:lnTo>
                    <a:pt x="61993" y="91073"/>
                  </a:lnTo>
                  <a:lnTo>
                    <a:pt x="61993" y="91073"/>
                  </a:lnTo>
                  <a:lnTo>
                    <a:pt x="61993" y="91073"/>
                  </a:lnTo>
                  <a:cubicBezTo>
                    <a:pt x="61993" y="92655"/>
                    <a:pt x="60598" y="92655"/>
                    <a:pt x="60598" y="92655"/>
                  </a:cubicBezTo>
                  <a:cubicBezTo>
                    <a:pt x="59202" y="92655"/>
                    <a:pt x="59202" y="92655"/>
                    <a:pt x="57807" y="91073"/>
                  </a:cubicBezTo>
                  <a:lnTo>
                    <a:pt x="57807" y="91073"/>
                  </a:lnTo>
                  <a:lnTo>
                    <a:pt x="57807" y="91073"/>
                  </a:lnTo>
                  <a:lnTo>
                    <a:pt x="57807" y="91073"/>
                  </a:lnTo>
                  <a:cubicBezTo>
                    <a:pt x="2990" y="65310"/>
                    <a:pt x="2990" y="65310"/>
                    <a:pt x="2990" y="65310"/>
                  </a:cubicBezTo>
                  <a:lnTo>
                    <a:pt x="2990" y="65310"/>
                  </a:lnTo>
                  <a:cubicBezTo>
                    <a:pt x="1395" y="65310"/>
                    <a:pt x="0" y="62146"/>
                    <a:pt x="0" y="60564"/>
                  </a:cubicBezTo>
                  <a:cubicBezTo>
                    <a:pt x="0" y="55819"/>
                    <a:pt x="2990" y="54237"/>
                    <a:pt x="5780" y="54237"/>
                  </a:cubicBezTo>
                  <a:cubicBezTo>
                    <a:pt x="7176" y="54237"/>
                    <a:pt x="7176" y="54237"/>
                    <a:pt x="8571" y="54237"/>
                  </a:cubicBezTo>
                  <a:lnTo>
                    <a:pt x="8571" y="54237"/>
                  </a:lnTo>
                  <a:lnTo>
                    <a:pt x="8571" y="54237"/>
                  </a:lnTo>
                  <a:lnTo>
                    <a:pt x="8571" y="54237"/>
                  </a:lnTo>
                  <a:cubicBezTo>
                    <a:pt x="60598" y="78192"/>
                    <a:pt x="60598" y="78192"/>
                    <a:pt x="60598" y="78192"/>
                  </a:cubicBezTo>
                  <a:cubicBezTo>
                    <a:pt x="112823" y="54237"/>
                    <a:pt x="112823" y="54237"/>
                    <a:pt x="112823" y="54237"/>
                  </a:cubicBezTo>
                  <a:lnTo>
                    <a:pt x="112823" y="54237"/>
                  </a:lnTo>
                  <a:lnTo>
                    <a:pt x="112823" y="54237"/>
                  </a:lnTo>
                  <a:lnTo>
                    <a:pt x="112823" y="54237"/>
                  </a:lnTo>
                  <a:lnTo>
                    <a:pt x="114219" y="54237"/>
                  </a:lnTo>
                  <a:cubicBezTo>
                    <a:pt x="118405" y="54237"/>
                    <a:pt x="119800" y="55819"/>
                    <a:pt x="119800" y="60564"/>
                  </a:cubicBezTo>
                  <a:cubicBezTo>
                    <a:pt x="119800" y="62146"/>
                    <a:pt x="118405" y="65310"/>
                    <a:pt x="117009" y="65310"/>
                  </a:cubicBezTo>
                  <a:close/>
                  <a:moveTo>
                    <a:pt x="117009" y="38192"/>
                  </a:moveTo>
                  <a:lnTo>
                    <a:pt x="117009" y="38192"/>
                  </a:lnTo>
                  <a:lnTo>
                    <a:pt x="117009" y="38192"/>
                  </a:lnTo>
                  <a:cubicBezTo>
                    <a:pt x="61993" y="63728"/>
                    <a:pt x="61993" y="63728"/>
                    <a:pt x="61993" y="63728"/>
                  </a:cubicBezTo>
                  <a:lnTo>
                    <a:pt x="61993" y="63728"/>
                  </a:lnTo>
                  <a:lnTo>
                    <a:pt x="61993" y="63728"/>
                  </a:lnTo>
                  <a:lnTo>
                    <a:pt x="61993" y="63728"/>
                  </a:lnTo>
                  <a:lnTo>
                    <a:pt x="60598" y="63728"/>
                  </a:lnTo>
                  <a:cubicBezTo>
                    <a:pt x="59202" y="63728"/>
                    <a:pt x="59202" y="63728"/>
                    <a:pt x="57807" y="63728"/>
                  </a:cubicBezTo>
                  <a:lnTo>
                    <a:pt x="57807" y="63728"/>
                  </a:lnTo>
                  <a:lnTo>
                    <a:pt x="57807" y="63728"/>
                  </a:lnTo>
                  <a:lnTo>
                    <a:pt x="57807" y="63728"/>
                  </a:lnTo>
                  <a:cubicBezTo>
                    <a:pt x="2990" y="38192"/>
                    <a:pt x="2990" y="38192"/>
                    <a:pt x="2990" y="38192"/>
                  </a:cubicBezTo>
                  <a:lnTo>
                    <a:pt x="2990" y="38192"/>
                  </a:lnTo>
                  <a:cubicBezTo>
                    <a:pt x="1395" y="36610"/>
                    <a:pt x="0" y="35028"/>
                    <a:pt x="0" y="31864"/>
                  </a:cubicBezTo>
                  <a:cubicBezTo>
                    <a:pt x="0" y="30282"/>
                    <a:pt x="1395" y="27118"/>
                    <a:pt x="2990" y="27118"/>
                  </a:cubicBezTo>
                  <a:lnTo>
                    <a:pt x="2990" y="27118"/>
                  </a:lnTo>
                  <a:cubicBezTo>
                    <a:pt x="57807" y="1581"/>
                    <a:pt x="57807" y="1581"/>
                    <a:pt x="57807" y="1581"/>
                  </a:cubicBezTo>
                  <a:lnTo>
                    <a:pt x="57807" y="1581"/>
                  </a:lnTo>
                  <a:lnTo>
                    <a:pt x="57807" y="1581"/>
                  </a:lnTo>
                  <a:lnTo>
                    <a:pt x="57807" y="1581"/>
                  </a:lnTo>
                  <a:cubicBezTo>
                    <a:pt x="59202" y="0"/>
                    <a:pt x="59202" y="0"/>
                    <a:pt x="60598" y="0"/>
                  </a:cubicBezTo>
                  <a:cubicBezTo>
                    <a:pt x="60598" y="0"/>
                    <a:pt x="61993" y="0"/>
                    <a:pt x="61993" y="1581"/>
                  </a:cubicBezTo>
                  <a:lnTo>
                    <a:pt x="61993" y="1581"/>
                  </a:lnTo>
                  <a:lnTo>
                    <a:pt x="61993" y="1581"/>
                  </a:lnTo>
                  <a:lnTo>
                    <a:pt x="61993" y="1581"/>
                  </a:lnTo>
                  <a:cubicBezTo>
                    <a:pt x="117009" y="27118"/>
                    <a:pt x="117009" y="27118"/>
                    <a:pt x="117009" y="27118"/>
                  </a:cubicBezTo>
                  <a:lnTo>
                    <a:pt x="117009" y="27118"/>
                  </a:lnTo>
                  <a:cubicBezTo>
                    <a:pt x="118405" y="27118"/>
                    <a:pt x="119800" y="30282"/>
                    <a:pt x="119800" y="31864"/>
                  </a:cubicBezTo>
                  <a:cubicBezTo>
                    <a:pt x="119800" y="35028"/>
                    <a:pt x="118405" y="36610"/>
                    <a:pt x="117009" y="38192"/>
                  </a:cubicBezTo>
                  <a:close/>
                  <a:moveTo>
                    <a:pt x="5780" y="81355"/>
                  </a:moveTo>
                  <a:lnTo>
                    <a:pt x="5780" y="81355"/>
                  </a:lnTo>
                  <a:cubicBezTo>
                    <a:pt x="7176" y="81355"/>
                    <a:pt x="7176" y="81355"/>
                    <a:pt x="8571" y="81355"/>
                  </a:cubicBezTo>
                  <a:lnTo>
                    <a:pt x="8571" y="81355"/>
                  </a:lnTo>
                  <a:lnTo>
                    <a:pt x="8571" y="81355"/>
                  </a:lnTo>
                  <a:lnTo>
                    <a:pt x="8571" y="81355"/>
                  </a:lnTo>
                  <a:cubicBezTo>
                    <a:pt x="60598" y="106892"/>
                    <a:pt x="60598" y="106892"/>
                    <a:pt x="60598" y="106892"/>
                  </a:cubicBezTo>
                  <a:cubicBezTo>
                    <a:pt x="112823" y="81355"/>
                    <a:pt x="112823" y="81355"/>
                    <a:pt x="112823" y="81355"/>
                  </a:cubicBezTo>
                  <a:lnTo>
                    <a:pt x="112823" y="81355"/>
                  </a:lnTo>
                  <a:lnTo>
                    <a:pt x="112823" y="81355"/>
                  </a:lnTo>
                  <a:lnTo>
                    <a:pt x="112823" y="81355"/>
                  </a:lnTo>
                  <a:lnTo>
                    <a:pt x="114219" y="81355"/>
                  </a:lnTo>
                  <a:cubicBezTo>
                    <a:pt x="118405" y="81355"/>
                    <a:pt x="119800" y="84519"/>
                    <a:pt x="119800" y="87683"/>
                  </a:cubicBezTo>
                  <a:cubicBezTo>
                    <a:pt x="119800" y="91073"/>
                    <a:pt x="118405" y="92655"/>
                    <a:pt x="117009" y="94237"/>
                  </a:cubicBezTo>
                  <a:lnTo>
                    <a:pt x="117009" y="94237"/>
                  </a:lnTo>
                  <a:cubicBezTo>
                    <a:pt x="61993" y="119774"/>
                    <a:pt x="61993" y="119774"/>
                    <a:pt x="61993" y="119774"/>
                  </a:cubicBezTo>
                  <a:lnTo>
                    <a:pt x="61993" y="119774"/>
                  </a:lnTo>
                  <a:lnTo>
                    <a:pt x="61993" y="119774"/>
                  </a:lnTo>
                  <a:lnTo>
                    <a:pt x="61993" y="119774"/>
                  </a:lnTo>
                  <a:lnTo>
                    <a:pt x="60598" y="119774"/>
                  </a:lnTo>
                  <a:cubicBezTo>
                    <a:pt x="59202" y="119774"/>
                    <a:pt x="59202" y="119774"/>
                    <a:pt x="57807" y="119774"/>
                  </a:cubicBezTo>
                  <a:lnTo>
                    <a:pt x="57807" y="119774"/>
                  </a:lnTo>
                  <a:lnTo>
                    <a:pt x="57807" y="119774"/>
                  </a:lnTo>
                  <a:lnTo>
                    <a:pt x="57807" y="119774"/>
                  </a:lnTo>
                  <a:cubicBezTo>
                    <a:pt x="2990" y="94237"/>
                    <a:pt x="2990" y="94237"/>
                    <a:pt x="2990" y="94237"/>
                  </a:cubicBezTo>
                  <a:lnTo>
                    <a:pt x="2990" y="94237"/>
                  </a:lnTo>
                  <a:cubicBezTo>
                    <a:pt x="1395" y="92655"/>
                    <a:pt x="0" y="91073"/>
                    <a:pt x="0" y="87683"/>
                  </a:cubicBezTo>
                  <a:cubicBezTo>
                    <a:pt x="0" y="84519"/>
                    <a:pt x="2990" y="81355"/>
                    <a:pt x="5780" y="81355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0" name="îślîdé">
              <a:extLst>
                <a:ext uri="{FF2B5EF4-FFF2-40B4-BE49-F238E27FC236}">
                  <a16:creationId xmlns:a16="http://schemas.microsoft.com/office/drawing/2014/main" xmlns="" id="{D7667757-63B0-4445-9B3C-1F133E41B002}"/>
                </a:ext>
              </a:extLst>
            </p:cNvPr>
            <p:cNvSpPr/>
            <p:nvPr/>
          </p:nvSpPr>
          <p:spPr>
            <a:xfrm>
              <a:off x="8174482" y="4699789"/>
              <a:ext cx="176066" cy="215776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2868" y="119800"/>
                  </a:moveTo>
                  <a:lnTo>
                    <a:pt x="112868" y="119800"/>
                  </a:lnTo>
                  <a:cubicBezTo>
                    <a:pt x="6885" y="119800"/>
                    <a:pt x="6885" y="119800"/>
                    <a:pt x="6885" y="119800"/>
                  </a:cubicBezTo>
                  <a:cubicBezTo>
                    <a:pt x="1721" y="119800"/>
                    <a:pt x="0" y="117004"/>
                    <a:pt x="0" y="114209"/>
                  </a:cubicBezTo>
                  <a:cubicBezTo>
                    <a:pt x="0" y="64891"/>
                    <a:pt x="0" y="64891"/>
                    <a:pt x="0" y="64891"/>
                  </a:cubicBezTo>
                  <a:cubicBezTo>
                    <a:pt x="0" y="62096"/>
                    <a:pt x="1721" y="59101"/>
                    <a:pt x="6885" y="59101"/>
                  </a:cubicBezTo>
                  <a:cubicBezTo>
                    <a:pt x="17213" y="59101"/>
                    <a:pt x="17213" y="59101"/>
                    <a:pt x="17213" y="59101"/>
                  </a:cubicBezTo>
                  <a:cubicBezTo>
                    <a:pt x="17213" y="33743"/>
                    <a:pt x="17213" y="33743"/>
                    <a:pt x="17213" y="33743"/>
                  </a:cubicBezTo>
                  <a:cubicBezTo>
                    <a:pt x="17213" y="13976"/>
                    <a:pt x="36393" y="0"/>
                    <a:pt x="59016" y="0"/>
                  </a:cubicBezTo>
                  <a:cubicBezTo>
                    <a:pt x="83360" y="0"/>
                    <a:pt x="100573" y="13976"/>
                    <a:pt x="100573" y="33743"/>
                  </a:cubicBezTo>
                  <a:cubicBezTo>
                    <a:pt x="100573" y="36539"/>
                    <a:pt x="98852" y="39534"/>
                    <a:pt x="93688" y="39534"/>
                  </a:cubicBezTo>
                  <a:cubicBezTo>
                    <a:pt x="90245" y="39534"/>
                    <a:pt x="86803" y="36539"/>
                    <a:pt x="86803" y="33743"/>
                  </a:cubicBezTo>
                  <a:cubicBezTo>
                    <a:pt x="86803" y="21164"/>
                    <a:pt x="74754" y="11181"/>
                    <a:pt x="59016" y="11181"/>
                  </a:cubicBezTo>
                  <a:cubicBezTo>
                    <a:pt x="43278" y="11181"/>
                    <a:pt x="31229" y="21164"/>
                    <a:pt x="31229" y="33743"/>
                  </a:cubicBezTo>
                  <a:cubicBezTo>
                    <a:pt x="31229" y="59101"/>
                    <a:pt x="31229" y="59101"/>
                    <a:pt x="31229" y="59101"/>
                  </a:cubicBezTo>
                  <a:cubicBezTo>
                    <a:pt x="86803" y="59101"/>
                    <a:pt x="86803" y="59101"/>
                    <a:pt x="86803" y="59101"/>
                  </a:cubicBezTo>
                  <a:cubicBezTo>
                    <a:pt x="100573" y="59101"/>
                    <a:pt x="100573" y="59101"/>
                    <a:pt x="100573" y="59101"/>
                  </a:cubicBezTo>
                  <a:cubicBezTo>
                    <a:pt x="112868" y="59101"/>
                    <a:pt x="112868" y="59101"/>
                    <a:pt x="112868" y="59101"/>
                  </a:cubicBezTo>
                  <a:cubicBezTo>
                    <a:pt x="116311" y="59101"/>
                    <a:pt x="119754" y="62096"/>
                    <a:pt x="119754" y="64891"/>
                  </a:cubicBezTo>
                  <a:cubicBezTo>
                    <a:pt x="119754" y="114209"/>
                    <a:pt x="119754" y="114209"/>
                    <a:pt x="119754" y="114209"/>
                  </a:cubicBezTo>
                  <a:cubicBezTo>
                    <a:pt x="119754" y="117004"/>
                    <a:pt x="116311" y="119800"/>
                    <a:pt x="112868" y="119800"/>
                  </a:cubicBezTo>
                  <a:close/>
                  <a:moveTo>
                    <a:pt x="59016" y="70482"/>
                  </a:moveTo>
                  <a:lnTo>
                    <a:pt x="59016" y="70482"/>
                  </a:lnTo>
                  <a:cubicBezTo>
                    <a:pt x="52131" y="70482"/>
                    <a:pt x="45000" y="76073"/>
                    <a:pt x="45000" y="81863"/>
                  </a:cubicBezTo>
                  <a:cubicBezTo>
                    <a:pt x="45000" y="86056"/>
                    <a:pt x="48688" y="90249"/>
                    <a:pt x="52131" y="91647"/>
                  </a:cubicBezTo>
                  <a:cubicBezTo>
                    <a:pt x="52131" y="103028"/>
                    <a:pt x="52131" y="103028"/>
                    <a:pt x="52131" y="103028"/>
                  </a:cubicBezTo>
                  <a:cubicBezTo>
                    <a:pt x="52131" y="105823"/>
                    <a:pt x="55573" y="108618"/>
                    <a:pt x="59016" y="108618"/>
                  </a:cubicBezTo>
                  <a:cubicBezTo>
                    <a:pt x="64180" y="108618"/>
                    <a:pt x="65901" y="105823"/>
                    <a:pt x="65901" y="103028"/>
                  </a:cubicBezTo>
                  <a:cubicBezTo>
                    <a:pt x="65901" y="91647"/>
                    <a:pt x="65901" y="91647"/>
                    <a:pt x="65901" y="91647"/>
                  </a:cubicBezTo>
                  <a:cubicBezTo>
                    <a:pt x="71065" y="90249"/>
                    <a:pt x="72786" y="86056"/>
                    <a:pt x="72786" y="81863"/>
                  </a:cubicBezTo>
                  <a:cubicBezTo>
                    <a:pt x="72786" y="76073"/>
                    <a:pt x="67622" y="70482"/>
                    <a:pt x="59016" y="70482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72171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1791791" y="2776190"/>
            <a:ext cx="1168104" cy="1015623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01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FC6B475-6C54-46B9-A2D2-BFFC63569E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FC5ACB0-AEF1-422D-82ED-F1805FD0CA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312A9AE-32DE-4165-AF08-711EACDB02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  <p:grpSp>
        <p:nvGrpSpPr>
          <p:cNvPr id="5" name="20636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7174DBB-5338-4FCE-8DEB-C2309CC7219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1" y="1142123"/>
            <a:ext cx="10544874" cy="5001502"/>
            <a:chOff x="673101" y="1142123"/>
            <a:chExt cx="10544874" cy="5001502"/>
          </a:xfrm>
        </p:grpSpPr>
        <p:sp>
          <p:nvSpPr>
            <p:cNvPr id="6" name="íSḻîdè">
              <a:extLst>
                <a:ext uri="{FF2B5EF4-FFF2-40B4-BE49-F238E27FC236}">
                  <a16:creationId xmlns:a16="http://schemas.microsoft.com/office/drawing/2014/main" xmlns="" id="{46F5D577-2D96-4868-BB70-E48066C0C1C8}"/>
                </a:ext>
              </a:extLst>
            </p:cNvPr>
            <p:cNvSpPr txBox="1"/>
            <p:nvPr/>
          </p:nvSpPr>
          <p:spPr>
            <a:xfrm>
              <a:off x="673103" y="2645782"/>
              <a:ext cx="3606798" cy="7141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b" anchorCtr="0">
              <a:normAutofit/>
            </a:bodyPr>
            <a:lstStyle/>
            <a:p>
              <a:pPr>
                <a:buSzPct val="25000"/>
              </a:pPr>
              <a:r>
                <a:rPr lang="en-US" sz="2000" b="1" dirty="0"/>
                <a:t>Unified fonts make</a:t>
              </a:r>
            </a:p>
            <a:p>
              <a:pPr>
                <a:buSzPct val="25000"/>
              </a:pPr>
              <a:r>
                <a:rPr lang="en-US" sz="2000" b="1" dirty="0"/>
                <a:t>reading more fluent.</a:t>
              </a:r>
            </a:p>
          </p:txBody>
        </p:sp>
        <p:sp>
          <p:nvSpPr>
            <p:cNvPr id="7" name="íṥḷiďé">
              <a:extLst>
                <a:ext uri="{FF2B5EF4-FFF2-40B4-BE49-F238E27FC236}">
                  <a16:creationId xmlns:a16="http://schemas.microsoft.com/office/drawing/2014/main" xmlns="" id="{ACAE8512-EB3A-4794-8CD4-B138E95015A9}"/>
                </a:ext>
              </a:extLst>
            </p:cNvPr>
            <p:cNvSpPr txBox="1"/>
            <p:nvPr/>
          </p:nvSpPr>
          <p:spPr>
            <a:xfrm>
              <a:off x="673101" y="3359901"/>
              <a:ext cx="3606799" cy="10559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11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1100" dirty="0"/>
                <a:t>Adjust the spacing to adapt to Chinese typesetting, use the reference line in PPT.</a:t>
              </a:r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ADDC47AE-CA97-4C90-9CC2-BB73CE44A13E}"/>
                </a:ext>
              </a:extLst>
            </p:cNvPr>
            <p:cNvCxnSpPr/>
            <p:nvPr/>
          </p:nvCxnSpPr>
          <p:spPr>
            <a:xfrm>
              <a:off x="4685691" y="1142123"/>
              <a:ext cx="0" cy="500150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îŝḻiḑè">
              <a:extLst>
                <a:ext uri="{FF2B5EF4-FFF2-40B4-BE49-F238E27FC236}">
                  <a16:creationId xmlns:a16="http://schemas.microsoft.com/office/drawing/2014/main" xmlns="" id="{7A9AA9D3-B5F1-47ED-A880-9541ABD61D59}"/>
                </a:ext>
              </a:extLst>
            </p:cNvPr>
            <p:cNvGrpSpPr/>
            <p:nvPr/>
          </p:nvGrpSpPr>
          <p:grpSpPr>
            <a:xfrm>
              <a:off x="4964923" y="2060849"/>
              <a:ext cx="2709752" cy="2822342"/>
              <a:chOff x="5260198" y="2060849"/>
              <a:chExt cx="2709752" cy="2822342"/>
            </a:xfrm>
          </p:grpSpPr>
          <p:grpSp>
            <p:nvGrpSpPr>
              <p:cNvPr id="19" name="î$1iďe">
                <a:extLst>
                  <a:ext uri="{FF2B5EF4-FFF2-40B4-BE49-F238E27FC236}">
                    <a16:creationId xmlns:a16="http://schemas.microsoft.com/office/drawing/2014/main" xmlns="" id="{2A753CCD-6336-4AA0-BD55-38B671D3B7FE}"/>
                  </a:ext>
                </a:extLst>
              </p:cNvPr>
              <p:cNvGrpSpPr/>
              <p:nvPr/>
            </p:nvGrpSpPr>
            <p:grpSpPr>
              <a:xfrm>
                <a:off x="6027960" y="2060849"/>
                <a:ext cx="1802879" cy="1165378"/>
                <a:chOff x="968009" y="2060849"/>
                <a:chExt cx="1802879" cy="1165378"/>
              </a:xfrm>
            </p:grpSpPr>
            <p:sp>
              <p:nvSpPr>
                <p:cNvPr id="23" name="îŝlîḋé">
                  <a:extLst>
                    <a:ext uri="{FF2B5EF4-FFF2-40B4-BE49-F238E27FC236}">
                      <a16:creationId xmlns:a16="http://schemas.microsoft.com/office/drawing/2014/main" xmlns="" id="{F87AA0E3-3D2D-4E52-97DD-4607FBC50094}"/>
                    </a:ext>
                  </a:extLst>
                </p:cNvPr>
                <p:cNvSpPr/>
                <p:nvPr/>
              </p:nvSpPr>
              <p:spPr bwMode="auto">
                <a:xfrm>
                  <a:off x="1357821" y="3114156"/>
                  <a:ext cx="775563" cy="112071"/>
                </a:xfrm>
                <a:custGeom>
                  <a:avLst/>
                  <a:gdLst>
                    <a:gd name="T0" fmla="+- 0 10800 961"/>
                    <a:gd name="T1" fmla="*/ T0 w 19679"/>
                    <a:gd name="T2" fmla="+- 0 10800 961"/>
                    <a:gd name="T3" fmla="*/ 10800 h 19679"/>
                    <a:gd name="T4" fmla="+- 0 10800 961"/>
                    <a:gd name="T5" fmla="*/ T4 w 19679"/>
                    <a:gd name="T6" fmla="+- 0 10800 961"/>
                    <a:gd name="T7" fmla="*/ 10800 h 19679"/>
                    <a:gd name="T8" fmla="+- 0 10800 961"/>
                    <a:gd name="T9" fmla="*/ T8 w 19679"/>
                    <a:gd name="T10" fmla="+- 0 10800 961"/>
                    <a:gd name="T11" fmla="*/ 10800 h 19679"/>
                    <a:gd name="T12" fmla="+- 0 10800 961"/>
                    <a:gd name="T13" fmla="*/ T12 w 19679"/>
                    <a:gd name="T14" fmla="+- 0 10800 961"/>
                    <a:gd name="T15" fmla="*/ 10800 h 19679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19679" h="19679">
                      <a:moveTo>
                        <a:pt x="16796" y="2881"/>
                      </a:moveTo>
                      <a:cubicBezTo>
                        <a:pt x="20639" y="6724"/>
                        <a:pt x="20639" y="12953"/>
                        <a:pt x="16796" y="16796"/>
                      </a:cubicBezTo>
                      <a:cubicBezTo>
                        <a:pt x="12953" y="20638"/>
                        <a:pt x="6724" y="20638"/>
                        <a:pt x="2881" y="16796"/>
                      </a:cubicBezTo>
                      <a:cubicBezTo>
                        <a:pt x="-961" y="12953"/>
                        <a:pt x="-961" y="6724"/>
                        <a:pt x="2881" y="2881"/>
                      </a:cubicBezTo>
                      <a:cubicBezTo>
                        <a:pt x="6724" y="-961"/>
                        <a:pt x="12953" y="-961"/>
                        <a:pt x="16796" y="2881"/>
                      </a:cubicBezTo>
                      <a:close/>
                    </a:path>
                  </a:pathLst>
                </a:custGeom>
                <a:solidFill>
                  <a:srgbClr val="53585F">
                    <a:alpha val="2688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4" name="išḷiḓé">
                  <a:extLst>
                    <a:ext uri="{FF2B5EF4-FFF2-40B4-BE49-F238E27FC236}">
                      <a16:creationId xmlns:a16="http://schemas.microsoft.com/office/drawing/2014/main" xmlns="" id="{37610852-77C6-4478-BB45-10E15FC79FEE}"/>
                    </a:ext>
                  </a:extLst>
                </p:cNvPr>
                <p:cNvSpPr/>
                <p:nvPr/>
              </p:nvSpPr>
              <p:spPr bwMode="auto">
                <a:xfrm>
                  <a:off x="968009" y="2060849"/>
                  <a:ext cx="1165375" cy="1165378"/>
                </a:xfrm>
                <a:custGeom>
                  <a:avLst/>
                  <a:gdLst>
                    <a:gd name="T0" fmla="+- 0 11026 981"/>
                    <a:gd name="T1" fmla="*/ T0 w 20090"/>
                    <a:gd name="T2" fmla="*/ 10297 h 20595"/>
                    <a:gd name="T3" fmla="+- 0 11026 981"/>
                    <a:gd name="T4" fmla="*/ T3 w 20090"/>
                    <a:gd name="T5" fmla="*/ 10297 h 20595"/>
                    <a:gd name="T6" fmla="+- 0 11026 981"/>
                    <a:gd name="T7" fmla="*/ T6 w 20090"/>
                    <a:gd name="T8" fmla="*/ 10297 h 20595"/>
                    <a:gd name="T9" fmla="+- 0 11026 981"/>
                    <a:gd name="T10" fmla="*/ T9 w 20090"/>
                    <a:gd name="T11" fmla="*/ 10297 h 20595"/>
                  </a:gdLst>
                  <a:ahLst/>
                  <a:cxnLst>
                    <a:cxn ang="0">
                      <a:pos x="T1" y="T2"/>
                    </a:cxn>
                    <a:cxn ang="0">
                      <a:pos x="T4" y="T5"/>
                    </a:cxn>
                    <a:cxn ang="0">
                      <a:pos x="T7" y="T8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090" h="20595">
                      <a:moveTo>
                        <a:pt x="10048" y="0"/>
                      </a:moveTo>
                      <a:cubicBezTo>
                        <a:pt x="7476" y="0"/>
                        <a:pt x="4905" y="1002"/>
                        <a:pt x="2943" y="3012"/>
                      </a:cubicBezTo>
                      <a:cubicBezTo>
                        <a:pt x="-981" y="7034"/>
                        <a:pt x="-981" y="13557"/>
                        <a:pt x="2943" y="17578"/>
                      </a:cubicBezTo>
                      <a:cubicBezTo>
                        <a:pt x="6867" y="21599"/>
                        <a:pt x="13229" y="21599"/>
                        <a:pt x="17153" y="17578"/>
                      </a:cubicBezTo>
                      <a:cubicBezTo>
                        <a:pt x="19748" y="14919"/>
                        <a:pt x="20618" y="11168"/>
                        <a:pt x="19782" y="7768"/>
                      </a:cubicBezTo>
                      <a:cubicBezTo>
                        <a:pt x="18191" y="8614"/>
                        <a:pt x="16192" y="8372"/>
                        <a:pt x="14857" y="7004"/>
                      </a:cubicBezTo>
                      <a:cubicBezTo>
                        <a:pt x="13287" y="5395"/>
                        <a:pt x="13228" y="2841"/>
                        <a:pt x="14647" y="1140"/>
                      </a:cubicBezTo>
                      <a:cubicBezTo>
                        <a:pt x="13208" y="380"/>
                        <a:pt x="11629" y="0"/>
                        <a:pt x="10048" y="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ffectLst/>
                <a:extLst/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5" name="ïs1ïḓè">
                  <a:extLst>
                    <a:ext uri="{FF2B5EF4-FFF2-40B4-BE49-F238E27FC236}">
                      <a16:creationId xmlns:a16="http://schemas.microsoft.com/office/drawing/2014/main" xmlns="" id="{692EB5E5-5B79-4B72-86EC-34723D798107}"/>
                    </a:ext>
                  </a:extLst>
                </p:cNvPr>
                <p:cNvSpPr/>
                <p:nvPr/>
              </p:nvSpPr>
              <p:spPr bwMode="auto">
                <a:xfrm>
                  <a:off x="1893812" y="2099830"/>
                  <a:ext cx="877076" cy="343523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599"/>
                      </a:lnTo>
                      <a:lnTo>
                        <a:pt x="0" y="21599"/>
                      </a:lnTo>
                      <a:close/>
                    </a:path>
                  </a:pathLst>
                </a:cu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indent="0" algn="l">
                    <a:buSzTx/>
                    <a:buFontTx/>
                    <a:buNone/>
                  </a:pPr>
                  <a:r>
                    <a:rPr lang="en-US" altLang="zh-CN" sz="1800" b="1" dirty="0">
                      <a:solidFill>
                        <a:schemeClr val="accent1"/>
                      </a:solidFill>
                    </a:rPr>
                    <a:t>Text</a:t>
                  </a:r>
                  <a:endParaRPr lang="zh-CN" altLang="en-US" sz="1800" b="1" dirty="0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26" name="iS1íḍè">
                  <a:extLst>
                    <a:ext uri="{FF2B5EF4-FFF2-40B4-BE49-F238E27FC236}">
                      <a16:creationId xmlns:a16="http://schemas.microsoft.com/office/drawing/2014/main" xmlns="" id="{196FDD83-5F04-40F5-8CDC-AD4430332D95}"/>
                    </a:ext>
                  </a:extLst>
                </p:cNvPr>
                <p:cNvSpPr/>
                <p:nvPr/>
              </p:nvSpPr>
              <p:spPr bwMode="auto">
                <a:xfrm>
                  <a:off x="1378448" y="2464468"/>
                  <a:ext cx="344495" cy="358139"/>
                </a:xfrm>
                <a:custGeom>
                  <a:avLst/>
                  <a:gdLst>
                    <a:gd name="connsiteX0" fmla="*/ 466115 w 584423"/>
                    <a:gd name="connsiteY0" fmla="*/ 268189 h 607568"/>
                    <a:gd name="connsiteX1" fmla="*/ 479022 w 584423"/>
                    <a:gd name="connsiteY1" fmla="*/ 270337 h 607568"/>
                    <a:gd name="connsiteX2" fmla="*/ 502991 w 584423"/>
                    <a:gd name="connsiteY2" fmla="*/ 288288 h 607568"/>
                    <a:gd name="connsiteX3" fmla="*/ 527113 w 584423"/>
                    <a:gd name="connsiteY3" fmla="*/ 270337 h 607568"/>
                    <a:gd name="connsiteX4" fmla="*/ 539866 w 584423"/>
                    <a:gd name="connsiteY4" fmla="*/ 268189 h 607568"/>
                    <a:gd name="connsiteX5" fmla="*/ 552004 w 584423"/>
                    <a:gd name="connsiteY5" fmla="*/ 271871 h 607568"/>
                    <a:gd name="connsiteX6" fmla="*/ 584423 w 584423"/>
                    <a:gd name="connsiteY6" fmla="*/ 316826 h 607568"/>
                    <a:gd name="connsiteX7" fmla="*/ 584423 w 584423"/>
                    <a:gd name="connsiteY7" fmla="*/ 389092 h 607568"/>
                    <a:gd name="connsiteX8" fmla="*/ 582118 w 584423"/>
                    <a:gd name="connsiteY8" fmla="*/ 396917 h 607568"/>
                    <a:gd name="connsiteX9" fmla="*/ 557842 w 584423"/>
                    <a:gd name="connsiteY9" fmla="*/ 433894 h 607568"/>
                    <a:gd name="connsiteX10" fmla="*/ 557842 w 584423"/>
                    <a:gd name="connsiteY10" fmla="*/ 530708 h 607568"/>
                    <a:gd name="connsiteX11" fmla="*/ 543553 w 584423"/>
                    <a:gd name="connsiteY11" fmla="*/ 544977 h 607568"/>
                    <a:gd name="connsiteX12" fmla="*/ 462428 w 584423"/>
                    <a:gd name="connsiteY12" fmla="*/ 544977 h 607568"/>
                    <a:gd name="connsiteX13" fmla="*/ 448139 w 584423"/>
                    <a:gd name="connsiteY13" fmla="*/ 530708 h 607568"/>
                    <a:gd name="connsiteX14" fmla="*/ 448139 w 584423"/>
                    <a:gd name="connsiteY14" fmla="*/ 433894 h 607568"/>
                    <a:gd name="connsiteX15" fmla="*/ 423863 w 584423"/>
                    <a:gd name="connsiteY15" fmla="*/ 396917 h 607568"/>
                    <a:gd name="connsiteX16" fmla="*/ 421558 w 584423"/>
                    <a:gd name="connsiteY16" fmla="*/ 389092 h 607568"/>
                    <a:gd name="connsiteX17" fmla="*/ 421558 w 584423"/>
                    <a:gd name="connsiteY17" fmla="*/ 316826 h 607568"/>
                    <a:gd name="connsiteX18" fmla="*/ 453977 w 584423"/>
                    <a:gd name="connsiteY18" fmla="*/ 271871 h 607568"/>
                    <a:gd name="connsiteX19" fmla="*/ 466115 w 584423"/>
                    <a:gd name="connsiteY19" fmla="*/ 268189 h 607568"/>
                    <a:gd name="connsiteX20" fmla="*/ 44557 w 584423"/>
                    <a:gd name="connsiteY20" fmla="*/ 268189 h 607568"/>
                    <a:gd name="connsiteX21" fmla="*/ 57310 w 584423"/>
                    <a:gd name="connsiteY21" fmla="*/ 270337 h 607568"/>
                    <a:gd name="connsiteX22" fmla="*/ 81432 w 584423"/>
                    <a:gd name="connsiteY22" fmla="*/ 288288 h 607568"/>
                    <a:gd name="connsiteX23" fmla="*/ 105401 w 584423"/>
                    <a:gd name="connsiteY23" fmla="*/ 270337 h 607568"/>
                    <a:gd name="connsiteX24" fmla="*/ 118308 w 584423"/>
                    <a:gd name="connsiteY24" fmla="*/ 268189 h 607568"/>
                    <a:gd name="connsiteX25" fmla="*/ 130446 w 584423"/>
                    <a:gd name="connsiteY25" fmla="*/ 271871 h 607568"/>
                    <a:gd name="connsiteX26" fmla="*/ 162865 w 584423"/>
                    <a:gd name="connsiteY26" fmla="*/ 316826 h 607568"/>
                    <a:gd name="connsiteX27" fmla="*/ 162865 w 584423"/>
                    <a:gd name="connsiteY27" fmla="*/ 389092 h 607568"/>
                    <a:gd name="connsiteX28" fmla="*/ 160560 w 584423"/>
                    <a:gd name="connsiteY28" fmla="*/ 396917 h 607568"/>
                    <a:gd name="connsiteX29" fmla="*/ 136284 w 584423"/>
                    <a:gd name="connsiteY29" fmla="*/ 433894 h 607568"/>
                    <a:gd name="connsiteX30" fmla="*/ 136284 w 584423"/>
                    <a:gd name="connsiteY30" fmla="*/ 530708 h 607568"/>
                    <a:gd name="connsiteX31" fmla="*/ 121995 w 584423"/>
                    <a:gd name="connsiteY31" fmla="*/ 544977 h 607568"/>
                    <a:gd name="connsiteX32" fmla="*/ 40870 w 584423"/>
                    <a:gd name="connsiteY32" fmla="*/ 544977 h 607568"/>
                    <a:gd name="connsiteX33" fmla="*/ 26581 w 584423"/>
                    <a:gd name="connsiteY33" fmla="*/ 530708 h 607568"/>
                    <a:gd name="connsiteX34" fmla="*/ 26581 w 584423"/>
                    <a:gd name="connsiteY34" fmla="*/ 433894 h 607568"/>
                    <a:gd name="connsiteX35" fmla="*/ 2305 w 584423"/>
                    <a:gd name="connsiteY35" fmla="*/ 396917 h 607568"/>
                    <a:gd name="connsiteX36" fmla="*/ 0 w 584423"/>
                    <a:gd name="connsiteY36" fmla="*/ 389092 h 607568"/>
                    <a:gd name="connsiteX37" fmla="*/ 0 w 584423"/>
                    <a:gd name="connsiteY37" fmla="*/ 316826 h 607568"/>
                    <a:gd name="connsiteX38" fmla="*/ 32419 w 584423"/>
                    <a:gd name="connsiteY38" fmla="*/ 271871 h 607568"/>
                    <a:gd name="connsiteX39" fmla="*/ 44557 w 584423"/>
                    <a:gd name="connsiteY39" fmla="*/ 268189 h 607568"/>
                    <a:gd name="connsiteX40" fmla="*/ 283757 w 584423"/>
                    <a:gd name="connsiteY40" fmla="*/ 227644 h 607568"/>
                    <a:gd name="connsiteX41" fmla="*/ 300667 w 584423"/>
                    <a:gd name="connsiteY41" fmla="*/ 227644 h 607568"/>
                    <a:gd name="connsiteX42" fmla="*/ 306663 w 584423"/>
                    <a:gd name="connsiteY42" fmla="*/ 230253 h 607568"/>
                    <a:gd name="connsiteX43" fmla="*/ 307739 w 584423"/>
                    <a:gd name="connsiteY43" fmla="*/ 239459 h 607568"/>
                    <a:gd name="connsiteX44" fmla="*/ 298669 w 584423"/>
                    <a:gd name="connsiteY44" fmla="*/ 252962 h 607568"/>
                    <a:gd name="connsiteX45" fmla="*/ 302973 w 584423"/>
                    <a:gd name="connsiteY45" fmla="*/ 288561 h 607568"/>
                    <a:gd name="connsiteX46" fmla="*/ 294672 w 584423"/>
                    <a:gd name="connsiteY46" fmla="*/ 310810 h 607568"/>
                    <a:gd name="connsiteX47" fmla="*/ 289752 w 584423"/>
                    <a:gd name="connsiteY47" fmla="*/ 310810 h 607568"/>
                    <a:gd name="connsiteX48" fmla="*/ 281451 w 584423"/>
                    <a:gd name="connsiteY48" fmla="*/ 288561 h 607568"/>
                    <a:gd name="connsiteX49" fmla="*/ 285755 w 584423"/>
                    <a:gd name="connsiteY49" fmla="*/ 252962 h 607568"/>
                    <a:gd name="connsiteX50" fmla="*/ 276685 w 584423"/>
                    <a:gd name="connsiteY50" fmla="*/ 239459 h 607568"/>
                    <a:gd name="connsiteX51" fmla="*/ 277761 w 584423"/>
                    <a:gd name="connsiteY51" fmla="*/ 230253 h 607568"/>
                    <a:gd name="connsiteX52" fmla="*/ 283757 w 584423"/>
                    <a:gd name="connsiteY52" fmla="*/ 227644 h 607568"/>
                    <a:gd name="connsiteX53" fmla="*/ 243694 w 584423"/>
                    <a:gd name="connsiteY53" fmla="*/ 226776 h 607568"/>
                    <a:gd name="connsiteX54" fmla="*/ 248918 w 584423"/>
                    <a:gd name="connsiteY54" fmla="*/ 230304 h 607568"/>
                    <a:gd name="connsiteX55" fmla="*/ 285947 w 584423"/>
                    <a:gd name="connsiteY55" fmla="*/ 331870 h 607568"/>
                    <a:gd name="connsiteX56" fmla="*/ 298546 w 584423"/>
                    <a:gd name="connsiteY56" fmla="*/ 331870 h 607568"/>
                    <a:gd name="connsiteX57" fmla="*/ 335575 w 584423"/>
                    <a:gd name="connsiteY57" fmla="*/ 230304 h 607568"/>
                    <a:gd name="connsiteX58" fmla="*/ 342336 w 584423"/>
                    <a:gd name="connsiteY58" fmla="*/ 226929 h 607568"/>
                    <a:gd name="connsiteX59" fmla="*/ 360005 w 584423"/>
                    <a:gd name="connsiteY59" fmla="*/ 232299 h 607568"/>
                    <a:gd name="connsiteX60" fmla="*/ 360005 w 584423"/>
                    <a:gd name="connsiteY60" fmla="*/ 232452 h 607568"/>
                    <a:gd name="connsiteX61" fmla="*/ 397495 w 584423"/>
                    <a:gd name="connsiteY61" fmla="*/ 284002 h 607568"/>
                    <a:gd name="connsiteX62" fmla="*/ 397495 w 584423"/>
                    <a:gd name="connsiteY62" fmla="*/ 391704 h 607568"/>
                    <a:gd name="connsiteX63" fmla="*/ 396573 w 584423"/>
                    <a:gd name="connsiteY63" fmla="*/ 394619 h 607568"/>
                    <a:gd name="connsiteX64" fmla="*/ 358008 w 584423"/>
                    <a:gd name="connsiteY64" fmla="*/ 453379 h 607568"/>
                    <a:gd name="connsiteX65" fmla="*/ 358008 w 584423"/>
                    <a:gd name="connsiteY65" fmla="*/ 602045 h 607568"/>
                    <a:gd name="connsiteX66" fmla="*/ 352476 w 584423"/>
                    <a:gd name="connsiteY66" fmla="*/ 607568 h 607568"/>
                    <a:gd name="connsiteX67" fmla="*/ 232017 w 584423"/>
                    <a:gd name="connsiteY67" fmla="*/ 607568 h 607568"/>
                    <a:gd name="connsiteX68" fmla="*/ 226485 w 584423"/>
                    <a:gd name="connsiteY68" fmla="*/ 602045 h 607568"/>
                    <a:gd name="connsiteX69" fmla="*/ 226485 w 584423"/>
                    <a:gd name="connsiteY69" fmla="*/ 453379 h 607568"/>
                    <a:gd name="connsiteX70" fmla="*/ 187920 w 584423"/>
                    <a:gd name="connsiteY70" fmla="*/ 394619 h 607568"/>
                    <a:gd name="connsiteX71" fmla="*/ 186998 w 584423"/>
                    <a:gd name="connsiteY71" fmla="*/ 391704 h 607568"/>
                    <a:gd name="connsiteX72" fmla="*/ 186998 w 584423"/>
                    <a:gd name="connsiteY72" fmla="*/ 284309 h 607568"/>
                    <a:gd name="connsiteX73" fmla="*/ 224488 w 584423"/>
                    <a:gd name="connsiteY73" fmla="*/ 232299 h 607568"/>
                    <a:gd name="connsiteX74" fmla="*/ 243694 w 584423"/>
                    <a:gd name="connsiteY74" fmla="*/ 226776 h 607568"/>
                    <a:gd name="connsiteX75" fmla="*/ 503026 w 584423"/>
                    <a:gd name="connsiteY75" fmla="*/ 160466 h 607568"/>
                    <a:gd name="connsiteX76" fmla="*/ 550975 w 584423"/>
                    <a:gd name="connsiteY76" fmla="*/ 208274 h 607568"/>
                    <a:gd name="connsiteX77" fmla="*/ 503026 w 584423"/>
                    <a:gd name="connsiteY77" fmla="*/ 256082 h 607568"/>
                    <a:gd name="connsiteX78" fmla="*/ 455077 w 584423"/>
                    <a:gd name="connsiteY78" fmla="*/ 208274 h 607568"/>
                    <a:gd name="connsiteX79" fmla="*/ 503026 w 584423"/>
                    <a:gd name="connsiteY79" fmla="*/ 160466 h 607568"/>
                    <a:gd name="connsiteX80" fmla="*/ 81397 w 584423"/>
                    <a:gd name="connsiteY80" fmla="*/ 160466 h 607568"/>
                    <a:gd name="connsiteX81" fmla="*/ 129346 w 584423"/>
                    <a:gd name="connsiteY81" fmla="*/ 208274 h 607568"/>
                    <a:gd name="connsiteX82" fmla="*/ 81397 w 584423"/>
                    <a:gd name="connsiteY82" fmla="*/ 256082 h 607568"/>
                    <a:gd name="connsiteX83" fmla="*/ 33448 w 584423"/>
                    <a:gd name="connsiteY83" fmla="*/ 208274 h 607568"/>
                    <a:gd name="connsiteX84" fmla="*/ 81397 w 584423"/>
                    <a:gd name="connsiteY84" fmla="*/ 160466 h 607568"/>
                    <a:gd name="connsiteX85" fmla="*/ 292212 w 584423"/>
                    <a:gd name="connsiteY85" fmla="*/ 79174 h 607568"/>
                    <a:gd name="connsiteX86" fmla="*/ 353957 w 584423"/>
                    <a:gd name="connsiteY86" fmla="*/ 140848 h 607568"/>
                    <a:gd name="connsiteX87" fmla="*/ 292212 w 584423"/>
                    <a:gd name="connsiteY87" fmla="*/ 202522 h 607568"/>
                    <a:gd name="connsiteX88" fmla="*/ 230467 w 584423"/>
                    <a:gd name="connsiteY88" fmla="*/ 140848 h 607568"/>
                    <a:gd name="connsiteX89" fmla="*/ 292212 w 584423"/>
                    <a:gd name="connsiteY89" fmla="*/ 79174 h 607568"/>
                    <a:gd name="connsiteX90" fmla="*/ 292212 w 584423"/>
                    <a:gd name="connsiteY90" fmla="*/ 0 h 607568"/>
                    <a:gd name="connsiteX91" fmla="*/ 504683 w 584423"/>
                    <a:gd name="connsiteY91" fmla="*/ 105068 h 607568"/>
                    <a:gd name="connsiteX92" fmla="*/ 501764 w 584423"/>
                    <a:gd name="connsiteY92" fmla="*/ 126542 h 607568"/>
                    <a:gd name="connsiteX93" fmla="*/ 492546 w 584423"/>
                    <a:gd name="connsiteY93" fmla="*/ 129610 h 607568"/>
                    <a:gd name="connsiteX94" fmla="*/ 480409 w 584423"/>
                    <a:gd name="connsiteY94" fmla="*/ 123628 h 607568"/>
                    <a:gd name="connsiteX95" fmla="*/ 292212 w 584423"/>
                    <a:gd name="connsiteY95" fmla="*/ 30677 h 607568"/>
                    <a:gd name="connsiteX96" fmla="*/ 104014 w 584423"/>
                    <a:gd name="connsiteY96" fmla="*/ 123628 h 607568"/>
                    <a:gd name="connsiteX97" fmla="*/ 82659 w 584423"/>
                    <a:gd name="connsiteY97" fmla="*/ 126542 h 607568"/>
                    <a:gd name="connsiteX98" fmla="*/ 79740 w 584423"/>
                    <a:gd name="connsiteY98" fmla="*/ 105068 h 607568"/>
                    <a:gd name="connsiteX99" fmla="*/ 292212 w 584423"/>
                    <a:gd name="connsiteY99" fmla="*/ 0 h 607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</a:cxnLst>
                  <a:rect l="l" t="t" r="r" b="b"/>
                  <a:pathLst>
                    <a:path w="584423" h="607568">
                      <a:moveTo>
                        <a:pt x="466115" y="268189"/>
                      </a:moveTo>
                      <a:cubicBezTo>
                        <a:pt x="470571" y="266808"/>
                        <a:pt x="475334" y="267575"/>
                        <a:pt x="479022" y="270337"/>
                      </a:cubicBezTo>
                      <a:lnTo>
                        <a:pt x="502991" y="288288"/>
                      </a:lnTo>
                      <a:lnTo>
                        <a:pt x="527113" y="270337"/>
                      </a:lnTo>
                      <a:cubicBezTo>
                        <a:pt x="530647" y="267575"/>
                        <a:pt x="535410" y="266808"/>
                        <a:pt x="539866" y="268189"/>
                      </a:cubicBezTo>
                      <a:cubicBezTo>
                        <a:pt x="539866" y="268189"/>
                        <a:pt x="551850" y="271871"/>
                        <a:pt x="552004" y="271871"/>
                      </a:cubicBezTo>
                      <a:cubicBezTo>
                        <a:pt x="571363" y="278315"/>
                        <a:pt x="584423" y="296420"/>
                        <a:pt x="584423" y="316826"/>
                      </a:cubicBezTo>
                      <a:lnTo>
                        <a:pt x="584423" y="389092"/>
                      </a:lnTo>
                      <a:cubicBezTo>
                        <a:pt x="584423" y="391854"/>
                        <a:pt x="583655" y="394615"/>
                        <a:pt x="582118" y="396917"/>
                      </a:cubicBezTo>
                      <a:lnTo>
                        <a:pt x="557842" y="433894"/>
                      </a:lnTo>
                      <a:lnTo>
                        <a:pt x="557842" y="530708"/>
                      </a:lnTo>
                      <a:cubicBezTo>
                        <a:pt x="557842" y="538686"/>
                        <a:pt x="551389" y="544977"/>
                        <a:pt x="543553" y="544977"/>
                      </a:cubicBezTo>
                      <a:lnTo>
                        <a:pt x="462428" y="544977"/>
                      </a:lnTo>
                      <a:cubicBezTo>
                        <a:pt x="454592" y="544977"/>
                        <a:pt x="448139" y="538686"/>
                        <a:pt x="448139" y="530708"/>
                      </a:cubicBezTo>
                      <a:lnTo>
                        <a:pt x="448139" y="433894"/>
                      </a:lnTo>
                      <a:lnTo>
                        <a:pt x="423863" y="396917"/>
                      </a:lnTo>
                      <a:cubicBezTo>
                        <a:pt x="422326" y="394615"/>
                        <a:pt x="421558" y="391854"/>
                        <a:pt x="421558" y="389092"/>
                      </a:cubicBezTo>
                      <a:lnTo>
                        <a:pt x="421558" y="316826"/>
                      </a:lnTo>
                      <a:cubicBezTo>
                        <a:pt x="421558" y="296420"/>
                        <a:pt x="434618" y="278315"/>
                        <a:pt x="453977" y="271871"/>
                      </a:cubicBezTo>
                      <a:cubicBezTo>
                        <a:pt x="454131" y="271871"/>
                        <a:pt x="466115" y="268189"/>
                        <a:pt x="466115" y="268189"/>
                      </a:cubicBezTo>
                      <a:close/>
                      <a:moveTo>
                        <a:pt x="44557" y="268189"/>
                      </a:moveTo>
                      <a:cubicBezTo>
                        <a:pt x="49013" y="266808"/>
                        <a:pt x="53776" y="267575"/>
                        <a:pt x="57310" y="270337"/>
                      </a:cubicBezTo>
                      <a:lnTo>
                        <a:pt x="81432" y="288288"/>
                      </a:lnTo>
                      <a:lnTo>
                        <a:pt x="105401" y="270337"/>
                      </a:lnTo>
                      <a:cubicBezTo>
                        <a:pt x="109089" y="267575"/>
                        <a:pt x="113852" y="266808"/>
                        <a:pt x="118308" y="268189"/>
                      </a:cubicBezTo>
                      <a:cubicBezTo>
                        <a:pt x="118308" y="268189"/>
                        <a:pt x="130292" y="271871"/>
                        <a:pt x="130446" y="271871"/>
                      </a:cubicBezTo>
                      <a:cubicBezTo>
                        <a:pt x="149805" y="278315"/>
                        <a:pt x="162865" y="296420"/>
                        <a:pt x="162865" y="316826"/>
                      </a:cubicBezTo>
                      <a:lnTo>
                        <a:pt x="162865" y="389092"/>
                      </a:lnTo>
                      <a:cubicBezTo>
                        <a:pt x="162865" y="391854"/>
                        <a:pt x="162097" y="394615"/>
                        <a:pt x="160560" y="396917"/>
                      </a:cubicBezTo>
                      <a:lnTo>
                        <a:pt x="136284" y="433894"/>
                      </a:lnTo>
                      <a:lnTo>
                        <a:pt x="136284" y="530708"/>
                      </a:lnTo>
                      <a:cubicBezTo>
                        <a:pt x="136284" y="538686"/>
                        <a:pt x="129831" y="544977"/>
                        <a:pt x="121995" y="544977"/>
                      </a:cubicBezTo>
                      <a:lnTo>
                        <a:pt x="40870" y="544977"/>
                      </a:lnTo>
                      <a:cubicBezTo>
                        <a:pt x="33034" y="544977"/>
                        <a:pt x="26581" y="538686"/>
                        <a:pt x="26581" y="530708"/>
                      </a:cubicBezTo>
                      <a:lnTo>
                        <a:pt x="26581" y="433894"/>
                      </a:lnTo>
                      <a:lnTo>
                        <a:pt x="2305" y="396917"/>
                      </a:lnTo>
                      <a:cubicBezTo>
                        <a:pt x="768" y="394615"/>
                        <a:pt x="0" y="391854"/>
                        <a:pt x="0" y="389092"/>
                      </a:cubicBezTo>
                      <a:lnTo>
                        <a:pt x="0" y="316826"/>
                      </a:lnTo>
                      <a:cubicBezTo>
                        <a:pt x="0" y="296420"/>
                        <a:pt x="13060" y="278315"/>
                        <a:pt x="32419" y="271871"/>
                      </a:cubicBezTo>
                      <a:cubicBezTo>
                        <a:pt x="32573" y="271871"/>
                        <a:pt x="44557" y="268189"/>
                        <a:pt x="44557" y="268189"/>
                      </a:cubicBezTo>
                      <a:close/>
                      <a:moveTo>
                        <a:pt x="283757" y="227644"/>
                      </a:moveTo>
                      <a:lnTo>
                        <a:pt x="300667" y="227644"/>
                      </a:lnTo>
                      <a:cubicBezTo>
                        <a:pt x="302973" y="227644"/>
                        <a:pt x="305126" y="228565"/>
                        <a:pt x="306663" y="230253"/>
                      </a:cubicBezTo>
                      <a:cubicBezTo>
                        <a:pt x="309123" y="232861"/>
                        <a:pt x="309430" y="236544"/>
                        <a:pt x="307739" y="239459"/>
                      </a:cubicBezTo>
                      <a:lnTo>
                        <a:pt x="298669" y="252962"/>
                      </a:lnTo>
                      <a:lnTo>
                        <a:pt x="302973" y="288561"/>
                      </a:lnTo>
                      <a:lnTo>
                        <a:pt x="294672" y="310810"/>
                      </a:lnTo>
                      <a:cubicBezTo>
                        <a:pt x="293749" y="312958"/>
                        <a:pt x="290675" y="312958"/>
                        <a:pt x="289752" y="310810"/>
                      </a:cubicBezTo>
                      <a:lnTo>
                        <a:pt x="281451" y="288561"/>
                      </a:lnTo>
                      <a:lnTo>
                        <a:pt x="285755" y="252962"/>
                      </a:lnTo>
                      <a:lnTo>
                        <a:pt x="276685" y="239459"/>
                      </a:lnTo>
                      <a:cubicBezTo>
                        <a:pt x="274994" y="236544"/>
                        <a:pt x="275302" y="232861"/>
                        <a:pt x="277761" y="230253"/>
                      </a:cubicBezTo>
                      <a:cubicBezTo>
                        <a:pt x="279299" y="228565"/>
                        <a:pt x="281451" y="227644"/>
                        <a:pt x="283757" y="227644"/>
                      </a:cubicBezTo>
                      <a:close/>
                      <a:moveTo>
                        <a:pt x="243694" y="226776"/>
                      </a:moveTo>
                      <a:cubicBezTo>
                        <a:pt x="245999" y="226776"/>
                        <a:pt x="248150" y="228157"/>
                        <a:pt x="248918" y="230304"/>
                      </a:cubicBezTo>
                      <a:lnTo>
                        <a:pt x="285947" y="331870"/>
                      </a:lnTo>
                      <a:cubicBezTo>
                        <a:pt x="288098" y="337700"/>
                        <a:pt x="296395" y="337700"/>
                        <a:pt x="298546" y="331870"/>
                      </a:cubicBezTo>
                      <a:lnTo>
                        <a:pt x="335575" y="230304"/>
                      </a:lnTo>
                      <a:cubicBezTo>
                        <a:pt x="336651" y="227543"/>
                        <a:pt x="339570" y="226162"/>
                        <a:pt x="342336" y="226929"/>
                      </a:cubicBezTo>
                      <a:lnTo>
                        <a:pt x="360005" y="232299"/>
                      </a:lnTo>
                      <a:lnTo>
                        <a:pt x="360005" y="232452"/>
                      </a:lnTo>
                      <a:cubicBezTo>
                        <a:pt x="382438" y="239663"/>
                        <a:pt x="397495" y="260528"/>
                        <a:pt x="397495" y="284002"/>
                      </a:cubicBezTo>
                      <a:lnTo>
                        <a:pt x="397495" y="391704"/>
                      </a:lnTo>
                      <a:cubicBezTo>
                        <a:pt x="397495" y="392778"/>
                        <a:pt x="397188" y="393852"/>
                        <a:pt x="396573" y="394619"/>
                      </a:cubicBezTo>
                      <a:lnTo>
                        <a:pt x="358008" y="453379"/>
                      </a:lnTo>
                      <a:lnTo>
                        <a:pt x="358008" y="602045"/>
                      </a:lnTo>
                      <a:cubicBezTo>
                        <a:pt x="358008" y="605113"/>
                        <a:pt x="355549" y="607568"/>
                        <a:pt x="352476" y="607568"/>
                      </a:cubicBezTo>
                      <a:lnTo>
                        <a:pt x="232017" y="607568"/>
                      </a:lnTo>
                      <a:cubicBezTo>
                        <a:pt x="228944" y="607568"/>
                        <a:pt x="226485" y="605113"/>
                        <a:pt x="226485" y="602045"/>
                      </a:cubicBezTo>
                      <a:lnTo>
                        <a:pt x="226485" y="453379"/>
                      </a:lnTo>
                      <a:lnTo>
                        <a:pt x="187920" y="394619"/>
                      </a:lnTo>
                      <a:cubicBezTo>
                        <a:pt x="187305" y="393852"/>
                        <a:pt x="186998" y="392778"/>
                        <a:pt x="186998" y="391704"/>
                      </a:cubicBezTo>
                      <a:lnTo>
                        <a:pt x="186998" y="284309"/>
                      </a:lnTo>
                      <a:cubicBezTo>
                        <a:pt x="186998" y="260682"/>
                        <a:pt x="202055" y="239817"/>
                        <a:pt x="224488" y="232299"/>
                      </a:cubicBezTo>
                      <a:cubicBezTo>
                        <a:pt x="224488" y="232299"/>
                        <a:pt x="243233" y="226776"/>
                        <a:pt x="243694" y="226776"/>
                      </a:cubicBezTo>
                      <a:close/>
                      <a:moveTo>
                        <a:pt x="503026" y="160466"/>
                      </a:moveTo>
                      <a:cubicBezTo>
                        <a:pt x="529508" y="160466"/>
                        <a:pt x="550975" y="181870"/>
                        <a:pt x="550975" y="208274"/>
                      </a:cubicBezTo>
                      <a:cubicBezTo>
                        <a:pt x="550975" y="234678"/>
                        <a:pt x="529508" y="256082"/>
                        <a:pt x="503026" y="256082"/>
                      </a:cubicBezTo>
                      <a:cubicBezTo>
                        <a:pt x="476544" y="256082"/>
                        <a:pt x="455077" y="234678"/>
                        <a:pt x="455077" y="208274"/>
                      </a:cubicBezTo>
                      <a:cubicBezTo>
                        <a:pt x="455077" y="181870"/>
                        <a:pt x="476544" y="160466"/>
                        <a:pt x="503026" y="160466"/>
                      </a:cubicBezTo>
                      <a:close/>
                      <a:moveTo>
                        <a:pt x="81397" y="160466"/>
                      </a:moveTo>
                      <a:cubicBezTo>
                        <a:pt x="107879" y="160466"/>
                        <a:pt x="129346" y="181870"/>
                        <a:pt x="129346" y="208274"/>
                      </a:cubicBezTo>
                      <a:cubicBezTo>
                        <a:pt x="129346" y="234678"/>
                        <a:pt x="107879" y="256082"/>
                        <a:pt x="81397" y="256082"/>
                      </a:cubicBezTo>
                      <a:cubicBezTo>
                        <a:pt x="54915" y="256082"/>
                        <a:pt x="33448" y="234678"/>
                        <a:pt x="33448" y="208274"/>
                      </a:cubicBezTo>
                      <a:cubicBezTo>
                        <a:pt x="33448" y="181870"/>
                        <a:pt x="54915" y="160466"/>
                        <a:pt x="81397" y="160466"/>
                      </a:cubicBezTo>
                      <a:close/>
                      <a:moveTo>
                        <a:pt x="292212" y="79174"/>
                      </a:moveTo>
                      <a:cubicBezTo>
                        <a:pt x="326313" y="79174"/>
                        <a:pt x="353957" y="106786"/>
                        <a:pt x="353957" y="140848"/>
                      </a:cubicBezTo>
                      <a:cubicBezTo>
                        <a:pt x="353957" y="174910"/>
                        <a:pt x="326313" y="202522"/>
                        <a:pt x="292212" y="202522"/>
                      </a:cubicBezTo>
                      <a:cubicBezTo>
                        <a:pt x="258111" y="202522"/>
                        <a:pt x="230467" y="174910"/>
                        <a:pt x="230467" y="140848"/>
                      </a:cubicBezTo>
                      <a:cubicBezTo>
                        <a:pt x="230467" y="106786"/>
                        <a:pt x="258111" y="79174"/>
                        <a:pt x="292212" y="79174"/>
                      </a:cubicBezTo>
                      <a:close/>
                      <a:moveTo>
                        <a:pt x="292212" y="0"/>
                      </a:moveTo>
                      <a:cubicBezTo>
                        <a:pt x="376247" y="0"/>
                        <a:pt x="453677" y="38346"/>
                        <a:pt x="504683" y="105068"/>
                      </a:cubicBezTo>
                      <a:cubicBezTo>
                        <a:pt x="509906" y="111817"/>
                        <a:pt x="508523" y="121481"/>
                        <a:pt x="501764" y="126542"/>
                      </a:cubicBezTo>
                      <a:cubicBezTo>
                        <a:pt x="498998" y="128690"/>
                        <a:pt x="495772" y="129610"/>
                        <a:pt x="492546" y="129610"/>
                      </a:cubicBezTo>
                      <a:cubicBezTo>
                        <a:pt x="487937" y="129610"/>
                        <a:pt x="483328" y="127616"/>
                        <a:pt x="480409" y="123628"/>
                      </a:cubicBezTo>
                      <a:cubicBezTo>
                        <a:pt x="435088" y="64575"/>
                        <a:pt x="366569" y="30677"/>
                        <a:pt x="292212" y="30677"/>
                      </a:cubicBezTo>
                      <a:cubicBezTo>
                        <a:pt x="217854" y="30677"/>
                        <a:pt x="149335" y="64575"/>
                        <a:pt x="104014" y="123628"/>
                      </a:cubicBezTo>
                      <a:cubicBezTo>
                        <a:pt x="98944" y="130377"/>
                        <a:pt x="89265" y="131604"/>
                        <a:pt x="82659" y="126542"/>
                      </a:cubicBezTo>
                      <a:cubicBezTo>
                        <a:pt x="75900" y="121481"/>
                        <a:pt x="74517" y="111817"/>
                        <a:pt x="79740" y="105068"/>
                      </a:cubicBezTo>
                      <a:cubicBezTo>
                        <a:pt x="130746" y="38346"/>
                        <a:pt x="208176" y="0"/>
                        <a:pt x="29221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sp>
            <p:nvSpPr>
              <p:cNvPr id="20" name="îṧḻïḋé">
                <a:extLst>
                  <a:ext uri="{FF2B5EF4-FFF2-40B4-BE49-F238E27FC236}">
                    <a16:creationId xmlns:a16="http://schemas.microsoft.com/office/drawing/2014/main" xmlns="" id="{4417DF2B-A7DB-4F4F-91AE-9040B6F14584}"/>
                  </a:ext>
                </a:extLst>
              </p:cNvPr>
              <p:cNvSpPr txBox="1"/>
              <p:nvPr/>
            </p:nvSpPr>
            <p:spPr>
              <a:xfrm>
                <a:off x="5260198" y="3767630"/>
                <a:ext cx="2709752" cy="690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buSzPct val="25000"/>
                </a:pPr>
                <a:r>
                  <a:rPr lang="en-US" sz="1100" dirty="0"/>
                  <a:t>Copy paste fonts. Choose the only option to retain text.…</a:t>
                </a:r>
                <a:r>
                  <a:rPr lang="de-DE" sz="1100" dirty="0"/>
                  <a:t>..</a:t>
                </a:r>
              </a:p>
            </p:txBody>
          </p:sp>
          <p:sp>
            <p:nvSpPr>
              <p:cNvPr id="21" name="išḻiḓê">
                <a:extLst>
                  <a:ext uri="{FF2B5EF4-FFF2-40B4-BE49-F238E27FC236}">
                    <a16:creationId xmlns:a16="http://schemas.microsoft.com/office/drawing/2014/main" xmlns="" id="{8F52CEE7-F295-483B-821F-0A8152BC8264}"/>
                  </a:ext>
                </a:extLst>
              </p:cNvPr>
              <p:cNvSpPr txBox="1"/>
              <p:nvPr/>
            </p:nvSpPr>
            <p:spPr>
              <a:xfrm>
                <a:off x="5260198" y="3375118"/>
                <a:ext cx="2709752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buSzPct val="25000"/>
                </a:pPr>
                <a:r>
                  <a:rPr lang="de-DE" b="1" dirty="0"/>
                  <a:t>Text here</a:t>
                </a:r>
              </a:p>
            </p:txBody>
          </p:sp>
          <p:sp>
            <p:nvSpPr>
              <p:cNvPr id="22" name="išľîḍè">
                <a:extLst>
                  <a:ext uri="{FF2B5EF4-FFF2-40B4-BE49-F238E27FC236}">
                    <a16:creationId xmlns:a16="http://schemas.microsoft.com/office/drawing/2014/main" xmlns="" id="{8443FB0C-143A-4761-83A1-D23F27BF120F}"/>
                  </a:ext>
                </a:extLst>
              </p:cNvPr>
              <p:cNvSpPr txBox="1"/>
              <p:nvPr/>
            </p:nvSpPr>
            <p:spPr>
              <a:xfrm>
                <a:off x="5260198" y="4463566"/>
                <a:ext cx="2709752" cy="4196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buSzPct val="25000"/>
                </a:pPr>
                <a:r>
                  <a:rPr lang="en-US" sz="1600" b="1" dirty="0">
                    <a:solidFill>
                      <a:schemeClr val="accent1"/>
                    </a:solidFill>
                  </a:rPr>
                  <a:t>... ￥ | 40 %</a:t>
                </a:r>
              </a:p>
            </p:txBody>
          </p:sp>
        </p:grpSp>
        <p:grpSp>
          <p:nvGrpSpPr>
            <p:cNvPr id="10" name="îśľíḓe">
              <a:extLst>
                <a:ext uri="{FF2B5EF4-FFF2-40B4-BE49-F238E27FC236}">
                  <a16:creationId xmlns:a16="http://schemas.microsoft.com/office/drawing/2014/main" xmlns="" id="{4CF210BA-3C18-4413-967D-A449949E1607}"/>
                </a:ext>
              </a:extLst>
            </p:cNvPr>
            <p:cNvGrpSpPr/>
            <p:nvPr/>
          </p:nvGrpSpPr>
          <p:grpSpPr>
            <a:xfrm>
              <a:off x="8508223" y="2060849"/>
              <a:ext cx="2709752" cy="2822342"/>
              <a:chOff x="5260198" y="2060849"/>
              <a:chExt cx="2709752" cy="2822342"/>
            </a:xfrm>
          </p:grpSpPr>
          <p:grpSp>
            <p:nvGrpSpPr>
              <p:cNvPr id="11" name="î$ľiḑe">
                <a:extLst>
                  <a:ext uri="{FF2B5EF4-FFF2-40B4-BE49-F238E27FC236}">
                    <a16:creationId xmlns:a16="http://schemas.microsoft.com/office/drawing/2014/main" xmlns="" id="{5C1A6AA4-5518-49C1-B51D-0B5979DE50D4}"/>
                  </a:ext>
                </a:extLst>
              </p:cNvPr>
              <p:cNvGrpSpPr/>
              <p:nvPr/>
            </p:nvGrpSpPr>
            <p:grpSpPr>
              <a:xfrm>
                <a:off x="6027960" y="2060849"/>
                <a:ext cx="1802879" cy="1165378"/>
                <a:chOff x="968009" y="2060849"/>
                <a:chExt cx="1802879" cy="1165378"/>
              </a:xfrm>
            </p:grpSpPr>
            <p:sp>
              <p:nvSpPr>
                <p:cNvPr id="15" name="íślíḓê">
                  <a:extLst>
                    <a:ext uri="{FF2B5EF4-FFF2-40B4-BE49-F238E27FC236}">
                      <a16:creationId xmlns:a16="http://schemas.microsoft.com/office/drawing/2014/main" xmlns="" id="{7F456558-DC32-40AF-8259-1DDC4DDAA7FB}"/>
                    </a:ext>
                  </a:extLst>
                </p:cNvPr>
                <p:cNvSpPr/>
                <p:nvPr/>
              </p:nvSpPr>
              <p:spPr bwMode="auto">
                <a:xfrm>
                  <a:off x="1357821" y="3114156"/>
                  <a:ext cx="775563" cy="112071"/>
                </a:xfrm>
                <a:custGeom>
                  <a:avLst/>
                  <a:gdLst>
                    <a:gd name="T0" fmla="+- 0 10800 961"/>
                    <a:gd name="T1" fmla="*/ T0 w 19679"/>
                    <a:gd name="T2" fmla="+- 0 10800 961"/>
                    <a:gd name="T3" fmla="*/ 10800 h 19679"/>
                    <a:gd name="T4" fmla="+- 0 10800 961"/>
                    <a:gd name="T5" fmla="*/ T4 w 19679"/>
                    <a:gd name="T6" fmla="+- 0 10800 961"/>
                    <a:gd name="T7" fmla="*/ 10800 h 19679"/>
                    <a:gd name="T8" fmla="+- 0 10800 961"/>
                    <a:gd name="T9" fmla="*/ T8 w 19679"/>
                    <a:gd name="T10" fmla="+- 0 10800 961"/>
                    <a:gd name="T11" fmla="*/ 10800 h 19679"/>
                    <a:gd name="T12" fmla="+- 0 10800 961"/>
                    <a:gd name="T13" fmla="*/ T12 w 19679"/>
                    <a:gd name="T14" fmla="+- 0 10800 961"/>
                    <a:gd name="T15" fmla="*/ 10800 h 19679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19679" h="19679">
                      <a:moveTo>
                        <a:pt x="16796" y="2881"/>
                      </a:moveTo>
                      <a:cubicBezTo>
                        <a:pt x="20639" y="6724"/>
                        <a:pt x="20639" y="12953"/>
                        <a:pt x="16796" y="16796"/>
                      </a:cubicBezTo>
                      <a:cubicBezTo>
                        <a:pt x="12953" y="20638"/>
                        <a:pt x="6724" y="20638"/>
                        <a:pt x="2881" y="16796"/>
                      </a:cubicBezTo>
                      <a:cubicBezTo>
                        <a:pt x="-961" y="12953"/>
                        <a:pt x="-961" y="6724"/>
                        <a:pt x="2881" y="2881"/>
                      </a:cubicBezTo>
                      <a:cubicBezTo>
                        <a:pt x="6724" y="-961"/>
                        <a:pt x="12953" y="-961"/>
                        <a:pt x="16796" y="2881"/>
                      </a:cubicBezTo>
                      <a:close/>
                    </a:path>
                  </a:pathLst>
                </a:custGeom>
                <a:solidFill>
                  <a:srgbClr val="53585F">
                    <a:alpha val="2688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6" name="íśḻíďê">
                  <a:extLst>
                    <a:ext uri="{FF2B5EF4-FFF2-40B4-BE49-F238E27FC236}">
                      <a16:creationId xmlns:a16="http://schemas.microsoft.com/office/drawing/2014/main" xmlns="" id="{AD6FA3CA-39C9-463A-94EE-ED39D33CAAAE}"/>
                    </a:ext>
                  </a:extLst>
                </p:cNvPr>
                <p:cNvSpPr/>
                <p:nvPr/>
              </p:nvSpPr>
              <p:spPr bwMode="auto">
                <a:xfrm>
                  <a:off x="968009" y="2060849"/>
                  <a:ext cx="1165375" cy="1165378"/>
                </a:xfrm>
                <a:custGeom>
                  <a:avLst/>
                  <a:gdLst>
                    <a:gd name="T0" fmla="+- 0 11026 981"/>
                    <a:gd name="T1" fmla="*/ T0 w 20090"/>
                    <a:gd name="T2" fmla="*/ 10297 h 20595"/>
                    <a:gd name="T3" fmla="+- 0 11026 981"/>
                    <a:gd name="T4" fmla="*/ T3 w 20090"/>
                    <a:gd name="T5" fmla="*/ 10297 h 20595"/>
                    <a:gd name="T6" fmla="+- 0 11026 981"/>
                    <a:gd name="T7" fmla="*/ T6 w 20090"/>
                    <a:gd name="T8" fmla="*/ 10297 h 20595"/>
                    <a:gd name="T9" fmla="+- 0 11026 981"/>
                    <a:gd name="T10" fmla="*/ T9 w 20090"/>
                    <a:gd name="T11" fmla="*/ 10297 h 20595"/>
                  </a:gdLst>
                  <a:ahLst/>
                  <a:cxnLst>
                    <a:cxn ang="0">
                      <a:pos x="T1" y="T2"/>
                    </a:cxn>
                    <a:cxn ang="0">
                      <a:pos x="T4" y="T5"/>
                    </a:cxn>
                    <a:cxn ang="0">
                      <a:pos x="T7" y="T8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090" h="20595">
                      <a:moveTo>
                        <a:pt x="10048" y="0"/>
                      </a:moveTo>
                      <a:cubicBezTo>
                        <a:pt x="7476" y="0"/>
                        <a:pt x="4905" y="1002"/>
                        <a:pt x="2943" y="3012"/>
                      </a:cubicBezTo>
                      <a:cubicBezTo>
                        <a:pt x="-981" y="7034"/>
                        <a:pt x="-981" y="13557"/>
                        <a:pt x="2943" y="17578"/>
                      </a:cubicBezTo>
                      <a:cubicBezTo>
                        <a:pt x="6867" y="21599"/>
                        <a:pt x="13229" y="21599"/>
                        <a:pt x="17153" y="17578"/>
                      </a:cubicBezTo>
                      <a:cubicBezTo>
                        <a:pt x="19748" y="14919"/>
                        <a:pt x="20618" y="11168"/>
                        <a:pt x="19782" y="7768"/>
                      </a:cubicBezTo>
                      <a:cubicBezTo>
                        <a:pt x="18191" y="8614"/>
                        <a:pt x="16192" y="8372"/>
                        <a:pt x="14857" y="7004"/>
                      </a:cubicBezTo>
                      <a:cubicBezTo>
                        <a:pt x="13287" y="5395"/>
                        <a:pt x="13228" y="2841"/>
                        <a:pt x="14647" y="1140"/>
                      </a:cubicBezTo>
                      <a:cubicBezTo>
                        <a:pt x="13208" y="380"/>
                        <a:pt x="11629" y="0"/>
                        <a:pt x="10048" y="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ffectLst/>
                <a:extLst/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7" name="íśľïḓè">
                  <a:extLst>
                    <a:ext uri="{FF2B5EF4-FFF2-40B4-BE49-F238E27FC236}">
                      <a16:creationId xmlns:a16="http://schemas.microsoft.com/office/drawing/2014/main" xmlns="" id="{2DA9D8BC-2FF9-48AC-8FA1-F80BD70DC500}"/>
                    </a:ext>
                  </a:extLst>
                </p:cNvPr>
                <p:cNvSpPr/>
                <p:nvPr/>
              </p:nvSpPr>
              <p:spPr bwMode="auto">
                <a:xfrm>
                  <a:off x="1893812" y="2099830"/>
                  <a:ext cx="877076" cy="343523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599"/>
                      </a:lnTo>
                      <a:lnTo>
                        <a:pt x="0" y="21599"/>
                      </a:lnTo>
                      <a:close/>
                    </a:path>
                  </a:pathLst>
                </a:cu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indent="0" algn="l">
                    <a:buSzTx/>
                    <a:buFontTx/>
                    <a:buNone/>
                  </a:pPr>
                  <a:r>
                    <a:rPr lang="en-US" altLang="zh-CN" sz="1800" b="1" dirty="0">
                      <a:solidFill>
                        <a:schemeClr val="accent1"/>
                      </a:solidFill>
                    </a:rPr>
                    <a:t>Text</a:t>
                  </a:r>
                  <a:endParaRPr lang="zh-CN" altLang="en-US" sz="1800" b="1" dirty="0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18" name="îṡḷiďê">
                  <a:extLst>
                    <a:ext uri="{FF2B5EF4-FFF2-40B4-BE49-F238E27FC236}">
                      <a16:creationId xmlns:a16="http://schemas.microsoft.com/office/drawing/2014/main" xmlns="" id="{F757EBAB-C8EF-4680-AC5F-FDFE6DF6A71A}"/>
                    </a:ext>
                  </a:extLst>
                </p:cNvPr>
                <p:cNvSpPr/>
                <p:nvPr/>
              </p:nvSpPr>
              <p:spPr bwMode="auto">
                <a:xfrm>
                  <a:off x="1371627" y="2470686"/>
                  <a:ext cx="358139" cy="345703"/>
                </a:xfrm>
                <a:custGeom>
                  <a:avLst/>
                  <a:gdLst>
                    <a:gd name="connsiteX0" fmla="*/ 147225 w 603618"/>
                    <a:gd name="connsiteY0" fmla="*/ 418175 h 582659"/>
                    <a:gd name="connsiteX1" fmla="*/ 129666 w 603618"/>
                    <a:gd name="connsiteY1" fmla="*/ 424618 h 582659"/>
                    <a:gd name="connsiteX2" fmla="*/ 159231 w 603618"/>
                    <a:gd name="connsiteY2" fmla="*/ 444246 h 582659"/>
                    <a:gd name="connsiteX3" fmla="*/ 147225 w 603618"/>
                    <a:gd name="connsiteY3" fmla="*/ 418175 h 582659"/>
                    <a:gd name="connsiteX4" fmla="*/ 235619 w 603618"/>
                    <a:gd name="connsiteY4" fmla="*/ 400345 h 582659"/>
                    <a:gd name="connsiteX5" fmla="*/ 196149 w 603618"/>
                    <a:gd name="connsiteY5" fmla="*/ 405440 h 582659"/>
                    <a:gd name="connsiteX6" fmla="*/ 235619 w 603618"/>
                    <a:gd name="connsiteY6" fmla="*/ 461476 h 582659"/>
                    <a:gd name="connsiteX7" fmla="*/ 453241 w 603618"/>
                    <a:gd name="connsiteY7" fmla="*/ 335186 h 582659"/>
                    <a:gd name="connsiteX8" fmla="*/ 453241 w 603618"/>
                    <a:gd name="connsiteY8" fmla="*/ 501720 h 582659"/>
                    <a:gd name="connsiteX9" fmla="*/ 410469 w 603618"/>
                    <a:gd name="connsiteY9" fmla="*/ 458889 h 582659"/>
                    <a:gd name="connsiteX10" fmla="*/ 379853 w 603618"/>
                    <a:gd name="connsiteY10" fmla="*/ 363192 h 582659"/>
                    <a:gd name="connsiteX11" fmla="*/ 453242 w 603618"/>
                    <a:gd name="connsiteY11" fmla="*/ 304902 h 582659"/>
                    <a:gd name="connsiteX12" fmla="*/ 444688 w 603618"/>
                    <a:gd name="connsiteY12" fmla="*/ 306400 h 582659"/>
                    <a:gd name="connsiteX13" fmla="*/ 364853 w 603618"/>
                    <a:gd name="connsiteY13" fmla="*/ 336813 h 582659"/>
                    <a:gd name="connsiteX14" fmla="*/ 349547 w 603618"/>
                    <a:gd name="connsiteY14" fmla="*/ 361682 h 582659"/>
                    <a:gd name="connsiteX15" fmla="*/ 453242 w 603618"/>
                    <a:gd name="connsiteY15" fmla="*/ 531722 h 582659"/>
                    <a:gd name="connsiteX16" fmla="*/ 556936 w 603618"/>
                    <a:gd name="connsiteY16" fmla="*/ 361682 h 582659"/>
                    <a:gd name="connsiteX17" fmla="*/ 541630 w 603618"/>
                    <a:gd name="connsiteY17" fmla="*/ 336813 h 582659"/>
                    <a:gd name="connsiteX18" fmla="*/ 461795 w 603618"/>
                    <a:gd name="connsiteY18" fmla="*/ 306400 h 582659"/>
                    <a:gd name="connsiteX19" fmla="*/ 453242 w 603618"/>
                    <a:gd name="connsiteY19" fmla="*/ 304902 h 582659"/>
                    <a:gd name="connsiteX20" fmla="*/ 170186 w 603618"/>
                    <a:gd name="connsiteY20" fmla="*/ 285126 h 582659"/>
                    <a:gd name="connsiteX21" fmla="*/ 180542 w 603618"/>
                    <a:gd name="connsiteY21" fmla="*/ 357794 h 582659"/>
                    <a:gd name="connsiteX22" fmla="*/ 235619 w 603618"/>
                    <a:gd name="connsiteY22" fmla="*/ 350452 h 582659"/>
                    <a:gd name="connsiteX23" fmla="*/ 235619 w 603618"/>
                    <a:gd name="connsiteY23" fmla="*/ 285126 h 582659"/>
                    <a:gd name="connsiteX24" fmla="*/ 51476 w 603618"/>
                    <a:gd name="connsiteY24" fmla="*/ 285126 h 582659"/>
                    <a:gd name="connsiteX25" fmla="*/ 92297 w 603618"/>
                    <a:gd name="connsiteY25" fmla="*/ 386261 h 582659"/>
                    <a:gd name="connsiteX26" fmla="*/ 132217 w 603618"/>
                    <a:gd name="connsiteY26" fmla="*/ 370679 h 582659"/>
                    <a:gd name="connsiteX27" fmla="*/ 120211 w 603618"/>
                    <a:gd name="connsiteY27" fmla="*/ 285126 h 582659"/>
                    <a:gd name="connsiteX28" fmla="*/ 453242 w 603618"/>
                    <a:gd name="connsiteY28" fmla="*/ 253965 h 582659"/>
                    <a:gd name="connsiteX29" fmla="*/ 465697 w 603618"/>
                    <a:gd name="connsiteY29" fmla="*/ 256362 h 582659"/>
                    <a:gd name="connsiteX30" fmla="*/ 581247 w 603618"/>
                    <a:gd name="connsiteY30" fmla="*/ 300407 h 582659"/>
                    <a:gd name="connsiteX31" fmla="*/ 603456 w 603618"/>
                    <a:gd name="connsiteY31" fmla="*/ 336363 h 582659"/>
                    <a:gd name="connsiteX32" fmla="*/ 453242 w 603618"/>
                    <a:gd name="connsiteY32" fmla="*/ 582659 h 582659"/>
                    <a:gd name="connsiteX33" fmla="*/ 303027 w 603618"/>
                    <a:gd name="connsiteY33" fmla="*/ 336363 h 582659"/>
                    <a:gd name="connsiteX34" fmla="*/ 325236 w 603618"/>
                    <a:gd name="connsiteY34" fmla="*/ 300407 h 582659"/>
                    <a:gd name="connsiteX35" fmla="*/ 440786 w 603618"/>
                    <a:gd name="connsiteY35" fmla="*/ 256362 h 582659"/>
                    <a:gd name="connsiteX36" fmla="*/ 453242 w 603618"/>
                    <a:gd name="connsiteY36" fmla="*/ 253965 h 582659"/>
                    <a:gd name="connsiteX37" fmla="*/ 338422 w 603618"/>
                    <a:gd name="connsiteY37" fmla="*/ 162865 h 582659"/>
                    <a:gd name="connsiteX38" fmla="*/ 285595 w 603618"/>
                    <a:gd name="connsiteY38" fmla="*/ 169607 h 582659"/>
                    <a:gd name="connsiteX39" fmla="*/ 285595 w 603618"/>
                    <a:gd name="connsiteY39" fmla="*/ 235083 h 582659"/>
                    <a:gd name="connsiteX40" fmla="*/ 348627 w 603618"/>
                    <a:gd name="connsiteY40" fmla="*/ 235083 h 582659"/>
                    <a:gd name="connsiteX41" fmla="*/ 338422 w 603618"/>
                    <a:gd name="connsiteY41" fmla="*/ 162865 h 582659"/>
                    <a:gd name="connsiteX42" fmla="*/ 180542 w 603618"/>
                    <a:gd name="connsiteY42" fmla="*/ 162415 h 582659"/>
                    <a:gd name="connsiteX43" fmla="*/ 170186 w 603618"/>
                    <a:gd name="connsiteY43" fmla="*/ 235083 h 582659"/>
                    <a:gd name="connsiteX44" fmla="*/ 235619 w 603618"/>
                    <a:gd name="connsiteY44" fmla="*/ 235083 h 582659"/>
                    <a:gd name="connsiteX45" fmla="*/ 235619 w 603618"/>
                    <a:gd name="connsiteY45" fmla="*/ 169607 h 582659"/>
                    <a:gd name="connsiteX46" fmla="*/ 180542 w 603618"/>
                    <a:gd name="connsiteY46" fmla="*/ 162415 h 582659"/>
                    <a:gd name="connsiteX47" fmla="*/ 92297 w 603618"/>
                    <a:gd name="connsiteY47" fmla="*/ 133948 h 582659"/>
                    <a:gd name="connsiteX48" fmla="*/ 51476 w 603618"/>
                    <a:gd name="connsiteY48" fmla="*/ 235083 h 582659"/>
                    <a:gd name="connsiteX49" fmla="*/ 120211 w 603618"/>
                    <a:gd name="connsiteY49" fmla="*/ 235083 h 582659"/>
                    <a:gd name="connsiteX50" fmla="*/ 132217 w 603618"/>
                    <a:gd name="connsiteY50" fmla="*/ 149530 h 582659"/>
                    <a:gd name="connsiteX51" fmla="*/ 92297 w 603618"/>
                    <a:gd name="connsiteY51" fmla="*/ 133948 h 582659"/>
                    <a:gd name="connsiteX52" fmla="*/ 159231 w 603618"/>
                    <a:gd name="connsiteY52" fmla="*/ 75814 h 582659"/>
                    <a:gd name="connsiteX53" fmla="*/ 129666 w 603618"/>
                    <a:gd name="connsiteY53" fmla="*/ 95591 h 582659"/>
                    <a:gd name="connsiteX54" fmla="*/ 147225 w 603618"/>
                    <a:gd name="connsiteY54" fmla="*/ 102034 h 582659"/>
                    <a:gd name="connsiteX55" fmla="*/ 159231 w 603618"/>
                    <a:gd name="connsiteY55" fmla="*/ 75814 h 582659"/>
                    <a:gd name="connsiteX56" fmla="*/ 358682 w 603618"/>
                    <a:gd name="connsiteY56" fmla="*/ 74165 h 582659"/>
                    <a:gd name="connsiteX57" fmla="*/ 371888 w 603618"/>
                    <a:gd name="connsiteY57" fmla="*/ 102783 h 582659"/>
                    <a:gd name="connsiteX58" fmla="*/ 391548 w 603618"/>
                    <a:gd name="connsiteY58" fmla="*/ 95591 h 582659"/>
                    <a:gd name="connsiteX59" fmla="*/ 358682 w 603618"/>
                    <a:gd name="connsiteY59" fmla="*/ 74165 h 582659"/>
                    <a:gd name="connsiteX60" fmla="*/ 285595 w 603618"/>
                    <a:gd name="connsiteY60" fmla="*/ 60381 h 582659"/>
                    <a:gd name="connsiteX61" fmla="*/ 285595 w 603618"/>
                    <a:gd name="connsiteY61" fmla="*/ 119864 h 582659"/>
                    <a:gd name="connsiteX62" fmla="*/ 322964 w 603618"/>
                    <a:gd name="connsiteY62" fmla="*/ 115219 h 582659"/>
                    <a:gd name="connsiteX63" fmla="*/ 285595 w 603618"/>
                    <a:gd name="connsiteY63" fmla="*/ 60381 h 582659"/>
                    <a:gd name="connsiteX64" fmla="*/ 235619 w 603618"/>
                    <a:gd name="connsiteY64" fmla="*/ 58583 h 582659"/>
                    <a:gd name="connsiteX65" fmla="*/ 196149 w 603618"/>
                    <a:gd name="connsiteY65" fmla="*/ 114769 h 582659"/>
                    <a:gd name="connsiteX66" fmla="*/ 235619 w 603618"/>
                    <a:gd name="connsiteY66" fmla="*/ 119864 h 582659"/>
                    <a:gd name="connsiteX67" fmla="*/ 259482 w 603618"/>
                    <a:gd name="connsiteY67" fmla="*/ 0 h 582659"/>
                    <a:gd name="connsiteX68" fmla="*/ 260532 w 603618"/>
                    <a:gd name="connsiteY68" fmla="*/ 0 h 582659"/>
                    <a:gd name="connsiteX69" fmla="*/ 520914 w 603618"/>
                    <a:gd name="connsiteY69" fmla="*/ 247369 h 582659"/>
                    <a:gd name="connsiteX70" fmla="*/ 475741 w 603618"/>
                    <a:gd name="connsiteY70" fmla="*/ 230138 h 582659"/>
                    <a:gd name="connsiteX71" fmla="*/ 468688 w 603618"/>
                    <a:gd name="connsiteY71" fmla="*/ 228041 h 582659"/>
                    <a:gd name="connsiteX72" fmla="*/ 428917 w 603618"/>
                    <a:gd name="connsiteY72" fmla="*/ 133948 h 582659"/>
                    <a:gd name="connsiteX73" fmla="*/ 386746 w 603618"/>
                    <a:gd name="connsiteY73" fmla="*/ 150279 h 582659"/>
                    <a:gd name="connsiteX74" fmla="*/ 398752 w 603618"/>
                    <a:gd name="connsiteY74" fmla="*/ 235083 h 582659"/>
                    <a:gd name="connsiteX75" fmla="*/ 417812 w 603618"/>
                    <a:gd name="connsiteY75" fmla="*/ 235083 h 582659"/>
                    <a:gd name="connsiteX76" fmla="*/ 315310 w 603618"/>
                    <a:gd name="connsiteY76" fmla="*/ 274188 h 582659"/>
                    <a:gd name="connsiteX77" fmla="*/ 297001 w 603618"/>
                    <a:gd name="connsiteY77" fmla="*/ 285126 h 582659"/>
                    <a:gd name="connsiteX78" fmla="*/ 285595 w 603618"/>
                    <a:gd name="connsiteY78" fmla="*/ 285126 h 582659"/>
                    <a:gd name="connsiteX79" fmla="*/ 285595 w 603618"/>
                    <a:gd name="connsiteY79" fmla="*/ 297861 h 582659"/>
                    <a:gd name="connsiteX80" fmla="*/ 275089 w 603618"/>
                    <a:gd name="connsiteY80" fmla="*/ 339065 h 582659"/>
                    <a:gd name="connsiteX81" fmla="*/ 285895 w 603618"/>
                    <a:gd name="connsiteY81" fmla="*/ 400345 h 582659"/>
                    <a:gd name="connsiteX82" fmla="*/ 285595 w 603618"/>
                    <a:gd name="connsiteY82" fmla="*/ 400345 h 582659"/>
                    <a:gd name="connsiteX83" fmla="*/ 285595 w 603618"/>
                    <a:gd name="connsiteY83" fmla="*/ 459828 h 582659"/>
                    <a:gd name="connsiteX84" fmla="*/ 299552 w 603618"/>
                    <a:gd name="connsiteY84" fmla="*/ 445594 h 582659"/>
                    <a:gd name="connsiteX85" fmla="*/ 328516 w 603618"/>
                    <a:gd name="connsiteY85" fmla="*/ 511219 h 582659"/>
                    <a:gd name="connsiteX86" fmla="*/ 259482 w 603618"/>
                    <a:gd name="connsiteY86" fmla="*/ 520209 h 582659"/>
                    <a:gd name="connsiteX87" fmla="*/ 0 w 603618"/>
                    <a:gd name="connsiteY87" fmla="*/ 260104 h 582659"/>
                    <a:gd name="connsiteX88" fmla="*/ 259482 w 603618"/>
                    <a:gd name="connsiteY88" fmla="*/ 0 h 5826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</a:cxnLst>
                  <a:rect l="l" t="t" r="r" b="b"/>
                  <a:pathLst>
                    <a:path w="603618" h="582659">
                      <a:moveTo>
                        <a:pt x="147225" y="418175"/>
                      </a:moveTo>
                      <a:cubicBezTo>
                        <a:pt x="141372" y="420123"/>
                        <a:pt x="135519" y="422221"/>
                        <a:pt x="129666" y="424618"/>
                      </a:cubicBezTo>
                      <a:cubicBezTo>
                        <a:pt x="138970" y="431959"/>
                        <a:pt x="148875" y="438552"/>
                        <a:pt x="159231" y="444246"/>
                      </a:cubicBezTo>
                      <a:cubicBezTo>
                        <a:pt x="155179" y="436604"/>
                        <a:pt x="151277" y="428364"/>
                        <a:pt x="147225" y="418175"/>
                      </a:cubicBezTo>
                      <a:close/>
                      <a:moveTo>
                        <a:pt x="235619" y="400345"/>
                      </a:moveTo>
                      <a:cubicBezTo>
                        <a:pt x="222413" y="401244"/>
                        <a:pt x="209206" y="402893"/>
                        <a:pt x="196149" y="405440"/>
                      </a:cubicBezTo>
                      <a:cubicBezTo>
                        <a:pt x="204704" y="425367"/>
                        <a:pt x="217910" y="448740"/>
                        <a:pt x="235619" y="461476"/>
                      </a:cubicBezTo>
                      <a:close/>
                      <a:moveTo>
                        <a:pt x="453241" y="335186"/>
                      </a:moveTo>
                      <a:lnTo>
                        <a:pt x="453241" y="501720"/>
                      </a:lnTo>
                      <a:cubicBezTo>
                        <a:pt x="444386" y="501720"/>
                        <a:pt x="427728" y="490488"/>
                        <a:pt x="410469" y="458889"/>
                      </a:cubicBezTo>
                      <a:cubicBezTo>
                        <a:pt x="395161" y="431033"/>
                        <a:pt x="383605" y="394791"/>
                        <a:pt x="379853" y="363192"/>
                      </a:cubicBezTo>
                      <a:close/>
                      <a:moveTo>
                        <a:pt x="453242" y="304902"/>
                      </a:moveTo>
                      <a:cubicBezTo>
                        <a:pt x="450390" y="304902"/>
                        <a:pt x="447389" y="305351"/>
                        <a:pt x="444688" y="306400"/>
                      </a:cubicBezTo>
                      <a:lnTo>
                        <a:pt x="364853" y="336813"/>
                      </a:lnTo>
                      <a:cubicBezTo>
                        <a:pt x="354799" y="340708"/>
                        <a:pt x="348496" y="350896"/>
                        <a:pt x="349547" y="361682"/>
                      </a:cubicBezTo>
                      <a:cubicBezTo>
                        <a:pt x="356450" y="432395"/>
                        <a:pt x="400119" y="531722"/>
                        <a:pt x="453242" y="531722"/>
                      </a:cubicBezTo>
                      <a:cubicBezTo>
                        <a:pt x="506364" y="531722"/>
                        <a:pt x="550033" y="432395"/>
                        <a:pt x="556936" y="361682"/>
                      </a:cubicBezTo>
                      <a:cubicBezTo>
                        <a:pt x="558137" y="350896"/>
                        <a:pt x="551834" y="340708"/>
                        <a:pt x="541630" y="336813"/>
                      </a:cubicBezTo>
                      <a:lnTo>
                        <a:pt x="461795" y="306400"/>
                      </a:lnTo>
                      <a:cubicBezTo>
                        <a:pt x="459094" y="305351"/>
                        <a:pt x="456093" y="304902"/>
                        <a:pt x="453242" y="304902"/>
                      </a:cubicBezTo>
                      <a:close/>
                      <a:moveTo>
                        <a:pt x="170186" y="285126"/>
                      </a:moveTo>
                      <a:cubicBezTo>
                        <a:pt x="171687" y="310597"/>
                        <a:pt x="175139" y="335169"/>
                        <a:pt x="180542" y="357794"/>
                      </a:cubicBezTo>
                      <a:cubicBezTo>
                        <a:pt x="198701" y="354048"/>
                        <a:pt x="217160" y="351651"/>
                        <a:pt x="235619" y="350452"/>
                      </a:cubicBezTo>
                      <a:lnTo>
                        <a:pt x="235619" y="285126"/>
                      </a:lnTo>
                      <a:close/>
                      <a:moveTo>
                        <a:pt x="51476" y="285126"/>
                      </a:moveTo>
                      <a:cubicBezTo>
                        <a:pt x="55978" y="322733"/>
                        <a:pt x="70536" y="357344"/>
                        <a:pt x="92297" y="386261"/>
                      </a:cubicBezTo>
                      <a:cubicBezTo>
                        <a:pt x="105353" y="380268"/>
                        <a:pt x="118560" y="375174"/>
                        <a:pt x="132217" y="370679"/>
                      </a:cubicBezTo>
                      <a:cubicBezTo>
                        <a:pt x="125764" y="343860"/>
                        <a:pt x="121562" y="314942"/>
                        <a:pt x="120211" y="285126"/>
                      </a:cubicBezTo>
                      <a:close/>
                      <a:moveTo>
                        <a:pt x="453242" y="253965"/>
                      </a:moveTo>
                      <a:cubicBezTo>
                        <a:pt x="457443" y="253965"/>
                        <a:pt x="461645" y="254714"/>
                        <a:pt x="465697" y="256362"/>
                      </a:cubicBezTo>
                      <a:lnTo>
                        <a:pt x="581247" y="300407"/>
                      </a:lnTo>
                      <a:cubicBezTo>
                        <a:pt x="595953" y="305951"/>
                        <a:pt x="604957" y="320782"/>
                        <a:pt x="603456" y="336363"/>
                      </a:cubicBezTo>
                      <a:cubicBezTo>
                        <a:pt x="593402" y="438687"/>
                        <a:pt x="530075" y="582659"/>
                        <a:pt x="453242" y="582659"/>
                      </a:cubicBezTo>
                      <a:cubicBezTo>
                        <a:pt x="376408" y="582659"/>
                        <a:pt x="313081" y="438687"/>
                        <a:pt x="303027" y="336363"/>
                      </a:cubicBezTo>
                      <a:cubicBezTo>
                        <a:pt x="301526" y="320782"/>
                        <a:pt x="310530" y="305951"/>
                        <a:pt x="325236" y="300407"/>
                      </a:cubicBezTo>
                      <a:lnTo>
                        <a:pt x="440786" y="256362"/>
                      </a:lnTo>
                      <a:cubicBezTo>
                        <a:pt x="444838" y="254714"/>
                        <a:pt x="449040" y="253965"/>
                        <a:pt x="453242" y="253965"/>
                      </a:cubicBezTo>
                      <a:close/>
                      <a:moveTo>
                        <a:pt x="338422" y="162865"/>
                      </a:moveTo>
                      <a:cubicBezTo>
                        <a:pt x="321013" y="166311"/>
                        <a:pt x="303304" y="168558"/>
                        <a:pt x="285595" y="169607"/>
                      </a:cubicBezTo>
                      <a:lnTo>
                        <a:pt x="285595" y="235083"/>
                      </a:lnTo>
                      <a:lnTo>
                        <a:pt x="348627" y="235083"/>
                      </a:lnTo>
                      <a:cubicBezTo>
                        <a:pt x="347276" y="209761"/>
                        <a:pt x="343824" y="185339"/>
                        <a:pt x="338422" y="162865"/>
                      </a:cubicBezTo>
                      <a:close/>
                      <a:moveTo>
                        <a:pt x="180542" y="162415"/>
                      </a:moveTo>
                      <a:cubicBezTo>
                        <a:pt x="175139" y="185040"/>
                        <a:pt x="171687" y="209612"/>
                        <a:pt x="170186" y="235083"/>
                      </a:cubicBezTo>
                      <a:lnTo>
                        <a:pt x="235619" y="235083"/>
                      </a:lnTo>
                      <a:lnTo>
                        <a:pt x="235619" y="169607"/>
                      </a:lnTo>
                      <a:cubicBezTo>
                        <a:pt x="217160" y="168558"/>
                        <a:pt x="198701" y="166161"/>
                        <a:pt x="180542" y="162415"/>
                      </a:cubicBezTo>
                      <a:close/>
                      <a:moveTo>
                        <a:pt x="92297" y="133948"/>
                      </a:moveTo>
                      <a:cubicBezTo>
                        <a:pt x="70536" y="162865"/>
                        <a:pt x="55978" y="197475"/>
                        <a:pt x="51476" y="235083"/>
                      </a:cubicBezTo>
                      <a:lnTo>
                        <a:pt x="120211" y="235083"/>
                      </a:lnTo>
                      <a:cubicBezTo>
                        <a:pt x="121562" y="205117"/>
                        <a:pt x="125764" y="176349"/>
                        <a:pt x="132217" y="149530"/>
                      </a:cubicBezTo>
                      <a:cubicBezTo>
                        <a:pt x="118560" y="145035"/>
                        <a:pt x="105353" y="139791"/>
                        <a:pt x="92297" y="133948"/>
                      </a:cubicBezTo>
                      <a:close/>
                      <a:moveTo>
                        <a:pt x="159231" y="75814"/>
                      </a:moveTo>
                      <a:cubicBezTo>
                        <a:pt x="148875" y="81657"/>
                        <a:pt x="138970" y="88249"/>
                        <a:pt x="129666" y="95591"/>
                      </a:cubicBezTo>
                      <a:cubicBezTo>
                        <a:pt x="135519" y="97839"/>
                        <a:pt x="141372" y="100086"/>
                        <a:pt x="147225" y="102034"/>
                      </a:cubicBezTo>
                      <a:cubicBezTo>
                        <a:pt x="151277" y="91845"/>
                        <a:pt x="155179" y="83605"/>
                        <a:pt x="159231" y="75814"/>
                      </a:cubicBezTo>
                      <a:close/>
                      <a:moveTo>
                        <a:pt x="358682" y="74165"/>
                      </a:moveTo>
                      <a:cubicBezTo>
                        <a:pt x="363184" y="82556"/>
                        <a:pt x="367386" y="91546"/>
                        <a:pt x="371888" y="102783"/>
                      </a:cubicBezTo>
                      <a:cubicBezTo>
                        <a:pt x="378492" y="100536"/>
                        <a:pt x="385095" y="98138"/>
                        <a:pt x="391548" y="95591"/>
                      </a:cubicBezTo>
                      <a:cubicBezTo>
                        <a:pt x="381343" y="87500"/>
                        <a:pt x="370238" y="80309"/>
                        <a:pt x="358682" y="74165"/>
                      </a:cubicBezTo>
                      <a:close/>
                      <a:moveTo>
                        <a:pt x="285595" y="60381"/>
                      </a:moveTo>
                      <a:lnTo>
                        <a:pt x="285595" y="119864"/>
                      </a:lnTo>
                      <a:cubicBezTo>
                        <a:pt x="298051" y="118965"/>
                        <a:pt x="310507" y="117466"/>
                        <a:pt x="322964" y="115219"/>
                      </a:cubicBezTo>
                      <a:cubicBezTo>
                        <a:pt x="314559" y="95741"/>
                        <a:pt x="302253" y="73566"/>
                        <a:pt x="285595" y="60381"/>
                      </a:cubicBezTo>
                      <a:close/>
                      <a:moveTo>
                        <a:pt x="235619" y="58583"/>
                      </a:moveTo>
                      <a:cubicBezTo>
                        <a:pt x="217910" y="71469"/>
                        <a:pt x="204704" y="94692"/>
                        <a:pt x="196149" y="114769"/>
                      </a:cubicBezTo>
                      <a:cubicBezTo>
                        <a:pt x="209206" y="117167"/>
                        <a:pt x="222413" y="118965"/>
                        <a:pt x="235619" y="119864"/>
                      </a:cubicBezTo>
                      <a:close/>
                      <a:moveTo>
                        <a:pt x="259482" y="0"/>
                      </a:moveTo>
                      <a:lnTo>
                        <a:pt x="260532" y="0"/>
                      </a:lnTo>
                      <a:cubicBezTo>
                        <a:pt x="399953" y="0"/>
                        <a:pt x="514161" y="109825"/>
                        <a:pt x="520914" y="247369"/>
                      </a:cubicBezTo>
                      <a:lnTo>
                        <a:pt x="475741" y="230138"/>
                      </a:lnTo>
                      <a:cubicBezTo>
                        <a:pt x="473340" y="229239"/>
                        <a:pt x="471089" y="228640"/>
                        <a:pt x="468688" y="228041"/>
                      </a:cubicBezTo>
                      <a:cubicBezTo>
                        <a:pt x="463285" y="193130"/>
                        <a:pt x="449328" y="160917"/>
                        <a:pt x="428917" y="133948"/>
                      </a:cubicBezTo>
                      <a:cubicBezTo>
                        <a:pt x="415260" y="140240"/>
                        <a:pt x="401153" y="145634"/>
                        <a:pt x="386746" y="150279"/>
                      </a:cubicBezTo>
                      <a:cubicBezTo>
                        <a:pt x="393199" y="176799"/>
                        <a:pt x="397251" y="205416"/>
                        <a:pt x="398752" y="235083"/>
                      </a:cubicBezTo>
                      <a:lnTo>
                        <a:pt x="417812" y="235083"/>
                      </a:lnTo>
                      <a:lnTo>
                        <a:pt x="315310" y="274188"/>
                      </a:lnTo>
                      <a:cubicBezTo>
                        <a:pt x="308556" y="276885"/>
                        <a:pt x="302403" y="280481"/>
                        <a:pt x="297001" y="285126"/>
                      </a:cubicBezTo>
                      <a:lnTo>
                        <a:pt x="285595" y="285126"/>
                      </a:lnTo>
                      <a:lnTo>
                        <a:pt x="285595" y="297861"/>
                      </a:lnTo>
                      <a:cubicBezTo>
                        <a:pt x="277641" y="309698"/>
                        <a:pt x="273589" y="324231"/>
                        <a:pt x="275089" y="339065"/>
                      </a:cubicBezTo>
                      <a:cubicBezTo>
                        <a:pt x="277040" y="358992"/>
                        <a:pt x="280792" y="379669"/>
                        <a:pt x="285895" y="400345"/>
                      </a:cubicBezTo>
                      <a:cubicBezTo>
                        <a:pt x="285745" y="400345"/>
                        <a:pt x="285745" y="400345"/>
                        <a:pt x="285595" y="400345"/>
                      </a:cubicBezTo>
                      <a:lnTo>
                        <a:pt x="285595" y="459828"/>
                      </a:lnTo>
                      <a:cubicBezTo>
                        <a:pt x="290397" y="456082"/>
                        <a:pt x="295050" y="451288"/>
                        <a:pt x="299552" y="445594"/>
                      </a:cubicBezTo>
                      <a:cubicBezTo>
                        <a:pt x="307656" y="468818"/>
                        <a:pt x="317411" y="491142"/>
                        <a:pt x="328516" y="511219"/>
                      </a:cubicBezTo>
                      <a:cubicBezTo>
                        <a:pt x="305405" y="517512"/>
                        <a:pt x="282893" y="520209"/>
                        <a:pt x="259482" y="520209"/>
                      </a:cubicBezTo>
                      <a:cubicBezTo>
                        <a:pt x="118260" y="520209"/>
                        <a:pt x="0" y="404541"/>
                        <a:pt x="0" y="260104"/>
                      </a:cubicBezTo>
                      <a:cubicBezTo>
                        <a:pt x="0" y="115519"/>
                        <a:pt x="118560" y="0"/>
                        <a:pt x="25948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sp>
            <p:nvSpPr>
              <p:cNvPr id="12" name="îŝliďê">
                <a:extLst>
                  <a:ext uri="{FF2B5EF4-FFF2-40B4-BE49-F238E27FC236}">
                    <a16:creationId xmlns:a16="http://schemas.microsoft.com/office/drawing/2014/main" xmlns="" id="{2D4861CD-3420-4E6B-8CEC-711694A279F4}"/>
                  </a:ext>
                </a:extLst>
              </p:cNvPr>
              <p:cNvSpPr txBox="1"/>
              <p:nvPr/>
            </p:nvSpPr>
            <p:spPr>
              <a:xfrm>
                <a:off x="5260198" y="3767630"/>
                <a:ext cx="2709752" cy="690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buSzPct val="25000"/>
                </a:pPr>
                <a:r>
                  <a:rPr lang="en-US" sz="1100" dirty="0"/>
                  <a:t>Copy paste fonts. Choose the only option to retain text.…</a:t>
                </a:r>
                <a:r>
                  <a:rPr lang="de-DE" sz="1100" dirty="0"/>
                  <a:t>..</a:t>
                </a:r>
              </a:p>
            </p:txBody>
          </p:sp>
          <p:sp>
            <p:nvSpPr>
              <p:cNvPr id="13" name="ïṣļïḓe">
                <a:extLst>
                  <a:ext uri="{FF2B5EF4-FFF2-40B4-BE49-F238E27FC236}">
                    <a16:creationId xmlns:a16="http://schemas.microsoft.com/office/drawing/2014/main" xmlns="" id="{6C88E8E1-5937-4E4D-BC01-A9378FAA2A2C}"/>
                  </a:ext>
                </a:extLst>
              </p:cNvPr>
              <p:cNvSpPr txBox="1"/>
              <p:nvPr/>
            </p:nvSpPr>
            <p:spPr>
              <a:xfrm>
                <a:off x="5260198" y="3375118"/>
                <a:ext cx="2709752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buSzPct val="25000"/>
                </a:pPr>
                <a:r>
                  <a:rPr lang="de-DE" b="1" dirty="0"/>
                  <a:t>Text here</a:t>
                </a:r>
              </a:p>
            </p:txBody>
          </p:sp>
          <p:sp>
            <p:nvSpPr>
              <p:cNvPr id="14" name="iś1ïḍê">
                <a:extLst>
                  <a:ext uri="{FF2B5EF4-FFF2-40B4-BE49-F238E27FC236}">
                    <a16:creationId xmlns:a16="http://schemas.microsoft.com/office/drawing/2014/main" xmlns="" id="{E63BA9EC-2A59-4735-B712-183361E0EB34}"/>
                  </a:ext>
                </a:extLst>
              </p:cNvPr>
              <p:cNvSpPr txBox="1"/>
              <p:nvPr/>
            </p:nvSpPr>
            <p:spPr>
              <a:xfrm>
                <a:off x="5260198" y="4463566"/>
                <a:ext cx="2709752" cy="4196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buSzPct val="25000"/>
                </a:pPr>
                <a:r>
                  <a:rPr lang="en-US" sz="1600" b="1" dirty="0">
                    <a:solidFill>
                      <a:schemeClr val="accent1"/>
                    </a:solidFill>
                  </a:rPr>
                  <a:t>... ￥ | 60 %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9893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9910A4F-F396-4AEA-954C-29ED2B7B22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B17DC66-C685-43B1-83C4-041EB60CD0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A2C5985-CE44-46F0-A3C3-5BBA36A03F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grpSp>
        <p:nvGrpSpPr>
          <p:cNvPr id="5" name="21133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383082A-08F2-4BD2-B98B-D92299FD45D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23949"/>
            <a:ext cx="10845800" cy="5019676"/>
            <a:chOff x="673100" y="1123949"/>
            <a:chExt cx="10845800" cy="5019676"/>
          </a:xfrm>
        </p:grpSpPr>
        <p:sp>
          <p:nvSpPr>
            <p:cNvPr id="6" name="íṣļíďè">
              <a:extLst>
                <a:ext uri="{FF2B5EF4-FFF2-40B4-BE49-F238E27FC236}">
                  <a16:creationId xmlns:a16="http://schemas.microsoft.com/office/drawing/2014/main" xmlns="" id="{DF27B7CB-00BD-40D9-B408-BB50B9490785}"/>
                </a:ext>
              </a:extLst>
            </p:cNvPr>
            <p:cNvSpPr/>
            <p:nvPr/>
          </p:nvSpPr>
          <p:spPr>
            <a:xfrm>
              <a:off x="673100" y="1123949"/>
              <a:ext cx="10845800" cy="1914525"/>
            </a:xfrm>
            <a:prstGeom prst="rect">
              <a:avLst/>
            </a:prstGeom>
            <a:blipFill>
              <a:blip r:embed="rId3"/>
              <a:stretch>
                <a:fillRect t="-139755" b="-137912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7" name="íṧḻïḑe">
              <a:extLst>
                <a:ext uri="{FF2B5EF4-FFF2-40B4-BE49-F238E27FC236}">
                  <a16:creationId xmlns:a16="http://schemas.microsoft.com/office/drawing/2014/main" xmlns="" id="{3A1493A5-AFFD-4F21-9C4C-1187591FE861}"/>
                </a:ext>
              </a:extLst>
            </p:cNvPr>
            <p:cNvSpPr/>
            <p:nvPr/>
          </p:nvSpPr>
          <p:spPr>
            <a:xfrm>
              <a:off x="3578960" y="1918175"/>
              <a:ext cx="2514600" cy="2457733"/>
            </a:xfrm>
            <a:prstGeom prst="rect">
              <a:avLst/>
            </a:prstGeom>
            <a:solidFill>
              <a:schemeClr val="accent1">
                <a:alpha val="90000"/>
              </a:schemeClr>
            </a:solidFill>
            <a:ln w="22225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 sz="1200" dirty="0"/>
            </a:p>
          </p:txBody>
        </p:sp>
        <p:sp>
          <p:nvSpPr>
            <p:cNvPr id="8" name="ïṣ1ïḑé">
              <a:extLst>
                <a:ext uri="{FF2B5EF4-FFF2-40B4-BE49-F238E27FC236}">
                  <a16:creationId xmlns:a16="http://schemas.microsoft.com/office/drawing/2014/main" xmlns="" id="{6F1E499C-3D08-4857-903A-2BD66E64F14C}"/>
                </a:ext>
              </a:extLst>
            </p:cNvPr>
            <p:cNvSpPr/>
            <p:nvPr/>
          </p:nvSpPr>
          <p:spPr>
            <a:xfrm>
              <a:off x="6098440" y="1918175"/>
              <a:ext cx="2514600" cy="2457733"/>
            </a:xfrm>
            <a:prstGeom prst="rect">
              <a:avLst/>
            </a:prstGeom>
            <a:solidFill>
              <a:schemeClr val="bg1">
                <a:lumMod val="95000"/>
                <a:alpha val="90000"/>
              </a:schemeClr>
            </a:solidFill>
            <a:ln w="22225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 sz="1200" dirty="0"/>
            </a:p>
          </p:txBody>
        </p:sp>
        <p:grpSp>
          <p:nvGrpSpPr>
            <p:cNvPr id="9" name="íşḷíḑe">
              <a:extLst>
                <a:ext uri="{FF2B5EF4-FFF2-40B4-BE49-F238E27FC236}">
                  <a16:creationId xmlns:a16="http://schemas.microsoft.com/office/drawing/2014/main" xmlns="" id="{404E769B-0E5E-4697-A5DD-763B97239EE3}"/>
                </a:ext>
              </a:extLst>
            </p:cNvPr>
            <p:cNvGrpSpPr/>
            <p:nvPr/>
          </p:nvGrpSpPr>
          <p:grpSpPr>
            <a:xfrm>
              <a:off x="3638424" y="3047998"/>
              <a:ext cx="2395672" cy="1195569"/>
              <a:chOff x="673100" y="4951231"/>
              <a:chExt cx="2395672" cy="1195569"/>
            </a:xfrm>
          </p:grpSpPr>
          <p:sp>
            <p:nvSpPr>
              <p:cNvPr id="30" name="ïṧḷíḋé">
                <a:extLst>
                  <a:ext uri="{FF2B5EF4-FFF2-40B4-BE49-F238E27FC236}">
                    <a16:creationId xmlns:a16="http://schemas.microsoft.com/office/drawing/2014/main" xmlns="" id="{C85F9343-D446-4FF4-99D3-7C6F7DC1B0A6}"/>
                  </a:ext>
                </a:extLst>
              </p:cNvPr>
              <p:cNvSpPr txBox="1"/>
              <p:nvPr/>
            </p:nvSpPr>
            <p:spPr>
              <a:xfrm>
                <a:off x="673101" y="4951231"/>
                <a:ext cx="2395671" cy="47038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îṥļiḋè">
                <a:extLst>
                  <a:ext uri="{FF2B5EF4-FFF2-40B4-BE49-F238E27FC236}">
                    <a16:creationId xmlns:a16="http://schemas.microsoft.com/office/drawing/2014/main" xmlns="" id="{EB7477C3-59D0-4D30-844D-55D84CC8D067}"/>
                  </a:ext>
                </a:extLst>
              </p:cNvPr>
              <p:cNvSpPr txBox="1"/>
              <p:nvPr/>
            </p:nvSpPr>
            <p:spPr>
              <a:xfrm>
                <a:off x="673100" y="5421612"/>
                <a:ext cx="2395670" cy="725188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text……</a:t>
                </a:r>
              </a:p>
            </p:txBody>
          </p:sp>
        </p:grpSp>
        <p:grpSp>
          <p:nvGrpSpPr>
            <p:cNvPr id="10" name="îŝļïḋè">
              <a:extLst>
                <a:ext uri="{FF2B5EF4-FFF2-40B4-BE49-F238E27FC236}">
                  <a16:creationId xmlns:a16="http://schemas.microsoft.com/office/drawing/2014/main" xmlns="" id="{75789C9E-57C9-4A50-B775-F7F47CF6CE28}"/>
                </a:ext>
              </a:extLst>
            </p:cNvPr>
            <p:cNvGrpSpPr>
              <a:grpSpLocks/>
            </p:cNvGrpSpPr>
            <p:nvPr/>
          </p:nvGrpSpPr>
          <p:grpSpPr>
            <a:xfrm>
              <a:off x="6157904" y="3047998"/>
              <a:ext cx="2395672" cy="1195569"/>
              <a:chOff x="673100" y="4951231"/>
              <a:chExt cx="2395672" cy="1195569"/>
            </a:xfrm>
          </p:grpSpPr>
          <p:sp>
            <p:nvSpPr>
              <p:cNvPr id="28" name="íṣ1îḓe">
                <a:extLst>
                  <a:ext uri="{FF2B5EF4-FFF2-40B4-BE49-F238E27FC236}">
                    <a16:creationId xmlns:a16="http://schemas.microsoft.com/office/drawing/2014/main" xmlns="" id="{C85F9343-D446-4FF4-99D3-7C6F7DC1B0A6}"/>
                  </a:ext>
                </a:extLst>
              </p:cNvPr>
              <p:cNvSpPr txBox="1"/>
              <p:nvPr/>
            </p:nvSpPr>
            <p:spPr>
              <a:xfrm>
                <a:off x="673101" y="4951231"/>
                <a:ext cx="2395671" cy="47038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  <p:sp>
            <p:nvSpPr>
              <p:cNvPr id="29" name="ïśľîḑe">
                <a:extLst>
                  <a:ext uri="{FF2B5EF4-FFF2-40B4-BE49-F238E27FC236}">
                    <a16:creationId xmlns:a16="http://schemas.microsoft.com/office/drawing/2014/main" xmlns="" id="{EB7477C3-59D0-4D30-844D-55D84CC8D067}"/>
                  </a:ext>
                </a:extLst>
              </p:cNvPr>
              <p:cNvSpPr txBox="1"/>
              <p:nvPr/>
            </p:nvSpPr>
            <p:spPr>
              <a:xfrm>
                <a:off x="673100" y="5421612"/>
                <a:ext cx="2395670" cy="725188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</p:grpSp>
        <p:sp>
          <p:nvSpPr>
            <p:cNvPr id="11" name="iṧḷíḑe">
              <a:extLst>
                <a:ext uri="{FF2B5EF4-FFF2-40B4-BE49-F238E27FC236}">
                  <a16:creationId xmlns:a16="http://schemas.microsoft.com/office/drawing/2014/main" xmlns="" id="{80814696-EA40-48F8-A535-EC38BE62F3B9}"/>
                </a:ext>
              </a:extLst>
            </p:cNvPr>
            <p:cNvSpPr/>
            <p:nvPr/>
          </p:nvSpPr>
          <p:spPr bwMode="auto">
            <a:xfrm>
              <a:off x="4597655" y="2327055"/>
              <a:ext cx="477210" cy="610636"/>
            </a:xfrm>
            <a:custGeom>
              <a:avLst/>
              <a:gdLst>
                <a:gd name="T0" fmla="*/ 202 w 405"/>
                <a:gd name="T1" fmla="*/ 0 h 519"/>
                <a:gd name="T2" fmla="*/ 202 w 405"/>
                <a:gd name="T3" fmla="*/ 117 h 519"/>
                <a:gd name="T4" fmla="*/ 76 w 405"/>
                <a:gd name="T5" fmla="*/ 106 h 519"/>
                <a:gd name="T6" fmla="*/ 76 w 405"/>
                <a:gd name="T7" fmla="*/ 2 h 519"/>
                <a:gd name="T8" fmla="*/ 76 w 405"/>
                <a:gd name="T9" fmla="*/ 106 h 519"/>
                <a:gd name="T10" fmla="*/ 375 w 405"/>
                <a:gd name="T11" fmla="*/ 46 h 519"/>
                <a:gd name="T12" fmla="*/ 284 w 405"/>
                <a:gd name="T13" fmla="*/ 46 h 519"/>
                <a:gd name="T14" fmla="*/ 399 w 405"/>
                <a:gd name="T15" fmla="*/ 126 h 519"/>
                <a:gd name="T16" fmla="*/ 341 w 405"/>
                <a:gd name="T17" fmla="*/ 120 h 519"/>
                <a:gd name="T18" fmla="*/ 348 w 405"/>
                <a:gd name="T19" fmla="*/ 208 h 519"/>
                <a:gd name="T20" fmla="*/ 310 w 405"/>
                <a:gd name="T21" fmla="*/ 208 h 519"/>
                <a:gd name="T22" fmla="*/ 317 w 405"/>
                <a:gd name="T23" fmla="*/ 120 h 519"/>
                <a:gd name="T24" fmla="*/ 273 w 405"/>
                <a:gd name="T25" fmla="*/ 120 h 519"/>
                <a:gd name="T26" fmla="*/ 301 w 405"/>
                <a:gd name="T27" fmla="*/ 155 h 519"/>
                <a:gd name="T28" fmla="*/ 280 w 405"/>
                <a:gd name="T29" fmla="*/ 327 h 519"/>
                <a:gd name="T30" fmla="*/ 307 w 405"/>
                <a:gd name="T31" fmla="*/ 463 h 519"/>
                <a:gd name="T32" fmla="*/ 351 w 405"/>
                <a:gd name="T33" fmla="*/ 463 h 519"/>
                <a:gd name="T34" fmla="*/ 378 w 405"/>
                <a:gd name="T35" fmla="*/ 284 h 519"/>
                <a:gd name="T36" fmla="*/ 403 w 405"/>
                <a:gd name="T37" fmla="*/ 265 h 519"/>
                <a:gd name="T38" fmla="*/ 399 w 405"/>
                <a:gd name="T39" fmla="*/ 126 h 519"/>
                <a:gd name="T40" fmla="*/ 104 w 405"/>
                <a:gd name="T41" fmla="*/ 155 h 519"/>
                <a:gd name="T42" fmla="*/ 131 w 405"/>
                <a:gd name="T43" fmla="*/ 120 h 519"/>
                <a:gd name="T44" fmla="*/ 81 w 405"/>
                <a:gd name="T45" fmla="*/ 130 h 519"/>
                <a:gd name="T46" fmla="*/ 76 w 405"/>
                <a:gd name="T47" fmla="*/ 226 h 519"/>
                <a:gd name="T48" fmla="*/ 71 w 405"/>
                <a:gd name="T49" fmla="*/ 130 h 519"/>
                <a:gd name="T50" fmla="*/ 20 w 405"/>
                <a:gd name="T51" fmla="*/ 120 h 519"/>
                <a:gd name="T52" fmla="*/ 0 w 405"/>
                <a:gd name="T53" fmla="*/ 266 h 519"/>
                <a:gd name="T54" fmla="*/ 27 w 405"/>
                <a:gd name="T55" fmla="*/ 285 h 519"/>
                <a:gd name="T56" fmla="*/ 53 w 405"/>
                <a:gd name="T57" fmla="*/ 463 h 519"/>
                <a:gd name="T58" fmla="*/ 98 w 405"/>
                <a:gd name="T59" fmla="*/ 463 h 519"/>
                <a:gd name="T60" fmla="*/ 125 w 405"/>
                <a:gd name="T61" fmla="*/ 329 h 519"/>
                <a:gd name="T62" fmla="*/ 281 w 405"/>
                <a:gd name="T63" fmla="*/ 139 h 519"/>
                <a:gd name="T64" fmla="*/ 216 w 405"/>
                <a:gd name="T65" fmla="*/ 132 h 519"/>
                <a:gd name="T66" fmla="*/ 223 w 405"/>
                <a:gd name="T67" fmla="*/ 232 h 519"/>
                <a:gd name="T68" fmla="*/ 181 w 405"/>
                <a:gd name="T69" fmla="*/ 232 h 519"/>
                <a:gd name="T70" fmla="*/ 188 w 405"/>
                <a:gd name="T71" fmla="*/ 132 h 519"/>
                <a:gd name="T72" fmla="*/ 117 w 405"/>
                <a:gd name="T73" fmla="*/ 155 h 519"/>
                <a:gd name="T74" fmla="*/ 140 w 405"/>
                <a:gd name="T75" fmla="*/ 319 h 519"/>
                <a:gd name="T76" fmla="*/ 147 w 405"/>
                <a:gd name="T77" fmla="*/ 489 h 519"/>
                <a:gd name="T78" fmla="*/ 202 w 405"/>
                <a:gd name="T79" fmla="*/ 505 h 519"/>
                <a:gd name="T80" fmla="*/ 257 w 405"/>
                <a:gd name="T81" fmla="*/ 489 h 519"/>
                <a:gd name="T82" fmla="*/ 263 w 405"/>
                <a:gd name="T83" fmla="*/ 318 h 519"/>
                <a:gd name="T84" fmla="*/ 287 w 405"/>
                <a:gd name="T85" fmla="*/ 155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05" h="519">
                  <a:moveTo>
                    <a:pt x="151" y="49"/>
                  </a:moveTo>
                  <a:cubicBezTo>
                    <a:pt x="151" y="17"/>
                    <a:pt x="174" y="0"/>
                    <a:pt x="202" y="0"/>
                  </a:cubicBezTo>
                  <a:cubicBezTo>
                    <a:pt x="231" y="0"/>
                    <a:pt x="254" y="17"/>
                    <a:pt x="254" y="49"/>
                  </a:cubicBezTo>
                  <a:cubicBezTo>
                    <a:pt x="254" y="82"/>
                    <a:pt x="231" y="117"/>
                    <a:pt x="202" y="117"/>
                  </a:cubicBezTo>
                  <a:cubicBezTo>
                    <a:pt x="174" y="117"/>
                    <a:pt x="151" y="82"/>
                    <a:pt x="151" y="49"/>
                  </a:cubicBezTo>
                  <a:close/>
                  <a:moveTo>
                    <a:pt x="76" y="106"/>
                  </a:moveTo>
                  <a:cubicBezTo>
                    <a:pt x="101" y="106"/>
                    <a:pt x="121" y="75"/>
                    <a:pt x="121" y="46"/>
                  </a:cubicBezTo>
                  <a:cubicBezTo>
                    <a:pt x="121" y="18"/>
                    <a:pt x="101" y="2"/>
                    <a:pt x="76" y="2"/>
                  </a:cubicBezTo>
                  <a:cubicBezTo>
                    <a:pt x="51" y="2"/>
                    <a:pt x="30" y="18"/>
                    <a:pt x="30" y="46"/>
                  </a:cubicBezTo>
                  <a:cubicBezTo>
                    <a:pt x="30" y="75"/>
                    <a:pt x="51" y="106"/>
                    <a:pt x="76" y="106"/>
                  </a:cubicBezTo>
                  <a:close/>
                  <a:moveTo>
                    <a:pt x="329" y="106"/>
                  </a:moveTo>
                  <a:cubicBezTo>
                    <a:pt x="354" y="106"/>
                    <a:pt x="375" y="75"/>
                    <a:pt x="375" y="46"/>
                  </a:cubicBezTo>
                  <a:cubicBezTo>
                    <a:pt x="375" y="18"/>
                    <a:pt x="354" y="2"/>
                    <a:pt x="329" y="2"/>
                  </a:cubicBezTo>
                  <a:cubicBezTo>
                    <a:pt x="304" y="2"/>
                    <a:pt x="284" y="18"/>
                    <a:pt x="284" y="46"/>
                  </a:cubicBezTo>
                  <a:cubicBezTo>
                    <a:pt x="284" y="75"/>
                    <a:pt x="304" y="106"/>
                    <a:pt x="329" y="106"/>
                  </a:cubicBezTo>
                  <a:close/>
                  <a:moveTo>
                    <a:pt x="399" y="126"/>
                  </a:moveTo>
                  <a:cubicBezTo>
                    <a:pt x="395" y="122"/>
                    <a:pt x="390" y="120"/>
                    <a:pt x="385" y="120"/>
                  </a:cubicBezTo>
                  <a:lnTo>
                    <a:pt x="341" y="120"/>
                  </a:lnTo>
                  <a:lnTo>
                    <a:pt x="334" y="130"/>
                  </a:lnTo>
                  <a:lnTo>
                    <a:pt x="348" y="208"/>
                  </a:lnTo>
                  <a:lnTo>
                    <a:pt x="329" y="226"/>
                  </a:lnTo>
                  <a:lnTo>
                    <a:pt x="310" y="208"/>
                  </a:lnTo>
                  <a:lnTo>
                    <a:pt x="324" y="130"/>
                  </a:lnTo>
                  <a:lnTo>
                    <a:pt x="317" y="120"/>
                  </a:lnTo>
                  <a:lnTo>
                    <a:pt x="274" y="120"/>
                  </a:lnTo>
                  <a:cubicBezTo>
                    <a:pt x="273" y="120"/>
                    <a:pt x="273" y="120"/>
                    <a:pt x="273" y="120"/>
                  </a:cubicBezTo>
                  <a:cubicBezTo>
                    <a:pt x="279" y="121"/>
                    <a:pt x="286" y="125"/>
                    <a:pt x="290" y="129"/>
                  </a:cubicBezTo>
                  <a:cubicBezTo>
                    <a:pt x="297" y="136"/>
                    <a:pt x="301" y="146"/>
                    <a:pt x="301" y="155"/>
                  </a:cubicBezTo>
                  <a:lnTo>
                    <a:pt x="300" y="295"/>
                  </a:lnTo>
                  <a:cubicBezTo>
                    <a:pt x="299" y="310"/>
                    <a:pt x="292" y="321"/>
                    <a:pt x="280" y="327"/>
                  </a:cubicBezTo>
                  <a:lnTo>
                    <a:pt x="280" y="436"/>
                  </a:lnTo>
                  <a:cubicBezTo>
                    <a:pt x="280" y="451"/>
                    <a:pt x="292" y="463"/>
                    <a:pt x="307" y="463"/>
                  </a:cubicBezTo>
                  <a:cubicBezTo>
                    <a:pt x="316" y="463"/>
                    <a:pt x="324" y="458"/>
                    <a:pt x="329" y="451"/>
                  </a:cubicBezTo>
                  <a:cubicBezTo>
                    <a:pt x="334" y="458"/>
                    <a:pt x="342" y="463"/>
                    <a:pt x="351" y="463"/>
                  </a:cubicBezTo>
                  <a:cubicBezTo>
                    <a:pt x="366" y="463"/>
                    <a:pt x="378" y="451"/>
                    <a:pt x="378" y="436"/>
                  </a:cubicBezTo>
                  <a:lnTo>
                    <a:pt x="378" y="284"/>
                  </a:lnTo>
                  <a:cubicBezTo>
                    <a:pt x="380" y="284"/>
                    <a:pt x="381" y="284"/>
                    <a:pt x="383" y="284"/>
                  </a:cubicBezTo>
                  <a:cubicBezTo>
                    <a:pt x="395" y="285"/>
                    <a:pt x="403" y="276"/>
                    <a:pt x="403" y="265"/>
                  </a:cubicBezTo>
                  <a:lnTo>
                    <a:pt x="405" y="140"/>
                  </a:lnTo>
                  <a:cubicBezTo>
                    <a:pt x="405" y="135"/>
                    <a:pt x="403" y="129"/>
                    <a:pt x="399" y="126"/>
                  </a:cubicBezTo>
                  <a:close/>
                  <a:moveTo>
                    <a:pt x="104" y="297"/>
                  </a:moveTo>
                  <a:lnTo>
                    <a:pt x="104" y="155"/>
                  </a:lnTo>
                  <a:cubicBezTo>
                    <a:pt x="104" y="138"/>
                    <a:pt x="116" y="123"/>
                    <a:pt x="132" y="120"/>
                  </a:cubicBezTo>
                  <a:cubicBezTo>
                    <a:pt x="132" y="120"/>
                    <a:pt x="131" y="120"/>
                    <a:pt x="131" y="120"/>
                  </a:cubicBezTo>
                  <a:lnTo>
                    <a:pt x="88" y="120"/>
                  </a:lnTo>
                  <a:lnTo>
                    <a:pt x="81" y="130"/>
                  </a:lnTo>
                  <a:lnTo>
                    <a:pt x="94" y="208"/>
                  </a:lnTo>
                  <a:lnTo>
                    <a:pt x="76" y="226"/>
                  </a:lnTo>
                  <a:lnTo>
                    <a:pt x="57" y="208"/>
                  </a:lnTo>
                  <a:lnTo>
                    <a:pt x="71" y="130"/>
                  </a:lnTo>
                  <a:lnTo>
                    <a:pt x="63" y="120"/>
                  </a:lnTo>
                  <a:lnTo>
                    <a:pt x="20" y="120"/>
                  </a:lnTo>
                  <a:cubicBezTo>
                    <a:pt x="9" y="120"/>
                    <a:pt x="0" y="129"/>
                    <a:pt x="0" y="140"/>
                  </a:cubicBezTo>
                  <a:lnTo>
                    <a:pt x="0" y="266"/>
                  </a:lnTo>
                  <a:cubicBezTo>
                    <a:pt x="0" y="277"/>
                    <a:pt x="9" y="286"/>
                    <a:pt x="20" y="286"/>
                  </a:cubicBezTo>
                  <a:cubicBezTo>
                    <a:pt x="22" y="286"/>
                    <a:pt x="25" y="286"/>
                    <a:pt x="27" y="285"/>
                  </a:cubicBezTo>
                  <a:lnTo>
                    <a:pt x="27" y="436"/>
                  </a:lnTo>
                  <a:cubicBezTo>
                    <a:pt x="27" y="451"/>
                    <a:pt x="39" y="463"/>
                    <a:pt x="53" y="463"/>
                  </a:cubicBezTo>
                  <a:cubicBezTo>
                    <a:pt x="63" y="463"/>
                    <a:pt x="71" y="458"/>
                    <a:pt x="76" y="451"/>
                  </a:cubicBezTo>
                  <a:cubicBezTo>
                    <a:pt x="80" y="458"/>
                    <a:pt x="89" y="463"/>
                    <a:pt x="98" y="463"/>
                  </a:cubicBezTo>
                  <a:cubicBezTo>
                    <a:pt x="113" y="463"/>
                    <a:pt x="125" y="451"/>
                    <a:pt x="125" y="436"/>
                  </a:cubicBezTo>
                  <a:lnTo>
                    <a:pt x="125" y="329"/>
                  </a:lnTo>
                  <a:cubicBezTo>
                    <a:pt x="112" y="324"/>
                    <a:pt x="104" y="311"/>
                    <a:pt x="104" y="297"/>
                  </a:cubicBezTo>
                  <a:close/>
                  <a:moveTo>
                    <a:pt x="281" y="139"/>
                  </a:moveTo>
                  <a:cubicBezTo>
                    <a:pt x="277" y="135"/>
                    <a:pt x="271" y="132"/>
                    <a:pt x="265" y="132"/>
                  </a:cubicBezTo>
                  <a:lnTo>
                    <a:pt x="216" y="132"/>
                  </a:lnTo>
                  <a:lnTo>
                    <a:pt x="208" y="144"/>
                  </a:lnTo>
                  <a:lnTo>
                    <a:pt x="223" y="232"/>
                  </a:lnTo>
                  <a:lnTo>
                    <a:pt x="202" y="252"/>
                  </a:lnTo>
                  <a:lnTo>
                    <a:pt x="181" y="232"/>
                  </a:lnTo>
                  <a:lnTo>
                    <a:pt x="197" y="144"/>
                  </a:lnTo>
                  <a:lnTo>
                    <a:pt x="188" y="132"/>
                  </a:lnTo>
                  <a:lnTo>
                    <a:pt x="140" y="132"/>
                  </a:lnTo>
                  <a:cubicBezTo>
                    <a:pt x="127" y="132"/>
                    <a:pt x="117" y="142"/>
                    <a:pt x="117" y="155"/>
                  </a:cubicBezTo>
                  <a:lnTo>
                    <a:pt x="117" y="297"/>
                  </a:lnTo>
                  <a:cubicBezTo>
                    <a:pt x="117" y="309"/>
                    <a:pt x="127" y="319"/>
                    <a:pt x="140" y="319"/>
                  </a:cubicBezTo>
                  <a:cubicBezTo>
                    <a:pt x="142" y="319"/>
                    <a:pt x="145" y="319"/>
                    <a:pt x="147" y="318"/>
                  </a:cubicBezTo>
                  <a:lnTo>
                    <a:pt x="147" y="489"/>
                  </a:lnTo>
                  <a:cubicBezTo>
                    <a:pt x="147" y="505"/>
                    <a:pt x="161" y="519"/>
                    <a:pt x="177" y="519"/>
                  </a:cubicBezTo>
                  <a:cubicBezTo>
                    <a:pt x="188" y="519"/>
                    <a:pt x="197" y="513"/>
                    <a:pt x="202" y="505"/>
                  </a:cubicBezTo>
                  <a:cubicBezTo>
                    <a:pt x="208" y="513"/>
                    <a:pt x="217" y="519"/>
                    <a:pt x="227" y="519"/>
                  </a:cubicBezTo>
                  <a:cubicBezTo>
                    <a:pt x="244" y="519"/>
                    <a:pt x="257" y="505"/>
                    <a:pt x="257" y="489"/>
                  </a:cubicBezTo>
                  <a:lnTo>
                    <a:pt x="257" y="317"/>
                  </a:lnTo>
                  <a:cubicBezTo>
                    <a:pt x="259" y="317"/>
                    <a:pt x="261" y="318"/>
                    <a:pt x="263" y="318"/>
                  </a:cubicBezTo>
                  <a:cubicBezTo>
                    <a:pt x="276" y="318"/>
                    <a:pt x="286" y="308"/>
                    <a:pt x="286" y="295"/>
                  </a:cubicBezTo>
                  <a:lnTo>
                    <a:pt x="287" y="155"/>
                  </a:lnTo>
                  <a:cubicBezTo>
                    <a:pt x="287" y="149"/>
                    <a:pt x="285" y="143"/>
                    <a:pt x="281" y="1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" name="ïṧļïḋê">
              <a:extLst>
                <a:ext uri="{FF2B5EF4-FFF2-40B4-BE49-F238E27FC236}">
                  <a16:creationId xmlns:a16="http://schemas.microsoft.com/office/drawing/2014/main" xmlns="" id="{521728C9-B0A7-4667-8EF6-A01FBFC7C66C}"/>
                </a:ext>
              </a:extLst>
            </p:cNvPr>
            <p:cNvSpPr/>
            <p:nvPr/>
          </p:nvSpPr>
          <p:spPr bwMode="auto">
            <a:xfrm>
              <a:off x="7120055" y="2381824"/>
              <a:ext cx="471370" cy="501098"/>
            </a:xfrm>
            <a:custGeom>
              <a:avLst/>
              <a:gdLst>
                <a:gd name="T0" fmla="*/ 5573 w 7665"/>
                <a:gd name="T1" fmla="*/ 3911 h 8160"/>
                <a:gd name="T2" fmla="*/ 4313 w 7665"/>
                <a:gd name="T3" fmla="*/ 3955 h 8160"/>
                <a:gd name="T4" fmla="*/ 3511 w 7665"/>
                <a:gd name="T5" fmla="*/ 2721 h 8160"/>
                <a:gd name="T6" fmla="*/ 4612 w 7665"/>
                <a:gd name="T7" fmla="*/ 2386 h 8160"/>
                <a:gd name="T8" fmla="*/ 5309 w 7665"/>
                <a:gd name="T9" fmla="*/ 2472 h 8160"/>
                <a:gd name="T10" fmla="*/ 3648 w 7665"/>
                <a:gd name="T11" fmla="*/ 7533 h 8160"/>
                <a:gd name="T12" fmla="*/ 5037 w 7665"/>
                <a:gd name="T13" fmla="*/ 6233 h 8160"/>
                <a:gd name="T14" fmla="*/ 4919 w 7665"/>
                <a:gd name="T15" fmla="*/ 6025 h 8160"/>
                <a:gd name="T16" fmla="*/ 3511 w 7665"/>
                <a:gd name="T17" fmla="*/ 7213 h 8160"/>
                <a:gd name="T18" fmla="*/ 3577 w 7665"/>
                <a:gd name="T19" fmla="*/ 7514 h 8160"/>
                <a:gd name="T20" fmla="*/ 5309 w 7665"/>
                <a:gd name="T21" fmla="*/ 5688 h 8160"/>
                <a:gd name="T22" fmla="*/ 5573 w 7665"/>
                <a:gd name="T23" fmla="*/ 4249 h 8160"/>
                <a:gd name="T24" fmla="*/ 4561 w 7665"/>
                <a:gd name="T25" fmla="*/ 4206 h 8160"/>
                <a:gd name="T26" fmla="*/ 4857 w 7665"/>
                <a:gd name="T27" fmla="*/ 5774 h 8160"/>
                <a:gd name="T28" fmla="*/ 5309 w 7665"/>
                <a:gd name="T29" fmla="*/ 5688 h 8160"/>
                <a:gd name="T30" fmla="*/ 5589 w 7665"/>
                <a:gd name="T31" fmla="*/ 2569 h 8160"/>
                <a:gd name="T32" fmla="*/ 5973 w 7665"/>
                <a:gd name="T33" fmla="*/ 3955 h 8160"/>
                <a:gd name="T34" fmla="*/ 7625 w 7665"/>
                <a:gd name="T35" fmla="*/ 3911 h 8160"/>
                <a:gd name="T36" fmla="*/ 7338 w 7665"/>
                <a:gd name="T37" fmla="*/ 2468 h 8160"/>
                <a:gd name="T38" fmla="*/ 5718 w 7665"/>
                <a:gd name="T39" fmla="*/ 2386 h 8160"/>
                <a:gd name="T40" fmla="*/ 6930 w 7665"/>
                <a:gd name="T41" fmla="*/ 6025 h 8160"/>
                <a:gd name="T42" fmla="*/ 5368 w 7665"/>
                <a:gd name="T43" fmla="*/ 6100 h 8160"/>
                <a:gd name="T44" fmla="*/ 3511 w 7665"/>
                <a:gd name="T45" fmla="*/ 7950 h 8160"/>
                <a:gd name="T46" fmla="*/ 3649 w 7665"/>
                <a:gd name="T47" fmla="*/ 8107 h 8160"/>
                <a:gd name="T48" fmla="*/ 7051 w 7665"/>
                <a:gd name="T49" fmla="*/ 6096 h 8160"/>
                <a:gd name="T50" fmla="*/ 7525 w 7665"/>
                <a:gd name="T51" fmla="*/ 4206 h 8160"/>
                <a:gd name="T52" fmla="*/ 5836 w 7665"/>
                <a:gd name="T53" fmla="*/ 4335 h 8160"/>
                <a:gd name="T54" fmla="*/ 5606 w 7665"/>
                <a:gd name="T55" fmla="*/ 5716 h 8160"/>
                <a:gd name="T56" fmla="*/ 7212 w 7665"/>
                <a:gd name="T57" fmla="*/ 5774 h 8160"/>
                <a:gd name="T58" fmla="*/ 7662 w 7665"/>
                <a:gd name="T59" fmla="*/ 4352 h 8160"/>
                <a:gd name="T60" fmla="*/ 7525 w 7665"/>
                <a:gd name="T61" fmla="*/ 4206 h 8160"/>
                <a:gd name="T62" fmla="*/ 5368 w 7665"/>
                <a:gd name="T63" fmla="*/ 2061 h 8160"/>
                <a:gd name="T64" fmla="*/ 6930 w 7665"/>
                <a:gd name="T65" fmla="*/ 2136 h 8160"/>
                <a:gd name="T66" fmla="*/ 7046 w 7665"/>
                <a:gd name="T67" fmla="*/ 1924 h 8160"/>
                <a:gd name="T68" fmla="*/ 3511 w 7665"/>
                <a:gd name="T69" fmla="*/ 210 h 8160"/>
                <a:gd name="T70" fmla="*/ 4320 w 7665"/>
                <a:gd name="T71" fmla="*/ 1361 h 8160"/>
                <a:gd name="T72" fmla="*/ 4686 w 7665"/>
                <a:gd name="T73" fmla="*/ 2136 h 8160"/>
                <a:gd name="T74" fmla="*/ 5039 w 7665"/>
                <a:gd name="T75" fmla="*/ 2066 h 8160"/>
                <a:gd name="T76" fmla="*/ 3713 w 7665"/>
                <a:gd name="T77" fmla="*/ 642 h 8160"/>
                <a:gd name="T78" fmla="*/ 3511 w 7665"/>
                <a:gd name="T79" fmla="*/ 764 h 8160"/>
                <a:gd name="T80" fmla="*/ 4320 w 7665"/>
                <a:gd name="T81" fmla="*/ 1361 h 8160"/>
                <a:gd name="T82" fmla="*/ 1517 w 7665"/>
                <a:gd name="T83" fmla="*/ 2691 h 8160"/>
                <a:gd name="T84" fmla="*/ 2294 w 7665"/>
                <a:gd name="T85" fmla="*/ 2147 h 8160"/>
                <a:gd name="T86" fmla="*/ 3899 w 7665"/>
                <a:gd name="T87" fmla="*/ 2648 h 8160"/>
                <a:gd name="T88" fmla="*/ 4226 w 7665"/>
                <a:gd name="T89" fmla="*/ 1509 h 8160"/>
                <a:gd name="T90" fmla="*/ 2941 w 7665"/>
                <a:gd name="T91" fmla="*/ 575 h 8160"/>
                <a:gd name="T92" fmla="*/ 1792 w 7665"/>
                <a:gd name="T93" fmla="*/ 575 h 8160"/>
                <a:gd name="T94" fmla="*/ 198 w 7665"/>
                <a:gd name="T95" fmla="*/ 2794 h 8160"/>
                <a:gd name="T96" fmla="*/ 2199 w 7665"/>
                <a:gd name="T97" fmla="*/ 4658 h 8160"/>
                <a:gd name="T98" fmla="*/ 3415 w 7665"/>
                <a:gd name="T99" fmla="*/ 5443 h 8160"/>
                <a:gd name="T100" fmla="*/ 999 w 7665"/>
                <a:gd name="T101" fmla="*/ 5469 h 8160"/>
                <a:gd name="T102" fmla="*/ 0 w 7665"/>
                <a:gd name="T103" fmla="*/ 5961 h 8160"/>
                <a:gd name="T104" fmla="*/ 1792 w 7665"/>
                <a:gd name="T105" fmla="*/ 7111 h 8160"/>
                <a:gd name="T106" fmla="*/ 2367 w 7665"/>
                <a:gd name="T107" fmla="*/ 8160 h 8160"/>
                <a:gd name="T108" fmla="*/ 2941 w 7665"/>
                <a:gd name="T109" fmla="*/ 7158 h 8160"/>
                <a:gd name="T110" fmla="*/ 4735 w 7665"/>
                <a:gd name="T111" fmla="*/ 5296 h 8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665" h="8160">
                  <a:moveTo>
                    <a:pt x="5610" y="3809"/>
                  </a:moveTo>
                  <a:cubicBezTo>
                    <a:pt x="5613" y="3847"/>
                    <a:pt x="5599" y="3884"/>
                    <a:pt x="5573" y="3911"/>
                  </a:cubicBezTo>
                  <a:cubicBezTo>
                    <a:pt x="5547" y="3939"/>
                    <a:pt x="5511" y="3955"/>
                    <a:pt x="5473" y="3955"/>
                  </a:cubicBezTo>
                  <a:lnTo>
                    <a:pt x="4313" y="3955"/>
                  </a:lnTo>
                  <a:cubicBezTo>
                    <a:pt x="4087" y="3768"/>
                    <a:pt x="3811" y="3628"/>
                    <a:pt x="3511" y="3515"/>
                  </a:cubicBezTo>
                  <a:lnTo>
                    <a:pt x="3511" y="2721"/>
                  </a:lnTo>
                  <a:cubicBezTo>
                    <a:pt x="3637" y="2788"/>
                    <a:pt x="3761" y="2824"/>
                    <a:pt x="3899" y="2824"/>
                  </a:cubicBezTo>
                  <a:cubicBezTo>
                    <a:pt x="4217" y="2824"/>
                    <a:pt x="4484" y="2647"/>
                    <a:pt x="4612" y="2386"/>
                  </a:cubicBezTo>
                  <a:lnTo>
                    <a:pt x="5182" y="2386"/>
                  </a:lnTo>
                  <a:cubicBezTo>
                    <a:pt x="5238" y="2386"/>
                    <a:pt x="5288" y="2420"/>
                    <a:pt x="5309" y="2472"/>
                  </a:cubicBezTo>
                  <a:cubicBezTo>
                    <a:pt x="5480" y="2893"/>
                    <a:pt x="5582" y="3343"/>
                    <a:pt x="5610" y="3809"/>
                  </a:cubicBezTo>
                  <a:close/>
                  <a:moveTo>
                    <a:pt x="3648" y="7533"/>
                  </a:moveTo>
                  <a:cubicBezTo>
                    <a:pt x="3670" y="7533"/>
                    <a:pt x="3693" y="7528"/>
                    <a:pt x="3713" y="7518"/>
                  </a:cubicBezTo>
                  <a:cubicBezTo>
                    <a:pt x="4244" y="7237"/>
                    <a:pt x="4702" y="6793"/>
                    <a:pt x="5037" y="6233"/>
                  </a:cubicBezTo>
                  <a:cubicBezTo>
                    <a:pt x="5063" y="6190"/>
                    <a:pt x="5063" y="6137"/>
                    <a:pt x="5039" y="6094"/>
                  </a:cubicBezTo>
                  <a:cubicBezTo>
                    <a:pt x="5015" y="6051"/>
                    <a:pt x="4969" y="6025"/>
                    <a:pt x="4919" y="6025"/>
                  </a:cubicBezTo>
                  <a:lnTo>
                    <a:pt x="4793" y="6025"/>
                  </a:lnTo>
                  <a:cubicBezTo>
                    <a:pt x="4595" y="6595"/>
                    <a:pt x="4150" y="7008"/>
                    <a:pt x="3511" y="7213"/>
                  </a:cubicBezTo>
                  <a:lnTo>
                    <a:pt x="3511" y="7396"/>
                  </a:lnTo>
                  <a:cubicBezTo>
                    <a:pt x="3511" y="7444"/>
                    <a:pt x="3536" y="7489"/>
                    <a:pt x="3577" y="7514"/>
                  </a:cubicBezTo>
                  <a:cubicBezTo>
                    <a:pt x="3599" y="7527"/>
                    <a:pt x="3624" y="7533"/>
                    <a:pt x="3648" y="7533"/>
                  </a:cubicBezTo>
                  <a:close/>
                  <a:moveTo>
                    <a:pt x="5309" y="5688"/>
                  </a:moveTo>
                  <a:cubicBezTo>
                    <a:pt x="5480" y="5267"/>
                    <a:pt x="5582" y="4817"/>
                    <a:pt x="5610" y="4351"/>
                  </a:cubicBezTo>
                  <a:cubicBezTo>
                    <a:pt x="5613" y="4314"/>
                    <a:pt x="5599" y="4277"/>
                    <a:pt x="5573" y="4249"/>
                  </a:cubicBezTo>
                  <a:cubicBezTo>
                    <a:pt x="5547" y="4221"/>
                    <a:pt x="5511" y="4206"/>
                    <a:pt x="5473" y="4206"/>
                  </a:cubicBezTo>
                  <a:lnTo>
                    <a:pt x="4561" y="4206"/>
                  </a:lnTo>
                  <a:cubicBezTo>
                    <a:pt x="4779" y="4480"/>
                    <a:pt x="4911" y="4831"/>
                    <a:pt x="4911" y="5296"/>
                  </a:cubicBezTo>
                  <a:cubicBezTo>
                    <a:pt x="4911" y="5465"/>
                    <a:pt x="4889" y="5622"/>
                    <a:pt x="4857" y="5774"/>
                  </a:cubicBezTo>
                  <a:lnTo>
                    <a:pt x="5181" y="5774"/>
                  </a:lnTo>
                  <a:cubicBezTo>
                    <a:pt x="5238" y="5774"/>
                    <a:pt x="5288" y="5740"/>
                    <a:pt x="5309" y="5688"/>
                  </a:cubicBezTo>
                  <a:close/>
                  <a:moveTo>
                    <a:pt x="5606" y="2444"/>
                  </a:moveTo>
                  <a:cubicBezTo>
                    <a:pt x="5580" y="2481"/>
                    <a:pt x="5574" y="2527"/>
                    <a:pt x="5589" y="2569"/>
                  </a:cubicBezTo>
                  <a:cubicBezTo>
                    <a:pt x="5729" y="2964"/>
                    <a:pt x="5812" y="3386"/>
                    <a:pt x="5836" y="3824"/>
                  </a:cubicBezTo>
                  <a:cubicBezTo>
                    <a:pt x="5840" y="3898"/>
                    <a:pt x="5900" y="3955"/>
                    <a:pt x="5973" y="3955"/>
                  </a:cubicBezTo>
                  <a:lnTo>
                    <a:pt x="7525" y="3955"/>
                  </a:lnTo>
                  <a:cubicBezTo>
                    <a:pt x="7563" y="3955"/>
                    <a:pt x="7599" y="3939"/>
                    <a:pt x="7625" y="3911"/>
                  </a:cubicBezTo>
                  <a:cubicBezTo>
                    <a:pt x="7651" y="3883"/>
                    <a:pt x="7664" y="3846"/>
                    <a:pt x="7662" y="3808"/>
                  </a:cubicBezTo>
                  <a:cubicBezTo>
                    <a:pt x="7630" y="3339"/>
                    <a:pt x="7521" y="2888"/>
                    <a:pt x="7338" y="2468"/>
                  </a:cubicBezTo>
                  <a:cubicBezTo>
                    <a:pt x="7316" y="2418"/>
                    <a:pt x="7266" y="2386"/>
                    <a:pt x="7212" y="2386"/>
                  </a:cubicBezTo>
                  <a:lnTo>
                    <a:pt x="5718" y="2386"/>
                  </a:lnTo>
                  <a:cubicBezTo>
                    <a:pt x="5674" y="2386"/>
                    <a:pt x="5632" y="2408"/>
                    <a:pt x="5606" y="2444"/>
                  </a:cubicBezTo>
                  <a:close/>
                  <a:moveTo>
                    <a:pt x="6930" y="6025"/>
                  </a:moveTo>
                  <a:lnTo>
                    <a:pt x="5491" y="6025"/>
                  </a:lnTo>
                  <a:cubicBezTo>
                    <a:pt x="5439" y="6025"/>
                    <a:pt x="5392" y="6054"/>
                    <a:pt x="5368" y="6100"/>
                  </a:cubicBezTo>
                  <a:cubicBezTo>
                    <a:pt x="4966" y="6890"/>
                    <a:pt x="4335" y="7502"/>
                    <a:pt x="3594" y="7824"/>
                  </a:cubicBezTo>
                  <a:cubicBezTo>
                    <a:pt x="3544" y="7846"/>
                    <a:pt x="3511" y="7895"/>
                    <a:pt x="3511" y="7950"/>
                  </a:cubicBezTo>
                  <a:lnTo>
                    <a:pt x="3511" y="7969"/>
                  </a:lnTo>
                  <a:cubicBezTo>
                    <a:pt x="3511" y="8046"/>
                    <a:pt x="3573" y="8107"/>
                    <a:pt x="3649" y="8107"/>
                  </a:cubicBezTo>
                  <a:cubicBezTo>
                    <a:pt x="5031" y="8107"/>
                    <a:pt x="6301" y="7407"/>
                    <a:pt x="7046" y="6236"/>
                  </a:cubicBezTo>
                  <a:cubicBezTo>
                    <a:pt x="7073" y="6194"/>
                    <a:pt x="7075" y="6140"/>
                    <a:pt x="7051" y="6096"/>
                  </a:cubicBezTo>
                  <a:cubicBezTo>
                    <a:pt x="7026" y="6052"/>
                    <a:pt x="6980" y="6025"/>
                    <a:pt x="6930" y="6025"/>
                  </a:cubicBezTo>
                  <a:close/>
                  <a:moveTo>
                    <a:pt x="7525" y="4206"/>
                  </a:moveTo>
                  <a:lnTo>
                    <a:pt x="5974" y="4206"/>
                  </a:lnTo>
                  <a:cubicBezTo>
                    <a:pt x="5901" y="4206"/>
                    <a:pt x="5840" y="4263"/>
                    <a:pt x="5836" y="4335"/>
                  </a:cubicBezTo>
                  <a:cubicBezTo>
                    <a:pt x="5812" y="4774"/>
                    <a:pt x="5729" y="5196"/>
                    <a:pt x="5589" y="5591"/>
                  </a:cubicBezTo>
                  <a:cubicBezTo>
                    <a:pt x="5574" y="5632"/>
                    <a:pt x="5580" y="5679"/>
                    <a:pt x="5606" y="5716"/>
                  </a:cubicBezTo>
                  <a:cubicBezTo>
                    <a:pt x="5632" y="5752"/>
                    <a:pt x="5674" y="5774"/>
                    <a:pt x="5718" y="5774"/>
                  </a:cubicBezTo>
                  <a:lnTo>
                    <a:pt x="7212" y="5774"/>
                  </a:lnTo>
                  <a:cubicBezTo>
                    <a:pt x="7266" y="5774"/>
                    <a:pt x="7316" y="5742"/>
                    <a:pt x="7338" y="5692"/>
                  </a:cubicBezTo>
                  <a:cubicBezTo>
                    <a:pt x="7522" y="5273"/>
                    <a:pt x="7630" y="4822"/>
                    <a:pt x="7662" y="4352"/>
                  </a:cubicBezTo>
                  <a:cubicBezTo>
                    <a:pt x="7665" y="4314"/>
                    <a:pt x="7651" y="4277"/>
                    <a:pt x="7625" y="4249"/>
                  </a:cubicBezTo>
                  <a:cubicBezTo>
                    <a:pt x="7599" y="4221"/>
                    <a:pt x="7563" y="4206"/>
                    <a:pt x="7525" y="4206"/>
                  </a:cubicBezTo>
                  <a:close/>
                  <a:moveTo>
                    <a:pt x="3594" y="336"/>
                  </a:moveTo>
                  <a:cubicBezTo>
                    <a:pt x="4335" y="658"/>
                    <a:pt x="4966" y="1270"/>
                    <a:pt x="5368" y="2061"/>
                  </a:cubicBezTo>
                  <a:cubicBezTo>
                    <a:pt x="5392" y="2107"/>
                    <a:pt x="5439" y="2136"/>
                    <a:pt x="5491" y="2136"/>
                  </a:cubicBezTo>
                  <a:lnTo>
                    <a:pt x="6930" y="2136"/>
                  </a:lnTo>
                  <a:cubicBezTo>
                    <a:pt x="6980" y="2136"/>
                    <a:pt x="7026" y="2108"/>
                    <a:pt x="7051" y="2064"/>
                  </a:cubicBezTo>
                  <a:cubicBezTo>
                    <a:pt x="7075" y="2020"/>
                    <a:pt x="7073" y="1967"/>
                    <a:pt x="7046" y="1924"/>
                  </a:cubicBezTo>
                  <a:cubicBezTo>
                    <a:pt x="6301" y="752"/>
                    <a:pt x="5031" y="53"/>
                    <a:pt x="3648" y="53"/>
                  </a:cubicBezTo>
                  <a:cubicBezTo>
                    <a:pt x="3572" y="53"/>
                    <a:pt x="3511" y="134"/>
                    <a:pt x="3511" y="210"/>
                  </a:cubicBezTo>
                  <a:cubicBezTo>
                    <a:pt x="3511" y="265"/>
                    <a:pt x="3543" y="314"/>
                    <a:pt x="3594" y="336"/>
                  </a:cubicBezTo>
                  <a:close/>
                  <a:moveTo>
                    <a:pt x="4320" y="1361"/>
                  </a:moveTo>
                  <a:cubicBezTo>
                    <a:pt x="4499" y="1464"/>
                    <a:pt x="4696" y="1698"/>
                    <a:pt x="4696" y="2036"/>
                  </a:cubicBezTo>
                  <a:cubicBezTo>
                    <a:pt x="4696" y="2070"/>
                    <a:pt x="4690" y="2103"/>
                    <a:pt x="4686" y="2136"/>
                  </a:cubicBezTo>
                  <a:lnTo>
                    <a:pt x="4920" y="2136"/>
                  </a:lnTo>
                  <a:cubicBezTo>
                    <a:pt x="4969" y="2136"/>
                    <a:pt x="5015" y="2109"/>
                    <a:pt x="5039" y="2066"/>
                  </a:cubicBezTo>
                  <a:cubicBezTo>
                    <a:pt x="5064" y="2023"/>
                    <a:pt x="5063" y="1970"/>
                    <a:pt x="5038" y="1928"/>
                  </a:cubicBezTo>
                  <a:cubicBezTo>
                    <a:pt x="4702" y="1367"/>
                    <a:pt x="4244" y="923"/>
                    <a:pt x="3713" y="642"/>
                  </a:cubicBezTo>
                  <a:cubicBezTo>
                    <a:pt x="3670" y="620"/>
                    <a:pt x="3619" y="622"/>
                    <a:pt x="3577" y="646"/>
                  </a:cubicBezTo>
                  <a:cubicBezTo>
                    <a:pt x="3536" y="671"/>
                    <a:pt x="3511" y="716"/>
                    <a:pt x="3511" y="764"/>
                  </a:cubicBezTo>
                  <a:lnTo>
                    <a:pt x="3511" y="987"/>
                  </a:lnTo>
                  <a:cubicBezTo>
                    <a:pt x="3800" y="1079"/>
                    <a:pt x="4072" y="1202"/>
                    <a:pt x="4320" y="1361"/>
                  </a:cubicBezTo>
                  <a:close/>
                  <a:moveTo>
                    <a:pt x="2820" y="3484"/>
                  </a:moveTo>
                  <a:cubicBezTo>
                    <a:pt x="1775" y="3217"/>
                    <a:pt x="1517" y="3088"/>
                    <a:pt x="1517" y="2691"/>
                  </a:cubicBezTo>
                  <a:lnTo>
                    <a:pt x="1517" y="2673"/>
                  </a:lnTo>
                  <a:cubicBezTo>
                    <a:pt x="1517" y="2380"/>
                    <a:pt x="1784" y="2147"/>
                    <a:pt x="2294" y="2147"/>
                  </a:cubicBezTo>
                  <a:cubicBezTo>
                    <a:pt x="2708" y="2147"/>
                    <a:pt x="3122" y="2294"/>
                    <a:pt x="3562" y="2553"/>
                  </a:cubicBezTo>
                  <a:cubicBezTo>
                    <a:pt x="3665" y="2613"/>
                    <a:pt x="3769" y="2648"/>
                    <a:pt x="3899" y="2648"/>
                  </a:cubicBezTo>
                  <a:cubicBezTo>
                    <a:pt x="4244" y="2648"/>
                    <a:pt x="4520" y="2380"/>
                    <a:pt x="4520" y="2035"/>
                  </a:cubicBezTo>
                  <a:cubicBezTo>
                    <a:pt x="4520" y="1777"/>
                    <a:pt x="4373" y="1594"/>
                    <a:pt x="4226" y="1509"/>
                  </a:cubicBezTo>
                  <a:cubicBezTo>
                    <a:pt x="3846" y="1267"/>
                    <a:pt x="3415" y="1107"/>
                    <a:pt x="2941" y="1029"/>
                  </a:cubicBezTo>
                  <a:lnTo>
                    <a:pt x="2941" y="575"/>
                  </a:lnTo>
                  <a:cubicBezTo>
                    <a:pt x="2941" y="257"/>
                    <a:pt x="2685" y="0"/>
                    <a:pt x="2367" y="0"/>
                  </a:cubicBezTo>
                  <a:cubicBezTo>
                    <a:pt x="2049" y="0"/>
                    <a:pt x="1792" y="257"/>
                    <a:pt x="1792" y="575"/>
                  </a:cubicBezTo>
                  <a:lnTo>
                    <a:pt x="1792" y="1025"/>
                  </a:lnTo>
                  <a:cubicBezTo>
                    <a:pt x="840" y="1201"/>
                    <a:pt x="198" y="1860"/>
                    <a:pt x="198" y="2794"/>
                  </a:cubicBezTo>
                  <a:lnTo>
                    <a:pt x="198" y="2812"/>
                  </a:lnTo>
                  <a:cubicBezTo>
                    <a:pt x="198" y="4011"/>
                    <a:pt x="983" y="4348"/>
                    <a:pt x="2199" y="4658"/>
                  </a:cubicBezTo>
                  <a:cubicBezTo>
                    <a:pt x="3208" y="4918"/>
                    <a:pt x="3415" y="5090"/>
                    <a:pt x="3415" y="5426"/>
                  </a:cubicBezTo>
                  <a:lnTo>
                    <a:pt x="3415" y="5443"/>
                  </a:lnTo>
                  <a:cubicBezTo>
                    <a:pt x="3415" y="5797"/>
                    <a:pt x="3087" y="6012"/>
                    <a:pt x="2544" y="6012"/>
                  </a:cubicBezTo>
                  <a:cubicBezTo>
                    <a:pt x="1957" y="6012"/>
                    <a:pt x="1457" y="5805"/>
                    <a:pt x="999" y="5469"/>
                  </a:cubicBezTo>
                  <a:cubicBezTo>
                    <a:pt x="913" y="5409"/>
                    <a:pt x="793" y="5349"/>
                    <a:pt x="621" y="5349"/>
                  </a:cubicBezTo>
                  <a:cubicBezTo>
                    <a:pt x="275" y="5349"/>
                    <a:pt x="0" y="5616"/>
                    <a:pt x="0" y="5961"/>
                  </a:cubicBezTo>
                  <a:cubicBezTo>
                    <a:pt x="0" y="6168"/>
                    <a:pt x="103" y="6358"/>
                    <a:pt x="250" y="6461"/>
                  </a:cubicBezTo>
                  <a:cubicBezTo>
                    <a:pt x="717" y="6796"/>
                    <a:pt x="1247" y="7008"/>
                    <a:pt x="1792" y="7111"/>
                  </a:cubicBezTo>
                  <a:lnTo>
                    <a:pt x="1792" y="7586"/>
                  </a:lnTo>
                  <a:cubicBezTo>
                    <a:pt x="1792" y="7903"/>
                    <a:pt x="2049" y="8160"/>
                    <a:pt x="2367" y="8160"/>
                  </a:cubicBezTo>
                  <a:cubicBezTo>
                    <a:pt x="2684" y="8160"/>
                    <a:pt x="2941" y="7903"/>
                    <a:pt x="2941" y="7586"/>
                  </a:cubicBezTo>
                  <a:lnTo>
                    <a:pt x="2941" y="7158"/>
                  </a:lnTo>
                  <a:cubicBezTo>
                    <a:pt x="4013" y="7025"/>
                    <a:pt x="4735" y="6378"/>
                    <a:pt x="4735" y="5314"/>
                  </a:cubicBezTo>
                  <a:lnTo>
                    <a:pt x="4735" y="5296"/>
                  </a:lnTo>
                  <a:cubicBezTo>
                    <a:pt x="4735" y="4244"/>
                    <a:pt x="4044" y="3804"/>
                    <a:pt x="2820" y="3484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13" name="íṡliďê">
              <a:extLst>
                <a:ext uri="{FF2B5EF4-FFF2-40B4-BE49-F238E27FC236}">
                  <a16:creationId xmlns:a16="http://schemas.microsoft.com/office/drawing/2014/main" xmlns="" id="{D61D0834-31E1-43D8-9C58-A48CC2587E47}"/>
                </a:ext>
              </a:extLst>
            </p:cNvPr>
            <p:cNvGrpSpPr>
              <a:grpSpLocks/>
            </p:cNvGrpSpPr>
            <p:nvPr/>
          </p:nvGrpSpPr>
          <p:grpSpPr>
            <a:xfrm>
              <a:off x="673100" y="4876106"/>
              <a:ext cx="2432239" cy="1195569"/>
              <a:chOff x="7712020" y="4876106"/>
              <a:chExt cx="2289575" cy="1123957"/>
            </a:xfrm>
          </p:grpSpPr>
          <p:sp>
            <p:nvSpPr>
              <p:cNvPr id="26" name="íṧľïḓè">
                <a:extLst>
                  <a:ext uri="{FF2B5EF4-FFF2-40B4-BE49-F238E27FC236}">
                    <a16:creationId xmlns:a16="http://schemas.microsoft.com/office/drawing/2014/main" xmlns="" id="{677D5A0B-CFB6-41B8-8A73-9EFB25CB65AD}"/>
                  </a:ext>
                </a:extLst>
              </p:cNvPr>
              <p:cNvSpPr txBox="1"/>
              <p:nvPr/>
            </p:nvSpPr>
            <p:spPr>
              <a:xfrm flipH="1">
                <a:off x="7712020" y="5383937"/>
                <a:ext cx="2289573" cy="61612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text......</a:t>
                </a:r>
                <a:endParaRPr lang="zh-CN" altLang="en-US" sz="1100" dirty="0"/>
              </a:p>
            </p:txBody>
          </p:sp>
          <p:sp>
            <p:nvSpPr>
              <p:cNvPr id="27" name="ïśļîḍê">
                <a:extLst>
                  <a:ext uri="{FF2B5EF4-FFF2-40B4-BE49-F238E27FC236}">
                    <a16:creationId xmlns:a16="http://schemas.microsoft.com/office/drawing/2014/main" xmlns="" id="{9B5F056E-198C-47B3-BC4D-CBD89576D15E}"/>
                  </a:ext>
                </a:extLst>
              </p:cNvPr>
              <p:cNvSpPr/>
              <p:nvPr/>
            </p:nvSpPr>
            <p:spPr>
              <a:xfrm flipH="1">
                <a:off x="7712022" y="4876106"/>
                <a:ext cx="2289573" cy="507831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14" name="îŝḻïḍe">
              <a:extLst>
                <a:ext uri="{FF2B5EF4-FFF2-40B4-BE49-F238E27FC236}">
                  <a16:creationId xmlns:a16="http://schemas.microsoft.com/office/drawing/2014/main" xmlns="" id="{50161CB1-604D-4F8C-9671-8A93786DE538}"/>
                </a:ext>
              </a:extLst>
            </p:cNvPr>
            <p:cNvGrpSpPr>
              <a:grpSpLocks/>
            </p:cNvGrpSpPr>
            <p:nvPr/>
          </p:nvGrpSpPr>
          <p:grpSpPr>
            <a:xfrm>
              <a:off x="3307658" y="4876106"/>
              <a:ext cx="2432239" cy="1195569"/>
              <a:chOff x="7712020" y="4876106"/>
              <a:chExt cx="2289575" cy="1123957"/>
            </a:xfrm>
          </p:grpSpPr>
          <p:sp>
            <p:nvSpPr>
              <p:cNvPr id="24" name="i$ḷiďè">
                <a:extLst>
                  <a:ext uri="{FF2B5EF4-FFF2-40B4-BE49-F238E27FC236}">
                    <a16:creationId xmlns:a16="http://schemas.microsoft.com/office/drawing/2014/main" xmlns="" id="{E5FFB380-A48D-49A0-BD47-8E3F68DE24BA}"/>
                  </a:ext>
                </a:extLst>
              </p:cNvPr>
              <p:cNvSpPr txBox="1"/>
              <p:nvPr/>
            </p:nvSpPr>
            <p:spPr>
              <a:xfrm flipH="1">
                <a:off x="7712020" y="5383937"/>
                <a:ext cx="2289573" cy="61612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text......</a:t>
                </a:r>
                <a:endParaRPr lang="zh-CN" altLang="en-US" sz="1100" dirty="0"/>
              </a:p>
            </p:txBody>
          </p:sp>
          <p:sp>
            <p:nvSpPr>
              <p:cNvPr id="25" name="í$lîḋè">
                <a:extLst>
                  <a:ext uri="{FF2B5EF4-FFF2-40B4-BE49-F238E27FC236}">
                    <a16:creationId xmlns:a16="http://schemas.microsoft.com/office/drawing/2014/main" xmlns="" id="{1DF64E64-3AB7-4329-B650-1552208811D6}"/>
                  </a:ext>
                </a:extLst>
              </p:cNvPr>
              <p:cNvSpPr/>
              <p:nvPr/>
            </p:nvSpPr>
            <p:spPr>
              <a:xfrm flipH="1">
                <a:off x="7712022" y="4876106"/>
                <a:ext cx="2289573" cy="507831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15" name="î$ļïḋé">
              <a:extLst>
                <a:ext uri="{FF2B5EF4-FFF2-40B4-BE49-F238E27FC236}">
                  <a16:creationId xmlns:a16="http://schemas.microsoft.com/office/drawing/2014/main" xmlns="" id="{B5222DB9-3B51-4BB7-BD93-C44FB273F887}"/>
                </a:ext>
              </a:extLst>
            </p:cNvPr>
            <p:cNvGrpSpPr>
              <a:grpSpLocks/>
            </p:cNvGrpSpPr>
            <p:nvPr/>
          </p:nvGrpSpPr>
          <p:grpSpPr>
            <a:xfrm>
              <a:off x="6452103" y="4876106"/>
              <a:ext cx="2432239" cy="1195569"/>
              <a:chOff x="7712020" y="4876106"/>
              <a:chExt cx="2289575" cy="1123957"/>
            </a:xfrm>
          </p:grpSpPr>
          <p:sp>
            <p:nvSpPr>
              <p:cNvPr id="22" name="ïśḻídè">
                <a:extLst>
                  <a:ext uri="{FF2B5EF4-FFF2-40B4-BE49-F238E27FC236}">
                    <a16:creationId xmlns:a16="http://schemas.microsoft.com/office/drawing/2014/main" xmlns="" id="{52292E2A-E2DC-493C-8C1A-157F817BA3CA}"/>
                  </a:ext>
                </a:extLst>
              </p:cNvPr>
              <p:cNvSpPr txBox="1"/>
              <p:nvPr/>
            </p:nvSpPr>
            <p:spPr>
              <a:xfrm flipH="1">
                <a:off x="7712020" y="5383937"/>
                <a:ext cx="2289573" cy="61612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text......</a:t>
                </a:r>
                <a:endParaRPr lang="zh-CN" altLang="en-US" sz="1100" dirty="0"/>
              </a:p>
            </p:txBody>
          </p:sp>
          <p:sp>
            <p:nvSpPr>
              <p:cNvPr id="23" name="îṣľíḋe">
                <a:extLst>
                  <a:ext uri="{FF2B5EF4-FFF2-40B4-BE49-F238E27FC236}">
                    <a16:creationId xmlns:a16="http://schemas.microsoft.com/office/drawing/2014/main" xmlns="" id="{9B087633-57D6-4DD4-A5AC-BF16E5E98DC2}"/>
                  </a:ext>
                </a:extLst>
              </p:cNvPr>
              <p:cNvSpPr/>
              <p:nvPr/>
            </p:nvSpPr>
            <p:spPr>
              <a:xfrm flipH="1">
                <a:off x="7712022" y="4876106"/>
                <a:ext cx="2289573" cy="507831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16" name="išḻîde">
              <a:extLst>
                <a:ext uri="{FF2B5EF4-FFF2-40B4-BE49-F238E27FC236}">
                  <a16:creationId xmlns:a16="http://schemas.microsoft.com/office/drawing/2014/main" xmlns="" id="{7968B234-152F-4EE5-A4BD-9AA9DC0B4B60}"/>
                </a:ext>
              </a:extLst>
            </p:cNvPr>
            <p:cNvGrpSpPr>
              <a:grpSpLocks/>
            </p:cNvGrpSpPr>
            <p:nvPr/>
          </p:nvGrpSpPr>
          <p:grpSpPr>
            <a:xfrm>
              <a:off x="9086661" y="4876106"/>
              <a:ext cx="2432239" cy="1195569"/>
              <a:chOff x="7712020" y="4876106"/>
              <a:chExt cx="2289575" cy="1123957"/>
            </a:xfrm>
          </p:grpSpPr>
          <p:sp>
            <p:nvSpPr>
              <p:cNvPr id="20" name="îşļiḓè">
                <a:extLst>
                  <a:ext uri="{FF2B5EF4-FFF2-40B4-BE49-F238E27FC236}">
                    <a16:creationId xmlns:a16="http://schemas.microsoft.com/office/drawing/2014/main" xmlns="" id="{8EE77B5E-649E-4A68-A0CA-D68815B6B243}"/>
                  </a:ext>
                </a:extLst>
              </p:cNvPr>
              <p:cNvSpPr txBox="1"/>
              <p:nvPr/>
            </p:nvSpPr>
            <p:spPr>
              <a:xfrm flipH="1">
                <a:off x="7712020" y="5383937"/>
                <a:ext cx="2289573" cy="61612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text......</a:t>
                </a:r>
                <a:endParaRPr lang="zh-CN" altLang="en-US" sz="1100" dirty="0"/>
              </a:p>
            </p:txBody>
          </p:sp>
          <p:sp>
            <p:nvSpPr>
              <p:cNvPr id="21" name="îṣľïḋè">
                <a:extLst>
                  <a:ext uri="{FF2B5EF4-FFF2-40B4-BE49-F238E27FC236}">
                    <a16:creationId xmlns:a16="http://schemas.microsoft.com/office/drawing/2014/main" xmlns="" id="{B371FD3D-CAF6-45BC-905D-EA0907298C72}"/>
                  </a:ext>
                </a:extLst>
              </p:cNvPr>
              <p:cNvSpPr/>
              <p:nvPr/>
            </p:nvSpPr>
            <p:spPr>
              <a:xfrm flipH="1">
                <a:off x="7712022" y="4876106"/>
                <a:ext cx="2289573" cy="507831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167C65BA-D355-453C-B788-D62C6FF4F424}"/>
                </a:ext>
              </a:extLst>
            </p:cNvPr>
            <p:cNvCxnSpPr/>
            <p:nvPr/>
          </p:nvCxnSpPr>
          <p:spPr>
            <a:xfrm>
              <a:off x="6093560" y="4445251"/>
              <a:ext cx="0" cy="1698374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002DD3BE-429A-4CE1-8436-3A44A741330A}"/>
                </a:ext>
              </a:extLst>
            </p:cNvPr>
            <p:cNvCxnSpPr>
              <a:cxnSpLocks/>
            </p:cNvCxnSpPr>
            <p:nvPr/>
          </p:nvCxnSpPr>
          <p:spPr>
            <a:xfrm>
              <a:off x="3206499" y="5015620"/>
              <a:ext cx="0" cy="112800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130BB24E-7F6F-4BA5-955A-628C83B0464A}"/>
                </a:ext>
              </a:extLst>
            </p:cNvPr>
            <p:cNvCxnSpPr>
              <a:cxnSpLocks/>
            </p:cNvCxnSpPr>
            <p:nvPr/>
          </p:nvCxnSpPr>
          <p:spPr>
            <a:xfrm>
              <a:off x="8985502" y="5015620"/>
              <a:ext cx="0" cy="112800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51830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Thanks</a:t>
            </a:r>
            <a:br>
              <a:rPr lang="en-US" altLang="zh-CN" dirty="0"/>
            </a:br>
            <a:r>
              <a:rPr lang="en-US" altLang="zh-CN" dirty="0"/>
              <a:t>And Your Slogan Here</a:t>
            </a:r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s</a:t>
            </a:r>
            <a:endParaRPr lang="zh-CN" altLang="en-US" dirty="0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:a16="http://schemas.microsoft.com/office/drawing/2014/main" xmlns="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:a16="http://schemas.microsoft.com/office/drawing/2014/main" xmlns="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:a16="http://schemas.microsoft.com/office/drawing/2014/main" xmlns="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90%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you 90%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:a16="http://schemas.microsoft.com/office/drawing/2014/main" xmlns="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203642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:a16="http://schemas.microsoft.com/office/drawing/2014/main" xmlns="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:a16="http://schemas.microsoft.com/office/drawing/2014/main" xmlns="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:a16="http://schemas.microsoft.com/office/drawing/2014/main" xmlns="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:a16="http://schemas.microsoft.com/office/drawing/2014/main" xmlns="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:a16="http://schemas.microsoft.com/office/drawing/2014/main" xmlns="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:a16="http://schemas.microsoft.com/office/drawing/2014/main" xmlns="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:a16="http://schemas.microsoft.com/office/drawing/2014/main" xmlns="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:a16="http://schemas.microsoft.com/office/drawing/2014/main" xmlns="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:a16="http://schemas.microsoft.com/office/drawing/2014/main" xmlns="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:a16="http://schemas.microsoft.com/office/drawing/2014/main" xmlns="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:a16="http://schemas.microsoft.com/office/drawing/2014/main" xmlns="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:a16="http://schemas.microsoft.com/office/drawing/2014/main" xmlns="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:a16="http://schemas.microsoft.com/office/drawing/2014/main" xmlns="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:a16="http://schemas.microsoft.com/office/drawing/2014/main" xmlns="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:a16="http://schemas.microsoft.com/office/drawing/2014/main" xmlns="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:a16="http://schemas.microsoft.com/office/drawing/2014/main" xmlns="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:a16="http://schemas.microsoft.com/office/drawing/2014/main" xmlns="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:a16="http://schemas.microsoft.com/office/drawing/2014/main" xmlns="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:a16="http://schemas.microsoft.com/office/drawing/2014/main" xmlns="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:a16="http://schemas.microsoft.com/office/drawing/2014/main" xmlns="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:a16="http://schemas.microsoft.com/office/drawing/2014/main" xmlns="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:a16="http://schemas.microsoft.com/office/drawing/2014/main" xmlns="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xmlns="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:a16="http://schemas.microsoft.com/office/drawing/2014/main" xmlns="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:a16="http://schemas.microsoft.com/office/drawing/2014/main" xmlns="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:a16="http://schemas.microsoft.com/office/drawing/2014/main" xmlns="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:a16="http://schemas.microsoft.com/office/drawing/2014/main" xmlns="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:a16="http://schemas.microsoft.com/office/drawing/2014/main" xmlns="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:a16="http://schemas.microsoft.com/office/drawing/2014/main" xmlns="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:a16="http://schemas.microsoft.com/office/drawing/2014/main" xmlns="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:a16="http://schemas.microsoft.com/office/drawing/2014/main" xmlns="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:a16="http://schemas.microsoft.com/office/drawing/2014/main" xmlns="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:a16="http://schemas.microsoft.com/office/drawing/2014/main" xmlns="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:a16="http://schemas.microsoft.com/office/drawing/2014/main" xmlns="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:a16="http://schemas.microsoft.com/office/drawing/2014/main" xmlns="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:a16="http://schemas.microsoft.com/office/drawing/2014/main" xmlns="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:a16="http://schemas.microsoft.com/office/drawing/2014/main" xmlns="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:a16="http://schemas.microsoft.com/office/drawing/2014/main" xmlns="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:a16="http://schemas.microsoft.com/office/drawing/2014/main" xmlns="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:a16="http://schemas.microsoft.com/office/drawing/2014/main" xmlns="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:a16="http://schemas.microsoft.com/office/drawing/2014/main" xmlns="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:a16="http://schemas.microsoft.com/office/drawing/2014/main" xmlns="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:a16="http://schemas.microsoft.com/office/drawing/2014/main" xmlns="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:a16="http://schemas.microsoft.com/office/drawing/2014/main" xmlns="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:a16="http://schemas.microsoft.com/office/drawing/2014/main" xmlns="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:a16="http://schemas.microsoft.com/office/drawing/2014/main" xmlns="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:a16="http://schemas.microsoft.com/office/drawing/2014/main" xmlns="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:a16="http://schemas.microsoft.com/office/drawing/2014/main" xmlns="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:a16="http://schemas.microsoft.com/office/drawing/2014/main" xmlns="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:a16="http://schemas.microsoft.com/office/drawing/2014/main" xmlns="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:a16="http://schemas.microsoft.com/office/drawing/2014/main" xmlns="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:a16="http://schemas.microsoft.com/office/drawing/2014/main" xmlns="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:a16="http://schemas.microsoft.com/office/drawing/2014/main" xmlns="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:a16="http://schemas.microsoft.com/office/drawing/2014/main" xmlns="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:a16="http://schemas.microsoft.com/office/drawing/2014/main" xmlns="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:a16="http://schemas.microsoft.com/office/drawing/2014/main" xmlns="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:a16="http://schemas.microsoft.com/office/drawing/2014/main" xmlns="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:a16="http://schemas.microsoft.com/office/drawing/2014/main" xmlns="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:a16="http://schemas.microsoft.com/office/drawing/2014/main" xmlns="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:a16="http://schemas.microsoft.com/office/drawing/2014/main" xmlns="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:a16="http://schemas.microsoft.com/office/drawing/2014/main" xmlns="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:a16="http://schemas.microsoft.com/office/drawing/2014/main" xmlns="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:a16="http://schemas.microsoft.com/office/drawing/2014/main" xmlns="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:a16="http://schemas.microsoft.com/office/drawing/2014/main" xmlns="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:a16="http://schemas.microsoft.com/office/drawing/2014/main" xmlns="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:a16="http://schemas.microsoft.com/office/drawing/2014/main" xmlns="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:a16="http://schemas.microsoft.com/office/drawing/2014/main" xmlns="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:a16="http://schemas.microsoft.com/office/drawing/2014/main" xmlns="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:a16="http://schemas.microsoft.com/office/drawing/2014/main" xmlns="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:a16="http://schemas.microsoft.com/office/drawing/2014/main" xmlns="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:a16="http://schemas.microsoft.com/office/drawing/2014/main" xmlns="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:a16="http://schemas.microsoft.com/office/drawing/2014/main" xmlns="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:a16="http://schemas.microsoft.com/office/drawing/2014/main" xmlns="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:a16="http://schemas.microsoft.com/office/drawing/2014/main" xmlns="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:a16="http://schemas.microsoft.com/office/drawing/2014/main" xmlns="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:a16="http://schemas.microsoft.com/office/drawing/2014/main" xmlns="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:a16="http://schemas.microsoft.com/office/drawing/2014/main" xmlns="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:a16="http://schemas.microsoft.com/office/drawing/2014/main" xmlns="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:a16="http://schemas.microsoft.com/office/drawing/2014/main" xmlns="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:a16="http://schemas.microsoft.com/office/drawing/2014/main" xmlns="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:a16="http://schemas.microsoft.com/office/drawing/2014/main" xmlns="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:a16="http://schemas.microsoft.com/office/drawing/2014/main" xmlns="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:a16="http://schemas.microsoft.com/office/drawing/2014/main" xmlns="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:a16="http://schemas.microsoft.com/office/drawing/2014/main" xmlns="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:a16="http://schemas.microsoft.com/office/drawing/2014/main" xmlns="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:a16="http://schemas.microsoft.com/office/drawing/2014/main" xmlns="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:a16="http://schemas.microsoft.com/office/drawing/2014/main" xmlns="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:a16="http://schemas.microsoft.com/office/drawing/2014/main" xmlns="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:a16="http://schemas.microsoft.com/office/drawing/2014/main" xmlns="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:a16="http://schemas.microsoft.com/office/drawing/2014/main" xmlns="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:a16="http://schemas.microsoft.com/office/drawing/2014/main" xmlns="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:a16="http://schemas.microsoft.com/office/drawing/2014/main" xmlns="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:a16="http://schemas.microsoft.com/office/drawing/2014/main" xmlns="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:a16="http://schemas.microsoft.com/office/drawing/2014/main" xmlns="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:a16="http://schemas.microsoft.com/office/drawing/2014/main" xmlns="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:a16="http://schemas.microsoft.com/office/drawing/2014/main" xmlns="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:a16="http://schemas.microsoft.com/office/drawing/2014/main" xmlns="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:a16="http://schemas.microsoft.com/office/drawing/2014/main" xmlns="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:a16="http://schemas.microsoft.com/office/drawing/2014/main" xmlns="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:a16="http://schemas.microsoft.com/office/drawing/2014/main" xmlns="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:a16="http://schemas.microsoft.com/office/drawing/2014/main" xmlns="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:a16="http://schemas.microsoft.com/office/drawing/2014/main" xmlns="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:a16="http://schemas.microsoft.com/office/drawing/2014/main" xmlns="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:a16="http://schemas.microsoft.com/office/drawing/2014/main" xmlns="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:a16="http://schemas.microsoft.com/office/drawing/2014/main" xmlns="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:a16="http://schemas.microsoft.com/office/drawing/2014/main" xmlns="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:a16="http://schemas.microsoft.com/office/drawing/2014/main" xmlns="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:a16="http://schemas.microsoft.com/office/drawing/2014/main" xmlns="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:a16="http://schemas.microsoft.com/office/drawing/2014/main" xmlns="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:a16="http://schemas.microsoft.com/office/drawing/2014/main" xmlns="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:a16="http://schemas.microsoft.com/office/drawing/2014/main" xmlns="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:a16="http://schemas.microsoft.com/office/drawing/2014/main" xmlns="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:a16="http://schemas.microsoft.com/office/drawing/2014/main" xmlns="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62601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:a16="http://schemas.microsoft.com/office/drawing/2014/main" xmlns="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:a16="http://schemas.microsoft.com/office/drawing/2014/main" xmlns="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:a16="http://schemas.microsoft.com/office/drawing/2014/main" xmlns="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:a16="http://schemas.microsoft.com/office/drawing/2014/main" xmlns="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:a16="http://schemas.microsoft.com/office/drawing/2014/main" xmlns="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:a16="http://schemas.microsoft.com/office/drawing/2014/main" xmlns="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:a16="http://schemas.microsoft.com/office/drawing/2014/main" xmlns="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:a16="http://schemas.microsoft.com/office/drawing/2014/main" xmlns="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:a16="http://schemas.microsoft.com/office/drawing/2014/main" xmlns="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:a16="http://schemas.microsoft.com/office/drawing/2014/main" xmlns="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:a16="http://schemas.microsoft.com/office/drawing/2014/main" xmlns="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xmlns="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xmlns="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xmlns="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="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xmlns="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xmlns="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xmlns="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xmlns="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:a16="http://schemas.microsoft.com/office/drawing/2014/main" xmlns="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:a16="http://schemas.microsoft.com/office/drawing/2014/main" xmlns="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:a16="http://schemas.microsoft.com/office/drawing/2014/main" xmlns="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:a16="http://schemas.microsoft.com/office/drawing/2014/main" xmlns="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xmlns="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:a16="http://schemas.microsoft.com/office/drawing/2014/main" xmlns="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:a16="http://schemas.microsoft.com/office/drawing/2014/main" xmlns="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:a16="http://schemas.microsoft.com/office/drawing/2014/main" xmlns="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:a16="http://schemas.microsoft.com/office/drawing/2014/main" xmlns="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:a16="http://schemas.microsoft.com/office/drawing/2014/main" xmlns="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:a16="http://schemas.microsoft.com/office/drawing/2014/main" xmlns="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:a16="http://schemas.microsoft.com/office/drawing/2014/main" xmlns="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:a16="http://schemas.microsoft.com/office/drawing/2014/main" xmlns="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:a16="http://schemas.microsoft.com/office/drawing/2014/main" xmlns="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:a16="http://schemas.microsoft.com/office/drawing/2014/main" xmlns="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:a16="http://schemas.microsoft.com/office/drawing/2014/main" xmlns="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:a16="http://schemas.microsoft.com/office/drawing/2014/main" xmlns="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461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:a16="http://schemas.microsoft.com/office/drawing/2014/main" xmlns="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:a16="http://schemas.microsoft.com/office/drawing/2014/main" xmlns="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:a16="http://schemas.microsoft.com/office/drawing/2014/main" xmlns="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:a16="http://schemas.microsoft.com/office/drawing/2014/main" xmlns="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:a16="http://schemas.microsoft.com/office/drawing/2014/main" xmlns="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:a16="http://schemas.microsoft.com/office/drawing/2014/main" xmlns="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:a16="http://schemas.microsoft.com/office/drawing/2014/main" xmlns="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:a16="http://schemas.microsoft.com/office/drawing/2014/main" xmlns="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:a16="http://schemas.microsoft.com/office/drawing/2014/main" xmlns="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:a16="http://schemas.microsoft.com/office/drawing/2014/main" xmlns="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:a16="http://schemas.microsoft.com/office/drawing/2014/main" xmlns="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:a16="http://schemas.microsoft.com/office/drawing/2014/main" xmlns="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:a16="http://schemas.microsoft.com/office/drawing/2014/main" xmlns="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:a16="http://schemas.microsoft.com/office/drawing/2014/main" xmlns="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:a16="http://schemas.microsoft.com/office/drawing/2014/main" xmlns="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:a16="http://schemas.microsoft.com/office/drawing/2014/main" xmlns="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:a16="http://schemas.microsoft.com/office/drawing/2014/main" xmlns="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:a16="http://schemas.microsoft.com/office/drawing/2014/main" xmlns="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:a16="http://schemas.microsoft.com/office/drawing/2014/main" xmlns="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:a16="http://schemas.microsoft.com/office/drawing/2014/main" xmlns="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:a16="http://schemas.microsoft.com/office/drawing/2014/main" xmlns="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:a16="http://schemas.microsoft.com/office/drawing/2014/main" xmlns="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:a16="http://schemas.microsoft.com/office/drawing/2014/main" xmlns="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:a16="http://schemas.microsoft.com/office/drawing/2014/main" xmlns="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:a16="http://schemas.microsoft.com/office/drawing/2014/main" xmlns="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:a16="http://schemas.microsoft.com/office/drawing/2014/main" xmlns="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:a16="http://schemas.microsoft.com/office/drawing/2014/main" xmlns="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:a16="http://schemas.microsoft.com/office/drawing/2014/main" xmlns="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:a16="http://schemas.microsoft.com/office/drawing/2014/main" xmlns="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:a16="http://schemas.microsoft.com/office/drawing/2014/main" xmlns="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:a16="http://schemas.microsoft.com/office/drawing/2014/main" xmlns="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:a16="http://schemas.microsoft.com/office/drawing/2014/main" xmlns="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:a16="http://schemas.microsoft.com/office/drawing/2014/main" xmlns="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:a16="http://schemas.microsoft.com/office/drawing/2014/main" xmlns="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xmlns="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xmlns="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xmlns="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:a16="http://schemas.microsoft.com/office/drawing/2014/main" xmlns="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14653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:a16="http://schemas.microsoft.com/office/drawing/2014/main" xmlns="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:a16="http://schemas.microsoft.com/office/drawing/2014/main" xmlns="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:a16="http://schemas.microsoft.com/office/drawing/2014/main" xmlns="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:a16="http://schemas.microsoft.com/office/drawing/2014/main" xmlns="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:a16="http://schemas.microsoft.com/office/drawing/2014/main" xmlns="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:a16="http://schemas.microsoft.com/office/drawing/2014/main" xmlns="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:a16="http://schemas.microsoft.com/office/drawing/2014/main" xmlns="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:a16="http://schemas.microsoft.com/office/drawing/2014/main" xmlns="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:a16="http://schemas.microsoft.com/office/drawing/2014/main" xmlns="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:a16="http://schemas.microsoft.com/office/drawing/2014/main" xmlns="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:a16="http://schemas.microsoft.com/office/drawing/2014/main" xmlns="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:a16="http://schemas.microsoft.com/office/drawing/2014/main" xmlns="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:a16="http://schemas.microsoft.com/office/drawing/2014/main" xmlns="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:a16="http://schemas.microsoft.com/office/drawing/2014/main" xmlns="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:a16="http://schemas.microsoft.com/office/drawing/2014/main" xmlns="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:a16="http://schemas.microsoft.com/office/drawing/2014/main" xmlns="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:a16="http://schemas.microsoft.com/office/drawing/2014/main" xmlns="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:a16="http://schemas.microsoft.com/office/drawing/2014/main" xmlns="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:a16="http://schemas.microsoft.com/office/drawing/2014/main" xmlns="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:a16="http://schemas.microsoft.com/office/drawing/2014/main" xmlns="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:a16="http://schemas.microsoft.com/office/drawing/2014/main" xmlns="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:a16="http://schemas.microsoft.com/office/drawing/2014/main" xmlns="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:a16="http://schemas.microsoft.com/office/drawing/2014/main" xmlns="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:a16="http://schemas.microsoft.com/office/drawing/2014/main" xmlns="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:a16="http://schemas.microsoft.com/office/drawing/2014/main" xmlns="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:a16="http://schemas.microsoft.com/office/drawing/2014/main" xmlns="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:a16="http://schemas.microsoft.com/office/drawing/2014/main" xmlns="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:a16="http://schemas.microsoft.com/office/drawing/2014/main" xmlns="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:a16="http://schemas.microsoft.com/office/drawing/2014/main" xmlns="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:a16="http://schemas.microsoft.com/office/drawing/2014/main" xmlns="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:a16="http://schemas.microsoft.com/office/drawing/2014/main" xmlns="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:a16="http://schemas.microsoft.com/office/drawing/2014/main" xmlns="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:a16="http://schemas.microsoft.com/office/drawing/2014/main" xmlns="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:a16="http://schemas.microsoft.com/office/drawing/2014/main" xmlns="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:a16="http://schemas.microsoft.com/office/drawing/2014/main" xmlns="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:a16="http://schemas.microsoft.com/office/drawing/2014/main" xmlns="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:a16="http://schemas.microsoft.com/office/drawing/2014/main" xmlns="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:a16="http://schemas.microsoft.com/office/drawing/2014/main" xmlns="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:a16="http://schemas.microsoft.com/office/drawing/2014/main" xmlns="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:a16="http://schemas.microsoft.com/office/drawing/2014/main" xmlns="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:a16="http://schemas.microsoft.com/office/drawing/2014/main" xmlns="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:a16="http://schemas.microsoft.com/office/drawing/2014/main" xmlns="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:a16="http://schemas.microsoft.com/office/drawing/2014/main" xmlns="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:a16="http://schemas.microsoft.com/office/drawing/2014/main" xmlns="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:a16="http://schemas.microsoft.com/office/drawing/2014/main" xmlns="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:a16="http://schemas.microsoft.com/office/drawing/2014/main" xmlns="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:a16="http://schemas.microsoft.com/office/drawing/2014/main" xmlns="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:a16="http://schemas.microsoft.com/office/drawing/2014/main" xmlns="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:a16="http://schemas.microsoft.com/office/drawing/2014/main" xmlns="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:a16="http://schemas.microsoft.com/office/drawing/2014/main" xmlns="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:a16="http://schemas.microsoft.com/office/drawing/2014/main" xmlns="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:a16="http://schemas.microsoft.com/office/drawing/2014/main" xmlns="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:a16="http://schemas.microsoft.com/office/drawing/2014/main" xmlns="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:a16="http://schemas.microsoft.com/office/drawing/2014/main" xmlns="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:a16="http://schemas.microsoft.com/office/drawing/2014/main" xmlns="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:a16="http://schemas.microsoft.com/office/drawing/2014/main" xmlns="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:a16="http://schemas.microsoft.com/office/drawing/2014/main" xmlns="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744068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ABDD210-101C-4085-A391-88ED2EFBA1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122143B-D02C-480A-8039-FBE9A29FCD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8FABF8F-1871-4E91-90A9-DC341B0F7D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grpSp>
        <p:nvGrpSpPr>
          <p:cNvPr id="5" name="21207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A09B4A8-E61A-46CC-AD7E-8D2C1F738AD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099" y="1123950"/>
            <a:ext cx="10845802" cy="5019675"/>
            <a:chOff x="673099" y="1123950"/>
            <a:chExt cx="10845802" cy="5019675"/>
          </a:xfrm>
        </p:grpSpPr>
        <p:sp>
          <p:nvSpPr>
            <p:cNvPr id="6" name="î$lîḑè">
              <a:extLst>
                <a:ext uri="{FF2B5EF4-FFF2-40B4-BE49-F238E27FC236}">
                  <a16:creationId xmlns:a16="http://schemas.microsoft.com/office/drawing/2014/main" xmlns="" id="{52F012D3-1BFD-4977-9794-89916815ACF5}"/>
                </a:ext>
              </a:extLst>
            </p:cNvPr>
            <p:cNvSpPr/>
            <p:nvPr/>
          </p:nvSpPr>
          <p:spPr>
            <a:xfrm>
              <a:off x="746125" y="1990555"/>
              <a:ext cx="1066800" cy="100999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/>
            </a:p>
          </p:txBody>
        </p:sp>
        <p:grpSp>
          <p:nvGrpSpPr>
            <p:cNvPr id="7" name="iṧḷîdê">
              <a:extLst>
                <a:ext uri="{FF2B5EF4-FFF2-40B4-BE49-F238E27FC236}">
                  <a16:creationId xmlns:a16="http://schemas.microsoft.com/office/drawing/2014/main" xmlns="" id="{9DFADA23-1F2B-44A0-8439-AB5955A059BB}"/>
                </a:ext>
              </a:extLst>
            </p:cNvPr>
            <p:cNvGrpSpPr/>
            <p:nvPr/>
          </p:nvGrpSpPr>
          <p:grpSpPr>
            <a:xfrm>
              <a:off x="673099" y="2959777"/>
              <a:ext cx="4784725" cy="2043578"/>
              <a:chOff x="6959873" y="3047018"/>
              <a:chExt cx="4669878" cy="2043578"/>
            </a:xfrm>
          </p:grpSpPr>
          <p:sp>
            <p:nvSpPr>
              <p:cNvPr id="37" name="iṩḻîḍê">
                <a:extLst>
                  <a:ext uri="{FF2B5EF4-FFF2-40B4-BE49-F238E27FC236}">
                    <a16:creationId xmlns:a16="http://schemas.microsoft.com/office/drawing/2014/main" xmlns="" id="{3BF5C5D2-E7C2-4CDE-AA15-9AC767E5F550}"/>
                  </a:ext>
                </a:extLst>
              </p:cNvPr>
              <p:cNvSpPr txBox="1"/>
              <p:nvPr/>
            </p:nvSpPr>
            <p:spPr>
              <a:xfrm>
                <a:off x="6959874" y="3047018"/>
                <a:ext cx="4669877" cy="104217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buSzPct val="25000"/>
                </a:pPr>
                <a:r>
                  <a:rPr lang="en-US" sz="2400" b="1" dirty="0"/>
                  <a:t>Unified fonts make</a:t>
                </a:r>
              </a:p>
              <a:p>
                <a:pPr>
                  <a:buSzPct val="25000"/>
                </a:pPr>
                <a:r>
                  <a:rPr lang="en-US" sz="2400" b="1" dirty="0"/>
                  <a:t>reading more fluent.</a:t>
                </a:r>
              </a:p>
            </p:txBody>
          </p:sp>
          <p:sp>
            <p:nvSpPr>
              <p:cNvPr id="38" name="îṩ1îḋé">
                <a:extLst>
                  <a:ext uri="{FF2B5EF4-FFF2-40B4-BE49-F238E27FC236}">
                    <a16:creationId xmlns:a16="http://schemas.microsoft.com/office/drawing/2014/main" xmlns="" id="{57F2925F-A89D-40EB-8BE4-ABE2DB49951B}"/>
                  </a:ext>
                </a:extLst>
              </p:cNvPr>
              <p:cNvSpPr txBox="1"/>
              <p:nvPr/>
            </p:nvSpPr>
            <p:spPr>
              <a:xfrm>
                <a:off x="6959873" y="4089189"/>
                <a:ext cx="4669878" cy="100140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100" dirty="0"/>
                  <a:t>Adjust the spacing to adapt to Chinese typesetting, use the reference line in PPT.</a:t>
                </a:r>
              </a:p>
            </p:txBody>
          </p:sp>
        </p:grpSp>
        <p:sp>
          <p:nvSpPr>
            <p:cNvPr id="8" name="ïṣľiḋé">
              <a:extLst>
                <a:ext uri="{FF2B5EF4-FFF2-40B4-BE49-F238E27FC236}">
                  <a16:creationId xmlns:a16="http://schemas.microsoft.com/office/drawing/2014/main" xmlns="" id="{4D1F3BA1-A9F7-4C11-9393-CA575F9BD488}"/>
                </a:ext>
              </a:extLst>
            </p:cNvPr>
            <p:cNvSpPr/>
            <p:nvPr/>
          </p:nvSpPr>
          <p:spPr bwMode="auto">
            <a:xfrm>
              <a:off x="1000830" y="2269972"/>
              <a:ext cx="557390" cy="451154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sp>
          <p:nvSpPr>
            <p:cNvPr id="9" name="ïṧļîďé">
              <a:extLst>
                <a:ext uri="{FF2B5EF4-FFF2-40B4-BE49-F238E27FC236}">
                  <a16:creationId xmlns:a16="http://schemas.microsoft.com/office/drawing/2014/main" xmlns="" id="{C0DB1F1F-ECDC-4FD2-9BD7-D3FAB5319305}"/>
                </a:ext>
              </a:extLst>
            </p:cNvPr>
            <p:cNvSpPr/>
            <p:nvPr/>
          </p:nvSpPr>
          <p:spPr>
            <a:xfrm>
              <a:off x="5967883" y="1123950"/>
              <a:ext cx="1066800" cy="5019675"/>
            </a:xfrm>
            <a:prstGeom prst="rect">
              <a:avLst/>
            </a:prstGeom>
            <a:solidFill>
              <a:schemeClr val="bg1">
                <a:lumMod val="95000"/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/>
            </a:p>
          </p:txBody>
        </p:sp>
        <p:grpSp>
          <p:nvGrpSpPr>
            <p:cNvPr id="10" name="íŝļiḋè">
              <a:extLst>
                <a:ext uri="{FF2B5EF4-FFF2-40B4-BE49-F238E27FC236}">
                  <a16:creationId xmlns:a16="http://schemas.microsoft.com/office/drawing/2014/main" xmlns="" id="{6FF45DA2-2947-4FF1-AE35-F0D6DBDE7AB3}"/>
                </a:ext>
              </a:extLst>
            </p:cNvPr>
            <p:cNvGrpSpPr/>
            <p:nvPr/>
          </p:nvGrpSpPr>
          <p:grpSpPr>
            <a:xfrm>
              <a:off x="5967883" y="1670749"/>
              <a:ext cx="5551018" cy="1143001"/>
              <a:chOff x="5967883" y="1739794"/>
              <a:chExt cx="5551018" cy="1143001"/>
            </a:xfrm>
          </p:grpSpPr>
          <p:grpSp>
            <p:nvGrpSpPr>
              <p:cNvPr id="29" name="i$1ïḍè">
                <a:extLst>
                  <a:ext uri="{FF2B5EF4-FFF2-40B4-BE49-F238E27FC236}">
                    <a16:creationId xmlns:a16="http://schemas.microsoft.com/office/drawing/2014/main" xmlns="" id="{B9699488-1CD9-48BA-AB06-379317D3C6F3}"/>
                  </a:ext>
                </a:extLst>
              </p:cNvPr>
              <p:cNvGrpSpPr/>
              <p:nvPr/>
            </p:nvGrpSpPr>
            <p:grpSpPr>
              <a:xfrm>
                <a:off x="7212657" y="2519518"/>
                <a:ext cx="4306244" cy="363277"/>
                <a:chOff x="7212657" y="2597878"/>
                <a:chExt cx="4306244" cy="363277"/>
              </a:xfrm>
            </p:grpSpPr>
            <p:cxnSp>
              <p:nvCxnSpPr>
                <p:cNvPr id="35" name="直接连接符 34">
                  <a:extLst>
                    <a:ext uri="{FF2B5EF4-FFF2-40B4-BE49-F238E27FC236}">
                      <a16:creationId xmlns:a16="http://schemas.microsoft.com/office/drawing/2014/main" xmlns="" id="{8349E240-3E12-440D-9F16-6BD86C621906}"/>
                    </a:ext>
                  </a:extLst>
                </p:cNvPr>
                <p:cNvCxnSpPr/>
                <p:nvPr/>
              </p:nvCxnSpPr>
              <p:spPr>
                <a:xfrm>
                  <a:off x="7212657" y="2961155"/>
                  <a:ext cx="4306244" cy="0"/>
                </a:xfrm>
                <a:prstGeom prst="line">
                  <a:avLst/>
                </a:prstGeom>
                <a:ln w="3175" cap="rnd">
                  <a:solidFill>
                    <a:schemeClr val="bg1">
                      <a:lumMod val="75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6" name="íşḻiḑè">
                  <a:extLst>
                    <a:ext uri="{FF2B5EF4-FFF2-40B4-BE49-F238E27FC236}">
                      <a16:creationId xmlns:a16="http://schemas.microsoft.com/office/drawing/2014/main" xmlns="" id="{576D7C03-F7C4-4DCD-94D0-F939C5A7BD9C}"/>
                    </a:ext>
                  </a:extLst>
                </p:cNvPr>
                <p:cNvSpPr/>
                <p:nvPr/>
              </p:nvSpPr>
              <p:spPr bwMode="auto">
                <a:xfrm>
                  <a:off x="11141281" y="2597878"/>
                  <a:ext cx="355394" cy="341896"/>
                </a:xfrm>
                <a:custGeom>
                  <a:avLst/>
                  <a:gdLst>
                    <a:gd name="connsiteX0" fmla="*/ 195114 w 608814"/>
                    <a:gd name="connsiteY0" fmla="*/ 351627 h 585693"/>
                    <a:gd name="connsiteX1" fmla="*/ 258290 w 608814"/>
                    <a:gd name="connsiteY1" fmla="*/ 351627 h 585693"/>
                    <a:gd name="connsiteX2" fmla="*/ 282731 w 608814"/>
                    <a:gd name="connsiteY2" fmla="*/ 376018 h 585693"/>
                    <a:gd name="connsiteX3" fmla="*/ 282731 w 608814"/>
                    <a:gd name="connsiteY3" fmla="*/ 561210 h 585693"/>
                    <a:gd name="connsiteX4" fmla="*/ 258290 w 608814"/>
                    <a:gd name="connsiteY4" fmla="*/ 585693 h 585693"/>
                    <a:gd name="connsiteX5" fmla="*/ 195114 w 608814"/>
                    <a:gd name="connsiteY5" fmla="*/ 585693 h 585693"/>
                    <a:gd name="connsiteX6" fmla="*/ 170673 w 608814"/>
                    <a:gd name="connsiteY6" fmla="*/ 561210 h 585693"/>
                    <a:gd name="connsiteX7" fmla="*/ 170673 w 608814"/>
                    <a:gd name="connsiteY7" fmla="*/ 376018 h 585693"/>
                    <a:gd name="connsiteX8" fmla="*/ 195114 w 608814"/>
                    <a:gd name="connsiteY8" fmla="*/ 351627 h 585693"/>
                    <a:gd name="connsiteX9" fmla="*/ 358100 w 608814"/>
                    <a:gd name="connsiteY9" fmla="*/ 249872 h 585693"/>
                    <a:gd name="connsiteX10" fmla="*/ 421316 w 608814"/>
                    <a:gd name="connsiteY10" fmla="*/ 249872 h 585693"/>
                    <a:gd name="connsiteX11" fmla="*/ 445737 w 608814"/>
                    <a:gd name="connsiteY11" fmla="*/ 274267 h 585693"/>
                    <a:gd name="connsiteX12" fmla="*/ 445737 w 608814"/>
                    <a:gd name="connsiteY12" fmla="*/ 561206 h 585693"/>
                    <a:gd name="connsiteX13" fmla="*/ 421316 w 608814"/>
                    <a:gd name="connsiteY13" fmla="*/ 585693 h 585693"/>
                    <a:gd name="connsiteX14" fmla="*/ 358100 w 608814"/>
                    <a:gd name="connsiteY14" fmla="*/ 585693 h 585693"/>
                    <a:gd name="connsiteX15" fmla="*/ 333679 w 608814"/>
                    <a:gd name="connsiteY15" fmla="*/ 561206 h 585693"/>
                    <a:gd name="connsiteX16" fmla="*/ 333679 w 608814"/>
                    <a:gd name="connsiteY16" fmla="*/ 274267 h 585693"/>
                    <a:gd name="connsiteX17" fmla="*/ 358100 w 608814"/>
                    <a:gd name="connsiteY17" fmla="*/ 249872 h 585693"/>
                    <a:gd name="connsiteX18" fmla="*/ 140260 w 608814"/>
                    <a:gd name="connsiteY18" fmla="*/ 224680 h 585693"/>
                    <a:gd name="connsiteX19" fmla="*/ 191844 w 608814"/>
                    <a:gd name="connsiteY19" fmla="*/ 276122 h 585693"/>
                    <a:gd name="connsiteX20" fmla="*/ 140260 w 608814"/>
                    <a:gd name="connsiteY20" fmla="*/ 327564 h 585693"/>
                    <a:gd name="connsiteX21" fmla="*/ 88676 w 608814"/>
                    <a:gd name="connsiteY21" fmla="*/ 276122 h 585693"/>
                    <a:gd name="connsiteX22" fmla="*/ 140260 w 608814"/>
                    <a:gd name="connsiteY22" fmla="*/ 224680 h 585693"/>
                    <a:gd name="connsiteX23" fmla="*/ 521177 w 608814"/>
                    <a:gd name="connsiteY23" fmla="*/ 148117 h 585693"/>
                    <a:gd name="connsiteX24" fmla="*/ 584301 w 608814"/>
                    <a:gd name="connsiteY24" fmla="*/ 148117 h 585693"/>
                    <a:gd name="connsiteX25" fmla="*/ 608814 w 608814"/>
                    <a:gd name="connsiteY25" fmla="*/ 172601 h 585693"/>
                    <a:gd name="connsiteX26" fmla="*/ 608814 w 608814"/>
                    <a:gd name="connsiteY26" fmla="*/ 561209 h 585693"/>
                    <a:gd name="connsiteX27" fmla="*/ 584301 w 608814"/>
                    <a:gd name="connsiteY27" fmla="*/ 585693 h 585693"/>
                    <a:gd name="connsiteX28" fmla="*/ 521177 w 608814"/>
                    <a:gd name="connsiteY28" fmla="*/ 585693 h 585693"/>
                    <a:gd name="connsiteX29" fmla="*/ 496756 w 608814"/>
                    <a:gd name="connsiteY29" fmla="*/ 561209 h 585693"/>
                    <a:gd name="connsiteX30" fmla="*/ 496756 w 608814"/>
                    <a:gd name="connsiteY30" fmla="*/ 172601 h 585693"/>
                    <a:gd name="connsiteX31" fmla="*/ 521177 w 608814"/>
                    <a:gd name="connsiteY31" fmla="*/ 148117 h 585693"/>
                    <a:gd name="connsiteX32" fmla="*/ 116229 w 608814"/>
                    <a:gd name="connsiteY32" fmla="*/ 131322 h 585693"/>
                    <a:gd name="connsiteX33" fmla="*/ 164246 w 608814"/>
                    <a:gd name="connsiteY33" fmla="*/ 131322 h 585693"/>
                    <a:gd name="connsiteX34" fmla="*/ 184061 w 608814"/>
                    <a:gd name="connsiteY34" fmla="*/ 151113 h 585693"/>
                    <a:gd name="connsiteX35" fmla="*/ 184061 w 608814"/>
                    <a:gd name="connsiteY35" fmla="*/ 171457 h 585693"/>
                    <a:gd name="connsiteX36" fmla="*/ 208669 w 608814"/>
                    <a:gd name="connsiteY36" fmla="*/ 186094 h 585693"/>
                    <a:gd name="connsiteX37" fmla="*/ 226641 w 608814"/>
                    <a:gd name="connsiteY37" fmla="*/ 175692 h 585693"/>
                    <a:gd name="connsiteX38" fmla="*/ 253737 w 608814"/>
                    <a:gd name="connsiteY38" fmla="*/ 182964 h 585693"/>
                    <a:gd name="connsiteX39" fmla="*/ 277792 w 608814"/>
                    <a:gd name="connsiteY39" fmla="*/ 224572 h 585693"/>
                    <a:gd name="connsiteX40" fmla="*/ 279727 w 608814"/>
                    <a:gd name="connsiteY40" fmla="*/ 239577 h 585693"/>
                    <a:gd name="connsiteX41" fmla="*/ 270511 w 608814"/>
                    <a:gd name="connsiteY41" fmla="*/ 251544 h 585693"/>
                    <a:gd name="connsiteX42" fmla="*/ 252355 w 608814"/>
                    <a:gd name="connsiteY42" fmla="*/ 262038 h 585693"/>
                    <a:gd name="connsiteX43" fmla="*/ 253829 w 608814"/>
                    <a:gd name="connsiteY43" fmla="*/ 276122 h 585693"/>
                    <a:gd name="connsiteX44" fmla="*/ 252355 w 608814"/>
                    <a:gd name="connsiteY44" fmla="*/ 290206 h 585693"/>
                    <a:gd name="connsiteX45" fmla="*/ 270511 w 608814"/>
                    <a:gd name="connsiteY45" fmla="*/ 300700 h 585693"/>
                    <a:gd name="connsiteX46" fmla="*/ 278714 w 608814"/>
                    <a:gd name="connsiteY46" fmla="*/ 325094 h 585693"/>
                    <a:gd name="connsiteX47" fmla="*/ 258253 w 608814"/>
                    <a:gd name="connsiteY47" fmla="*/ 321136 h 585693"/>
                    <a:gd name="connsiteX48" fmla="*/ 195858 w 608814"/>
                    <a:gd name="connsiteY48" fmla="*/ 321136 h 585693"/>
                    <a:gd name="connsiteX49" fmla="*/ 212171 w 608814"/>
                    <a:gd name="connsiteY49" fmla="*/ 276122 h 585693"/>
                    <a:gd name="connsiteX50" fmla="*/ 140191 w 608814"/>
                    <a:gd name="connsiteY50" fmla="*/ 204320 h 585693"/>
                    <a:gd name="connsiteX51" fmla="*/ 68304 w 608814"/>
                    <a:gd name="connsiteY51" fmla="*/ 276122 h 585693"/>
                    <a:gd name="connsiteX52" fmla="*/ 140191 w 608814"/>
                    <a:gd name="connsiteY52" fmla="*/ 348016 h 585693"/>
                    <a:gd name="connsiteX53" fmla="*/ 148486 w 608814"/>
                    <a:gd name="connsiteY53" fmla="*/ 347095 h 585693"/>
                    <a:gd name="connsiteX54" fmla="*/ 140099 w 608814"/>
                    <a:gd name="connsiteY54" fmla="*/ 376000 h 585693"/>
                    <a:gd name="connsiteX55" fmla="*/ 140099 w 608814"/>
                    <a:gd name="connsiteY55" fmla="*/ 420922 h 585693"/>
                    <a:gd name="connsiteX56" fmla="*/ 116229 w 608814"/>
                    <a:gd name="connsiteY56" fmla="*/ 420922 h 585693"/>
                    <a:gd name="connsiteX57" fmla="*/ 96413 w 608814"/>
                    <a:gd name="connsiteY57" fmla="*/ 401131 h 585693"/>
                    <a:gd name="connsiteX58" fmla="*/ 96413 w 608814"/>
                    <a:gd name="connsiteY58" fmla="*/ 380787 h 585693"/>
                    <a:gd name="connsiteX59" fmla="*/ 71806 w 608814"/>
                    <a:gd name="connsiteY59" fmla="*/ 366150 h 585693"/>
                    <a:gd name="connsiteX60" fmla="*/ 53742 w 608814"/>
                    <a:gd name="connsiteY60" fmla="*/ 376552 h 585693"/>
                    <a:gd name="connsiteX61" fmla="*/ 38719 w 608814"/>
                    <a:gd name="connsiteY61" fmla="*/ 378577 h 585693"/>
                    <a:gd name="connsiteX62" fmla="*/ 26738 w 608814"/>
                    <a:gd name="connsiteY62" fmla="*/ 369372 h 585693"/>
                    <a:gd name="connsiteX63" fmla="*/ 2683 w 608814"/>
                    <a:gd name="connsiteY63" fmla="*/ 327764 h 585693"/>
                    <a:gd name="connsiteX64" fmla="*/ 9872 w 608814"/>
                    <a:gd name="connsiteY64" fmla="*/ 300700 h 585693"/>
                    <a:gd name="connsiteX65" fmla="*/ 28120 w 608814"/>
                    <a:gd name="connsiteY65" fmla="*/ 290206 h 585693"/>
                    <a:gd name="connsiteX66" fmla="*/ 26645 w 608814"/>
                    <a:gd name="connsiteY66" fmla="*/ 276122 h 585693"/>
                    <a:gd name="connsiteX67" fmla="*/ 28120 w 608814"/>
                    <a:gd name="connsiteY67" fmla="*/ 262038 h 585693"/>
                    <a:gd name="connsiteX68" fmla="*/ 9872 w 608814"/>
                    <a:gd name="connsiteY68" fmla="*/ 251544 h 585693"/>
                    <a:gd name="connsiteX69" fmla="*/ 2683 w 608814"/>
                    <a:gd name="connsiteY69" fmla="*/ 224572 h 585693"/>
                    <a:gd name="connsiteX70" fmla="*/ 26738 w 608814"/>
                    <a:gd name="connsiteY70" fmla="*/ 182964 h 585693"/>
                    <a:gd name="connsiteX71" fmla="*/ 38719 w 608814"/>
                    <a:gd name="connsiteY71" fmla="*/ 173759 h 585693"/>
                    <a:gd name="connsiteX72" fmla="*/ 53742 w 608814"/>
                    <a:gd name="connsiteY72" fmla="*/ 175692 h 585693"/>
                    <a:gd name="connsiteX73" fmla="*/ 71806 w 608814"/>
                    <a:gd name="connsiteY73" fmla="*/ 186094 h 585693"/>
                    <a:gd name="connsiteX74" fmla="*/ 96413 w 608814"/>
                    <a:gd name="connsiteY74" fmla="*/ 171457 h 585693"/>
                    <a:gd name="connsiteX75" fmla="*/ 96413 w 608814"/>
                    <a:gd name="connsiteY75" fmla="*/ 151113 h 585693"/>
                    <a:gd name="connsiteX76" fmla="*/ 116229 w 608814"/>
                    <a:gd name="connsiteY76" fmla="*/ 131322 h 585693"/>
                    <a:gd name="connsiteX77" fmla="*/ 445756 w 608814"/>
                    <a:gd name="connsiteY77" fmla="*/ 83476 h 585693"/>
                    <a:gd name="connsiteX78" fmla="*/ 414140 w 608814"/>
                    <a:gd name="connsiteY78" fmla="*/ 115044 h 585693"/>
                    <a:gd name="connsiteX79" fmla="*/ 445756 w 608814"/>
                    <a:gd name="connsiteY79" fmla="*/ 146520 h 585693"/>
                    <a:gd name="connsiteX80" fmla="*/ 477371 w 608814"/>
                    <a:gd name="connsiteY80" fmla="*/ 115044 h 585693"/>
                    <a:gd name="connsiteX81" fmla="*/ 445756 w 608814"/>
                    <a:gd name="connsiteY81" fmla="*/ 83476 h 585693"/>
                    <a:gd name="connsiteX82" fmla="*/ 426676 w 608814"/>
                    <a:gd name="connsiteY82" fmla="*/ 0 h 585693"/>
                    <a:gd name="connsiteX83" fmla="*/ 464835 w 608814"/>
                    <a:gd name="connsiteY83" fmla="*/ 0 h 585693"/>
                    <a:gd name="connsiteX84" fmla="*/ 480597 w 608814"/>
                    <a:gd name="connsiteY84" fmla="*/ 15738 h 585693"/>
                    <a:gd name="connsiteX85" fmla="*/ 480597 w 608814"/>
                    <a:gd name="connsiteY85" fmla="*/ 31936 h 585693"/>
                    <a:gd name="connsiteX86" fmla="*/ 500138 w 608814"/>
                    <a:gd name="connsiteY86" fmla="*/ 43533 h 585693"/>
                    <a:gd name="connsiteX87" fmla="*/ 514425 w 608814"/>
                    <a:gd name="connsiteY87" fmla="*/ 35249 h 585693"/>
                    <a:gd name="connsiteX88" fmla="*/ 535901 w 608814"/>
                    <a:gd name="connsiteY88" fmla="*/ 40956 h 585693"/>
                    <a:gd name="connsiteX89" fmla="*/ 554981 w 608814"/>
                    <a:gd name="connsiteY89" fmla="*/ 73996 h 585693"/>
                    <a:gd name="connsiteX90" fmla="*/ 556640 w 608814"/>
                    <a:gd name="connsiteY90" fmla="*/ 85961 h 585693"/>
                    <a:gd name="connsiteX91" fmla="*/ 549266 w 608814"/>
                    <a:gd name="connsiteY91" fmla="*/ 95440 h 585693"/>
                    <a:gd name="connsiteX92" fmla="*/ 534887 w 608814"/>
                    <a:gd name="connsiteY92" fmla="*/ 103815 h 585693"/>
                    <a:gd name="connsiteX93" fmla="*/ 535993 w 608814"/>
                    <a:gd name="connsiteY93" fmla="*/ 115044 h 585693"/>
                    <a:gd name="connsiteX94" fmla="*/ 535717 w 608814"/>
                    <a:gd name="connsiteY94" fmla="*/ 117621 h 585693"/>
                    <a:gd name="connsiteX95" fmla="*/ 521153 w 608814"/>
                    <a:gd name="connsiteY95" fmla="*/ 117621 h 585693"/>
                    <a:gd name="connsiteX96" fmla="*/ 466126 w 608814"/>
                    <a:gd name="connsiteY96" fmla="*/ 172565 h 585693"/>
                    <a:gd name="connsiteX97" fmla="*/ 466126 w 608814"/>
                    <a:gd name="connsiteY97" fmla="*/ 229719 h 585693"/>
                    <a:gd name="connsiteX98" fmla="*/ 466126 w 608814"/>
                    <a:gd name="connsiteY98" fmla="*/ 242604 h 585693"/>
                    <a:gd name="connsiteX99" fmla="*/ 453590 w 608814"/>
                    <a:gd name="connsiteY99" fmla="*/ 229995 h 585693"/>
                    <a:gd name="connsiteX100" fmla="*/ 421330 w 608814"/>
                    <a:gd name="connsiteY100" fmla="*/ 219319 h 585693"/>
                    <a:gd name="connsiteX101" fmla="*/ 411928 w 608814"/>
                    <a:gd name="connsiteY101" fmla="*/ 219319 h 585693"/>
                    <a:gd name="connsiteX102" fmla="*/ 410914 w 608814"/>
                    <a:gd name="connsiteY102" fmla="*/ 214257 h 585693"/>
                    <a:gd name="connsiteX103" fmla="*/ 410914 w 608814"/>
                    <a:gd name="connsiteY103" fmla="*/ 198059 h 585693"/>
                    <a:gd name="connsiteX104" fmla="*/ 391373 w 608814"/>
                    <a:gd name="connsiteY104" fmla="*/ 186463 h 585693"/>
                    <a:gd name="connsiteX105" fmla="*/ 377086 w 608814"/>
                    <a:gd name="connsiteY105" fmla="*/ 194746 h 585693"/>
                    <a:gd name="connsiteX106" fmla="*/ 365104 w 608814"/>
                    <a:gd name="connsiteY106" fmla="*/ 196310 h 585693"/>
                    <a:gd name="connsiteX107" fmla="*/ 355610 w 608814"/>
                    <a:gd name="connsiteY107" fmla="*/ 189040 h 585693"/>
                    <a:gd name="connsiteX108" fmla="*/ 336530 w 608814"/>
                    <a:gd name="connsiteY108" fmla="*/ 155999 h 585693"/>
                    <a:gd name="connsiteX109" fmla="*/ 342245 w 608814"/>
                    <a:gd name="connsiteY109" fmla="*/ 134463 h 585693"/>
                    <a:gd name="connsiteX110" fmla="*/ 356716 w 608814"/>
                    <a:gd name="connsiteY110" fmla="*/ 126180 h 585693"/>
                    <a:gd name="connsiteX111" fmla="*/ 355518 w 608814"/>
                    <a:gd name="connsiteY111" fmla="*/ 115044 h 585693"/>
                    <a:gd name="connsiteX112" fmla="*/ 356716 w 608814"/>
                    <a:gd name="connsiteY112" fmla="*/ 103815 h 585693"/>
                    <a:gd name="connsiteX113" fmla="*/ 342245 w 608814"/>
                    <a:gd name="connsiteY113" fmla="*/ 95440 h 585693"/>
                    <a:gd name="connsiteX114" fmla="*/ 336530 w 608814"/>
                    <a:gd name="connsiteY114" fmla="*/ 73996 h 585693"/>
                    <a:gd name="connsiteX115" fmla="*/ 355610 w 608814"/>
                    <a:gd name="connsiteY115" fmla="*/ 40956 h 585693"/>
                    <a:gd name="connsiteX116" fmla="*/ 365104 w 608814"/>
                    <a:gd name="connsiteY116" fmla="*/ 33685 h 585693"/>
                    <a:gd name="connsiteX117" fmla="*/ 377086 w 608814"/>
                    <a:gd name="connsiteY117" fmla="*/ 35249 h 585693"/>
                    <a:gd name="connsiteX118" fmla="*/ 391373 w 608814"/>
                    <a:gd name="connsiteY118" fmla="*/ 43533 h 585693"/>
                    <a:gd name="connsiteX119" fmla="*/ 410914 w 608814"/>
                    <a:gd name="connsiteY119" fmla="*/ 31936 h 585693"/>
                    <a:gd name="connsiteX120" fmla="*/ 410914 w 608814"/>
                    <a:gd name="connsiteY120" fmla="*/ 15738 h 585693"/>
                    <a:gd name="connsiteX121" fmla="*/ 426676 w 608814"/>
                    <a:gd name="connsiteY121" fmla="*/ 0 h 5856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</a:cxnLst>
                  <a:rect l="l" t="t" r="r" b="b"/>
                  <a:pathLst>
                    <a:path w="608814" h="585693">
                      <a:moveTo>
                        <a:pt x="195114" y="351627"/>
                      </a:moveTo>
                      <a:lnTo>
                        <a:pt x="258290" y="351627"/>
                      </a:lnTo>
                      <a:cubicBezTo>
                        <a:pt x="271848" y="351627"/>
                        <a:pt x="282731" y="362580"/>
                        <a:pt x="282731" y="376018"/>
                      </a:cubicBezTo>
                      <a:lnTo>
                        <a:pt x="282731" y="561210"/>
                      </a:lnTo>
                      <a:cubicBezTo>
                        <a:pt x="282731" y="574740"/>
                        <a:pt x="271848" y="585693"/>
                        <a:pt x="258290" y="585693"/>
                      </a:cubicBezTo>
                      <a:lnTo>
                        <a:pt x="195114" y="585693"/>
                      </a:lnTo>
                      <a:cubicBezTo>
                        <a:pt x="181556" y="585693"/>
                        <a:pt x="170673" y="574740"/>
                        <a:pt x="170673" y="561210"/>
                      </a:cubicBezTo>
                      <a:lnTo>
                        <a:pt x="170673" y="376018"/>
                      </a:lnTo>
                      <a:cubicBezTo>
                        <a:pt x="170673" y="362580"/>
                        <a:pt x="181556" y="351627"/>
                        <a:pt x="195114" y="351627"/>
                      </a:cubicBezTo>
                      <a:close/>
                      <a:moveTo>
                        <a:pt x="358100" y="249872"/>
                      </a:moveTo>
                      <a:lnTo>
                        <a:pt x="421316" y="249872"/>
                      </a:lnTo>
                      <a:cubicBezTo>
                        <a:pt x="434771" y="249872"/>
                        <a:pt x="445737" y="260735"/>
                        <a:pt x="445737" y="274267"/>
                      </a:cubicBezTo>
                      <a:lnTo>
                        <a:pt x="445737" y="561206"/>
                      </a:lnTo>
                      <a:cubicBezTo>
                        <a:pt x="445737" y="574738"/>
                        <a:pt x="434771" y="585693"/>
                        <a:pt x="421316" y="585693"/>
                      </a:cubicBezTo>
                      <a:lnTo>
                        <a:pt x="358100" y="585693"/>
                      </a:lnTo>
                      <a:cubicBezTo>
                        <a:pt x="344645" y="585693"/>
                        <a:pt x="333679" y="574738"/>
                        <a:pt x="333679" y="561206"/>
                      </a:cubicBezTo>
                      <a:lnTo>
                        <a:pt x="333679" y="274267"/>
                      </a:lnTo>
                      <a:cubicBezTo>
                        <a:pt x="333679" y="260735"/>
                        <a:pt x="344645" y="249872"/>
                        <a:pt x="358100" y="249872"/>
                      </a:cubicBezTo>
                      <a:close/>
                      <a:moveTo>
                        <a:pt x="140260" y="224680"/>
                      </a:moveTo>
                      <a:cubicBezTo>
                        <a:pt x="168749" y="224680"/>
                        <a:pt x="191844" y="247711"/>
                        <a:pt x="191844" y="276122"/>
                      </a:cubicBezTo>
                      <a:cubicBezTo>
                        <a:pt x="191844" y="304533"/>
                        <a:pt x="168749" y="327564"/>
                        <a:pt x="140260" y="327564"/>
                      </a:cubicBezTo>
                      <a:cubicBezTo>
                        <a:pt x="111771" y="327564"/>
                        <a:pt x="88676" y="304533"/>
                        <a:pt x="88676" y="276122"/>
                      </a:cubicBezTo>
                      <a:cubicBezTo>
                        <a:pt x="88676" y="247711"/>
                        <a:pt x="111771" y="224680"/>
                        <a:pt x="140260" y="224680"/>
                      </a:cubicBezTo>
                      <a:close/>
                      <a:moveTo>
                        <a:pt x="521177" y="148117"/>
                      </a:moveTo>
                      <a:lnTo>
                        <a:pt x="584301" y="148117"/>
                      </a:lnTo>
                      <a:cubicBezTo>
                        <a:pt x="597848" y="148117"/>
                        <a:pt x="608814" y="159070"/>
                        <a:pt x="608814" y="172601"/>
                      </a:cubicBezTo>
                      <a:lnTo>
                        <a:pt x="608814" y="561209"/>
                      </a:lnTo>
                      <a:cubicBezTo>
                        <a:pt x="608814" y="574740"/>
                        <a:pt x="597848" y="585693"/>
                        <a:pt x="584301" y="585693"/>
                      </a:cubicBezTo>
                      <a:lnTo>
                        <a:pt x="521177" y="585693"/>
                      </a:lnTo>
                      <a:cubicBezTo>
                        <a:pt x="507722" y="585693"/>
                        <a:pt x="496756" y="574740"/>
                        <a:pt x="496756" y="561209"/>
                      </a:cubicBezTo>
                      <a:lnTo>
                        <a:pt x="496756" y="172601"/>
                      </a:lnTo>
                      <a:cubicBezTo>
                        <a:pt x="496756" y="159070"/>
                        <a:pt x="507722" y="148117"/>
                        <a:pt x="521177" y="148117"/>
                      </a:cubicBezTo>
                      <a:close/>
                      <a:moveTo>
                        <a:pt x="116229" y="131322"/>
                      </a:moveTo>
                      <a:lnTo>
                        <a:pt x="164246" y="131322"/>
                      </a:lnTo>
                      <a:cubicBezTo>
                        <a:pt x="175214" y="131322"/>
                        <a:pt x="184061" y="140159"/>
                        <a:pt x="184061" y="151113"/>
                      </a:cubicBezTo>
                      <a:lnTo>
                        <a:pt x="184061" y="171457"/>
                      </a:lnTo>
                      <a:cubicBezTo>
                        <a:pt x="193001" y="175231"/>
                        <a:pt x="201019" y="180386"/>
                        <a:pt x="208669" y="186094"/>
                      </a:cubicBezTo>
                      <a:lnTo>
                        <a:pt x="226641" y="175692"/>
                      </a:lnTo>
                      <a:cubicBezTo>
                        <a:pt x="236134" y="170261"/>
                        <a:pt x="248300" y="173482"/>
                        <a:pt x="253737" y="182964"/>
                      </a:cubicBezTo>
                      <a:lnTo>
                        <a:pt x="277792" y="224572"/>
                      </a:lnTo>
                      <a:cubicBezTo>
                        <a:pt x="280465" y="229083"/>
                        <a:pt x="281110" y="234514"/>
                        <a:pt x="279727" y="239577"/>
                      </a:cubicBezTo>
                      <a:cubicBezTo>
                        <a:pt x="278437" y="244640"/>
                        <a:pt x="275119" y="248966"/>
                        <a:pt x="270511" y="251544"/>
                      </a:cubicBezTo>
                      <a:lnTo>
                        <a:pt x="252355" y="262038"/>
                      </a:lnTo>
                      <a:cubicBezTo>
                        <a:pt x="253000" y="266733"/>
                        <a:pt x="253829" y="271335"/>
                        <a:pt x="253829" y="276122"/>
                      </a:cubicBezTo>
                      <a:cubicBezTo>
                        <a:pt x="253829" y="281001"/>
                        <a:pt x="253000" y="285604"/>
                        <a:pt x="252355" y="290206"/>
                      </a:cubicBezTo>
                      <a:lnTo>
                        <a:pt x="270511" y="300700"/>
                      </a:lnTo>
                      <a:cubicBezTo>
                        <a:pt x="279174" y="305671"/>
                        <a:pt x="282308" y="316165"/>
                        <a:pt x="278714" y="325094"/>
                      </a:cubicBezTo>
                      <a:cubicBezTo>
                        <a:pt x="272354" y="322609"/>
                        <a:pt x="265442" y="321136"/>
                        <a:pt x="258253" y="321136"/>
                      </a:cubicBezTo>
                      <a:lnTo>
                        <a:pt x="195858" y="321136"/>
                      </a:lnTo>
                      <a:cubicBezTo>
                        <a:pt x="205904" y="308709"/>
                        <a:pt x="212171" y="293244"/>
                        <a:pt x="212171" y="276122"/>
                      </a:cubicBezTo>
                      <a:cubicBezTo>
                        <a:pt x="212171" y="236539"/>
                        <a:pt x="179914" y="204320"/>
                        <a:pt x="140191" y="204320"/>
                      </a:cubicBezTo>
                      <a:cubicBezTo>
                        <a:pt x="100561" y="204320"/>
                        <a:pt x="68304" y="236539"/>
                        <a:pt x="68304" y="276122"/>
                      </a:cubicBezTo>
                      <a:cubicBezTo>
                        <a:pt x="68304" y="315797"/>
                        <a:pt x="100561" y="348016"/>
                        <a:pt x="140191" y="348016"/>
                      </a:cubicBezTo>
                      <a:cubicBezTo>
                        <a:pt x="143048" y="348016"/>
                        <a:pt x="145721" y="347463"/>
                        <a:pt x="148486" y="347095"/>
                      </a:cubicBezTo>
                      <a:cubicBezTo>
                        <a:pt x="143233" y="355564"/>
                        <a:pt x="140099" y="365414"/>
                        <a:pt x="140099" y="376000"/>
                      </a:cubicBezTo>
                      <a:lnTo>
                        <a:pt x="140099" y="420922"/>
                      </a:lnTo>
                      <a:lnTo>
                        <a:pt x="116229" y="420922"/>
                      </a:lnTo>
                      <a:cubicBezTo>
                        <a:pt x="105261" y="420922"/>
                        <a:pt x="96413" y="412085"/>
                        <a:pt x="96413" y="401131"/>
                      </a:cubicBezTo>
                      <a:lnTo>
                        <a:pt x="96413" y="380787"/>
                      </a:lnTo>
                      <a:cubicBezTo>
                        <a:pt x="87474" y="377013"/>
                        <a:pt x="79455" y="371950"/>
                        <a:pt x="71806" y="366150"/>
                      </a:cubicBezTo>
                      <a:lnTo>
                        <a:pt x="53742" y="376552"/>
                      </a:lnTo>
                      <a:cubicBezTo>
                        <a:pt x="49226" y="379222"/>
                        <a:pt x="43788" y="379866"/>
                        <a:pt x="38719" y="378577"/>
                      </a:cubicBezTo>
                      <a:cubicBezTo>
                        <a:pt x="33650" y="377197"/>
                        <a:pt x="29318" y="373883"/>
                        <a:pt x="26738" y="369372"/>
                      </a:cubicBezTo>
                      <a:lnTo>
                        <a:pt x="2683" y="327764"/>
                      </a:lnTo>
                      <a:cubicBezTo>
                        <a:pt x="-2847" y="318282"/>
                        <a:pt x="471" y="306131"/>
                        <a:pt x="9872" y="300700"/>
                      </a:cubicBezTo>
                      <a:lnTo>
                        <a:pt x="28120" y="290206"/>
                      </a:lnTo>
                      <a:cubicBezTo>
                        <a:pt x="27475" y="285604"/>
                        <a:pt x="26645" y="281001"/>
                        <a:pt x="26645" y="276122"/>
                      </a:cubicBezTo>
                      <a:cubicBezTo>
                        <a:pt x="26645" y="271335"/>
                        <a:pt x="27475" y="266733"/>
                        <a:pt x="28120" y="262038"/>
                      </a:cubicBezTo>
                      <a:lnTo>
                        <a:pt x="9872" y="251544"/>
                      </a:lnTo>
                      <a:cubicBezTo>
                        <a:pt x="471" y="246113"/>
                        <a:pt x="-2847" y="233962"/>
                        <a:pt x="2683" y="224572"/>
                      </a:cubicBezTo>
                      <a:lnTo>
                        <a:pt x="26738" y="182964"/>
                      </a:lnTo>
                      <a:cubicBezTo>
                        <a:pt x="29318" y="178361"/>
                        <a:pt x="33650" y="175139"/>
                        <a:pt x="38719" y="173759"/>
                      </a:cubicBezTo>
                      <a:cubicBezTo>
                        <a:pt x="43788" y="172378"/>
                        <a:pt x="49226" y="173114"/>
                        <a:pt x="53742" y="175692"/>
                      </a:cubicBezTo>
                      <a:lnTo>
                        <a:pt x="71806" y="186094"/>
                      </a:lnTo>
                      <a:cubicBezTo>
                        <a:pt x="79455" y="180386"/>
                        <a:pt x="87474" y="175231"/>
                        <a:pt x="96413" y="171457"/>
                      </a:cubicBezTo>
                      <a:lnTo>
                        <a:pt x="96413" y="151113"/>
                      </a:lnTo>
                      <a:cubicBezTo>
                        <a:pt x="96413" y="140159"/>
                        <a:pt x="105261" y="131322"/>
                        <a:pt x="116229" y="131322"/>
                      </a:cubicBezTo>
                      <a:close/>
                      <a:moveTo>
                        <a:pt x="445756" y="83476"/>
                      </a:moveTo>
                      <a:cubicBezTo>
                        <a:pt x="428335" y="83476"/>
                        <a:pt x="414140" y="97557"/>
                        <a:pt x="414140" y="115044"/>
                      </a:cubicBezTo>
                      <a:cubicBezTo>
                        <a:pt x="414140" y="132438"/>
                        <a:pt x="428335" y="146520"/>
                        <a:pt x="445756" y="146520"/>
                      </a:cubicBezTo>
                      <a:cubicBezTo>
                        <a:pt x="463176" y="146520"/>
                        <a:pt x="477371" y="132438"/>
                        <a:pt x="477371" y="115044"/>
                      </a:cubicBezTo>
                      <a:cubicBezTo>
                        <a:pt x="477371" y="97557"/>
                        <a:pt x="463176" y="83476"/>
                        <a:pt x="445756" y="83476"/>
                      </a:cubicBezTo>
                      <a:close/>
                      <a:moveTo>
                        <a:pt x="426676" y="0"/>
                      </a:moveTo>
                      <a:lnTo>
                        <a:pt x="464835" y="0"/>
                      </a:lnTo>
                      <a:cubicBezTo>
                        <a:pt x="473500" y="0"/>
                        <a:pt x="480597" y="7087"/>
                        <a:pt x="480597" y="15738"/>
                      </a:cubicBezTo>
                      <a:lnTo>
                        <a:pt x="480597" y="31936"/>
                      </a:lnTo>
                      <a:cubicBezTo>
                        <a:pt x="487694" y="34881"/>
                        <a:pt x="494054" y="38931"/>
                        <a:pt x="500138" y="43533"/>
                      </a:cubicBezTo>
                      <a:lnTo>
                        <a:pt x="514425" y="35249"/>
                      </a:lnTo>
                      <a:cubicBezTo>
                        <a:pt x="521983" y="30924"/>
                        <a:pt x="531569" y="33501"/>
                        <a:pt x="535901" y="40956"/>
                      </a:cubicBezTo>
                      <a:lnTo>
                        <a:pt x="554981" y="73996"/>
                      </a:lnTo>
                      <a:cubicBezTo>
                        <a:pt x="557101" y="77585"/>
                        <a:pt x="557654" y="81911"/>
                        <a:pt x="556640" y="85961"/>
                      </a:cubicBezTo>
                      <a:cubicBezTo>
                        <a:pt x="555534" y="89918"/>
                        <a:pt x="552861" y="93415"/>
                        <a:pt x="549266" y="95440"/>
                      </a:cubicBezTo>
                      <a:lnTo>
                        <a:pt x="534887" y="103815"/>
                      </a:lnTo>
                      <a:cubicBezTo>
                        <a:pt x="535348" y="107497"/>
                        <a:pt x="535993" y="111178"/>
                        <a:pt x="535993" y="115044"/>
                      </a:cubicBezTo>
                      <a:cubicBezTo>
                        <a:pt x="535993" y="115872"/>
                        <a:pt x="535809" y="116700"/>
                        <a:pt x="535717" y="117621"/>
                      </a:cubicBezTo>
                      <a:lnTo>
                        <a:pt x="521153" y="117621"/>
                      </a:lnTo>
                      <a:cubicBezTo>
                        <a:pt x="490828" y="117621"/>
                        <a:pt x="466126" y="142286"/>
                        <a:pt x="466126" y="172565"/>
                      </a:cubicBezTo>
                      <a:lnTo>
                        <a:pt x="466126" y="229719"/>
                      </a:lnTo>
                      <a:lnTo>
                        <a:pt x="466126" y="242604"/>
                      </a:lnTo>
                      <a:cubicBezTo>
                        <a:pt x="462715" y="237726"/>
                        <a:pt x="458383" y="233493"/>
                        <a:pt x="453590" y="229995"/>
                      </a:cubicBezTo>
                      <a:cubicBezTo>
                        <a:pt x="444465" y="223369"/>
                        <a:pt x="433404" y="219319"/>
                        <a:pt x="421330" y="219319"/>
                      </a:cubicBezTo>
                      <a:lnTo>
                        <a:pt x="411928" y="219319"/>
                      </a:lnTo>
                      <a:cubicBezTo>
                        <a:pt x="411375" y="217755"/>
                        <a:pt x="410914" y="216098"/>
                        <a:pt x="410914" y="214257"/>
                      </a:cubicBezTo>
                      <a:lnTo>
                        <a:pt x="410914" y="198059"/>
                      </a:lnTo>
                      <a:cubicBezTo>
                        <a:pt x="403817" y="195114"/>
                        <a:pt x="397457" y="191064"/>
                        <a:pt x="391373" y="186463"/>
                      </a:cubicBezTo>
                      <a:lnTo>
                        <a:pt x="377086" y="194746"/>
                      </a:lnTo>
                      <a:cubicBezTo>
                        <a:pt x="373492" y="196863"/>
                        <a:pt x="369160" y="197415"/>
                        <a:pt x="365104" y="196310"/>
                      </a:cubicBezTo>
                      <a:cubicBezTo>
                        <a:pt x="361140" y="195206"/>
                        <a:pt x="357638" y="192629"/>
                        <a:pt x="355610" y="189040"/>
                      </a:cubicBezTo>
                      <a:lnTo>
                        <a:pt x="336530" y="155999"/>
                      </a:lnTo>
                      <a:cubicBezTo>
                        <a:pt x="332198" y="148452"/>
                        <a:pt x="334687" y="138881"/>
                        <a:pt x="342245" y="134463"/>
                      </a:cubicBezTo>
                      <a:lnTo>
                        <a:pt x="356716" y="126180"/>
                      </a:lnTo>
                      <a:cubicBezTo>
                        <a:pt x="356163" y="122498"/>
                        <a:pt x="355518" y="118817"/>
                        <a:pt x="355518" y="115044"/>
                      </a:cubicBezTo>
                      <a:cubicBezTo>
                        <a:pt x="355518" y="111178"/>
                        <a:pt x="356163" y="107497"/>
                        <a:pt x="356716" y="103815"/>
                      </a:cubicBezTo>
                      <a:lnTo>
                        <a:pt x="342245" y="95440"/>
                      </a:lnTo>
                      <a:cubicBezTo>
                        <a:pt x="334687" y="91115"/>
                        <a:pt x="332198" y="81543"/>
                        <a:pt x="336530" y="73996"/>
                      </a:cubicBezTo>
                      <a:lnTo>
                        <a:pt x="355610" y="40956"/>
                      </a:lnTo>
                      <a:cubicBezTo>
                        <a:pt x="357638" y="37366"/>
                        <a:pt x="361140" y="34789"/>
                        <a:pt x="365104" y="33685"/>
                      </a:cubicBezTo>
                      <a:cubicBezTo>
                        <a:pt x="369160" y="32580"/>
                        <a:pt x="373492" y="33133"/>
                        <a:pt x="377086" y="35249"/>
                      </a:cubicBezTo>
                      <a:lnTo>
                        <a:pt x="391373" y="43533"/>
                      </a:lnTo>
                      <a:cubicBezTo>
                        <a:pt x="397457" y="38931"/>
                        <a:pt x="403817" y="34881"/>
                        <a:pt x="410914" y="31936"/>
                      </a:cubicBezTo>
                      <a:lnTo>
                        <a:pt x="410914" y="15738"/>
                      </a:lnTo>
                      <a:cubicBezTo>
                        <a:pt x="410914" y="7087"/>
                        <a:pt x="418011" y="0"/>
                        <a:pt x="426676" y="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0" name="ïṡ1ïḋê">
                <a:extLst>
                  <a:ext uri="{FF2B5EF4-FFF2-40B4-BE49-F238E27FC236}">
                    <a16:creationId xmlns:a16="http://schemas.microsoft.com/office/drawing/2014/main" xmlns="" id="{F425B57E-809B-4D55-B41B-3544168AD5E2}"/>
                  </a:ext>
                </a:extLst>
              </p:cNvPr>
              <p:cNvGrpSpPr/>
              <p:nvPr/>
            </p:nvGrpSpPr>
            <p:grpSpPr>
              <a:xfrm>
                <a:off x="5967883" y="1739794"/>
                <a:ext cx="5048423" cy="1143001"/>
                <a:chOff x="5967883" y="1739794"/>
                <a:chExt cx="5048423" cy="1143001"/>
              </a:xfrm>
            </p:grpSpPr>
            <p:grpSp>
              <p:nvGrpSpPr>
                <p:cNvPr id="31" name="îsľïḓe">
                  <a:extLst>
                    <a:ext uri="{FF2B5EF4-FFF2-40B4-BE49-F238E27FC236}">
                      <a16:creationId xmlns:a16="http://schemas.microsoft.com/office/drawing/2014/main" xmlns="" id="{5B65F81B-9634-4105-90DB-E03C2097FC35}"/>
                    </a:ext>
                  </a:extLst>
                </p:cNvPr>
                <p:cNvGrpSpPr/>
                <p:nvPr/>
              </p:nvGrpSpPr>
              <p:grpSpPr>
                <a:xfrm>
                  <a:off x="7212656" y="1850305"/>
                  <a:ext cx="3803650" cy="921979"/>
                  <a:chOff x="7715250" y="1629365"/>
                  <a:chExt cx="3803650" cy="921979"/>
                </a:xfrm>
              </p:grpSpPr>
              <p:sp>
                <p:nvSpPr>
                  <p:cNvPr id="33" name="i$1îḑé">
                    <a:extLst>
                      <a:ext uri="{FF2B5EF4-FFF2-40B4-BE49-F238E27FC236}">
                        <a16:creationId xmlns:a16="http://schemas.microsoft.com/office/drawing/2014/main" xmlns="" id="{7A167F10-A295-475C-AB23-7D885B1772A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15250" y="2016963"/>
                    <a:ext cx="3803650" cy="53438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t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marL="171450" indent="-171450">
                      <a:lnSpc>
                        <a:spcPct val="120000"/>
                      </a:lnSpc>
                      <a:buFont typeface="Arial" panose="020B0604020202020204" pitchFamily="34" charset="0"/>
                      <a:buChar char="•"/>
                    </a:pPr>
                    <a:r>
                      <a:rPr lang="en-US" altLang="zh-CN" sz="1100" dirty="0"/>
                      <a:t>Copy paste fonts. Choose the only option to retain text.</a:t>
                    </a:r>
                  </a:p>
                  <a:p>
                    <a:pPr marL="171450" indent="-171450">
                      <a:lnSpc>
                        <a:spcPct val="120000"/>
                      </a:lnSpc>
                      <a:buFont typeface="Arial" panose="020B0604020202020204" pitchFamily="34" charset="0"/>
                      <a:buChar char="•"/>
                    </a:pPr>
                    <a:r>
                      <a:rPr lang="en-US" altLang="zh-CN" sz="1100" dirty="0"/>
                      <a:t>……</a:t>
                    </a:r>
                  </a:p>
                </p:txBody>
              </p:sp>
              <p:sp>
                <p:nvSpPr>
                  <p:cNvPr id="34" name="iṡ1îďe">
                    <a:extLst>
                      <a:ext uri="{FF2B5EF4-FFF2-40B4-BE49-F238E27FC236}">
                        <a16:creationId xmlns:a16="http://schemas.microsoft.com/office/drawing/2014/main" xmlns="" id="{5E7DBBF7-B0C2-473C-BCD1-C422FCE07CAD}"/>
                      </a:ext>
                    </a:extLst>
                  </p:cNvPr>
                  <p:cNvSpPr txBox="1"/>
                  <p:nvPr/>
                </p:nvSpPr>
                <p:spPr bwMode="auto">
                  <a:xfrm>
                    <a:off x="7715250" y="1629365"/>
                    <a:ext cx="3803650" cy="38759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b" anchorCtr="0">
                    <a:normAutofit lnSpcReduction="10000"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eaLnBrk="1" hangingPunct="1">
                      <a:lnSpc>
                        <a:spcPct val="100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zh-CN" sz="2000" b="1" dirty="0"/>
                      <a:t>Text here</a:t>
                    </a:r>
                  </a:p>
                </p:txBody>
              </p:sp>
            </p:grpSp>
            <p:sp>
              <p:nvSpPr>
                <p:cNvPr id="32" name="í$ḷîḋé">
                  <a:extLst>
                    <a:ext uri="{FF2B5EF4-FFF2-40B4-BE49-F238E27FC236}">
                      <a16:creationId xmlns:a16="http://schemas.microsoft.com/office/drawing/2014/main" xmlns="" id="{1B95DEAB-5C8B-413A-9945-99E73E679202}"/>
                    </a:ext>
                  </a:extLst>
                </p:cNvPr>
                <p:cNvSpPr/>
                <p:nvPr/>
              </p:nvSpPr>
              <p:spPr>
                <a:xfrm>
                  <a:off x="5967883" y="1739794"/>
                  <a:ext cx="1066800" cy="1143001"/>
                </a:xfrm>
                <a:prstGeom prst="rect">
                  <a:avLst/>
                </a:prstGeom>
                <a:blipFill>
                  <a:blip r:embed="rId3"/>
                  <a:stretch>
                    <a:fillRect l="-21683" r="-21174"/>
                  </a:stretch>
                </a:blipFill>
                <a:ln w="9525">
                  <a:noFill/>
                  <a:round/>
                  <a:headEnd/>
                  <a:tailE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11" name="îSľíḍè">
              <a:extLst>
                <a:ext uri="{FF2B5EF4-FFF2-40B4-BE49-F238E27FC236}">
                  <a16:creationId xmlns:a16="http://schemas.microsoft.com/office/drawing/2014/main" xmlns="" id="{B162936C-6ADF-4390-82D1-AAE86EEC9BB9}"/>
                </a:ext>
              </a:extLst>
            </p:cNvPr>
            <p:cNvGrpSpPr/>
            <p:nvPr/>
          </p:nvGrpSpPr>
          <p:grpSpPr>
            <a:xfrm>
              <a:off x="5967883" y="3067050"/>
              <a:ext cx="5551018" cy="1143001"/>
              <a:chOff x="5967883" y="3178726"/>
              <a:chExt cx="5551018" cy="1143001"/>
            </a:xfrm>
          </p:grpSpPr>
          <p:grpSp>
            <p:nvGrpSpPr>
              <p:cNvPr id="21" name="ï$ļïďê">
                <a:extLst>
                  <a:ext uri="{FF2B5EF4-FFF2-40B4-BE49-F238E27FC236}">
                    <a16:creationId xmlns:a16="http://schemas.microsoft.com/office/drawing/2014/main" xmlns="" id="{B9CD1BCB-842B-4060-BD68-E3174B91D253}"/>
                  </a:ext>
                </a:extLst>
              </p:cNvPr>
              <p:cNvGrpSpPr/>
              <p:nvPr/>
            </p:nvGrpSpPr>
            <p:grpSpPr>
              <a:xfrm>
                <a:off x="7212657" y="3958450"/>
                <a:ext cx="4306244" cy="363277"/>
                <a:chOff x="7212657" y="3954999"/>
                <a:chExt cx="4306244" cy="363277"/>
              </a:xfrm>
            </p:grpSpPr>
            <p:cxnSp>
              <p:nvCxnSpPr>
                <p:cNvPr id="27" name="直接连接符 26">
                  <a:extLst>
                    <a:ext uri="{FF2B5EF4-FFF2-40B4-BE49-F238E27FC236}">
                      <a16:creationId xmlns:a16="http://schemas.microsoft.com/office/drawing/2014/main" xmlns="" id="{0BE5F4B0-38D6-4081-ACDE-B2050B469B2D}"/>
                    </a:ext>
                  </a:extLst>
                </p:cNvPr>
                <p:cNvCxnSpPr/>
                <p:nvPr/>
              </p:nvCxnSpPr>
              <p:spPr>
                <a:xfrm>
                  <a:off x="7212657" y="4318276"/>
                  <a:ext cx="4306244" cy="0"/>
                </a:xfrm>
                <a:prstGeom prst="line">
                  <a:avLst/>
                </a:prstGeom>
                <a:ln w="3175" cap="rnd">
                  <a:solidFill>
                    <a:schemeClr val="bg1">
                      <a:lumMod val="75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8" name="îṩḻïḓê">
                  <a:extLst>
                    <a:ext uri="{FF2B5EF4-FFF2-40B4-BE49-F238E27FC236}">
                      <a16:creationId xmlns:a16="http://schemas.microsoft.com/office/drawing/2014/main" xmlns="" id="{576D7C03-F7C4-4DCD-94D0-F939C5A7BD9C}"/>
                    </a:ext>
                  </a:extLst>
                </p:cNvPr>
                <p:cNvSpPr/>
                <p:nvPr/>
              </p:nvSpPr>
              <p:spPr bwMode="auto">
                <a:xfrm>
                  <a:off x="11141281" y="3954999"/>
                  <a:ext cx="355394" cy="341896"/>
                </a:xfrm>
                <a:custGeom>
                  <a:avLst/>
                  <a:gdLst>
                    <a:gd name="connsiteX0" fmla="*/ 195114 w 608814"/>
                    <a:gd name="connsiteY0" fmla="*/ 351627 h 585693"/>
                    <a:gd name="connsiteX1" fmla="*/ 258290 w 608814"/>
                    <a:gd name="connsiteY1" fmla="*/ 351627 h 585693"/>
                    <a:gd name="connsiteX2" fmla="*/ 282731 w 608814"/>
                    <a:gd name="connsiteY2" fmla="*/ 376018 h 585693"/>
                    <a:gd name="connsiteX3" fmla="*/ 282731 w 608814"/>
                    <a:gd name="connsiteY3" fmla="*/ 561210 h 585693"/>
                    <a:gd name="connsiteX4" fmla="*/ 258290 w 608814"/>
                    <a:gd name="connsiteY4" fmla="*/ 585693 h 585693"/>
                    <a:gd name="connsiteX5" fmla="*/ 195114 w 608814"/>
                    <a:gd name="connsiteY5" fmla="*/ 585693 h 585693"/>
                    <a:gd name="connsiteX6" fmla="*/ 170673 w 608814"/>
                    <a:gd name="connsiteY6" fmla="*/ 561210 h 585693"/>
                    <a:gd name="connsiteX7" fmla="*/ 170673 w 608814"/>
                    <a:gd name="connsiteY7" fmla="*/ 376018 h 585693"/>
                    <a:gd name="connsiteX8" fmla="*/ 195114 w 608814"/>
                    <a:gd name="connsiteY8" fmla="*/ 351627 h 585693"/>
                    <a:gd name="connsiteX9" fmla="*/ 358100 w 608814"/>
                    <a:gd name="connsiteY9" fmla="*/ 249872 h 585693"/>
                    <a:gd name="connsiteX10" fmla="*/ 421316 w 608814"/>
                    <a:gd name="connsiteY10" fmla="*/ 249872 h 585693"/>
                    <a:gd name="connsiteX11" fmla="*/ 445737 w 608814"/>
                    <a:gd name="connsiteY11" fmla="*/ 274267 h 585693"/>
                    <a:gd name="connsiteX12" fmla="*/ 445737 w 608814"/>
                    <a:gd name="connsiteY12" fmla="*/ 561206 h 585693"/>
                    <a:gd name="connsiteX13" fmla="*/ 421316 w 608814"/>
                    <a:gd name="connsiteY13" fmla="*/ 585693 h 585693"/>
                    <a:gd name="connsiteX14" fmla="*/ 358100 w 608814"/>
                    <a:gd name="connsiteY14" fmla="*/ 585693 h 585693"/>
                    <a:gd name="connsiteX15" fmla="*/ 333679 w 608814"/>
                    <a:gd name="connsiteY15" fmla="*/ 561206 h 585693"/>
                    <a:gd name="connsiteX16" fmla="*/ 333679 w 608814"/>
                    <a:gd name="connsiteY16" fmla="*/ 274267 h 585693"/>
                    <a:gd name="connsiteX17" fmla="*/ 358100 w 608814"/>
                    <a:gd name="connsiteY17" fmla="*/ 249872 h 585693"/>
                    <a:gd name="connsiteX18" fmla="*/ 140260 w 608814"/>
                    <a:gd name="connsiteY18" fmla="*/ 224680 h 585693"/>
                    <a:gd name="connsiteX19" fmla="*/ 191844 w 608814"/>
                    <a:gd name="connsiteY19" fmla="*/ 276122 h 585693"/>
                    <a:gd name="connsiteX20" fmla="*/ 140260 w 608814"/>
                    <a:gd name="connsiteY20" fmla="*/ 327564 h 585693"/>
                    <a:gd name="connsiteX21" fmla="*/ 88676 w 608814"/>
                    <a:gd name="connsiteY21" fmla="*/ 276122 h 585693"/>
                    <a:gd name="connsiteX22" fmla="*/ 140260 w 608814"/>
                    <a:gd name="connsiteY22" fmla="*/ 224680 h 585693"/>
                    <a:gd name="connsiteX23" fmla="*/ 521177 w 608814"/>
                    <a:gd name="connsiteY23" fmla="*/ 148117 h 585693"/>
                    <a:gd name="connsiteX24" fmla="*/ 584301 w 608814"/>
                    <a:gd name="connsiteY24" fmla="*/ 148117 h 585693"/>
                    <a:gd name="connsiteX25" fmla="*/ 608814 w 608814"/>
                    <a:gd name="connsiteY25" fmla="*/ 172601 h 585693"/>
                    <a:gd name="connsiteX26" fmla="*/ 608814 w 608814"/>
                    <a:gd name="connsiteY26" fmla="*/ 561209 h 585693"/>
                    <a:gd name="connsiteX27" fmla="*/ 584301 w 608814"/>
                    <a:gd name="connsiteY27" fmla="*/ 585693 h 585693"/>
                    <a:gd name="connsiteX28" fmla="*/ 521177 w 608814"/>
                    <a:gd name="connsiteY28" fmla="*/ 585693 h 585693"/>
                    <a:gd name="connsiteX29" fmla="*/ 496756 w 608814"/>
                    <a:gd name="connsiteY29" fmla="*/ 561209 h 585693"/>
                    <a:gd name="connsiteX30" fmla="*/ 496756 w 608814"/>
                    <a:gd name="connsiteY30" fmla="*/ 172601 h 585693"/>
                    <a:gd name="connsiteX31" fmla="*/ 521177 w 608814"/>
                    <a:gd name="connsiteY31" fmla="*/ 148117 h 585693"/>
                    <a:gd name="connsiteX32" fmla="*/ 116229 w 608814"/>
                    <a:gd name="connsiteY32" fmla="*/ 131322 h 585693"/>
                    <a:gd name="connsiteX33" fmla="*/ 164246 w 608814"/>
                    <a:gd name="connsiteY33" fmla="*/ 131322 h 585693"/>
                    <a:gd name="connsiteX34" fmla="*/ 184061 w 608814"/>
                    <a:gd name="connsiteY34" fmla="*/ 151113 h 585693"/>
                    <a:gd name="connsiteX35" fmla="*/ 184061 w 608814"/>
                    <a:gd name="connsiteY35" fmla="*/ 171457 h 585693"/>
                    <a:gd name="connsiteX36" fmla="*/ 208669 w 608814"/>
                    <a:gd name="connsiteY36" fmla="*/ 186094 h 585693"/>
                    <a:gd name="connsiteX37" fmla="*/ 226641 w 608814"/>
                    <a:gd name="connsiteY37" fmla="*/ 175692 h 585693"/>
                    <a:gd name="connsiteX38" fmla="*/ 253737 w 608814"/>
                    <a:gd name="connsiteY38" fmla="*/ 182964 h 585693"/>
                    <a:gd name="connsiteX39" fmla="*/ 277792 w 608814"/>
                    <a:gd name="connsiteY39" fmla="*/ 224572 h 585693"/>
                    <a:gd name="connsiteX40" fmla="*/ 279727 w 608814"/>
                    <a:gd name="connsiteY40" fmla="*/ 239577 h 585693"/>
                    <a:gd name="connsiteX41" fmla="*/ 270511 w 608814"/>
                    <a:gd name="connsiteY41" fmla="*/ 251544 h 585693"/>
                    <a:gd name="connsiteX42" fmla="*/ 252355 w 608814"/>
                    <a:gd name="connsiteY42" fmla="*/ 262038 h 585693"/>
                    <a:gd name="connsiteX43" fmla="*/ 253829 w 608814"/>
                    <a:gd name="connsiteY43" fmla="*/ 276122 h 585693"/>
                    <a:gd name="connsiteX44" fmla="*/ 252355 w 608814"/>
                    <a:gd name="connsiteY44" fmla="*/ 290206 h 585693"/>
                    <a:gd name="connsiteX45" fmla="*/ 270511 w 608814"/>
                    <a:gd name="connsiteY45" fmla="*/ 300700 h 585693"/>
                    <a:gd name="connsiteX46" fmla="*/ 278714 w 608814"/>
                    <a:gd name="connsiteY46" fmla="*/ 325094 h 585693"/>
                    <a:gd name="connsiteX47" fmla="*/ 258253 w 608814"/>
                    <a:gd name="connsiteY47" fmla="*/ 321136 h 585693"/>
                    <a:gd name="connsiteX48" fmla="*/ 195858 w 608814"/>
                    <a:gd name="connsiteY48" fmla="*/ 321136 h 585693"/>
                    <a:gd name="connsiteX49" fmla="*/ 212171 w 608814"/>
                    <a:gd name="connsiteY49" fmla="*/ 276122 h 585693"/>
                    <a:gd name="connsiteX50" fmla="*/ 140191 w 608814"/>
                    <a:gd name="connsiteY50" fmla="*/ 204320 h 585693"/>
                    <a:gd name="connsiteX51" fmla="*/ 68304 w 608814"/>
                    <a:gd name="connsiteY51" fmla="*/ 276122 h 585693"/>
                    <a:gd name="connsiteX52" fmla="*/ 140191 w 608814"/>
                    <a:gd name="connsiteY52" fmla="*/ 348016 h 585693"/>
                    <a:gd name="connsiteX53" fmla="*/ 148486 w 608814"/>
                    <a:gd name="connsiteY53" fmla="*/ 347095 h 585693"/>
                    <a:gd name="connsiteX54" fmla="*/ 140099 w 608814"/>
                    <a:gd name="connsiteY54" fmla="*/ 376000 h 585693"/>
                    <a:gd name="connsiteX55" fmla="*/ 140099 w 608814"/>
                    <a:gd name="connsiteY55" fmla="*/ 420922 h 585693"/>
                    <a:gd name="connsiteX56" fmla="*/ 116229 w 608814"/>
                    <a:gd name="connsiteY56" fmla="*/ 420922 h 585693"/>
                    <a:gd name="connsiteX57" fmla="*/ 96413 w 608814"/>
                    <a:gd name="connsiteY57" fmla="*/ 401131 h 585693"/>
                    <a:gd name="connsiteX58" fmla="*/ 96413 w 608814"/>
                    <a:gd name="connsiteY58" fmla="*/ 380787 h 585693"/>
                    <a:gd name="connsiteX59" fmla="*/ 71806 w 608814"/>
                    <a:gd name="connsiteY59" fmla="*/ 366150 h 585693"/>
                    <a:gd name="connsiteX60" fmla="*/ 53742 w 608814"/>
                    <a:gd name="connsiteY60" fmla="*/ 376552 h 585693"/>
                    <a:gd name="connsiteX61" fmla="*/ 38719 w 608814"/>
                    <a:gd name="connsiteY61" fmla="*/ 378577 h 585693"/>
                    <a:gd name="connsiteX62" fmla="*/ 26738 w 608814"/>
                    <a:gd name="connsiteY62" fmla="*/ 369372 h 585693"/>
                    <a:gd name="connsiteX63" fmla="*/ 2683 w 608814"/>
                    <a:gd name="connsiteY63" fmla="*/ 327764 h 585693"/>
                    <a:gd name="connsiteX64" fmla="*/ 9872 w 608814"/>
                    <a:gd name="connsiteY64" fmla="*/ 300700 h 585693"/>
                    <a:gd name="connsiteX65" fmla="*/ 28120 w 608814"/>
                    <a:gd name="connsiteY65" fmla="*/ 290206 h 585693"/>
                    <a:gd name="connsiteX66" fmla="*/ 26645 w 608814"/>
                    <a:gd name="connsiteY66" fmla="*/ 276122 h 585693"/>
                    <a:gd name="connsiteX67" fmla="*/ 28120 w 608814"/>
                    <a:gd name="connsiteY67" fmla="*/ 262038 h 585693"/>
                    <a:gd name="connsiteX68" fmla="*/ 9872 w 608814"/>
                    <a:gd name="connsiteY68" fmla="*/ 251544 h 585693"/>
                    <a:gd name="connsiteX69" fmla="*/ 2683 w 608814"/>
                    <a:gd name="connsiteY69" fmla="*/ 224572 h 585693"/>
                    <a:gd name="connsiteX70" fmla="*/ 26738 w 608814"/>
                    <a:gd name="connsiteY70" fmla="*/ 182964 h 585693"/>
                    <a:gd name="connsiteX71" fmla="*/ 38719 w 608814"/>
                    <a:gd name="connsiteY71" fmla="*/ 173759 h 585693"/>
                    <a:gd name="connsiteX72" fmla="*/ 53742 w 608814"/>
                    <a:gd name="connsiteY72" fmla="*/ 175692 h 585693"/>
                    <a:gd name="connsiteX73" fmla="*/ 71806 w 608814"/>
                    <a:gd name="connsiteY73" fmla="*/ 186094 h 585693"/>
                    <a:gd name="connsiteX74" fmla="*/ 96413 w 608814"/>
                    <a:gd name="connsiteY74" fmla="*/ 171457 h 585693"/>
                    <a:gd name="connsiteX75" fmla="*/ 96413 w 608814"/>
                    <a:gd name="connsiteY75" fmla="*/ 151113 h 585693"/>
                    <a:gd name="connsiteX76" fmla="*/ 116229 w 608814"/>
                    <a:gd name="connsiteY76" fmla="*/ 131322 h 585693"/>
                    <a:gd name="connsiteX77" fmla="*/ 445756 w 608814"/>
                    <a:gd name="connsiteY77" fmla="*/ 83476 h 585693"/>
                    <a:gd name="connsiteX78" fmla="*/ 414140 w 608814"/>
                    <a:gd name="connsiteY78" fmla="*/ 115044 h 585693"/>
                    <a:gd name="connsiteX79" fmla="*/ 445756 w 608814"/>
                    <a:gd name="connsiteY79" fmla="*/ 146520 h 585693"/>
                    <a:gd name="connsiteX80" fmla="*/ 477371 w 608814"/>
                    <a:gd name="connsiteY80" fmla="*/ 115044 h 585693"/>
                    <a:gd name="connsiteX81" fmla="*/ 445756 w 608814"/>
                    <a:gd name="connsiteY81" fmla="*/ 83476 h 585693"/>
                    <a:gd name="connsiteX82" fmla="*/ 426676 w 608814"/>
                    <a:gd name="connsiteY82" fmla="*/ 0 h 585693"/>
                    <a:gd name="connsiteX83" fmla="*/ 464835 w 608814"/>
                    <a:gd name="connsiteY83" fmla="*/ 0 h 585693"/>
                    <a:gd name="connsiteX84" fmla="*/ 480597 w 608814"/>
                    <a:gd name="connsiteY84" fmla="*/ 15738 h 585693"/>
                    <a:gd name="connsiteX85" fmla="*/ 480597 w 608814"/>
                    <a:gd name="connsiteY85" fmla="*/ 31936 h 585693"/>
                    <a:gd name="connsiteX86" fmla="*/ 500138 w 608814"/>
                    <a:gd name="connsiteY86" fmla="*/ 43533 h 585693"/>
                    <a:gd name="connsiteX87" fmla="*/ 514425 w 608814"/>
                    <a:gd name="connsiteY87" fmla="*/ 35249 h 585693"/>
                    <a:gd name="connsiteX88" fmla="*/ 535901 w 608814"/>
                    <a:gd name="connsiteY88" fmla="*/ 40956 h 585693"/>
                    <a:gd name="connsiteX89" fmla="*/ 554981 w 608814"/>
                    <a:gd name="connsiteY89" fmla="*/ 73996 h 585693"/>
                    <a:gd name="connsiteX90" fmla="*/ 556640 w 608814"/>
                    <a:gd name="connsiteY90" fmla="*/ 85961 h 585693"/>
                    <a:gd name="connsiteX91" fmla="*/ 549266 w 608814"/>
                    <a:gd name="connsiteY91" fmla="*/ 95440 h 585693"/>
                    <a:gd name="connsiteX92" fmla="*/ 534887 w 608814"/>
                    <a:gd name="connsiteY92" fmla="*/ 103815 h 585693"/>
                    <a:gd name="connsiteX93" fmla="*/ 535993 w 608814"/>
                    <a:gd name="connsiteY93" fmla="*/ 115044 h 585693"/>
                    <a:gd name="connsiteX94" fmla="*/ 535717 w 608814"/>
                    <a:gd name="connsiteY94" fmla="*/ 117621 h 585693"/>
                    <a:gd name="connsiteX95" fmla="*/ 521153 w 608814"/>
                    <a:gd name="connsiteY95" fmla="*/ 117621 h 585693"/>
                    <a:gd name="connsiteX96" fmla="*/ 466126 w 608814"/>
                    <a:gd name="connsiteY96" fmla="*/ 172565 h 585693"/>
                    <a:gd name="connsiteX97" fmla="*/ 466126 w 608814"/>
                    <a:gd name="connsiteY97" fmla="*/ 229719 h 585693"/>
                    <a:gd name="connsiteX98" fmla="*/ 466126 w 608814"/>
                    <a:gd name="connsiteY98" fmla="*/ 242604 h 585693"/>
                    <a:gd name="connsiteX99" fmla="*/ 453590 w 608814"/>
                    <a:gd name="connsiteY99" fmla="*/ 229995 h 585693"/>
                    <a:gd name="connsiteX100" fmla="*/ 421330 w 608814"/>
                    <a:gd name="connsiteY100" fmla="*/ 219319 h 585693"/>
                    <a:gd name="connsiteX101" fmla="*/ 411928 w 608814"/>
                    <a:gd name="connsiteY101" fmla="*/ 219319 h 585693"/>
                    <a:gd name="connsiteX102" fmla="*/ 410914 w 608814"/>
                    <a:gd name="connsiteY102" fmla="*/ 214257 h 585693"/>
                    <a:gd name="connsiteX103" fmla="*/ 410914 w 608814"/>
                    <a:gd name="connsiteY103" fmla="*/ 198059 h 585693"/>
                    <a:gd name="connsiteX104" fmla="*/ 391373 w 608814"/>
                    <a:gd name="connsiteY104" fmla="*/ 186463 h 585693"/>
                    <a:gd name="connsiteX105" fmla="*/ 377086 w 608814"/>
                    <a:gd name="connsiteY105" fmla="*/ 194746 h 585693"/>
                    <a:gd name="connsiteX106" fmla="*/ 365104 w 608814"/>
                    <a:gd name="connsiteY106" fmla="*/ 196310 h 585693"/>
                    <a:gd name="connsiteX107" fmla="*/ 355610 w 608814"/>
                    <a:gd name="connsiteY107" fmla="*/ 189040 h 585693"/>
                    <a:gd name="connsiteX108" fmla="*/ 336530 w 608814"/>
                    <a:gd name="connsiteY108" fmla="*/ 155999 h 585693"/>
                    <a:gd name="connsiteX109" fmla="*/ 342245 w 608814"/>
                    <a:gd name="connsiteY109" fmla="*/ 134463 h 585693"/>
                    <a:gd name="connsiteX110" fmla="*/ 356716 w 608814"/>
                    <a:gd name="connsiteY110" fmla="*/ 126180 h 585693"/>
                    <a:gd name="connsiteX111" fmla="*/ 355518 w 608814"/>
                    <a:gd name="connsiteY111" fmla="*/ 115044 h 585693"/>
                    <a:gd name="connsiteX112" fmla="*/ 356716 w 608814"/>
                    <a:gd name="connsiteY112" fmla="*/ 103815 h 585693"/>
                    <a:gd name="connsiteX113" fmla="*/ 342245 w 608814"/>
                    <a:gd name="connsiteY113" fmla="*/ 95440 h 585693"/>
                    <a:gd name="connsiteX114" fmla="*/ 336530 w 608814"/>
                    <a:gd name="connsiteY114" fmla="*/ 73996 h 585693"/>
                    <a:gd name="connsiteX115" fmla="*/ 355610 w 608814"/>
                    <a:gd name="connsiteY115" fmla="*/ 40956 h 585693"/>
                    <a:gd name="connsiteX116" fmla="*/ 365104 w 608814"/>
                    <a:gd name="connsiteY116" fmla="*/ 33685 h 585693"/>
                    <a:gd name="connsiteX117" fmla="*/ 377086 w 608814"/>
                    <a:gd name="connsiteY117" fmla="*/ 35249 h 585693"/>
                    <a:gd name="connsiteX118" fmla="*/ 391373 w 608814"/>
                    <a:gd name="connsiteY118" fmla="*/ 43533 h 585693"/>
                    <a:gd name="connsiteX119" fmla="*/ 410914 w 608814"/>
                    <a:gd name="connsiteY119" fmla="*/ 31936 h 585693"/>
                    <a:gd name="connsiteX120" fmla="*/ 410914 w 608814"/>
                    <a:gd name="connsiteY120" fmla="*/ 15738 h 585693"/>
                    <a:gd name="connsiteX121" fmla="*/ 426676 w 608814"/>
                    <a:gd name="connsiteY121" fmla="*/ 0 h 5856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</a:cxnLst>
                  <a:rect l="l" t="t" r="r" b="b"/>
                  <a:pathLst>
                    <a:path w="608814" h="585693">
                      <a:moveTo>
                        <a:pt x="195114" y="351627"/>
                      </a:moveTo>
                      <a:lnTo>
                        <a:pt x="258290" y="351627"/>
                      </a:lnTo>
                      <a:cubicBezTo>
                        <a:pt x="271848" y="351627"/>
                        <a:pt x="282731" y="362580"/>
                        <a:pt x="282731" y="376018"/>
                      </a:cubicBezTo>
                      <a:lnTo>
                        <a:pt x="282731" y="561210"/>
                      </a:lnTo>
                      <a:cubicBezTo>
                        <a:pt x="282731" y="574740"/>
                        <a:pt x="271848" y="585693"/>
                        <a:pt x="258290" y="585693"/>
                      </a:cubicBezTo>
                      <a:lnTo>
                        <a:pt x="195114" y="585693"/>
                      </a:lnTo>
                      <a:cubicBezTo>
                        <a:pt x="181556" y="585693"/>
                        <a:pt x="170673" y="574740"/>
                        <a:pt x="170673" y="561210"/>
                      </a:cubicBezTo>
                      <a:lnTo>
                        <a:pt x="170673" y="376018"/>
                      </a:lnTo>
                      <a:cubicBezTo>
                        <a:pt x="170673" y="362580"/>
                        <a:pt x="181556" y="351627"/>
                        <a:pt x="195114" y="351627"/>
                      </a:cubicBezTo>
                      <a:close/>
                      <a:moveTo>
                        <a:pt x="358100" y="249872"/>
                      </a:moveTo>
                      <a:lnTo>
                        <a:pt x="421316" y="249872"/>
                      </a:lnTo>
                      <a:cubicBezTo>
                        <a:pt x="434771" y="249872"/>
                        <a:pt x="445737" y="260735"/>
                        <a:pt x="445737" y="274267"/>
                      </a:cubicBezTo>
                      <a:lnTo>
                        <a:pt x="445737" y="561206"/>
                      </a:lnTo>
                      <a:cubicBezTo>
                        <a:pt x="445737" y="574738"/>
                        <a:pt x="434771" y="585693"/>
                        <a:pt x="421316" y="585693"/>
                      </a:cubicBezTo>
                      <a:lnTo>
                        <a:pt x="358100" y="585693"/>
                      </a:lnTo>
                      <a:cubicBezTo>
                        <a:pt x="344645" y="585693"/>
                        <a:pt x="333679" y="574738"/>
                        <a:pt x="333679" y="561206"/>
                      </a:cubicBezTo>
                      <a:lnTo>
                        <a:pt x="333679" y="274267"/>
                      </a:lnTo>
                      <a:cubicBezTo>
                        <a:pt x="333679" y="260735"/>
                        <a:pt x="344645" y="249872"/>
                        <a:pt x="358100" y="249872"/>
                      </a:cubicBezTo>
                      <a:close/>
                      <a:moveTo>
                        <a:pt x="140260" y="224680"/>
                      </a:moveTo>
                      <a:cubicBezTo>
                        <a:pt x="168749" y="224680"/>
                        <a:pt x="191844" y="247711"/>
                        <a:pt x="191844" y="276122"/>
                      </a:cubicBezTo>
                      <a:cubicBezTo>
                        <a:pt x="191844" y="304533"/>
                        <a:pt x="168749" y="327564"/>
                        <a:pt x="140260" y="327564"/>
                      </a:cubicBezTo>
                      <a:cubicBezTo>
                        <a:pt x="111771" y="327564"/>
                        <a:pt x="88676" y="304533"/>
                        <a:pt x="88676" y="276122"/>
                      </a:cubicBezTo>
                      <a:cubicBezTo>
                        <a:pt x="88676" y="247711"/>
                        <a:pt x="111771" y="224680"/>
                        <a:pt x="140260" y="224680"/>
                      </a:cubicBezTo>
                      <a:close/>
                      <a:moveTo>
                        <a:pt x="521177" y="148117"/>
                      </a:moveTo>
                      <a:lnTo>
                        <a:pt x="584301" y="148117"/>
                      </a:lnTo>
                      <a:cubicBezTo>
                        <a:pt x="597848" y="148117"/>
                        <a:pt x="608814" y="159070"/>
                        <a:pt x="608814" y="172601"/>
                      </a:cubicBezTo>
                      <a:lnTo>
                        <a:pt x="608814" y="561209"/>
                      </a:lnTo>
                      <a:cubicBezTo>
                        <a:pt x="608814" y="574740"/>
                        <a:pt x="597848" y="585693"/>
                        <a:pt x="584301" y="585693"/>
                      </a:cubicBezTo>
                      <a:lnTo>
                        <a:pt x="521177" y="585693"/>
                      </a:lnTo>
                      <a:cubicBezTo>
                        <a:pt x="507722" y="585693"/>
                        <a:pt x="496756" y="574740"/>
                        <a:pt x="496756" y="561209"/>
                      </a:cubicBezTo>
                      <a:lnTo>
                        <a:pt x="496756" y="172601"/>
                      </a:lnTo>
                      <a:cubicBezTo>
                        <a:pt x="496756" y="159070"/>
                        <a:pt x="507722" y="148117"/>
                        <a:pt x="521177" y="148117"/>
                      </a:cubicBezTo>
                      <a:close/>
                      <a:moveTo>
                        <a:pt x="116229" y="131322"/>
                      </a:moveTo>
                      <a:lnTo>
                        <a:pt x="164246" y="131322"/>
                      </a:lnTo>
                      <a:cubicBezTo>
                        <a:pt x="175214" y="131322"/>
                        <a:pt x="184061" y="140159"/>
                        <a:pt x="184061" y="151113"/>
                      </a:cubicBezTo>
                      <a:lnTo>
                        <a:pt x="184061" y="171457"/>
                      </a:lnTo>
                      <a:cubicBezTo>
                        <a:pt x="193001" y="175231"/>
                        <a:pt x="201019" y="180386"/>
                        <a:pt x="208669" y="186094"/>
                      </a:cubicBezTo>
                      <a:lnTo>
                        <a:pt x="226641" y="175692"/>
                      </a:lnTo>
                      <a:cubicBezTo>
                        <a:pt x="236134" y="170261"/>
                        <a:pt x="248300" y="173482"/>
                        <a:pt x="253737" y="182964"/>
                      </a:cubicBezTo>
                      <a:lnTo>
                        <a:pt x="277792" y="224572"/>
                      </a:lnTo>
                      <a:cubicBezTo>
                        <a:pt x="280465" y="229083"/>
                        <a:pt x="281110" y="234514"/>
                        <a:pt x="279727" y="239577"/>
                      </a:cubicBezTo>
                      <a:cubicBezTo>
                        <a:pt x="278437" y="244640"/>
                        <a:pt x="275119" y="248966"/>
                        <a:pt x="270511" y="251544"/>
                      </a:cubicBezTo>
                      <a:lnTo>
                        <a:pt x="252355" y="262038"/>
                      </a:lnTo>
                      <a:cubicBezTo>
                        <a:pt x="253000" y="266733"/>
                        <a:pt x="253829" y="271335"/>
                        <a:pt x="253829" y="276122"/>
                      </a:cubicBezTo>
                      <a:cubicBezTo>
                        <a:pt x="253829" y="281001"/>
                        <a:pt x="253000" y="285604"/>
                        <a:pt x="252355" y="290206"/>
                      </a:cubicBezTo>
                      <a:lnTo>
                        <a:pt x="270511" y="300700"/>
                      </a:lnTo>
                      <a:cubicBezTo>
                        <a:pt x="279174" y="305671"/>
                        <a:pt x="282308" y="316165"/>
                        <a:pt x="278714" y="325094"/>
                      </a:cubicBezTo>
                      <a:cubicBezTo>
                        <a:pt x="272354" y="322609"/>
                        <a:pt x="265442" y="321136"/>
                        <a:pt x="258253" y="321136"/>
                      </a:cubicBezTo>
                      <a:lnTo>
                        <a:pt x="195858" y="321136"/>
                      </a:lnTo>
                      <a:cubicBezTo>
                        <a:pt x="205904" y="308709"/>
                        <a:pt x="212171" y="293244"/>
                        <a:pt x="212171" y="276122"/>
                      </a:cubicBezTo>
                      <a:cubicBezTo>
                        <a:pt x="212171" y="236539"/>
                        <a:pt x="179914" y="204320"/>
                        <a:pt x="140191" y="204320"/>
                      </a:cubicBezTo>
                      <a:cubicBezTo>
                        <a:pt x="100561" y="204320"/>
                        <a:pt x="68304" y="236539"/>
                        <a:pt x="68304" y="276122"/>
                      </a:cubicBezTo>
                      <a:cubicBezTo>
                        <a:pt x="68304" y="315797"/>
                        <a:pt x="100561" y="348016"/>
                        <a:pt x="140191" y="348016"/>
                      </a:cubicBezTo>
                      <a:cubicBezTo>
                        <a:pt x="143048" y="348016"/>
                        <a:pt x="145721" y="347463"/>
                        <a:pt x="148486" y="347095"/>
                      </a:cubicBezTo>
                      <a:cubicBezTo>
                        <a:pt x="143233" y="355564"/>
                        <a:pt x="140099" y="365414"/>
                        <a:pt x="140099" y="376000"/>
                      </a:cubicBezTo>
                      <a:lnTo>
                        <a:pt x="140099" y="420922"/>
                      </a:lnTo>
                      <a:lnTo>
                        <a:pt x="116229" y="420922"/>
                      </a:lnTo>
                      <a:cubicBezTo>
                        <a:pt x="105261" y="420922"/>
                        <a:pt x="96413" y="412085"/>
                        <a:pt x="96413" y="401131"/>
                      </a:cubicBezTo>
                      <a:lnTo>
                        <a:pt x="96413" y="380787"/>
                      </a:lnTo>
                      <a:cubicBezTo>
                        <a:pt x="87474" y="377013"/>
                        <a:pt x="79455" y="371950"/>
                        <a:pt x="71806" y="366150"/>
                      </a:cubicBezTo>
                      <a:lnTo>
                        <a:pt x="53742" y="376552"/>
                      </a:lnTo>
                      <a:cubicBezTo>
                        <a:pt x="49226" y="379222"/>
                        <a:pt x="43788" y="379866"/>
                        <a:pt x="38719" y="378577"/>
                      </a:cubicBezTo>
                      <a:cubicBezTo>
                        <a:pt x="33650" y="377197"/>
                        <a:pt x="29318" y="373883"/>
                        <a:pt x="26738" y="369372"/>
                      </a:cubicBezTo>
                      <a:lnTo>
                        <a:pt x="2683" y="327764"/>
                      </a:lnTo>
                      <a:cubicBezTo>
                        <a:pt x="-2847" y="318282"/>
                        <a:pt x="471" y="306131"/>
                        <a:pt x="9872" y="300700"/>
                      </a:cubicBezTo>
                      <a:lnTo>
                        <a:pt x="28120" y="290206"/>
                      </a:lnTo>
                      <a:cubicBezTo>
                        <a:pt x="27475" y="285604"/>
                        <a:pt x="26645" y="281001"/>
                        <a:pt x="26645" y="276122"/>
                      </a:cubicBezTo>
                      <a:cubicBezTo>
                        <a:pt x="26645" y="271335"/>
                        <a:pt x="27475" y="266733"/>
                        <a:pt x="28120" y="262038"/>
                      </a:cubicBezTo>
                      <a:lnTo>
                        <a:pt x="9872" y="251544"/>
                      </a:lnTo>
                      <a:cubicBezTo>
                        <a:pt x="471" y="246113"/>
                        <a:pt x="-2847" y="233962"/>
                        <a:pt x="2683" y="224572"/>
                      </a:cubicBezTo>
                      <a:lnTo>
                        <a:pt x="26738" y="182964"/>
                      </a:lnTo>
                      <a:cubicBezTo>
                        <a:pt x="29318" y="178361"/>
                        <a:pt x="33650" y="175139"/>
                        <a:pt x="38719" y="173759"/>
                      </a:cubicBezTo>
                      <a:cubicBezTo>
                        <a:pt x="43788" y="172378"/>
                        <a:pt x="49226" y="173114"/>
                        <a:pt x="53742" y="175692"/>
                      </a:cubicBezTo>
                      <a:lnTo>
                        <a:pt x="71806" y="186094"/>
                      </a:lnTo>
                      <a:cubicBezTo>
                        <a:pt x="79455" y="180386"/>
                        <a:pt x="87474" y="175231"/>
                        <a:pt x="96413" y="171457"/>
                      </a:cubicBezTo>
                      <a:lnTo>
                        <a:pt x="96413" y="151113"/>
                      </a:lnTo>
                      <a:cubicBezTo>
                        <a:pt x="96413" y="140159"/>
                        <a:pt x="105261" y="131322"/>
                        <a:pt x="116229" y="131322"/>
                      </a:cubicBezTo>
                      <a:close/>
                      <a:moveTo>
                        <a:pt x="445756" y="83476"/>
                      </a:moveTo>
                      <a:cubicBezTo>
                        <a:pt x="428335" y="83476"/>
                        <a:pt x="414140" y="97557"/>
                        <a:pt x="414140" y="115044"/>
                      </a:cubicBezTo>
                      <a:cubicBezTo>
                        <a:pt x="414140" y="132438"/>
                        <a:pt x="428335" y="146520"/>
                        <a:pt x="445756" y="146520"/>
                      </a:cubicBezTo>
                      <a:cubicBezTo>
                        <a:pt x="463176" y="146520"/>
                        <a:pt x="477371" y="132438"/>
                        <a:pt x="477371" y="115044"/>
                      </a:cubicBezTo>
                      <a:cubicBezTo>
                        <a:pt x="477371" y="97557"/>
                        <a:pt x="463176" y="83476"/>
                        <a:pt x="445756" y="83476"/>
                      </a:cubicBezTo>
                      <a:close/>
                      <a:moveTo>
                        <a:pt x="426676" y="0"/>
                      </a:moveTo>
                      <a:lnTo>
                        <a:pt x="464835" y="0"/>
                      </a:lnTo>
                      <a:cubicBezTo>
                        <a:pt x="473500" y="0"/>
                        <a:pt x="480597" y="7087"/>
                        <a:pt x="480597" y="15738"/>
                      </a:cubicBezTo>
                      <a:lnTo>
                        <a:pt x="480597" y="31936"/>
                      </a:lnTo>
                      <a:cubicBezTo>
                        <a:pt x="487694" y="34881"/>
                        <a:pt x="494054" y="38931"/>
                        <a:pt x="500138" y="43533"/>
                      </a:cubicBezTo>
                      <a:lnTo>
                        <a:pt x="514425" y="35249"/>
                      </a:lnTo>
                      <a:cubicBezTo>
                        <a:pt x="521983" y="30924"/>
                        <a:pt x="531569" y="33501"/>
                        <a:pt x="535901" y="40956"/>
                      </a:cubicBezTo>
                      <a:lnTo>
                        <a:pt x="554981" y="73996"/>
                      </a:lnTo>
                      <a:cubicBezTo>
                        <a:pt x="557101" y="77585"/>
                        <a:pt x="557654" y="81911"/>
                        <a:pt x="556640" y="85961"/>
                      </a:cubicBezTo>
                      <a:cubicBezTo>
                        <a:pt x="555534" y="89918"/>
                        <a:pt x="552861" y="93415"/>
                        <a:pt x="549266" y="95440"/>
                      </a:cubicBezTo>
                      <a:lnTo>
                        <a:pt x="534887" y="103815"/>
                      </a:lnTo>
                      <a:cubicBezTo>
                        <a:pt x="535348" y="107497"/>
                        <a:pt x="535993" y="111178"/>
                        <a:pt x="535993" y="115044"/>
                      </a:cubicBezTo>
                      <a:cubicBezTo>
                        <a:pt x="535993" y="115872"/>
                        <a:pt x="535809" y="116700"/>
                        <a:pt x="535717" y="117621"/>
                      </a:cubicBezTo>
                      <a:lnTo>
                        <a:pt x="521153" y="117621"/>
                      </a:lnTo>
                      <a:cubicBezTo>
                        <a:pt x="490828" y="117621"/>
                        <a:pt x="466126" y="142286"/>
                        <a:pt x="466126" y="172565"/>
                      </a:cubicBezTo>
                      <a:lnTo>
                        <a:pt x="466126" y="229719"/>
                      </a:lnTo>
                      <a:lnTo>
                        <a:pt x="466126" y="242604"/>
                      </a:lnTo>
                      <a:cubicBezTo>
                        <a:pt x="462715" y="237726"/>
                        <a:pt x="458383" y="233493"/>
                        <a:pt x="453590" y="229995"/>
                      </a:cubicBezTo>
                      <a:cubicBezTo>
                        <a:pt x="444465" y="223369"/>
                        <a:pt x="433404" y="219319"/>
                        <a:pt x="421330" y="219319"/>
                      </a:cubicBezTo>
                      <a:lnTo>
                        <a:pt x="411928" y="219319"/>
                      </a:lnTo>
                      <a:cubicBezTo>
                        <a:pt x="411375" y="217755"/>
                        <a:pt x="410914" y="216098"/>
                        <a:pt x="410914" y="214257"/>
                      </a:cubicBezTo>
                      <a:lnTo>
                        <a:pt x="410914" y="198059"/>
                      </a:lnTo>
                      <a:cubicBezTo>
                        <a:pt x="403817" y="195114"/>
                        <a:pt x="397457" y="191064"/>
                        <a:pt x="391373" y="186463"/>
                      </a:cubicBezTo>
                      <a:lnTo>
                        <a:pt x="377086" y="194746"/>
                      </a:lnTo>
                      <a:cubicBezTo>
                        <a:pt x="373492" y="196863"/>
                        <a:pt x="369160" y="197415"/>
                        <a:pt x="365104" y="196310"/>
                      </a:cubicBezTo>
                      <a:cubicBezTo>
                        <a:pt x="361140" y="195206"/>
                        <a:pt x="357638" y="192629"/>
                        <a:pt x="355610" y="189040"/>
                      </a:cubicBezTo>
                      <a:lnTo>
                        <a:pt x="336530" y="155999"/>
                      </a:lnTo>
                      <a:cubicBezTo>
                        <a:pt x="332198" y="148452"/>
                        <a:pt x="334687" y="138881"/>
                        <a:pt x="342245" y="134463"/>
                      </a:cubicBezTo>
                      <a:lnTo>
                        <a:pt x="356716" y="126180"/>
                      </a:lnTo>
                      <a:cubicBezTo>
                        <a:pt x="356163" y="122498"/>
                        <a:pt x="355518" y="118817"/>
                        <a:pt x="355518" y="115044"/>
                      </a:cubicBezTo>
                      <a:cubicBezTo>
                        <a:pt x="355518" y="111178"/>
                        <a:pt x="356163" y="107497"/>
                        <a:pt x="356716" y="103815"/>
                      </a:cubicBezTo>
                      <a:lnTo>
                        <a:pt x="342245" y="95440"/>
                      </a:lnTo>
                      <a:cubicBezTo>
                        <a:pt x="334687" y="91115"/>
                        <a:pt x="332198" y="81543"/>
                        <a:pt x="336530" y="73996"/>
                      </a:cubicBezTo>
                      <a:lnTo>
                        <a:pt x="355610" y="40956"/>
                      </a:lnTo>
                      <a:cubicBezTo>
                        <a:pt x="357638" y="37366"/>
                        <a:pt x="361140" y="34789"/>
                        <a:pt x="365104" y="33685"/>
                      </a:cubicBezTo>
                      <a:cubicBezTo>
                        <a:pt x="369160" y="32580"/>
                        <a:pt x="373492" y="33133"/>
                        <a:pt x="377086" y="35249"/>
                      </a:cubicBezTo>
                      <a:lnTo>
                        <a:pt x="391373" y="43533"/>
                      </a:lnTo>
                      <a:cubicBezTo>
                        <a:pt x="397457" y="38931"/>
                        <a:pt x="403817" y="34881"/>
                        <a:pt x="410914" y="31936"/>
                      </a:cubicBezTo>
                      <a:lnTo>
                        <a:pt x="410914" y="15738"/>
                      </a:lnTo>
                      <a:cubicBezTo>
                        <a:pt x="410914" y="7087"/>
                        <a:pt x="418011" y="0"/>
                        <a:pt x="426676" y="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2" name="íṡliḋé">
                <a:extLst>
                  <a:ext uri="{FF2B5EF4-FFF2-40B4-BE49-F238E27FC236}">
                    <a16:creationId xmlns:a16="http://schemas.microsoft.com/office/drawing/2014/main" xmlns="" id="{50AB4BD6-2516-4AF6-BCC3-F82A65CF3623}"/>
                  </a:ext>
                </a:extLst>
              </p:cNvPr>
              <p:cNvGrpSpPr/>
              <p:nvPr/>
            </p:nvGrpSpPr>
            <p:grpSpPr>
              <a:xfrm>
                <a:off x="5967883" y="3178726"/>
                <a:ext cx="5048423" cy="1143001"/>
                <a:chOff x="5967883" y="3178726"/>
                <a:chExt cx="5048423" cy="1143001"/>
              </a:xfrm>
            </p:grpSpPr>
            <p:grpSp>
              <p:nvGrpSpPr>
                <p:cNvPr id="23" name="iśľîḑè">
                  <a:extLst>
                    <a:ext uri="{FF2B5EF4-FFF2-40B4-BE49-F238E27FC236}">
                      <a16:creationId xmlns:a16="http://schemas.microsoft.com/office/drawing/2014/main" xmlns="" id="{A3FCF3FB-23F4-496F-A675-2BA72A7B6320}"/>
                    </a:ext>
                  </a:extLst>
                </p:cNvPr>
                <p:cNvGrpSpPr/>
                <p:nvPr/>
              </p:nvGrpSpPr>
              <p:grpSpPr>
                <a:xfrm>
                  <a:off x="7212656" y="3289237"/>
                  <a:ext cx="3803650" cy="921979"/>
                  <a:chOff x="7715250" y="3082606"/>
                  <a:chExt cx="3803650" cy="921979"/>
                </a:xfrm>
              </p:grpSpPr>
              <p:sp>
                <p:nvSpPr>
                  <p:cNvPr id="25" name="îṡļíḋé">
                    <a:extLst>
                      <a:ext uri="{FF2B5EF4-FFF2-40B4-BE49-F238E27FC236}">
                        <a16:creationId xmlns:a16="http://schemas.microsoft.com/office/drawing/2014/main" xmlns="" id="{3AC2D26C-3546-44C1-A583-19EF657AD1F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15250" y="3470204"/>
                    <a:ext cx="3803650" cy="53438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t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marL="171450" indent="-171450">
                      <a:lnSpc>
                        <a:spcPct val="120000"/>
                      </a:lnSpc>
                      <a:buFont typeface="Arial" panose="020B0604020202020204" pitchFamily="34" charset="0"/>
                      <a:buChar char="•"/>
                    </a:pPr>
                    <a:r>
                      <a:rPr lang="en-US" altLang="zh-CN" sz="1100" dirty="0"/>
                      <a:t>Copy paste fonts. Choose the only option to retain text.</a:t>
                    </a:r>
                  </a:p>
                  <a:p>
                    <a:pPr marL="171450" indent="-171450">
                      <a:lnSpc>
                        <a:spcPct val="120000"/>
                      </a:lnSpc>
                      <a:buFont typeface="Arial" panose="020B0604020202020204" pitchFamily="34" charset="0"/>
                      <a:buChar char="•"/>
                    </a:pPr>
                    <a:r>
                      <a:rPr lang="en-US" altLang="zh-CN" sz="1100" dirty="0"/>
                      <a:t>……</a:t>
                    </a:r>
                  </a:p>
                </p:txBody>
              </p:sp>
              <p:sp>
                <p:nvSpPr>
                  <p:cNvPr id="26" name="ïṣḻîḍe">
                    <a:extLst>
                      <a:ext uri="{FF2B5EF4-FFF2-40B4-BE49-F238E27FC236}">
                        <a16:creationId xmlns:a16="http://schemas.microsoft.com/office/drawing/2014/main" xmlns="" id="{47B2141F-CBAB-4BE1-BF71-AC1271F8A807}"/>
                      </a:ext>
                    </a:extLst>
                  </p:cNvPr>
                  <p:cNvSpPr txBox="1"/>
                  <p:nvPr/>
                </p:nvSpPr>
                <p:spPr bwMode="auto">
                  <a:xfrm>
                    <a:off x="7715250" y="3082606"/>
                    <a:ext cx="3803650" cy="38759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b" anchorCtr="0">
                    <a:normAutofit lnSpcReduction="10000"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eaLnBrk="1" hangingPunct="1">
                      <a:lnSpc>
                        <a:spcPct val="100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zh-CN" sz="2000" b="1" dirty="0"/>
                      <a:t>Text here</a:t>
                    </a:r>
                  </a:p>
                </p:txBody>
              </p:sp>
            </p:grpSp>
            <p:sp>
              <p:nvSpPr>
                <p:cNvPr id="24" name="íś1ïďê">
                  <a:extLst>
                    <a:ext uri="{FF2B5EF4-FFF2-40B4-BE49-F238E27FC236}">
                      <a16:creationId xmlns:a16="http://schemas.microsoft.com/office/drawing/2014/main" xmlns="" id="{7177707E-F675-4D68-A01F-8451FCB79C5A}"/>
                    </a:ext>
                  </a:extLst>
                </p:cNvPr>
                <p:cNvSpPr/>
                <p:nvPr/>
              </p:nvSpPr>
              <p:spPr>
                <a:xfrm>
                  <a:off x="5967883" y="3178726"/>
                  <a:ext cx="1066800" cy="1143001"/>
                </a:xfrm>
                <a:prstGeom prst="rect">
                  <a:avLst/>
                </a:prstGeom>
                <a:blipFill>
                  <a:blip r:embed="rId4"/>
                  <a:stretch>
                    <a:fillRect l="-30782" r="-30058"/>
                  </a:stretch>
                </a:blipFill>
                <a:ln w="9525">
                  <a:noFill/>
                  <a:round/>
                  <a:headEnd/>
                  <a:tailE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12" name="íṡļïde">
              <a:extLst>
                <a:ext uri="{FF2B5EF4-FFF2-40B4-BE49-F238E27FC236}">
                  <a16:creationId xmlns:a16="http://schemas.microsoft.com/office/drawing/2014/main" xmlns="" id="{12CDB135-B287-4765-975E-49B1F7092D9A}"/>
                </a:ext>
              </a:extLst>
            </p:cNvPr>
            <p:cNvGrpSpPr/>
            <p:nvPr/>
          </p:nvGrpSpPr>
          <p:grpSpPr>
            <a:xfrm>
              <a:off x="5967883" y="4463350"/>
              <a:ext cx="5551018" cy="1143001"/>
              <a:chOff x="5967883" y="4532396"/>
              <a:chExt cx="5551018" cy="1143001"/>
            </a:xfrm>
          </p:grpSpPr>
          <p:grpSp>
            <p:nvGrpSpPr>
              <p:cNvPr id="13" name="îṣḻîḍe">
                <a:extLst>
                  <a:ext uri="{FF2B5EF4-FFF2-40B4-BE49-F238E27FC236}">
                    <a16:creationId xmlns:a16="http://schemas.microsoft.com/office/drawing/2014/main" xmlns="" id="{E55321D2-9878-4772-B0ED-4D96734940D5}"/>
                  </a:ext>
                </a:extLst>
              </p:cNvPr>
              <p:cNvGrpSpPr/>
              <p:nvPr/>
            </p:nvGrpSpPr>
            <p:grpSpPr>
              <a:xfrm>
                <a:off x="7212657" y="5312120"/>
                <a:ext cx="4306244" cy="363277"/>
                <a:chOff x="7212657" y="2597878"/>
                <a:chExt cx="4306244" cy="363277"/>
              </a:xfrm>
            </p:grpSpPr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xmlns="" id="{8115B650-301F-4649-95A1-33FE6CB3927F}"/>
                    </a:ext>
                  </a:extLst>
                </p:cNvPr>
                <p:cNvCxnSpPr/>
                <p:nvPr/>
              </p:nvCxnSpPr>
              <p:spPr>
                <a:xfrm>
                  <a:off x="7212657" y="2961155"/>
                  <a:ext cx="4306244" cy="0"/>
                </a:xfrm>
                <a:prstGeom prst="line">
                  <a:avLst/>
                </a:prstGeom>
                <a:ln w="3175" cap="rnd">
                  <a:solidFill>
                    <a:schemeClr val="bg1">
                      <a:lumMod val="75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0" name="îśḷîḋé">
                  <a:extLst>
                    <a:ext uri="{FF2B5EF4-FFF2-40B4-BE49-F238E27FC236}">
                      <a16:creationId xmlns:a16="http://schemas.microsoft.com/office/drawing/2014/main" xmlns="" id="{576D7C03-F7C4-4DCD-94D0-F939C5A7BD9C}"/>
                    </a:ext>
                  </a:extLst>
                </p:cNvPr>
                <p:cNvSpPr/>
                <p:nvPr/>
              </p:nvSpPr>
              <p:spPr bwMode="auto">
                <a:xfrm>
                  <a:off x="11141281" y="2597878"/>
                  <a:ext cx="355394" cy="341896"/>
                </a:xfrm>
                <a:custGeom>
                  <a:avLst/>
                  <a:gdLst>
                    <a:gd name="connsiteX0" fmla="*/ 195114 w 608814"/>
                    <a:gd name="connsiteY0" fmla="*/ 351627 h 585693"/>
                    <a:gd name="connsiteX1" fmla="*/ 258290 w 608814"/>
                    <a:gd name="connsiteY1" fmla="*/ 351627 h 585693"/>
                    <a:gd name="connsiteX2" fmla="*/ 282731 w 608814"/>
                    <a:gd name="connsiteY2" fmla="*/ 376018 h 585693"/>
                    <a:gd name="connsiteX3" fmla="*/ 282731 w 608814"/>
                    <a:gd name="connsiteY3" fmla="*/ 561210 h 585693"/>
                    <a:gd name="connsiteX4" fmla="*/ 258290 w 608814"/>
                    <a:gd name="connsiteY4" fmla="*/ 585693 h 585693"/>
                    <a:gd name="connsiteX5" fmla="*/ 195114 w 608814"/>
                    <a:gd name="connsiteY5" fmla="*/ 585693 h 585693"/>
                    <a:gd name="connsiteX6" fmla="*/ 170673 w 608814"/>
                    <a:gd name="connsiteY6" fmla="*/ 561210 h 585693"/>
                    <a:gd name="connsiteX7" fmla="*/ 170673 w 608814"/>
                    <a:gd name="connsiteY7" fmla="*/ 376018 h 585693"/>
                    <a:gd name="connsiteX8" fmla="*/ 195114 w 608814"/>
                    <a:gd name="connsiteY8" fmla="*/ 351627 h 585693"/>
                    <a:gd name="connsiteX9" fmla="*/ 358100 w 608814"/>
                    <a:gd name="connsiteY9" fmla="*/ 249872 h 585693"/>
                    <a:gd name="connsiteX10" fmla="*/ 421316 w 608814"/>
                    <a:gd name="connsiteY10" fmla="*/ 249872 h 585693"/>
                    <a:gd name="connsiteX11" fmla="*/ 445737 w 608814"/>
                    <a:gd name="connsiteY11" fmla="*/ 274267 h 585693"/>
                    <a:gd name="connsiteX12" fmla="*/ 445737 w 608814"/>
                    <a:gd name="connsiteY12" fmla="*/ 561206 h 585693"/>
                    <a:gd name="connsiteX13" fmla="*/ 421316 w 608814"/>
                    <a:gd name="connsiteY13" fmla="*/ 585693 h 585693"/>
                    <a:gd name="connsiteX14" fmla="*/ 358100 w 608814"/>
                    <a:gd name="connsiteY14" fmla="*/ 585693 h 585693"/>
                    <a:gd name="connsiteX15" fmla="*/ 333679 w 608814"/>
                    <a:gd name="connsiteY15" fmla="*/ 561206 h 585693"/>
                    <a:gd name="connsiteX16" fmla="*/ 333679 w 608814"/>
                    <a:gd name="connsiteY16" fmla="*/ 274267 h 585693"/>
                    <a:gd name="connsiteX17" fmla="*/ 358100 w 608814"/>
                    <a:gd name="connsiteY17" fmla="*/ 249872 h 585693"/>
                    <a:gd name="connsiteX18" fmla="*/ 140260 w 608814"/>
                    <a:gd name="connsiteY18" fmla="*/ 224680 h 585693"/>
                    <a:gd name="connsiteX19" fmla="*/ 191844 w 608814"/>
                    <a:gd name="connsiteY19" fmla="*/ 276122 h 585693"/>
                    <a:gd name="connsiteX20" fmla="*/ 140260 w 608814"/>
                    <a:gd name="connsiteY20" fmla="*/ 327564 h 585693"/>
                    <a:gd name="connsiteX21" fmla="*/ 88676 w 608814"/>
                    <a:gd name="connsiteY21" fmla="*/ 276122 h 585693"/>
                    <a:gd name="connsiteX22" fmla="*/ 140260 w 608814"/>
                    <a:gd name="connsiteY22" fmla="*/ 224680 h 585693"/>
                    <a:gd name="connsiteX23" fmla="*/ 521177 w 608814"/>
                    <a:gd name="connsiteY23" fmla="*/ 148117 h 585693"/>
                    <a:gd name="connsiteX24" fmla="*/ 584301 w 608814"/>
                    <a:gd name="connsiteY24" fmla="*/ 148117 h 585693"/>
                    <a:gd name="connsiteX25" fmla="*/ 608814 w 608814"/>
                    <a:gd name="connsiteY25" fmla="*/ 172601 h 585693"/>
                    <a:gd name="connsiteX26" fmla="*/ 608814 w 608814"/>
                    <a:gd name="connsiteY26" fmla="*/ 561209 h 585693"/>
                    <a:gd name="connsiteX27" fmla="*/ 584301 w 608814"/>
                    <a:gd name="connsiteY27" fmla="*/ 585693 h 585693"/>
                    <a:gd name="connsiteX28" fmla="*/ 521177 w 608814"/>
                    <a:gd name="connsiteY28" fmla="*/ 585693 h 585693"/>
                    <a:gd name="connsiteX29" fmla="*/ 496756 w 608814"/>
                    <a:gd name="connsiteY29" fmla="*/ 561209 h 585693"/>
                    <a:gd name="connsiteX30" fmla="*/ 496756 w 608814"/>
                    <a:gd name="connsiteY30" fmla="*/ 172601 h 585693"/>
                    <a:gd name="connsiteX31" fmla="*/ 521177 w 608814"/>
                    <a:gd name="connsiteY31" fmla="*/ 148117 h 585693"/>
                    <a:gd name="connsiteX32" fmla="*/ 116229 w 608814"/>
                    <a:gd name="connsiteY32" fmla="*/ 131322 h 585693"/>
                    <a:gd name="connsiteX33" fmla="*/ 164246 w 608814"/>
                    <a:gd name="connsiteY33" fmla="*/ 131322 h 585693"/>
                    <a:gd name="connsiteX34" fmla="*/ 184061 w 608814"/>
                    <a:gd name="connsiteY34" fmla="*/ 151113 h 585693"/>
                    <a:gd name="connsiteX35" fmla="*/ 184061 w 608814"/>
                    <a:gd name="connsiteY35" fmla="*/ 171457 h 585693"/>
                    <a:gd name="connsiteX36" fmla="*/ 208669 w 608814"/>
                    <a:gd name="connsiteY36" fmla="*/ 186094 h 585693"/>
                    <a:gd name="connsiteX37" fmla="*/ 226641 w 608814"/>
                    <a:gd name="connsiteY37" fmla="*/ 175692 h 585693"/>
                    <a:gd name="connsiteX38" fmla="*/ 253737 w 608814"/>
                    <a:gd name="connsiteY38" fmla="*/ 182964 h 585693"/>
                    <a:gd name="connsiteX39" fmla="*/ 277792 w 608814"/>
                    <a:gd name="connsiteY39" fmla="*/ 224572 h 585693"/>
                    <a:gd name="connsiteX40" fmla="*/ 279727 w 608814"/>
                    <a:gd name="connsiteY40" fmla="*/ 239577 h 585693"/>
                    <a:gd name="connsiteX41" fmla="*/ 270511 w 608814"/>
                    <a:gd name="connsiteY41" fmla="*/ 251544 h 585693"/>
                    <a:gd name="connsiteX42" fmla="*/ 252355 w 608814"/>
                    <a:gd name="connsiteY42" fmla="*/ 262038 h 585693"/>
                    <a:gd name="connsiteX43" fmla="*/ 253829 w 608814"/>
                    <a:gd name="connsiteY43" fmla="*/ 276122 h 585693"/>
                    <a:gd name="connsiteX44" fmla="*/ 252355 w 608814"/>
                    <a:gd name="connsiteY44" fmla="*/ 290206 h 585693"/>
                    <a:gd name="connsiteX45" fmla="*/ 270511 w 608814"/>
                    <a:gd name="connsiteY45" fmla="*/ 300700 h 585693"/>
                    <a:gd name="connsiteX46" fmla="*/ 278714 w 608814"/>
                    <a:gd name="connsiteY46" fmla="*/ 325094 h 585693"/>
                    <a:gd name="connsiteX47" fmla="*/ 258253 w 608814"/>
                    <a:gd name="connsiteY47" fmla="*/ 321136 h 585693"/>
                    <a:gd name="connsiteX48" fmla="*/ 195858 w 608814"/>
                    <a:gd name="connsiteY48" fmla="*/ 321136 h 585693"/>
                    <a:gd name="connsiteX49" fmla="*/ 212171 w 608814"/>
                    <a:gd name="connsiteY49" fmla="*/ 276122 h 585693"/>
                    <a:gd name="connsiteX50" fmla="*/ 140191 w 608814"/>
                    <a:gd name="connsiteY50" fmla="*/ 204320 h 585693"/>
                    <a:gd name="connsiteX51" fmla="*/ 68304 w 608814"/>
                    <a:gd name="connsiteY51" fmla="*/ 276122 h 585693"/>
                    <a:gd name="connsiteX52" fmla="*/ 140191 w 608814"/>
                    <a:gd name="connsiteY52" fmla="*/ 348016 h 585693"/>
                    <a:gd name="connsiteX53" fmla="*/ 148486 w 608814"/>
                    <a:gd name="connsiteY53" fmla="*/ 347095 h 585693"/>
                    <a:gd name="connsiteX54" fmla="*/ 140099 w 608814"/>
                    <a:gd name="connsiteY54" fmla="*/ 376000 h 585693"/>
                    <a:gd name="connsiteX55" fmla="*/ 140099 w 608814"/>
                    <a:gd name="connsiteY55" fmla="*/ 420922 h 585693"/>
                    <a:gd name="connsiteX56" fmla="*/ 116229 w 608814"/>
                    <a:gd name="connsiteY56" fmla="*/ 420922 h 585693"/>
                    <a:gd name="connsiteX57" fmla="*/ 96413 w 608814"/>
                    <a:gd name="connsiteY57" fmla="*/ 401131 h 585693"/>
                    <a:gd name="connsiteX58" fmla="*/ 96413 w 608814"/>
                    <a:gd name="connsiteY58" fmla="*/ 380787 h 585693"/>
                    <a:gd name="connsiteX59" fmla="*/ 71806 w 608814"/>
                    <a:gd name="connsiteY59" fmla="*/ 366150 h 585693"/>
                    <a:gd name="connsiteX60" fmla="*/ 53742 w 608814"/>
                    <a:gd name="connsiteY60" fmla="*/ 376552 h 585693"/>
                    <a:gd name="connsiteX61" fmla="*/ 38719 w 608814"/>
                    <a:gd name="connsiteY61" fmla="*/ 378577 h 585693"/>
                    <a:gd name="connsiteX62" fmla="*/ 26738 w 608814"/>
                    <a:gd name="connsiteY62" fmla="*/ 369372 h 585693"/>
                    <a:gd name="connsiteX63" fmla="*/ 2683 w 608814"/>
                    <a:gd name="connsiteY63" fmla="*/ 327764 h 585693"/>
                    <a:gd name="connsiteX64" fmla="*/ 9872 w 608814"/>
                    <a:gd name="connsiteY64" fmla="*/ 300700 h 585693"/>
                    <a:gd name="connsiteX65" fmla="*/ 28120 w 608814"/>
                    <a:gd name="connsiteY65" fmla="*/ 290206 h 585693"/>
                    <a:gd name="connsiteX66" fmla="*/ 26645 w 608814"/>
                    <a:gd name="connsiteY66" fmla="*/ 276122 h 585693"/>
                    <a:gd name="connsiteX67" fmla="*/ 28120 w 608814"/>
                    <a:gd name="connsiteY67" fmla="*/ 262038 h 585693"/>
                    <a:gd name="connsiteX68" fmla="*/ 9872 w 608814"/>
                    <a:gd name="connsiteY68" fmla="*/ 251544 h 585693"/>
                    <a:gd name="connsiteX69" fmla="*/ 2683 w 608814"/>
                    <a:gd name="connsiteY69" fmla="*/ 224572 h 585693"/>
                    <a:gd name="connsiteX70" fmla="*/ 26738 w 608814"/>
                    <a:gd name="connsiteY70" fmla="*/ 182964 h 585693"/>
                    <a:gd name="connsiteX71" fmla="*/ 38719 w 608814"/>
                    <a:gd name="connsiteY71" fmla="*/ 173759 h 585693"/>
                    <a:gd name="connsiteX72" fmla="*/ 53742 w 608814"/>
                    <a:gd name="connsiteY72" fmla="*/ 175692 h 585693"/>
                    <a:gd name="connsiteX73" fmla="*/ 71806 w 608814"/>
                    <a:gd name="connsiteY73" fmla="*/ 186094 h 585693"/>
                    <a:gd name="connsiteX74" fmla="*/ 96413 w 608814"/>
                    <a:gd name="connsiteY74" fmla="*/ 171457 h 585693"/>
                    <a:gd name="connsiteX75" fmla="*/ 96413 w 608814"/>
                    <a:gd name="connsiteY75" fmla="*/ 151113 h 585693"/>
                    <a:gd name="connsiteX76" fmla="*/ 116229 w 608814"/>
                    <a:gd name="connsiteY76" fmla="*/ 131322 h 585693"/>
                    <a:gd name="connsiteX77" fmla="*/ 445756 w 608814"/>
                    <a:gd name="connsiteY77" fmla="*/ 83476 h 585693"/>
                    <a:gd name="connsiteX78" fmla="*/ 414140 w 608814"/>
                    <a:gd name="connsiteY78" fmla="*/ 115044 h 585693"/>
                    <a:gd name="connsiteX79" fmla="*/ 445756 w 608814"/>
                    <a:gd name="connsiteY79" fmla="*/ 146520 h 585693"/>
                    <a:gd name="connsiteX80" fmla="*/ 477371 w 608814"/>
                    <a:gd name="connsiteY80" fmla="*/ 115044 h 585693"/>
                    <a:gd name="connsiteX81" fmla="*/ 445756 w 608814"/>
                    <a:gd name="connsiteY81" fmla="*/ 83476 h 585693"/>
                    <a:gd name="connsiteX82" fmla="*/ 426676 w 608814"/>
                    <a:gd name="connsiteY82" fmla="*/ 0 h 585693"/>
                    <a:gd name="connsiteX83" fmla="*/ 464835 w 608814"/>
                    <a:gd name="connsiteY83" fmla="*/ 0 h 585693"/>
                    <a:gd name="connsiteX84" fmla="*/ 480597 w 608814"/>
                    <a:gd name="connsiteY84" fmla="*/ 15738 h 585693"/>
                    <a:gd name="connsiteX85" fmla="*/ 480597 w 608814"/>
                    <a:gd name="connsiteY85" fmla="*/ 31936 h 585693"/>
                    <a:gd name="connsiteX86" fmla="*/ 500138 w 608814"/>
                    <a:gd name="connsiteY86" fmla="*/ 43533 h 585693"/>
                    <a:gd name="connsiteX87" fmla="*/ 514425 w 608814"/>
                    <a:gd name="connsiteY87" fmla="*/ 35249 h 585693"/>
                    <a:gd name="connsiteX88" fmla="*/ 535901 w 608814"/>
                    <a:gd name="connsiteY88" fmla="*/ 40956 h 585693"/>
                    <a:gd name="connsiteX89" fmla="*/ 554981 w 608814"/>
                    <a:gd name="connsiteY89" fmla="*/ 73996 h 585693"/>
                    <a:gd name="connsiteX90" fmla="*/ 556640 w 608814"/>
                    <a:gd name="connsiteY90" fmla="*/ 85961 h 585693"/>
                    <a:gd name="connsiteX91" fmla="*/ 549266 w 608814"/>
                    <a:gd name="connsiteY91" fmla="*/ 95440 h 585693"/>
                    <a:gd name="connsiteX92" fmla="*/ 534887 w 608814"/>
                    <a:gd name="connsiteY92" fmla="*/ 103815 h 585693"/>
                    <a:gd name="connsiteX93" fmla="*/ 535993 w 608814"/>
                    <a:gd name="connsiteY93" fmla="*/ 115044 h 585693"/>
                    <a:gd name="connsiteX94" fmla="*/ 535717 w 608814"/>
                    <a:gd name="connsiteY94" fmla="*/ 117621 h 585693"/>
                    <a:gd name="connsiteX95" fmla="*/ 521153 w 608814"/>
                    <a:gd name="connsiteY95" fmla="*/ 117621 h 585693"/>
                    <a:gd name="connsiteX96" fmla="*/ 466126 w 608814"/>
                    <a:gd name="connsiteY96" fmla="*/ 172565 h 585693"/>
                    <a:gd name="connsiteX97" fmla="*/ 466126 w 608814"/>
                    <a:gd name="connsiteY97" fmla="*/ 229719 h 585693"/>
                    <a:gd name="connsiteX98" fmla="*/ 466126 w 608814"/>
                    <a:gd name="connsiteY98" fmla="*/ 242604 h 585693"/>
                    <a:gd name="connsiteX99" fmla="*/ 453590 w 608814"/>
                    <a:gd name="connsiteY99" fmla="*/ 229995 h 585693"/>
                    <a:gd name="connsiteX100" fmla="*/ 421330 w 608814"/>
                    <a:gd name="connsiteY100" fmla="*/ 219319 h 585693"/>
                    <a:gd name="connsiteX101" fmla="*/ 411928 w 608814"/>
                    <a:gd name="connsiteY101" fmla="*/ 219319 h 585693"/>
                    <a:gd name="connsiteX102" fmla="*/ 410914 w 608814"/>
                    <a:gd name="connsiteY102" fmla="*/ 214257 h 585693"/>
                    <a:gd name="connsiteX103" fmla="*/ 410914 w 608814"/>
                    <a:gd name="connsiteY103" fmla="*/ 198059 h 585693"/>
                    <a:gd name="connsiteX104" fmla="*/ 391373 w 608814"/>
                    <a:gd name="connsiteY104" fmla="*/ 186463 h 585693"/>
                    <a:gd name="connsiteX105" fmla="*/ 377086 w 608814"/>
                    <a:gd name="connsiteY105" fmla="*/ 194746 h 585693"/>
                    <a:gd name="connsiteX106" fmla="*/ 365104 w 608814"/>
                    <a:gd name="connsiteY106" fmla="*/ 196310 h 585693"/>
                    <a:gd name="connsiteX107" fmla="*/ 355610 w 608814"/>
                    <a:gd name="connsiteY107" fmla="*/ 189040 h 585693"/>
                    <a:gd name="connsiteX108" fmla="*/ 336530 w 608814"/>
                    <a:gd name="connsiteY108" fmla="*/ 155999 h 585693"/>
                    <a:gd name="connsiteX109" fmla="*/ 342245 w 608814"/>
                    <a:gd name="connsiteY109" fmla="*/ 134463 h 585693"/>
                    <a:gd name="connsiteX110" fmla="*/ 356716 w 608814"/>
                    <a:gd name="connsiteY110" fmla="*/ 126180 h 585693"/>
                    <a:gd name="connsiteX111" fmla="*/ 355518 w 608814"/>
                    <a:gd name="connsiteY111" fmla="*/ 115044 h 585693"/>
                    <a:gd name="connsiteX112" fmla="*/ 356716 w 608814"/>
                    <a:gd name="connsiteY112" fmla="*/ 103815 h 585693"/>
                    <a:gd name="connsiteX113" fmla="*/ 342245 w 608814"/>
                    <a:gd name="connsiteY113" fmla="*/ 95440 h 585693"/>
                    <a:gd name="connsiteX114" fmla="*/ 336530 w 608814"/>
                    <a:gd name="connsiteY114" fmla="*/ 73996 h 585693"/>
                    <a:gd name="connsiteX115" fmla="*/ 355610 w 608814"/>
                    <a:gd name="connsiteY115" fmla="*/ 40956 h 585693"/>
                    <a:gd name="connsiteX116" fmla="*/ 365104 w 608814"/>
                    <a:gd name="connsiteY116" fmla="*/ 33685 h 585693"/>
                    <a:gd name="connsiteX117" fmla="*/ 377086 w 608814"/>
                    <a:gd name="connsiteY117" fmla="*/ 35249 h 585693"/>
                    <a:gd name="connsiteX118" fmla="*/ 391373 w 608814"/>
                    <a:gd name="connsiteY118" fmla="*/ 43533 h 585693"/>
                    <a:gd name="connsiteX119" fmla="*/ 410914 w 608814"/>
                    <a:gd name="connsiteY119" fmla="*/ 31936 h 585693"/>
                    <a:gd name="connsiteX120" fmla="*/ 410914 w 608814"/>
                    <a:gd name="connsiteY120" fmla="*/ 15738 h 585693"/>
                    <a:gd name="connsiteX121" fmla="*/ 426676 w 608814"/>
                    <a:gd name="connsiteY121" fmla="*/ 0 h 5856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</a:cxnLst>
                  <a:rect l="l" t="t" r="r" b="b"/>
                  <a:pathLst>
                    <a:path w="608814" h="585693">
                      <a:moveTo>
                        <a:pt x="195114" y="351627"/>
                      </a:moveTo>
                      <a:lnTo>
                        <a:pt x="258290" y="351627"/>
                      </a:lnTo>
                      <a:cubicBezTo>
                        <a:pt x="271848" y="351627"/>
                        <a:pt x="282731" y="362580"/>
                        <a:pt x="282731" y="376018"/>
                      </a:cubicBezTo>
                      <a:lnTo>
                        <a:pt x="282731" y="561210"/>
                      </a:lnTo>
                      <a:cubicBezTo>
                        <a:pt x="282731" y="574740"/>
                        <a:pt x="271848" y="585693"/>
                        <a:pt x="258290" y="585693"/>
                      </a:cubicBezTo>
                      <a:lnTo>
                        <a:pt x="195114" y="585693"/>
                      </a:lnTo>
                      <a:cubicBezTo>
                        <a:pt x="181556" y="585693"/>
                        <a:pt x="170673" y="574740"/>
                        <a:pt x="170673" y="561210"/>
                      </a:cubicBezTo>
                      <a:lnTo>
                        <a:pt x="170673" y="376018"/>
                      </a:lnTo>
                      <a:cubicBezTo>
                        <a:pt x="170673" y="362580"/>
                        <a:pt x="181556" y="351627"/>
                        <a:pt x="195114" y="351627"/>
                      </a:cubicBezTo>
                      <a:close/>
                      <a:moveTo>
                        <a:pt x="358100" y="249872"/>
                      </a:moveTo>
                      <a:lnTo>
                        <a:pt x="421316" y="249872"/>
                      </a:lnTo>
                      <a:cubicBezTo>
                        <a:pt x="434771" y="249872"/>
                        <a:pt x="445737" y="260735"/>
                        <a:pt x="445737" y="274267"/>
                      </a:cubicBezTo>
                      <a:lnTo>
                        <a:pt x="445737" y="561206"/>
                      </a:lnTo>
                      <a:cubicBezTo>
                        <a:pt x="445737" y="574738"/>
                        <a:pt x="434771" y="585693"/>
                        <a:pt x="421316" y="585693"/>
                      </a:cubicBezTo>
                      <a:lnTo>
                        <a:pt x="358100" y="585693"/>
                      </a:lnTo>
                      <a:cubicBezTo>
                        <a:pt x="344645" y="585693"/>
                        <a:pt x="333679" y="574738"/>
                        <a:pt x="333679" y="561206"/>
                      </a:cubicBezTo>
                      <a:lnTo>
                        <a:pt x="333679" y="274267"/>
                      </a:lnTo>
                      <a:cubicBezTo>
                        <a:pt x="333679" y="260735"/>
                        <a:pt x="344645" y="249872"/>
                        <a:pt x="358100" y="249872"/>
                      </a:cubicBezTo>
                      <a:close/>
                      <a:moveTo>
                        <a:pt x="140260" y="224680"/>
                      </a:moveTo>
                      <a:cubicBezTo>
                        <a:pt x="168749" y="224680"/>
                        <a:pt x="191844" y="247711"/>
                        <a:pt x="191844" y="276122"/>
                      </a:cubicBezTo>
                      <a:cubicBezTo>
                        <a:pt x="191844" y="304533"/>
                        <a:pt x="168749" y="327564"/>
                        <a:pt x="140260" y="327564"/>
                      </a:cubicBezTo>
                      <a:cubicBezTo>
                        <a:pt x="111771" y="327564"/>
                        <a:pt x="88676" y="304533"/>
                        <a:pt x="88676" y="276122"/>
                      </a:cubicBezTo>
                      <a:cubicBezTo>
                        <a:pt x="88676" y="247711"/>
                        <a:pt x="111771" y="224680"/>
                        <a:pt x="140260" y="224680"/>
                      </a:cubicBezTo>
                      <a:close/>
                      <a:moveTo>
                        <a:pt x="521177" y="148117"/>
                      </a:moveTo>
                      <a:lnTo>
                        <a:pt x="584301" y="148117"/>
                      </a:lnTo>
                      <a:cubicBezTo>
                        <a:pt x="597848" y="148117"/>
                        <a:pt x="608814" y="159070"/>
                        <a:pt x="608814" y="172601"/>
                      </a:cubicBezTo>
                      <a:lnTo>
                        <a:pt x="608814" y="561209"/>
                      </a:lnTo>
                      <a:cubicBezTo>
                        <a:pt x="608814" y="574740"/>
                        <a:pt x="597848" y="585693"/>
                        <a:pt x="584301" y="585693"/>
                      </a:cubicBezTo>
                      <a:lnTo>
                        <a:pt x="521177" y="585693"/>
                      </a:lnTo>
                      <a:cubicBezTo>
                        <a:pt x="507722" y="585693"/>
                        <a:pt x="496756" y="574740"/>
                        <a:pt x="496756" y="561209"/>
                      </a:cubicBezTo>
                      <a:lnTo>
                        <a:pt x="496756" y="172601"/>
                      </a:lnTo>
                      <a:cubicBezTo>
                        <a:pt x="496756" y="159070"/>
                        <a:pt x="507722" y="148117"/>
                        <a:pt x="521177" y="148117"/>
                      </a:cubicBezTo>
                      <a:close/>
                      <a:moveTo>
                        <a:pt x="116229" y="131322"/>
                      </a:moveTo>
                      <a:lnTo>
                        <a:pt x="164246" y="131322"/>
                      </a:lnTo>
                      <a:cubicBezTo>
                        <a:pt x="175214" y="131322"/>
                        <a:pt x="184061" y="140159"/>
                        <a:pt x="184061" y="151113"/>
                      </a:cubicBezTo>
                      <a:lnTo>
                        <a:pt x="184061" y="171457"/>
                      </a:lnTo>
                      <a:cubicBezTo>
                        <a:pt x="193001" y="175231"/>
                        <a:pt x="201019" y="180386"/>
                        <a:pt x="208669" y="186094"/>
                      </a:cubicBezTo>
                      <a:lnTo>
                        <a:pt x="226641" y="175692"/>
                      </a:lnTo>
                      <a:cubicBezTo>
                        <a:pt x="236134" y="170261"/>
                        <a:pt x="248300" y="173482"/>
                        <a:pt x="253737" y="182964"/>
                      </a:cubicBezTo>
                      <a:lnTo>
                        <a:pt x="277792" y="224572"/>
                      </a:lnTo>
                      <a:cubicBezTo>
                        <a:pt x="280465" y="229083"/>
                        <a:pt x="281110" y="234514"/>
                        <a:pt x="279727" y="239577"/>
                      </a:cubicBezTo>
                      <a:cubicBezTo>
                        <a:pt x="278437" y="244640"/>
                        <a:pt x="275119" y="248966"/>
                        <a:pt x="270511" y="251544"/>
                      </a:cubicBezTo>
                      <a:lnTo>
                        <a:pt x="252355" y="262038"/>
                      </a:lnTo>
                      <a:cubicBezTo>
                        <a:pt x="253000" y="266733"/>
                        <a:pt x="253829" y="271335"/>
                        <a:pt x="253829" y="276122"/>
                      </a:cubicBezTo>
                      <a:cubicBezTo>
                        <a:pt x="253829" y="281001"/>
                        <a:pt x="253000" y="285604"/>
                        <a:pt x="252355" y="290206"/>
                      </a:cubicBezTo>
                      <a:lnTo>
                        <a:pt x="270511" y="300700"/>
                      </a:lnTo>
                      <a:cubicBezTo>
                        <a:pt x="279174" y="305671"/>
                        <a:pt x="282308" y="316165"/>
                        <a:pt x="278714" y="325094"/>
                      </a:cubicBezTo>
                      <a:cubicBezTo>
                        <a:pt x="272354" y="322609"/>
                        <a:pt x="265442" y="321136"/>
                        <a:pt x="258253" y="321136"/>
                      </a:cubicBezTo>
                      <a:lnTo>
                        <a:pt x="195858" y="321136"/>
                      </a:lnTo>
                      <a:cubicBezTo>
                        <a:pt x="205904" y="308709"/>
                        <a:pt x="212171" y="293244"/>
                        <a:pt x="212171" y="276122"/>
                      </a:cubicBezTo>
                      <a:cubicBezTo>
                        <a:pt x="212171" y="236539"/>
                        <a:pt x="179914" y="204320"/>
                        <a:pt x="140191" y="204320"/>
                      </a:cubicBezTo>
                      <a:cubicBezTo>
                        <a:pt x="100561" y="204320"/>
                        <a:pt x="68304" y="236539"/>
                        <a:pt x="68304" y="276122"/>
                      </a:cubicBezTo>
                      <a:cubicBezTo>
                        <a:pt x="68304" y="315797"/>
                        <a:pt x="100561" y="348016"/>
                        <a:pt x="140191" y="348016"/>
                      </a:cubicBezTo>
                      <a:cubicBezTo>
                        <a:pt x="143048" y="348016"/>
                        <a:pt x="145721" y="347463"/>
                        <a:pt x="148486" y="347095"/>
                      </a:cubicBezTo>
                      <a:cubicBezTo>
                        <a:pt x="143233" y="355564"/>
                        <a:pt x="140099" y="365414"/>
                        <a:pt x="140099" y="376000"/>
                      </a:cubicBezTo>
                      <a:lnTo>
                        <a:pt x="140099" y="420922"/>
                      </a:lnTo>
                      <a:lnTo>
                        <a:pt x="116229" y="420922"/>
                      </a:lnTo>
                      <a:cubicBezTo>
                        <a:pt x="105261" y="420922"/>
                        <a:pt x="96413" y="412085"/>
                        <a:pt x="96413" y="401131"/>
                      </a:cubicBezTo>
                      <a:lnTo>
                        <a:pt x="96413" y="380787"/>
                      </a:lnTo>
                      <a:cubicBezTo>
                        <a:pt x="87474" y="377013"/>
                        <a:pt x="79455" y="371950"/>
                        <a:pt x="71806" y="366150"/>
                      </a:cubicBezTo>
                      <a:lnTo>
                        <a:pt x="53742" y="376552"/>
                      </a:lnTo>
                      <a:cubicBezTo>
                        <a:pt x="49226" y="379222"/>
                        <a:pt x="43788" y="379866"/>
                        <a:pt x="38719" y="378577"/>
                      </a:cubicBezTo>
                      <a:cubicBezTo>
                        <a:pt x="33650" y="377197"/>
                        <a:pt x="29318" y="373883"/>
                        <a:pt x="26738" y="369372"/>
                      </a:cubicBezTo>
                      <a:lnTo>
                        <a:pt x="2683" y="327764"/>
                      </a:lnTo>
                      <a:cubicBezTo>
                        <a:pt x="-2847" y="318282"/>
                        <a:pt x="471" y="306131"/>
                        <a:pt x="9872" y="300700"/>
                      </a:cubicBezTo>
                      <a:lnTo>
                        <a:pt x="28120" y="290206"/>
                      </a:lnTo>
                      <a:cubicBezTo>
                        <a:pt x="27475" y="285604"/>
                        <a:pt x="26645" y="281001"/>
                        <a:pt x="26645" y="276122"/>
                      </a:cubicBezTo>
                      <a:cubicBezTo>
                        <a:pt x="26645" y="271335"/>
                        <a:pt x="27475" y="266733"/>
                        <a:pt x="28120" y="262038"/>
                      </a:cubicBezTo>
                      <a:lnTo>
                        <a:pt x="9872" y="251544"/>
                      </a:lnTo>
                      <a:cubicBezTo>
                        <a:pt x="471" y="246113"/>
                        <a:pt x="-2847" y="233962"/>
                        <a:pt x="2683" y="224572"/>
                      </a:cubicBezTo>
                      <a:lnTo>
                        <a:pt x="26738" y="182964"/>
                      </a:lnTo>
                      <a:cubicBezTo>
                        <a:pt x="29318" y="178361"/>
                        <a:pt x="33650" y="175139"/>
                        <a:pt x="38719" y="173759"/>
                      </a:cubicBezTo>
                      <a:cubicBezTo>
                        <a:pt x="43788" y="172378"/>
                        <a:pt x="49226" y="173114"/>
                        <a:pt x="53742" y="175692"/>
                      </a:cubicBezTo>
                      <a:lnTo>
                        <a:pt x="71806" y="186094"/>
                      </a:lnTo>
                      <a:cubicBezTo>
                        <a:pt x="79455" y="180386"/>
                        <a:pt x="87474" y="175231"/>
                        <a:pt x="96413" y="171457"/>
                      </a:cubicBezTo>
                      <a:lnTo>
                        <a:pt x="96413" y="151113"/>
                      </a:lnTo>
                      <a:cubicBezTo>
                        <a:pt x="96413" y="140159"/>
                        <a:pt x="105261" y="131322"/>
                        <a:pt x="116229" y="131322"/>
                      </a:cubicBezTo>
                      <a:close/>
                      <a:moveTo>
                        <a:pt x="445756" y="83476"/>
                      </a:moveTo>
                      <a:cubicBezTo>
                        <a:pt x="428335" y="83476"/>
                        <a:pt x="414140" y="97557"/>
                        <a:pt x="414140" y="115044"/>
                      </a:cubicBezTo>
                      <a:cubicBezTo>
                        <a:pt x="414140" y="132438"/>
                        <a:pt x="428335" y="146520"/>
                        <a:pt x="445756" y="146520"/>
                      </a:cubicBezTo>
                      <a:cubicBezTo>
                        <a:pt x="463176" y="146520"/>
                        <a:pt x="477371" y="132438"/>
                        <a:pt x="477371" y="115044"/>
                      </a:cubicBezTo>
                      <a:cubicBezTo>
                        <a:pt x="477371" y="97557"/>
                        <a:pt x="463176" y="83476"/>
                        <a:pt x="445756" y="83476"/>
                      </a:cubicBezTo>
                      <a:close/>
                      <a:moveTo>
                        <a:pt x="426676" y="0"/>
                      </a:moveTo>
                      <a:lnTo>
                        <a:pt x="464835" y="0"/>
                      </a:lnTo>
                      <a:cubicBezTo>
                        <a:pt x="473500" y="0"/>
                        <a:pt x="480597" y="7087"/>
                        <a:pt x="480597" y="15738"/>
                      </a:cubicBezTo>
                      <a:lnTo>
                        <a:pt x="480597" y="31936"/>
                      </a:lnTo>
                      <a:cubicBezTo>
                        <a:pt x="487694" y="34881"/>
                        <a:pt x="494054" y="38931"/>
                        <a:pt x="500138" y="43533"/>
                      </a:cubicBezTo>
                      <a:lnTo>
                        <a:pt x="514425" y="35249"/>
                      </a:lnTo>
                      <a:cubicBezTo>
                        <a:pt x="521983" y="30924"/>
                        <a:pt x="531569" y="33501"/>
                        <a:pt x="535901" y="40956"/>
                      </a:cubicBezTo>
                      <a:lnTo>
                        <a:pt x="554981" y="73996"/>
                      </a:lnTo>
                      <a:cubicBezTo>
                        <a:pt x="557101" y="77585"/>
                        <a:pt x="557654" y="81911"/>
                        <a:pt x="556640" y="85961"/>
                      </a:cubicBezTo>
                      <a:cubicBezTo>
                        <a:pt x="555534" y="89918"/>
                        <a:pt x="552861" y="93415"/>
                        <a:pt x="549266" y="95440"/>
                      </a:cubicBezTo>
                      <a:lnTo>
                        <a:pt x="534887" y="103815"/>
                      </a:lnTo>
                      <a:cubicBezTo>
                        <a:pt x="535348" y="107497"/>
                        <a:pt x="535993" y="111178"/>
                        <a:pt x="535993" y="115044"/>
                      </a:cubicBezTo>
                      <a:cubicBezTo>
                        <a:pt x="535993" y="115872"/>
                        <a:pt x="535809" y="116700"/>
                        <a:pt x="535717" y="117621"/>
                      </a:cubicBezTo>
                      <a:lnTo>
                        <a:pt x="521153" y="117621"/>
                      </a:lnTo>
                      <a:cubicBezTo>
                        <a:pt x="490828" y="117621"/>
                        <a:pt x="466126" y="142286"/>
                        <a:pt x="466126" y="172565"/>
                      </a:cubicBezTo>
                      <a:lnTo>
                        <a:pt x="466126" y="229719"/>
                      </a:lnTo>
                      <a:lnTo>
                        <a:pt x="466126" y="242604"/>
                      </a:lnTo>
                      <a:cubicBezTo>
                        <a:pt x="462715" y="237726"/>
                        <a:pt x="458383" y="233493"/>
                        <a:pt x="453590" y="229995"/>
                      </a:cubicBezTo>
                      <a:cubicBezTo>
                        <a:pt x="444465" y="223369"/>
                        <a:pt x="433404" y="219319"/>
                        <a:pt x="421330" y="219319"/>
                      </a:cubicBezTo>
                      <a:lnTo>
                        <a:pt x="411928" y="219319"/>
                      </a:lnTo>
                      <a:cubicBezTo>
                        <a:pt x="411375" y="217755"/>
                        <a:pt x="410914" y="216098"/>
                        <a:pt x="410914" y="214257"/>
                      </a:cubicBezTo>
                      <a:lnTo>
                        <a:pt x="410914" y="198059"/>
                      </a:lnTo>
                      <a:cubicBezTo>
                        <a:pt x="403817" y="195114"/>
                        <a:pt x="397457" y="191064"/>
                        <a:pt x="391373" y="186463"/>
                      </a:cubicBezTo>
                      <a:lnTo>
                        <a:pt x="377086" y="194746"/>
                      </a:lnTo>
                      <a:cubicBezTo>
                        <a:pt x="373492" y="196863"/>
                        <a:pt x="369160" y="197415"/>
                        <a:pt x="365104" y="196310"/>
                      </a:cubicBezTo>
                      <a:cubicBezTo>
                        <a:pt x="361140" y="195206"/>
                        <a:pt x="357638" y="192629"/>
                        <a:pt x="355610" y="189040"/>
                      </a:cubicBezTo>
                      <a:lnTo>
                        <a:pt x="336530" y="155999"/>
                      </a:lnTo>
                      <a:cubicBezTo>
                        <a:pt x="332198" y="148452"/>
                        <a:pt x="334687" y="138881"/>
                        <a:pt x="342245" y="134463"/>
                      </a:cubicBezTo>
                      <a:lnTo>
                        <a:pt x="356716" y="126180"/>
                      </a:lnTo>
                      <a:cubicBezTo>
                        <a:pt x="356163" y="122498"/>
                        <a:pt x="355518" y="118817"/>
                        <a:pt x="355518" y="115044"/>
                      </a:cubicBezTo>
                      <a:cubicBezTo>
                        <a:pt x="355518" y="111178"/>
                        <a:pt x="356163" y="107497"/>
                        <a:pt x="356716" y="103815"/>
                      </a:cubicBezTo>
                      <a:lnTo>
                        <a:pt x="342245" y="95440"/>
                      </a:lnTo>
                      <a:cubicBezTo>
                        <a:pt x="334687" y="91115"/>
                        <a:pt x="332198" y="81543"/>
                        <a:pt x="336530" y="73996"/>
                      </a:cubicBezTo>
                      <a:lnTo>
                        <a:pt x="355610" y="40956"/>
                      </a:lnTo>
                      <a:cubicBezTo>
                        <a:pt x="357638" y="37366"/>
                        <a:pt x="361140" y="34789"/>
                        <a:pt x="365104" y="33685"/>
                      </a:cubicBezTo>
                      <a:cubicBezTo>
                        <a:pt x="369160" y="32580"/>
                        <a:pt x="373492" y="33133"/>
                        <a:pt x="377086" y="35249"/>
                      </a:cubicBezTo>
                      <a:lnTo>
                        <a:pt x="391373" y="43533"/>
                      </a:lnTo>
                      <a:cubicBezTo>
                        <a:pt x="397457" y="38931"/>
                        <a:pt x="403817" y="34881"/>
                        <a:pt x="410914" y="31936"/>
                      </a:cubicBezTo>
                      <a:lnTo>
                        <a:pt x="410914" y="15738"/>
                      </a:lnTo>
                      <a:cubicBezTo>
                        <a:pt x="410914" y="7087"/>
                        <a:pt x="418011" y="0"/>
                        <a:pt x="426676" y="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4" name="iŝḷïďè">
                <a:extLst>
                  <a:ext uri="{FF2B5EF4-FFF2-40B4-BE49-F238E27FC236}">
                    <a16:creationId xmlns:a16="http://schemas.microsoft.com/office/drawing/2014/main" xmlns="" id="{E3FF00D1-E1E4-47C5-9128-1D69BD28DBAD}"/>
                  </a:ext>
                </a:extLst>
              </p:cNvPr>
              <p:cNvGrpSpPr/>
              <p:nvPr/>
            </p:nvGrpSpPr>
            <p:grpSpPr>
              <a:xfrm>
                <a:off x="5967883" y="4532396"/>
                <a:ext cx="5048423" cy="1143001"/>
                <a:chOff x="5967883" y="4532396"/>
                <a:chExt cx="5048423" cy="1143001"/>
              </a:xfrm>
            </p:grpSpPr>
            <p:grpSp>
              <p:nvGrpSpPr>
                <p:cNvPr id="15" name="ïSľíḋê">
                  <a:extLst>
                    <a:ext uri="{FF2B5EF4-FFF2-40B4-BE49-F238E27FC236}">
                      <a16:creationId xmlns:a16="http://schemas.microsoft.com/office/drawing/2014/main" xmlns="" id="{93A683AE-C9FB-4220-83AB-48F4FCE2BB5F}"/>
                    </a:ext>
                  </a:extLst>
                </p:cNvPr>
                <p:cNvGrpSpPr/>
                <p:nvPr/>
              </p:nvGrpSpPr>
              <p:grpSpPr>
                <a:xfrm>
                  <a:off x="7212656" y="4642907"/>
                  <a:ext cx="3803650" cy="921979"/>
                  <a:chOff x="7715250" y="4535846"/>
                  <a:chExt cx="3803650" cy="921979"/>
                </a:xfrm>
              </p:grpSpPr>
              <p:sp>
                <p:nvSpPr>
                  <p:cNvPr id="17" name="ïṧḷíḑe">
                    <a:extLst>
                      <a:ext uri="{FF2B5EF4-FFF2-40B4-BE49-F238E27FC236}">
                        <a16:creationId xmlns:a16="http://schemas.microsoft.com/office/drawing/2014/main" xmlns="" id="{82C92C1E-3A8D-423A-9D26-2D1616D3B24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15250" y="4923444"/>
                    <a:ext cx="3803650" cy="53438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t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marL="171450" indent="-171450">
                      <a:lnSpc>
                        <a:spcPct val="120000"/>
                      </a:lnSpc>
                      <a:buFont typeface="Arial" panose="020B0604020202020204" pitchFamily="34" charset="0"/>
                      <a:buChar char="•"/>
                    </a:pPr>
                    <a:r>
                      <a:rPr lang="en-US" altLang="zh-CN" sz="1100" dirty="0"/>
                      <a:t>Copy paste fonts. Choose the only option to retain text.</a:t>
                    </a:r>
                  </a:p>
                  <a:p>
                    <a:pPr marL="171450" indent="-171450">
                      <a:lnSpc>
                        <a:spcPct val="120000"/>
                      </a:lnSpc>
                      <a:buFont typeface="Arial" panose="020B0604020202020204" pitchFamily="34" charset="0"/>
                      <a:buChar char="•"/>
                    </a:pPr>
                    <a:r>
                      <a:rPr lang="en-US" altLang="zh-CN" sz="1100" dirty="0"/>
                      <a:t>……</a:t>
                    </a:r>
                  </a:p>
                </p:txBody>
              </p:sp>
              <p:sp>
                <p:nvSpPr>
                  <p:cNvPr id="18" name="íṩľíḓe">
                    <a:extLst>
                      <a:ext uri="{FF2B5EF4-FFF2-40B4-BE49-F238E27FC236}">
                        <a16:creationId xmlns:a16="http://schemas.microsoft.com/office/drawing/2014/main" xmlns="" id="{B76CD34A-EABE-4300-94F6-7BFAC6773918}"/>
                      </a:ext>
                    </a:extLst>
                  </p:cNvPr>
                  <p:cNvSpPr txBox="1"/>
                  <p:nvPr/>
                </p:nvSpPr>
                <p:spPr bwMode="auto">
                  <a:xfrm>
                    <a:off x="7715250" y="4535846"/>
                    <a:ext cx="3803650" cy="38759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b" anchorCtr="0">
                    <a:normAutofit lnSpcReduction="10000"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eaLnBrk="1" hangingPunct="1">
                      <a:lnSpc>
                        <a:spcPct val="100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zh-CN" sz="2000" b="1" dirty="0"/>
                      <a:t>Text here</a:t>
                    </a:r>
                  </a:p>
                </p:txBody>
              </p:sp>
            </p:grpSp>
            <p:sp>
              <p:nvSpPr>
                <p:cNvPr id="16" name="iṧ1íďè">
                  <a:extLst>
                    <a:ext uri="{FF2B5EF4-FFF2-40B4-BE49-F238E27FC236}">
                      <a16:creationId xmlns:a16="http://schemas.microsoft.com/office/drawing/2014/main" xmlns="" id="{CCA1F5E4-EACD-46FD-8FA3-6FCA94C69CD6}"/>
                    </a:ext>
                  </a:extLst>
                </p:cNvPr>
                <p:cNvSpPr/>
                <p:nvPr/>
              </p:nvSpPr>
              <p:spPr>
                <a:xfrm>
                  <a:off x="5967883" y="4532396"/>
                  <a:ext cx="1066800" cy="1143001"/>
                </a:xfrm>
                <a:prstGeom prst="rect">
                  <a:avLst/>
                </a:prstGeom>
                <a:blipFill>
                  <a:blip r:embed="rId5"/>
                  <a:stretch>
                    <a:fillRect l="-30718" r="-29996"/>
                  </a:stretch>
                </a:blipFill>
                <a:ln w="9525">
                  <a:noFill/>
                  <a:round/>
                  <a:headEnd/>
                  <a:tailE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366040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:a16="http://schemas.microsoft.com/office/drawing/2014/main" xmlns="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:a16="http://schemas.microsoft.com/office/drawing/2014/main" xmlns="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:a16="http://schemas.microsoft.com/office/drawing/2014/main" xmlns="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:a16="http://schemas.microsoft.com/office/drawing/2014/main" xmlns="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:a16="http://schemas.microsoft.com/office/drawing/2014/main" xmlns="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:a16="http://schemas.microsoft.com/office/drawing/2014/main" xmlns="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:a16="http://schemas.microsoft.com/office/drawing/2014/main" xmlns="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:a16="http://schemas.microsoft.com/office/drawing/2014/main" xmlns="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xmlns="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xmlns="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xmlns="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xmlns="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xmlns="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xmlns="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xmlns="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xmlns="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xmlns="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 flipH="1">
            <a:off x="1958925" y="2546252"/>
            <a:ext cx="55039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860513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65A2D2C-9763-4AFF-A537-EFDB3C931F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810BCDF-A9FA-4784-A36A-2C7708E4DE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C0E504B-ED02-4F7F-AEB6-D27A29ECE2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grpSp>
        <p:nvGrpSpPr>
          <p:cNvPr id="5" name="21201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CA5C173-C153-4240-AABA-63D960BEC9F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8113" y="1314691"/>
            <a:ext cx="10850787" cy="4647717"/>
            <a:chOff x="668113" y="1314691"/>
            <a:chExt cx="10850787" cy="4647717"/>
          </a:xfrm>
        </p:grpSpPr>
        <p:sp>
          <p:nvSpPr>
            <p:cNvPr id="6" name="îṡ1iḋê">
              <a:extLst>
                <a:ext uri="{FF2B5EF4-FFF2-40B4-BE49-F238E27FC236}">
                  <a16:creationId xmlns:a16="http://schemas.microsoft.com/office/drawing/2014/main" xmlns="" id="{768054CB-7BD6-4300-AEAC-FB4D1B82E610}"/>
                </a:ext>
              </a:extLst>
            </p:cNvPr>
            <p:cNvSpPr/>
            <p:nvPr/>
          </p:nvSpPr>
          <p:spPr>
            <a:xfrm>
              <a:off x="1385452" y="3104173"/>
              <a:ext cx="1126185" cy="112618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sp>
          <p:nvSpPr>
            <p:cNvPr id="7" name="îṩḷîḑé">
              <a:extLst>
                <a:ext uri="{FF2B5EF4-FFF2-40B4-BE49-F238E27FC236}">
                  <a16:creationId xmlns:a16="http://schemas.microsoft.com/office/drawing/2014/main" xmlns="" id="{825EC1F3-830B-4DD4-A26D-FE50B5DA560A}"/>
                </a:ext>
              </a:extLst>
            </p:cNvPr>
            <p:cNvSpPr/>
            <p:nvPr/>
          </p:nvSpPr>
          <p:spPr>
            <a:xfrm>
              <a:off x="1340404" y="3059125"/>
              <a:ext cx="1216280" cy="1216280"/>
            </a:xfrm>
            <a:prstGeom prst="rect">
              <a:avLst/>
            </a:prstGeom>
            <a:noFill/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92D5A68C-D564-453B-8D46-2A3ACFC49EC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948544" y="4275408"/>
              <a:ext cx="0" cy="602892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  <a:prstDash val="sys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6FA02BBD-5314-480E-943D-C394D48A3F58}"/>
                </a:ext>
              </a:extLst>
            </p:cNvPr>
            <p:cNvCxnSpPr>
              <a:cxnSpLocks/>
            </p:cNvCxnSpPr>
            <p:nvPr/>
          </p:nvCxnSpPr>
          <p:spPr>
            <a:xfrm>
              <a:off x="1948544" y="2735175"/>
              <a:ext cx="0" cy="32395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íṧļiḍe">
              <a:extLst>
                <a:ext uri="{FF2B5EF4-FFF2-40B4-BE49-F238E27FC236}">
                  <a16:creationId xmlns:a16="http://schemas.microsoft.com/office/drawing/2014/main" xmlns="" id="{BF83EE5D-8F0D-40E3-999C-9E8F012153B5}"/>
                </a:ext>
              </a:extLst>
            </p:cNvPr>
            <p:cNvSpPr/>
            <p:nvPr/>
          </p:nvSpPr>
          <p:spPr bwMode="auto">
            <a:xfrm>
              <a:off x="1695880" y="3426469"/>
              <a:ext cx="505326" cy="481590"/>
            </a:xfrm>
            <a:custGeom>
              <a:avLst/>
              <a:gdLst>
                <a:gd name="connsiteX0" fmla="*/ 522629 w 607599"/>
                <a:gd name="connsiteY0" fmla="*/ 138873 h 579060"/>
                <a:gd name="connsiteX1" fmla="*/ 559929 w 607599"/>
                <a:gd name="connsiteY1" fmla="*/ 181354 h 579060"/>
                <a:gd name="connsiteX2" fmla="*/ 606397 w 607599"/>
                <a:gd name="connsiteY2" fmla="*/ 313952 h 579060"/>
                <a:gd name="connsiteX3" fmla="*/ 593044 w 607599"/>
                <a:gd name="connsiteY3" fmla="*/ 341592 h 579060"/>
                <a:gd name="connsiteX4" fmla="*/ 565359 w 607599"/>
                <a:gd name="connsiteY4" fmla="*/ 328350 h 579060"/>
                <a:gd name="connsiteX5" fmla="*/ 527436 w 607599"/>
                <a:gd name="connsiteY5" fmla="*/ 220014 h 579060"/>
                <a:gd name="connsiteX6" fmla="*/ 558237 w 607599"/>
                <a:gd name="connsiteY6" fmla="*/ 381407 h 579060"/>
                <a:gd name="connsiteX7" fmla="*/ 546398 w 607599"/>
                <a:gd name="connsiteY7" fmla="*/ 395715 h 579060"/>
                <a:gd name="connsiteX8" fmla="*/ 529840 w 607599"/>
                <a:gd name="connsiteY8" fmla="*/ 395715 h 579060"/>
                <a:gd name="connsiteX9" fmla="*/ 529840 w 607599"/>
                <a:gd name="connsiteY9" fmla="*/ 553020 h 579060"/>
                <a:gd name="connsiteX10" fmla="*/ 503757 w 607599"/>
                <a:gd name="connsiteY10" fmla="*/ 579060 h 579060"/>
                <a:gd name="connsiteX11" fmla="*/ 477674 w 607599"/>
                <a:gd name="connsiteY11" fmla="*/ 553020 h 579060"/>
                <a:gd name="connsiteX12" fmla="*/ 477674 w 607599"/>
                <a:gd name="connsiteY12" fmla="*/ 395715 h 579060"/>
                <a:gd name="connsiteX13" fmla="*/ 466457 w 607599"/>
                <a:gd name="connsiteY13" fmla="*/ 395715 h 579060"/>
                <a:gd name="connsiteX14" fmla="*/ 466457 w 607599"/>
                <a:gd name="connsiteY14" fmla="*/ 553020 h 579060"/>
                <a:gd name="connsiteX15" fmla="*/ 440375 w 607599"/>
                <a:gd name="connsiteY15" fmla="*/ 579060 h 579060"/>
                <a:gd name="connsiteX16" fmla="*/ 414292 w 607599"/>
                <a:gd name="connsiteY16" fmla="*/ 553020 h 579060"/>
                <a:gd name="connsiteX17" fmla="*/ 414292 w 607599"/>
                <a:gd name="connsiteY17" fmla="*/ 395715 h 579060"/>
                <a:gd name="connsiteX18" fmla="*/ 397734 w 607599"/>
                <a:gd name="connsiteY18" fmla="*/ 395715 h 579060"/>
                <a:gd name="connsiteX19" fmla="*/ 386339 w 607599"/>
                <a:gd name="connsiteY19" fmla="*/ 387628 h 579060"/>
                <a:gd name="connsiteX20" fmla="*/ 386339 w 607599"/>
                <a:gd name="connsiteY20" fmla="*/ 374919 h 579060"/>
                <a:gd name="connsiteX21" fmla="*/ 396933 w 607599"/>
                <a:gd name="connsiteY21" fmla="*/ 376163 h 579060"/>
                <a:gd name="connsiteX22" fmla="*/ 439217 w 607599"/>
                <a:gd name="connsiteY22" fmla="*/ 344969 h 579060"/>
                <a:gd name="connsiteX23" fmla="*/ 515152 w 607599"/>
                <a:gd name="connsiteY23" fmla="*/ 344969 h 579060"/>
                <a:gd name="connsiteX24" fmla="*/ 525567 w 607599"/>
                <a:gd name="connsiteY24" fmla="*/ 332527 h 579060"/>
                <a:gd name="connsiteX25" fmla="*/ 503579 w 607599"/>
                <a:gd name="connsiteY25" fmla="*/ 192463 h 579060"/>
                <a:gd name="connsiteX26" fmla="*/ 522629 w 607599"/>
                <a:gd name="connsiteY26" fmla="*/ 138873 h 579060"/>
                <a:gd name="connsiteX27" fmla="*/ 84824 w 607599"/>
                <a:gd name="connsiteY27" fmla="*/ 138167 h 579060"/>
                <a:gd name="connsiteX28" fmla="*/ 104227 w 607599"/>
                <a:gd name="connsiteY28" fmla="*/ 192817 h 579060"/>
                <a:gd name="connsiteX29" fmla="*/ 82421 w 607599"/>
                <a:gd name="connsiteY29" fmla="*/ 331709 h 579060"/>
                <a:gd name="connsiteX30" fmla="*/ 84735 w 607599"/>
                <a:gd name="connsiteY30" fmla="*/ 340329 h 579060"/>
                <a:gd name="connsiteX31" fmla="*/ 92924 w 607599"/>
                <a:gd name="connsiteY31" fmla="*/ 344150 h 579060"/>
                <a:gd name="connsiteX32" fmla="*/ 167956 w 607599"/>
                <a:gd name="connsiteY32" fmla="*/ 344150 h 579060"/>
                <a:gd name="connsiteX33" fmla="*/ 210234 w 607599"/>
                <a:gd name="connsiteY33" fmla="*/ 376140 h 579060"/>
                <a:gd name="connsiteX34" fmla="*/ 210323 w 607599"/>
                <a:gd name="connsiteY34" fmla="*/ 376140 h 579060"/>
                <a:gd name="connsiteX35" fmla="*/ 210412 w 607599"/>
                <a:gd name="connsiteY35" fmla="*/ 376140 h 579060"/>
                <a:gd name="connsiteX36" fmla="*/ 222072 w 607599"/>
                <a:gd name="connsiteY36" fmla="*/ 374630 h 579060"/>
                <a:gd name="connsiteX37" fmla="*/ 222072 w 607599"/>
                <a:gd name="connsiteY37" fmla="*/ 380406 h 579060"/>
                <a:gd name="connsiteX38" fmla="*/ 214862 w 607599"/>
                <a:gd name="connsiteY38" fmla="*/ 393913 h 579060"/>
                <a:gd name="connsiteX39" fmla="*/ 193679 w 607599"/>
                <a:gd name="connsiteY39" fmla="*/ 394890 h 579060"/>
                <a:gd name="connsiteX40" fmla="*/ 193679 w 607599"/>
                <a:gd name="connsiteY40" fmla="*/ 552176 h 579060"/>
                <a:gd name="connsiteX41" fmla="*/ 167600 w 607599"/>
                <a:gd name="connsiteY41" fmla="*/ 578213 h 579060"/>
                <a:gd name="connsiteX42" fmla="*/ 141521 w 607599"/>
                <a:gd name="connsiteY42" fmla="*/ 552176 h 579060"/>
                <a:gd name="connsiteX43" fmla="*/ 141521 w 607599"/>
                <a:gd name="connsiteY43" fmla="*/ 394890 h 579060"/>
                <a:gd name="connsiteX44" fmla="*/ 130306 w 607599"/>
                <a:gd name="connsiteY44" fmla="*/ 394890 h 579060"/>
                <a:gd name="connsiteX45" fmla="*/ 130306 w 607599"/>
                <a:gd name="connsiteY45" fmla="*/ 552176 h 579060"/>
                <a:gd name="connsiteX46" fmla="*/ 104227 w 607599"/>
                <a:gd name="connsiteY46" fmla="*/ 578213 h 579060"/>
                <a:gd name="connsiteX47" fmla="*/ 78148 w 607599"/>
                <a:gd name="connsiteY47" fmla="*/ 552176 h 579060"/>
                <a:gd name="connsiteX48" fmla="*/ 78148 w 607599"/>
                <a:gd name="connsiteY48" fmla="*/ 394890 h 579060"/>
                <a:gd name="connsiteX49" fmla="*/ 61593 w 607599"/>
                <a:gd name="connsiteY49" fmla="*/ 394890 h 579060"/>
                <a:gd name="connsiteX50" fmla="*/ 49755 w 607599"/>
                <a:gd name="connsiteY50" fmla="*/ 380494 h 579060"/>
                <a:gd name="connsiteX51" fmla="*/ 80819 w 607599"/>
                <a:gd name="connsiteY51" fmla="*/ 217432 h 579060"/>
                <a:gd name="connsiteX52" fmla="*/ 42190 w 607599"/>
                <a:gd name="connsiteY52" fmla="*/ 327444 h 579060"/>
                <a:gd name="connsiteX53" fmla="*/ 14509 w 607599"/>
                <a:gd name="connsiteY53" fmla="*/ 340773 h 579060"/>
                <a:gd name="connsiteX54" fmla="*/ 1247 w 607599"/>
                <a:gd name="connsiteY54" fmla="*/ 313137 h 579060"/>
                <a:gd name="connsiteX55" fmla="*/ 1247 w 607599"/>
                <a:gd name="connsiteY55" fmla="*/ 312959 h 579060"/>
                <a:gd name="connsiteX56" fmla="*/ 56965 w 607599"/>
                <a:gd name="connsiteY56" fmla="*/ 160471 h 579060"/>
                <a:gd name="connsiteX57" fmla="*/ 84824 w 607599"/>
                <a:gd name="connsiteY57" fmla="*/ 138167 h 579060"/>
                <a:gd name="connsiteX58" fmla="*/ 438346 w 607599"/>
                <a:gd name="connsiteY58" fmla="*/ 137179 h 579060"/>
                <a:gd name="connsiteX59" fmla="*/ 505242 w 607599"/>
                <a:gd name="connsiteY59" fmla="*/ 137179 h 579060"/>
                <a:gd name="connsiteX60" fmla="*/ 486383 w 607599"/>
                <a:gd name="connsiteY60" fmla="*/ 190315 h 579060"/>
                <a:gd name="connsiteX61" fmla="*/ 457205 w 607599"/>
                <a:gd name="connsiteY61" fmla="*/ 190315 h 579060"/>
                <a:gd name="connsiteX62" fmla="*/ 438346 w 607599"/>
                <a:gd name="connsiteY62" fmla="*/ 137179 h 579060"/>
                <a:gd name="connsiteX63" fmla="*/ 102173 w 607599"/>
                <a:gd name="connsiteY63" fmla="*/ 136332 h 579060"/>
                <a:gd name="connsiteX64" fmla="*/ 169069 w 607599"/>
                <a:gd name="connsiteY64" fmla="*/ 136332 h 579060"/>
                <a:gd name="connsiteX65" fmla="*/ 150210 w 607599"/>
                <a:gd name="connsiteY65" fmla="*/ 189538 h 579060"/>
                <a:gd name="connsiteX66" fmla="*/ 121032 w 607599"/>
                <a:gd name="connsiteY66" fmla="*/ 189538 h 579060"/>
                <a:gd name="connsiteX67" fmla="*/ 102173 w 607599"/>
                <a:gd name="connsiteY67" fmla="*/ 136332 h 579060"/>
                <a:gd name="connsiteX68" fmla="*/ 242598 w 607599"/>
                <a:gd name="connsiteY68" fmla="*/ 109941 h 579060"/>
                <a:gd name="connsiteX69" fmla="*/ 262356 w 607599"/>
                <a:gd name="connsiteY69" fmla="*/ 109941 h 579060"/>
                <a:gd name="connsiteX70" fmla="*/ 303921 w 607599"/>
                <a:gd name="connsiteY70" fmla="*/ 199712 h 579060"/>
                <a:gd name="connsiteX71" fmla="*/ 345486 w 607599"/>
                <a:gd name="connsiteY71" fmla="*/ 109941 h 579060"/>
                <a:gd name="connsiteX72" fmla="*/ 365867 w 607599"/>
                <a:gd name="connsiteY72" fmla="*/ 109941 h 579060"/>
                <a:gd name="connsiteX73" fmla="*/ 420070 w 607599"/>
                <a:gd name="connsiteY73" fmla="*/ 163804 h 579060"/>
                <a:gd name="connsiteX74" fmla="*/ 419892 w 607599"/>
                <a:gd name="connsiteY74" fmla="*/ 332148 h 579060"/>
                <a:gd name="connsiteX75" fmla="*/ 397018 w 607599"/>
                <a:gd name="connsiteY75" fmla="*/ 354990 h 579060"/>
                <a:gd name="connsiteX76" fmla="*/ 374056 w 607599"/>
                <a:gd name="connsiteY76" fmla="*/ 332059 h 579060"/>
                <a:gd name="connsiteX77" fmla="*/ 374234 w 607599"/>
                <a:gd name="connsiteY77" fmla="*/ 163982 h 579060"/>
                <a:gd name="connsiteX78" fmla="*/ 369338 w 607599"/>
                <a:gd name="connsiteY78" fmla="*/ 159271 h 579060"/>
                <a:gd name="connsiteX79" fmla="*/ 364621 w 607599"/>
                <a:gd name="connsiteY79" fmla="*/ 164071 h 579060"/>
                <a:gd name="connsiteX80" fmla="*/ 365155 w 607599"/>
                <a:gd name="connsiteY80" fmla="*/ 548843 h 579060"/>
                <a:gd name="connsiteX81" fmla="*/ 337653 w 607599"/>
                <a:gd name="connsiteY81" fmla="*/ 576308 h 579060"/>
                <a:gd name="connsiteX82" fmla="*/ 310151 w 607599"/>
                <a:gd name="connsiteY82" fmla="*/ 548843 h 579060"/>
                <a:gd name="connsiteX83" fmla="*/ 310151 w 607599"/>
                <a:gd name="connsiteY83" fmla="*/ 329303 h 579060"/>
                <a:gd name="connsiteX84" fmla="*/ 298225 w 607599"/>
                <a:gd name="connsiteY84" fmla="*/ 329303 h 579060"/>
                <a:gd name="connsiteX85" fmla="*/ 298225 w 607599"/>
                <a:gd name="connsiteY85" fmla="*/ 548843 h 579060"/>
                <a:gd name="connsiteX86" fmla="*/ 270723 w 607599"/>
                <a:gd name="connsiteY86" fmla="*/ 576308 h 579060"/>
                <a:gd name="connsiteX87" fmla="*/ 243221 w 607599"/>
                <a:gd name="connsiteY87" fmla="*/ 548843 h 579060"/>
                <a:gd name="connsiteX88" fmla="*/ 243221 w 607599"/>
                <a:gd name="connsiteY88" fmla="*/ 164071 h 579060"/>
                <a:gd name="connsiteX89" fmla="*/ 238771 w 607599"/>
                <a:gd name="connsiteY89" fmla="*/ 159537 h 579060"/>
                <a:gd name="connsiteX90" fmla="*/ 234142 w 607599"/>
                <a:gd name="connsiteY90" fmla="*/ 163982 h 579060"/>
                <a:gd name="connsiteX91" fmla="*/ 234142 w 607599"/>
                <a:gd name="connsiteY91" fmla="*/ 164071 h 579060"/>
                <a:gd name="connsiteX92" fmla="*/ 233341 w 607599"/>
                <a:gd name="connsiteY92" fmla="*/ 332236 h 579060"/>
                <a:gd name="connsiteX93" fmla="*/ 210379 w 607599"/>
                <a:gd name="connsiteY93" fmla="*/ 354990 h 579060"/>
                <a:gd name="connsiteX94" fmla="*/ 210290 w 607599"/>
                <a:gd name="connsiteY94" fmla="*/ 354990 h 579060"/>
                <a:gd name="connsiteX95" fmla="*/ 187505 w 607599"/>
                <a:gd name="connsiteY95" fmla="*/ 331970 h 579060"/>
                <a:gd name="connsiteX96" fmla="*/ 188306 w 607599"/>
                <a:gd name="connsiteY96" fmla="*/ 163804 h 579060"/>
                <a:gd name="connsiteX97" fmla="*/ 242598 w 607599"/>
                <a:gd name="connsiteY97" fmla="*/ 109941 h 579060"/>
                <a:gd name="connsiteX98" fmla="*/ 284871 w 607599"/>
                <a:gd name="connsiteY98" fmla="*/ 98486 h 579060"/>
                <a:gd name="connsiteX99" fmla="*/ 304192 w 607599"/>
                <a:gd name="connsiteY99" fmla="*/ 109331 h 579060"/>
                <a:gd name="connsiteX100" fmla="*/ 323514 w 607599"/>
                <a:gd name="connsiteY100" fmla="*/ 98486 h 579060"/>
                <a:gd name="connsiteX101" fmla="*/ 329746 w 607599"/>
                <a:gd name="connsiteY101" fmla="*/ 102042 h 579060"/>
                <a:gd name="connsiteX102" fmla="*/ 329746 w 607599"/>
                <a:gd name="connsiteY102" fmla="*/ 125954 h 579060"/>
                <a:gd name="connsiteX103" fmla="*/ 323514 w 607599"/>
                <a:gd name="connsiteY103" fmla="*/ 129510 h 579060"/>
                <a:gd name="connsiteX104" fmla="*/ 304192 w 607599"/>
                <a:gd name="connsiteY104" fmla="*/ 118487 h 579060"/>
                <a:gd name="connsiteX105" fmla="*/ 284871 w 607599"/>
                <a:gd name="connsiteY105" fmla="*/ 129510 h 579060"/>
                <a:gd name="connsiteX106" fmla="*/ 278727 w 607599"/>
                <a:gd name="connsiteY106" fmla="*/ 125954 h 579060"/>
                <a:gd name="connsiteX107" fmla="*/ 278727 w 607599"/>
                <a:gd name="connsiteY107" fmla="*/ 102042 h 579060"/>
                <a:gd name="connsiteX108" fmla="*/ 284871 w 607599"/>
                <a:gd name="connsiteY108" fmla="*/ 98486 h 579060"/>
                <a:gd name="connsiteX109" fmla="*/ 472077 w 607599"/>
                <a:gd name="connsiteY109" fmla="*/ 32883 h 579060"/>
                <a:gd name="connsiteX110" fmla="*/ 517097 w 607599"/>
                <a:gd name="connsiteY110" fmla="*/ 77868 h 579060"/>
                <a:gd name="connsiteX111" fmla="*/ 472077 w 607599"/>
                <a:gd name="connsiteY111" fmla="*/ 122854 h 579060"/>
                <a:gd name="connsiteX112" fmla="*/ 427056 w 607599"/>
                <a:gd name="connsiteY112" fmla="*/ 77868 h 579060"/>
                <a:gd name="connsiteX113" fmla="*/ 472077 w 607599"/>
                <a:gd name="connsiteY113" fmla="*/ 32883 h 579060"/>
                <a:gd name="connsiteX114" fmla="*/ 135902 w 607599"/>
                <a:gd name="connsiteY114" fmla="*/ 32107 h 579060"/>
                <a:gd name="connsiteX115" fmla="*/ 180923 w 607599"/>
                <a:gd name="connsiteY115" fmla="*/ 77092 h 579060"/>
                <a:gd name="connsiteX116" fmla="*/ 135902 w 607599"/>
                <a:gd name="connsiteY116" fmla="*/ 122078 h 579060"/>
                <a:gd name="connsiteX117" fmla="*/ 90882 w 607599"/>
                <a:gd name="connsiteY117" fmla="*/ 77092 h 579060"/>
                <a:gd name="connsiteX118" fmla="*/ 135902 w 607599"/>
                <a:gd name="connsiteY118" fmla="*/ 32107 h 579060"/>
                <a:gd name="connsiteX119" fmla="*/ 304237 w 607599"/>
                <a:gd name="connsiteY119" fmla="*/ 0 h 579060"/>
                <a:gd name="connsiteX120" fmla="*/ 351763 w 607599"/>
                <a:gd name="connsiteY120" fmla="*/ 47376 h 579060"/>
                <a:gd name="connsiteX121" fmla="*/ 304237 w 607599"/>
                <a:gd name="connsiteY121" fmla="*/ 94840 h 579060"/>
                <a:gd name="connsiteX122" fmla="*/ 256711 w 607599"/>
                <a:gd name="connsiteY122" fmla="*/ 47376 h 579060"/>
                <a:gd name="connsiteX123" fmla="*/ 304237 w 607599"/>
                <a:gd name="connsiteY123" fmla="*/ 0 h 579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</a:cxnLst>
              <a:rect l="l" t="t" r="r" b="b"/>
              <a:pathLst>
                <a:path w="607599" h="579060">
                  <a:moveTo>
                    <a:pt x="522629" y="138873"/>
                  </a:moveTo>
                  <a:cubicBezTo>
                    <a:pt x="539276" y="143583"/>
                    <a:pt x="551828" y="157714"/>
                    <a:pt x="559929" y="181354"/>
                  </a:cubicBezTo>
                  <a:cubicBezTo>
                    <a:pt x="566160" y="199484"/>
                    <a:pt x="605952" y="312797"/>
                    <a:pt x="606397" y="313952"/>
                  </a:cubicBezTo>
                  <a:cubicBezTo>
                    <a:pt x="610314" y="325239"/>
                    <a:pt x="604350" y="337593"/>
                    <a:pt x="593044" y="341592"/>
                  </a:cubicBezTo>
                  <a:cubicBezTo>
                    <a:pt x="581739" y="345591"/>
                    <a:pt x="569365" y="339637"/>
                    <a:pt x="565359" y="328350"/>
                  </a:cubicBezTo>
                  <a:cubicBezTo>
                    <a:pt x="564113" y="324706"/>
                    <a:pt x="527436" y="220014"/>
                    <a:pt x="527436" y="220014"/>
                  </a:cubicBezTo>
                  <a:cubicBezTo>
                    <a:pt x="527436" y="220014"/>
                    <a:pt x="544617" y="310664"/>
                    <a:pt x="558237" y="381407"/>
                  </a:cubicBezTo>
                  <a:cubicBezTo>
                    <a:pt x="559662" y="388783"/>
                    <a:pt x="553964" y="395715"/>
                    <a:pt x="546398" y="395715"/>
                  </a:cubicBezTo>
                  <a:lnTo>
                    <a:pt x="529840" y="395715"/>
                  </a:lnTo>
                  <a:lnTo>
                    <a:pt x="529840" y="553020"/>
                  </a:lnTo>
                  <a:cubicBezTo>
                    <a:pt x="529840" y="567418"/>
                    <a:pt x="518178" y="579060"/>
                    <a:pt x="503757" y="579060"/>
                  </a:cubicBezTo>
                  <a:cubicBezTo>
                    <a:pt x="489336" y="579060"/>
                    <a:pt x="477674" y="567418"/>
                    <a:pt x="477674" y="553020"/>
                  </a:cubicBezTo>
                  <a:lnTo>
                    <a:pt x="477674" y="395715"/>
                  </a:lnTo>
                  <a:lnTo>
                    <a:pt x="466457" y="395715"/>
                  </a:lnTo>
                  <a:lnTo>
                    <a:pt x="466457" y="553020"/>
                  </a:lnTo>
                  <a:cubicBezTo>
                    <a:pt x="466457" y="567418"/>
                    <a:pt x="454796" y="579060"/>
                    <a:pt x="440375" y="579060"/>
                  </a:cubicBezTo>
                  <a:cubicBezTo>
                    <a:pt x="425953" y="579060"/>
                    <a:pt x="414292" y="567418"/>
                    <a:pt x="414292" y="553020"/>
                  </a:cubicBezTo>
                  <a:lnTo>
                    <a:pt x="414292" y="395715"/>
                  </a:lnTo>
                  <a:lnTo>
                    <a:pt x="397734" y="395715"/>
                  </a:lnTo>
                  <a:cubicBezTo>
                    <a:pt x="392838" y="395715"/>
                    <a:pt x="388120" y="392694"/>
                    <a:pt x="386339" y="387628"/>
                  </a:cubicBezTo>
                  <a:lnTo>
                    <a:pt x="386339" y="374919"/>
                  </a:lnTo>
                  <a:cubicBezTo>
                    <a:pt x="389544" y="375719"/>
                    <a:pt x="393283" y="376163"/>
                    <a:pt x="396933" y="376163"/>
                  </a:cubicBezTo>
                  <a:cubicBezTo>
                    <a:pt x="416873" y="376163"/>
                    <a:pt x="433698" y="363010"/>
                    <a:pt x="439217" y="344969"/>
                  </a:cubicBezTo>
                  <a:lnTo>
                    <a:pt x="515152" y="344969"/>
                  </a:lnTo>
                  <a:cubicBezTo>
                    <a:pt x="521650" y="344969"/>
                    <a:pt x="526724" y="339015"/>
                    <a:pt x="525567" y="332527"/>
                  </a:cubicBezTo>
                  <a:cubicBezTo>
                    <a:pt x="515508" y="272627"/>
                    <a:pt x="503579" y="192463"/>
                    <a:pt x="503579" y="192463"/>
                  </a:cubicBezTo>
                  <a:cubicBezTo>
                    <a:pt x="503579" y="192463"/>
                    <a:pt x="510879" y="171756"/>
                    <a:pt x="522629" y="138873"/>
                  </a:cubicBezTo>
                  <a:close/>
                  <a:moveTo>
                    <a:pt x="84824" y="138167"/>
                  </a:moveTo>
                  <a:cubicBezTo>
                    <a:pt x="89274" y="150608"/>
                    <a:pt x="104227" y="192817"/>
                    <a:pt x="104227" y="192817"/>
                  </a:cubicBezTo>
                  <a:cubicBezTo>
                    <a:pt x="104227" y="192817"/>
                    <a:pt x="99510" y="227474"/>
                    <a:pt x="82421" y="331709"/>
                  </a:cubicBezTo>
                  <a:cubicBezTo>
                    <a:pt x="81887" y="334819"/>
                    <a:pt x="82688" y="337929"/>
                    <a:pt x="84735" y="340329"/>
                  </a:cubicBezTo>
                  <a:cubicBezTo>
                    <a:pt x="86782" y="342728"/>
                    <a:pt x="89719" y="344150"/>
                    <a:pt x="92924" y="344150"/>
                  </a:cubicBezTo>
                  <a:lnTo>
                    <a:pt x="167956" y="344150"/>
                  </a:lnTo>
                  <a:cubicBezTo>
                    <a:pt x="173207" y="362544"/>
                    <a:pt x="190118" y="376051"/>
                    <a:pt x="210234" y="376140"/>
                  </a:cubicBezTo>
                  <a:lnTo>
                    <a:pt x="210323" y="376140"/>
                  </a:lnTo>
                  <a:lnTo>
                    <a:pt x="210412" y="376140"/>
                  </a:lnTo>
                  <a:cubicBezTo>
                    <a:pt x="214417" y="376140"/>
                    <a:pt x="218600" y="375518"/>
                    <a:pt x="222072" y="374630"/>
                  </a:cubicBezTo>
                  <a:lnTo>
                    <a:pt x="222072" y="380406"/>
                  </a:lnTo>
                  <a:cubicBezTo>
                    <a:pt x="222072" y="383338"/>
                    <a:pt x="223051" y="390536"/>
                    <a:pt x="214862" y="393913"/>
                  </a:cubicBezTo>
                  <a:cubicBezTo>
                    <a:pt x="212014" y="395157"/>
                    <a:pt x="211925" y="394890"/>
                    <a:pt x="193679" y="394890"/>
                  </a:cubicBezTo>
                  <a:lnTo>
                    <a:pt x="193679" y="552176"/>
                  </a:lnTo>
                  <a:cubicBezTo>
                    <a:pt x="193679" y="566572"/>
                    <a:pt x="182019" y="578213"/>
                    <a:pt x="167600" y="578213"/>
                  </a:cubicBezTo>
                  <a:cubicBezTo>
                    <a:pt x="153181" y="578213"/>
                    <a:pt x="141521" y="566572"/>
                    <a:pt x="141521" y="552176"/>
                  </a:cubicBezTo>
                  <a:lnTo>
                    <a:pt x="141521" y="394890"/>
                  </a:lnTo>
                  <a:lnTo>
                    <a:pt x="130306" y="394890"/>
                  </a:lnTo>
                  <a:lnTo>
                    <a:pt x="130306" y="552176"/>
                  </a:lnTo>
                  <a:cubicBezTo>
                    <a:pt x="130306" y="566572"/>
                    <a:pt x="118646" y="578213"/>
                    <a:pt x="104227" y="578213"/>
                  </a:cubicBezTo>
                  <a:cubicBezTo>
                    <a:pt x="89808" y="578213"/>
                    <a:pt x="78148" y="566572"/>
                    <a:pt x="78148" y="552176"/>
                  </a:cubicBezTo>
                  <a:lnTo>
                    <a:pt x="78148" y="394890"/>
                  </a:lnTo>
                  <a:lnTo>
                    <a:pt x="61593" y="394890"/>
                  </a:lnTo>
                  <a:cubicBezTo>
                    <a:pt x="54028" y="394890"/>
                    <a:pt x="48331" y="387959"/>
                    <a:pt x="49755" y="380494"/>
                  </a:cubicBezTo>
                  <a:cubicBezTo>
                    <a:pt x="67468" y="288789"/>
                    <a:pt x="80819" y="217432"/>
                    <a:pt x="80819" y="217432"/>
                  </a:cubicBezTo>
                  <a:cubicBezTo>
                    <a:pt x="80819" y="217432"/>
                    <a:pt x="43525" y="323800"/>
                    <a:pt x="42190" y="327444"/>
                  </a:cubicBezTo>
                  <a:cubicBezTo>
                    <a:pt x="38274" y="338729"/>
                    <a:pt x="25902" y="344772"/>
                    <a:pt x="14509" y="340773"/>
                  </a:cubicBezTo>
                  <a:cubicBezTo>
                    <a:pt x="3205" y="336774"/>
                    <a:pt x="-2758" y="324422"/>
                    <a:pt x="1247" y="313137"/>
                  </a:cubicBezTo>
                  <a:cubicBezTo>
                    <a:pt x="1247" y="313137"/>
                    <a:pt x="1247" y="313048"/>
                    <a:pt x="1247" y="312959"/>
                  </a:cubicBezTo>
                  <a:cubicBezTo>
                    <a:pt x="52337" y="167669"/>
                    <a:pt x="49844" y="171846"/>
                    <a:pt x="56965" y="160471"/>
                  </a:cubicBezTo>
                  <a:cubicBezTo>
                    <a:pt x="63729" y="149719"/>
                    <a:pt x="72719" y="141544"/>
                    <a:pt x="84824" y="138167"/>
                  </a:cubicBezTo>
                  <a:close/>
                  <a:moveTo>
                    <a:pt x="438346" y="137179"/>
                  </a:moveTo>
                  <a:lnTo>
                    <a:pt x="505242" y="137179"/>
                  </a:lnTo>
                  <a:cubicBezTo>
                    <a:pt x="498659" y="155572"/>
                    <a:pt x="492877" y="171922"/>
                    <a:pt x="486383" y="190315"/>
                  </a:cubicBezTo>
                  <a:lnTo>
                    <a:pt x="457205" y="190315"/>
                  </a:lnTo>
                  <a:cubicBezTo>
                    <a:pt x="454981" y="184095"/>
                    <a:pt x="439770" y="141089"/>
                    <a:pt x="438346" y="137179"/>
                  </a:cubicBezTo>
                  <a:close/>
                  <a:moveTo>
                    <a:pt x="102173" y="136332"/>
                  </a:moveTo>
                  <a:lnTo>
                    <a:pt x="169069" y="136332"/>
                  </a:lnTo>
                  <a:cubicBezTo>
                    <a:pt x="162486" y="154749"/>
                    <a:pt x="156704" y="171121"/>
                    <a:pt x="150210" y="189538"/>
                  </a:cubicBezTo>
                  <a:lnTo>
                    <a:pt x="121032" y="189538"/>
                  </a:lnTo>
                  <a:cubicBezTo>
                    <a:pt x="118808" y="183310"/>
                    <a:pt x="103596" y="140247"/>
                    <a:pt x="102173" y="136332"/>
                  </a:cubicBezTo>
                  <a:close/>
                  <a:moveTo>
                    <a:pt x="242598" y="109941"/>
                  </a:moveTo>
                  <a:lnTo>
                    <a:pt x="262356" y="109941"/>
                  </a:lnTo>
                  <a:lnTo>
                    <a:pt x="303921" y="199712"/>
                  </a:lnTo>
                  <a:lnTo>
                    <a:pt x="345486" y="109941"/>
                  </a:lnTo>
                  <a:lnTo>
                    <a:pt x="365867" y="109941"/>
                  </a:lnTo>
                  <a:cubicBezTo>
                    <a:pt x="395594" y="109941"/>
                    <a:pt x="419892" y="134117"/>
                    <a:pt x="420070" y="163804"/>
                  </a:cubicBezTo>
                  <a:lnTo>
                    <a:pt x="419892" y="332148"/>
                  </a:lnTo>
                  <a:cubicBezTo>
                    <a:pt x="419892" y="344769"/>
                    <a:pt x="409657" y="354990"/>
                    <a:pt x="397018" y="354990"/>
                  </a:cubicBezTo>
                  <a:cubicBezTo>
                    <a:pt x="384291" y="354990"/>
                    <a:pt x="374056" y="344680"/>
                    <a:pt x="374056" y="332059"/>
                  </a:cubicBezTo>
                  <a:lnTo>
                    <a:pt x="374234" y="163982"/>
                  </a:lnTo>
                  <a:cubicBezTo>
                    <a:pt x="374145" y="161315"/>
                    <a:pt x="372009" y="159271"/>
                    <a:pt x="369338" y="159271"/>
                  </a:cubicBezTo>
                  <a:cubicBezTo>
                    <a:pt x="366757" y="159271"/>
                    <a:pt x="364621" y="161404"/>
                    <a:pt x="364621" y="164071"/>
                  </a:cubicBezTo>
                  <a:cubicBezTo>
                    <a:pt x="364621" y="393565"/>
                    <a:pt x="365155" y="185580"/>
                    <a:pt x="365155" y="548843"/>
                  </a:cubicBezTo>
                  <a:cubicBezTo>
                    <a:pt x="365155" y="563953"/>
                    <a:pt x="352784" y="576308"/>
                    <a:pt x="337653" y="576308"/>
                  </a:cubicBezTo>
                  <a:cubicBezTo>
                    <a:pt x="322434" y="576308"/>
                    <a:pt x="310151" y="563953"/>
                    <a:pt x="310151" y="548843"/>
                  </a:cubicBezTo>
                  <a:lnTo>
                    <a:pt x="310151" y="329303"/>
                  </a:lnTo>
                  <a:lnTo>
                    <a:pt x="298225" y="329303"/>
                  </a:lnTo>
                  <a:lnTo>
                    <a:pt x="298225" y="548843"/>
                  </a:lnTo>
                  <a:cubicBezTo>
                    <a:pt x="298225" y="563953"/>
                    <a:pt x="285943" y="576308"/>
                    <a:pt x="270723" y="576308"/>
                  </a:cubicBezTo>
                  <a:cubicBezTo>
                    <a:pt x="255592" y="576308"/>
                    <a:pt x="243221" y="563953"/>
                    <a:pt x="243221" y="548843"/>
                  </a:cubicBezTo>
                  <a:lnTo>
                    <a:pt x="243221" y="164071"/>
                  </a:lnTo>
                  <a:cubicBezTo>
                    <a:pt x="243221" y="161582"/>
                    <a:pt x="241263" y="159537"/>
                    <a:pt x="238771" y="159537"/>
                  </a:cubicBezTo>
                  <a:cubicBezTo>
                    <a:pt x="236189" y="159537"/>
                    <a:pt x="234231" y="161493"/>
                    <a:pt x="234142" y="163982"/>
                  </a:cubicBezTo>
                  <a:lnTo>
                    <a:pt x="234142" y="164071"/>
                  </a:lnTo>
                  <a:lnTo>
                    <a:pt x="233341" y="332236"/>
                  </a:lnTo>
                  <a:cubicBezTo>
                    <a:pt x="233252" y="344858"/>
                    <a:pt x="223017" y="354990"/>
                    <a:pt x="210379" y="354990"/>
                  </a:cubicBezTo>
                  <a:lnTo>
                    <a:pt x="210290" y="354990"/>
                  </a:lnTo>
                  <a:cubicBezTo>
                    <a:pt x="197651" y="354901"/>
                    <a:pt x="187416" y="344591"/>
                    <a:pt x="187505" y="331970"/>
                  </a:cubicBezTo>
                  <a:lnTo>
                    <a:pt x="188306" y="163804"/>
                  </a:lnTo>
                  <a:cubicBezTo>
                    <a:pt x="188484" y="134117"/>
                    <a:pt x="212782" y="109941"/>
                    <a:pt x="242598" y="109941"/>
                  </a:cubicBezTo>
                  <a:close/>
                  <a:moveTo>
                    <a:pt x="284871" y="98486"/>
                  </a:moveTo>
                  <a:cubicBezTo>
                    <a:pt x="302501" y="108531"/>
                    <a:pt x="298672" y="106398"/>
                    <a:pt x="304192" y="109331"/>
                  </a:cubicBezTo>
                  <a:cubicBezTo>
                    <a:pt x="309802" y="106398"/>
                    <a:pt x="305973" y="108531"/>
                    <a:pt x="323514" y="98486"/>
                  </a:cubicBezTo>
                  <a:cubicBezTo>
                    <a:pt x="326274" y="96886"/>
                    <a:pt x="329746" y="98931"/>
                    <a:pt x="329746" y="102042"/>
                  </a:cubicBezTo>
                  <a:lnTo>
                    <a:pt x="329746" y="125954"/>
                  </a:lnTo>
                  <a:cubicBezTo>
                    <a:pt x="329746" y="129065"/>
                    <a:pt x="326274" y="131110"/>
                    <a:pt x="323514" y="129510"/>
                  </a:cubicBezTo>
                  <a:lnTo>
                    <a:pt x="304192" y="118487"/>
                  </a:lnTo>
                  <a:lnTo>
                    <a:pt x="284871" y="129510"/>
                  </a:lnTo>
                  <a:cubicBezTo>
                    <a:pt x="282200" y="131110"/>
                    <a:pt x="278727" y="129065"/>
                    <a:pt x="278727" y="125954"/>
                  </a:cubicBezTo>
                  <a:lnTo>
                    <a:pt x="278727" y="102042"/>
                  </a:lnTo>
                  <a:cubicBezTo>
                    <a:pt x="278727" y="98931"/>
                    <a:pt x="282200" y="96886"/>
                    <a:pt x="284871" y="98486"/>
                  </a:cubicBezTo>
                  <a:close/>
                  <a:moveTo>
                    <a:pt x="472077" y="32883"/>
                  </a:moveTo>
                  <a:cubicBezTo>
                    <a:pt x="496900" y="32883"/>
                    <a:pt x="517097" y="53064"/>
                    <a:pt x="517097" y="77868"/>
                  </a:cubicBezTo>
                  <a:cubicBezTo>
                    <a:pt x="517097" y="102851"/>
                    <a:pt x="496811" y="122854"/>
                    <a:pt x="472077" y="122854"/>
                  </a:cubicBezTo>
                  <a:cubicBezTo>
                    <a:pt x="447431" y="122854"/>
                    <a:pt x="427056" y="102851"/>
                    <a:pt x="427056" y="77868"/>
                  </a:cubicBezTo>
                  <a:cubicBezTo>
                    <a:pt x="427056" y="53064"/>
                    <a:pt x="447253" y="32883"/>
                    <a:pt x="472077" y="32883"/>
                  </a:cubicBezTo>
                  <a:close/>
                  <a:moveTo>
                    <a:pt x="135902" y="32107"/>
                  </a:moveTo>
                  <a:cubicBezTo>
                    <a:pt x="160726" y="32107"/>
                    <a:pt x="180923" y="52288"/>
                    <a:pt x="180923" y="77092"/>
                  </a:cubicBezTo>
                  <a:cubicBezTo>
                    <a:pt x="180923" y="102075"/>
                    <a:pt x="160548" y="122078"/>
                    <a:pt x="135902" y="122078"/>
                  </a:cubicBezTo>
                  <a:cubicBezTo>
                    <a:pt x="111257" y="122078"/>
                    <a:pt x="90882" y="102075"/>
                    <a:pt x="90882" y="77092"/>
                  </a:cubicBezTo>
                  <a:cubicBezTo>
                    <a:pt x="90882" y="52288"/>
                    <a:pt x="111079" y="32107"/>
                    <a:pt x="135902" y="32107"/>
                  </a:cubicBezTo>
                  <a:close/>
                  <a:moveTo>
                    <a:pt x="304237" y="0"/>
                  </a:moveTo>
                  <a:cubicBezTo>
                    <a:pt x="330492" y="0"/>
                    <a:pt x="351763" y="21243"/>
                    <a:pt x="351763" y="47376"/>
                  </a:cubicBezTo>
                  <a:cubicBezTo>
                    <a:pt x="351763" y="73685"/>
                    <a:pt x="330314" y="94840"/>
                    <a:pt x="304237" y="94840"/>
                  </a:cubicBezTo>
                  <a:cubicBezTo>
                    <a:pt x="278160" y="94840"/>
                    <a:pt x="256711" y="73685"/>
                    <a:pt x="256711" y="47376"/>
                  </a:cubicBezTo>
                  <a:cubicBezTo>
                    <a:pt x="256711" y="21243"/>
                    <a:pt x="277982" y="0"/>
                    <a:pt x="30423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i="1"/>
            </a:p>
          </p:txBody>
        </p:sp>
        <p:grpSp>
          <p:nvGrpSpPr>
            <p:cNvPr id="11" name="ís1îdé">
              <a:extLst>
                <a:ext uri="{FF2B5EF4-FFF2-40B4-BE49-F238E27FC236}">
                  <a16:creationId xmlns:a16="http://schemas.microsoft.com/office/drawing/2014/main" xmlns="" id="{EDF5E547-8418-44A8-9CA8-0F23A4352070}"/>
                </a:ext>
              </a:extLst>
            </p:cNvPr>
            <p:cNvGrpSpPr/>
            <p:nvPr/>
          </p:nvGrpSpPr>
          <p:grpSpPr>
            <a:xfrm>
              <a:off x="668113" y="5053870"/>
              <a:ext cx="2560862" cy="908538"/>
              <a:chOff x="-342900" y="4659981"/>
              <a:chExt cx="2195910" cy="908538"/>
            </a:xfrm>
          </p:grpSpPr>
          <p:sp>
            <p:nvSpPr>
              <p:cNvPr id="49" name="íSľíḑè">
                <a:extLst>
                  <a:ext uri="{FF2B5EF4-FFF2-40B4-BE49-F238E27FC236}">
                    <a16:creationId xmlns:a16="http://schemas.microsoft.com/office/drawing/2014/main" xmlns="" id="{EA649D60-213A-45EE-8894-471535C7612C}"/>
                  </a:ext>
                </a:extLst>
              </p:cNvPr>
              <p:cNvSpPr/>
              <p:nvPr/>
            </p:nvSpPr>
            <p:spPr bwMode="auto">
              <a:xfrm>
                <a:off x="-342900" y="5011120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text.….</a:t>
                </a:r>
              </a:p>
            </p:txBody>
          </p:sp>
          <p:sp>
            <p:nvSpPr>
              <p:cNvPr id="50" name="íslíďé">
                <a:extLst>
                  <a:ext uri="{FF2B5EF4-FFF2-40B4-BE49-F238E27FC236}">
                    <a16:creationId xmlns:a16="http://schemas.microsoft.com/office/drawing/2014/main" xmlns="" id="{5C674267-CDE4-4AB8-9AE6-F8EFED033399}"/>
                  </a:ext>
                </a:extLst>
              </p:cNvPr>
              <p:cNvSpPr txBox="1"/>
              <p:nvPr/>
            </p:nvSpPr>
            <p:spPr bwMode="auto">
              <a:xfrm>
                <a:off x="-342900" y="4659981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 lnSpcReduction="10000"/>
              </a:bodyPr>
              <a:lstStyle/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  <a:endParaRPr lang="zh-CN" altLang="en-US" sz="1800" b="1" dirty="0"/>
              </a:p>
            </p:txBody>
          </p:sp>
        </p:grpSp>
        <p:sp>
          <p:nvSpPr>
            <p:cNvPr id="12" name="î$lïďé">
              <a:extLst>
                <a:ext uri="{FF2B5EF4-FFF2-40B4-BE49-F238E27FC236}">
                  <a16:creationId xmlns:a16="http://schemas.microsoft.com/office/drawing/2014/main" xmlns="" id="{C161FC2F-9186-4954-B3C6-CC2078B30060}"/>
                </a:ext>
              </a:extLst>
            </p:cNvPr>
            <p:cNvSpPr txBox="1"/>
            <p:nvPr/>
          </p:nvSpPr>
          <p:spPr>
            <a:xfrm>
              <a:off x="963388" y="2147991"/>
              <a:ext cx="1970312" cy="499399"/>
            </a:xfrm>
            <a:prstGeom prst="rect">
              <a:avLst/>
            </a:prstGeom>
          </p:spPr>
          <p:txBody>
            <a:bodyPr vert="horz" wrap="square" lIns="91440" tIns="45720" rIns="91440" bIns="4572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sz="1600" b="1" i="1" dirty="0">
                  <a:solidFill>
                    <a:sysClr val="windowText" lastClr="000000"/>
                  </a:solidFill>
                </a:rPr>
                <a:t>Text</a:t>
              </a:r>
              <a:endParaRPr lang="zh-CN" altLang="en-US" sz="1600" b="1" i="1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3" name="íŝ1îḑè">
              <a:extLst>
                <a:ext uri="{FF2B5EF4-FFF2-40B4-BE49-F238E27FC236}">
                  <a16:creationId xmlns:a16="http://schemas.microsoft.com/office/drawing/2014/main" xmlns="" id="{1B7D98B7-F154-4B75-BA38-2F6A48EA9DA1}"/>
                </a:ext>
              </a:extLst>
            </p:cNvPr>
            <p:cNvSpPr/>
            <p:nvPr/>
          </p:nvSpPr>
          <p:spPr>
            <a:xfrm>
              <a:off x="4149490" y="3104173"/>
              <a:ext cx="1126185" cy="112618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sp>
          <p:nvSpPr>
            <p:cNvPr id="14" name="íŝḷîḓé">
              <a:extLst>
                <a:ext uri="{FF2B5EF4-FFF2-40B4-BE49-F238E27FC236}">
                  <a16:creationId xmlns:a16="http://schemas.microsoft.com/office/drawing/2014/main" xmlns="" id="{012D4578-D4A8-44BC-AD7A-6837FD8F4530}"/>
                </a:ext>
              </a:extLst>
            </p:cNvPr>
            <p:cNvSpPr/>
            <p:nvPr/>
          </p:nvSpPr>
          <p:spPr>
            <a:xfrm>
              <a:off x="4104442" y="3059126"/>
              <a:ext cx="1216280" cy="1216280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B7549F65-B728-43B6-8AF6-352F26D7ED97}"/>
                </a:ext>
              </a:extLst>
            </p:cNvPr>
            <p:cNvCxnSpPr>
              <a:cxnSpLocks/>
            </p:cNvCxnSpPr>
            <p:nvPr/>
          </p:nvCxnSpPr>
          <p:spPr>
            <a:xfrm>
              <a:off x="4712582" y="2456231"/>
              <a:ext cx="0" cy="602892"/>
            </a:xfrm>
            <a:prstGeom prst="line">
              <a:avLst/>
            </a:prstGeom>
            <a:ln w="28575">
              <a:solidFill>
                <a:schemeClr val="accent1"/>
              </a:solidFill>
              <a:prstDash val="sys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02024708-2B81-4644-AE65-2CE0E7B5C6D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12582" y="4275406"/>
              <a:ext cx="0" cy="323950"/>
            </a:xfrm>
            <a:prstGeom prst="line">
              <a:avLst/>
            </a:prstGeom>
            <a:ln w="28575">
              <a:solidFill>
                <a:schemeClr val="accent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ï$lïďè">
              <a:extLst>
                <a:ext uri="{FF2B5EF4-FFF2-40B4-BE49-F238E27FC236}">
                  <a16:creationId xmlns:a16="http://schemas.microsoft.com/office/drawing/2014/main" xmlns="" id="{166AAEB7-F051-4B6D-A999-6B4C73446369}"/>
                </a:ext>
              </a:extLst>
            </p:cNvPr>
            <p:cNvSpPr txBox="1"/>
            <p:nvPr/>
          </p:nvSpPr>
          <p:spPr>
            <a:xfrm>
              <a:off x="3726696" y="4597910"/>
              <a:ext cx="1970312" cy="499399"/>
            </a:xfrm>
            <a:prstGeom prst="rect">
              <a:avLst/>
            </a:prstGeom>
          </p:spPr>
          <p:txBody>
            <a:bodyPr vert="horz" wrap="square" lIns="91440" tIns="45720" rIns="91440" bIns="4572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sz="1600" b="1" i="1" dirty="0">
                  <a:solidFill>
                    <a:sysClr val="windowText" lastClr="000000"/>
                  </a:solidFill>
                </a:rPr>
                <a:t>Text</a:t>
              </a:r>
              <a:endParaRPr lang="zh-CN" altLang="en-US" sz="1600" b="1" i="1" dirty="0">
                <a:solidFill>
                  <a:sysClr val="windowText" lastClr="000000"/>
                </a:solidFill>
              </a:endParaRPr>
            </a:p>
          </p:txBody>
        </p:sp>
        <p:grpSp>
          <p:nvGrpSpPr>
            <p:cNvPr id="18" name="íṩḷíḋe">
              <a:extLst>
                <a:ext uri="{FF2B5EF4-FFF2-40B4-BE49-F238E27FC236}">
                  <a16:creationId xmlns:a16="http://schemas.microsoft.com/office/drawing/2014/main" xmlns="" id="{43FC0B4C-13C0-4196-BDAA-D513C5468C65}"/>
                </a:ext>
              </a:extLst>
            </p:cNvPr>
            <p:cNvGrpSpPr/>
            <p:nvPr/>
          </p:nvGrpSpPr>
          <p:grpSpPr>
            <a:xfrm>
              <a:off x="3431421" y="1314691"/>
              <a:ext cx="2560862" cy="908538"/>
              <a:chOff x="-342900" y="4659981"/>
              <a:chExt cx="2195910" cy="908538"/>
            </a:xfrm>
          </p:grpSpPr>
          <p:sp>
            <p:nvSpPr>
              <p:cNvPr id="47" name="ï$ḷïḑe">
                <a:extLst>
                  <a:ext uri="{FF2B5EF4-FFF2-40B4-BE49-F238E27FC236}">
                    <a16:creationId xmlns:a16="http://schemas.microsoft.com/office/drawing/2014/main" xmlns="" id="{3CA55770-841C-472C-B849-7AE597F124E9}"/>
                  </a:ext>
                </a:extLst>
              </p:cNvPr>
              <p:cNvSpPr/>
              <p:nvPr/>
            </p:nvSpPr>
            <p:spPr bwMode="auto">
              <a:xfrm>
                <a:off x="-342900" y="5011120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text.….</a:t>
                </a:r>
              </a:p>
            </p:txBody>
          </p:sp>
          <p:sp>
            <p:nvSpPr>
              <p:cNvPr id="48" name="ï$ľiďè">
                <a:extLst>
                  <a:ext uri="{FF2B5EF4-FFF2-40B4-BE49-F238E27FC236}">
                    <a16:creationId xmlns:a16="http://schemas.microsoft.com/office/drawing/2014/main" xmlns="" id="{430406D7-82F4-4035-82BE-BDF8EE301D81}"/>
                  </a:ext>
                </a:extLst>
              </p:cNvPr>
              <p:cNvSpPr txBox="1"/>
              <p:nvPr/>
            </p:nvSpPr>
            <p:spPr bwMode="auto">
              <a:xfrm>
                <a:off x="-342900" y="4659981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 lnSpcReduction="10000"/>
              </a:bodyPr>
              <a:lstStyle/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  <a:endParaRPr lang="zh-CN" altLang="en-US" sz="1800" b="1" dirty="0"/>
              </a:p>
            </p:txBody>
          </p:sp>
        </p:grpSp>
        <p:sp>
          <p:nvSpPr>
            <p:cNvPr id="19" name="íṥḻïḑê">
              <a:extLst>
                <a:ext uri="{FF2B5EF4-FFF2-40B4-BE49-F238E27FC236}">
                  <a16:creationId xmlns:a16="http://schemas.microsoft.com/office/drawing/2014/main" xmlns="" id="{27D7E28E-82FB-4353-BC7C-00B151E69CF0}"/>
                </a:ext>
              </a:extLst>
            </p:cNvPr>
            <p:cNvSpPr/>
            <p:nvPr/>
          </p:nvSpPr>
          <p:spPr>
            <a:xfrm>
              <a:off x="6912068" y="3104173"/>
              <a:ext cx="1126185" cy="112618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sp>
          <p:nvSpPr>
            <p:cNvPr id="20" name="iṧľïďê">
              <a:extLst>
                <a:ext uri="{FF2B5EF4-FFF2-40B4-BE49-F238E27FC236}">
                  <a16:creationId xmlns:a16="http://schemas.microsoft.com/office/drawing/2014/main" xmlns="" id="{B4910472-D047-4DD8-801C-9D1BEE4295D8}"/>
                </a:ext>
              </a:extLst>
            </p:cNvPr>
            <p:cNvSpPr/>
            <p:nvPr/>
          </p:nvSpPr>
          <p:spPr>
            <a:xfrm>
              <a:off x="6867020" y="3059125"/>
              <a:ext cx="1216280" cy="1216280"/>
            </a:xfrm>
            <a:prstGeom prst="rect">
              <a:avLst/>
            </a:prstGeom>
            <a:noFill/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8666E121-86F8-4857-B714-150AC59CEB3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475160" y="4275408"/>
              <a:ext cx="0" cy="602892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  <a:prstDash val="sys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470A6486-6C99-4952-8E35-55059D8DD635}"/>
                </a:ext>
              </a:extLst>
            </p:cNvPr>
            <p:cNvCxnSpPr>
              <a:cxnSpLocks/>
            </p:cNvCxnSpPr>
            <p:nvPr/>
          </p:nvCxnSpPr>
          <p:spPr>
            <a:xfrm>
              <a:off x="7475160" y="2735175"/>
              <a:ext cx="0" cy="32395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" name="iṩ1ïdé">
              <a:extLst>
                <a:ext uri="{FF2B5EF4-FFF2-40B4-BE49-F238E27FC236}">
                  <a16:creationId xmlns:a16="http://schemas.microsoft.com/office/drawing/2014/main" xmlns="" id="{1B4C836A-B741-4DF7-92B6-397858BBF312}"/>
                </a:ext>
              </a:extLst>
            </p:cNvPr>
            <p:cNvGrpSpPr/>
            <p:nvPr/>
          </p:nvGrpSpPr>
          <p:grpSpPr>
            <a:xfrm>
              <a:off x="6194729" y="5053870"/>
              <a:ext cx="2560862" cy="908538"/>
              <a:chOff x="-342900" y="4659981"/>
              <a:chExt cx="2195910" cy="908538"/>
            </a:xfrm>
          </p:grpSpPr>
          <p:sp>
            <p:nvSpPr>
              <p:cNvPr id="45" name="îšľíḓê">
                <a:extLst>
                  <a:ext uri="{FF2B5EF4-FFF2-40B4-BE49-F238E27FC236}">
                    <a16:creationId xmlns:a16="http://schemas.microsoft.com/office/drawing/2014/main" xmlns="" id="{BF4A593B-2E71-4911-B310-43E8B07FEAE4}"/>
                  </a:ext>
                </a:extLst>
              </p:cNvPr>
              <p:cNvSpPr/>
              <p:nvPr/>
            </p:nvSpPr>
            <p:spPr bwMode="auto">
              <a:xfrm>
                <a:off x="-342900" y="5011120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text.….</a:t>
                </a:r>
              </a:p>
            </p:txBody>
          </p:sp>
          <p:sp>
            <p:nvSpPr>
              <p:cNvPr id="46" name="íṣlïdé">
                <a:extLst>
                  <a:ext uri="{FF2B5EF4-FFF2-40B4-BE49-F238E27FC236}">
                    <a16:creationId xmlns:a16="http://schemas.microsoft.com/office/drawing/2014/main" xmlns="" id="{BEDA386A-60EA-4364-A7F2-7F5FF923CFC7}"/>
                  </a:ext>
                </a:extLst>
              </p:cNvPr>
              <p:cNvSpPr txBox="1"/>
              <p:nvPr/>
            </p:nvSpPr>
            <p:spPr bwMode="auto">
              <a:xfrm>
                <a:off x="-342900" y="4659981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 lnSpcReduction="10000"/>
              </a:bodyPr>
              <a:lstStyle/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  <a:endParaRPr lang="zh-CN" altLang="en-US" sz="1800" b="1" dirty="0"/>
              </a:p>
            </p:txBody>
          </p:sp>
        </p:grpSp>
        <p:sp>
          <p:nvSpPr>
            <p:cNvPr id="24" name="ïŝ1ïḓè">
              <a:extLst>
                <a:ext uri="{FF2B5EF4-FFF2-40B4-BE49-F238E27FC236}">
                  <a16:creationId xmlns:a16="http://schemas.microsoft.com/office/drawing/2014/main" xmlns="" id="{D99BDE83-1528-4DF4-BE02-282610417D81}"/>
                </a:ext>
              </a:extLst>
            </p:cNvPr>
            <p:cNvSpPr txBox="1"/>
            <p:nvPr/>
          </p:nvSpPr>
          <p:spPr>
            <a:xfrm>
              <a:off x="6490004" y="2147991"/>
              <a:ext cx="1970312" cy="499399"/>
            </a:xfrm>
            <a:prstGeom prst="rect">
              <a:avLst/>
            </a:prstGeom>
          </p:spPr>
          <p:txBody>
            <a:bodyPr vert="horz" wrap="square" lIns="91440" tIns="45720" rIns="91440" bIns="4572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sz="1600" b="1" i="1" dirty="0">
                  <a:solidFill>
                    <a:sysClr val="windowText" lastClr="000000"/>
                  </a:solidFill>
                </a:rPr>
                <a:t>Text</a:t>
              </a:r>
              <a:endParaRPr lang="zh-CN" altLang="en-US" sz="1600" b="1" i="1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5" name="i$ḷíde">
              <a:extLst>
                <a:ext uri="{FF2B5EF4-FFF2-40B4-BE49-F238E27FC236}">
                  <a16:creationId xmlns:a16="http://schemas.microsoft.com/office/drawing/2014/main" xmlns="" id="{646C9E34-3B11-4D2F-8BAA-7027954DEF08}"/>
                </a:ext>
              </a:extLst>
            </p:cNvPr>
            <p:cNvSpPr/>
            <p:nvPr/>
          </p:nvSpPr>
          <p:spPr>
            <a:xfrm>
              <a:off x="9676107" y="3104173"/>
              <a:ext cx="1126185" cy="112618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sp>
          <p:nvSpPr>
            <p:cNvPr id="26" name="ïšļíďe">
              <a:extLst>
                <a:ext uri="{FF2B5EF4-FFF2-40B4-BE49-F238E27FC236}">
                  <a16:creationId xmlns:a16="http://schemas.microsoft.com/office/drawing/2014/main" xmlns="" id="{E55065E2-BDED-45CD-A307-A1C47A6EC06F}"/>
                </a:ext>
              </a:extLst>
            </p:cNvPr>
            <p:cNvSpPr/>
            <p:nvPr/>
          </p:nvSpPr>
          <p:spPr>
            <a:xfrm>
              <a:off x="9631059" y="3059126"/>
              <a:ext cx="1216280" cy="1216280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7F857C32-6F37-4CDC-AE5F-C54D4DAA5923}"/>
                </a:ext>
              </a:extLst>
            </p:cNvPr>
            <p:cNvCxnSpPr>
              <a:cxnSpLocks/>
            </p:cNvCxnSpPr>
            <p:nvPr/>
          </p:nvCxnSpPr>
          <p:spPr>
            <a:xfrm>
              <a:off x="10239199" y="2456231"/>
              <a:ext cx="0" cy="602892"/>
            </a:xfrm>
            <a:prstGeom prst="line">
              <a:avLst/>
            </a:prstGeom>
            <a:ln w="28575">
              <a:solidFill>
                <a:schemeClr val="accent1"/>
              </a:solidFill>
              <a:prstDash val="sys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xmlns="" id="{6E09DE59-4202-4419-B050-E67455869AF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239199" y="4275406"/>
              <a:ext cx="0" cy="323950"/>
            </a:xfrm>
            <a:prstGeom prst="line">
              <a:avLst/>
            </a:prstGeom>
            <a:ln w="28575">
              <a:solidFill>
                <a:schemeClr val="accent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iṧlïḋé">
              <a:extLst>
                <a:ext uri="{FF2B5EF4-FFF2-40B4-BE49-F238E27FC236}">
                  <a16:creationId xmlns:a16="http://schemas.microsoft.com/office/drawing/2014/main" xmlns="" id="{3C5A0165-5FEB-4029-95FF-03786245E05F}"/>
                </a:ext>
              </a:extLst>
            </p:cNvPr>
            <p:cNvSpPr txBox="1"/>
            <p:nvPr/>
          </p:nvSpPr>
          <p:spPr>
            <a:xfrm>
              <a:off x="9253313" y="4597910"/>
              <a:ext cx="1970312" cy="499399"/>
            </a:xfrm>
            <a:prstGeom prst="rect">
              <a:avLst/>
            </a:prstGeom>
          </p:spPr>
          <p:txBody>
            <a:bodyPr vert="horz" wrap="square" lIns="91440" tIns="45720" rIns="91440" bIns="4572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sz="1600" b="1" i="1" dirty="0">
                  <a:solidFill>
                    <a:sysClr val="windowText" lastClr="000000"/>
                  </a:solidFill>
                </a:rPr>
                <a:t>Text</a:t>
              </a:r>
              <a:endParaRPr lang="zh-CN" altLang="en-US" sz="1600" b="1" i="1" dirty="0">
                <a:solidFill>
                  <a:sysClr val="windowText" lastClr="000000"/>
                </a:solidFill>
              </a:endParaRPr>
            </a:p>
          </p:txBody>
        </p:sp>
        <p:grpSp>
          <p:nvGrpSpPr>
            <p:cNvPr id="30" name="íşḻíḓè">
              <a:extLst>
                <a:ext uri="{FF2B5EF4-FFF2-40B4-BE49-F238E27FC236}">
                  <a16:creationId xmlns:a16="http://schemas.microsoft.com/office/drawing/2014/main" xmlns="" id="{2CD49581-8058-4327-A5CE-B0958C5B76E0}"/>
                </a:ext>
              </a:extLst>
            </p:cNvPr>
            <p:cNvGrpSpPr/>
            <p:nvPr/>
          </p:nvGrpSpPr>
          <p:grpSpPr>
            <a:xfrm>
              <a:off x="8958038" y="1314691"/>
              <a:ext cx="2560862" cy="908538"/>
              <a:chOff x="-342900" y="4659981"/>
              <a:chExt cx="2195910" cy="908538"/>
            </a:xfrm>
          </p:grpSpPr>
          <p:sp>
            <p:nvSpPr>
              <p:cNvPr id="43" name="ïśļîḓè">
                <a:extLst>
                  <a:ext uri="{FF2B5EF4-FFF2-40B4-BE49-F238E27FC236}">
                    <a16:creationId xmlns:a16="http://schemas.microsoft.com/office/drawing/2014/main" xmlns="" id="{20ABFEE1-9ACB-4603-A10F-F0C99C052035}"/>
                  </a:ext>
                </a:extLst>
              </p:cNvPr>
              <p:cNvSpPr/>
              <p:nvPr/>
            </p:nvSpPr>
            <p:spPr bwMode="auto">
              <a:xfrm>
                <a:off x="-342900" y="5011120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text.….</a:t>
                </a:r>
              </a:p>
            </p:txBody>
          </p:sp>
          <p:sp>
            <p:nvSpPr>
              <p:cNvPr id="44" name="iŝľidê">
                <a:extLst>
                  <a:ext uri="{FF2B5EF4-FFF2-40B4-BE49-F238E27FC236}">
                    <a16:creationId xmlns:a16="http://schemas.microsoft.com/office/drawing/2014/main" xmlns="" id="{4E4E2402-C13E-471B-81D2-CC08B62DB2B2}"/>
                  </a:ext>
                </a:extLst>
              </p:cNvPr>
              <p:cNvSpPr txBox="1"/>
              <p:nvPr/>
            </p:nvSpPr>
            <p:spPr bwMode="auto">
              <a:xfrm>
                <a:off x="-342900" y="4659981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 lnSpcReduction="10000"/>
              </a:bodyPr>
              <a:lstStyle/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  <a:endParaRPr lang="zh-CN" altLang="en-US" sz="1800" b="1" dirty="0"/>
              </a:p>
            </p:txBody>
          </p:sp>
        </p:grpSp>
        <p:sp>
          <p:nvSpPr>
            <p:cNvPr id="31" name="î$1ïďê">
              <a:extLst>
                <a:ext uri="{FF2B5EF4-FFF2-40B4-BE49-F238E27FC236}">
                  <a16:creationId xmlns:a16="http://schemas.microsoft.com/office/drawing/2014/main" xmlns="" id="{2858BD3D-9C90-4411-A706-B3CE7E59F270}"/>
                </a:ext>
              </a:extLst>
            </p:cNvPr>
            <p:cNvSpPr/>
            <p:nvPr/>
          </p:nvSpPr>
          <p:spPr bwMode="auto">
            <a:xfrm>
              <a:off x="7222497" y="3439895"/>
              <a:ext cx="505326" cy="454741"/>
            </a:xfrm>
            <a:custGeom>
              <a:avLst/>
              <a:gdLst>
                <a:gd name="connsiteX0" fmla="*/ 225929 w 608344"/>
                <a:gd name="connsiteY0" fmla="*/ 296304 h 547447"/>
                <a:gd name="connsiteX1" fmla="*/ 225929 w 608344"/>
                <a:gd name="connsiteY1" fmla="*/ 341046 h 547447"/>
                <a:gd name="connsiteX2" fmla="*/ 44891 w 608344"/>
                <a:gd name="connsiteY2" fmla="*/ 420403 h 547447"/>
                <a:gd name="connsiteX3" fmla="*/ 287412 w 608344"/>
                <a:gd name="connsiteY3" fmla="*/ 502613 h 547447"/>
                <a:gd name="connsiteX4" fmla="*/ 530026 w 608344"/>
                <a:gd name="connsiteY4" fmla="*/ 420403 h 547447"/>
                <a:gd name="connsiteX5" fmla="*/ 351292 w 608344"/>
                <a:gd name="connsiteY5" fmla="*/ 341322 h 547447"/>
                <a:gd name="connsiteX6" fmla="*/ 351292 w 608344"/>
                <a:gd name="connsiteY6" fmla="*/ 296488 h 547447"/>
                <a:gd name="connsiteX7" fmla="*/ 574825 w 608344"/>
                <a:gd name="connsiteY7" fmla="*/ 420403 h 547447"/>
                <a:gd name="connsiteX8" fmla="*/ 287412 w 608344"/>
                <a:gd name="connsiteY8" fmla="*/ 547447 h 547447"/>
                <a:gd name="connsiteX9" fmla="*/ 0 w 608344"/>
                <a:gd name="connsiteY9" fmla="*/ 420403 h 547447"/>
                <a:gd name="connsiteX10" fmla="*/ 225929 w 608344"/>
                <a:gd name="connsiteY10" fmla="*/ 296304 h 547447"/>
                <a:gd name="connsiteX11" fmla="*/ 288618 w 608344"/>
                <a:gd name="connsiteY11" fmla="*/ 0 h 547447"/>
                <a:gd name="connsiteX12" fmla="*/ 311206 w 608344"/>
                <a:gd name="connsiteY12" fmla="*/ 22551 h 547447"/>
                <a:gd name="connsiteX13" fmla="*/ 311206 w 608344"/>
                <a:gd name="connsiteY13" fmla="*/ 36174 h 547447"/>
                <a:gd name="connsiteX14" fmla="*/ 370947 w 608344"/>
                <a:gd name="connsiteY14" fmla="*/ 21079 h 547447"/>
                <a:gd name="connsiteX15" fmla="*/ 428291 w 608344"/>
                <a:gd name="connsiteY15" fmla="*/ 34978 h 547447"/>
                <a:gd name="connsiteX16" fmla="*/ 486004 w 608344"/>
                <a:gd name="connsiteY16" fmla="*/ 48969 h 547447"/>
                <a:gd name="connsiteX17" fmla="*/ 540766 w 608344"/>
                <a:gd name="connsiteY17" fmla="*/ 36450 h 547447"/>
                <a:gd name="connsiteX18" fmla="*/ 578012 w 608344"/>
                <a:gd name="connsiteY18" fmla="*/ 18409 h 547447"/>
                <a:gd name="connsiteX19" fmla="*/ 587232 w 608344"/>
                <a:gd name="connsiteY19" fmla="*/ 16292 h 547447"/>
                <a:gd name="connsiteX20" fmla="*/ 598479 w 608344"/>
                <a:gd name="connsiteY20" fmla="*/ 19514 h 547447"/>
                <a:gd name="connsiteX21" fmla="*/ 608344 w 608344"/>
                <a:gd name="connsiteY21" fmla="*/ 37371 h 547447"/>
                <a:gd name="connsiteX22" fmla="*/ 608344 w 608344"/>
                <a:gd name="connsiteY22" fmla="*/ 174520 h 547447"/>
                <a:gd name="connsiteX23" fmla="*/ 596451 w 608344"/>
                <a:gd name="connsiteY23" fmla="*/ 193481 h 547447"/>
                <a:gd name="connsiteX24" fmla="*/ 540766 w 608344"/>
                <a:gd name="connsiteY24" fmla="*/ 220451 h 547447"/>
                <a:gd name="connsiteX25" fmla="*/ 486004 w 608344"/>
                <a:gd name="connsiteY25" fmla="*/ 232969 h 547447"/>
                <a:gd name="connsiteX26" fmla="*/ 428291 w 608344"/>
                <a:gd name="connsiteY26" fmla="*/ 218978 h 547447"/>
                <a:gd name="connsiteX27" fmla="*/ 370947 w 608344"/>
                <a:gd name="connsiteY27" fmla="*/ 205079 h 547447"/>
                <a:gd name="connsiteX28" fmla="*/ 311206 w 608344"/>
                <a:gd name="connsiteY28" fmla="*/ 220175 h 547447"/>
                <a:gd name="connsiteX29" fmla="*/ 311206 w 608344"/>
                <a:gd name="connsiteY29" fmla="*/ 426267 h 547447"/>
                <a:gd name="connsiteX30" fmla="*/ 288618 w 608344"/>
                <a:gd name="connsiteY30" fmla="*/ 448726 h 547447"/>
                <a:gd name="connsiteX31" fmla="*/ 266031 w 608344"/>
                <a:gd name="connsiteY31" fmla="*/ 426267 h 547447"/>
                <a:gd name="connsiteX32" fmla="*/ 266031 w 608344"/>
                <a:gd name="connsiteY32" fmla="*/ 22551 h 547447"/>
                <a:gd name="connsiteX33" fmla="*/ 288618 w 608344"/>
                <a:gd name="connsiteY33" fmla="*/ 0 h 547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608344" h="547447">
                  <a:moveTo>
                    <a:pt x="225929" y="296304"/>
                  </a:moveTo>
                  <a:lnTo>
                    <a:pt x="225929" y="341046"/>
                  </a:lnTo>
                  <a:cubicBezTo>
                    <a:pt x="112458" y="351817"/>
                    <a:pt x="44891" y="391035"/>
                    <a:pt x="44891" y="420403"/>
                  </a:cubicBezTo>
                  <a:cubicBezTo>
                    <a:pt x="44891" y="454741"/>
                    <a:pt x="137162" y="502613"/>
                    <a:pt x="287412" y="502613"/>
                  </a:cubicBezTo>
                  <a:cubicBezTo>
                    <a:pt x="437663" y="502613"/>
                    <a:pt x="530026" y="454741"/>
                    <a:pt x="530026" y="420403"/>
                  </a:cubicBezTo>
                  <a:cubicBezTo>
                    <a:pt x="530026" y="391219"/>
                    <a:pt x="463289" y="352369"/>
                    <a:pt x="351292" y="341322"/>
                  </a:cubicBezTo>
                  <a:lnTo>
                    <a:pt x="351292" y="296488"/>
                  </a:lnTo>
                  <a:cubicBezTo>
                    <a:pt x="468543" y="307904"/>
                    <a:pt x="574825" y="350436"/>
                    <a:pt x="574825" y="420403"/>
                  </a:cubicBezTo>
                  <a:cubicBezTo>
                    <a:pt x="574825" y="502889"/>
                    <a:pt x="426786" y="547447"/>
                    <a:pt x="287412" y="547447"/>
                  </a:cubicBezTo>
                  <a:cubicBezTo>
                    <a:pt x="148131" y="547447"/>
                    <a:pt x="0" y="502889"/>
                    <a:pt x="0" y="420403"/>
                  </a:cubicBezTo>
                  <a:cubicBezTo>
                    <a:pt x="0" y="349976"/>
                    <a:pt x="107757" y="307351"/>
                    <a:pt x="225929" y="296304"/>
                  </a:cubicBezTo>
                  <a:close/>
                  <a:moveTo>
                    <a:pt x="288618" y="0"/>
                  </a:moveTo>
                  <a:cubicBezTo>
                    <a:pt x="301064" y="0"/>
                    <a:pt x="311206" y="10033"/>
                    <a:pt x="311206" y="22551"/>
                  </a:cubicBezTo>
                  <a:lnTo>
                    <a:pt x="311206" y="36174"/>
                  </a:lnTo>
                  <a:cubicBezTo>
                    <a:pt x="329829" y="26141"/>
                    <a:pt x="350388" y="21079"/>
                    <a:pt x="370947" y="21079"/>
                  </a:cubicBezTo>
                  <a:cubicBezTo>
                    <a:pt x="390584" y="21079"/>
                    <a:pt x="410313" y="25681"/>
                    <a:pt x="428291" y="34978"/>
                  </a:cubicBezTo>
                  <a:cubicBezTo>
                    <a:pt x="446361" y="44366"/>
                    <a:pt x="466182" y="48969"/>
                    <a:pt x="486004" y="48969"/>
                  </a:cubicBezTo>
                  <a:cubicBezTo>
                    <a:pt x="504719" y="48969"/>
                    <a:pt x="523526" y="44827"/>
                    <a:pt x="540766" y="36450"/>
                  </a:cubicBezTo>
                  <a:lnTo>
                    <a:pt x="578012" y="18409"/>
                  </a:lnTo>
                  <a:cubicBezTo>
                    <a:pt x="580963" y="17029"/>
                    <a:pt x="584097" y="16292"/>
                    <a:pt x="587232" y="16292"/>
                  </a:cubicBezTo>
                  <a:cubicBezTo>
                    <a:pt x="591104" y="16292"/>
                    <a:pt x="594976" y="17397"/>
                    <a:pt x="598479" y="19514"/>
                  </a:cubicBezTo>
                  <a:cubicBezTo>
                    <a:pt x="604564" y="23380"/>
                    <a:pt x="608344" y="30099"/>
                    <a:pt x="608344" y="37371"/>
                  </a:cubicBezTo>
                  <a:lnTo>
                    <a:pt x="608344" y="174520"/>
                  </a:lnTo>
                  <a:cubicBezTo>
                    <a:pt x="608344" y="182620"/>
                    <a:pt x="603734" y="189984"/>
                    <a:pt x="596451" y="193481"/>
                  </a:cubicBezTo>
                  <a:lnTo>
                    <a:pt x="540766" y="220451"/>
                  </a:lnTo>
                  <a:cubicBezTo>
                    <a:pt x="523434" y="228827"/>
                    <a:pt x="504719" y="232969"/>
                    <a:pt x="486004" y="232969"/>
                  </a:cubicBezTo>
                  <a:cubicBezTo>
                    <a:pt x="466182" y="232969"/>
                    <a:pt x="446361" y="228367"/>
                    <a:pt x="428291" y="218978"/>
                  </a:cubicBezTo>
                  <a:cubicBezTo>
                    <a:pt x="410313" y="209774"/>
                    <a:pt x="390584" y="205079"/>
                    <a:pt x="370947" y="205079"/>
                  </a:cubicBezTo>
                  <a:cubicBezTo>
                    <a:pt x="350388" y="205079"/>
                    <a:pt x="329829" y="210142"/>
                    <a:pt x="311206" y="220175"/>
                  </a:cubicBezTo>
                  <a:lnTo>
                    <a:pt x="311206" y="426267"/>
                  </a:lnTo>
                  <a:cubicBezTo>
                    <a:pt x="311206" y="438693"/>
                    <a:pt x="301064" y="448726"/>
                    <a:pt x="288618" y="448726"/>
                  </a:cubicBezTo>
                  <a:cubicBezTo>
                    <a:pt x="276172" y="448726"/>
                    <a:pt x="266031" y="438693"/>
                    <a:pt x="266031" y="426267"/>
                  </a:cubicBezTo>
                  <a:lnTo>
                    <a:pt x="266031" y="22551"/>
                  </a:lnTo>
                  <a:cubicBezTo>
                    <a:pt x="266031" y="10033"/>
                    <a:pt x="276172" y="0"/>
                    <a:pt x="28861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i="1"/>
            </a:p>
          </p:txBody>
        </p:sp>
        <p:sp>
          <p:nvSpPr>
            <p:cNvPr id="32" name="isḷiḓê">
              <a:extLst>
                <a:ext uri="{FF2B5EF4-FFF2-40B4-BE49-F238E27FC236}">
                  <a16:creationId xmlns:a16="http://schemas.microsoft.com/office/drawing/2014/main" xmlns="" id="{4F266425-2CB7-4858-90F3-0DFEAFE42286}"/>
                </a:ext>
              </a:extLst>
            </p:cNvPr>
            <p:cNvSpPr/>
            <p:nvPr/>
          </p:nvSpPr>
          <p:spPr bwMode="auto">
            <a:xfrm>
              <a:off x="4407618" y="3445416"/>
              <a:ext cx="609928" cy="443698"/>
            </a:xfrm>
            <a:custGeom>
              <a:avLst/>
              <a:gdLst>
                <a:gd name="T0" fmla="*/ 5633 w 5757"/>
                <a:gd name="T1" fmla="*/ 1244 h 4194"/>
                <a:gd name="T2" fmla="*/ 5210 w 5757"/>
                <a:gd name="T3" fmla="*/ 1244 h 4194"/>
                <a:gd name="T4" fmla="*/ 5124 w 5757"/>
                <a:gd name="T5" fmla="*/ 1278 h 4194"/>
                <a:gd name="T6" fmla="*/ 5034 w 5757"/>
                <a:gd name="T7" fmla="*/ 1365 h 4194"/>
                <a:gd name="T8" fmla="*/ 4370 w 5757"/>
                <a:gd name="T9" fmla="*/ 306 h 4194"/>
                <a:gd name="T10" fmla="*/ 3724 w 5757"/>
                <a:gd name="T11" fmla="*/ 0 h 4194"/>
                <a:gd name="T12" fmla="*/ 2033 w 5757"/>
                <a:gd name="T13" fmla="*/ 0 h 4194"/>
                <a:gd name="T14" fmla="*/ 1388 w 5757"/>
                <a:gd name="T15" fmla="*/ 306 h 4194"/>
                <a:gd name="T16" fmla="*/ 722 w 5757"/>
                <a:gd name="T17" fmla="*/ 1364 h 4194"/>
                <a:gd name="T18" fmla="*/ 633 w 5757"/>
                <a:gd name="T19" fmla="*/ 1278 h 4194"/>
                <a:gd name="T20" fmla="*/ 547 w 5757"/>
                <a:gd name="T21" fmla="*/ 1244 h 4194"/>
                <a:gd name="T22" fmla="*/ 125 w 5757"/>
                <a:gd name="T23" fmla="*/ 1244 h 4194"/>
                <a:gd name="T24" fmla="*/ 0 w 5757"/>
                <a:gd name="T25" fmla="*/ 1368 h 4194"/>
                <a:gd name="T26" fmla="*/ 0 w 5757"/>
                <a:gd name="T27" fmla="*/ 1657 h 4194"/>
                <a:gd name="T28" fmla="*/ 117 w 5757"/>
                <a:gd name="T29" fmla="*/ 1782 h 4194"/>
                <a:gd name="T30" fmla="*/ 551 w 5757"/>
                <a:gd name="T31" fmla="*/ 1809 h 4194"/>
                <a:gd name="T32" fmla="*/ 434 w 5757"/>
                <a:gd name="T33" fmla="*/ 2689 h 4194"/>
                <a:gd name="T34" fmla="*/ 625 w 5757"/>
                <a:gd name="T35" fmla="*/ 3416 h 4194"/>
                <a:gd name="T36" fmla="*/ 625 w 5757"/>
                <a:gd name="T37" fmla="*/ 4089 h 4194"/>
                <a:gd name="T38" fmla="*/ 730 w 5757"/>
                <a:gd name="T39" fmla="*/ 4194 h 4194"/>
                <a:gd name="T40" fmla="*/ 1210 w 5757"/>
                <a:gd name="T41" fmla="*/ 4194 h 4194"/>
                <a:gd name="T42" fmla="*/ 1315 w 5757"/>
                <a:gd name="T43" fmla="*/ 4089 h 4194"/>
                <a:gd name="T44" fmla="*/ 1315 w 5757"/>
                <a:gd name="T45" fmla="*/ 3671 h 4194"/>
                <a:gd name="T46" fmla="*/ 4443 w 5757"/>
                <a:gd name="T47" fmla="*/ 3671 h 4194"/>
                <a:gd name="T48" fmla="*/ 4443 w 5757"/>
                <a:gd name="T49" fmla="*/ 4089 h 4194"/>
                <a:gd name="T50" fmla="*/ 4547 w 5757"/>
                <a:gd name="T51" fmla="*/ 4194 h 4194"/>
                <a:gd name="T52" fmla="*/ 5027 w 5757"/>
                <a:gd name="T53" fmla="*/ 4194 h 4194"/>
                <a:gd name="T54" fmla="*/ 5132 w 5757"/>
                <a:gd name="T55" fmla="*/ 4089 h 4194"/>
                <a:gd name="T56" fmla="*/ 5132 w 5757"/>
                <a:gd name="T57" fmla="*/ 3416 h 4194"/>
                <a:gd name="T58" fmla="*/ 5323 w 5757"/>
                <a:gd name="T59" fmla="*/ 2689 h 4194"/>
                <a:gd name="T60" fmla="*/ 5206 w 5757"/>
                <a:gd name="T61" fmla="*/ 1809 h 4194"/>
                <a:gd name="T62" fmla="*/ 5640 w 5757"/>
                <a:gd name="T63" fmla="*/ 1782 h 4194"/>
                <a:gd name="T64" fmla="*/ 5757 w 5757"/>
                <a:gd name="T65" fmla="*/ 1657 h 4194"/>
                <a:gd name="T66" fmla="*/ 5757 w 5757"/>
                <a:gd name="T67" fmla="*/ 1368 h 4194"/>
                <a:gd name="T68" fmla="*/ 5633 w 5757"/>
                <a:gd name="T69" fmla="*/ 1244 h 4194"/>
                <a:gd name="T70" fmla="*/ 1744 w 5757"/>
                <a:gd name="T71" fmla="*/ 597 h 4194"/>
                <a:gd name="T72" fmla="*/ 2033 w 5757"/>
                <a:gd name="T73" fmla="*/ 460 h 4194"/>
                <a:gd name="T74" fmla="*/ 3724 w 5757"/>
                <a:gd name="T75" fmla="*/ 460 h 4194"/>
                <a:gd name="T76" fmla="*/ 4013 w 5757"/>
                <a:gd name="T77" fmla="*/ 597 h 4194"/>
                <a:gd name="T78" fmla="*/ 4507 w 5757"/>
                <a:gd name="T79" fmla="*/ 1330 h 4194"/>
                <a:gd name="T80" fmla="*/ 1247 w 5757"/>
                <a:gd name="T81" fmla="*/ 1331 h 4194"/>
                <a:gd name="T82" fmla="*/ 1744 w 5757"/>
                <a:gd name="T83" fmla="*/ 597 h 4194"/>
                <a:gd name="T84" fmla="*/ 1389 w 5757"/>
                <a:gd name="T85" fmla="*/ 3161 h 4194"/>
                <a:gd name="T86" fmla="*/ 956 w 5757"/>
                <a:gd name="T87" fmla="*/ 2893 h 4194"/>
                <a:gd name="T88" fmla="*/ 1265 w 5757"/>
                <a:gd name="T89" fmla="*/ 2550 h 4194"/>
                <a:gd name="T90" fmla="*/ 1822 w 5757"/>
                <a:gd name="T91" fmla="*/ 2893 h 4194"/>
                <a:gd name="T92" fmla="*/ 1389 w 5757"/>
                <a:gd name="T93" fmla="*/ 3161 h 4194"/>
                <a:gd name="T94" fmla="*/ 3332 w 5757"/>
                <a:gd name="T95" fmla="*/ 3121 h 4194"/>
                <a:gd name="T96" fmla="*/ 2425 w 5757"/>
                <a:gd name="T97" fmla="*/ 3121 h 4194"/>
                <a:gd name="T98" fmla="*/ 2177 w 5757"/>
                <a:gd name="T99" fmla="*/ 2873 h 4194"/>
                <a:gd name="T100" fmla="*/ 2246 w 5757"/>
                <a:gd name="T101" fmla="*/ 2803 h 4194"/>
                <a:gd name="T102" fmla="*/ 3511 w 5757"/>
                <a:gd name="T103" fmla="*/ 2803 h 4194"/>
                <a:gd name="T104" fmla="*/ 3581 w 5757"/>
                <a:gd name="T105" fmla="*/ 2873 h 4194"/>
                <a:gd name="T106" fmla="*/ 3332 w 5757"/>
                <a:gd name="T107" fmla="*/ 3121 h 4194"/>
                <a:gd name="T108" fmla="*/ 4368 w 5757"/>
                <a:gd name="T109" fmla="*/ 3161 h 4194"/>
                <a:gd name="T110" fmla="*/ 3936 w 5757"/>
                <a:gd name="T111" fmla="*/ 2893 h 4194"/>
                <a:gd name="T112" fmla="*/ 4492 w 5757"/>
                <a:gd name="T113" fmla="*/ 2550 h 4194"/>
                <a:gd name="T114" fmla="*/ 4801 w 5757"/>
                <a:gd name="T115" fmla="*/ 2893 h 4194"/>
                <a:gd name="T116" fmla="*/ 4368 w 5757"/>
                <a:gd name="T117" fmla="*/ 3161 h 4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757" h="4194">
                  <a:moveTo>
                    <a:pt x="5633" y="1244"/>
                  </a:moveTo>
                  <a:lnTo>
                    <a:pt x="5210" y="1244"/>
                  </a:lnTo>
                  <a:cubicBezTo>
                    <a:pt x="5178" y="1244"/>
                    <a:pt x="5147" y="1256"/>
                    <a:pt x="5124" y="1278"/>
                  </a:cubicBezTo>
                  <a:lnTo>
                    <a:pt x="5034" y="1365"/>
                  </a:lnTo>
                  <a:cubicBezTo>
                    <a:pt x="4882" y="1013"/>
                    <a:pt x="4664" y="666"/>
                    <a:pt x="4370" y="306"/>
                  </a:cubicBezTo>
                  <a:cubicBezTo>
                    <a:pt x="4210" y="111"/>
                    <a:pt x="3975" y="0"/>
                    <a:pt x="3724" y="0"/>
                  </a:cubicBezTo>
                  <a:lnTo>
                    <a:pt x="2033" y="0"/>
                  </a:lnTo>
                  <a:cubicBezTo>
                    <a:pt x="1782" y="0"/>
                    <a:pt x="1547" y="111"/>
                    <a:pt x="1388" y="306"/>
                  </a:cubicBezTo>
                  <a:cubicBezTo>
                    <a:pt x="1084" y="677"/>
                    <a:pt x="870" y="1016"/>
                    <a:pt x="722" y="1364"/>
                  </a:cubicBezTo>
                  <a:lnTo>
                    <a:pt x="633" y="1278"/>
                  </a:lnTo>
                  <a:cubicBezTo>
                    <a:pt x="610" y="1256"/>
                    <a:pt x="579" y="1244"/>
                    <a:pt x="547" y="1244"/>
                  </a:cubicBezTo>
                  <a:lnTo>
                    <a:pt x="125" y="1244"/>
                  </a:lnTo>
                  <a:cubicBezTo>
                    <a:pt x="56" y="1244"/>
                    <a:pt x="0" y="1300"/>
                    <a:pt x="0" y="1368"/>
                  </a:cubicBezTo>
                  <a:lnTo>
                    <a:pt x="0" y="1657"/>
                  </a:lnTo>
                  <a:cubicBezTo>
                    <a:pt x="0" y="1723"/>
                    <a:pt x="51" y="1777"/>
                    <a:pt x="117" y="1782"/>
                  </a:cubicBezTo>
                  <a:lnTo>
                    <a:pt x="551" y="1809"/>
                  </a:lnTo>
                  <a:cubicBezTo>
                    <a:pt x="485" y="2001"/>
                    <a:pt x="434" y="2286"/>
                    <a:pt x="434" y="2689"/>
                  </a:cubicBezTo>
                  <a:cubicBezTo>
                    <a:pt x="434" y="3038"/>
                    <a:pt x="504" y="3268"/>
                    <a:pt x="625" y="3416"/>
                  </a:cubicBezTo>
                  <a:lnTo>
                    <a:pt x="625" y="4089"/>
                  </a:lnTo>
                  <a:cubicBezTo>
                    <a:pt x="625" y="4147"/>
                    <a:pt x="672" y="4194"/>
                    <a:pt x="730" y="4194"/>
                  </a:cubicBezTo>
                  <a:lnTo>
                    <a:pt x="1210" y="4194"/>
                  </a:lnTo>
                  <a:cubicBezTo>
                    <a:pt x="1268" y="4194"/>
                    <a:pt x="1315" y="4147"/>
                    <a:pt x="1315" y="4089"/>
                  </a:cubicBezTo>
                  <a:lnTo>
                    <a:pt x="1315" y="3671"/>
                  </a:lnTo>
                  <a:lnTo>
                    <a:pt x="4443" y="3671"/>
                  </a:lnTo>
                  <a:lnTo>
                    <a:pt x="4443" y="4089"/>
                  </a:lnTo>
                  <a:cubicBezTo>
                    <a:pt x="4443" y="4147"/>
                    <a:pt x="4489" y="4194"/>
                    <a:pt x="4547" y="4194"/>
                  </a:cubicBezTo>
                  <a:lnTo>
                    <a:pt x="5027" y="4194"/>
                  </a:lnTo>
                  <a:cubicBezTo>
                    <a:pt x="5085" y="4194"/>
                    <a:pt x="5132" y="4147"/>
                    <a:pt x="5132" y="4089"/>
                  </a:cubicBezTo>
                  <a:lnTo>
                    <a:pt x="5132" y="3416"/>
                  </a:lnTo>
                  <a:cubicBezTo>
                    <a:pt x="5253" y="3268"/>
                    <a:pt x="5323" y="3038"/>
                    <a:pt x="5323" y="2689"/>
                  </a:cubicBezTo>
                  <a:cubicBezTo>
                    <a:pt x="5323" y="2286"/>
                    <a:pt x="5272" y="2001"/>
                    <a:pt x="5206" y="1809"/>
                  </a:cubicBezTo>
                  <a:lnTo>
                    <a:pt x="5640" y="1782"/>
                  </a:lnTo>
                  <a:cubicBezTo>
                    <a:pt x="5706" y="1777"/>
                    <a:pt x="5757" y="1723"/>
                    <a:pt x="5757" y="1657"/>
                  </a:cubicBezTo>
                  <a:lnTo>
                    <a:pt x="5757" y="1368"/>
                  </a:lnTo>
                  <a:cubicBezTo>
                    <a:pt x="5757" y="1300"/>
                    <a:pt x="5701" y="1244"/>
                    <a:pt x="5633" y="1244"/>
                  </a:cubicBezTo>
                  <a:close/>
                  <a:moveTo>
                    <a:pt x="1744" y="597"/>
                  </a:moveTo>
                  <a:cubicBezTo>
                    <a:pt x="1815" y="510"/>
                    <a:pt x="1921" y="460"/>
                    <a:pt x="2033" y="460"/>
                  </a:cubicBezTo>
                  <a:lnTo>
                    <a:pt x="3724" y="460"/>
                  </a:lnTo>
                  <a:cubicBezTo>
                    <a:pt x="3836" y="460"/>
                    <a:pt x="3942" y="510"/>
                    <a:pt x="4013" y="597"/>
                  </a:cubicBezTo>
                  <a:cubicBezTo>
                    <a:pt x="4219" y="849"/>
                    <a:pt x="4382" y="1090"/>
                    <a:pt x="4507" y="1330"/>
                  </a:cubicBezTo>
                  <a:lnTo>
                    <a:pt x="1247" y="1331"/>
                  </a:lnTo>
                  <a:cubicBezTo>
                    <a:pt x="1370" y="1096"/>
                    <a:pt x="1533" y="855"/>
                    <a:pt x="1744" y="597"/>
                  </a:cubicBezTo>
                  <a:close/>
                  <a:moveTo>
                    <a:pt x="1389" y="3161"/>
                  </a:moveTo>
                  <a:cubicBezTo>
                    <a:pt x="1150" y="3161"/>
                    <a:pt x="956" y="3082"/>
                    <a:pt x="956" y="2893"/>
                  </a:cubicBezTo>
                  <a:cubicBezTo>
                    <a:pt x="956" y="2704"/>
                    <a:pt x="1026" y="2550"/>
                    <a:pt x="1265" y="2550"/>
                  </a:cubicBezTo>
                  <a:cubicBezTo>
                    <a:pt x="1504" y="2550"/>
                    <a:pt x="1822" y="2704"/>
                    <a:pt x="1822" y="2893"/>
                  </a:cubicBezTo>
                  <a:cubicBezTo>
                    <a:pt x="1822" y="3082"/>
                    <a:pt x="1628" y="3161"/>
                    <a:pt x="1389" y="3161"/>
                  </a:cubicBezTo>
                  <a:close/>
                  <a:moveTo>
                    <a:pt x="3332" y="3121"/>
                  </a:moveTo>
                  <a:lnTo>
                    <a:pt x="2425" y="3121"/>
                  </a:lnTo>
                  <a:cubicBezTo>
                    <a:pt x="2288" y="3121"/>
                    <a:pt x="2177" y="3010"/>
                    <a:pt x="2177" y="2873"/>
                  </a:cubicBezTo>
                  <a:cubicBezTo>
                    <a:pt x="2177" y="2835"/>
                    <a:pt x="2208" y="2803"/>
                    <a:pt x="2246" y="2803"/>
                  </a:cubicBezTo>
                  <a:lnTo>
                    <a:pt x="3511" y="2803"/>
                  </a:lnTo>
                  <a:cubicBezTo>
                    <a:pt x="3549" y="2803"/>
                    <a:pt x="3581" y="2835"/>
                    <a:pt x="3581" y="2873"/>
                  </a:cubicBezTo>
                  <a:cubicBezTo>
                    <a:pt x="3581" y="3010"/>
                    <a:pt x="3469" y="3121"/>
                    <a:pt x="3332" y="3121"/>
                  </a:cubicBezTo>
                  <a:close/>
                  <a:moveTo>
                    <a:pt x="4368" y="3161"/>
                  </a:moveTo>
                  <a:cubicBezTo>
                    <a:pt x="4129" y="3161"/>
                    <a:pt x="3936" y="3082"/>
                    <a:pt x="3936" y="2893"/>
                  </a:cubicBezTo>
                  <a:cubicBezTo>
                    <a:pt x="3936" y="2704"/>
                    <a:pt x="4253" y="2550"/>
                    <a:pt x="4492" y="2550"/>
                  </a:cubicBezTo>
                  <a:cubicBezTo>
                    <a:pt x="4731" y="2550"/>
                    <a:pt x="4801" y="2704"/>
                    <a:pt x="4801" y="2893"/>
                  </a:cubicBezTo>
                  <a:cubicBezTo>
                    <a:pt x="4801" y="3082"/>
                    <a:pt x="4608" y="3161"/>
                    <a:pt x="4368" y="316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i="1"/>
            </a:p>
          </p:txBody>
        </p:sp>
        <p:sp>
          <p:nvSpPr>
            <p:cNvPr id="33" name="išḷiḓè">
              <a:extLst>
                <a:ext uri="{FF2B5EF4-FFF2-40B4-BE49-F238E27FC236}">
                  <a16:creationId xmlns:a16="http://schemas.microsoft.com/office/drawing/2014/main" xmlns="" id="{C64822A9-6245-4F77-AB23-EB6A49E6914E}"/>
                </a:ext>
              </a:extLst>
            </p:cNvPr>
            <p:cNvSpPr/>
            <p:nvPr/>
          </p:nvSpPr>
          <p:spPr bwMode="auto">
            <a:xfrm>
              <a:off x="9933062" y="3388658"/>
              <a:ext cx="612274" cy="557214"/>
            </a:xfrm>
            <a:custGeom>
              <a:avLst/>
              <a:gdLst>
                <a:gd name="T0" fmla="*/ 4773 w 5344"/>
                <a:gd name="T1" fmla="*/ 1826 h 4871"/>
                <a:gd name="T2" fmla="*/ 4953 w 5344"/>
                <a:gd name="T3" fmla="*/ 401 h 4871"/>
                <a:gd name="T4" fmla="*/ 4942 w 5344"/>
                <a:gd name="T5" fmla="*/ 391 h 4871"/>
                <a:gd name="T6" fmla="*/ 3206 w 5344"/>
                <a:gd name="T7" fmla="*/ 1823 h 4871"/>
                <a:gd name="T8" fmla="*/ 2029 w 5344"/>
                <a:gd name="T9" fmla="*/ 1610 h 4871"/>
                <a:gd name="T10" fmla="*/ 1785 w 5344"/>
                <a:gd name="T11" fmla="*/ 1019 h 4871"/>
                <a:gd name="T12" fmla="*/ 603 w 5344"/>
                <a:gd name="T13" fmla="*/ 275 h 4871"/>
                <a:gd name="T14" fmla="*/ 1651 w 5344"/>
                <a:gd name="T15" fmla="*/ 1504 h 4871"/>
                <a:gd name="T16" fmla="*/ 408 w 5344"/>
                <a:gd name="T17" fmla="*/ 470 h 4871"/>
                <a:gd name="T18" fmla="*/ 1438 w 5344"/>
                <a:gd name="T19" fmla="*/ 1716 h 4871"/>
                <a:gd name="T20" fmla="*/ 205 w 5344"/>
                <a:gd name="T21" fmla="*/ 673 h 4871"/>
                <a:gd name="T22" fmla="*/ 1207 w 5344"/>
                <a:gd name="T23" fmla="*/ 1934 h 4871"/>
                <a:gd name="T24" fmla="*/ 0 w 5344"/>
                <a:gd name="T25" fmla="*/ 879 h 4871"/>
                <a:gd name="T26" fmla="*/ 929 w 5344"/>
                <a:gd name="T27" fmla="*/ 2040 h 4871"/>
                <a:gd name="T28" fmla="*/ 1390 w 5344"/>
                <a:gd name="T29" fmla="*/ 2205 h 4871"/>
                <a:gd name="T30" fmla="*/ 579 w 5344"/>
                <a:gd name="T31" fmla="*/ 4363 h 4871"/>
                <a:gd name="T32" fmla="*/ 575 w 5344"/>
                <a:gd name="T33" fmla="*/ 4366 h 4871"/>
                <a:gd name="T34" fmla="*/ 605 w 5344"/>
                <a:gd name="T35" fmla="*/ 4769 h 4871"/>
                <a:gd name="T36" fmla="*/ 981 w 5344"/>
                <a:gd name="T37" fmla="*/ 4765 h 4871"/>
                <a:gd name="T38" fmla="*/ 2603 w 5344"/>
                <a:gd name="T39" fmla="*/ 3143 h 4871"/>
                <a:gd name="T40" fmla="*/ 4216 w 5344"/>
                <a:gd name="T41" fmla="*/ 4756 h 4871"/>
                <a:gd name="T42" fmla="*/ 4586 w 5344"/>
                <a:gd name="T43" fmla="*/ 4760 h 4871"/>
                <a:gd name="T44" fmla="*/ 4582 w 5344"/>
                <a:gd name="T45" fmla="*/ 4390 h 4871"/>
                <a:gd name="T46" fmla="*/ 2910 w 5344"/>
                <a:gd name="T47" fmla="*/ 2716 h 4871"/>
                <a:gd name="T48" fmla="*/ 3382 w 5344"/>
                <a:gd name="T49" fmla="*/ 1355 h 4871"/>
                <a:gd name="T50" fmla="*/ 3469 w 5344"/>
                <a:gd name="T51" fmla="*/ 992 h 4871"/>
                <a:gd name="T52" fmla="*/ 3734 w 5344"/>
                <a:gd name="T53" fmla="*/ 661 h 4871"/>
                <a:gd name="T54" fmla="*/ 4087 w 5344"/>
                <a:gd name="T55" fmla="*/ 465 h 4871"/>
                <a:gd name="T56" fmla="*/ 4102 w 5344"/>
                <a:gd name="T57" fmla="*/ 491 h 4871"/>
                <a:gd name="T58" fmla="*/ 3658 w 5344"/>
                <a:gd name="T59" fmla="*/ 945 h 4871"/>
                <a:gd name="T60" fmla="*/ 3543 w 5344"/>
                <a:gd name="T61" fmla="*/ 1163 h 4871"/>
                <a:gd name="T62" fmla="*/ 3409 w 5344"/>
                <a:gd name="T63" fmla="*/ 1526 h 4871"/>
                <a:gd name="T64" fmla="*/ 3382 w 5344"/>
                <a:gd name="T65" fmla="*/ 1524 h 4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344" h="4871">
                  <a:moveTo>
                    <a:pt x="3521" y="2138"/>
                  </a:moveTo>
                  <a:cubicBezTo>
                    <a:pt x="3806" y="2290"/>
                    <a:pt x="4355" y="2244"/>
                    <a:pt x="4773" y="1826"/>
                  </a:cubicBezTo>
                  <a:cubicBezTo>
                    <a:pt x="5187" y="1412"/>
                    <a:pt x="5344" y="806"/>
                    <a:pt x="4952" y="401"/>
                  </a:cubicBezTo>
                  <a:lnTo>
                    <a:pt x="4953" y="401"/>
                  </a:lnTo>
                  <a:cubicBezTo>
                    <a:pt x="4951" y="400"/>
                    <a:pt x="4944" y="393"/>
                    <a:pt x="4942" y="391"/>
                  </a:cubicBezTo>
                  <a:cubicBezTo>
                    <a:pt x="4942" y="391"/>
                    <a:pt x="4942" y="391"/>
                    <a:pt x="4942" y="391"/>
                  </a:cubicBezTo>
                  <a:cubicBezTo>
                    <a:pt x="4538" y="0"/>
                    <a:pt x="3932" y="156"/>
                    <a:pt x="3518" y="571"/>
                  </a:cubicBezTo>
                  <a:cubicBezTo>
                    <a:pt x="3100" y="988"/>
                    <a:pt x="3053" y="1538"/>
                    <a:pt x="3206" y="1823"/>
                  </a:cubicBezTo>
                  <a:cubicBezTo>
                    <a:pt x="3167" y="2056"/>
                    <a:pt x="2846" y="2310"/>
                    <a:pt x="2559" y="2474"/>
                  </a:cubicBezTo>
                  <a:cubicBezTo>
                    <a:pt x="2337" y="2337"/>
                    <a:pt x="2058" y="2096"/>
                    <a:pt x="2029" y="1610"/>
                  </a:cubicBezTo>
                  <a:cubicBezTo>
                    <a:pt x="2050" y="1416"/>
                    <a:pt x="1986" y="1214"/>
                    <a:pt x="1837" y="1066"/>
                  </a:cubicBezTo>
                  <a:cubicBezTo>
                    <a:pt x="1824" y="1052"/>
                    <a:pt x="1785" y="1019"/>
                    <a:pt x="1785" y="1019"/>
                  </a:cubicBezTo>
                  <a:lnTo>
                    <a:pt x="702" y="176"/>
                  </a:lnTo>
                  <a:lnTo>
                    <a:pt x="603" y="275"/>
                  </a:lnTo>
                  <a:lnTo>
                    <a:pt x="1778" y="1377"/>
                  </a:lnTo>
                  <a:lnTo>
                    <a:pt x="1651" y="1504"/>
                  </a:lnTo>
                  <a:lnTo>
                    <a:pt x="513" y="366"/>
                  </a:lnTo>
                  <a:lnTo>
                    <a:pt x="408" y="470"/>
                  </a:lnTo>
                  <a:lnTo>
                    <a:pt x="1546" y="1608"/>
                  </a:lnTo>
                  <a:lnTo>
                    <a:pt x="1438" y="1716"/>
                  </a:lnTo>
                  <a:lnTo>
                    <a:pt x="301" y="578"/>
                  </a:lnTo>
                  <a:lnTo>
                    <a:pt x="205" y="673"/>
                  </a:lnTo>
                  <a:lnTo>
                    <a:pt x="1336" y="1804"/>
                  </a:lnTo>
                  <a:lnTo>
                    <a:pt x="1207" y="1934"/>
                  </a:lnTo>
                  <a:lnTo>
                    <a:pt x="108" y="770"/>
                  </a:lnTo>
                  <a:lnTo>
                    <a:pt x="0" y="879"/>
                  </a:lnTo>
                  <a:lnTo>
                    <a:pt x="898" y="2011"/>
                  </a:lnTo>
                  <a:cubicBezTo>
                    <a:pt x="898" y="2011"/>
                    <a:pt x="920" y="2032"/>
                    <a:pt x="929" y="2040"/>
                  </a:cubicBezTo>
                  <a:cubicBezTo>
                    <a:pt x="1060" y="2155"/>
                    <a:pt x="1224" y="2209"/>
                    <a:pt x="1386" y="2204"/>
                  </a:cubicBezTo>
                  <a:cubicBezTo>
                    <a:pt x="1387" y="2204"/>
                    <a:pt x="1389" y="2204"/>
                    <a:pt x="1390" y="2205"/>
                  </a:cubicBezTo>
                  <a:cubicBezTo>
                    <a:pt x="1817" y="2209"/>
                    <a:pt x="2082" y="2469"/>
                    <a:pt x="2248" y="2693"/>
                  </a:cubicBezTo>
                  <a:cubicBezTo>
                    <a:pt x="1841" y="3100"/>
                    <a:pt x="579" y="4363"/>
                    <a:pt x="579" y="4363"/>
                  </a:cubicBezTo>
                  <a:lnTo>
                    <a:pt x="579" y="4363"/>
                  </a:lnTo>
                  <a:cubicBezTo>
                    <a:pt x="578" y="4364"/>
                    <a:pt x="576" y="4365"/>
                    <a:pt x="575" y="4366"/>
                  </a:cubicBezTo>
                  <a:cubicBezTo>
                    <a:pt x="472" y="4469"/>
                    <a:pt x="472" y="4635"/>
                    <a:pt x="575" y="4738"/>
                  </a:cubicBezTo>
                  <a:cubicBezTo>
                    <a:pt x="580" y="4744"/>
                    <a:pt x="600" y="4763"/>
                    <a:pt x="605" y="4769"/>
                  </a:cubicBezTo>
                  <a:cubicBezTo>
                    <a:pt x="708" y="4871"/>
                    <a:pt x="875" y="4871"/>
                    <a:pt x="978" y="4769"/>
                  </a:cubicBezTo>
                  <a:cubicBezTo>
                    <a:pt x="979" y="4767"/>
                    <a:pt x="980" y="4766"/>
                    <a:pt x="981" y="4765"/>
                  </a:cubicBezTo>
                  <a:lnTo>
                    <a:pt x="981" y="4765"/>
                  </a:lnTo>
                  <a:cubicBezTo>
                    <a:pt x="981" y="4765"/>
                    <a:pt x="2153" y="3593"/>
                    <a:pt x="2603" y="3143"/>
                  </a:cubicBezTo>
                  <a:cubicBezTo>
                    <a:pt x="3030" y="3571"/>
                    <a:pt x="4216" y="4756"/>
                    <a:pt x="4216" y="4756"/>
                  </a:cubicBezTo>
                  <a:lnTo>
                    <a:pt x="4216" y="4756"/>
                  </a:lnTo>
                  <a:cubicBezTo>
                    <a:pt x="4217" y="4757"/>
                    <a:pt x="4218" y="4759"/>
                    <a:pt x="4219" y="4760"/>
                  </a:cubicBezTo>
                  <a:cubicBezTo>
                    <a:pt x="4320" y="4861"/>
                    <a:pt x="4485" y="4861"/>
                    <a:pt x="4586" y="4760"/>
                  </a:cubicBezTo>
                  <a:cubicBezTo>
                    <a:pt x="4687" y="4659"/>
                    <a:pt x="4688" y="4494"/>
                    <a:pt x="4586" y="4393"/>
                  </a:cubicBezTo>
                  <a:cubicBezTo>
                    <a:pt x="4585" y="4392"/>
                    <a:pt x="4583" y="4391"/>
                    <a:pt x="4582" y="4390"/>
                  </a:cubicBezTo>
                  <a:lnTo>
                    <a:pt x="4582" y="4389"/>
                  </a:lnTo>
                  <a:cubicBezTo>
                    <a:pt x="4582" y="4389"/>
                    <a:pt x="3273" y="3080"/>
                    <a:pt x="2910" y="2716"/>
                  </a:cubicBezTo>
                  <a:cubicBezTo>
                    <a:pt x="3074" y="2449"/>
                    <a:pt x="3306" y="2174"/>
                    <a:pt x="3521" y="2138"/>
                  </a:cubicBezTo>
                  <a:close/>
                  <a:moveTo>
                    <a:pt x="3382" y="1355"/>
                  </a:moveTo>
                  <a:cubicBezTo>
                    <a:pt x="3388" y="1286"/>
                    <a:pt x="3402" y="1206"/>
                    <a:pt x="3425" y="1121"/>
                  </a:cubicBezTo>
                  <a:cubicBezTo>
                    <a:pt x="3437" y="1079"/>
                    <a:pt x="3452" y="1036"/>
                    <a:pt x="3469" y="992"/>
                  </a:cubicBezTo>
                  <a:cubicBezTo>
                    <a:pt x="3489" y="948"/>
                    <a:pt x="3509" y="906"/>
                    <a:pt x="3539" y="863"/>
                  </a:cubicBezTo>
                  <a:cubicBezTo>
                    <a:pt x="3595" y="780"/>
                    <a:pt x="3665" y="715"/>
                    <a:pt x="3734" y="661"/>
                  </a:cubicBezTo>
                  <a:cubicBezTo>
                    <a:pt x="3802" y="606"/>
                    <a:pt x="3871" y="564"/>
                    <a:pt x="3933" y="531"/>
                  </a:cubicBezTo>
                  <a:cubicBezTo>
                    <a:pt x="3994" y="498"/>
                    <a:pt x="4048" y="477"/>
                    <a:pt x="4087" y="465"/>
                  </a:cubicBezTo>
                  <a:cubicBezTo>
                    <a:pt x="4127" y="452"/>
                    <a:pt x="4150" y="450"/>
                    <a:pt x="4150" y="450"/>
                  </a:cubicBezTo>
                  <a:cubicBezTo>
                    <a:pt x="4150" y="450"/>
                    <a:pt x="4131" y="464"/>
                    <a:pt x="4102" y="491"/>
                  </a:cubicBezTo>
                  <a:cubicBezTo>
                    <a:pt x="4074" y="518"/>
                    <a:pt x="4033" y="556"/>
                    <a:pt x="3983" y="602"/>
                  </a:cubicBezTo>
                  <a:cubicBezTo>
                    <a:pt x="3888" y="695"/>
                    <a:pt x="3753" y="815"/>
                    <a:pt x="3658" y="945"/>
                  </a:cubicBezTo>
                  <a:cubicBezTo>
                    <a:pt x="3634" y="975"/>
                    <a:pt x="3614" y="1014"/>
                    <a:pt x="3596" y="1050"/>
                  </a:cubicBezTo>
                  <a:cubicBezTo>
                    <a:pt x="3576" y="1087"/>
                    <a:pt x="3559" y="1125"/>
                    <a:pt x="3543" y="1163"/>
                  </a:cubicBezTo>
                  <a:cubicBezTo>
                    <a:pt x="3510" y="1238"/>
                    <a:pt x="3483" y="1310"/>
                    <a:pt x="3460" y="1373"/>
                  </a:cubicBezTo>
                  <a:cubicBezTo>
                    <a:pt x="3437" y="1435"/>
                    <a:pt x="3419" y="1488"/>
                    <a:pt x="3409" y="1526"/>
                  </a:cubicBezTo>
                  <a:cubicBezTo>
                    <a:pt x="3397" y="1564"/>
                    <a:pt x="3399" y="1586"/>
                    <a:pt x="3401" y="1586"/>
                  </a:cubicBezTo>
                  <a:cubicBezTo>
                    <a:pt x="3400" y="1588"/>
                    <a:pt x="3386" y="1566"/>
                    <a:pt x="3382" y="1524"/>
                  </a:cubicBezTo>
                  <a:cubicBezTo>
                    <a:pt x="3376" y="1483"/>
                    <a:pt x="3375" y="1425"/>
                    <a:pt x="3382" y="13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i="1"/>
            </a:p>
          </p:txBody>
        </p:sp>
        <p:grpSp>
          <p:nvGrpSpPr>
            <p:cNvPr id="34" name="ï$ḷídè">
              <a:extLst>
                <a:ext uri="{FF2B5EF4-FFF2-40B4-BE49-F238E27FC236}">
                  <a16:creationId xmlns:a16="http://schemas.microsoft.com/office/drawing/2014/main" xmlns="" id="{186D322F-D913-42C7-92F0-791E0317A03A}"/>
                </a:ext>
              </a:extLst>
            </p:cNvPr>
            <p:cNvGrpSpPr/>
            <p:nvPr/>
          </p:nvGrpSpPr>
          <p:grpSpPr>
            <a:xfrm>
              <a:off x="3118897" y="3455598"/>
              <a:ext cx="423334" cy="423334"/>
              <a:chOff x="3923361" y="2776680"/>
              <a:chExt cx="730016" cy="730016"/>
            </a:xfrm>
          </p:grpSpPr>
          <p:sp>
            <p:nvSpPr>
              <p:cNvPr id="41" name="íšľídè">
                <a:extLst>
                  <a:ext uri="{FF2B5EF4-FFF2-40B4-BE49-F238E27FC236}">
                    <a16:creationId xmlns:a16="http://schemas.microsoft.com/office/drawing/2014/main" xmlns="" id="{C9161E8D-467E-48DC-8B1C-CBD7FE8F68A6}"/>
                  </a:ext>
                </a:extLst>
              </p:cNvPr>
              <p:cNvSpPr/>
              <p:nvPr/>
            </p:nvSpPr>
            <p:spPr>
              <a:xfrm>
                <a:off x="3923361" y="2776680"/>
                <a:ext cx="730016" cy="730016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70000" lnSpcReduction="20000"/>
              </a:bodyPr>
              <a:lstStyle/>
              <a:p>
                <a:pPr algn="ctr"/>
                <a:endParaRPr lang="en-ID" sz="2400"/>
              </a:p>
            </p:txBody>
          </p:sp>
          <p:sp>
            <p:nvSpPr>
              <p:cNvPr id="42" name="ïśľîḋè">
                <a:extLst>
                  <a:ext uri="{FF2B5EF4-FFF2-40B4-BE49-F238E27FC236}">
                    <a16:creationId xmlns:a16="http://schemas.microsoft.com/office/drawing/2014/main" xmlns="" id="{8369C140-FC2C-4956-A090-40C9B61FCB1B}"/>
                  </a:ext>
                </a:extLst>
              </p:cNvPr>
              <p:cNvSpPr/>
              <p:nvPr/>
            </p:nvSpPr>
            <p:spPr bwMode="auto">
              <a:xfrm>
                <a:off x="4110593" y="2995529"/>
                <a:ext cx="355552" cy="327260"/>
              </a:xfrm>
              <a:custGeom>
                <a:avLst/>
                <a:gdLst>
                  <a:gd name="T0" fmla="*/ 348 w 567"/>
                  <a:gd name="T1" fmla="*/ 20 h 521"/>
                  <a:gd name="T2" fmla="*/ 552 w 567"/>
                  <a:gd name="T3" fmla="*/ 224 h 521"/>
                  <a:gd name="T4" fmla="*/ 567 w 567"/>
                  <a:gd name="T5" fmla="*/ 261 h 521"/>
                  <a:gd name="T6" fmla="*/ 552 w 567"/>
                  <a:gd name="T7" fmla="*/ 297 h 521"/>
                  <a:gd name="T8" fmla="*/ 348 w 567"/>
                  <a:gd name="T9" fmla="*/ 501 h 521"/>
                  <a:gd name="T10" fmla="*/ 275 w 567"/>
                  <a:gd name="T11" fmla="*/ 501 h 521"/>
                  <a:gd name="T12" fmla="*/ 273 w 567"/>
                  <a:gd name="T13" fmla="*/ 499 h 521"/>
                  <a:gd name="T14" fmla="*/ 273 w 567"/>
                  <a:gd name="T15" fmla="*/ 426 h 521"/>
                  <a:gd name="T16" fmla="*/ 384 w 567"/>
                  <a:gd name="T17" fmla="*/ 314 h 521"/>
                  <a:gd name="T18" fmla="*/ 52 w 567"/>
                  <a:gd name="T19" fmla="*/ 314 h 521"/>
                  <a:gd name="T20" fmla="*/ 0 w 567"/>
                  <a:gd name="T21" fmla="*/ 262 h 521"/>
                  <a:gd name="T22" fmla="*/ 0 w 567"/>
                  <a:gd name="T23" fmla="*/ 259 h 521"/>
                  <a:gd name="T24" fmla="*/ 52 w 567"/>
                  <a:gd name="T25" fmla="*/ 207 h 521"/>
                  <a:gd name="T26" fmla="*/ 384 w 567"/>
                  <a:gd name="T27" fmla="*/ 207 h 521"/>
                  <a:gd name="T28" fmla="*/ 273 w 567"/>
                  <a:gd name="T29" fmla="*/ 96 h 521"/>
                  <a:gd name="T30" fmla="*/ 273 w 567"/>
                  <a:gd name="T31" fmla="*/ 22 h 521"/>
                  <a:gd name="T32" fmla="*/ 275 w 567"/>
                  <a:gd name="T33" fmla="*/ 20 h 521"/>
                  <a:gd name="T34" fmla="*/ 348 w 567"/>
                  <a:gd name="T35" fmla="*/ 20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67" h="521">
                    <a:moveTo>
                      <a:pt x="348" y="20"/>
                    </a:moveTo>
                    <a:cubicBezTo>
                      <a:pt x="552" y="224"/>
                      <a:pt x="552" y="224"/>
                      <a:pt x="552" y="224"/>
                    </a:cubicBezTo>
                    <a:cubicBezTo>
                      <a:pt x="562" y="234"/>
                      <a:pt x="567" y="247"/>
                      <a:pt x="567" y="261"/>
                    </a:cubicBezTo>
                    <a:cubicBezTo>
                      <a:pt x="567" y="274"/>
                      <a:pt x="562" y="287"/>
                      <a:pt x="552" y="297"/>
                    </a:cubicBezTo>
                    <a:cubicBezTo>
                      <a:pt x="348" y="501"/>
                      <a:pt x="348" y="501"/>
                      <a:pt x="348" y="501"/>
                    </a:cubicBezTo>
                    <a:cubicBezTo>
                      <a:pt x="328" y="521"/>
                      <a:pt x="295" y="521"/>
                      <a:pt x="275" y="501"/>
                    </a:cubicBezTo>
                    <a:cubicBezTo>
                      <a:pt x="273" y="499"/>
                      <a:pt x="273" y="499"/>
                      <a:pt x="273" y="499"/>
                    </a:cubicBezTo>
                    <a:cubicBezTo>
                      <a:pt x="253" y="479"/>
                      <a:pt x="253" y="446"/>
                      <a:pt x="273" y="426"/>
                    </a:cubicBezTo>
                    <a:cubicBezTo>
                      <a:pt x="384" y="314"/>
                      <a:pt x="384" y="314"/>
                      <a:pt x="384" y="314"/>
                    </a:cubicBezTo>
                    <a:cubicBezTo>
                      <a:pt x="52" y="314"/>
                      <a:pt x="52" y="314"/>
                      <a:pt x="52" y="314"/>
                    </a:cubicBezTo>
                    <a:cubicBezTo>
                      <a:pt x="23" y="314"/>
                      <a:pt x="0" y="291"/>
                      <a:pt x="0" y="262"/>
                    </a:cubicBezTo>
                    <a:cubicBezTo>
                      <a:pt x="0" y="259"/>
                      <a:pt x="0" y="259"/>
                      <a:pt x="0" y="259"/>
                    </a:cubicBezTo>
                    <a:cubicBezTo>
                      <a:pt x="0" y="231"/>
                      <a:pt x="23" y="207"/>
                      <a:pt x="52" y="207"/>
                    </a:cubicBezTo>
                    <a:cubicBezTo>
                      <a:pt x="384" y="207"/>
                      <a:pt x="384" y="207"/>
                      <a:pt x="384" y="207"/>
                    </a:cubicBezTo>
                    <a:cubicBezTo>
                      <a:pt x="273" y="96"/>
                      <a:pt x="273" y="96"/>
                      <a:pt x="273" y="96"/>
                    </a:cubicBezTo>
                    <a:cubicBezTo>
                      <a:pt x="253" y="75"/>
                      <a:pt x="253" y="42"/>
                      <a:pt x="273" y="22"/>
                    </a:cubicBezTo>
                    <a:cubicBezTo>
                      <a:pt x="275" y="20"/>
                      <a:pt x="275" y="20"/>
                      <a:pt x="275" y="20"/>
                    </a:cubicBezTo>
                    <a:cubicBezTo>
                      <a:pt x="295" y="0"/>
                      <a:pt x="328" y="0"/>
                      <a:pt x="348" y="2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32500" lnSpcReduction="20000"/>
              </a:bodyPr>
              <a:lstStyle/>
              <a:p>
                <a:endParaRPr lang="en-ID" sz="2400"/>
              </a:p>
            </p:txBody>
          </p:sp>
        </p:grpSp>
        <p:grpSp>
          <p:nvGrpSpPr>
            <p:cNvPr id="35" name="íŝḷíḋé">
              <a:extLst>
                <a:ext uri="{FF2B5EF4-FFF2-40B4-BE49-F238E27FC236}">
                  <a16:creationId xmlns:a16="http://schemas.microsoft.com/office/drawing/2014/main" xmlns="" id="{B73F6073-4C19-4405-B7A8-312737D098A6}"/>
                </a:ext>
              </a:extLst>
            </p:cNvPr>
            <p:cNvGrpSpPr/>
            <p:nvPr/>
          </p:nvGrpSpPr>
          <p:grpSpPr>
            <a:xfrm>
              <a:off x="5881474" y="3455598"/>
              <a:ext cx="423334" cy="423334"/>
              <a:chOff x="3923361" y="2776680"/>
              <a:chExt cx="730016" cy="730016"/>
            </a:xfrm>
          </p:grpSpPr>
          <p:sp>
            <p:nvSpPr>
              <p:cNvPr id="39" name="ïṣḷîḓé">
                <a:extLst>
                  <a:ext uri="{FF2B5EF4-FFF2-40B4-BE49-F238E27FC236}">
                    <a16:creationId xmlns:a16="http://schemas.microsoft.com/office/drawing/2014/main" xmlns="" id="{C23568B2-56DD-4639-9695-C3F42AE2F4C5}"/>
                  </a:ext>
                </a:extLst>
              </p:cNvPr>
              <p:cNvSpPr/>
              <p:nvPr/>
            </p:nvSpPr>
            <p:spPr>
              <a:xfrm>
                <a:off x="3923361" y="2776680"/>
                <a:ext cx="730016" cy="730016"/>
              </a:xfrm>
              <a:prstGeom prst="ellipse">
                <a:avLst/>
              </a:prstGeom>
              <a:solidFill>
                <a:schemeClr val="accent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70000" lnSpcReduction="20000"/>
              </a:bodyPr>
              <a:lstStyle/>
              <a:p>
                <a:pPr algn="ctr"/>
                <a:endParaRPr lang="en-ID" sz="2400"/>
              </a:p>
            </p:txBody>
          </p:sp>
          <p:sp>
            <p:nvSpPr>
              <p:cNvPr id="40" name="iSḻíďe">
                <a:extLst>
                  <a:ext uri="{FF2B5EF4-FFF2-40B4-BE49-F238E27FC236}">
                    <a16:creationId xmlns:a16="http://schemas.microsoft.com/office/drawing/2014/main" xmlns="" id="{89ADC64A-1F47-4026-87F5-9A57FBF6CC2F}"/>
                  </a:ext>
                </a:extLst>
              </p:cNvPr>
              <p:cNvSpPr/>
              <p:nvPr/>
            </p:nvSpPr>
            <p:spPr bwMode="auto">
              <a:xfrm>
                <a:off x="4110593" y="2995529"/>
                <a:ext cx="355552" cy="327260"/>
              </a:xfrm>
              <a:custGeom>
                <a:avLst/>
                <a:gdLst>
                  <a:gd name="T0" fmla="*/ 348 w 567"/>
                  <a:gd name="T1" fmla="*/ 20 h 521"/>
                  <a:gd name="T2" fmla="*/ 552 w 567"/>
                  <a:gd name="T3" fmla="*/ 224 h 521"/>
                  <a:gd name="T4" fmla="*/ 567 w 567"/>
                  <a:gd name="T5" fmla="*/ 261 h 521"/>
                  <a:gd name="T6" fmla="*/ 552 w 567"/>
                  <a:gd name="T7" fmla="*/ 297 h 521"/>
                  <a:gd name="T8" fmla="*/ 348 w 567"/>
                  <a:gd name="T9" fmla="*/ 501 h 521"/>
                  <a:gd name="T10" fmla="*/ 275 w 567"/>
                  <a:gd name="T11" fmla="*/ 501 h 521"/>
                  <a:gd name="T12" fmla="*/ 273 w 567"/>
                  <a:gd name="T13" fmla="*/ 499 h 521"/>
                  <a:gd name="T14" fmla="*/ 273 w 567"/>
                  <a:gd name="T15" fmla="*/ 426 h 521"/>
                  <a:gd name="T16" fmla="*/ 384 w 567"/>
                  <a:gd name="T17" fmla="*/ 314 h 521"/>
                  <a:gd name="T18" fmla="*/ 52 w 567"/>
                  <a:gd name="T19" fmla="*/ 314 h 521"/>
                  <a:gd name="T20" fmla="*/ 0 w 567"/>
                  <a:gd name="T21" fmla="*/ 262 h 521"/>
                  <a:gd name="T22" fmla="*/ 0 w 567"/>
                  <a:gd name="T23" fmla="*/ 259 h 521"/>
                  <a:gd name="T24" fmla="*/ 52 w 567"/>
                  <a:gd name="T25" fmla="*/ 207 h 521"/>
                  <a:gd name="T26" fmla="*/ 384 w 567"/>
                  <a:gd name="T27" fmla="*/ 207 h 521"/>
                  <a:gd name="T28" fmla="*/ 273 w 567"/>
                  <a:gd name="T29" fmla="*/ 96 h 521"/>
                  <a:gd name="T30" fmla="*/ 273 w 567"/>
                  <a:gd name="T31" fmla="*/ 22 h 521"/>
                  <a:gd name="T32" fmla="*/ 275 w 567"/>
                  <a:gd name="T33" fmla="*/ 20 h 521"/>
                  <a:gd name="T34" fmla="*/ 348 w 567"/>
                  <a:gd name="T35" fmla="*/ 20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67" h="521">
                    <a:moveTo>
                      <a:pt x="348" y="20"/>
                    </a:moveTo>
                    <a:cubicBezTo>
                      <a:pt x="552" y="224"/>
                      <a:pt x="552" y="224"/>
                      <a:pt x="552" y="224"/>
                    </a:cubicBezTo>
                    <a:cubicBezTo>
                      <a:pt x="562" y="234"/>
                      <a:pt x="567" y="247"/>
                      <a:pt x="567" y="261"/>
                    </a:cubicBezTo>
                    <a:cubicBezTo>
                      <a:pt x="567" y="274"/>
                      <a:pt x="562" y="287"/>
                      <a:pt x="552" y="297"/>
                    </a:cubicBezTo>
                    <a:cubicBezTo>
                      <a:pt x="348" y="501"/>
                      <a:pt x="348" y="501"/>
                      <a:pt x="348" y="501"/>
                    </a:cubicBezTo>
                    <a:cubicBezTo>
                      <a:pt x="328" y="521"/>
                      <a:pt x="295" y="521"/>
                      <a:pt x="275" y="501"/>
                    </a:cubicBezTo>
                    <a:cubicBezTo>
                      <a:pt x="273" y="499"/>
                      <a:pt x="273" y="499"/>
                      <a:pt x="273" y="499"/>
                    </a:cubicBezTo>
                    <a:cubicBezTo>
                      <a:pt x="253" y="479"/>
                      <a:pt x="253" y="446"/>
                      <a:pt x="273" y="426"/>
                    </a:cubicBezTo>
                    <a:cubicBezTo>
                      <a:pt x="384" y="314"/>
                      <a:pt x="384" y="314"/>
                      <a:pt x="384" y="314"/>
                    </a:cubicBezTo>
                    <a:cubicBezTo>
                      <a:pt x="52" y="314"/>
                      <a:pt x="52" y="314"/>
                      <a:pt x="52" y="314"/>
                    </a:cubicBezTo>
                    <a:cubicBezTo>
                      <a:pt x="23" y="314"/>
                      <a:pt x="0" y="291"/>
                      <a:pt x="0" y="262"/>
                    </a:cubicBezTo>
                    <a:cubicBezTo>
                      <a:pt x="0" y="259"/>
                      <a:pt x="0" y="259"/>
                      <a:pt x="0" y="259"/>
                    </a:cubicBezTo>
                    <a:cubicBezTo>
                      <a:pt x="0" y="231"/>
                      <a:pt x="23" y="207"/>
                      <a:pt x="52" y="207"/>
                    </a:cubicBezTo>
                    <a:cubicBezTo>
                      <a:pt x="384" y="207"/>
                      <a:pt x="384" y="207"/>
                      <a:pt x="384" y="207"/>
                    </a:cubicBezTo>
                    <a:cubicBezTo>
                      <a:pt x="273" y="96"/>
                      <a:pt x="273" y="96"/>
                      <a:pt x="273" y="96"/>
                    </a:cubicBezTo>
                    <a:cubicBezTo>
                      <a:pt x="253" y="75"/>
                      <a:pt x="253" y="42"/>
                      <a:pt x="273" y="22"/>
                    </a:cubicBezTo>
                    <a:cubicBezTo>
                      <a:pt x="275" y="20"/>
                      <a:pt x="275" y="20"/>
                      <a:pt x="275" y="20"/>
                    </a:cubicBezTo>
                    <a:cubicBezTo>
                      <a:pt x="295" y="0"/>
                      <a:pt x="328" y="0"/>
                      <a:pt x="348" y="2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32500" lnSpcReduction="20000"/>
              </a:bodyPr>
              <a:lstStyle/>
              <a:p>
                <a:endParaRPr lang="en-ID" sz="2400"/>
              </a:p>
            </p:txBody>
          </p:sp>
        </p:grpSp>
        <p:grpSp>
          <p:nvGrpSpPr>
            <p:cNvPr id="36" name="îṥḻiďè">
              <a:extLst>
                <a:ext uri="{FF2B5EF4-FFF2-40B4-BE49-F238E27FC236}">
                  <a16:creationId xmlns:a16="http://schemas.microsoft.com/office/drawing/2014/main" xmlns="" id="{6217F8FB-EE39-4C53-A0A2-37A78F9743D1}"/>
                </a:ext>
              </a:extLst>
            </p:cNvPr>
            <p:cNvGrpSpPr/>
            <p:nvPr/>
          </p:nvGrpSpPr>
          <p:grpSpPr>
            <a:xfrm>
              <a:off x="8644051" y="3455598"/>
              <a:ext cx="423334" cy="423334"/>
              <a:chOff x="3923361" y="2776680"/>
              <a:chExt cx="730016" cy="730016"/>
            </a:xfrm>
          </p:grpSpPr>
          <p:sp>
            <p:nvSpPr>
              <p:cNvPr id="37" name="ïŝļîḑê">
                <a:extLst>
                  <a:ext uri="{FF2B5EF4-FFF2-40B4-BE49-F238E27FC236}">
                    <a16:creationId xmlns:a16="http://schemas.microsoft.com/office/drawing/2014/main" xmlns="" id="{3F13A071-DEF3-45A3-A3D2-69A511CB139A}"/>
                  </a:ext>
                </a:extLst>
              </p:cNvPr>
              <p:cNvSpPr/>
              <p:nvPr/>
            </p:nvSpPr>
            <p:spPr>
              <a:xfrm>
                <a:off x="3923361" y="2776680"/>
                <a:ext cx="730016" cy="730016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70000" lnSpcReduction="20000"/>
              </a:bodyPr>
              <a:lstStyle/>
              <a:p>
                <a:pPr algn="ctr"/>
                <a:endParaRPr lang="en-ID" sz="2400"/>
              </a:p>
            </p:txBody>
          </p:sp>
          <p:sp>
            <p:nvSpPr>
              <p:cNvPr id="38" name="îš1iḓè">
                <a:extLst>
                  <a:ext uri="{FF2B5EF4-FFF2-40B4-BE49-F238E27FC236}">
                    <a16:creationId xmlns:a16="http://schemas.microsoft.com/office/drawing/2014/main" xmlns="" id="{20A9D13C-7821-41FE-9A48-74262AFEC5F7}"/>
                  </a:ext>
                </a:extLst>
              </p:cNvPr>
              <p:cNvSpPr/>
              <p:nvPr/>
            </p:nvSpPr>
            <p:spPr bwMode="auto">
              <a:xfrm>
                <a:off x="4110593" y="2995529"/>
                <a:ext cx="355552" cy="327260"/>
              </a:xfrm>
              <a:custGeom>
                <a:avLst/>
                <a:gdLst>
                  <a:gd name="T0" fmla="*/ 348 w 567"/>
                  <a:gd name="T1" fmla="*/ 20 h 521"/>
                  <a:gd name="T2" fmla="*/ 552 w 567"/>
                  <a:gd name="T3" fmla="*/ 224 h 521"/>
                  <a:gd name="T4" fmla="*/ 567 w 567"/>
                  <a:gd name="T5" fmla="*/ 261 h 521"/>
                  <a:gd name="T6" fmla="*/ 552 w 567"/>
                  <a:gd name="T7" fmla="*/ 297 h 521"/>
                  <a:gd name="T8" fmla="*/ 348 w 567"/>
                  <a:gd name="T9" fmla="*/ 501 h 521"/>
                  <a:gd name="T10" fmla="*/ 275 w 567"/>
                  <a:gd name="T11" fmla="*/ 501 h 521"/>
                  <a:gd name="T12" fmla="*/ 273 w 567"/>
                  <a:gd name="T13" fmla="*/ 499 h 521"/>
                  <a:gd name="T14" fmla="*/ 273 w 567"/>
                  <a:gd name="T15" fmla="*/ 426 h 521"/>
                  <a:gd name="T16" fmla="*/ 384 w 567"/>
                  <a:gd name="T17" fmla="*/ 314 h 521"/>
                  <a:gd name="T18" fmla="*/ 52 w 567"/>
                  <a:gd name="T19" fmla="*/ 314 h 521"/>
                  <a:gd name="T20" fmla="*/ 0 w 567"/>
                  <a:gd name="T21" fmla="*/ 262 h 521"/>
                  <a:gd name="T22" fmla="*/ 0 w 567"/>
                  <a:gd name="T23" fmla="*/ 259 h 521"/>
                  <a:gd name="T24" fmla="*/ 52 w 567"/>
                  <a:gd name="T25" fmla="*/ 207 h 521"/>
                  <a:gd name="T26" fmla="*/ 384 w 567"/>
                  <a:gd name="T27" fmla="*/ 207 h 521"/>
                  <a:gd name="T28" fmla="*/ 273 w 567"/>
                  <a:gd name="T29" fmla="*/ 96 h 521"/>
                  <a:gd name="T30" fmla="*/ 273 w 567"/>
                  <a:gd name="T31" fmla="*/ 22 h 521"/>
                  <a:gd name="T32" fmla="*/ 275 w 567"/>
                  <a:gd name="T33" fmla="*/ 20 h 521"/>
                  <a:gd name="T34" fmla="*/ 348 w 567"/>
                  <a:gd name="T35" fmla="*/ 20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67" h="521">
                    <a:moveTo>
                      <a:pt x="348" y="20"/>
                    </a:moveTo>
                    <a:cubicBezTo>
                      <a:pt x="552" y="224"/>
                      <a:pt x="552" y="224"/>
                      <a:pt x="552" y="224"/>
                    </a:cubicBezTo>
                    <a:cubicBezTo>
                      <a:pt x="562" y="234"/>
                      <a:pt x="567" y="247"/>
                      <a:pt x="567" y="261"/>
                    </a:cubicBezTo>
                    <a:cubicBezTo>
                      <a:pt x="567" y="274"/>
                      <a:pt x="562" y="287"/>
                      <a:pt x="552" y="297"/>
                    </a:cubicBezTo>
                    <a:cubicBezTo>
                      <a:pt x="348" y="501"/>
                      <a:pt x="348" y="501"/>
                      <a:pt x="348" y="501"/>
                    </a:cubicBezTo>
                    <a:cubicBezTo>
                      <a:pt x="328" y="521"/>
                      <a:pt x="295" y="521"/>
                      <a:pt x="275" y="501"/>
                    </a:cubicBezTo>
                    <a:cubicBezTo>
                      <a:pt x="273" y="499"/>
                      <a:pt x="273" y="499"/>
                      <a:pt x="273" y="499"/>
                    </a:cubicBezTo>
                    <a:cubicBezTo>
                      <a:pt x="253" y="479"/>
                      <a:pt x="253" y="446"/>
                      <a:pt x="273" y="426"/>
                    </a:cubicBezTo>
                    <a:cubicBezTo>
                      <a:pt x="384" y="314"/>
                      <a:pt x="384" y="314"/>
                      <a:pt x="384" y="314"/>
                    </a:cubicBezTo>
                    <a:cubicBezTo>
                      <a:pt x="52" y="314"/>
                      <a:pt x="52" y="314"/>
                      <a:pt x="52" y="314"/>
                    </a:cubicBezTo>
                    <a:cubicBezTo>
                      <a:pt x="23" y="314"/>
                      <a:pt x="0" y="291"/>
                      <a:pt x="0" y="262"/>
                    </a:cubicBezTo>
                    <a:cubicBezTo>
                      <a:pt x="0" y="259"/>
                      <a:pt x="0" y="259"/>
                      <a:pt x="0" y="259"/>
                    </a:cubicBezTo>
                    <a:cubicBezTo>
                      <a:pt x="0" y="231"/>
                      <a:pt x="23" y="207"/>
                      <a:pt x="52" y="207"/>
                    </a:cubicBezTo>
                    <a:cubicBezTo>
                      <a:pt x="384" y="207"/>
                      <a:pt x="384" y="207"/>
                      <a:pt x="384" y="207"/>
                    </a:cubicBezTo>
                    <a:cubicBezTo>
                      <a:pt x="273" y="96"/>
                      <a:pt x="273" y="96"/>
                      <a:pt x="273" y="96"/>
                    </a:cubicBezTo>
                    <a:cubicBezTo>
                      <a:pt x="253" y="75"/>
                      <a:pt x="253" y="42"/>
                      <a:pt x="273" y="22"/>
                    </a:cubicBezTo>
                    <a:cubicBezTo>
                      <a:pt x="275" y="20"/>
                      <a:pt x="275" y="20"/>
                      <a:pt x="275" y="20"/>
                    </a:cubicBezTo>
                    <a:cubicBezTo>
                      <a:pt x="295" y="0"/>
                      <a:pt x="328" y="0"/>
                      <a:pt x="348" y="2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32500" lnSpcReduction="20000"/>
              </a:bodyPr>
              <a:lstStyle/>
              <a:p>
                <a:endParaRPr lang="en-ID" sz="24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92170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B6C61C9-60A3-4AB6-9E1F-D365AA40F2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FC2621B-877B-429D-9F14-7DFF8235D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F6C214E-D54F-46B8-AB93-4B35B1D6A8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grpSp>
        <p:nvGrpSpPr>
          <p:cNvPr id="5" name="20892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9626377-47E1-4C86-8C9D-A32EEB78C2F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2138743"/>
            <a:ext cx="10858500" cy="3082292"/>
            <a:chOff x="660400" y="2138743"/>
            <a:chExt cx="10858500" cy="3082292"/>
          </a:xfrm>
        </p:grpSpPr>
        <p:sp>
          <p:nvSpPr>
            <p:cNvPr id="6" name="îṡļîḑé">
              <a:extLst>
                <a:ext uri="{FF2B5EF4-FFF2-40B4-BE49-F238E27FC236}">
                  <a16:creationId xmlns:a16="http://schemas.microsoft.com/office/drawing/2014/main" xmlns="" id="{8E9B127A-6FE5-46CF-9E5B-E7CB87FA45E3}"/>
                </a:ext>
              </a:extLst>
            </p:cNvPr>
            <p:cNvSpPr/>
            <p:nvPr/>
          </p:nvSpPr>
          <p:spPr>
            <a:xfrm>
              <a:off x="4994836" y="2546444"/>
              <a:ext cx="2189629" cy="109542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7" name="i$ḻîďé">
              <a:extLst>
                <a:ext uri="{FF2B5EF4-FFF2-40B4-BE49-F238E27FC236}">
                  <a16:creationId xmlns:a16="http://schemas.microsoft.com/office/drawing/2014/main" xmlns="" id="{9BA3B492-5469-45C6-A2BD-82790403CA32}"/>
                </a:ext>
              </a:extLst>
            </p:cNvPr>
            <p:cNvSpPr/>
            <p:nvPr/>
          </p:nvSpPr>
          <p:spPr>
            <a:xfrm rot="10800000">
              <a:off x="4994836" y="3724227"/>
              <a:ext cx="2189629" cy="1095423"/>
            </a:xfrm>
            <a:prstGeom prst="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8" name="ïṡḷïḋé">
              <a:extLst>
                <a:ext uri="{FF2B5EF4-FFF2-40B4-BE49-F238E27FC236}">
                  <a16:creationId xmlns:a16="http://schemas.microsoft.com/office/drawing/2014/main" xmlns="" id="{BCD3789E-DF1C-4579-985C-FCDAB49FC932}"/>
                </a:ext>
              </a:extLst>
            </p:cNvPr>
            <p:cNvSpPr/>
            <p:nvPr/>
          </p:nvSpPr>
          <p:spPr>
            <a:xfrm rot="10800000">
              <a:off x="3784105" y="2546444"/>
              <a:ext cx="2189629" cy="1095423"/>
            </a:xfrm>
            <a:prstGeom prst="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9" name="íṣḷïḍê">
              <a:extLst>
                <a:ext uri="{FF2B5EF4-FFF2-40B4-BE49-F238E27FC236}">
                  <a16:creationId xmlns:a16="http://schemas.microsoft.com/office/drawing/2014/main" xmlns="" id="{468B3759-C024-4FC4-ABC8-BB85C722D3A5}"/>
                </a:ext>
              </a:extLst>
            </p:cNvPr>
            <p:cNvSpPr/>
            <p:nvPr/>
          </p:nvSpPr>
          <p:spPr>
            <a:xfrm>
              <a:off x="6205566" y="3724227"/>
              <a:ext cx="2189629" cy="1095423"/>
            </a:xfrm>
            <a:prstGeom prst="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0" name="îṧḷíde">
              <a:extLst>
                <a:ext uri="{FF2B5EF4-FFF2-40B4-BE49-F238E27FC236}">
                  <a16:creationId xmlns:a16="http://schemas.microsoft.com/office/drawing/2014/main" xmlns="" id="{8B3C3C7B-4392-45FD-8D5E-FBCAC84A52D2}"/>
                </a:ext>
              </a:extLst>
            </p:cNvPr>
            <p:cNvSpPr/>
            <p:nvPr/>
          </p:nvSpPr>
          <p:spPr bwMode="auto">
            <a:xfrm>
              <a:off x="7130555" y="4215566"/>
              <a:ext cx="339653" cy="339017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 fontScale="70000" lnSpcReduction="20000"/>
            </a:bodyPr>
            <a:lstStyle/>
            <a:p>
              <a:pPr algn="ctr"/>
              <a:endParaRPr lang="zh-CN" altLang="en-US" sz="2800">
                <a:solidFill>
                  <a:schemeClr val="bg1"/>
                </a:solidFill>
              </a:endParaRPr>
            </a:p>
          </p:txBody>
        </p:sp>
        <p:sp>
          <p:nvSpPr>
            <p:cNvPr id="11" name="ïšľiḑe">
              <a:extLst>
                <a:ext uri="{FF2B5EF4-FFF2-40B4-BE49-F238E27FC236}">
                  <a16:creationId xmlns:a16="http://schemas.microsoft.com/office/drawing/2014/main" xmlns="" id="{724F03F4-BADD-4E49-A991-9F5122E720BD}"/>
                </a:ext>
              </a:extLst>
            </p:cNvPr>
            <p:cNvSpPr/>
            <p:nvPr/>
          </p:nvSpPr>
          <p:spPr bwMode="auto">
            <a:xfrm>
              <a:off x="5919823" y="3006530"/>
              <a:ext cx="339653" cy="326651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" name="íŝ1íḍé">
              <a:extLst>
                <a:ext uri="{FF2B5EF4-FFF2-40B4-BE49-F238E27FC236}">
                  <a16:creationId xmlns:a16="http://schemas.microsoft.com/office/drawing/2014/main" xmlns="" id="{15A54DC7-1CA4-46B9-8CD6-5A3B8A564D54}"/>
                </a:ext>
              </a:extLst>
            </p:cNvPr>
            <p:cNvSpPr/>
            <p:nvPr/>
          </p:nvSpPr>
          <p:spPr bwMode="auto">
            <a:xfrm>
              <a:off x="4688725" y="2844825"/>
              <a:ext cx="380390" cy="307891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 fontScale="55000" lnSpcReduction="20000"/>
            </a:bodyPr>
            <a:lstStyle/>
            <a:p>
              <a:pPr algn="ctr"/>
              <a:endParaRPr lang="id-ID" sz="2800">
                <a:solidFill>
                  <a:schemeClr val="bg1"/>
                </a:solidFill>
              </a:endParaRPr>
            </a:p>
          </p:txBody>
        </p:sp>
        <p:sp>
          <p:nvSpPr>
            <p:cNvPr id="13" name="îšļiḋé">
              <a:extLst>
                <a:ext uri="{FF2B5EF4-FFF2-40B4-BE49-F238E27FC236}">
                  <a16:creationId xmlns:a16="http://schemas.microsoft.com/office/drawing/2014/main" xmlns="" id="{F25674C9-F906-4346-BE9B-C5B6C79A83AB}"/>
                </a:ext>
              </a:extLst>
            </p:cNvPr>
            <p:cNvSpPr/>
            <p:nvPr/>
          </p:nvSpPr>
          <p:spPr bwMode="auto">
            <a:xfrm>
              <a:off x="5906604" y="4035297"/>
              <a:ext cx="366093" cy="319582"/>
            </a:xfrm>
            <a:custGeom>
              <a:avLst/>
              <a:gdLst>
                <a:gd name="connsiteX0" fmla="*/ 424975 w 608697"/>
                <a:gd name="connsiteY0" fmla="*/ 168488 h 531358"/>
                <a:gd name="connsiteX1" fmla="*/ 387604 w 608697"/>
                <a:gd name="connsiteY1" fmla="*/ 205806 h 531358"/>
                <a:gd name="connsiteX2" fmla="*/ 424975 w 608697"/>
                <a:gd name="connsiteY2" fmla="*/ 243124 h 531358"/>
                <a:gd name="connsiteX3" fmla="*/ 462346 w 608697"/>
                <a:gd name="connsiteY3" fmla="*/ 205806 h 531358"/>
                <a:gd name="connsiteX4" fmla="*/ 424975 w 608697"/>
                <a:gd name="connsiteY4" fmla="*/ 168488 h 531358"/>
                <a:gd name="connsiteX5" fmla="*/ 287947 w 608697"/>
                <a:gd name="connsiteY5" fmla="*/ 168488 h 531358"/>
                <a:gd name="connsiteX6" fmla="*/ 250576 w 608697"/>
                <a:gd name="connsiteY6" fmla="*/ 205806 h 531358"/>
                <a:gd name="connsiteX7" fmla="*/ 287947 w 608697"/>
                <a:gd name="connsiteY7" fmla="*/ 243124 h 531358"/>
                <a:gd name="connsiteX8" fmla="*/ 325318 w 608697"/>
                <a:gd name="connsiteY8" fmla="*/ 205806 h 531358"/>
                <a:gd name="connsiteX9" fmla="*/ 287947 w 608697"/>
                <a:gd name="connsiteY9" fmla="*/ 168488 h 531358"/>
                <a:gd name="connsiteX10" fmla="*/ 102356 w 608697"/>
                <a:gd name="connsiteY10" fmla="*/ 121231 h 531358"/>
                <a:gd name="connsiteX11" fmla="*/ 98850 w 608697"/>
                <a:gd name="connsiteY11" fmla="*/ 127711 h 531358"/>
                <a:gd name="connsiteX12" fmla="*/ 76842 w 608697"/>
                <a:gd name="connsiteY12" fmla="*/ 217990 h 531358"/>
                <a:gd name="connsiteX13" fmla="*/ 98850 w 608697"/>
                <a:gd name="connsiteY13" fmla="*/ 308194 h 531358"/>
                <a:gd name="connsiteX14" fmla="*/ 157488 w 608697"/>
                <a:gd name="connsiteY14" fmla="*/ 380223 h 531358"/>
                <a:gd name="connsiteX15" fmla="*/ 344668 w 608697"/>
                <a:gd name="connsiteY15" fmla="*/ 444729 h 531358"/>
                <a:gd name="connsiteX16" fmla="*/ 370257 w 608697"/>
                <a:gd name="connsiteY16" fmla="*/ 443687 h 531358"/>
                <a:gd name="connsiteX17" fmla="*/ 236717 w 608697"/>
                <a:gd name="connsiteY17" fmla="*/ 477876 h 531358"/>
                <a:gd name="connsiteX18" fmla="*/ 198072 w 608697"/>
                <a:gd name="connsiteY18" fmla="*/ 475344 h 531358"/>
                <a:gd name="connsiteX19" fmla="*/ 82437 w 608697"/>
                <a:gd name="connsiteY19" fmla="*/ 531284 h 531358"/>
                <a:gd name="connsiteX20" fmla="*/ 81542 w 608697"/>
                <a:gd name="connsiteY20" fmla="*/ 531358 h 531358"/>
                <a:gd name="connsiteX21" fmla="*/ 75051 w 608697"/>
                <a:gd name="connsiteY21" fmla="*/ 527857 h 531358"/>
                <a:gd name="connsiteX22" fmla="*/ 74753 w 608697"/>
                <a:gd name="connsiteY22" fmla="*/ 519738 h 531358"/>
                <a:gd name="connsiteX23" fmla="*/ 88778 w 608697"/>
                <a:gd name="connsiteY23" fmla="*/ 435046 h 531358"/>
                <a:gd name="connsiteX24" fmla="*/ 0 w 608697"/>
                <a:gd name="connsiteY24" fmla="*/ 282198 h 531358"/>
                <a:gd name="connsiteX25" fmla="*/ 102356 w 608697"/>
                <a:gd name="connsiteY25" fmla="*/ 121231 h 531358"/>
                <a:gd name="connsiteX26" fmla="*/ 356424 w 608697"/>
                <a:gd name="connsiteY26" fmla="*/ 0 h 531358"/>
                <a:gd name="connsiteX27" fmla="*/ 608697 w 608697"/>
                <a:gd name="connsiteY27" fmla="*/ 211244 h 531358"/>
                <a:gd name="connsiteX28" fmla="*/ 518290 w 608697"/>
                <a:gd name="connsiteY28" fmla="*/ 373401 h 531358"/>
                <a:gd name="connsiteX29" fmla="*/ 531941 w 608697"/>
                <a:gd name="connsiteY29" fmla="*/ 441109 h 531358"/>
                <a:gd name="connsiteX30" fmla="*/ 531120 w 608697"/>
                <a:gd name="connsiteY30" fmla="*/ 465391 h 531358"/>
                <a:gd name="connsiteX31" fmla="*/ 511577 w 608697"/>
                <a:gd name="connsiteY31" fmla="*/ 475894 h 531358"/>
                <a:gd name="connsiteX32" fmla="*/ 509041 w 608697"/>
                <a:gd name="connsiteY32" fmla="*/ 475745 h 531358"/>
                <a:gd name="connsiteX33" fmla="*/ 391408 w 608697"/>
                <a:gd name="connsiteY33" fmla="*/ 420476 h 531358"/>
                <a:gd name="connsiteX34" fmla="*/ 356424 w 608697"/>
                <a:gd name="connsiteY34" fmla="*/ 422487 h 531358"/>
                <a:gd name="connsiteX35" fmla="*/ 104225 w 608697"/>
                <a:gd name="connsiteY35" fmla="*/ 211244 h 531358"/>
                <a:gd name="connsiteX36" fmla="*/ 356424 w 608697"/>
                <a:gd name="connsiteY36" fmla="*/ 0 h 531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8697" h="531358">
                  <a:moveTo>
                    <a:pt x="424975" y="168488"/>
                  </a:moveTo>
                  <a:cubicBezTo>
                    <a:pt x="404312" y="168488"/>
                    <a:pt x="387604" y="185248"/>
                    <a:pt x="387604" y="205806"/>
                  </a:cubicBezTo>
                  <a:cubicBezTo>
                    <a:pt x="387604" y="226439"/>
                    <a:pt x="404312" y="243124"/>
                    <a:pt x="424975" y="243124"/>
                  </a:cubicBezTo>
                  <a:cubicBezTo>
                    <a:pt x="445562" y="243124"/>
                    <a:pt x="462346" y="226439"/>
                    <a:pt x="462346" y="205806"/>
                  </a:cubicBezTo>
                  <a:cubicBezTo>
                    <a:pt x="462346" y="185248"/>
                    <a:pt x="445637" y="168488"/>
                    <a:pt x="424975" y="168488"/>
                  </a:cubicBezTo>
                  <a:close/>
                  <a:moveTo>
                    <a:pt x="287947" y="168488"/>
                  </a:moveTo>
                  <a:cubicBezTo>
                    <a:pt x="267285" y="168488"/>
                    <a:pt x="250576" y="185248"/>
                    <a:pt x="250576" y="205806"/>
                  </a:cubicBezTo>
                  <a:cubicBezTo>
                    <a:pt x="250576" y="226439"/>
                    <a:pt x="267285" y="243124"/>
                    <a:pt x="287947" y="243124"/>
                  </a:cubicBezTo>
                  <a:cubicBezTo>
                    <a:pt x="308610" y="243124"/>
                    <a:pt x="325318" y="226439"/>
                    <a:pt x="325318" y="205806"/>
                  </a:cubicBezTo>
                  <a:cubicBezTo>
                    <a:pt x="325318" y="185248"/>
                    <a:pt x="308610" y="168488"/>
                    <a:pt x="287947" y="168488"/>
                  </a:cubicBezTo>
                  <a:close/>
                  <a:moveTo>
                    <a:pt x="102356" y="121231"/>
                  </a:moveTo>
                  <a:cubicBezTo>
                    <a:pt x="101162" y="123317"/>
                    <a:pt x="99969" y="125477"/>
                    <a:pt x="98850" y="127711"/>
                  </a:cubicBezTo>
                  <a:cubicBezTo>
                    <a:pt x="84227" y="156240"/>
                    <a:pt x="76842" y="186631"/>
                    <a:pt x="76842" y="217990"/>
                  </a:cubicBezTo>
                  <a:cubicBezTo>
                    <a:pt x="76842" y="249275"/>
                    <a:pt x="84227" y="279666"/>
                    <a:pt x="98850" y="308194"/>
                  </a:cubicBezTo>
                  <a:cubicBezTo>
                    <a:pt x="112726" y="335308"/>
                    <a:pt x="132496" y="359516"/>
                    <a:pt x="157488" y="380223"/>
                  </a:cubicBezTo>
                  <a:cubicBezTo>
                    <a:pt x="207845" y="421787"/>
                    <a:pt x="274317" y="444729"/>
                    <a:pt x="344668" y="444729"/>
                  </a:cubicBezTo>
                  <a:cubicBezTo>
                    <a:pt x="353173" y="444729"/>
                    <a:pt x="361752" y="444357"/>
                    <a:pt x="370257" y="443687"/>
                  </a:cubicBezTo>
                  <a:cubicBezTo>
                    <a:pt x="332209" y="465288"/>
                    <a:pt x="286254" y="477876"/>
                    <a:pt x="236717" y="477876"/>
                  </a:cubicBezTo>
                  <a:cubicBezTo>
                    <a:pt x="223736" y="477876"/>
                    <a:pt x="210755" y="477057"/>
                    <a:pt x="198072" y="475344"/>
                  </a:cubicBezTo>
                  <a:cubicBezTo>
                    <a:pt x="160397" y="499478"/>
                    <a:pt x="110637" y="528155"/>
                    <a:pt x="82437" y="531284"/>
                  </a:cubicBezTo>
                  <a:cubicBezTo>
                    <a:pt x="82138" y="531358"/>
                    <a:pt x="81840" y="531358"/>
                    <a:pt x="81542" y="531358"/>
                  </a:cubicBezTo>
                  <a:cubicBezTo>
                    <a:pt x="78930" y="531358"/>
                    <a:pt x="76469" y="530017"/>
                    <a:pt x="75051" y="527857"/>
                  </a:cubicBezTo>
                  <a:cubicBezTo>
                    <a:pt x="73410" y="525399"/>
                    <a:pt x="73335" y="522271"/>
                    <a:pt x="74753" y="519738"/>
                  </a:cubicBezTo>
                  <a:cubicBezTo>
                    <a:pt x="75051" y="519291"/>
                    <a:pt x="99223" y="476014"/>
                    <a:pt x="88778" y="435046"/>
                  </a:cubicBezTo>
                  <a:cubicBezTo>
                    <a:pt x="32303" y="397653"/>
                    <a:pt x="0" y="342160"/>
                    <a:pt x="0" y="282198"/>
                  </a:cubicBezTo>
                  <a:cubicBezTo>
                    <a:pt x="0" y="215532"/>
                    <a:pt x="40584" y="156538"/>
                    <a:pt x="102356" y="121231"/>
                  </a:cubicBezTo>
                  <a:close/>
                  <a:moveTo>
                    <a:pt x="356424" y="0"/>
                  </a:moveTo>
                  <a:cubicBezTo>
                    <a:pt x="495540" y="0"/>
                    <a:pt x="608697" y="94747"/>
                    <a:pt x="608697" y="211244"/>
                  </a:cubicBezTo>
                  <a:cubicBezTo>
                    <a:pt x="608697" y="274408"/>
                    <a:pt x="575802" y="333178"/>
                    <a:pt x="518290" y="373401"/>
                  </a:cubicBezTo>
                  <a:cubicBezTo>
                    <a:pt x="512845" y="406324"/>
                    <a:pt x="531717" y="440811"/>
                    <a:pt x="531941" y="441109"/>
                  </a:cubicBezTo>
                  <a:cubicBezTo>
                    <a:pt x="536267" y="448781"/>
                    <a:pt x="535969" y="458092"/>
                    <a:pt x="531120" y="465391"/>
                  </a:cubicBezTo>
                  <a:cubicBezTo>
                    <a:pt x="526794" y="472021"/>
                    <a:pt x="519484" y="475894"/>
                    <a:pt x="511577" y="475894"/>
                  </a:cubicBezTo>
                  <a:cubicBezTo>
                    <a:pt x="510756" y="475894"/>
                    <a:pt x="509936" y="475894"/>
                    <a:pt x="509041" y="475745"/>
                  </a:cubicBezTo>
                  <a:cubicBezTo>
                    <a:pt x="484574" y="473064"/>
                    <a:pt x="444966" y="454442"/>
                    <a:pt x="391408" y="420476"/>
                  </a:cubicBezTo>
                  <a:cubicBezTo>
                    <a:pt x="379920" y="421817"/>
                    <a:pt x="368135" y="422487"/>
                    <a:pt x="356424" y="422487"/>
                  </a:cubicBezTo>
                  <a:cubicBezTo>
                    <a:pt x="217382" y="422487"/>
                    <a:pt x="104225" y="327741"/>
                    <a:pt x="104225" y="211244"/>
                  </a:cubicBezTo>
                  <a:cubicBezTo>
                    <a:pt x="104225" y="94747"/>
                    <a:pt x="217382" y="0"/>
                    <a:pt x="356424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pPr algn="ctr"/>
              <a:endParaRPr lang="zh-CN" altLang="en-US" sz="2800">
                <a:solidFill>
                  <a:schemeClr val="bg1"/>
                </a:solidFill>
              </a:endParaRPr>
            </a:p>
          </p:txBody>
        </p:sp>
        <p:grpSp>
          <p:nvGrpSpPr>
            <p:cNvPr id="14" name="íŝlíďé">
              <a:extLst>
                <a:ext uri="{FF2B5EF4-FFF2-40B4-BE49-F238E27FC236}">
                  <a16:creationId xmlns:a16="http://schemas.microsoft.com/office/drawing/2014/main" xmlns="" id="{CA4C55FA-4BBA-44F8-9B2D-006219475BFF}"/>
                </a:ext>
              </a:extLst>
            </p:cNvPr>
            <p:cNvGrpSpPr/>
            <p:nvPr/>
          </p:nvGrpSpPr>
          <p:grpSpPr>
            <a:xfrm>
              <a:off x="7398589" y="2138743"/>
              <a:ext cx="3147464" cy="1503124"/>
              <a:chOff x="683274" y="1863885"/>
              <a:chExt cx="3432726" cy="1503124"/>
            </a:xfrm>
          </p:grpSpPr>
          <p:sp>
            <p:nvSpPr>
              <p:cNvPr id="26" name="ïsḷîḋé">
                <a:extLst>
                  <a:ext uri="{FF2B5EF4-FFF2-40B4-BE49-F238E27FC236}">
                    <a16:creationId xmlns:a16="http://schemas.microsoft.com/office/drawing/2014/main" xmlns="" id="{FBE11F76-8D2B-4F06-B72D-DF956EFE8D8A}"/>
                  </a:ext>
                </a:extLst>
              </p:cNvPr>
              <p:cNvSpPr txBox="1"/>
              <p:nvPr/>
            </p:nvSpPr>
            <p:spPr bwMode="auto">
              <a:xfrm>
                <a:off x="683274" y="1863885"/>
                <a:ext cx="3432726" cy="44180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  <p:sp>
            <p:nvSpPr>
              <p:cNvPr id="27" name="íŝḻîďê">
                <a:extLst>
                  <a:ext uri="{FF2B5EF4-FFF2-40B4-BE49-F238E27FC236}">
                    <a16:creationId xmlns:a16="http://schemas.microsoft.com/office/drawing/2014/main" xmlns="" id="{BA2F923C-FC87-409E-B061-F0933FEEBAF2}"/>
                  </a:ext>
                </a:extLst>
              </p:cNvPr>
              <p:cNvSpPr/>
              <p:nvPr/>
            </p:nvSpPr>
            <p:spPr bwMode="auto">
              <a:xfrm>
                <a:off x="683274" y="2305691"/>
                <a:ext cx="3432726" cy="10613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5" name="îṡļíďe">
              <a:extLst>
                <a:ext uri="{FF2B5EF4-FFF2-40B4-BE49-F238E27FC236}">
                  <a16:creationId xmlns:a16="http://schemas.microsoft.com/office/drawing/2014/main" xmlns="" id="{CA4C55FA-4BBA-44F8-9B2D-006219475BFF}"/>
                </a:ext>
              </a:extLst>
            </p:cNvPr>
            <p:cNvGrpSpPr/>
            <p:nvPr/>
          </p:nvGrpSpPr>
          <p:grpSpPr>
            <a:xfrm>
              <a:off x="8371436" y="3717911"/>
              <a:ext cx="3147464" cy="1503124"/>
              <a:chOff x="683274" y="1863885"/>
              <a:chExt cx="3432726" cy="1503124"/>
            </a:xfrm>
          </p:grpSpPr>
          <p:sp>
            <p:nvSpPr>
              <p:cNvPr id="24" name="ïṣ1ïḑe">
                <a:extLst>
                  <a:ext uri="{FF2B5EF4-FFF2-40B4-BE49-F238E27FC236}">
                    <a16:creationId xmlns:a16="http://schemas.microsoft.com/office/drawing/2014/main" xmlns="" id="{FBE11F76-8D2B-4F06-B72D-DF956EFE8D8A}"/>
                  </a:ext>
                </a:extLst>
              </p:cNvPr>
              <p:cNvSpPr txBox="1"/>
              <p:nvPr/>
            </p:nvSpPr>
            <p:spPr bwMode="auto">
              <a:xfrm>
                <a:off x="683274" y="1863885"/>
                <a:ext cx="3432726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5" name="iŝḷîḑé">
                <a:extLst>
                  <a:ext uri="{FF2B5EF4-FFF2-40B4-BE49-F238E27FC236}">
                    <a16:creationId xmlns:a16="http://schemas.microsoft.com/office/drawing/2014/main" xmlns="" id="{BA2F923C-FC87-409E-B061-F0933FEEBAF2}"/>
                  </a:ext>
                </a:extLst>
              </p:cNvPr>
              <p:cNvSpPr/>
              <p:nvPr/>
            </p:nvSpPr>
            <p:spPr bwMode="auto">
              <a:xfrm>
                <a:off x="683274" y="2305691"/>
                <a:ext cx="3432726" cy="10613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6" name="íṡliḍè">
              <a:extLst>
                <a:ext uri="{FF2B5EF4-FFF2-40B4-BE49-F238E27FC236}">
                  <a16:creationId xmlns:a16="http://schemas.microsoft.com/office/drawing/2014/main" xmlns="" id="{CA4C55FA-4BBA-44F8-9B2D-006219475BFF}"/>
                </a:ext>
              </a:extLst>
            </p:cNvPr>
            <p:cNvGrpSpPr/>
            <p:nvPr/>
          </p:nvGrpSpPr>
          <p:grpSpPr>
            <a:xfrm>
              <a:off x="660400" y="2214787"/>
              <a:ext cx="3147464" cy="1503124"/>
              <a:chOff x="683274" y="1863885"/>
              <a:chExt cx="3432726" cy="1503124"/>
            </a:xfrm>
          </p:grpSpPr>
          <p:sp>
            <p:nvSpPr>
              <p:cNvPr id="22" name="îsliḍé">
                <a:extLst>
                  <a:ext uri="{FF2B5EF4-FFF2-40B4-BE49-F238E27FC236}">
                    <a16:creationId xmlns:a16="http://schemas.microsoft.com/office/drawing/2014/main" xmlns="" id="{FBE11F76-8D2B-4F06-B72D-DF956EFE8D8A}"/>
                  </a:ext>
                </a:extLst>
              </p:cNvPr>
              <p:cNvSpPr txBox="1"/>
              <p:nvPr/>
            </p:nvSpPr>
            <p:spPr bwMode="auto">
              <a:xfrm>
                <a:off x="683274" y="1863885"/>
                <a:ext cx="3432726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3" name="íṥļiḍê">
                <a:extLst>
                  <a:ext uri="{FF2B5EF4-FFF2-40B4-BE49-F238E27FC236}">
                    <a16:creationId xmlns:a16="http://schemas.microsoft.com/office/drawing/2014/main" xmlns="" id="{BA2F923C-FC87-409E-B061-F0933FEEBAF2}"/>
                  </a:ext>
                </a:extLst>
              </p:cNvPr>
              <p:cNvSpPr/>
              <p:nvPr/>
            </p:nvSpPr>
            <p:spPr bwMode="auto">
              <a:xfrm>
                <a:off x="683274" y="2305691"/>
                <a:ext cx="3432726" cy="10613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7" name="íŝ1iḍè">
              <a:extLst>
                <a:ext uri="{FF2B5EF4-FFF2-40B4-BE49-F238E27FC236}">
                  <a16:creationId xmlns:a16="http://schemas.microsoft.com/office/drawing/2014/main" xmlns="" id="{CA4C55FA-4BBA-44F8-9B2D-006219475BFF}"/>
                </a:ext>
              </a:extLst>
            </p:cNvPr>
            <p:cNvGrpSpPr/>
            <p:nvPr/>
          </p:nvGrpSpPr>
          <p:grpSpPr>
            <a:xfrm>
              <a:off x="1591802" y="3717911"/>
              <a:ext cx="3147464" cy="1503124"/>
              <a:chOff x="683274" y="1863885"/>
              <a:chExt cx="3432726" cy="1503124"/>
            </a:xfrm>
          </p:grpSpPr>
          <p:sp>
            <p:nvSpPr>
              <p:cNvPr id="20" name="íṡļïḑê">
                <a:extLst>
                  <a:ext uri="{FF2B5EF4-FFF2-40B4-BE49-F238E27FC236}">
                    <a16:creationId xmlns:a16="http://schemas.microsoft.com/office/drawing/2014/main" xmlns="" id="{FBE11F76-8D2B-4F06-B72D-DF956EFE8D8A}"/>
                  </a:ext>
                </a:extLst>
              </p:cNvPr>
              <p:cNvSpPr txBox="1"/>
              <p:nvPr/>
            </p:nvSpPr>
            <p:spPr bwMode="auto">
              <a:xfrm>
                <a:off x="683274" y="1863885"/>
                <a:ext cx="3432726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1" name="íṣḷiḍé">
                <a:extLst>
                  <a:ext uri="{FF2B5EF4-FFF2-40B4-BE49-F238E27FC236}">
                    <a16:creationId xmlns:a16="http://schemas.microsoft.com/office/drawing/2014/main" xmlns="" id="{BA2F923C-FC87-409E-B061-F0933FEEBAF2}"/>
                  </a:ext>
                </a:extLst>
              </p:cNvPr>
              <p:cNvSpPr/>
              <p:nvPr/>
            </p:nvSpPr>
            <p:spPr bwMode="auto">
              <a:xfrm>
                <a:off x="683274" y="2305691"/>
                <a:ext cx="3432726" cy="10613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A9B312BC-F33D-419D-8FEE-60A887DE2113}"/>
                </a:ext>
              </a:extLst>
            </p:cNvPr>
            <p:cNvCxnSpPr/>
            <p:nvPr/>
          </p:nvCxnSpPr>
          <p:spPr>
            <a:xfrm>
              <a:off x="660400" y="3641868"/>
              <a:ext cx="4218519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10276696-0A40-420B-9413-E5F5E2B3ED3F}"/>
                </a:ext>
              </a:extLst>
            </p:cNvPr>
            <p:cNvCxnSpPr/>
            <p:nvPr/>
          </p:nvCxnSpPr>
          <p:spPr>
            <a:xfrm>
              <a:off x="7300380" y="3724227"/>
              <a:ext cx="4218519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21398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A5A5DB8-D3F1-42F4-B2C0-304AE6C48A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CB09A7C-8DBF-4A4D-916B-7318A31D77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F471D85-15E5-48F7-9A47-02AE2AE455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grpSp>
        <p:nvGrpSpPr>
          <p:cNvPr id="5" name="21201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9316ACC-4B1D-4171-8868-7B7F1C20A68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1" y="1339850"/>
            <a:ext cx="10845800" cy="4597400"/>
            <a:chOff x="673101" y="1339850"/>
            <a:chExt cx="10845800" cy="4597400"/>
          </a:xfrm>
        </p:grpSpPr>
        <p:sp>
          <p:nvSpPr>
            <p:cNvPr id="6" name="íṡľîḑe">
              <a:extLst>
                <a:ext uri="{FF2B5EF4-FFF2-40B4-BE49-F238E27FC236}">
                  <a16:creationId xmlns:a16="http://schemas.microsoft.com/office/drawing/2014/main" xmlns="" id="{3F636D79-BA1A-49A5-8A42-C847C1385722}"/>
                </a:ext>
              </a:extLst>
            </p:cNvPr>
            <p:cNvSpPr/>
            <p:nvPr/>
          </p:nvSpPr>
          <p:spPr>
            <a:xfrm>
              <a:off x="673101" y="2468139"/>
              <a:ext cx="3615267" cy="232242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ID" sz="2400"/>
            </a:p>
          </p:txBody>
        </p:sp>
        <p:sp>
          <p:nvSpPr>
            <p:cNvPr id="7" name="ïṥḷíḓê">
              <a:extLst>
                <a:ext uri="{FF2B5EF4-FFF2-40B4-BE49-F238E27FC236}">
                  <a16:creationId xmlns:a16="http://schemas.microsoft.com/office/drawing/2014/main" xmlns="" id="{3A4F0534-F203-4061-B58C-6D0E9F46991A}"/>
                </a:ext>
              </a:extLst>
            </p:cNvPr>
            <p:cNvSpPr/>
            <p:nvPr/>
          </p:nvSpPr>
          <p:spPr>
            <a:xfrm>
              <a:off x="4288368" y="2468139"/>
              <a:ext cx="3615267" cy="232242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ID" sz="2400"/>
            </a:p>
          </p:txBody>
        </p:sp>
        <p:sp>
          <p:nvSpPr>
            <p:cNvPr id="8" name="í$ľïḓê">
              <a:extLst>
                <a:ext uri="{FF2B5EF4-FFF2-40B4-BE49-F238E27FC236}">
                  <a16:creationId xmlns:a16="http://schemas.microsoft.com/office/drawing/2014/main" xmlns="" id="{ADB78231-86A8-4DD9-BA70-7233B8E64CFB}"/>
                </a:ext>
              </a:extLst>
            </p:cNvPr>
            <p:cNvSpPr/>
            <p:nvPr/>
          </p:nvSpPr>
          <p:spPr>
            <a:xfrm>
              <a:off x="7903634" y="2468139"/>
              <a:ext cx="3615267" cy="232242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ID" sz="2400"/>
            </a:p>
          </p:txBody>
        </p:sp>
        <p:grpSp>
          <p:nvGrpSpPr>
            <p:cNvPr id="9" name="ï$ľîḍe">
              <a:extLst>
                <a:ext uri="{FF2B5EF4-FFF2-40B4-BE49-F238E27FC236}">
                  <a16:creationId xmlns:a16="http://schemas.microsoft.com/office/drawing/2014/main" xmlns="" id="{6392DE37-8961-48B8-A1B4-2B436DAA35A0}"/>
                </a:ext>
              </a:extLst>
            </p:cNvPr>
            <p:cNvGrpSpPr/>
            <p:nvPr/>
          </p:nvGrpSpPr>
          <p:grpSpPr>
            <a:xfrm>
              <a:off x="4076702" y="3417686"/>
              <a:ext cx="423334" cy="423334"/>
              <a:chOff x="3923361" y="2776680"/>
              <a:chExt cx="730016" cy="730016"/>
            </a:xfrm>
          </p:grpSpPr>
          <p:sp>
            <p:nvSpPr>
              <p:cNvPr id="31" name="ïSľídé">
                <a:extLst>
                  <a:ext uri="{FF2B5EF4-FFF2-40B4-BE49-F238E27FC236}">
                    <a16:creationId xmlns:a16="http://schemas.microsoft.com/office/drawing/2014/main" xmlns="" id="{33FBC9D9-0E9A-4FC6-96D8-DF8F2A06A49A}"/>
                  </a:ext>
                </a:extLst>
              </p:cNvPr>
              <p:cNvSpPr/>
              <p:nvPr/>
            </p:nvSpPr>
            <p:spPr>
              <a:xfrm>
                <a:off x="3923361" y="2776680"/>
                <a:ext cx="730016" cy="730016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70000" lnSpcReduction="20000"/>
              </a:bodyPr>
              <a:lstStyle/>
              <a:p>
                <a:pPr algn="ctr"/>
                <a:endParaRPr lang="en-ID" sz="2400"/>
              </a:p>
            </p:txBody>
          </p:sp>
          <p:sp>
            <p:nvSpPr>
              <p:cNvPr id="32" name="íŝlíḍé">
                <a:extLst>
                  <a:ext uri="{FF2B5EF4-FFF2-40B4-BE49-F238E27FC236}">
                    <a16:creationId xmlns:a16="http://schemas.microsoft.com/office/drawing/2014/main" xmlns="" id="{4EB5BEA8-4F65-4F18-865E-E44F5AD88077}"/>
                  </a:ext>
                </a:extLst>
              </p:cNvPr>
              <p:cNvSpPr/>
              <p:nvPr/>
            </p:nvSpPr>
            <p:spPr bwMode="auto">
              <a:xfrm>
                <a:off x="4110593" y="2995529"/>
                <a:ext cx="355552" cy="327260"/>
              </a:xfrm>
              <a:custGeom>
                <a:avLst/>
                <a:gdLst>
                  <a:gd name="T0" fmla="*/ 348 w 567"/>
                  <a:gd name="T1" fmla="*/ 20 h 521"/>
                  <a:gd name="T2" fmla="*/ 552 w 567"/>
                  <a:gd name="T3" fmla="*/ 224 h 521"/>
                  <a:gd name="T4" fmla="*/ 567 w 567"/>
                  <a:gd name="T5" fmla="*/ 261 h 521"/>
                  <a:gd name="T6" fmla="*/ 552 w 567"/>
                  <a:gd name="T7" fmla="*/ 297 h 521"/>
                  <a:gd name="T8" fmla="*/ 348 w 567"/>
                  <a:gd name="T9" fmla="*/ 501 h 521"/>
                  <a:gd name="T10" fmla="*/ 275 w 567"/>
                  <a:gd name="T11" fmla="*/ 501 h 521"/>
                  <a:gd name="T12" fmla="*/ 273 w 567"/>
                  <a:gd name="T13" fmla="*/ 499 h 521"/>
                  <a:gd name="T14" fmla="*/ 273 w 567"/>
                  <a:gd name="T15" fmla="*/ 426 h 521"/>
                  <a:gd name="T16" fmla="*/ 384 w 567"/>
                  <a:gd name="T17" fmla="*/ 314 h 521"/>
                  <a:gd name="T18" fmla="*/ 52 w 567"/>
                  <a:gd name="T19" fmla="*/ 314 h 521"/>
                  <a:gd name="T20" fmla="*/ 0 w 567"/>
                  <a:gd name="T21" fmla="*/ 262 h 521"/>
                  <a:gd name="T22" fmla="*/ 0 w 567"/>
                  <a:gd name="T23" fmla="*/ 259 h 521"/>
                  <a:gd name="T24" fmla="*/ 52 w 567"/>
                  <a:gd name="T25" fmla="*/ 207 h 521"/>
                  <a:gd name="T26" fmla="*/ 384 w 567"/>
                  <a:gd name="T27" fmla="*/ 207 h 521"/>
                  <a:gd name="T28" fmla="*/ 273 w 567"/>
                  <a:gd name="T29" fmla="*/ 96 h 521"/>
                  <a:gd name="T30" fmla="*/ 273 w 567"/>
                  <a:gd name="T31" fmla="*/ 22 h 521"/>
                  <a:gd name="T32" fmla="*/ 275 w 567"/>
                  <a:gd name="T33" fmla="*/ 20 h 521"/>
                  <a:gd name="T34" fmla="*/ 348 w 567"/>
                  <a:gd name="T35" fmla="*/ 20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67" h="521">
                    <a:moveTo>
                      <a:pt x="348" y="20"/>
                    </a:moveTo>
                    <a:cubicBezTo>
                      <a:pt x="552" y="224"/>
                      <a:pt x="552" y="224"/>
                      <a:pt x="552" y="224"/>
                    </a:cubicBezTo>
                    <a:cubicBezTo>
                      <a:pt x="562" y="234"/>
                      <a:pt x="567" y="247"/>
                      <a:pt x="567" y="261"/>
                    </a:cubicBezTo>
                    <a:cubicBezTo>
                      <a:pt x="567" y="274"/>
                      <a:pt x="562" y="287"/>
                      <a:pt x="552" y="297"/>
                    </a:cubicBezTo>
                    <a:cubicBezTo>
                      <a:pt x="348" y="501"/>
                      <a:pt x="348" y="501"/>
                      <a:pt x="348" y="501"/>
                    </a:cubicBezTo>
                    <a:cubicBezTo>
                      <a:pt x="328" y="521"/>
                      <a:pt x="295" y="521"/>
                      <a:pt x="275" y="501"/>
                    </a:cubicBezTo>
                    <a:cubicBezTo>
                      <a:pt x="273" y="499"/>
                      <a:pt x="273" y="499"/>
                      <a:pt x="273" y="499"/>
                    </a:cubicBezTo>
                    <a:cubicBezTo>
                      <a:pt x="253" y="479"/>
                      <a:pt x="253" y="446"/>
                      <a:pt x="273" y="426"/>
                    </a:cubicBezTo>
                    <a:cubicBezTo>
                      <a:pt x="384" y="314"/>
                      <a:pt x="384" y="314"/>
                      <a:pt x="384" y="314"/>
                    </a:cubicBezTo>
                    <a:cubicBezTo>
                      <a:pt x="52" y="314"/>
                      <a:pt x="52" y="314"/>
                      <a:pt x="52" y="314"/>
                    </a:cubicBezTo>
                    <a:cubicBezTo>
                      <a:pt x="23" y="314"/>
                      <a:pt x="0" y="291"/>
                      <a:pt x="0" y="262"/>
                    </a:cubicBezTo>
                    <a:cubicBezTo>
                      <a:pt x="0" y="259"/>
                      <a:pt x="0" y="259"/>
                      <a:pt x="0" y="259"/>
                    </a:cubicBezTo>
                    <a:cubicBezTo>
                      <a:pt x="0" y="231"/>
                      <a:pt x="23" y="207"/>
                      <a:pt x="52" y="207"/>
                    </a:cubicBezTo>
                    <a:cubicBezTo>
                      <a:pt x="384" y="207"/>
                      <a:pt x="384" y="207"/>
                      <a:pt x="384" y="207"/>
                    </a:cubicBezTo>
                    <a:cubicBezTo>
                      <a:pt x="273" y="96"/>
                      <a:pt x="273" y="96"/>
                      <a:pt x="273" y="96"/>
                    </a:cubicBezTo>
                    <a:cubicBezTo>
                      <a:pt x="253" y="75"/>
                      <a:pt x="253" y="42"/>
                      <a:pt x="273" y="22"/>
                    </a:cubicBezTo>
                    <a:cubicBezTo>
                      <a:pt x="275" y="20"/>
                      <a:pt x="275" y="20"/>
                      <a:pt x="275" y="20"/>
                    </a:cubicBezTo>
                    <a:cubicBezTo>
                      <a:pt x="295" y="0"/>
                      <a:pt x="328" y="0"/>
                      <a:pt x="348" y="2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32500" lnSpcReduction="20000"/>
              </a:bodyPr>
              <a:lstStyle/>
              <a:p>
                <a:endParaRPr lang="en-ID" sz="2400"/>
              </a:p>
            </p:txBody>
          </p:sp>
        </p:grpSp>
        <p:grpSp>
          <p:nvGrpSpPr>
            <p:cNvPr id="10" name="ïsḷîḑè">
              <a:extLst>
                <a:ext uri="{FF2B5EF4-FFF2-40B4-BE49-F238E27FC236}">
                  <a16:creationId xmlns:a16="http://schemas.microsoft.com/office/drawing/2014/main" xmlns="" id="{C55D888D-A0BA-4002-B4D5-078691A5B9CA}"/>
                </a:ext>
              </a:extLst>
            </p:cNvPr>
            <p:cNvGrpSpPr/>
            <p:nvPr/>
          </p:nvGrpSpPr>
          <p:grpSpPr>
            <a:xfrm>
              <a:off x="7691966" y="3417686"/>
              <a:ext cx="423334" cy="423334"/>
              <a:chOff x="3923361" y="2776680"/>
              <a:chExt cx="730016" cy="730016"/>
            </a:xfrm>
          </p:grpSpPr>
          <p:sp>
            <p:nvSpPr>
              <p:cNvPr id="29" name="îsḻídè">
                <a:extLst>
                  <a:ext uri="{FF2B5EF4-FFF2-40B4-BE49-F238E27FC236}">
                    <a16:creationId xmlns:a16="http://schemas.microsoft.com/office/drawing/2014/main" xmlns="" id="{03872801-3990-40FC-9929-9473BE649E9B}"/>
                  </a:ext>
                </a:extLst>
              </p:cNvPr>
              <p:cNvSpPr/>
              <p:nvPr/>
            </p:nvSpPr>
            <p:spPr>
              <a:xfrm>
                <a:off x="3923361" y="2776680"/>
                <a:ext cx="730016" cy="730016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70000" lnSpcReduction="20000"/>
              </a:bodyPr>
              <a:lstStyle/>
              <a:p>
                <a:pPr algn="ctr"/>
                <a:endParaRPr lang="en-ID" sz="2400"/>
              </a:p>
            </p:txBody>
          </p:sp>
          <p:sp>
            <p:nvSpPr>
              <p:cNvPr id="30" name="ïśļîḑè">
                <a:extLst>
                  <a:ext uri="{FF2B5EF4-FFF2-40B4-BE49-F238E27FC236}">
                    <a16:creationId xmlns:a16="http://schemas.microsoft.com/office/drawing/2014/main" xmlns="" id="{2D1C650F-A465-4889-BAC5-70FB53544B26}"/>
                  </a:ext>
                </a:extLst>
              </p:cNvPr>
              <p:cNvSpPr/>
              <p:nvPr/>
            </p:nvSpPr>
            <p:spPr bwMode="auto">
              <a:xfrm>
                <a:off x="4110593" y="2995529"/>
                <a:ext cx="355552" cy="327260"/>
              </a:xfrm>
              <a:custGeom>
                <a:avLst/>
                <a:gdLst>
                  <a:gd name="T0" fmla="*/ 348 w 567"/>
                  <a:gd name="T1" fmla="*/ 20 h 521"/>
                  <a:gd name="T2" fmla="*/ 552 w 567"/>
                  <a:gd name="T3" fmla="*/ 224 h 521"/>
                  <a:gd name="T4" fmla="*/ 567 w 567"/>
                  <a:gd name="T5" fmla="*/ 261 h 521"/>
                  <a:gd name="T6" fmla="*/ 552 w 567"/>
                  <a:gd name="T7" fmla="*/ 297 h 521"/>
                  <a:gd name="T8" fmla="*/ 348 w 567"/>
                  <a:gd name="T9" fmla="*/ 501 h 521"/>
                  <a:gd name="T10" fmla="*/ 275 w 567"/>
                  <a:gd name="T11" fmla="*/ 501 h 521"/>
                  <a:gd name="T12" fmla="*/ 273 w 567"/>
                  <a:gd name="T13" fmla="*/ 499 h 521"/>
                  <a:gd name="T14" fmla="*/ 273 w 567"/>
                  <a:gd name="T15" fmla="*/ 426 h 521"/>
                  <a:gd name="T16" fmla="*/ 384 w 567"/>
                  <a:gd name="T17" fmla="*/ 314 h 521"/>
                  <a:gd name="T18" fmla="*/ 52 w 567"/>
                  <a:gd name="T19" fmla="*/ 314 h 521"/>
                  <a:gd name="T20" fmla="*/ 0 w 567"/>
                  <a:gd name="T21" fmla="*/ 262 h 521"/>
                  <a:gd name="T22" fmla="*/ 0 w 567"/>
                  <a:gd name="T23" fmla="*/ 259 h 521"/>
                  <a:gd name="T24" fmla="*/ 52 w 567"/>
                  <a:gd name="T25" fmla="*/ 207 h 521"/>
                  <a:gd name="T26" fmla="*/ 384 w 567"/>
                  <a:gd name="T27" fmla="*/ 207 h 521"/>
                  <a:gd name="T28" fmla="*/ 273 w 567"/>
                  <a:gd name="T29" fmla="*/ 96 h 521"/>
                  <a:gd name="T30" fmla="*/ 273 w 567"/>
                  <a:gd name="T31" fmla="*/ 22 h 521"/>
                  <a:gd name="T32" fmla="*/ 275 w 567"/>
                  <a:gd name="T33" fmla="*/ 20 h 521"/>
                  <a:gd name="T34" fmla="*/ 348 w 567"/>
                  <a:gd name="T35" fmla="*/ 20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67" h="521">
                    <a:moveTo>
                      <a:pt x="348" y="20"/>
                    </a:moveTo>
                    <a:cubicBezTo>
                      <a:pt x="552" y="224"/>
                      <a:pt x="552" y="224"/>
                      <a:pt x="552" y="224"/>
                    </a:cubicBezTo>
                    <a:cubicBezTo>
                      <a:pt x="562" y="234"/>
                      <a:pt x="567" y="247"/>
                      <a:pt x="567" y="261"/>
                    </a:cubicBezTo>
                    <a:cubicBezTo>
                      <a:pt x="567" y="274"/>
                      <a:pt x="562" y="287"/>
                      <a:pt x="552" y="297"/>
                    </a:cubicBezTo>
                    <a:cubicBezTo>
                      <a:pt x="348" y="501"/>
                      <a:pt x="348" y="501"/>
                      <a:pt x="348" y="501"/>
                    </a:cubicBezTo>
                    <a:cubicBezTo>
                      <a:pt x="328" y="521"/>
                      <a:pt x="295" y="521"/>
                      <a:pt x="275" y="501"/>
                    </a:cubicBezTo>
                    <a:cubicBezTo>
                      <a:pt x="273" y="499"/>
                      <a:pt x="273" y="499"/>
                      <a:pt x="273" y="499"/>
                    </a:cubicBezTo>
                    <a:cubicBezTo>
                      <a:pt x="253" y="479"/>
                      <a:pt x="253" y="446"/>
                      <a:pt x="273" y="426"/>
                    </a:cubicBezTo>
                    <a:cubicBezTo>
                      <a:pt x="384" y="314"/>
                      <a:pt x="384" y="314"/>
                      <a:pt x="384" y="314"/>
                    </a:cubicBezTo>
                    <a:cubicBezTo>
                      <a:pt x="52" y="314"/>
                      <a:pt x="52" y="314"/>
                      <a:pt x="52" y="314"/>
                    </a:cubicBezTo>
                    <a:cubicBezTo>
                      <a:pt x="23" y="314"/>
                      <a:pt x="0" y="291"/>
                      <a:pt x="0" y="262"/>
                    </a:cubicBezTo>
                    <a:cubicBezTo>
                      <a:pt x="0" y="259"/>
                      <a:pt x="0" y="259"/>
                      <a:pt x="0" y="259"/>
                    </a:cubicBezTo>
                    <a:cubicBezTo>
                      <a:pt x="0" y="231"/>
                      <a:pt x="23" y="207"/>
                      <a:pt x="52" y="207"/>
                    </a:cubicBezTo>
                    <a:cubicBezTo>
                      <a:pt x="384" y="207"/>
                      <a:pt x="384" y="207"/>
                      <a:pt x="384" y="207"/>
                    </a:cubicBezTo>
                    <a:cubicBezTo>
                      <a:pt x="273" y="96"/>
                      <a:pt x="273" y="96"/>
                      <a:pt x="273" y="96"/>
                    </a:cubicBezTo>
                    <a:cubicBezTo>
                      <a:pt x="253" y="75"/>
                      <a:pt x="253" y="42"/>
                      <a:pt x="273" y="22"/>
                    </a:cubicBezTo>
                    <a:cubicBezTo>
                      <a:pt x="275" y="20"/>
                      <a:pt x="275" y="20"/>
                      <a:pt x="275" y="20"/>
                    </a:cubicBezTo>
                    <a:cubicBezTo>
                      <a:pt x="295" y="0"/>
                      <a:pt x="328" y="0"/>
                      <a:pt x="348" y="2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32500" lnSpcReduction="20000"/>
              </a:bodyPr>
              <a:lstStyle/>
              <a:p>
                <a:endParaRPr lang="en-ID" sz="2400"/>
              </a:p>
            </p:txBody>
          </p:sp>
        </p:grpSp>
        <p:sp>
          <p:nvSpPr>
            <p:cNvPr id="11" name="îşḻïde">
              <a:extLst>
                <a:ext uri="{FF2B5EF4-FFF2-40B4-BE49-F238E27FC236}">
                  <a16:creationId xmlns:a16="http://schemas.microsoft.com/office/drawing/2014/main" xmlns="" id="{6A936F83-9FD2-46CB-9F49-00DEF3460296}"/>
                </a:ext>
              </a:extLst>
            </p:cNvPr>
            <p:cNvSpPr/>
            <p:nvPr/>
          </p:nvSpPr>
          <p:spPr>
            <a:xfrm>
              <a:off x="673101" y="4702184"/>
              <a:ext cx="3615267" cy="88383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algn="ctr"/>
              <a:endParaRPr lang="en-ID" sz="2400"/>
            </a:p>
          </p:txBody>
        </p:sp>
        <p:sp>
          <p:nvSpPr>
            <p:cNvPr id="12" name="iṧḻiḍê">
              <a:extLst>
                <a:ext uri="{FF2B5EF4-FFF2-40B4-BE49-F238E27FC236}">
                  <a16:creationId xmlns:a16="http://schemas.microsoft.com/office/drawing/2014/main" xmlns="" id="{583545C0-02AA-450B-99DB-A55FD105A9ED}"/>
                </a:ext>
              </a:extLst>
            </p:cNvPr>
            <p:cNvSpPr/>
            <p:nvPr/>
          </p:nvSpPr>
          <p:spPr>
            <a:xfrm>
              <a:off x="4288368" y="4702184"/>
              <a:ext cx="3615267" cy="88383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algn="ctr"/>
              <a:endParaRPr lang="en-ID" sz="2400"/>
            </a:p>
          </p:txBody>
        </p:sp>
        <p:sp>
          <p:nvSpPr>
            <p:cNvPr id="13" name="işlïḋê">
              <a:extLst>
                <a:ext uri="{FF2B5EF4-FFF2-40B4-BE49-F238E27FC236}">
                  <a16:creationId xmlns:a16="http://schemas.microsoft.com/office/drawing/2014/main" xmlns="" id="{DBE71606-7579-45AE-A8F1-16B2D42A25FE}"/>
                </a:ext>
              </a:extLst>
            </p:cNvPr>
            <p:cNvSpPr/>
            <p:nvPr/>
          </p:nvSpPr>
          <p:spPr>
            <a:xfrm>
              <a:off x="7903634" y="4702184"/>
              <a:ext cx="3615267" cy="88383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algn="ctr"/>
              <a:endParaRPr lang="en-ID" sz="2400"/>
            </a:p>
          </p:txBody>
        </p:sp>
        <p:grpSp>
          <p:nvGrpSpPr>
            <p:cNvPr id="14" name="ïṧļiḑe">
              <a:extLst>
                <a:ext uri="{FF2B5EF4-FFF2-40B4-BE49-F238E27FC236}">
                  <a16:creationId xmlns:a16="http://schemas.microsoft.com/office/drawing/2014/main" xmlns="" id="{FFB6132A-89AC-4DF5-9DD9-DC3BF0940308}"/>
                </a:ext>
              </a:extLst>
            </p:cNvPr>
            <p:cNvGrpSpPr/>
            <p:nvPr/>
          </p:nvGrpSpPr>
          <p:grpSpPr>
            <a:xfrm>
              <a:off x="872068" y="1339850"/>
              <a:ext cx="3217332" cy="908538"/>
              <a:chOff x="-342900" y="4659981"/>
              <a:chExt cx="2195910" cy="908538"/>
            </a:xfrm>
          </p:grpSpPr>
          <p:sp>
            <p:nvSpPr>
              <p:cNvPr id="27" name="ïṥ1iḓé">
                <a:extLst>
                  <a:ext uri="{FF2B5EF4-FFF2-40B4-BE49-F238E27FC236}">
                    <a16:creationId xmlns:a16="http://schemas.microsoft.com/office/drawing/2014/main" xmlns="" id="{A4E0F5DE-EE8F-4BE0-973F-C8B4D518EF9E}"/>
                  </a:ext>
                </a:extLst>
              </p:cNvPr>
              <p:cNvSpPr/>
              <p:nvPr/>
            </p:nvSpPr>
            <p:spPr bwMode="auto">
              <a:xfrm>
                <a:off x="-342900" y="5011120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text.….</a:t>
                </a:r>
              </a:p>
            </p:txBody>
          </p:sp>
          <p:sp>
            <p:nvSpPr>
              <p:cNvPr id="28" name="ïşliďè">
                <a:extLst>
                  <a:ext uri="{FF2B5EF4-FFF2-40B4-BE49-F238E27FC236}">
                    <a16:creationId xmlns:a16="http://schemas.microsoft.com/office/drawing/2014/main" xmlns="" id="{7AB18547-9DB8-44E2-B2FA-2B5E5C939764}"/>
                  </a:ext>
                </a:extLst>
              </p:cNvPr>
              <p:cNvSpPr txBox="1"/>
              <p:nvPr/>
            </p:nvSpPr>
            <p:spPr bwMode="auto">
              <a:xfrm>
                <a:off x="-342900" y="4659981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 lnSpcReduction="10000"/>
              </a:bodyPr>
              <a:lstStyle/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  <a:endParaRPr lang="zh-CN" altLang="en-US" sz="1800" b="1" dirty="0"/>
              </a:p>
            </p:txBody>
          </p:sp>
        </p:grpSp>
        <p:grpSp>
          <p:nvGrpSpPr>
            <p:cNvPr id="15" name="îṧḷïḑe">
              <a:extLst>
                <a:ext uri="{FF2B5EF4-FFF2-40B4-BE49-F238E27FC236}">
                  <a16:creationId xmlns:a16="http://schemas.microsoft.com/office/drawing/2014/main" xmlns="" id="{578F55FE-5265-4CC7-BC83-EAC1B4641743}"/>
                </a:ext>
              </a:extLst>
            </p:cNvPr>
            <p:cNvGrpSpPr/>
            <p:nvPr/>
          </p:nvGrpSpPr>
          <p:grpSpPr>
            <a:xfrm>
              <a:off x="4487335" y="5028712"/>
              <a:ext cx="3217332" cy="908538"/>
              <a:chOff x="-342900" y="4659981"/>
              <a:chExt cx="2195910" cy="908538"/>
            </a:xfrm>
          </p:grpSpPr>
          <p:sp>
            <p:nvSpPr>
              <p:cNvPr id="25" name="ísľïḓe">
                <a:extLst>
                  <a:ext uri="{FF2B5EF4-FFF2-40B4-BE49-F238E27FC236}">
                    <a16:creationId xmlns:a16="http://schemas.microsoft.com/office/drawing/2014/main" xmlns="" id="{893FAC68-2865-4F5E-81A5-562111CEDDB5}"/>
                  </a:ext>
                </a:extLst>
              </p:cNvPr>
              <p:cNvSpPr/>
              <p:nvPr/>
            </p:nvSpPr>
            <p:spPr bwMode="auto">
              <a:xfrm>
                <a:off x="-342900" y="5011120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text.….</a:t>
                </a:r>
              </a:p>
            </p:txBody>
          </p:sp>
          <p:sp>
            <p:nvSpPr>
              <p:cNvPr id="26" name="îṡḷiḋé">
                <a:extLst>
                  <a:ext uri="{FF2B5EF4-FFF2-40B4-BE49-F238E27FC236}">
                    <a16:creationId xmlns:a16="http://schemas.microsoft.com/office/drawing/2014/main" xmlns="" id="{C3C1AE83-ED89-4729-8175-34A65807CE59}"/>
                  </a:ext>
                </a:extLst>
              </p:cNvPr>
              <p:cNvSpPr txBox="1"/>
              <p:nvPr/>
            </p:nvSpPr>
            <p:spPr bwMode="auto">
              <a:xfrm>
                <a:off x="-342900" y="4659981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 lnSpcReduction="10000"/>
              </a:bodyPr>
              <a:lstStyle/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  <a:endParaRPr lang="zh-CN" altLang="en-US" sz="1800" b="1" dirty="0"/>
              </a:p>
            </p:txBody>
          </p:sp>
        </p:grpSp>
        <p:grpSp>
          <p:nvGrpSpPr>
            <p:cNvPr id="16" name="îŝḷîḋe">
              <a:extLst>
                <a:ext uri="{FF2B5EF4-FFF2-40B4-BE49-F238E27FC236}">
                  <a16:creationId xmlns:a16="http://schemas.microsoft.com/office/drawing/2014/main" xmlns="" id="{DD3F9C08-4542-46AC-9A64-87F039EDC9C1}"/>
                </a:ext>
              </a:extLst>
            </p:cNvPr>
            <p:cNvGrpSpPr/>
            <p:nvPr/>
          </p:nvGrpSpPr>
          <p:grpSpPr>
            <a:xfrm>
              <a:off x="8102601" y="1339850"/>
              <a:ext cx="3217332" cy="908538"/>
              <a:chOff x="-342900" y="4659981"/>
              <a:chExt cx="2195910" cy="908538"/>
            </a:xfrm>
          </p:grpSpPr>
          <p:sp>
            <p:nvSpPr>
              <p:cNvPr id="23" name="îṥḷiḍe">
                <a:extLst>
                  <a:ext uri="{FF2B5EF4-FFF2-40B4-BE49-F238E27FC236}">
                    <a16:creationId xmlns:a16="http://schemas.microsoft.com/office/drawing/2014/main" xmlns="" id="{80B8ACF2-7704-443A-B829-EFA6915A12F8}"/>
                  </a:ext>
                </a:extLst>
              </p:cNvPr>
              <p:cNvSpPr/>
              <p:nvPr/>
            </p:nvSpPr>
            <p:spPr bwMode="auto">
              <a:xfrm>
                <a:off x="-342900" y="5011120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text.….</a:t>
                </a:r>
              </a:p>
            </p:txBody>
          </p:sp>
          <p:sp>
            <p:nvSpPr>
              <p:cNvPr id="24" name="ïş1îďe">
                <a:extLst>
                  <a:ext uri="{FF2B5EF4-FFF2-40B4-BE49-F238E27FC236}">
                    <a16:creationId xmlns:a16="http://schemas.microsoft.com/office/drawing/2014/main" xmlns="" id="{06EE44B9-A24F-4E04-A21A-B0F81CA86904}"/>
                  </a:ext>
                </a:extLst>
              </p:cNvPr>
              <p:cNvSpPr txBox="1"/>
              <p:nvPr/>
            </p:nvSpPr>
            <p:spPr bwMode="auto">
              <a:xfrm>
                <a:off x="-342900" y="4659981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 lnSpcReduction="10000"/>
              </a:bodyPr>
              <a:lstStyle/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  <a:endParaRPr lang="zh-CN" altLang="en-US" sz="1800" b="1" dirty="0"/>
              </a:p>
            </p:txBody>
          </p:sp>
        </p:grpSp>
        <p:sp>
          <p:nvSpPr>
            <p:cNvPr id="17" name="íṩlíde">
              <a:extLst>
                <a:ext uri="{FF2B5EF4-FFF2-40B4-BE49-F238E27FC236}">
                  <a16:creationId xmlns:a16="http://schemas.microsoft.com/office/drawing/2014/main" xmlns="" id="{D7F3DAC3-BEE6-47FA-AA55-530BA473C99D}"/>
                </a:ext>
              </a:extLst>
            </p:cNvPr>
            <p:cNvSpPr/>
            <p:nvPr/>
          </p:nvSpPr>
          <p:spPr bwMode="auto">
            <a:xfrm>
              <a:off x="2065868" y="2884266"/>
              <a:ext cx="829732" cy="790756"/>
            </a:xfrm>
            <a:custGeom>
              <a:avLst/>
              <a:gdLst>
                <a:gd name="connsiteX0" fmla="*/ 522629 w 607599"/>
                <a:gd name="connsiteY0" fmla="*/ 138873 h 579060"/>
                <a:gd name="connsiteX1" fmla="*/ 559929 w 607599"/>
                <a:gd name="connsiteY1" fmla="*/ 181354 h 579060"/>
                <a:gd name="connsiteX2" fmla="*/ 606397 w 607599"/>
                <a:gd name="connsiteY2" fmla="*/ 313952 h 579060"/>
                <a:gd name="connsiteX3" fmla="*/ 593044 w 607599"/>
                <a:gd name="connsiteY3" fmla="*/ 341592 h 579060"/>
                <a:gd name="connsiteX4" fmla="*/ 565359 w 607599"/>
                <a:gd name="connsiteY4" fmla="*/ 328350 h 579060"/>
                <a:gd name="connsiteX5" fmla="*/ 527436 w 607599"/>
                <a:gd name="connsiteY5" fmla="*/ 220014 h 579060"/>
                <a:gd name="connsiteX6" fmla="*/ 558237 w 607599"/>
                <a:gd name="connsiteY6" fmla="*/ 381407 h 579060"/>
                <a:gd name="connsiteX7" fmla="*/ 546398 w 607599"/>
                <a:gd name="connsiteY7" fmla="*/ 395715 h 579060"/>
                <a:gd name="connsiteX8" fmla="*/ 529840 w 607599"/>
                <a:gd name="connsiteY8" fmla="*/ 395715 h 579060"/>
                <a:gd name="connsiteX9" fmla="*/ 529840 w 607599"/>
                <a:gd name="connsiteY9" fmla="*/ 553020 h 579060"/>
                <a:gd name="connsiteX10" fmla="*/ 503757 w 607599"/>
                <a:gd name="connsiteY10" fmla="*/ 579060 h 579060"/>
                <a:gd name="connsiteX11" fmla="*/ 477674 w 607599"/>
                <a:gd name="connsiteY11" fmla="*/ 553020 h 579060"/>
                <a:gd name="connsiteX12" fmla="*/ 477674 w 607599"/>
                <a:gd name="connsiteY12" fmla="*/ 395715 h 579060"/>
                <a:gd name="connsiteX13" fmla="*/ 466457 w 607599"/>
                <a:gd name="connsiteY13" fmla="*/ 395715 h 579060"/>
                <a:gd name="connsiteX14" fmla="*/ 466457 w 607599"/>
                <a:gd name="connsiteY14" fmla="*/ 553020 h 579060"/>
                <a:gd name="connsiteX15" fmla="*/ 440375 w 607599"/>
                <a:gd name="connsiteY15" fmla="*/ 579060 h 579060"/>
                <a:gd name="connsiteX16" fmla="*/ 414292 w 607599"/>
                <a:gd name="connsiteY16" fmla="*/ 553020 h 579060"/>
                <a:gd name="connsiteX17" fmla="*/ 414292 w 607599"/>
                <a:gd name="connsiteY17" fmla="*/ 395715 h 579060"/>
                <a:gd name="connsiteX18" fmla="*/ 397734 w 607599"/>
                <a:gd name="connsiteY18" fmla="*/ 395715 h 579060"/>
                <a:gd name="connsiteX19" fmla="*/ 386339 w 607599"/>
                <a:gd name="connsiteY19" fmla="*/ 387628 h 579060"/>
                <a:gd name="connsiteX20" fmla="*/ 386339 w 607599"/>
                <a:gd name="connsiteY20" fmla="*/ 374919 h 579060"/>
                <a:gd name="connsiteX21" fmla="*/ 396933 w 607599"/>
                <a:gd name="connsiteY21" fmla="*/ 376163 h 579060"/>
                <a:gd name="connsiteX22" fmla="*/ 439217 w 607599"/>
                <a:gd name="connsiteY22" fmla="*/ 344969 h 579060"/>
                <a:gd name="connsiteX23" fmla="*/ 515152 w 607599"/>
                <a:gd name="connsiteY23" fmla="*/ 344969 h 579060"/>
                <a:gd name="connsiteX24" fmla="*/ 525567 w 607599"/>
                <a:gd name="connsiteY24" fmla="*/ 332527 h 579060"/>
                <a:gd name="connsiteX25" fmla="*/ 503579 w 607599"/>
                <a:gd name="connsiteY25" fmla="*/ 192463 h 579060"/>
                <a:gd name="connsiteX26" fmla="*/ 522629 w 607599"/>
                <a:gd name="connsiteY26" fmla="*/ 138873 h 579060"/>
                <a:gd name="connsiteX27" fmla="*/ 84824 w 607599"/>
                <a:gd name="connsiteY27" fmla="*/ 138167 h 579060"/>
                <a:gd name="connsiteX28" fmla="*/ 104227 w 607599"/>
                <a:gd name="connsiteY28" fmla="*/ 192817 h 579060"/>
                <a:gd name="connsiteX29" fmla="*/ 82421 w 607599"/>
                <a:gd name="connsiteY29" fmla="*/ 331709 h 579060"/>
                <a:gd name="connsiteX30" fmla="*/ 84735 w 607599"/>
                <a:gd name="connsiteY30" fmla="*/ 340329 h 579060"/>
                <a:gd name="connsiteX31" fmla="*/ 92924 w 607599"/>
                <a:gd name="connsiteY31" fmla="*/ 344150 h 579060"/>
                <a:gd name="connsiteX32" fmla="*/ 167956 w 607599"/>
                <a:gd name="connsiteY32" fmla="*/ 344150 h 579060"/>
                <a:gd name="connsiteX33" fmla="*/ 210234 w 607599"/>
                <a:gd name="connsiteY33" fmla="*/ 376140 h 579060"/>
                <a:gd name="connsiteX34" fmla="*/ 210323 w 607599"/>
                <a:gd name="connsiteY34" fmla="*/ 376140 h 579060"/>
                <a:gd name="connsiteX35" fmla="*/ 210412 w 607599"/>
                <a:gd name="connsiteY35" fmla="*/ 376140 h 579060"/>
                <a:gd name="connsiteX36" fmla="*/ 222072 w 607599"/>
                <a:gd name="connsiteY36" fmla="*/ 374630 h 579060"/>
                <a:gd name="connsiteX37" fmla="*/ 222072 w 607599"/>
                <a:gd name="connsiteY37" fmla="*/ 380406 h 579060"/>
                <a:gd name="connsiteX38" fmla="*/ 214862 w 607599"/>
                <a:gd name="connsiteY38" fmla="*/ 393913 h 579060"/>
                <a:gd name="connsiteX39" fmla="*/ 193679 w 607599"/>
                <a:gd name="connsiteY39" fmla="*/ 394890 h 579060"/>
                <a:gd name="connsiteX40" fmla="*/ 193679 w 607599"/>
                <a:gd name="connsiteY40" fmla="*/ 552176 h 579060"/>
                <a:gd name="connsiteX41" fmla="*/ 167600 w 607599"/>
                <a:gd name="connsiteY41" fmla="*/ 578213 h 579060"/>
                <a:gd name="connsiteX42" fmla="*/ 141521 w 607599"/>
                <a:gd name="connsiteY42" fmla="*/ 552176 h 579060"/>
                <a:gd name="connsiteX43" fmla="*/ 141521 w 607599"/>
                <a:gd name="connsiteY43" fmla="*/ 394890 h 579060"/>
                <a:gd name="connsiteX44" fmla="*/ 130306 w 607599"/>
                <a:gd name="connsiteY44" fmla="*/ 394890 h 579060"/>
                <a:gd name="connsiteX45" fmla="*/ 130306 w 607599"/>
                <a:gd name="connsiteY45" fmla="*/ 552176 h 579060"/>
                <a:gd name="connsiteX46" fmla="*/ 104227 w 607599"/>
                <a:gd name="connsiteY46" fmla="*/ 578213 h 579060"/>
                <a:gd name="connsiteX47" fmla="*/ 78148 w 607599"/>
                <a:gd name="connsiteY47" fmla="*/ 552176 h 579060"/>
                <a:gd name="connsiteX48" fmla="*/ 78148 w 607599"/>
                <a:gd name="connsiteY48" fmla="*/ 394890 h 579060"/>
                <a:gd name="connsiteX49" fmla="*/ 61593 w 607599"/>
                <a:gd name="connsiteY49" fmla="*/ 394890 h 579060"/>
                <a:gd name="connsiteX50" fmla="*/ 49755 w 607599"/>
                <a:gd name="connsiteY50" fmla="*/ 380494 h 579060"/>
                <a:gd name="connsiteX51" fmla="*/ 80819 w 607599"/>
                <a:gd name="connsiteY51" fmla="*/ 217432 h 579060"/>
                <a:gd name="connsiteX52" fmla="*/ 42190 w 607599"/>
                <a:gd name="connsiteY52" fmla="*/ 327444 h 579060"/>
                <a:gd name="connsiteX53" fmla="*/ 14509 w 607599"/>
                <a:gd name="connsiteY53" fmla="*/ 340773 h 579060"/>
                <a:gd name="connsiteX54" fmla="*/ 1247 w 607599"/>
                <a:gd name="connsiteY54" fmla="*/ 313137 h 579060"/>
                <a:gd name="connsiteX55" fmla="*/ 1247 w 607599"/>
                <a:gd name="connsiteY55" fmla="*/ 312959 h 579060"/>
                <a:gd name="connsiteX56" fmla="*/ 56965 w 607599"/>
                <a:gd name="connsiteY56" fmla="*/ 160471 h 579060"/>
                <a:gd name="connsiteX57" fmla="*/ 84824 w 607599"/>
                <a:gd name="connsiteY57" fmla="*/ 138167 h 579060"/>
                <a:gd name="connsiteX58" fmla="*/ 438346 w 607599"/>
                <a:gd name="connsiteY58" fmla="*/ 137179 h 579060"/>
                <a:gd name="connsiteX59" fmla="*/ 505242 w 607599"/>
                <a:gd name="connsiteY59" fmla="*/ 137179 h 579060"/>
                <a:gd name="connsiteX60" fmla="*/ 486383 w 607599"/>
                <a:gd name="connsiteY60" fmla="*/ 190315 h 579060"/>
                <a:gd name="connsiteX61" fmla="*/ 457205 w 607599"/>
                <a:gd name="connsiteY61" fmla="*/ 190315 h 579060"/>
                <a:gd name="connsiteX62" fmla="*/ 438346 w 607599"/>
                <a:gd name="connsiteY62" fmla="*/ 137179 h 579060"/>
                <a:gd name="connsiteX63" fmla="*/ 102173 w 607599"/>
                <a:gd name="connsiteY63" fmla="*/ 136332 h 579060"/>
                <a:gd name="connsiteX64" fmla="*/ 169069 w 607599"/>
                <a:gd name="connsiteY64" fmla="*/ 136332 h 579060"/>
                <a:gd name="connsiteX65" fmla="*/ 150210 w 607599"/>
                <a:gd name="connsiteY65" fmla="*/ 189538 h 579060"/>
                <a:gd name="connsiteX66" fmla="*/ 121032 w 607599"/>
                <a:gd name="connsiteY66" fmla="*/ 189538 h 579060"/>
                <a:gd name="connsiteX67" fmla="*/ 102173 w 607599"/>
                <a:gd name="connsiteY67" fmla="*/ 136332 h 579060"/>
                <a:gd name="connsiteX68" fmla="*/ 242598 w 607599"/>
                <a:gd name="connsiteY68" fmla="*/ 109941 h 579060"/>
                <a:gd name="connsiteX69" fmla="*/ 262356 w 607599"/>
                <a:gd name="connsiteY69" fmla="*/ 109941 h 579060"/>
                <a:gd name="connsiteX70" fmla="*/ 303921 w 607599"/>
                <a:gd name="connsiteY70" fmla="*/ 199712 h 579060"/>
                <a:gd name="connsiteX71" fmla="*/ 345486 w 607599"/>
                <a:gd name="connsiteY71" fmla="*/ 109941 h 579060"/>
                <a:gd name="connsiteX72" fmla="*/ 365867 w 607599"/>
                <a:gd name="connsiteY72" fmla="*/ 109941 h 579060"/>
                <a:gd name="connsiteX73" fmla="*/ 420070 w 607599"/>
                <a:gd name="connsiteY73" fmla="*/ 163804 h 579060"/>
                <a:gd name="connsiteX74" fmla="*/ 419892 w 607599"/>
                <a:gd name="connsiteY74" fmla="*/ 332148 h 579060"/>
                <a:gd name="connsiteX75" fmla="*/ 397018 w 607599"/>
                <a:gd name="connsiteY75" fmla="*/ 354990 h 579060"/>
                <a:gd name="connsiteX76" fmla="*/ 374056 w 607599"/>
                <a:gd name="connsiteY76" fmla="*/ 332059 h 579060"/>
                <a:gd name="connsiteX77" fmla="*/ 374234 w 607599"/>
                <a:gd name="connsiteY77" fmla="*/ 163982 h 579060"/>
                <a:gd name="connsiteX78" fmla="*/ 369338 w 607599"/>
                <a:gd name="connsiteY78" fmla="*/ 159271 h 579060"/>
                <a:gd name="connsiteX79" fmla="*/ 364621 w 607599"/>
                <a:gd name="connsiteY79" fmla="*/ 164071 h 579060"/>
                <a:gd name="connsiteX80" fmla="*/ 365155 w 607599"/>
                <a:gd name="connsiteY80" fmla="*/ 548843 h 579060"/>
                <a:gd name="connsiteX81" fmla="*/ 337653 w 607599"/>
                <a:gd name="connsiteY81" fmla="*/ 576308 h 579060"/>
                <a:gd name="connsiteX82" fmla="*/ 310151 w 607599"/>
                <a:gd name="connsiteY82" fmla="*/ 548843 h 579060"/>
                <a:gd name="connsiteX83" fmla="*/ 310151 w 607599"/>
                <a:gd name="connsiteY83" fmla="*/ 329303 h 579060"/>
                <a:gd name="connsiteX84" fmla="*/ 298225 w 607599"/>
                <a:gd name="connsiteY84" fmla="*/ 329303 h 579060"/>
                <a:gd name="connsiteX85" fmla="*/ 298225 w 607599"/>
                <a:gd name="connsiteY85" fmla="*/ 548843 h 579060"/>
                <a:gd name="connsiteX86" fmla="*/ 270723 w 607599"/>
                <a:gd name="connsiteY86" fmla="*/ 576308 h 579060"/>
                <a:gd name="connsiteX87" fmla="*/ 243221 w 607599"/>
                <a:gd name="connsiteY87" fmla="*/ 548843 h 579060"/>
                <a:gd name="connsiteX88" fmla="*/ 243221 w 607599"/>
                <a:gd name="connsiteY88" fmla="*/ 164071 h 579060"/>
                <a:gd name="connsiteX89" fmla="*/ 238771 w 607599"/>
                <a:gd name="connsiteY89" fmla="*/ 159537 h 579060"/>
                <a:gd name="connsiteX90" fmla="*/ 234142 w 607599"/>
                <a:gd name="connsiteY90" fmla="*/ 163982 h 579060"/>
                <a:gd name="connsiteX91" fmla="*/ 234142 w 607599"/>
                <a:gd name="connsiteY91" fmla="*/ 164071 h 579060"/>
                <a:gd name="connsiteX92" fmla="*/ 233341 w 607599"/>
                <a:gd name="connsiteY92" fmla="*/ 332236 h 579060"/>
                <a:gd name="connsiteX93" fmla="*/ 210379 w 607599"/>
                <a:gd name="connsiteY93" fmla="*/ 354990 h 579060"/>
                <a:gd name="connsiteX94" fmla="*/ 210290 w 607599"/>
                <a:gd name="connsiteY94" fmla="*/ 354990 h 579060"/>
                <a:gd name="connsiteX95" fmla="*/ 187505 w 607599"/>
                <a:gd name="connsiteY95" fmla="*/ 331970 h 579060"/>
                <a:gd name="connsiteX96" fmla="*/ 188306 w 607599"/>
                <a:gd name="connsiteY96" fmla="*/ 163804 h 579060"/>
                <a:gd name="connsiteX97" fmla="*/ 242598 w 607599"/>
                <a:gd name="connsiteY97" fmla="*/ 109941 h 579060"/>
                <a:gd name="connsiteX98" fmla="*/ 284871 w 607599"/>
                <a:gd name="connsiteY98" fmla="*/ 98486 h 579060"/>
                <a:gd name="connsiteX99" fmla="*/ 304192 w 607599"/>
                <a:gd name="connsiteY99" fmla="*/ 109331 h 579060"/>
                <a:gd name="connsiteX100" fmla="*/ 323514 w 607599"/>
                <a:gd name="connsiteY100" fmla="*/ 98486 h 579060"/>
                <a:gd name="connsiteX101" fmla="*/ 329746 w 607599"/>
                <a:gd name="connsiteY101" fmla="*/ 102042 h 579060"/>
                <a:gd name="connsiteX102" fmla="*/ 329746 w 607599"/>
                <a:gd name="connsiteY102" fmla="*/ 125954 h 579060"/>
                <a:gd name="connsiteX103" fmla="*/ 323514 w 607599"/>
                <a:gd name="connsiteY103" fmla="*/ 129510 h 579060"/>
                <a:gd name="connsiteX104" fmla="*/ 304192 w 607599"/>
                <a:gd name="connsiteY104" fmla="*/ 118487 h 579060"/>
                <a:gd name="connsiteX105" fmla="*/ 284871 w 607599"/>
                <a:gd name="connsiteY105" fmla="*/ 129510 h 579060"/>
                <a:gd name="connsiteX106" fmla="*/ 278727 w 607599"/>
                <a:gd name="connsiteY106" fmla="*/ 125954 h 579060"/>
                <a:gd name="connsiteX107" fmla="*/ 278727 w 607599"/>
                <a:gd name="connsiteY107" fmla="*/ 102042 h 579060"/>
                <a:gd name="connsiteX108" fmla="*/ 284871 w 607599"/>
                <a:gd name="connsiteY108" fmla="*/ 98486 h 579060"/>
                <a:gd name="connsiteX109" fmla="*/ 472077 w 607599"/>
                <a:gd name="connsiteY109" fmla="*/ 32883 h 579060"/>
                <a:gd name="connsiteX110" fmla="*/ 517097 w 607599"/>
                <a:gd name="connsiteY110" fmla="*/ 77868 h 579060"/>
                <a:gd name="connsiteX111" fmla="*/ 472077 w 607599"/>
                <a:gd name="connsiteY111" fmla="*/ 122854 h 579060"/>
                <a:gd name="connsiteX112" fmla="*/ 427056 w 607599"/>
                <a:gd name="connsiteY112" fmla="*/ 77868 h 579060"/>
                <a:gd name="connsiteX113" fmla="*/ 472077 w 607599"/>
                <a:gd name="connsiteY113" fmla="*/ 32883 h 579060"/>
                <a:gd name="connsiteX114" fmla="*/ 135902 w 607599"/>
                <a:gd name="connsiteY114" fmla="*/ 32107 h 579060"/>
                <a:gd name="connsiteX115" fmla="*/ 180923 w 607599"/>
                <a:gd name="connsiteY115" fmla="*/ 77092 h 579060"/>
                <a:gd name="connsiteX116" fmla="*/ 135902 w 607599"/>
                <a:gd name="connsiteY116" fmla="*/ 122078 h 579060"/>
                <a:gd name="connsiteX117" fmla="*/ 90882 w 607599"/>
                <a:gd name="connsiteY117" fmla="*/ 77092 h 579060"/>
                <a:gd name="connsiteX118" fmla="*/ 135902 w 607599"/>
                <a:gd name="connsiteY118" fmla="*/ 32107 h 579060"/>
                <a:gd name="connsiteX119" fmla="*/ 304237 w 607599"/>
                <a:gd name="connsiteY119" fmla="*/ 0 h 579060"/>
                <a:gd name="connsiteX120" fmla="*/ 351763 w 607599"/>
                <a:gd name="connsiteY120" fmla="*/ 47376 h 579060"/>
                <a:gd name="connsiteX121" fmla="*/ 304237 w 607599"/>
                <a:gd name="connsiteY121" fmla="*/ 94840 h 579060"/>
                <a:gd name="connsiteX122" fmla="*/ 256711 w 607599"/>
                <a:gd name="connsiteY122" fmla="*/ 47376 h 579060"/>
                <a:gd name="connsiteX123" fmla="*/ 304237 w 607599"/>
                <a:gd name="connsiteY123" fmla="*/ 0 h 579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</a:cxnLst>
              <a:rect l="l" t="t" r="r" b="b"/>
              <a:pathLst>
                <a:path w="607599" h="579060">
                  <a:moveTo>
                    <a:pt x="522629" y="138873"/>
                  </a:moveTo>
                  <a:cubicBezTo>
                    <a:pt x="539276" y="143583"/>
                    <a:pt x="551828" y="157714"/>
                    <a:pt x="559929" y="181354"/>
                  </a:cubicBezTo>
                  <a:cubicBezTo>
                    <a:pt x="566160" y="199484"/>
                    <a:pt x="605952" y="312797"/>
                    <a:pt x="606397" y="313952"/>
                  </a:cubicBezTo>
                  <a:cubicBezTo>
                    <a:pt x="610314" y="325239"/>
                    <a:pt x="604350" y="337593"/>
                    <a:pt x="593044" y="341592"/>
                  </a:cubicBezTo>
                  <a:cubicBezTo>
                    <a:pt x="581739" y="345591"/>
                    <a:pt x="569365" y="339637"/>
                    <a:pt x="565359" y="328350"/>
                  </a:cubicBezTo>
                  <a:cubicBezTo>
                    <a:pt x="564113" y="324706"/>
                    <a:pt x="527436" y="220014"/>
                    <a:pt x="527436" y="220014"/>
                  </a:cubicBezTo>
                  <a:cubicBezTo>
                    <a:pt x="527436" y="220014"/>
                    <a:pt x="544617" y="310664"/>
                    <a:pt x="558237" y="381407"/>
                  </a:cubicBezTo>
                  <a:cubicBezTo>
                    <a:pt x="559662" y="388783"/>
                    <a:pt x="553964" y="395715"/>
                    <a:pt x="546398" y="395715"/>
                  </a:cubicBezTo>
                  <a:lnTo>
                    <a:pt x="529840" y="395715"/>
                  </a:lnTo>
                  <a:lnTo>
                    <a:pt x="529840" y="553020"/>
                  </a:lnTo>
                  <a:cubicBezTo>
                    <a:pt x="529840" y="567418"/>
                    <a:pt x="518178" y="579060"/>
                    <a:pt x="503757" y="579060"/>
                  </a:cubicBezTo>
                  <a:cubicBezTo>
                    <a:pt x="489336" y="579060"/>
                    <a:pt x="477674" y="567418"/>
                    <a:pt x="477674" y="553020"/>
                  </a:cubicBezTo>
                  <a:lnTo>
                    <a:pt x="477674" y="395715"/>
                  </a:lnTo>
                  <a:lnTo>
                    <a:pt x="466457" y="395715"/>
                  </a:lnTo>
                  <a:lnTo>
                    <a:pt x="466457" y="553020"/>
                  </a:lnTo>
                  <a:cubicBezTo>
                    <a:pt x="466457" y="567418"/>
                    <a:pt x="454796" y="579060"/>
                    <a:pt x="440375" y="579060"/>
                  </a:cubicBezTo>
                  <a:cubicBezTo>
                    <a:pt x="425953" y="579060"/>
                    <a:pt x="414292" y="567418"/>
                    <a:pt x="414292" y="553020"/>
                  </a:cubicBezTo>
                  <a:lnTo>
                    <a:pt x="414292" y="395715"/>
                  </a:lnTo>
                  <a:lnTo>
                    <a:pt x="397734" y="395715"/>
                  </a:lnTo>
                  <a:cubicBezTo>
                    <a:pt x="392838" y="395715"/>
                    <a:pt x="388120" y="392694"/>
                    <a:pt x="386339" y="387628"/>
                  </a:cubicBezTo>
                  <a:lnTo>
                    <a:pt x="386339" y="374919"/>
                  </a:lnTo>
                  <a:cubicBezTo>
                    <a:pt x="389544" y="375719"/>
                    <a:pt x="393283" y="376163"/>
                    <a:pt x="396933" y="376163"/>
                  </a:cubicBezTo>
                  <a:cubicBezTo>
                    <a:pt x="416873" y="376163"/>
                    <a:pt x="433698" y="363010"/>
                    <a:pt x="439217" y="344969"/>
                  </a:cubicBezTo>
                  <a:lnTo>
                    <a:pt x="515152" y="344969"/>
                  </a:lnTo>
                  <a:cubicBezTo>
                    <a:pt x="521650" y="344969"/>
                    <a:pt x="526724" y="339015"/>
                    <a:pt x="525567" y="332527"/>
                  </a:cubicBezTo>
                  <a:cubicBezTo>
                    <a:pt x="515508" y="272627"/>
                    <a:pt x="503579" y="192463"/>
                    <a:pt x="503579" y="192463"/>
                  </a:cubicBezTo>
                  <a:cubicBezTo>
                    <a:pt x="503579" y="192463"/>
                    <a:pt x="510879" y="171756"/>
                    <a:pt x="522629" y="138873"/>
                  </a:cubicBezTo>
                  <a:close/>
                  <a:moveTo>
                    <a:pt x="84824" y="138167"/>
                  </a:moveTo>
                  <a:cubicBezTo>
                    <a:pt x="89274" y="150608"/>
                    <a:pt x="104227" y="192817"/>
                    <a:pt x="104227" y="192817"/>
                  </a:cubicBezTo>
                  <a:cubicBezTo>
                    <a:pt x="104227" y="192817"/>
                    <a:pt x="99510" y="227474"/>
                    <a:pt x="82421" y="331709"/>
                  </a:cubicBezTo>
                  <a:cubicBezTo>
                    <a:pt x="81887" y="334819"/>
                    <a:pt x="82688" y="337929"/>
                    <a:pt x="84735" y="340329"/>
                  </a:cubicBezTo>
                  <a:cubicBezTo>
                    <a:pt x="86782" y="342728"/>
                    <a:pt x="89719" y="344150"/>
                    <a:pt x="92924" y="344150"/>
                  </a:cubicBezTo>
                  <a:lnTo>
                    <a:pt x="167956" y="344150"/>
                  </a:lnTo>
                  <a:cubicBezTo>
                    <a:pt x="173207" y="362544"/>
                    <a:pt x="190118" y="376051"/>
                    <a:pt x="210234" y="376140"/>
                  </a:cubicBezTo>
                  <a:lnTo>
                    <a:pt x="210323" y="376140"/>
                  </a:lnTo>
                  <a:lnTo>
                    <a:pt x="210412" y="376140"/>
                  </a:lnTo>
                  <a:cubicBezTo>
                    <a:pt x="214417" y="376140"/>
                    <a:pt x="218600" y="375518"/>
                    <a:pt x="222072" y="374630"/>
                  </a:cubicBezTo>
                  <a:lnTo>
                    <a:pt x="222072" y="380406"/>
                  </a:lnTo>
                  <a:cubicBezTo>
                    <a:pt x="222072" y="383338"/>
                    <a:pt x="223051" y="390536"/>
                    <a:pt x="214862" y="393913"/>
                  </a:cubicBezTo>
                  <a:cubicBezTo>
                    <a:pt x="212014" y="395157"/>
                    <a:pt x="211925" y="394890"/>
                    <a:pt x="193679" y="394890"/>
                  </a:cubicBezTo>
                  <a:lnTo>
                    <a:pt x="193679" y="552176"/>
                  </a:lnTo>
                  <a:cubicBezTo>
                    <a:pt x="193679" y="566572"/>
                    <a:pt x="182019" y="578213"/>
                    <a:pt x="167600" y="578213"/>
                  </a:cubicBezTo>
                  <a:cubicBezTo>
                    <a:pt x="153181" y="578213"/>
                    <a:pt x="141521" y="566572"/>
                    <a:pt x="141521" y="552176"/>
                  </a:cubicBezTo>
                  <a:lnTo>
                    <a:pt x="141521" y="394890"/>
                  </a:lnTo>
                  <a:lnTo>
                    <a:pt x="130306" y="394890"/>
                  </a:lnTo>
                  <a:lnTo>
                    <a:pt x="130306" y="552176"/>
                  </a:lnTo>
                  <a:cubicBezTo>
                    <a:pt x="130306" y="566572"/>
                    <a:pt x="118646" y="578213"/>
                    <a:pt x="104227" y="578213"/>
                  </a:cubicBezTo>
                  <a:cubicBezTo>
                    <a:pt x="89808" y="578213"/>
                    <a:pt x="78148" y="566572"/>
                    <a:pt x="78148" y="552176"/>
                  </a:cubicBezTo>
                  <a:lnTo>
                    <a:pt x="78148" y="394890"/>
                  </a:lnTo>
                  <a:lnTo>
                    <a:pt x="61593" y="394890"/>
                  </a:lnTo>
                  <a:cubicBezTo>
                    <a:pt x="54028" y="394890"/>
                    <a:pt x="48331" y="387959"/>
                    <a:pt x="49755" y="380494"/>
                  </a:cubicBezTo>
                  <a:cubicBezTo>
                    <a:pt x="67468" y="288789"/>
                    <a:pt x="80819" y="217432"/>
                    <a:pt x="80819" y="217432"/>
                  </a:cubicBezTo>
                  <a:cubicBezTo>
                    <a:pt x="80819" y="217432"/>
                    <a:pt x="43525" y="323800"/>
                    <a:pt x="42190" y="327444"/>
                  </a:cubicBezTo>
                  <a:cubicBezTo>
                    <a:pt x="38274" y="338729"/>
                    <a:pt x="25902" y="344772"/>
                    <a:pt x="14509" y="340773"/>
                  </a:cubicBezTo>
                  <a:cubicBezTo>
                    <a:pt x="3205" y="336774"/>
                    <a:pt x="-2758" y="324422"/>
                    <a:pt x="1247" y="313137"/>
                  </a:cubicBezTo>
                  <a:cubicBezTo>
                    <a:pt x="1247" y="313137"/>
                    <a:pt x="1247" y="313048"/>
                    <a:pt x="1247" y="312959"/>
                  </a:cubicBezTo>
                  <a:cubicBezTo>
                    <a:pt x="52337" y="167669"/>
                    <a:pt x="49844" y="171846"/>
                    <a:pt x="56965" y="160471"/>
                  </a:cubicBezTo>
                  <a:cubicBezTo>
                    <a:pt x="63729" y="149719"/>
                    <a:pt x="72719" y="141544"/>
                    <a:pt x="84824" y="138167"/>
                  </a:cubicBezTo>
                  <a:close/>
                  <a:moveTo>
                    <a:pt x="438346" y="137179"/>
                  </a:moveTo>
                  <a:lnTo>
                    <a:pt x="505242" y="137179"/>
                  </a:lnTo>
                  <a:cubicBezTo>
                    <a:pt x="498659" y="155572"/>
                    <a:pt x="492877" y="171922"/>
                    <a:pt x="486383" y="190315"/>
                  </a:cubicBezTo>
                  <a:lnTo>
                    <a:pt x="457205" y="190315"/>
                  </a:lnTo>
                  <a:cubicBezTo>
                    <a:pt x="454981" y="184095"/>
                    <a:pt x="439770" y="141089"/>
                    <a:pt x="438346" y="137179"/>
                  </a:cubicBezTo>
                  <a:close/>
                  <a:moveTo>
                    <a:pt x="102173" y="136332"/>
                  </a:moveTo>
                  <a:lnTo>
                    <a:pt x="169069" y="136332"/>
                  </a:lnTo>
                  <a:cubicBezTo>
                    <a:pt x="162486" y="154749"/>
                    <a:pt x="156704" y="171121"/>
                    <a:pt x="150210" y="189538"/>
                  </a:cubicBezTo>
                  <a:lnTo>
                    <a:pt x="121032" y="189538"/>
                  </a:lnTo>
                  <a:cubicBezTo>
                    <a:pt x="118808" y="183310"/>
                    <a:pt x="103596" y="140247"/>
                    <a:pt x="102173" y="136332"/>
                  </a:cubicBezTo>
                  <a:close/>
                  <a:moveTo>
                    <a:pt x="242598" y="109941"/>
                  </a:moveTo>
                  <a:lnTo>
                    <a:pt x="262356" y="109941"/>
                  </a:lnTo>
                  <a:lnTo>
                    <a:pt x="303921" y="199712"/>
                  </a:lnTo>
                  <a:lnTo>
                    <a:pt x="345486" y="109941"/>
                  </a:lnTo>
                  <a:lnTo>
                    <a:pt x="365867" y="109941"/>
                  </a:lnTo>
                  <a:cubicBezTo>
                    <a:pt x="395594" y="109941"/>
                    <a:pt x="419892" y="134117"/>
                    <a:pt x="420070" y="163804"/>
                  </a:cubicBezTo>
                  <a:lnTo>
                    <a:pt x="419892" y="332148"/>
                  </a:lnTo>
                  <a:cubicBezTo>
                    <a:pt x="419892" y="344769"/>
                    <a:pt x="409657" y="354990"/>
                    <a:pt x="397018" y="354990"/>
                  </a:cubicBezTo>
                  <a:cubicBezTo>
                    <a:pt x="384291" y="354990"/>
                    <a:pt x="374056" y="344680"/>
                    <a:pt x="374056" y="332059"/>
                  </a:cubicBezTo>
                  <a:lnTo>
                    <a:pt x="374234" y="163982"/>
                  </a:lnTo>
                  <a:cubicBezTo>
                    <a:pt x="374145" y="161315"/>
                    <a:pt x="372009" y="159271"/>
                    <a:pt x="369338" y="159271"/>
                  </a:cubicBezTo>
                  <a:cubicBezTo>
                    <a:pt x="366757" y="159271"/>
                    <a:pt x="364621" y="161404"/>
                    <a:pt x="364621" y="164071"/>
                  </a:cubicBezTo>
                  <a:cubicBezTo>
                    <a:pt x="364621" y="393565"/>
                    <a:pt x="365155" y="185580"/>
                    <a:pt x="365155" y="548843"/>
                  </a:cubicBezTo>
                  <a:cubicBezTo>
                    <a:pt x="365155" y="563953"/>
                    <a:pt x="352784" y="576308"/>
                    <a:pt x="337653" y="576308"/>
                  </a:cubicBezTo>
                  <a:cubicBezTo>
                    <a:pt x="322434" y="576308"/>
                    <a:pt x="310151" y="563953"/>
                    <a:pt x="310151" y="548843"/>
                  </a:cubicBezTo>
                  <a:lnTo>
                    <a:pt x="310151" y="329303"/>
                  </a:lnTo>
                  <a:lnTo>
                    <a:pt x="298225" y="329303"/>
                  </a:lnTo>
                  <a:lnTo>
                    <a:pt x="298225" y="548843"/>
                  </a:lnTo>
                  <a:cubicBezTo>
                    <a:pt x="298225" y="563953"/>
                    <a:pt x="285943" y="576308"/>
                    <a:pt x="270723" y="576308"/>
                  </a:cubicBezTo>
                  <a:cubicBezTo>
                    <a:pt x="255592" y="576308"/>
                    <a:pt x="243221" y="563953"/>
                    <a:pt x="243221" y="548843"/>
                  </a:cubicBezTo>
                  <a:lnTo>
                    <a:pt x="243221" y="164071"/>
                  </a:lnTo>
                  <a:cubicBezTo>
                    <a:pt x="243221" y="161582"/>
                    <a:pt x="241263" y="159537"/>
                    <a:pt x="238771" y="159537"/>
                  </a:cubicBezTo>
                  <a:cubicBezTo>
                    <a:pt x="236189" y="159537"/>
                    <a:pt x="234231" y="161493"/>
                    <a:pt x="234142" y="163982"/>
                  </a:cubicBezTo>
                  <a:lnTo>
                    <a:pt x="234142" y="164071"/>
                  </a:lnTo>
                  <a:lnTo>
                    <a:pt x="233341" y="332236"/>
                  </a:lnTo>
                  <a:cubicBezTo>
                    <a:pt x="233252" y="344858"/>
                    <a:pt x="223017" y="354990"/>
                    <a:pt x="210379" y="354990"/>
                  </a:cubicBezTo>
                  <a:lnTo>
                    <a:pt x="210290" y="354990"/>
                  </a:lnTo>
                  <a:cubicBezTo>
                    <a:pt x="197651" y="354901"/>
                    <a:pt x="187416" y="344591"/>
                    <a:pt x="187505" y="331970"/>
                  </a:cubicBezTo>
                  <a:lnTo>
                    <a:pt x="188306" y="163804"/>
                  </a:lnTo>
                  <a:cubicBezTo>
                    <a:pt x="188484" y="134117"/>
                    <a:pt x="212782" y="109941"/>
                    <a:pt x="242598" y="109941"/>
                  </a:cubicBezTo>
                  <a:close/>
                  <a:moveTo>
                    <a:pt x="284871" y="98486"/>
                  </a:moveTo>
                  <a:cubicBezTo>
                    <a:pt x="302501" y="108531"/>
                    <a:pt x="298672" y="106398"/>
                    <a:pt x="304192" y="109331"/>
                  </a:cubicBezTo>
                  <a:cubicBezTo>
                    <a:pt x="309802" y="106398"/>
                    <a:pt x="305973" y="108531"/>
                    <a:pt x="323514" y="98486"/>
                  </a:cubicBezTo>
                  <a:cubicBezTo>
                    <a:pt x="326274" y="96886"/>
                    <a:pt x="329746" y="98931"/>
                    <a:pt x="329746" y="102042"/>
                  </a:cubicBezTo>
                  <a:lnTo>
                    <a:pt x="329746" y="125954"/>
                  </a:lnTo>
                  <a:cubicBezTo>
                    <a:pt x="329746" y="129065"/>
                    <a:pt x="326274" y="131110"/>
                    <a:pt x="323514" y="129510"/>
                  </a:cubicBezTo>
                  <a:lnTo>
                    <a:pt x="304192" y="118487"/>
                  </a:lnTo>
                  <a:lnTo>
                    <a:pt x="284871" y="129510"/>
                  </a:lnTo>
                  <a:cubicBezTo>
                    <a:pt x="282200" y="131110"/>
                    <a:pt x="278727" y="129065"/>
                    <a:pt x="278727" y="125954"/>
                  </a:cubicBezTo>
                  <a:lnTo>
                    <a:pt x="278727" y="102042"/>
                  </a:lnTo>
                  <a:cubicBezTo>
                    <a:pt x="278727" y="98931"/>
                    <a:pt x="282200" y="96886"/>
                    <a:pt x="284871" y="98486"/>
                  </a:cubicBezTo>
                  <a:close/>
                  <a:moveTo>
                    <a:pt x="472077" y="32883"/>
                  </a:moveTo>
                  <a:cubicBezTo>
                    <a:pt x="496900" y="32883"/>
                    <a:pt x="517097" y="53064"/>
                    <a:pt x="517097" y="77868"/>
                  </a:cubicBezTo>
                  <a:cubicBezTo>
                    <a:pt x="517097" y="102851"/>
                    <a:pt x="496811" y="122854"/>
                    <a:pt x="472077" y="122854"/>
                  </a:cubicBezTo>
                  <a:cubicBezTo>
                    <a:pt x="447431" y="122854"/>
                    <a:pt x="427056" y="102851"/>
                    <a:pt x="427056" y="77868"/>
                  </a:cubicBezTo>
                  <a:cubicBezTo>
                    <a:pt x="427056" y="53064"/>
                    <a:pt x="447253" y="32883"/>
                    <a:pt x="472077" y="32883"/>
                  </a:cubicBezTo>
                  <a:close/>
                  <a:moveTo>
                    <a:pt x="135902" y="32107"/>
                  </a:moveTo>
                  <a:cubicBezTo>
                    <a:pt x="160726" y="32107"/>
                    <a:pt x="180923" y="52288"/>
                    <a:pt x="180923" y="77092"/>
                  </a:cubicBezTo>
                  <a:cubicBezTo>
                    <a:pt x="180923" y="102075"/>
                    <a:pt x="160548" y="122078"/>
                    <a:pt x="135902" y="122078"/>
                  </a:cubicBezTo>
                  <a:cubicBezTo>
                    <a:pt x="111257" y="122078"/>
                    <a:pt x="90882" y="102075"/>
                    <a:pt x="90882" y="77092"/>
                  </a:cubicBezTo>
                  <a:cubicBezTo>
                    <a:pt x="90882" y="52288"/>
                    <a:pt x="111079" y="32107"/>
                    <a:pt x="135902" y="32107"/>
                  </a:cubicBezTo>
                  <a:close/>
                  <a:moveTo>
                    <a:pt x="304237" y="0"/>
                  </a:moveTo>
                  <a:cubicBezTo>
                    <a:pt x="330492" y="0"/>
                    <a:pt x="351763" y="21243"/>
                    <a:pt x="351763" y="47376"/>
                  </a:cubicBezTo>
                  <a:cubicBezTo>
                    <a:pt x="351763" y="73685"/>
                    <a:pt x="330314" y="94840"/>
                    <a:pt x="304237" y="94840"/>
                  </a:cubicBezTo>
                  <a:cubicBezTo>
                    <a:pt x="278160" y="94840"/>
                    <a:pt x="256711" y="73685"/>
                    <a:pt x="256711" y="47376"/>
                  </a:cubicBezTo>
                  <a:cubicBezTo>
                    <a:pt x="256711" y="21243"/>
                    <a:pt x="277982" y="0"/>
                    <a:pt x="304237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i="1"/>
            </a:p>
          </p:txBody>
        </p:sp>
        <p:sp>
          <p:nvSpPr>
            <p:cNvPr id="18" name="ïşḷîḓe">
              <a:extLst>
                <a:ext uri="{FF2B5EF4-FFF2-40B4-BE49-F238E27FC236}">
                  <a16:creationId xmlns:a16="http://schemas.microsoft.com/office/drawing/2014/main" xmlns="" id="{17F4EE66-51B9-4E76-878D-38449EE9A6C3}"/>
                </a:ext>
              </a:extLst>
            </p:cNvPr>
            <p:cNvSpPr txBox="1"/>
            <p:nvPr/>
          </p:nvSpPr>
          <p:spPr>
            <a:xfrm>
              <a:off x="1061509" y="3810454"/>
              <a:ext cx="2838450" cy="407861"/>
            </a:xfrm>
            <a:prstGeom prst="rect">
              <a:avLst/>
            </a:prstGeom>
          </p:spPr>
          <p:txBody>
            <a:bodyPr vert="horz" wrap="square" lIns="91440" tIns="45720" rIns="91440" bIns="4572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b="1" i="1" dirty="0">
                  <a:solidFill>
                    <a:sysClr val="windowText" lastClr="000000"/>
                  </a:solidFill>
                </a:rPr>
                <a:t>Text</a:t>
              </a:r>
              <a:endParaRPr lang="zh-CN" altLang="en-US" b="1" i="1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9" name="íSliḋê">
              <a:extLst>
                <a:ext uri="{FF2B5EF4-FFF2-40B4-BE49-F238E27FC236}">
                  <a16:creationId xmlns:a16="http://schemas.microsoft.com/office/drawing/2014/main" xmlns="" id="{20CFFB19-35B9-43B0-B620-9C7B6B1DF7D0}"/>
                </a:ext>
              </a:extLst>
            </p:cNvPr>
            <p:cNvSpPr/>
            <p:nvPr/>
          </p:nvSpPr>
          <p:spPr bwMode="auto">
            <a:xfrm>
              <a:off x="5681133" y="2977844"/>
              <a:ext cx="829732" cy="603599"/>
            </a:xfrm>
            <a:custGeom>
              <a:avLst/>
              <a:gdLst>
                <a:gd name="T0" fmla="*/ 5633 w 5757"/>
                <a:gd name="T1" fmla="*/ 1244 h 4194"/>
                <a:gd name="T2" fmla="*/ 5210 w 5757"/>
                <a:gd name="T3" fmla="*/ 1244 h 4194"/>
                <a:gd name="T4" fmla="*/ 5124 w 5757"/>
                <a:gd name="T5" fmla="*/ 1278 h 4194"/>
                <a:gd name="T6" fmla="*/ 5034 w 5757"/>
                <a:gd name="T7" fmla="*/ 1365 h 4194"/>
                <a:gd name="T8" fmla="*/ 4370 w 5757"/>
                <a:gd name="T9" fmla="*/ 306 h 4194"/>
                <a:gd name="T10" fmla="*/ 3724 w 5757"/>
                <a:gd name="T11" fmla="*/ 0 h 4194"/>
                <a:gd name="T12" fmla="*/ 2033 w 5757"/>
                <a:gd name="T13" fmla="*/ 0 h 4194"/>
                <a:gd name="T14" fmla="*/ 1388 w 5757"/>
                <a:gd name="T15" fmla="*/ 306 h 4194"/>
                <a:gd name="T16" fmla="*/ 722 w 5757"/>
                <a:gd name="T17" fmla="*/ 1364 h 4194"/>
                <a:gd name="T18" fmla="*/ 633 w 5757"/>
                <a:gd name="T19" fmla="*/ 1278 h 4194"/>
                <a:gd name="T20" fmla="*/ 547 w 5757"/>
                <a:gd name="T21" fmla="*/ 1244 h 4194"/>
                <a:gd name="T22" fmla="*/ 125 w 5757"/>
                <a:gd name="T23" fmla="*/ 1244 h 4194"/>
                <a:gd name="T24" fmla="*/ 0 w 5757"/>
                <a:gd name="T25" fmla="*/ 1368 h 4194"/>
                <a:gd name="T26" fmla="*/ 0 w 5757"/>
                <a:gd name="T27" fmla="*/ 1657 h 4194"/>
                <a:gd name="T28" fmla="*/ 117 w 5757"/>
                <a:gd name="T29" fmla="*/ 1782 h 4194"/>
                <a:gd name="T30" fmla="*/ 551 w 5757"/>
                <a:gd name="T31" fmla="*/ 1809 h 4194"/>
                <a:gd name="T32" fmla="*/ 434 w 5757"/>
                <a:gd name="T33" fmla="*/ 2689 h 4194"/>
                <a:gd name="T34" fmla="*/ 625 w 5757"/>
                <a:gd name="T35" fmla="*/ 3416 h 4194"/>
                <a:gd name="T36" fmla="*/ 625 w 5757"/>
                <a:gd name="T37" fmla="*/ 4089 h 4194"/>
                <a:gd name="T38" fmla="*/ 730 w 5757"/>
                <a:gd name="T39" fmla="*/ 4194 h 4194"/>
                <a:gd name="T40" fmla="*/ 1210 w 5757"/>
                <a:gd name="T41" fmla="*/ 4194 h 4194"/>
                <a:gd name="T42" fmla="*/ 1315 w 5757"/>
                <a:gd name="T43" fmla="*/ 4089 h 4194"/>
                <a:gd name="T44" fmla="*/ 1315 w 5757"/>
                <a:gd name="T45" fmla="*/ 3671 h 4194"/>
                <a:gd name="T46" fmla="*/ 4443 w 5757"/>
                <a:gd name="T47" fmla="*/ 3671 h 4194"/>
                <a:gd name="T48" fmla="*/ 4443 w 5757"/>
                <a:gd name="T49" fmla="*/ 4089 h 4194"/>
                <a:gd name="T50" fmla="*/ 4547 w 5757"/>
                <a:gd name="T51" fmla="*/ 4194 h 4194"/>
                <a:gd name="T52" fmla="*/ 5027 w 5757"/>
                <a:gd name="T53" fmla="*/ 4194 h 4194"/>
                <a:gd name="T54" fmla="*/ 5132 w 5757"/>
                <a:gd name="T55" fmla="*/ 4089 h 4194"/>
                <a:gd name="T56" fmla="*/ 5132 w 5757"/>
                <a:gd name="T57" fmla="*/ 3416 h 4194"/>
                <a:gd name="T58" fmla="*/ 5323 w 5757"/>
                <a:gd name="T59" fmla="*/ 2689 h 4194"/>
                <a:gd name="T60" fmla="*/ 5206 w 5757"/>
                <a:gd name="T61" fmla="*/ 1809 h 4194"/>
                <a:gd name="T62" fmla="*/ 5640 w 5757"/>
                <a:gd name="T63" fmla="*/ 1782 h 4194"/>
                <a:gd name="T64" fmla="*/ 5757 w 5757"/>
                <a:gd name="T65" fmla="*/ 1657 h 4194"/>
                <a:gd name="T66" fmla="*/ 5757 w 5757"/>
                <a:gd name="T67" fmla="*/ 1368 h 4194"/>
                <a:gd name="T68" fmla="*/ 5633 w 5757"/>
                <a:gd name="T69" fmla="*/ 1244 h 4194"/>
                <a:gd name="T70" fmla="*/ 1744 w 5757"/>
                <a:gd name="T71" fmla="*/ 597 h 4194"/>
                <a:gd name="T72" fmla="*/ 2033 w 5757"/>
                <a:gd name="T73" fmla="*/ 460 h 4194"/>
                <a:gd name="T74" fmla="*/ 3724 w 5757"/>
                <a:gd name="T75" fmla="*/ 460 h 4194"/>
                <a:gd name="T76" fmla="*/ 4013 w 5757"/>
                <a:gd name="T77" fmla="*/ 597 h 4194"/>
                <a:gd name="T78" fmla="*/ 4507 w 5757"/>
                <a:gd name="T79" fmla="*/ 1330 h 4194"/>
                <a:gd name="T80" fmla="*/ 1247 w 5757"/>
                <a:gd name="T81" fmla="*/ 1331 h 4194"/>
                <a:gd name="T82" fmla="*/ 1744 w 5757"/>
                <a:gd name="T83" fmla="*/ 597 h 4194"/>
                <a:gd name="T84" fmla="*/ 1389 w 5757"/>
                <a:gd name="T85" fmla="*/ 3161 h 4194"/>
                <a:gd name="T86" fmla="*/ 956 w 5757"/>
                <a:gd name="T87" fmla="*/ 2893 h 4194"/>
                <a:gd name="T88" fmla="*/ 1265 w 5757"/>
                <a:gd name="T89" fmla="*/ 2550 h 4194"/>
                <a:gd name="T90" fmla="*/ 1822 w 5757"/>
                <a:gd name="T91" fmla="*/ 2893 h 4194"/>
                <a:gd name="T92" fmla="*/ 1389 w 5757"/>
                <a:gd name="T93" fmla="*/ 3161 h 4194"/>
                <a:gd name="T94" fmla="*/ 3332 w 5757"/>
                <a:gd name="T95" fmla="*/ 3121 h 4194"/>
                <a:gd name="T96" fmla="*/ 2425 w 5757"/>
                <a:gd name="T97" fmla="*/ 3121 h 4194"/>
                <a:gd name="T98" fmla="*/ 2177 w 5757"/>
                <a:gd name="T99" fmla="*/ 2873 h 4194"/>
                <a:gd name="T100" fmla="*/ 2246 w 5757"/>
                <a:gd name="T101" fmla="*/ 2803 h 4194"/>
                <a:gd name="T102" fmla="*/ 3511 w 5757"/>
                <a:gd name="T103" fmla="*/ 2803 h 4194"/>
                <a:gd name="T104" fmla="*/ 3581 w 5757"/>
                <a:gd name="T105" fmla="*/ 2873 h 4194"/>
                <a:gd name="T106" fmla="*/ 3332 w 5757"/>
                <a:gd name="T107" fmla="*/ 3121 h 4194"/>
                <a:gd name="T108" fmla="*/ 4368 w 5757"/>
                <a:gd name="T109" fmla="*/ 3161 h 4194"/>
                <a:gd name="T110" fmla="*/ 3936 w 5757"/>
                <a:gd name="T111" fmla="*/ 2893 h 4194"/>
                <a:gd name="T112" fmla="*/ 4492 w 5757"/>
                <a:gd name="T113" fmla="*/ 2550 h 4194"/>
                <a:gd name="T114" fmla="*/ 4801 w 5757"/>
                <a:gd name="T115" fmla="*/ 2893 h 4194"/>
                <a:gd name="T116" fmla="*/ 4368 w 5757"/>
                <a:gd name="T117" fmla="*/ 3161 h 4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757" h="4194">
                  <a:moveTo>
                    <a:pt x="5633" y="1244"/>
                  </a:moveTo>
                  <a:lnTo>
                    <a:pt x="5210" y="1244"/>
                  </a:lnTo>
                  <a:cubicBezTo>
                    <a:pt x="5178" y="1244"/>
                    <a:pt x="5147" y="1256"/>
                    <a:pt x="5124" y="1278"/>
                  </a:cubicBezTo>
                  <a:lnTo>
                    <a:pt x="5034" y="1365"/>
                  </a:lnTo>
                  <a:cubicBezTo>
                    <a:pt x="4882" y="1013"/>
                    <a:pt x="4664" y="666"/>
                    <a:pt x="4370" y="306"/>
                  </a:cubicBezTo>
                  <a:cubicBezTo>
                    <a:pt x="4210" y="111"/>
                    <a:pt x="3975" y="0"/>
                    <a:pt x="3724" y="0"/>
                  </a:cubicBezTo>
                  <a:lnTo>
                    <a:pt x="2033" y="0"/>
                  </a:lnTo>
                  <a:cubicBezTo>
                    <a:pt x="1782" y="0"/>
                    <a:pt x="1547" y="111"/>
                    <a:pt x="1388" y="306"/>
                  </a:cubicBezTo>
                  <a:cubicBezTo>
                    <a:pt x="1084" y="677"/>
                    <a:pt x="870" y="1016"/>
                    <a:pt x="722" y="1364"/>
                  </a:cubicBezTo>
                  <a:lnTo>
                    <a:pt x="633" y="1278"/>
                  </a:lnTo>
                  <a:cubicBezTo>
                    <a:pt x="610" y="1256"/>
                    <a:pt x="579" y="1244"/>
                    <a:pt x="547" y="1244"/>
                  </a:cubicBezTo>
                  <a:lnTo>
                    <a:pt x="125" y="1244"/>
                  </a:lnTo>
                  <a:cubicBezTo>
                    <a:pt x="56" y="1244"/>
                    <a:pt x="0" y="1300"/>
                    <a:pt x="0" y="1368"/>
                  </a:cubicBezTo>
                  <a:lnTo>
                    <a:pt x="0" y="1657"/>
                  </a:lnTo>
                  <a:cubicBezTo>
                    <a:pt x="0" y="1723"/>
                    <a:pt x="51" y="1777"/>
                    <a:pt x="117" y="1782"/>
                  </a:cubicBezTo>
                  <a:lnTo>
                    <a:pt x="551" y="1809"/>
                  </a:lnTo>
                  <a:cubicBezTo>
                    <a:pt x="485" y="2001"/>
                    <a:pt x="434" y="2286"/>
                    <a:pt x="434" y="2689"/>
                  </a:cubicBezTo>
                  <a:cubicBezTo>
                    <a:pt x="434" y="3038"/>
                    <a:pt x="504" y="3268"/>
                    <a:pt x="625" y="3416"/>
                  </a:cubicBezTo>
                  <a:lnTo>
                    <a:pt x="625" y="4089"/>
                  </a:lnTo>
                  <a:cubicBezTo>
                    <a:pt x="625" y="4147"/>
                    <a:pt x="672" y="4194"/>
                    <a:pt x="730" y="4194"/>
                  </a:cubicBezTo>
                  <a:lnTo>
                    <a:pt x="1210" y="4194"/>
                  </a:lnTo>
                  <a:cubicBezTo>
                    <a:pt x="1268" y="4194"/>
                    <a:pt x="1315" y="4147"/>
                    <a:pt x="1315" y="4089"/>
                  </a:cubicBezTo>
                  <a:lnTo>
                    <a:pt x="1315" y="3671"/>
                  </a:lnTo>
                  <a:lnTo>
                    <a:pt x="4443" y="3671"/>
                  </a:lnTo>
                  <a:lnTo>
                    <a:pt x="4443" y="4089"/>
                  </a:lnTo>
                  <a:cubicBezTo>
                    <a:pt x="4443" y="4147"/>
                    <a:pt x="4489" y="4194"/>
                    <a:pt x="4547" y="4194"/>
                  </a:cubicBezTo>
                  <a:lnTo>
                    <a:pt x="5027" y="4194"/>
                  </a:lnTo>
                  <a:cubicBezTo>
                    <a:pt x="5085" y="4194"/>
                    <a:pt x="5132" y="4147"/>
                    <a:pt x="5132" y="4089"/>
                  </a:cubicBezTo>
                  <a:lnTo>
                    <a:pt x="5132" y="3416"/>
                  </a:lnTo>
                  <a:cubicBezTo>
                    <a:pt x="5253" y="3268"/>
                    <a:pt x="5323" y="3038"/>
                    <a:pt x="5323" y="2689"/>
                  </a:cubicBezTo>
                  <a:cubicBezTo>
                    <a:pt x="5323" y="2286"/>
                    <a:pt x="5272" y="2001"/>
                    <a:pt x="5206" y="1809"/>
                  </a:cubicBezTo>
                  <a:lnTo>
                    <a:pt x="5640" y="1782"/>
                  </a:lnTo>
                  <a:cubicBezTo>
                    <a:pt x="5706" y="1777"/>
                    <a:pt x="5757" y="1723"/>
                    <a:pt x="5757" y="1657"/>
                  </a:cubicBezTo>
                  <a:lnTo>
                    <a:pt x="5757" y="1368"/>
                  </a:lnTo>
                  <a:cubicBezTo>
                    <a:pt x="5757" y="1300"/>
                    <a:pt x="5701" y="1244"/>
                    <a:pt x="5633" y="1244"/>
                  </a:cubicBezTo>
                  <a:close/>
                  <a:moveTo>
                    <a:pt x="1744" y="597"/>
                  </a:moveTo>
                  <a:cubicBezTo>
                    <a:pt x="1815" y="510"/>
                    <a:pt x="1921" y="460"/>
                    <a:pt x="2033" y="460"/>
                  </a:cubicBezTo>
                  <a:lnTo>
                    <a:pt x="3724" y="460"/>
                  </a:lnTo>
                  <a:cubicBezTo>
                    <a:pt x="3836" y="460"/>
                    <a:pt x="3942" y="510"/>
                    <a:pt x="4013" y="597"/>
                  </a:cubicBezTo>
                  <a:cubicBezTo>
                    <a:pt x="4219" y="849"/>
                    <a:pt x="4382" y="1090"/>
                    <a:pt x="4507" y="1330"/>
                  </a:cubicBezTo>
                  <a:lnTo>
                    <a:pt x="1247" y="1331"/>
                  </a:lnTo>
                  <a:cubicBezTo>
                    <a:pt x="1370" y="1096"/>
                    <a:pt x="1533" y="855"/>
                    <a:pt x="1744" y="597"/>
                  </a:cubicBezTo>
                  <a:close/>
                  <a:moveTo>
                    <a:pt x="1389" y="3161"/>
                  </a:moveTo>
                  <a:cubicBezTo>
                    <a:pt x="1150" y="3161"/>
                    <a:pt x="956" y="3082"/>
                    <a:pt x="956" y="2893"/>
                  </a:cubicBezTo>
                  <a:cubicBezTo>
                    <a:pt x="956" y="2704"/>
                    <a:pt x="1026" y="2550"/>
                    <a:pt x="1265" y="2550"/>
                  </a:cubicBezTo>
                  <a:cubicBezTo>
                    <a:pt x="1504" y="2550"/>
                    <a:pt x="1822" y="2704"/>
                    <a:pt x="1822" y="2893"/>
                  </a:cubicBezTo>
                  <a:cubicBezTo>
                    <a:pt x="1822" y="3082"/>
                    <a:pt x="1628" y="3161"/>
                    <a:pt x="1389" y="3161"/>
                  </a:cubicBezTo>
                  <a:close/>
                  <a:moveTo>
                    <a:pt x="3332" y="3121"/>
                  </a:moveTo>
                  <a:lnTo>
                    <a:pt x="2425" y="3121"/>
                  </a:lnTo>
                  <a:cubicBezTo>
                    <a:pt x="2288" y="3121"/>
                    <a:pt x="2177" y="3010"/>
                    <a:pt x="2177" y="2873"/>
                  </a:cubicBezTo>
                  <a:cubicBezTo>
                    <a:pt x="2177" y="2835"/>
                    <a:pt x="2208" y="2803"/>
                    <a:pt x="2246" y="2803"/>
                  </a:cubicBezTo>
                  <a:lnTo>
                    <a:pt x="3511" y="2803"/>
                  </a:lnTo>
                  <a:cubicBezTo>
                    <a:pt x="3549" y="2803"/>
                    <a:pt x="3581" y="2835"/>
                    <a:pt x="3581" y="2873"/>
                  </a:cubicBezTo>
                  <a:cubicBezTo>
                    <a:pt x="3581" y="3010"/>
                    <a:pt x="3469" y="3121"/>
                    <a:pt x="3332" y="3121"/>
                  </a:cubicBezTo>
                  <a:close/>
                  <a:moveTo>
                    <a:pt x="4368" y="3161"/>
                  </a:moveTo>
                  <a:cubicBezTo>
                    <a:pt x="4129" y="3161"/>
                    <a:pt x="3936" y="3082"/>
                    <a:pt x="3936" y="2893"/>
                  </a:cubicBezTo>
                  <a:cubicBezTo>
                    <a:pt x="3936" y="2704"/>
                    <a:pt x="4253" y="2550"/>
                    <a:pt x="4492" y="2550"/>
                  </a:cubicBezTo>
                  <a:cubicBezTo>
                    <a:pt x="4731" y="2550"/>
                    <a:pt x="4801" y="2704"/>
                    <a:pt x="4801" y="2893"/>
                  </a:cubicBezTo>
                  <a:cubicBezTo>
                    <a:pt x="4801" y="3082"/>
                    <a:pt x="4608" y="3161"/>
                    <a:pt x="4368" y="316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i="1"/>
            </a:p>
          </p:txBody>
        </p:sp>
        <p:sp>
          <p:nvSpPr>
            <p:cNvPr id="20" name="iṣlîḑe">
              <a:extLst>
                <a:ext uri="{FF2B5EF4-FFF2-40B4-BE49-F238E27FC236}">
                  <a16:creationId xmlns:a16="http://schemas.microsoft.com/office/drawing/2014/main" xmlns="" id="{F1DD85CB-4E28-409A-8A98-39223809398C}"/>
                </a:ext>
              </a:extLst>
            </p:cNvPr>
            <p:cNvSpPr txBox="1"/>
            <p:nvPr/>
          </p:nvSpPr>
          <p:spPr>
            <a:xfrm>
              <a:off x="4676774" y="3810454"/>
              <a:ext cx="2838450" cy="407861"/>
            </a:xfrm>
            <a:prstGeom prst="rect">
              <a:avLst/>
            </a:prstGeom>
          </p:spPr>
          <p:txBody>
            <a:bodyPr vert="horz" wrap="square" lIns="91440" tIns="45720" rIns="91440" bIns="4572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b="1" i="1" dirty="0">
                  <a:solidFill>
                    <a:schemeClr val="bg1"/>
                  </a:solidFill>
                </a:rPr>
                <a:t>Text</a:t>
              </a:r>
              <a:endParaRPr lang="zh-CN" altLang="en-US" b="1" i="1" dirty="0">
                <a:solidFill>
                  <a:schemeClr val="bg1"/>
                </a:solidFill>
              </a:endParaRPr>
            </a:p>
          </p:txBody>
        </p:sp>
        <p:sp>
          <p:nvSpPr>
            <p:cNvPr id="21" name="ïšļiḋe">
              <a:extLst>
                <a:ext uri="{FF2B5EF4-FFF2-40B4-BE49-F238E27FC236}">
                  <a16:creationId xmlns:a16="http://schemas.microsoft.com/office/drawing/2014/main" xmlns="" id="{DAA592ED-2664-4AEF-80EC-AD690E06A792}"/>
                </a:ext>
              </a:extLst>
            </p:cNvPr>
            <p:cNvSpPr/>
            <p:nvPr/>
          </p:nvSpPr>
          <p:spPr bwMode="auto">
            <a:xfrm>
              <a:off x="9296398" y="2902086"/>
              <a:ext cx="829731" cy="755116"/>
            </a:xfrm>
            <a:custGeom>
              <a:avLst/>
              <a:gdLst>
                <a:gd name="T0" fmla="*/ 4773 w 5344"/>
                <a:gd name="T1" fmla="*/ 1826 h 4871"/>
                <a:gd name="T2" fmla="*/ 4953 w 5344"/>
                <a:gd name="T3" fmla="*/ 401 h 4871"/>
                <a:gd name="T4" fmla="*/ 4942 w 5344"/>
                <a:gd name="T5" fmla="*/ 391 h 4871"/>
                <a:gd name="T6" fmla="*/ 3206 w 5344"/>
                <a:gd name="T7" fmla="*/ 1823 h 4871"/>
                <a:gd name="T8" fmla="*/ 2029 w 5344"/>
                <a:gd name="T9" fmla="*/ 1610 h 4871"/>
                <a:gd name="T10" fmla="*/ 1785 w 5344"/>
                <a:gd name="T11" fmla="*/ 1019 h 4871"/>
                <a:gd name="T12" fmla="*/ 603 w 5344"/>
                <a:gd name="T13" fmla="*/ 275 h 4871"/>
                <a:gd name="T14" fmla="*/ 1651 w 5344"/>
                <a:gd name="T15" fmla="*/ 1504 h 4871"/>
                <a:gd name="T16" fmla="*/ 408 w 5344"/>
                <a:gd name="T17" fmla="*/ 470 h 4871"/>
                <a:gd name="T18" fmla="*/ 1438 w 5344"/>
                <a:gd name="T19" fmla="*/ 1716 h 4871"/>
                <a:gd name="T20" fmla="*/ 205 w 5344"/>
                <a:gd name="T21" fmla="*/ 673 h 4871"/>
                <a:gd name="T22" fmla="*/ 1207 w 5344"/>
                <a:gd name="T23" fmla="*/ 1934 h 4871"/>
                <a:gd name="T24" fmla="*/ 0 w 5344"/>
                <a:gd name="T25" fmla="*/ 879 h 4871"/>
                <a:gd name="T26" fmla="*/ 929 w 5344"/>
                <a:gd name="T27" fmla="*/ 2040 h 4871"/>
                <a:gd name="T28" fmla="*/ 1390 w 5344"/>
                <a:gd name="T29" fmla="*/ 2205 h 4871"/>
                <a:gd name="T30" fmla="*/ 579 w 5344"/>
                <a:gd name="T31" fmla="*/ 4363 h 4871"/>
                <a:gd name="T32" fmla="*/ 575 w 5344"/>
                <a:gd name="T33" fmla="*/ 4366 h 4871"/>
                <a:gd name="T34" fmla="*/ 605 w 5344"/>
                <a:gd name="T35" fmla="*/ 4769 h 4871"/>
                <a:gd name="T36" fmla="*/ 981 w 5344"/>
                <a:gd name="T37" fmla="*/ 4765 h 4871"/>
                <a:gd name="T38" fmla="*/ 2603 w 5344"/>
                <a:gd name="T39" fmla="*/ 3143 h 4871"/>
                <a:gd name="T40" fmla="*/ 4216 w 5344"/>
                <a:gd name="T41" fmla="*/ 4756 h 4871"/>
                <a:gd name="T42" fmla="*/ 4586 w 5344"/>
                <a:gd name="T43" fmla="*/ 4760 h 4871"/>
                <a:gd name="T44" fmla="*/ 4582 w 5344"/>
                <a:gd name="T45" fmla="*/ 4390 h 4871"/>
                <a:gd name="T46" fmla="*/ 2910 w 5344"/>
                <a:gd name="T47" fmla="*/ 2716 h 4871"/>
                <a:gd name="T48" fmla="*/ 3382 w 5344"/>
                <a:gd name="T49" fmla="*/ 1355 h 4871"/>
                <a:gd name="T50" fmla="*/ 3469 w 5344"/>
                <a:gd name="T51" fmla="*/ 992 h 4871"/>
                <a:gd name="T52" fmla="*/ 3734 w 5344"/>
                <a:gd name="T53" fmla="*/ 661 h 4871"/>
                <a:gd name="T54" fmla="*/ 4087 w 5344"/>
                <a:gd name="T55" fmla="*/ 465 h 4871"/>
                <a:gd name="T56" fmla="*/ 4102 w 5344"/>
                <a:gd name="T57" fmla="*/ 491 h 4871"/>
                <a:gd name="T58" fmla="*/ 3658 w 5344"/>
                <a:gd name="T59" fmla="*/ 945 h 4871"/>
                <a:gd name="T60" fmla="*/ 3543 w 5344"/>
                <a:gd name="T61" fmla="*/ 1163 h 4871"/>
                <a:gd name="T62" fmla="*/ 3409 w 5344"/>
                <a:gd name="T63" fmla="*/ 1526 h 4871"/>
                <a:gd name="T64" fmla="*/ 3382 w 5344"/>
                <a:gd name="T65" fmla="*/ 1524 h 4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344" h="4871">
                  <a:moveTo>
                    <a:pt x="3521" y="2138"/>
                  </a:moveTo>
                  <a:cubicBezTo>
                    <a:pt x="3806" y="2290"/>
                    <a:pt x="4355" y="2244"/>
                    <a:pt x="4773" y="1826"/>
                  </a:cubicBezTo>
                  <a:cubicBezTo>
                    <a:pt x="5187" y="1412"/>
                    <a:pt x="5344" y="806"/>
                    <a:pt x="4952" y="401"/>
                  </a:cubicBezTo>
                  <a:lnTo>
                    <a:pt x="4953" y="401"/>
                  </a:lnTo>
                  <a:cubicBezTo>
                    <a:pt x="4951" y="400"/>
                    <a:pt x="4944" y="393"/>
                    <a:pt x="4942" y="391"/>
                  </a:cubicBezTo>
                  <a:cubicBezTo>
                    <a:pt x="4942" y="391"/>
                    <a:pt x="4942" y="391"/>
                    <a:pt x="4942" y="391"/>
                  </a:cubicBezTo>
                  <a:cubicBezTo>
                    <a:pt x="4538" y="0"/>
                    <a:pt x="3932" y="156"/>
                    <a:pt x="3518" y="571"/>
                  </a:cubicBezTo>
                  <a:cubicBezTo>
                    <a:pt x="3100" y="988"/>
                    <a:pt x="3053" y="1538"/>
                    <a:pt x="3206" y="1823"/>
                  </a:cubicBezTo>
                  <a:cubicBezTo>
                    <a:pt x="3167" y="2056"/>
                    <a:pt x="2846" y="2310"/>
                    <a:pt x="2559" y="2474"/>
                  </a:cubicBezTo>
                  <a:cubicBezTo>
                    <a:pt x="2337" y="2337"/>
                    <a:pt x="2058" y="2096"/>
                    <a:pt x="2029" y="1610"/>
                  </a:cubicBezTo>
                  <a:cubicBezTo>
                    <a:pt x="2050" y="1416"/>
                    <a:pt x="1986" y="1214"/>
                    <a:pt x="1837" y="1066"/>
                  </a:cubicBezTo>
                  <a:cubicBezTo>
                    <a:pt x="1824" y="1052"/>
                    <a:pt x="1785" y="1019"/>
                    <a:pt x="1785" y="1019"/>
                  </a:cubicBezTo>
                  <a:lnTo>
                    <a:pt x="702" y="176"/>
                  </a:lnTo>
                  <a:lnTo>
                    <a:pt x="603" y="275"/>
                  </a:lnTo>
                  <a:lnTo>
                    <a:pt x="1778" y="1377"/>
                  </a:lnTo>
                  <a:lnTo>
                    <a:pt x="1651" y="1504"/>
                  </a:lnTo>
                  <a:lnTo>
                    <a:pt x="513" y="366"/>
                  </a:lnTo>
                  <a:lnTo>
                    <a:pt x="408" y="470"/>
                  </a:lnTo>
                  <a:lnTo>
                    <a:pt x="1546" y="1608"/>
                  </a:lnTo>
                  <a:lnTo>
                    <a:pt x="1438" y="1716"/>
                  </a:lnTo>
                  <a:lnTo>
                    <a:pt x="301" y="578"/>
                  </a:lnTo>
                  <a:lnTo>
                    <a:pt x="205" y="673"/>
                  </a:lnTo>
                  <a:lnTo>
                    <a:pt x="1336" y="1804"/>
                  </a:lnTo>
                  <a:lnTo>
                    <a:pt x="1207" y="1934"/>
                  </a:lnTo>
                  <a:lnTo>
                    <a:pt x="108" y="770"/>
                  </a:lnTo>
                  <a:lnTo>
                    <a:pt x="0" y="879"/>
                  </a:lnTo>
                  <a:lnTo>
                    <a:pt x="898" y="2011"/>
                  </a:lnTo>
                  <a:cubicBezTo>
                    <a:pt x="898" y="2011"/>
                    <a:pt x="920" y="2032"/>
                    <a:pt x="929" y="2040"/>
                  </a:cubicBezTo>
                  <a:cubicBezTo>
                    <a:pt x="1060" y="2155"/>
                    <a:pt x="1224" y="2209"/>
                    <a:pt x="1386" y="2204"/>
                  </a:cubicBezTo>
                  <a:cubicBezTo>
                    <a:pt x="1387" y="2204"/>
                    <a:pt x="1389" y="2204"/>
                    <a:pt x="1390" y="2205"/>
                  </a:cubicBezTo>
                  <a:cubicBezTo>
                    <a:pt x="1817" y="2209"/>
                    <a:pt x="2082" y="2469"/>
                    <a:pt x="2248" y="2693"/>
                  </a:cubicBezTo>
                  <a:cubicBezTo>
                    <a:pt x="1841" y="3100"/>
                    <a:pt x="579" y="4363"/>
                    <a:pt x="579" y="4363"/>
                  </a:cubicBezTo>
                  <a:lnTo>
                    <a:pt x="579" y="4363"/>
                  </a:lnTo>
                  <a:cubicBezTo>
                    <a:pt x="578" y="4364"/>
                    <a:pt x="576" y="4365"/>
                    <a:pt x="575" y="4366"/>
                  </a:cubicBezTo>
                  <a:cubicBezTo>
                    <a:pt x="472" y="4469"/>
                    <a:pt x="472" y="4635"/>
                    <a:pt x="575" y="4738"/>
                  </a:cubicBezTo>
                  <a:cubicBezTo>
                    <a:pt x="580" y="4744"/>
                    <a:pt x="600" y="4763"/>
                    <a:pt x="605" y="4769"/>
                  </a:cubicBezTo>
                  <a:cubicBezTo>
                    <a:pt x="708" y="4871"/>
                    <a:pt x="875" y="4871"/>
                    <a:pt x="978" y="4769"/>
                  </a:cubicBezTo>
                  <a:cubicBezTo>
                    <a:pt x="979" y="4767"/>
                    <a:pt x="980" y="4766"/>
                    <a:pt x="981" y="4765"/>
                  </a:cubicBezTo>
                  <a:lnTo>
                    <a:pt x="981" y="4765"/>
                  </a:lnTo>
                  <a:cubicBezTo>
                    <a:pt x="981" y="4765"/>
                    <a:pt x="2153" y="3593"/>
                    <a:pt x="2603" y="3143"/>
                  </a:cubicBezTo>
                  <a:cubicBezTo>
                    <a:pt x="3030" y="3571"/>
                    <a:pt x="4216" y="4756"/>
                    <a:pt x="4216" y="4756"/>
                  </a:cubicBezTo>
                  <a:lnTo>
                    <a:pt x="4216" y="4756"/>
                  </a:lnTo>
                  <a:cubicBezTo>
                    <a:pt x="4217" y="4757"/>
                    <a:pt x="4218" y="4759"/>
                    <a:pt x="4219" y="4760"/>
                  </a:cubicBezTo>
                  <a:cubicBezTo>
                    <a:pt x="4320" y="4861"/>
                    <a:pt x="4485" y="4861"/>
                    <a:pt x="4586" y="4760"/>
                  </a:cubicBezTo>
                  <a:cubicBezTo>
                    <a:pt x="4687" y="4659"/>
                    <a:pt x="4688" y="4494"/>
                    <a:pt x="4586" y="4393"/>
                  </a:cubicBezTo>
                  <a:cubicBezTo>
                    <a:pt x="4585" y="4392"/>
                    <a:pt x="4583" y="4391"/>
                    <a:pt x="4582" y="4390"/>
                  </a:cubicBezTo>
                  <a:lnTo>
                    <a:pt x="4582" y="4389"/>
                  </a:lnTo>
                  <a:cubicBezTo>
                    <a:pt x="4582" y="4389"/>
                    <a:pt x="3273" y="3080"/>
                    <a:pt x="2910" y="2716"/>
                  </a:cubicBezTo>
                  <a:cubicBezTo>
                    <a:pt x="3074" y="2449"/>
                    <a:pt x="3306" y="2174"/>
                    <a:pt x="3521" y="2138"/>
                  </a:cubicBezTo>
                  <a:close/>
                  <a:moveTo>
                    <a:pt x="3382" y="1355"/>
                  </a:moveTo>
                  <a:cubicBezTo>
                    <a:pt x="3388" y="1286"/>
                    <a:pt x="3402" y="1206"/>
                    <a:pt x="3425" y="1121"/>
                  </a:cubicBezTo>
                  <a:cubicBezTo>
                    <a:pt x="3437" y="1079"/>
                    <a:pt x="3452" y="1036"/>
                    <a:pt x="3469" y="992"/>
                  </a:cubicBezTo>
                  <a:cubicBezTo>
                    <a:pt x="3489" y="948"/>
                    <a:pt x="3509" y="906"/>
                    <a:pt x="3539" y="863"/>
                  </a:cubicBezTo>
                  <a:cubicBezTo>
                    <a:pt x="3595" y="780"/>
                    <a:pt x="3665" y="715"/>
                    <a:pt x="3734" y="661"/>
                  </a:cubicBezTo>
                  <a:cubicBezTo>
                    <a:pt x="3802" y="606"/>
                    <a:pt x="3871" y="564"/>
                    <a:pt x="3933" y="531"/>
                  </a:cubicBezTo>
                  <a:cubicBezTo>
                    <a:pt x="3994" y="498"/>
                    <a:pt x="4048" y="477"/>
                    <a:pt x="4087" y="465"/>
                  </a:cubicBezTo>
                  <a:cubicBezTo>
                    <a:pt x="4127" y="452"/>
                    <a:pt x="4150" y="450"/>
                    <a:pt x="4150" y="450"/>
                  </a:cubicBezTo>
                  <a:cubicBezTo>
                    <a:pt x="4150" y="450"/>
                    <a:pt x="4131" y="464"/>
                    <a:pt x="4102" y="491"/>
                  </a:cubicBezTo>
                  <a:cubicBezTo>
                    <a:pt x="4074" y="518"/>
                    <a:pt x="4033" y="556"/>
                    <a:pt x="3983" y="602"/>
                  </a:cubicBezTo>
                  <a:cubicBezTo>
                    <a:pt x="3888" y="695"/>
                    <a:pt x="3753" y="815"/>
                    <a:pt x="3658" y="945"/>
                  </a:cubicBezTo>
                  <a:cubicBezTo>
                    <a:pt x="3634" y="975"/>
                    <a:pt x="3614" y="1014"/>
                    <a:pt x="3596" y="1050"/>
                  </a:cubicBezTo>
                  <a:cubicBezTo>
                    <a:pt x="3576" y="1087"/>
                    <a:pt x="3559" y="1125"/>
                    <a:pt x="3543" y="1163"/>
                  </a:cubicBezTo>
                  <a:cubicBezTo>
                    <a:pt x="3510" y="1238"/>
                    <a:pt x="3483" y="1310"/>
                    <a:pt x="3460" y="1373"/>
                  </a:cubicBezTo>
                  <a:cubicBezTo>
                    <a:pt x="3437" y="1435"/>
                    <a:pt x="3419" y="1488"/>
                    <a:pt x="3409" y="1526"/>
                  </a:cubicBezTo>
                  <a:cubicBezTo>
                    <a:pt x="3397" y="1564"/>
                    <a:pt x="3399" y="1586"/>
                    <a:pt x="3401" y="1586"/>
                  </a:cubicBezTo>
                  <a:cubicBezTo>
                    <a:pt x="3400" y="1588"/>
                    <a:pt x="3386" y="1566"/>
                    <a:pt x="3382" y="1524"/>
                  </a:cubicBezTo>
                  <a:cubicBezTo>
                    <a:pt x="3376" y="1483"/>
                    <a:pt x="3375" y="1425"/>
                    <a:pt x="3382" y="1355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i="1"/>
            </a:p>
          </p:txBody>
        </p:sp>
        <p:sp>
          <p:nvSpPr>
            <p:cNvPr id="22" name="íṥlíḓe">
              <a:extLst>
                <a:ext uri="{FF2B5EF4-FFF2-40B4-BE49-F238E27FC236}">
                  <a16:creationId xmlns:a16="http://schemas.microsoft.com/office/drawing/2014/main" xmlns="" id="{1E441867-1B00-4E4A-8C38-3B12CAD581BF}"/>
                </a:ext>
              </a:extLst>
            </p:cNvPr>
            <p:cNvSpPr txBox="1"/>
            <p:nvPr/>
          </p:nvSpPr>
          <p:spPr>
            <a:xfrm>
              <a:off x="8292039" y="3810454"/>
              <a:ext cx="2838450" cy="407861"/>
            </a:xfrm>
            <a:prstGeom prst="rect">
              <a:avLst/>
            </a:prstGeom>
          </p:spPr>
          <p:txBody>
            <a:bodyPr vert="horz" wrap="square" lIns="91440" tIns="45720" rIns="91440" bIns="4572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b="1" i="1" dirty="0">
                  <a:solidFill>
                    <a:sysClr val="windowText" lastClr="000000"/>
                  </a:solidFill>
                </a:rPr>
                <a:t>Text</a:t>
              </a:r>
              <a:endParaRPr lang="zh-CN" altLang="en-US" b="1" i="1" dirty="0">
                <a:solidFill>
                  <a:sysClr val="windowText" lastClr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20797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1791791" y="2776190"/>
            <a:ext cx="1168104" cy="1015623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02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0855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AF80EA9-337A-473B-A1F9-55A90650D0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AA4B5E2-B678-41E5-A2BE-3C449CCC23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2F19B87-F42C-402F-8E2B-656C8A5B35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grpSp>
        <p:nvGrpSpPr>
          <p:cNvPr id="5" name="21202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F1F2147-D09E-4C35-A0C3-4E0FC756834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123950"/>
            <a:ext cx="12192000" cy="4827772"/>
            <a:chOff x="0" y="1123950"/>
            <a:chExt cx="12192000" cy="4827772"/>
          </a:xfrm>
        </p:grpSpPr>
        <p:sp>
          <p:nvSpPr>
            <p:cNvPr id="6" name="îṥḷïďè">
              <a:extLst>
                <a:ext uri="{FF2B5EF4-FFF2-40B4-BE49-F238E27FC236}">
                  <a16:creationId xmlns:a16="http://schemas.microsoft.com/office/drawing/2014/main" xmlns="" id="{55EAFE5B-F111-4C9A-93F1-0A42286D3479}"/>
                </a:ext>
              </a:extLst>
            </p:cNvPr>
            <p:cNvSpPr/>
            <p:nvPr/>
          </p:nvSpPr>
          <p:spPr>
            <a:xfrm>
              <a:off x="0" y="1123950"/>
              <a:ext cx="12192000" cy="2305050"/>
            </a:xfrm>
            <a:prstGeom prst="rect">
              <a:avLst/>
            </a:prstGeom>
            <a:blipFill>
              <a:blip r:embed="rId3"/>
              <a:stretch>
                <a:fillRect t="-126312" b="-124928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îSľïde">
              <a:extLst>
                <a:ext uri="{FF2B5EF4-FFF2-40B4-BE49-F238E27FC236}">
                  <a16:creationId xmlns:a16="http://schemas.microsoft.com/office/drawing/2014/main" xmlns="" id="{6F138728-3383-41F7-90E8-C9CFE5902A30}"/>
                </a:ext>
              </a:extLst>
            </p:cNvPr>
            <p:cNvSpPr/>
            <p:nvPr/>
          </p:nvSpPr>
          <p:spPr>
            <a:xfrm>
              <a:off x="666939" y="1123950"/>
              <a:ext cx="10858122" cy="2305050"/>
            </a:xfrm>
            <a:prstGeom prst="rect">
              <a:avLst/>
            </a:prstGeom>
            <a:solidFill>
              <a:schemeClr val="tx1">
                <a:lumMod val="75000"/>
                <a:lumOff val="2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t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i="1" dirty="0"/>
                <a:t>Unified fonts make reading more fluent.</a:t>
              </a:r>
            </a:p>
          </p:txBody>
        </p:sp>
        <p:grpSp>
          <p:nvGrpSpPr>
            <p:cNvPr id="8" name="î$ḻîḍè">
              <a:extLst>
                <a:ext uri="{FF2B5EF4-FFF2-40B4-BE49-F238E27FC236}">
                  <a16:creationId xmlns:a16="http://schemas.microsoft.com/office/drawing/2014/main" xmlns="" id="{A7D65F88-E15B-4137-B901-283C9FC2DA89}"/>
                </a:ext>
              </a:extLst>
            </p:cNvPr>
            <p:cNvGrpSpPr/>
            <p:nvPr/>
          </p:nvGrpSpPr>
          <p:grpSpPr>
            <a:xfrm>
              <a:off x="4587088" y="1936263"/>
              <a:ext cx="3017819" cy="4015459"/>
              <a:chOff x="4587088" y="1936263"/>
              <a:chExt cx="3017819" cy="4015459"/>
            </a:xfrm>
          </p:grpSpPr>
          <p:grpSp>
            <p:nvGrpSpPr>
              <p:cNvPr id="25" name="iṩļïḑé">
                <a:extLst>
                  <a:ext uri="{FF2B5EF4-FFF2-40B4-BE49-F238E27FC236}">
                    <a16:creationId xmlns:a16="http://schemas.microsoft.com/office/drawing/2014/main" xmlns="" id="{479ABCBE-DA6E-4F64-9314-519FA4B65E48}"/>
                  </a:ext>
                </a:extLst>
              </p:cNvPr>
              <p:cNvGrpSpPr/>
              <p:nvPr/>
            </p:nvGrpSpPr>
            <p:grpSpPr>
              <a:xfrm>
                <a:off x="4587088" y="4357097"/>
                <a:ext cx="3017819" cy="1594625"/>
                <a:chOff x="952436" y="4357097"/>
                <a:chExt cx="2419512" cy="1594625"/>
              </a:xfrm>
            </p:grpSpPr>
            <p:sp>
              <p:nvSpPr>
                <p:cNvPr id="30" name="ïs1îḋè">
                  <a:extLst>
                    <a:ext uri="{FF2B5EF4-FFF2-40B4-BE49-F238E27FC236}">
                      <a16:creationId xmlns:a16="http://schemas.microsoft.com/office/drawing/2014/main" xmlns="" id="{71A7A626-08D4-4DF2-BB6B-C32D978B704D}"/>
                    </a:ext>
                  </a:extLst>
                </p:cNvPr>
                <p:cNvSpPr/>
                <p:nvPr/>
              </p:nvSpPr>
              <p:spPr bwMode="auto">
                <a:xfrm>
                  <a:off x="952436" y="4357097"/>
                  <a:ext cx="118572" cy="159462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9" y="0"/>
                    </a:cxn>
                    <a:cxn ang="0">
                      <a:pos x="185" y="2"/>
                    </a:cxn>
                    <a:cxn ang="0">
                      <a:pos x="186" y="7"/>
                    </a:cxn>
                    <a:cxn ang="0">
                      <a:pos x="185" y="13"/>
                    </a:cxn>
                    <a:cxn ang="0">
                      <a:pos x="179" y="15"/>
                    </a:cxn>
                    <a:cxn ang="0">
                      <a:pos x="114" y="15"/>
                    </a:cxn>
                    <a:cxn ang="0">
                      <a:pos x="114" y="935"/>
                    </a:cxn>
                    <a:cxn ang="0">
                      <a:pos x="179" y="935"/>
                    </a:cxn>
                    <a:cxn ang="0">
                      <a:pos x="183" y="936"/>
                    </a:cxn>
                    <a:cxn ang="0">
                      <a:pos x="185" y="943"/>
                    </a:cxn>
                    <a:cxn ang="0">
                      <a:pos x="179" y="953"/>
                    </a:cxn>
                    <a:cxn ang="0">
                      <a:pos x="0" y="953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86" h="953">
                      <a:moveTo>
                        <a:pt x="0" y="0"/>
                      </a:moveTo>
                      <a:cubicBezTo>
                        <a:pt x="179" y="0"/>
                        <a:pt x="179" y="0"/>
                        <a:pt x="179" y="0"/>
                      </a:cubicBezTo>
                      <a:cubicBezTo>
                        <a:pt x="182" y="0"/>
                        <a:pt x="183" y="1"/>
                        <a:pt x="185" y="2"/>
                      </a:cubicBezTo>
                      <a:cubicBezTo>
                        <a:pt x="186" y="3"/>
                        <a:pt x="186" y="5"/>
                        <a:pt x="186" y="7"/>
                      </a:cubicBezTo>
                      <a:cubicBezTo>
                        <a:pt x="186" y="10"/>
                        <a:pt x="186" y="12"/>
                        <a:pt x="185" y="13"/>
                      </a:cubicBezTo>
                      <a:cubicBezTo>
                        <a:pt x="183" y="15"/>
                        <a:pt x="182" y="15"/>
                        <a:pt x="179" y="15"/>
                      </a:cubicBezTo>
                      <a:cubicBezTo>
                        <a:pt x="114" y="15"/>
                        <a:pt x="114" y="15"/>
                        <a:pt x="114" y="15"/>
                      </a:cubicBezTo>
                      <a:cubicBezTo>
                        <a:pt x="114" y="935"/>
                        <a:pt x="114" y="935"/>
                        <a:pt x="114" y="935"/>
                      </a:cubicBezTo>
                      <a:cubicBezTo>
                        <a:pt x="179" y="935"/>
                        <a:pt x="179" y="935"/>
                        <a:pt x="179" y="935"/>
                      </a:cubicBezTo>
                      <a:cubicBezTo>
                        <a:pt x="183" y="936"/>
                        <a:pt x="183" y="936"/>
                        <a:pt x="183" y="936"/>
                      </a:cubicBezTo>
                      <a:cubicBezTo>
                        <a:pt x="184" y="938"/>
                        <a:pt x="185" y="940"/>
                        <a:pt x="185" y="943"/>
                      </a:cubicBezTo>
                      <a:cubicBezTo>
                        <a:pt x="185" y="947"/>
                        <a:pt x="183" y="950"/>
                        <a:pt x="179" y="953"/>
                      </a:cubicBezTo>
                      <a:cubicBezTo>
                        <a:pt x="0" y="953"/>
                        <a:pt x="0" y="953"/>
                        <a:pt x="0" y="953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1" name="ïş1idé">
                  <a:extLst>
                    <a:ext uri="{FF2B5EF4-FFF2-40B4-BE49-F238E27FC236}">
                      <a16:creationId xmlns:a16="http://schemas.microsoft.com/office/drawing/2014/main" xmlns="" id="{5293B6E5-9DD9-47AF-AB54-F569BE5D3F57}"/>
                    </a:ext>
                  </a:extLst>
                </p:cNvPr>
                <p:cNvSpPr/>
                <p:nvPr/>
              </p:nvSpPr>
              <p:spPr bwMode="auto">
                <a:xfrm>
                  <a:off x="3250890" y="4357097"/>
                  <a:ext cx="121058" cy="1594625"/>
                </a:xfrm>
                <a:custGeom>
                  <a:avLst/>
                  <a:gdLst/>
                  <a:ahLst/>
                  <a:cxnLst>
                    <a:cxn ang="0">
                      <a:pos x="77" y="15"/>
                    </a:cxn>
                    <a:cxn ang="0">
                      <a:pos x="8" y="15"/>
                    </a:cxn>
                    <a:cxn ang="0">
                      <a:pos x="4" y="8"/>
                    </a:cxn>
                    <a:cxn ang="0">
                      <a:pos x="8" y="0"/>
                    </a:cxn>
                    <a:cxn ang="0">
                      <a:pos x="190" y="0"/>
                    </a:cxn>
                    <a:cxn ang="0">
                      <a:pos x="190" y="953"/>
                    </a:cxn>
                    <a:cxn ang="0">
                      <a:pos x="8" y="953"/>
                    </a:cxn>
                    <a:cxn ang="0">
                      <a:pos x="2" y="950"/>
                    </a:cxn>
                    <a:cxn ang="0">
                      <a:pos x="0" y="944"/>
                    </a:cxn>
                    <a:cxn ang="0">
                      <a:pos x="2" y="937"/>
                    </a:cxn>
                    <a:cxn ang="0">
                      <a:pos x="8" y="935"/>
                    </a:cxn>
                    <a:cxn ang="0">
                      <a:pos x="77" y="935"/>
                    </a:cxn>
                    <a:cxn ang="0">
                      <a:pos x="77" y="15"/>
                    </a:cxn>
                  </a:cxnLst>
                  <a:rect l="0" t="0" r="r" b="b"/>
                  <a:pathLst>
                    <a:path w="190" h="953">
                      <a:moveTo>
                        <a:pt x="77" y="15"/>
                      </a:moveTo>
                      <a:cubicBezTo>
                        <a:pt x="8" y="15"/>
                        <a:pt x="8" y="15"/>
                        <a:pt x="8" y="15"/>
                      </a:cubicBezTo>
                      <a:cubicBezTo>
                        <a:pt x="6" y="13"/>
                        <a:pt x="4" y="10"/>
                        <a:pt x="4" y="8"/>
                      </a:cubicBezTo>
                      <a:cubicBezTo>
                        <a:pt x="4" y="5"/>
                        <a:pt x="6" y="2"/>
                        <a:pt x="8" y="0"/>
                      </a:cubicBezTo>
                      <a:cubicBezTo>
                        <a:pt x="190" y="0"/>
                        <a:pt x="190" y="0"/>
                        <a:pt x="190" y="0"/>
                      </a:cubicBezTo>
                      <a:cubicBezTo>
                        <a:pt x="190" y="953"/>
                        <a:pt x="190" y="953"/>
                        <a:pt x="190" y="953"/>
                      </a:cubicBezTo>
                      <a:cubicBezTo>
                        <a:pt x="8" y="953"/>
                        <a:pt x="8" y="953"/>
                        <a:pt x="8" y="953"/>
                      </a:cubicBezTo>
                      <a:cubicBezTo>
                        <a:pt x="6" y="953"/>
                        <a:pt x="4" y="952"/>
                        <a:pt x="2" y="950"/>
                      </a:cubicBezTo>
                      <a:cubicBezTo>
                        <a:pt x="1" y="949"/>
                        <a:pt x="0" y="947"/>
                        <a:pt x="0" y="944"/>
                      </a:cubicBezTo>
                      <a:cubicBezTo>
                        <a:pt x="0" y="941"/>
                        <a:pt x="1" y="939"/>
                        <a:pt x="2" y="937"/>
                      </a:cubicBezTo>
                      <a:cubicBezTo>
                        <a:pt x="4" y="935"/>
                        <a:pt x="6" y="935"/>
                        <a:pt x="8" y="935"/>
                      </a:cubicBezTo>
                      <a:cubicBezTo>
                        <a:pt x="77" y="935"/>
                        <a:pt x="77" y="935"/>
                        <a:pt x="77" y="935"/>
                      </a:cubicBezTo>
                      <a:lnTo>
                        <a:pt x="77" y="15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2" name="ïśľiďé">
                  <a:extLst>
                    <a:ext uri="{FF2B5EF4-FFF2-40B4-BE49-F238E27FC236}">
                      <a16:creationId xmlns:a16="http://schemas.microsoft.com/office/drawing/2014/main" xmlns="" id="{083676C8-0865-4B16-988A-B9313487DEB1}"/>
                    </a:ext>
                  </a:extLst>
                </p:cNvPr>
                <p:cNvSpPr/>
                <p:nvPr/>
              </p:nvSpPr>
              <p:spPr>
                <a:xfrm>
                  <a:off x="1041987" y="4692744"/>
                  <a:ext cx="2244138" cy="923330"/>
                </a:xfrm>
                <a:prstGeom prst="rect">
                  <a:avLst/>
                </a:prstGeom>
              </p:spPr>
              <p:txBody>
                <a:bodyPr wrap="square" lIns="91440" tIns="45720" rIns="91440" bIns="45720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algn="ctr">
                    <a:lnSpc>
                      <a:spcPct val="120000"/>
                    </a:lnSpc>
                  </a:pPr>
                  <a:endParaRPr lang="en-US" altLang="zh-CN" sz="1100" dirty="0"/>
                </a:p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  <p:grpSp>
            <p:nvGrpSpPr>
              <p:cNvPr id="26" name="ïṥ1iḋe">
                <a:extLst>
                  <a:ext uri="{FF2B5EF4-FFF2-40B4-BE49-F238E27FC236}">
                    <a16:creationId xmlns:a16="http://schemas.microsoft.com/office/drawing/2014/main" xmlns="" id="{4B09F26A-3A95-4A3A-8DF2-BC09D069D396}"/>
                  </a:ext>
                </a:extLst>
              </p:cNvPr>
              <p:cNvGrpSpPr/>
              <p:nvPr/>
            </p:nvGrpSpPr>
            <p:grpSpPr>
              <a:xfrm>
                <a:off x="5211779" y="2539623"/>
                <a:ext cx="1768444" cy="1768436"/>
                <a:chOff x="5498390" y="2826232"/>
                <a:chExt cx="1195221" cy="1195217"/>
              </a:xfrm>
            </p:grpSpPr>
            <p:sp>
              <p:nvSpPr>
                <p:cNvPr id="28" name="ïş1ïdé">
                  <a:extLst>
                    <a:ext uri="{FF2B5EF4-FFF2-40B4-BE49-F238E27FC236}">
                      <a16:creationId xmlns:a16="http://schemas.microsoft.com/office/drawing/2014/main" xmlns="" id="{6A572263-B868-4A44-92E9-FA67B6496D05}"/>
                    </a:ext>
                  </a:extLst>
                </p:cNvPr>
                <p:cNvSpPr/>
                <p:nvPr/>
              </p:nvSpPr>
              <p:spPr>
                <a:xfrm>
                  <a:off x="5498390" y="2826232"/>
                  <a:ext cx="1195221" cy="1195217"/>
                </a:xfrm>
                <a:prstGeom prst="ellipse">
                  <a:avLst/>
                </a:prstGeom>
                <a:solidFill>
                  <a:schemeClr val="accent1"/>
                </a:solidFill>
                <a:ln w="571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9" name="iṣḷîďè">
                  <a:extLst>
                    <a:ext uri="{FF2B5EF4-FFF2-40B4-BE49-F238E27FC236}">
                      <a16:creationId xmlns:a16="http://schemas.microsoft.com/office/drawing/2014/main" xmlns="" id="{B0ABA433-C4FF-48E1-A52E-07B31787FDD1}"/>
                    </a:ext>
                  </a:extLst>
                </p:cNvPr>
                <p:cNvSpPr/>
                <p:nvPr/>
              </p:nvSpPr>
              <p:spPr bwMode="auto">
                <a:xfrm>
                  <a:off x="5851611" y="3139453"/>
                  <a:ext cx="488779" cy="568774"/>
                </a:xfrm>
                <a:custGeom>
                  <a:avLst/>
                  <a:gdLst>
                    <a:gd name="connsiteX0" fmla="*/ 191754 w 521609"/>
                    <a:gd name="connsiteY0" fmla="*/ 427513 h 606977"/>
                    <a:gd name="connsiteX1" fmla="*/ 168902 w 521609"/>
                    <a:gd name="connsiteY1" fmla="*/ 450318 h 606977"/>
                    <a:gd name="connsiteX2" fmla="*/ 191754 w 521609"/>
                    <a:gd name="connsiteY2" fmla="*/ 473123 h 606977"/>
                    <a:gd name="connsiteX3" fmla="*/ 331843 w 521609"/>
                    <a:gd name="connsiteY3" fmla="*/ 473123 h 606977"/>
                    <a:gd name="connsiteX4" fmla="*/ 354694 w 521609"/>
                    <a:gd name="connsiteY4" fmla="*/ 450318 h 606977"/>
                    <a:gd name="connsiteX5" fmla="*/ 331843 w 521609"/>
                    <a:gd name="connsiteY5" fmla="*/ 427513 h 606977"/>
                    <a:gd name="connsiteX6" fmla="*/ 398410 w 521609"/>
                    <a:gd name="connsiteY6" fmla="*/ 426521 h 606977"/>
                    <a:gd name="connsiteX7" fmla="*/ 373572 w 521609"/>
                    <a:gd name="connsiteY7" fmla="*/ 450318 h 606977"/>
                    <a:gd name="connsiteX8" fmla="*/ 398410 w 521609"/>
                    <a:gd name="connsiteY8" fmla="*/ 475106 h 606977"/>
                    <a:gd name="connsiteX9" fmla="*/ 422255 w 521609"/>
                    <a:gd name="connsiteY9" fmla="*/ 450318 h 606977"/>
                    <a:gd name="connsiteX10" fmla="*/ 398410 w 521609"/>
                    <a:gd name="connsiteY10" fmla="*/ 426521 h 606977"/>
                    <a:gd name="connsiteX11" fmla="*/ 125186 w 521609"/>
                    <a:gd name="connsiteY11" fmla="*/ 426521 h 606977"/>
                    <a:gd name="connsiteX12" fmla="*/ 101341 w 521609"/>
                    <a:gd name="connsiteY12" fmla="*/ 450318 h 606977"/>
                    <a:gd name="connsiteX13" fmla="*/ 125186 w 521609"/>
                    <a:gd name="connsiteY13" fmla="*/ 475106 h 606977"/>
                    <a:gd name="connsiteX14" fmla="*/ 150025 w 521609"/>
                    <a:gd name="connsiteY14" fmla="*/ 450318 h 606977"/>
                    <a:gd name="connsiteX15" fmla="*/ 125186 w 521609"/>
                    <a:gd name="connsiteY15" fmla="*/ 426521 h 606977"/>
                    <a:gd name="connsiteX16" fmla="*/ 147044 w 521609"/>
                    <a:gd name="connsiteY16" fmla="*/ 269862 h 606977"/>
                    <a:gd name="connsiteX17" fmla="*/ 102335 w 521609"/>
                    <a:gd name="connsiteY17" fmla="*/ 313489 h 606977"/>
                    <a:gd name="connsiteX18" fmla="*/ 102335 w 521609"/>
                    <a:gd name="connsiteY18" fmla="*/ 349183 h 606977"/>
                    <a:gd name="connsiteX19" fmla="*/ 418281 w 521609"/>
                    <a:gd name="connsiteY19" fmla="*/ 349183 h 606977"/>
                    <a:gd name="connsiteX20" fmla="*/ 418281 w 521609"/>
                    <a:gd name="connsiteY20" fmla="*/ 313489 h 606977"/>
                    <a:gd name="connsiteX21" fmla="*/ 380526 w 521609"/>
                    <a:gd name="connsiteY21" fmla="*/ 269862 h 606977"/>
                    <a:gd name="connsiteX22" fmla="*/ 300050 w 521609"/>
                    <a:gd name="connsiteY22" fmla="*/ 269862 h 606977"/>
                    <a:gd name="connsiteX23" fmla="*/ 300050 w 521609"/>
                    <a:gd name="connsiteY23" fmla="*/ 270853 h 606977"/>
                    <a:gd name="connsiteX24" fmla="*/ 300050 w 521609"/>
                    <a:gd name="connsiteY24" fmla="*/ 290684 h 606977"/>
                    <a:gd name="connsiteX25" fmla="*/ 293095 w 521609"/>
                    <a:gd name="connsiteY25" fmla="*/ 297624 h 606977"/>
                    <a:gd name="connsiteX26" fmla="*/ 222553 w 521609"/>
                    <a:gd name="connsiteY26" fmla="*/ 297624 h 606977"/>
                    <a:gd name="connsiteX27" fmla="*/ 215599 w 521609"/>
                    <a:gd name="connsiteY27" fmla="*/ 290684 h 606977"/>
                    <a:gd name="connsiteX28" fmla="*/ 215599 w 521609"/>
                    <a:gd name="connsiteY28" fmla="*/ 270853 h 606977"/>
                    <a:gd name="connsiteX29" fmla="*/ 215599 w 521609"/>
                    <a:gd name="connsiteY29" fmla="*/ 269862 h 606977"/>
                    <a:gd name="connsiteX30" fmla="*/ 147044 w 521609"/>
                    <a:gd name="connsiteY30" fmla="*/ 224252 h 606977"/>
                    <a:gd name="connsiteX31" fmla="*/ 380526 w 521609"/>
                    <a:gd name="connsiteY31" fmla="*/ 224252 h 606977"/>
                    <a:gd name="connsiteX32" fmla="*/ 463984 w 521609"/>
                    <a:gd name="connsiteY32" fmla="*/ 313489 h 606977"/>
                    <a:gd name="connsiteX33" fmla="*/ 463984 w 521609"/>
                    <a:gd name="connsiteY33" fmla="*/ 334310 h 606977"/>
                    <a:gd name="connsiteX34" fmla="*/ 510680 w 521609"/>
                    <a:gd name="connsiteY34" fmla="*/ 342243 h 606977"/>
                    <a:gd name="connsiteX35" fmla="*/ 521609 w 521609"/>
                    <a:gd name="connsiteY35" fmla="*/ 354141 h 606977"/>
                    <a:gd name="connsiteX36" fmla="*/ 521609 w 521609"/>
                    <a:gd name="connsiteY36" fmla="*/ 366039 h 606977"/>
                    <a:gd name="connsiteX37" fmla="*/ 508693 w 521609"/>
                    <a:gd name="connsiteY37" fmla="*/ 377937 h 606977"/>
                    <a:gd name="connsiteX38" fmla="*/ 497764 w 521609"/>
                    <a:gd name="connsiteY38" fmla="*/ 377937 h 606977"/>
                    <a:gd name="connsiteX39" fmla="*/ 502732 w 521609"/>
                    <a:gd name="connsiteY39" fmla="*/ 395784 h 606977"/>
                    <a:gd name="connsiteX40" fmla="*/ 502732 w 521609"/>
                    <a:gd name="connsiteY40" fmla="*/ 496919 h 606977"/>
                    <a:gd name="connsiteX41" fmla="*/ 481868 w 521609"/>
                    <a:gd name="connsiteY41" fmla="*/ 528648 h 606977"/>
                    <a:gd name="connsiteX42" fmla="*/ 481868 w 521609"/>
                    <a:gd name="connsiteY42" fmla="*/ 595079 h 606977"/>
                    <a:gd name="connsiteX43" fmla="*/ 468952 w 521609"/>
                    <a:gd name="connsiteY43" fmla="*/ 606977 h 606977"/>
                    <a:gd name="connsiteX44" fmla="*/ 413313 w 521609"/>
                    <a:gd name="connsiteY44" fmla="*/ 606977 h 606977"/>
                    <a:gd name="connsiteX45" fmla="*/ 401391 w 521609"/>
                    <a:gd name="connsiteY45" fmla="*/ 595079 h 606977"/>
                    <a:gd name="connsiteX46" fmla="*/ 401391 w 521609"/>
                    <a:gd name="connsiteY46" fmla="*/ 531622 h 606977"/>
                    <a:gd name="connsiteX47" fmla="*/ 126180 w 521609"/>
                    <a:gd name="connsiteY47" fmla="*/ 531622 h 606977"/>
                    <a:gd name="connsiteX48" fmla="*/ 126180 w 521609"/>
                    <a:gd name="connsiteY48" fmla="*/ 595079 h 606977"/>
                    <a:gd name="connsiteX49" fmla="*/ 114257 w 521609"/>
                    <a:gd name="connsiteY49" fmla="*/ 606977 h 606977"/>
                    <a:gd name="connsiteX50" fmla="*/ 57626 w 521609"/>
                    <a:gd name="connsiteY50" fmla="*/ 606977 h 606977"/>
                    <a:gd name="connsiteX51" fmla="*/ 45703 w 521609"/>
                    <a:gd name="connsiteY51" fmla="*/ 595079 h 606977"/>
                    <a:gd name="connsiteX52" fmla="*/ 45703 w 521609"/>
                    <a:gd name="connsiteY52" fmla="*/ 530631 h 606977"/>
                    <a:gd name="connsiteX53" fmla="*/ 19871 w 521609"/>
                    <a:gd name="connsiteY53" fmla="*/ 496919 h 606977"/>
                    <a:gd name="connsiteX54" fmla="*/ 19871 w 521609"/>
                    <a:gd name="connsiteY54" fmla="*/ 395784 h 606977"/>
                    <a:gd name="connsiteX55" fmla="*/ 24838 w 521609"/>
                    <a:gd name="connsiteY55" fmla="*/ 377937 h 606977"/>
                    <a:gd name="connsiteX56" fmla="*/ 11922 w 521609"/>
                    <a:gd name="connsiteY56" fmla="*/ 377937 h 606977"/>
                    <a:gd name="connsiteX57" fmla="*/ 0 w 521609"/>
                    <a:gd name="connsiteY57" fmla="*/ 366039 h 606977"/>
                    <a:gd name="connsiteX58" fmla="*/ 0 w 521609"/>
                    <a:gd name="connsiteY58" fmla="*/ 354141 h 606977"/>
                    <a:gd name="connsiteX59" fmla="*/ 9935 w 521609"/>
                    <a:gd name="connsiteY59" fmla="*/ 342243 h 606977"/>
                    <a:gd name="connsiteX60" fmla="*/ 57626 w 521609"/>
                    <a:gd name="connsiteY60" fmla="*/ 334310 h 606977"/>
                    <a:gd name="connsiteX61" fmla="*/ 57626 w 521609"/>
                    <a:gd name="connsiteY61" fmla="*/ 313489 h 606977"/>
                    <a:gd name="connsiteX62" fmla="*/ 147044 w 521609"/>
                    <a:gd name="connsiteY62" fmla="*/ 224252 h 606977"/>
                    <a:gd name="connsiteX63" fmla="*/ 425258 w 521609"/>
                    <a:gd name="connsiteY63" fmla="*/ 61515 h 606977"/>
                    <a:gd name="connsiteX64" fmla="*/ 395451 w 521609"/>
                    <a:gd name="connsiteY64" fmla="*/ 91280 h 606977"/>
                    <a:gd name="connsiteX65" fmla="*/ 425258 w 521609"/>
                    <a:gd name="connsiteY65" fmla="*/ 121046 h 606977"/>
                    <a:gd name="connsiteX66" fmla="*/ 454071 w 521609"/>
                    <a:gd name="connsiteY66" fmla="*/ 91280 h 606977"/>
                    <a:gd name="connsiteX67" fmla="*/ 425258 w 521609"/>
                    <a:gd name="connsiteY67" fmla="*/ 61515 h 606977"/>
                    <a:gd name="connsiteX68" fmla="*/ 399425 w 521609"/>
                    <a:gd name="connsiteY68" fmla="*/ 0 h 606977"/>
                    <a:gd name="connsiteX69" fmla="*/ 491826 w 521609"/>
                    <a:gd name="connsiteY69" fmla="*/ 91280 h 606977"/>
                    <a:gd name="connsiteX70" fmla="*/ 399425 w 521609"/>
                    <a:gd name="connsiteY70" fmla="*/ 181568 h 606977"/>
                    <a:gd name="connsiteX71" fmla="*/ 318947 w 521609"/>
                    <a:gd name="connsiteY71" fmla="*/ 131959 h 606977"/>
                    <a:gd name="connsiteX72" fmla="*/ 70558 w 521609"/>
                    <a:gd name="connsiteY72" fmla="*/ 131959 h 606977"/>
                    <a:gd name="connsiteX73" fmla="*/ 28828 w 521609"/>
                    <a:gd name="connsiteY73" fmla="*/ 92273 h 606977"/>
                    <a:gd name="connsiteX74" fmla="*/ 74532 w 521609"/>
                    <a:gd name="connsiteY74" fmla="*/ 49609 h 606977"/>
                    <a:gd name="connsiteX75" fmla="*/ 99371 w 521609"/>
                    <a:gd name="connsiteY75" fmla="*/ 49609 h 606977"/>
                    <a:gd name="connsiteX76" fmla="*/ 105332 w 521609"/>
                    <a:gd name="connsiteY76" fmla="*/ 49609 h 606977"/>
                    <a:gd name="connsiteX77" fmla="*/ 123216 w 521609"/>
                    <a:gd name="connsiteY77" fmla="*/ 61515 h 606977"/>
                    <a:gd name="connsiteX78" fmla="*/ 132158 w 521609"/>
                    <a:gd name="connsiteY78" fmla="*/ 61515 h 606977"/>
                    <a:gd name="connsiteX79" fmla="*/ 149049 w 521609"/>
                    <a:gd name="connsiteY79" fmla="*/ 50601 h 606977"/>
                    <a:gd name="connsiteX80" fmla="*/ 159978 w 521609"/>
                    <a:gd name="connsiteY80" fmla="*/ 50601 h 606977"/>
                    <a:gd name="connsiteX81" fmla="*/ 185810 w 521609"/>
                    <a:gd name="connsiteY81" fmla="*/ 66476 h 606977"/>
                    <a:gd name="connsiteX82" fmla="*/ 195746 w 521609"/>
                    <a:gd name="connsiteY82" fmla="*/ 65484 h 606977"/>
                    <a:gd name="connsiteX83" fmla="*/ 220585 w 521609"/>
                    <a:gd name="connsiteY83" fmla="*/ 50601 h 606977"/>
                    <a:gd name="connsiteX84" fmla="*/ 231514 w 521609"/>
                    <a:gd name="connsiteY84" fmla="*/ 50601 h 606977"/>
                    <a:gd name="connsiteX85" fmla="*/ 254366 w 521609"/>
                    <a:gd name="connsiteY85" fmla="*/ 66476 h 606977"/>
                    <a:gd name="connsiteX86" fmla="*/ 265295 w 521609"/>
                    <a:gd name="connsiteY86" fmla="*/ 66476 h 606977"/>
                    <a:gd name="connsiteX87" fmla="*/ 290134 w 521609"/>
                    <a:gd name="connsiteY87" fmla="*/ 50601 h 606977"/>
                    <a:gd name="connsiteX88" fmla="*/ 297089 w 521609"/>
                    <a:gd name="connsiteY88" fmla="*/ 49609 h 606977"/>
                    <a:gd name="connsiteX89" fmla="*/ 318947 w 521609"/>
                    <a:gd name="connsiteY89" fmla="*/ 49609 h 606977"/>
                    <a:gd name="connsiteX90" fmla="*/ 399425 w 521609"/>
                    <a:gd name="connsiteY90" fmla="*/ 0 h 6069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</a:cxnLst>
                  <a:rect l="l" t="t" r="r" b="b"/>
                  <a:pathLst>
                    <a:path w="521609" h="606977">
                      <a:moveTo>
                        <a:pt x="191754" y="427513"/>
                      </a:moveTo>
                      <a:cubicBezTo>
                        <a:pt x="179831" y="427513"/>
                        <a:pt x="168902" y="437428"/>
                        <a:pt x="168902" y="450318"/>
                      </a:cubicBezTo>
                      <a:cubicBezTo>
                        <a:pt x="168902" y="463207"/>
                        <a:pt x="179831" y="473123"/>
                        <a:pt x="191754" y="473123"/>
                      </a:cubicBezTo>
                      <a:lnTo>
                        <a:pt x="331843" y="473123"/>
                      </a:lnTo>
                      <a:cubicBezTo>
                        <a:pt x="343765" y="473123"/>
                        <a:pt x="354694" y="463207"/>
                        <a:pt x="354694" y="450318"/>
                      </a:cubicBezTo>
                      <a:cubicBezTo>
                        <a:pt x="354694" y="437428"/>
                        <a:pt x="343765" y="427513"/>
                        <a:pt x="331843" y="427513"/>
                      </a:cubicBezTo>
                      <a:close/>
                      <a:moveTo>
                        <a:pt x="398410" y="426521"/>
                      </a:moveTo>
                      <a:cubicBezTo>
                        <a:pt x="384501" y="426521"/>
                        <a:pt x="373572" y="437428"/>
                        <a:pt x="373572" y="450318"/>
                      </a:cubicBezTo>
                      <a:cubicBezTo>
                        <a:pt x="373572" y="464199"/>
                        <a:pt x="384501" y="475106"/>
                        <a:pt x="398410" y="475106"/>
                      </a:cubicBezTo>
                      <a:cubicBezTo>
                        <a:pt x="411326" y="475106"/>
                        <a:pt x="422255" y="464199"/>
                        <a:pt x="422255" y="450318"/>
                      </a:cubicBezTo>
                      <a:cubicBezTo>
                        <a:pt x="422255" y="437428"/>
                        <a:pt x="411326" y="426521"/>
                        <a:pt x="398410" y="426521"/>
                      </a:cubicBezTo>
                      <a:close/>
                      <a:moveTo>
                        <a:pt x="125186" y="426521"/>
                      </a:moveTo>
                      <a:cubicBezTo>
                        <a:pt x="112270" y="426521"/>
                        <a:pt x="101341" y="437428"/>
                        <a:pt x="101341" y="450318"/>
                      </a:cubicBezTo>
                      <a:cubicBezTo>
                        <a:pt x="101341" y="464199"/>
                        <a:pt x="112270" y="475106"/>
                        <a:pt x="125186" y="475106"/>
                      </a:cubicBezTo>
                      <a:cubicBezTo>
                        <a:pt x="139096" y="475106"/>
                        <a:pt x="150025" y="464199"/>
                        <a:pt x="150025" y="450318"/>
                      </a:cubicBezTo>
                      <a:cubicBezTo>
                        <a:pt x="150025" y="437428"/>
                        <a:pt x="139096" y="426521"/>
                        <a:pt x="125186" y="426521"/>
                      </a:cubicBezTo>
                      <a:close/>
                      <a:moveTo>
                        <a:pt x="147044" y="269862"/>
                      </a:moveTo>
                      <a:cubicBezTo>
                        <a:pt x="123199" y="269862"/>
                        <a:pt x="102335" y="289692"/>
                        <a:pt x="102335" y="313489"/>
                      </a:cubicBezTo>
                      <a:lnTo>
                        <a:pt x="102335" y="349183"/>
                      </a:lnTo>
                      <a:lnTo>
                        <a:pt x="418281" y="349183"/>
                      </a:lnTo>
                      <a:lnTo>
                        <a:pt x="418281" y="313489"/>
                      </a:lnTo>
                      <a:cubicBezTo>
                        <a:pt x="418281" y="292667"/>
                        <a:pt x="406358" y="269862"/>
                        <a:pt x="380526" y="269862"/>
                      </a:cubicBezTo>
                      <a:lnTo>
                        <a:pt x="300050" y="269862"/>
                      </a:lnTo>
                      <a:cubicBezTo>
                        <a:pt x="300050" y="269862"/>
                        <a:pt x="300050" y="270853"/>
                        <a:pt x="300050" y="270853"/>
                      </a:cubicBezTo>
                      <a:lnTo>
                        <a:pt x="300050" y="290684"/>
                      </a:lnTo>
                      <a:cubicBezTo>
                        <a:pt x="300050" y="294650"/>
                        <a:pt x="297069" y="297624"/>
                        <a:pt x="293095" y="297624"/>
                      </a:cubicBezTo>
                      <a:lnTo>
                        <a:pt x="222553" y="297624"/>
                      </a:lnTo>
                      <a:cubicBezTo>
                        <a:pt x="218579" y="297624"/>
                        <a:pt x="215599" y="294650"/>
                        <a:pt x="215599" y="290684"/>
                      </a:cubicBezTo>
                      <a:lnTo>
                        <a:pt x="215599" y="270853"/>
                      </a:lnTo>
                      <a:cubicBezTo>
                        <a:pt x="215599" y="270853"/>
                        <a:pt x="215599" y="269862"/>
                        <a:pt x="215599" y="269862"/>
                      </a:cubicBezTo>
                      <a:close/>
                      <a:moveTo>
                        <a:pt x="147044" y="224252"/>
                      </a:moveTo>
                      <a:lnTo>
                        <a:pt x="380526" y="224252"/>
                      </a:lnTo>
                      <a:cubicBezTo>
                        <a:pt x="428216" y="224252"/>
                        <a:pt x="463984" y="261930"/>
                        <a:pt x="463984" y="313489"/>
                      </a:cubicBezTo>
                      <a:lnTo>
                        <a:pt x="463984" y="334310"/>
                      </a:lnTo>
                      <a:lnTo>
                        <a:pt x="510680" y="342243"/>
                      </a:lnTo>
                      <a:cubicBezTo>
                        <a:pt x="516642" y="343234"/>
                        <a:pt x="521609" y="348192"/>
                        <a:pt x="521609" y="354141"/>
                      </a:cubicBezTo>
                      <a:lnTo>
                        <a:pt x="521609" y="366039"/>
                      </a:lnTo>
                      <a:cubicBezTo>
                        <a:pt x="521609" y="372980"/>
                        <a:pt x="515648" y="377937"/>
                        <a:pt x="508693" y="377937"/>
                      </a:cubicBezTo>
                      <a:lnTo>
                        <a:pt x="497764" y="377937"/>
                      </a:lnTo>
                      <a:cubicBezTo>
                        <a:pt x="500745" y="383886"/>
                        <a:pt x="502732" y="389835"/>
                        <a:pt x="502732" y="395784"/>
                      </a:cubicBezTo>
                      <a:lnTo>
                        <a:pt x="502732" y="496919"/>
                      </a:lnTo>
                      <a:cubicBezTo>
                        <a:pt x="502732" y="511792"/>
                        <a:pt x="494784" y="523690"/>
                        <a:pt x="481868" y="528648"/>
                      </a:cubicBezTo>
                      <a:lnTo>
                        <a:pt x="481868" y="595079"/>
                      </a:lnTo>
                      <a:cubicBezTo>
                        <a:pt x="481868" y="602020"/>
                        <a:pt x="475906" y="606977"/>
                        <a:pt x="468952" y="606977"/>
                      </a:cubicBezTo>
                      <a:lnTo>
                        <a:pt x="413313" y="606977"/>
                      </a:lnTo>
                      <a:cubicBezTo>
                        <a:pt x="406358" y="606977"/>
                        <a:pt x="401391" y="602020"/>
                        <a:pt x="401391" y="595079"/>
                      </a:cubicBezTo>
                      <a:lnTo>
                        <a:pt x="401391" y="531622"/>
                      </a:lnTo>
                      <a:lnTo>
                        <a:pt x="126180" y="531622"/>
                      </a:lnTo>
                      <a:lnTo>
                        <a:pt x="126180" y="595079"/>
                      </a:lnTo>
                      <a:cubicBezTo>
                        <a:pt x="126180" y="602020"/>
                        <a:pt x="120219" y="606977"/>
                        <a:pt x="114257" y="606977"/>
                      </a:cubicBezTo>
                      <a:lnTo>
                        <a:pt x="57626" y="606977"/>
                      </a:lnTo>
                      <a:cubicBezTo>
                        <a:pt x="51664" y="606977"/>
                        <a:pt x="45703" y="602020"/>
                        <a:pt x="45703" y="595079"/>
                      </a:cubicBezTo>
                      <a:lnTo>
                        <a:pt x="45703" y="530631"/>
                      </a:lnTo>
                      <a:cubicBezTo>
                        <a:pt x="30800" y="526664"/>
                        <a:pt x="19871" y="512783"/>
                        <a:pt x="19871" y="496919"/>
                      </a:cubicBezTo>
                      <a:lnTo>
                        <a:pt x="19871" y="395784"/>
                      </a:lnTo>
                      <a:cubicBezTo>
                        <a:pt x="19871" y="389835"/>
                        <a:pt x="21858" y="383886"/>
                        <a:pt x="24838" y="377937"/>
                      </a:cubicBezTo>
                      <a:lnTo>
                        <a:pt x="11922" y="377937"/>
                      </a:lnTo>
                      <a:cubicBezTo>
                        <a:pt x="5961" y="377937"/>
                        <a:pt x="0" y="372980"/>
                        <a:pt x="0" y="366039"/>
                      </a:cubicBezTo>
                      <a:lnTo>
                        <a:pt x="0" y="354141"/>
                      </a:lnTo>
                      <a:cubicBezTo>
                        <a:pt x="0" y="348192"/>
                        <a:pt x="3974" y="343234"/>
                        <a:pt x="9935" y="342243"/>
                      </a:cubicBezTo>
                      <a:lnTo>
                        <a:pt x="57626" y="334310"/>
                      </a:lnTo>
                      <a:lnTo>
                        <a:pt x="57626" y="313489"/>
                      </a:lnTo>
                      <a:cubicBezTo>
                        <a:pt x="57626" y="263913"/>
                        <a:pt x="97367" y="224252"/>
                        <a:pt x="147044" y="224252"/>
                      </a:cubicBezTo>
                      <a:close/>
                      <a:moveTo>
                        <a:pt x="425258" y="61515"/>
                      </a:moveTo>
                      <a:cubicBezTo>
                        <a:pt x="408367" y="61515"/>
                        <a:pt x="395451" y="74413"/>
                        <a:pt x="395451" y="91280"/>
                      </a:cubicBezTo>
                      <a:cubicBezTo>
                        <a:pt x="395451" y="107155"/>
                        <a:pt x="408367" y="121046"/>
                        <a:pt x="425258" y="121046"/>
                      </a:cubicBezTo>
                      <a:cubicBezTo>
                        <a:pt x="441155" y="121046"/>
                        <a:pt x="454071" y="107155"/>
                        <a:pt x="454071" y="91280"/>
                      </a:cubicBezTo>
                      <a:cubicBezTo>
                        <a:pt x="454071" y="74413"/>
                        <a:pt x="441155" y="61515"/>
                        <a:pt x="425258" y="61515"/>
                      </a:cubicBezTo>
                      <a:close/>
                      <a:moveTo>
                        <a:pt x="399425" y="0"/>
                      </a:moveTo>
                      <a:cubicBezTo>
                        <a:pt x="451090" y="0"/>
                        <a:pt x="491826" y="39687"/>
                        <a:pt x="491826" y="91280"/>
                      </a:cubicBezTo>
                      <a:cubicBezTo>
                        <a:pt x="491826" y="141881"/>
                        <a:pt x="451090" y="181568"/>
                        <a:pt x="399425" y="181568"/>
                      </a:cubicBezTo>
                      <a:cubicBezTo>
                        <a:pt x="364651" y="181568"/>
                        <a:pt x="333851" y="160733"/>
                        <a:pt x="318947" y="131959"/>
                      </a:cubicBezTo>
                      <a:lnTo>
                        <a:pt x="70558" y="131959"/>
                      </a:lnTo>
                      <a:cubicBezTo>
                        <a:pt x="47706" y="131959"/>
                        <a:pt x="28828" y="115093"/>
                        <a:pt x="28828" y="92273"/>
                      </a:cubicBezTo>
                      <a:cubicBezTo>
                        <a:pt x="28828" y="67468"/>
                        <a:pt x="49693" y="49609"/>
                        <a:pt x="74532" y="49609"/>
                      </a:cubicBezTo>
                      <a:lnTo>
                        <a:pt x="99371" y="49609"/>
                      </a:lnTo>
                      <a:cubicBezTo>
                        <a:pt x="101358" y="49609"/>
                        <a:pt x="103345" y="48617"/>
                        <a:pt x="105332" y="49609"/>
                      </a:cubicBezTo>
                      <a:lnTo>
                        <a:pt x="123216" y="61515"/>
                      </a:lnTo>
                      <a:cubicBezTo>
                        <a:pt x="126197" y="62507"/>
                        <a:pt x="129178" y="62507"/>
                        <a:pt x="132158" y="61515"/>
                      </a:cubicBezTo>
                      <a:lnTo>
                        <a:pt x="149049" y="50601"/>
                      </a:lnTo>
                      <a:cubicBezTo>
                        <a:pt x="152029" y="48617"/>
                        <a:pt x="156997" y="48617"/>
                        <a:pt x="159978" y="50601"/>
                      </a:cubicBezTo>
                      <a:lnTo>
                        <a:pt x="185810" y="66476"/>
                      </a:lnTo>
                      <a:cubicBezTo>
                        <a:pt x="188791" y="68460"/>
                        <a:pt x="192765" y="68460"/>
                        <a:pt x="195746" y="65484"/>
                      </a:cubicBezTo>
                      <a:lnTo>
                        <a:pt x="220585" y="50601"/>
                      </a:lnTo>
                      <a:cubicBezTo>
                        <a:pt x="223566" y="48617"/>
                        <a:pt x="227540" y="48617"/>
                        <a:pt x="231514" y="50601"/>
                      </a:cubicBezTo>
                      <a:lnTo>
                        <a:pt x="254366" y="66476"/>
                      </a:lnTo>
                      <a:cubicBezTo>
                        <a:pt x="257347" y="68460"/>
                        <a:pt x="262314" y="68460"/>
                        <a:pt x="265295" y="66476"/>
                      </a:cubicBezTo>
                      <a:lnTo>
                        <a:pt x="290134" y="50601"/>
                      </a:lnTo>
                      <a:cubicBezTo>
                        <a:pt x="292121" y="48617"/>
                        <a:pt x="295102" y="49609"/>
                        <a:pt x="297089" y="49609"/>
                      </a:cubicBezTo>
                      <a:lnTo>
                        <a:pt x="318947" y="49609"/>
                      </a:lnTo>
                      <a:cubicBezTo>
                        <a:pt x="334844" y="19844"/>
                        <a:pt x="364651" y="0"/>
                        <a:pt x="399425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sp>
            <p:nvSpPr>
              <p:cNvPr id="27" name="îSļïdé">
                <a:extLst>
                  <a:ext uri="{FF2B5EF4-FFF2-40B4-BE49-F238E27FC236}">
                    <a16:creationId xmlns:a16="http://schemas.microsoft.com/office/drawing/2014/main" xmlns="" id="{093B272E-72C8-4D72-BCB6-7E067260C25E}"/>
                  </a:ext>
                </a:extLst>
              </p:cNvPr>
              <p:cNvSpPr/>
              <p:nvPr/>
            </p:nvSpPr>
            <p:spPr>
              <a:xfrm>
                <a:off x="4902281" y="1936263"/>
                <a:ext cx="2387438" cy="535423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9" name="îṥlíḍê">
              <a:extLst>
                <a:ext uri="{FF2B5EF4-FFF2-40B4-BE49-F238E27FC236}">
                  <a16:creationId xmlns:a16="http://schemas.microsoft.com/office/drawing/2014/main" xmlns="" id="{C5512F14-05AD-4C2C-A38C-3D5C06E37236}"/>
                </a:ext>
              </a:extLst>
            </p:cNvPr>
            <p:cNvGrpSpPr/>
            <p:nvPr/>
          </p:nvGrpSpPr>
          <p:grpSpPr>
            <a:xfrm>
              <a:off x="1313999" y="2211356"/>
              <a:ext cx="2419512" cy="3740366"/>
              <a:chOff x="673100" y="2211356"/>
              <a:chExt cx="2419512" cy="3740366"/>
            </a:xfrm>
          </p:grpSpPr>
          <p:grpSp>
            <p:nvGrpSpPr>
              <p:cNvPr id="18" name="íŝḻíḓé">
                <a:extLst>
                  <a:ext uri="{FF2B5EF4-FFF2-40B4-BE49-F238E27FC236}">
                    <a16:creationId xmlns:a16="http://schemas.microsoft.com/office/drawing/2014/main" xmlns="" id="{91001EB8-ECF5-4AA7-8B3B-155A377EDB03}"/>
                  </a:ext>
                </a:extLst>
              </p:cNvPr>
              <p:cNvGrpSpPr/>
              <p:nvPr/>
            </p:nvGrpSpPr>
            <p:grpSpPr>
              <a:xfrm>
                <a:off x="673100" y="4357097"/>
                <a:ext cx="2419512" cy="1594625"/>
                <a:chOff x="952436" y="4357097"/>
                <a:chExt cx="2419512" cy="1594625"/>
              </a:xfrm>
            </p:grpSpPr>
            <p:sp>
              <p:nvSpPr>
                <p:cNvPr id="22" name="iśḷiḍè">
                  <a:extLst>
                    <a:ext uri="{FF2B5EF4-FFF2-40B4-BE49-F238E27FC236}">
                      <a16:creationId xmlns:a16="http://schemas.microsoft.com/office/drawing/2014/main" xmlns="" id="{9290CA14-FC9F-488C-93E6-19D2F7241A4E}"/>
                    </a:ext>
                  </a:extLst>
                </p:cNvPr>
                <p:cNvSpPr/>
                <p:nvPr/>
              </p:nvSpPr>
              <p:spPr bwMode="auto">
                <a:xfrm>
                  <a:off x="952436" y="4357097"/>
                  <a:ext cx="118572" cy="159462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9" y="0"/>
                    </a:cxn>
                    <a:cxn ang="0">
                      <a:pos x="185" y="2"/>
                    </a:cxn>
                    <a:cxn ang="0">
                      <a:pos x="186" y="7"/>
                    </a:cxn>
                    <a:cxn ang="0">
                      <a:pos x="185" y="13"/>
                    </a:cxn>
                    <a:cxn ang="0">
                      <a:pos x="179" y="15"/>
                    </a:cxn>
                    <a:cxn ang="0">
                      <a:pos x="114" y="15"/>
                    </a:cxn>
                    <a:cxn ang="0">
                      <a:pos x="114" y="935"/>
                    </a:cxn>
                    <a:cxn ang="0">
                      <a:pos x="179" y="935"/>
                    </a:cxn>
                    <a:cxn ang="0">
                      <a:pos x="183" y="936"/>
                    </a:cxn>
                    <a:cxn ang="0">
                      <a:pos x="185" y="943"/>
                    </a:cxn>
                    <a:cxn ang="0">
                      <a:pos x="179" y="953"/>
                    </a:cxn>
                    <a:cxn ang="0">
                      <a:pos x="0" y="953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86" h="953">
                      <a:moveTo>
                        <a:pt x="0" y="0"/>
                      </a:moveTo>
                      <a:cubicBezTo>
                        <a:pt x="179" y="0"/>
                        <a:pt x="179" y="0"/>
                        <a:pt x="179" y="0"/>
                      </a:cubicBezTo>
                      <a:cubicBezTo>
                        <a:pt x="182" y="0"/>
                        <a:pt x="183" y="1"/>
                        <a:pt x="185" y="2"/>
                      </a:cubicBezTo>
                      <a:cubicBezTo>
                        <a:pt x="186" y="3"/>
                        <a:pt x="186" y="5"/>
                        <a:pt x="186" y="7"/>
                      </a:cubicBezTo>
                      <a:cubicBezTo>
                        <a:pt x="186" y="10"/>
                        <a:pt x="186" y="12"/>
                        <a:pt x="185" y="13"/>
                      </a:cubicBezTo>
                      <a:cubicBezTo>
                        <a:pt x="183" y="15"/>
                        <a:pt x="182" y="15"/>
                        <a:pt x="179" y="15"/>
                      </a:cubicBezTo>
                      <a:cubicBezTo>
                        <a:pt x="114" y="15"/>
                        <a:pt x="114" y="15"/>
                        <a:pt x="114" y="15"/>
                      </a:cubicBezTo>
                      <a:cubicBezTo>
                        <a:pt x="114" y="935"/>
                        <a:pt x="114" y="935"/>
                        <a:pt x="114" y="935"/>
                      </a:cubicBezTo>
                      <a:cubicBezTo>
                        <a:pt x="179" y="935"/>
                        <a:pt x="179" y="935"/>
                        <a:pt x="179" y="935"/>
                      </a:cubicBezTo>
                      <a:cubicBezTo>
                        <a:pt x="183" y="936"/>
                        <a:pt x="183" y="936"/>
                        <a:pt x="183" y="936"/>
                      </a:cubicBezTo>
                      <a:cubicBezTo>
                        <a:pt x="184" y="938"/>
                        <a:pt x="185" y="940"/>
                        <a:pt x="185" y="943"/>
                      </a:cubicBezTo>
                      <a:cubicBezTo>
                        <a:pt x="185" y="947"/>
                        <a:pt x="183" y="950"/>
                        <a:pt x="179" y="953"/>
                      </a:cubicBezTo>
                      <a:cubicBezTo>
                        <a:pt x="0" y="953"/>
                        <a:pt x="0" y="953"/>
                        <a:pt x="0" y="953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3" name="ïṥľidé">
                  <a:extLst>
                    <a:ext uri="{FF2B5EF4-FFF2-40B4-BE49-F238E27FC236}">
                      <a16:creationId xmlns:a16="http://schemas.microsoft.com/office/drawing/2014/main" xmlns="" id="{8EF4F6B4-6FF5-41C4-A47A-C707A1939B44}"/>
                    </a:ext>
                  </a:extLst>
                </p:cNvPr>
                <p:cNvSpPr/>
                <p:nvPr/>
              </p:nvSpPr>
              <p:spPr bwMode="auto">
                <a:xfrm>
                  <a:off x="3250890" y="4357097"/>
                  <a:ext cx="121058" cy="1594625"/>
                </a:xfrm>
                <a:custGeom>
                  <a:avLst/>
                  <a:gdLst/>
                  <a:ahLst/>
                  <a:cxnLst>
                    <a:cxn ang="0">
                      <a:pos x="77" y="15"/>
                    </a:cxn>
                    <a:cxn ang="0">
                      <a:pos x="8" y="15"/>
                    </a:cxn>
                    <a:cxn ang="0">
                      <a:pos x="4" y="8"/>
                    </a:cxn>
                    <a:cxn ang="0">
                      <a:pos x="8" y="0"/>
                    </a:cxn>
                    <a:cxn ang="0">
                      <a:pos x="190" y="0"/>
                    </a:cxn>
                    <a:cxn ang="0">
                      <a:pos x="190" y="953"/>
                    </a:cxn>
                    <a:cxn ang="0">
                      <a:pos x="8" y="953"/>
                    </a:cxn>
                    <a:cxn ang="0">
                      <a:pos x="2" y="950"/>
                    </a:cxn>
                    <a:cxn ang="0">
                      <a:pos x="0" y="944"/>
                    </a:cxn>
                    <a:cxn ang="0">
                      <a:pos x="2" y="937"/>
                    </a:cxn>
                    <a:cxn ang="0">
                      <a:pos x="8" y="935"/>
                    </a:cxn>
                    <a:cxn ang="0">
                      <a:pos x="77" y="935"/>
                    </a:cxn>
                    <a:cxn ang="0">
                      <a:pos x="77" y="15"/>
                    </a:cxn>
                  </a:cxnLst>
                  <a:rect l="0" t="0" r="r" b="b"/>
                  <a:pathLst>
                    <a:path w="190" h="953">
                      <a:moveTo>
                        <a:pt x="77" y="15"/>
                      </a:moveTo>
                      <a:cubicBezTo>
                        <a:pt x="8" y="15"/>
                        <a:pt x="8" y="15"/>
                        <a:pt x="8" y="15"/>
                      </a:cubicBezTo>
                      <a:cubicBezTo>
                        <a:pt x="6" y="13"/>
                        <a:pt x="4" y="10"/>
                        <a:pt x="4" y="8"/>
                      </a:cubicBezTo>
                      <a:cubicBezTo>
                        <a:pt x="4" y="5"/>
                        <a:pt x="6" y="2"/>
                        <a:pt x="8" y="0"/>
                      </a:cubicBezTo>
                      <a:cubicBezTo>
                        <a:pt x="190" y="0"/>
                        <a:pt x="190" y="0"/>
                        <a:pt x="190" y="0"/>
                      </a:cubicBezTo>
                      <a:cubicBezTo>
                        <a:pt x="190" y="953"/>
                        <a:pt x="190" y="953"/>
                        <a:pt x="190" y="953"/>
                      </a:cubicBezTo>
                      <a:cubicBezTo>
                        <a:pt x="8" y="953"/>
                        <a:pt x="8" y="953"/>
                        <a:pt x="8" y="953"/>
                      </a:cubicBezTo>
                      <a:cubicBezTo>
                        <a:pt x="6" y="953"/>
                        <a:pt x="4" y="952"/>
                        <a:pt x="2" y="950"/>
                      </a:cubicBezTo>
                      <a:cubicBezTo>
                        <a:pt x="1" y="949"/>
                        <a:pt x="0" y="947"/>
                        <a:pt x="0" y="944"/>
                      </a:cubicBezTo>
                      <a:cubicBezTo>
                        <a:pt x="0" y="941"/>
                        <a:pt x="1" y="939"/>
                        <a:pt x="2" y="937"/>
                      </a:cubicBezTo>
                      <a:cubicBezTo>
                        <a:pt x="4" y="935"/>
                        <a:pt x="6" y="935"/>
                        <a:pt x="8" y="935"/>
                      </a:cubicBezTo>
                      <a:cubicBezTo>
                        <a:pt x="77" y="935"/>
                        <a:pt x="77" y="935"/>
                        <a:pt x="77" y="935"/>
                      </a:cubicBezTo>
                      <a:lnTo>
                        <a:pt x="77" y="15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4" name="ïṣ1ïďe">
                  <a:extLst>
                    <a:ext uri="{FF2B5EF4-FFF2-40B4-BE49-F238E27FC236}">
                      <a16:creationId xmlns:a16="http://schemas.microsoft.com/office/drawing/2014/main" xmlns="" id="{7686BDFC-33F6-4CCA-9941-3E0E345D71A6}"/>
                    </a:ext>
                  </a:extLst>
                </p:cNvPr>
                <p:cNvSpPr/>
                <p:nvPr/>
              </p:nvSpPr>
              <p:spPr>
                <a:xfrm>
                  <a:off x="1041987" y="4692744"/>
                  <a:ext cx="2244138" cy="923330"/>
                </a:xfrm>
                <a:prstGeom prst="rect">
                  <a:avLst/>
                </a:prstGeom>
              </p:spPr>
              <p:txBody>
                <a:bodyPr wrap="square" lIns="91440" tIns="45720" rIns="91440" bIns="45720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algn="ctr">
                    <a:lnSpc>
                      <a:spcPct val="120000"/>
                    </a:lnSpc>
                  </a:pPr>
                  <a:endParaRPr lang="en-US" altLang="zh-CN" sz="1100" dirty="0"/>
                </a:p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  <p:sp>
            <p:nvSpPr>
              <p:cNvPr id="19" name="ïş1îḋé">
                <a:extLst>
                  <a:ext uri="{FF2B5EF4-FFF2-40B4-BE49-F238E27FC236}">
                    <a16:creationId xmlns:a16="http://schemas.microsoft.com/office/drawing/2014/main" xmlns="" id="{45A50BB0-248C-483E-A9FA-48929ABAC8FD}"/>
                  </a:ext>
                </a:extLst>
              </p:cNvPr>
              <p:cNvSpPr/>
              <p:nvPr/>
            </p:nvSpPr>
            <p:spPr>
              <a:xfrm>
                <a:off x="1285246" y="2826232"/>
                <a:ext cx="1195221" cy="1195217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0" name="î$1îḍê">
                <a:extLst>
                  <a:ext uri="{FF2B5EF4-FFF2-40B4-BE49-F238E27FC236}">
                    <a16:creationId xmlns:a16="http://schemas.microsoft.com/office/drawing/2014/main" xmlns="" id="{ABA4ABA9-B757-4757-8860-A46A2B316ECC}"/>
                  </a:ext>
                </a:extLst>
              </p:cNvPr>
              <p:cNvSpPr/>
              <p:nvPr/>
            </p:nvSpPr>
            <p:spPr bwMode="auto">
              <a:xfrm>
                <a:off x="1638467" y="3139453"/>
                <a:ext cx="488779" cy="568774"/>
              </a:xfrm>
              <a:custGeom>
                <a:avLst/>
                <a:gdLst>
                  <a:gd name="connsiteX0" fmla="*/ 191754 w 521609"/>
                  <a:gd name="connsiteY0" fmla="*/ 427513 h 606977"/>
                  <a:gd name="connsiteX1" fmla="*/ 168902 w 521609"/>
                  <a:gd name="connsiteY1" fmla="*/ 450318 h 606977"/>
                  <a:gd name="connsiteX2" fmla="*/ 191754 w 521609"/>
                  <a:gd name="connsiteY2" fmla="*/ 473123 h 606977"/>
                  <a:gd name="connsiteX3" fmla="*/ 331843 w 521609"/>
                  <a:gd name="connsiteY3" fmla="*/ 473123 h 606977"/>
                  <a:gd name="connsiteX4" fmla="*/ 354694 w 521609"/>
                  <a:gd name="connsiteY4" fmla="*/ 450318 h 606977"/>
                  <a:gd name="connsiteX5" fmla="*/ 331843 w 521609"/>
                  <a:gd name="connsiteY5" fmla="*/ 427513 h 606977"/>
                  <a:gd name="connsiteX6" fmla="*/ 398410 w 521609"/>
                  <a:gd name="connsiteY6" fmla="*/ 426521 h 606977"/>
                  <a:gd name="connsiteX7" fmla="*/ 373572 w 521609"/>
                  <a:gd name="connsiteY7" fmla="*/ 450318 h 606977"/>
                  <a:gd name="connsiteX8" fmla="*/ 398410 w 521609"/>
                  <a:gd name="connsiteY8" fmla="*/ 475106 h 606977"/>
                  <a:gd name="connsiteX9" fmla="*/ 422255 w 521609"/>
                  <a:gd name="connsiteY9" fmla="*/ 450318 h 606977"/>
                  <a:gd name="connsiteX10" fmla="*/ 398410 w 521609"/>
                  <a:gd name="connsiteY10" fmla="*/ 426521 h 606977"/>
                  <a:gd name="connsiteX11" fmla="*/ 125186 w 521609"/>
                  <a:gd name="connsiteY11" fmla="*/ 426521 h 606977"/>
                  <a:gd name="connsiteX12" fmla="*/ 101341 w 521609"/>
                  <a:gd name="connsiteY12" fmla="*/ 450318 h 606977"/>
                  <a:gd name="connsiteX13" fmla="*/ 125186 w 521609"/>
                  <a:gd name="connsiteY13" fmla="*/ 475106 h 606977"/>
                  <a:gd name="connsiteX14" fmla="*/ 150025 w 521609"/>
                  <a:gd name="connsiteY14" fmla="*/ 450318 h 606977"/>
                  <a:gd name="connsiteX15" fmla="*/ 125186 w 521609"/>
                  <a:gd name="connsiteY15" fmla="*/ 426521 h 606977"/>
                  <a:gd name="connsiteX16" fmla="*/ 147044 w 521609"/>
                  <a:gd name="connsiteY16" fmla="*/ 269862 h 606977"/>
                  <a:gd name="connsiteX17" fmla="*/ 102335 w 521609"/>
                  <a:gd name="connsiteY17" fmla="*/ 313489 h 606977"/>
                  <a:gd name="connsiteX18" fmla="*/ 102335 w 521609"/>
                  <a:gd name="connsiteY18" fmla="*/ 349183 h 606977"/>
                  <a:gd name="connsiteX19" fmla="*/ 418281 w 521609"/>
                  <a:gd name="connsiteY19" fmla="*/ 349183 h 606977"/>
                  <a:gd name="connsiteX20" fmla="*/ 418281 w 521609"/>
                  <a:gd name="connsiteY20" fmla="*/ 313489 h 606977"/>
                  <a:gd name="connsiteX21" fmla="*/ 380526 w 521609"/>
                  <a:gd name="connsiteY21" fmla="*/ 269862 h 606977"/>
                  <a:gd name="connsiteX22" fmla="*/ 300050 w 521609"/>
                  <a:gd name="connsiteY22" fmla="*/ 269862 h 606977"/>
                  <a:gd name="connsiteX23" fmla="*/ 300050 w 521609"/>
                  <a:gd name="connsiteY23" fmla="*/ 270853 h 606977"/>
                  <a:gd name="connsiteX24" fmla="*/ 300050 w 521609"/>
                  <a:gd name="connsiteY24" fmla="*/ 290684 h 606977"/>
                  <a:gd name="connsiteX25" fmla="*/ 293095 w 521609"/>
                  <a:gd name="connsiteY25" fmla="*/ 297624 h 606977"/>
                  <a:gd name="connsiteX26" fmla="*/ 222553 w 521609"/>
                  <a:gd name="connsiteY26" fmla="*/ 297624 h 606977"/>
                  <a:gd name="connsiteX27" fmla="*/ 215599 w 521609"/>
                  <a:gd name="connsiteY27" fmla="*/ 290684 h 606977"/>
                  <a:gd name="connsiteX28" fmla="*/ 215599 w 521609"/>
                  <a:gd name="connsiteY28" fmla="*/ 270853 h 606977"/>
                  <a:gd name="connsiteX29" fmla="*/ 215599 w 521609"/>
                  <a:gd name="connsiteY29" fmla="*/ 269862 h 606977"/>
                  <a:gd name="connsiteX30" fmla="*/ 147044 w 521609"/>
                  <a:gd name="connsiteY30" fmla="*/ 224252 h 606977"/>
                  <a:gd name="connsiteX31" fmla="*/ 380526 w 521609"/>
                  <a:gd name="connsiteY31" fmla="*/ 224252 h 606977"/>
                  <a:gd name="connsiteX32" fmla="*/ 463984 w 521609"/>
                  <a:gd name="connsiteY32" fmla="*/ 313489 h 606977"/>
                  <a:gd name="connsiteX33" fmla="*/ 463984 w 521609"/>
                  <a:gd name="connsiteY33" fmla="*/ 334310 h 606977"/>
                  <a:gd name="connsiteX34" fmla="*/ 510680 w 521609"/>
                  <a:gd name="connsiteY34" fmla="*/ 342243 h 606977"/>
                  <a:gd name="connsiteX35" fmla="*/ 521609 w 521609"/>
                  <a:gd name="connsiteY35" fmla="*/ 354141 h 606977"/>
                  <a:gd name="connsiteX36" fmla="*/ 521609 w 521609"/>
                  <a:gd name="connsiteY36" fmla="*/ 366039 h 606977"/>
                  <a:gd name="connsiteX37" fmla="*/ 508693 w 521609"/>
                  <a:gd name="connsiteY37" fmla="*/ 377937 h 606977"/>
                  <a:gd name="connsiteX38" fmla="*/ 497764 w 521609"/>
                  <a:gd name="connsiteY38" fmla="*/ 377937 h 606977"/>
                  <a:gd name="connsiteX39" fmla="*/ 502732 w 521609"/>
                  <a:gd name="connsiteY39" fmla="*/ 395784 h 606977"/>
                  <a:gd name="connsiteX40" fmla="*/ 502732 w 521609"/>
                  <a:gd name="connsiteY40" fmla="*/ 496919 h 606977"/>
                  <a:gd name="connsiteX41" fmla="*/ 481868 w 521609"/>
                  <a:gd name="connsiteY41" fmla="*/ 528648 h 606977"/>
                  <a:gd name="connsiteX42" fmla="*/ 481868 w 521609"/>
                  <a:gd name="connsiteY42" fmla="*/ 595079 h 606977"/>
                  <a:gd name="connsiteX43" fmla="*/ 468952 w 521609"/>
                  <a:gd name="connsiteY43" fmla="*/ 606977 h 606977"/>
                  <a:gd name="connsiteX44" fmla="*/ 413313 w 521609"/>
                  <a:gd name="connsiteY44" fmla="*/ 606977 h 606977"/>
                  <a:gd name="connsiteX45" fmla="*/ 401391 w 521609"/>
                  <a:gd name="connsiteY45" fmla="*/ 595079 h 606977"/>
                  <a:gd name="connsiteX46" fmla="*/ 401391 w 521609"/>
                  <a:gd name="connsiteY46" fmla="*/ 531622 h 606977"/>
                  <a:gd name="connsiteX47" fmla="*/ 126180 w 521609"/>
                  <a:gd name="connsiteY47" fmla="*/ 531622 h 606977"/>
                  <a:gd name="connsiteX48" fmla="*/ 126180 w 521609"/>
                  <a:gd name="connsiteY48" fmla="*/ 595079 h 606977"/>
                  <a:gd name="connsiteX49" fmla="*/ 114257 w 521609"/>
                  <a:gd name="connsiteY49" fmla="*/ 606977 h 606977"/>
                  <a:gd name="connsiteX50" fmla="*/ 57626 w 521609"/>
                  <a:gd name="connsiteY50" fmla="*/ 606977 h 606977"/>
                  <a:gd name="connsiteX51" fmla="*/ 45703 w 521609"/>
                  <a:gd name="connsiteY51" fmla="*/ 595079 h 606977"/>
                  <a:gd name="connsiteX52" fmla="*/ 45703 w 521609"/>
                  <a:gd name="connsiteY52" fmla="*/ 530631 h 606977"/>
                  <a:gd name="connsiteX53" fmla="*/ 19871 w 521609"/>
                  <a:gd name="connsiteY53" fmla="*/ 496919 h 606977"/>
                  <a:gd name="connsiteX54" fmla="*/ 19871 w 521609"/>
                  <a:gd name="connsiteY54" fmla="*/ 395784 h 606977"/>
                  <a:gd name="connsiteX55" fmla="*/ 24838 w 521609"/>
                  <a:gd name="connsiteY55" fmla="*/ 377937 h 606977"/>
                  <a:gd name="connsiteX56" fmla="*/ 11922 w 521609"/>
                  <a:gd name="connsiteY56" fmla="*/ 377937 h 606977"/>
                  <a:gd name="connsiteX57" fmla="*/ 0 w 521609"/>
                  <a:gd name="connsiteY57" fmla="*/ 366039 h 606977"/>
                  <a:gd name="connsiteX58" fmla="*/ 0 w 521609"/>
                  <a:gd name="connsiteY58" fmla="*/ 354141 h 606977"/>
                  <a:gd name="connsiteX59" fmla="*/ 9935 w 521609"/>
                  <a:gd name="connsiteY59" fmla="*/ 342243 h 606977"/>
                  <a:gd name="connsiteX60" fmla="*/ 57626 w 521609"/>
                  <a:gd name="connsiteY60" fmla="*/ 334310 h 606977"/>
                  <a:gd name="connsiteX61" fmla="*/ 57626 w 521609"/>
                  <a:gd name="connsiteY61" fmla="*/ 313489 h 606977"/>
                  <a:gd name="connsiteX62" fmla="*/ 147044 w 521609"/>
                  <a:gd name="connsiteY62" fmla="*/ 224252 h 606977"/>
                  <a:gd name="connsiteX63" fmla="*/ 425258 w 521609"/>
                  <a:gd name="connsiteY63" fmla="*/ 61515 h 606977"/>
                  <a:gd name="connsiteX64" fmla="*/ 395451 w 521609"/>
                  <a:gd name="connsiteY64" fmla="*/ 91280 h 606977"/>
                  <a:gd name="connsiteX65" fmla="*/ 425258 w 521609"/>
                  <a:gd name="connsiteY65" fmla="*/ 121046 h 606977"/>
                  <a:gd name="connsiteX66" fmla="*/ 454071 w 521609"/>
                  <a:gd name="connsiteY66" fmla="*/ 91280 h 606977"/>
                  <a:gd name="connsiteX67" fmla="*/ 425258 w 521609"/>
                  <a:gd name="connsiteY67" fmla="*/ 61515 h 606977"/>
                  <a:gd name="connsiteX68" fmla="*/ 399425 w 521609"/>
                  <a:gd name="connsiteY68" fmla="*/ 0 h 606977"/>
                  <a:gd name="connsiteX69" fmla="*/ 491826 w 521609"/>
                  <a:gd name="connsiteY69" fmla="*/ 91280 h 606977"/>
                  <a:gd name="connsiteX70" fmla="*/ 399425 w 521609"/>
                  <a:gd name="connsiteY70" fmla="*/ 181568 h 606977"/>
                  <a:gd name="connsiteX71" fmla="*/ 318947 w 521609"/>
                  <a:gd name="connsiteY71" fmla="*/ 131959 h 606977"/>
                  <a:gd name="connsiteX72" fmla="*/ 70558 w 521609"/>
                  <a:gd name="connsiteY72" fmla="*/ 131959 h 606977"/>
                  <a:gd name="connsiteX73" fmla="*/ 28828 w 521609"/>
                  <a:gd name="connsiteY73" fmla="*/ 92273 h 606977"/>
                  <a:gd name="connsiteX74" fmla="*/ 74532 w 521609"/>
                  <a:gd name="connsiteY74" fmla="*/ 49609 h 606977"/>
                  <a:gd name="connsiteX75" fmla="*/ 99371 w 521609"/>
                  <a:gd name="connsiteY75" fmla="*/ 49609 h 606977"/>
                  <a:gd name="connsiteX76" fmla="*/ 105332 w 521609"/>
                  <a:gd name="connsiteY76" fmla="*/ 49609 h 606977"/>
                  <a:gd name="connsiteX77" fmla="*/ 123216 w 521609"/>
                  <a:gd name="connsiteY77" fmla="*/ 61515 h 606977"/>
                  <a:gd name="connsiteX78" fmla="*/ 132158 w 521609"/>
                  <a:gd name="connsiteY78" fmla="*/ 61515 h 606977"/>
                  <a:gd name="connsiteX79" fmla="*/ 149049 w 521609"/>
                  <a:gd name="connsiteY79" fmla="*/ 50601 h 606977"/>
                  <a:gd name="connsiteX80" fmla="*/ 159978 w 521609"/>
                  <a:gd name="connsiteY80" fmla="*/ 50601 h 606977"/>
                  <a:gd name="connsiteX81" fmla="*/ 185810 w 521609"/>
                  <a:gd name="connsiteY81" fmla="*/ 66476 h 606977"/>
                  <a:gd name="connsiteX82" fmla="*/ 195746 w 521609"/>
                  <a:gd name="connsiteY82" fmla="*/ 65484 h 606977"/>
                  <a:gd name="connsiteX83" fmla="*/ 220585 w 521609"/>
                  <a:gd name="connsiteY83" fmla="*/ 50601 h 606977"/>
                  <a:gd name="connsiteX84" fmla="*/ 231514 w 521609"/>
                  <a:gd name="connsiteY84" fmla="*/ 50601 h 606977"/>
                  <a:gd name="connsiteX85" fmla="*/ 254366 w 521609"/>
                  <a:gd name="connsiteY85" fmla="*/ 66476 h 606977"/>
                  <a:gd name="connsiteX86" fmla="*/ 265295 w 521609"/>
                  <a:gd name="connsiteY86" fmla="*/ 66476 h 606977"/>
                  <a:gd name="connsiteX87" fmla="*/ 290134 w 521609"/>
                  <a:gd name="connsiteY87" fmla="*/ 50601 h 606977"/>
                  <a:gd name="connsiteX88" fmla="*/ 297089 w 521609"/>
                  <a:gd name="connsiteY88" fmla="*/ 49609 h 606977"/>
                  <a:gd name="connsiteX89" fmla="*/ 318947 w 521609"/>
                  <a:gd name="connsiteY89" fmla="*/ 49609 h 606977"/>
                  <a:gd name="connsiteX90" fmla="*/ 399425 w 521609"/>
                  <a:gd name="connsiteY90" fmla="*/ 0 h 6069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</a:cxnLst>
                <a:rect l="l" t="t" r="r" b="b"/>
                <a:pathLst>
                  <a:path w="521609" h="606977">
                    <a:moveTo>
                      <a:pt x="191754" y="427513"/>
                    </a:moveTo>
                    <a:cubicBezTo>
                      <a:pt x="179831" y="427513"/>
                      <a:pt x="168902" y="437428"/>
                      <a:pt x="168902" y="450318"/>
                    </a:cubicBezTo>
                    <a:cubicBezTo>
                      <a:pt x="168902" y="463207"/>
                      <a:pt x="179831" y="473123"/>
                      <a:pt x="191754" y="473123"/>
                    </a:cubicBezTo>
                    <a:lnTo>
                      <a:pt x="331843" y="473123"/>
                    </a:lnTo>
                    <a:cubicBezTo>
                      <a:pt x="343765" y="473123"/>
                      <a:pt x="354694" y="463207"/>
                      <a:pt x="354694" y="450318"/>
                    </a:cubicBezTo>
                    <a:cubicBezTo>
                      <a:pt x="354694" y="437428"/>
                      <a:pt x="343765" y="427513"/>
                      <a:pt x="331843" y="427513"/>
                    </a:cubicBezTo>
                    <a:close/>
                    <a:moveTo>
                      <a:pt x="398410" y="426521"/>
                    </a:moveTo>
                    <a:cubicBezTo>
                      <a:pt x="384501" y="426521"/>
                      <a:pt x="373572" y="437428"/>
                      <a:pt x="373572" y="450318"/>
                    </a:cubicBezTo>
                    <a:cubicBezTo>
                      <a:pt x="373572" y="464199"/>
                      <a:pt x="384501" y="475106"/>
                      <a:pt x="398410" y="475106"/>
                    </a:cubicBezTo>
                    <a:cubicBezTo>
                      <a:pt x="411326" y="475106"/>
                      <a:pt x="422255" y="464199"/>
                      <a:pt x="422255" y="450318"/>
                    </a:cubicBezTo>
                    <a:cubicBezTo>
                      <a:pt x="422255" y="437428"/>
                      <a:pt x="411326" y="426521"/>
                      <a:pt x="398410" y="426521"/>
                    </a:cubicBezTo>
                    <a:close/>
                    <a:moveTo>
                      <a:pt x="125186" y="426521"/>
                    </a:moveTo>
                    <a:cubicBezTo>
                      <a:pt x="112270" y="426521"/>
                      <a:pt x="101341" y="437428"/>
                      <a:pt x="101341" y="450318"/>
                    </a:cubicBezTo>
                    <a:cubicBezTo>
                      <a:pt x="101341" y="464199"/>
                      <a:pt x="112270" y="475106"/>
                      <a:pt x="125186" y="475106"/>
                    </a:cubicBezTo>
                    <a:cubicBezTo>
                      <a:pt x="139096" y="475106"/>
                      <a:pt x="150025" y="464199"/>
                      <a:pt x="150025" y="450318"/>
                    </a:cubicBezTo>
                    <a:cubicBezTo>
                      <a:pt x="150025" y="437428"/>
                      <a:pt x="139096" y="426521"/>
                      <a:pt x="125186" y="426521"/>
                    </a:cubicBezTo>
                    <a:close/>
                    <a:moveTo>
                      <a:pt x="147044" y="269862"/>
                    </a:moveTo>
                    <a:cubicBezTo>
                      <a:pt x="123199" y="269862"/>
                      <a:pt x="102335" y="289692"/>
                      <a:pt x="102335" y="313489"/>
                    </a:cubicBezTo>
                    <a:lnTo>
                      <a:pt x="102335" y="349183"/>
                    </a:lnTo>
                    <a:lnTo>
                      <a:pt x="418281" y="349183"/>
                    </a:lnTo>
                    <a:lnTo>
                      <a:pt x="418281" y="313489"/>
                    </a:lnTo>
                    <a:cubicBezTo>
                      <a:pt x="418281" y="292667"/>
                      <a:pt x="406358" y="269862"/>
                      <a:pt x="380526" y="269862"/>
                    </a:cubicBezTo>
                    <a:lnTo>
                      <a:pt x="300050" y="269862"/>
                    </a:lnTo>
                    <a:cubicBezTo>
                      <a:pt x="300050" y="269862"/>
                      <a:pt x="300050" y="270853"/>
                      <a:pt x="300050" y="270853"/>
                    </a:cubicBezTo>
                    <a:lnTo>
                      <a:pt x="300050" y="290684"/>
                    </a:lnTo>
                    <a:cubicBezTo>
                      <a:pt x="300050" y="294650"/>
                      <a:pt x="297069" y="297624"/>
                      <a:pt x="293095" y="297624"/>
                    </a:cubicBezTo>
                    <a:lnTo>
                      <a:pt x="222553" y="297624"/>
                    </a:lnTo>
                    <a:cubicBezTo>
                      <a:pt x="218579" y="297624"/>
                      <a:pt x="215599" y="294650"/>
                      <a:pt x="215599" y="290684"/>
                    </a:cubicBezTo>
                    <a:lnTo>
                      <a:pt x="215599" y="270853"/>
                    </a:lnTo>
                    <a:cubicBezTo>
                      <a:pt x="215599" y="270853"/>
                      <a:pt x="215599" y="269862"/>
                      <a:pt x="215599" y="269862"/>
                    </a:cubicBezTo>
                    <a:close/>
                    <a:moveTo>
                      <a:pt x="147044" y="224252"/>
                    </a:moveTo>
                    <a:lnTo>
                      <a:pt x="380526" y="224252"/>
                    </a:lnTo>
                    <a:cubicBezTo>
                      <a:pt x="428216" y="224252"/>
                      <a:pt x="463984" y="261930"/>
                      <a:pt x="463984" y="313489"/>
                    </a:cubicBezTo>
                    <a:lnTo>
                      <a:pt x="463984" y="334310"/>
                    </a:lnTo>
                    <a:lnTo>
                      <a:pt x="510680" y="342243"/>
                    </a:lnTo>
                    <a:cubicBezTo>
                      <a:pt x="516642" y="343234"/>
                      <a:pt x="521609" y="348192"/>
                      <a:pt x="521609" y="354141"/>
                    </a:cubicBezTo>
                    <a:lnTo>
                      <a:pt x="521609" y="366039"/>
                    </a:lnTo>
                    <a:cubicBezTo>
                      <a:pt x="521609" y="372980"/>
                      <a:pt x="515648" y="377937"/>
                      <a:pt x="508693" y="377937"/>
                    </a:cubicBezTo>
                    <a:lnTo>
                      <a:pt x="497764" y="377937"/>
                    </a:lnTo>
                    <a:cubicBezTo>
                      <a:pt x="500745" y="383886"/>
                      <a:pt x="502732" y="389835"/>
                      <a:pt x="502732" y="395784"/>
                    </a:cubicBezTo>
                    <a:lnTo>
                      <a:pt x="502732" y="496919"/>
                    </a:lnTo>
                    <a:cubicBezTo>
                      <a:pt x="502732" y="511792"/>
                      <a:pt x="494784" y="523690"/>
                      <a:pt x="481868" y="528648"/>
                    </a:cubicBezTo>
                    <a:lnTo>
                      <a:pt x="481868" y="595079"/>
                    </a:lnTo>
                    <a:cubicBezTo>
                      <a:pt x="481868" y="602020"/>
                      <a:pt x="475906" y="606977"/>
                      <a:pt x="468952" y="606977"/>
                    </a:cubicBezTo>
                    <a:lnTo>
                      <a:pt x="413313" y="606977"/>
                    </a:lnTo>
                    <a:cubicBezTo>
                      <a:pt x="406358" y="606977"/>
                      <a:pt x="401391" y="602020"/>
                      <a:pt x="401391" y="595079"/>
                    </a:cubicBezTo>
                    <a:lnTo>
                      <a:pt x="401391" y="531622"/>
                    </a:lnTo>
                    <a:lnTo>
                      <a:pt x="126180" y="531622"/>
                    </a:lnTo>
                    <a:lnTo>
                      <a:pt x="126180" y="595079"/>
                    </a:lnTo>
                    <a:cubicBezTo>
                      <a:pt x="126180" y="602020"/>
                      <a:pt x="120219" y="606977"/>
                      <a:pt x="114257" y="606977"/>
                    </a:cubicBezTo>
                    <a:lnTo>
                      <a:pt x="57626" y="606977"/>
                    </a:lnTo>
                    <a:cubicBezTo>
                      <a:pt x="51664" y="606977"/>
                      <a:pt x="45703" y="602020"/>
                      <a:pt x="45703" y="595079"/>
                    </a:cubicBezTo>
                    <a:lnTo>
                      <a:pt x="45703" y="530631"/>
                    </a:lnTo>
                    <a:cubicBezTo>
                      <a:pt x="30800" y="526664"/>
                      <a:pt x="19871" y="512783"/>
                      <a:pt x="19871" y="496919"/>
                    </a:cubicBezTo>
                    <a:lnTo>
                      <a:pt x="19871" y="395784"/>
                    </a:lnTo>
                    <a:cubicBezTo>
                      <a:pt x="19871" y="389835"/>
                      <a:pt x="21858" y="383886"/>
                      <a:pt x="24838" y="377937"/>
                    </a:cubicBezTo>
                    <a:lnTo>
                      <a:pt x="11922" y="377937"/>
                    </a:lnTo>
                    <a:cubicBezTo>
                      <a:pt x="5961" y="377937"/>
                      <a:pt x="0" y="372980"/>
                      <a:pt x="0" y="366039"/>
                    </a:cubicBezTo>
                    <a:lnTo>
                      <a:pt x="0" y="354141"/>
                    </a:lnTo>
                    <a:cubicBezTo>
                      <a:pt x="0" y="348192"/>
                      <a:pt x="3974" y="343234"/>
                      <a:pt x="9935" y="342243"/>
                    </a:cubicBezTo>
                    <a:lnTo>
                      <a:pt x="57626" y="334310"/>
                    </a:lnTo>
                    <a:lnTo>
                      <a:pt x="57626" y="313489"/>
                    </a:lnTo>
                    <a:cubicBezTo>
                      <a:pt x="57626" y="263913"/>
                      <a:pt x="97367" y="224252"/>
                      <a:pt x="147044" y="224252"/>
                    </a:cubicBezTo>
                    <a:close/>
                    <a:moveTo>
                      <a:pt x="425258" y="61515"/>
                    </a:moveTo>
                    <a:cubicBezTo>
                      <a:pt x="408367" y="61515"/>
                      <a:pt x="395451" y="74413"/>
                      <a:pt x="395451" y="91280"/>
                    </a:cubicBezTo>
                    <a:cubicBezTo>
                      <a:pt x="395451" y="107155"/>
                      <a:pt x="408367" y="121046"/>
                      <a:pt x="425258" y="121046"/>
                    </a:cubicBezTo>
                    <a:cubicBezTo>
                      <a:pt x="441155" y="121046"/>
                      <a:pt x="454071" y="107155"/>
                      <a:pt x="454071" y="91280"/>
                    </a:cubicBezTo>
                    <a:cubicBezTo>
                      <a:pt x="454071" y="74413"/>
                      <a:pt x="441155" y="61515"/>
                      <a:pt x="425258" y="61515"/>
                    </a:cubicBezTo>
                    <a:close/>
                    <a:moveTo>
                      <a:pt x="399425" y="0"/>
                    </a:moveTo>
                    <a:cubicBezTo>
                      <a:pt x="451090" y="0"/>
                      <a:pt x="491826" y="39687"/>
                      <a:pt x="491826" y="91280"/>
                    </a:cubicBezTo>
                    <a:cubicBezTo>
                      <a:pt x="491826" y="141881"/>
                      <a:pt x="451090" y="181568"/>
                      <a:pt x="399425" y="181568"/>
                    </a:cubicBezTo>
                    <a:cubicBezTo>
                      <a:pt x="364651" y="181568"/>
                      <a:pt x="333851" y="160733"/>
                      <a:pt x="318947" y="131959"/>
                    </a:cubicBezTo>
                    <a:lnTo>
                      <a:pt x="70558" y="131959"/>
                    </a:lnTo>
                    <a:cubicBezTo>
                      <a:pt x="47706" y="131959"/>
                      <a:pt x="28828" y="115093"/>
                      <a:pt x="28828" y="92273"/>
                    </a:cubicBezTo>
                    <a:cubicBezTo>
                      <a:pt x="28828" y="67468"/>
                      <a:pt x="49693" y="49609"/>
                      <a:pt x="74532" y="49609"/>
                    </a:cubicBezTo>
                    <a:lnTo>
                      <a:pt x="99371" y="49609"/>
                    </a:lnTo>
                    <a:cubicBezTo>
                      <a:pt x="101358" y="49609"/>
                      <a:pt x="103345" y="48617"/>
                      <a:pt x="105332" y="49609"/>
                    </a:cubicBezTo>
                    <a:lnTo>
                      <a:pt x="123216" y="61515"/>
                    </a:lnTo>
                    <a:cubicBezTo>
                      <a:pt x="126197" y="62507"/>
                      <a:pt x="129178" y="62507"/>
                      <a:pt x="132158" y="61515"/>
                    </a:cubicBezTo>
                    <a:lnTo>
                      <a:pt x="149049" y="50601"/>
                    </a:lnTo>
                    <a:cubicBezTo>
                      <a:pt x="152029" y="48617"/>
                      <a:pt x="156997" y="48617"/>
                      <a:pt x="159978" y="50601"/>
                    </a:cubicBezTo>
                    <a:lnTo>
                      <a:pt x="185810" y="66476"/>
                    </a:lnTo>
                    <a:cubicBezTo>
                      <a:pt x="188791" y="68460"/>
                      <a:pt x="192765" y="68460"/>
                      <a:pt x="195746" y="65484"/>
                    </a:cubicBezTo>
                    <a:lnTo>
                      <a:pt x="220585" y="50601"/>
                    </a:lnTo>
                    <a:cubicBezTo>
                      <a:pt x="223566" y="48617"/>
                      <a:pt x="227540" y="48617"/>
                      <a:pt x="231514" y="50601"/>
                    </a:cubicBezTo>
                    <a:lnTo>
                      <a:pt x="254366" y="66476"/>
                    </a:lnTo>
                    <a:cubicBezTo>
                      <a:pt x="257347" y="68460"/>
                      <a:pt x="262314" y="68460"/>
                      <a:pt x="265295" y="66476"/>
                    </a:cubicBezTo>
                    <a:lnTo>
                      <a:pt x="290134" y="50601"/>
                    </a:lnTo>
                    <a:cubicBezTo>
                      <a:pt x="292121" y="48617"/>
                      <a:pt x="295102" y="49609"/>
                      <a:pt x="297089" y="49609"/>
                    </a:cubicBezTo>
                    <a:lnTo>
                      <a:pt x="318947" y="49609"/>
                    </a:lnTo>
                    <a:cubicBezTo>
                      <a:pt x="334844" y="19844"/>
                      <a:pt x="364651" y="0"/>
                      <a:pt x="39942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1" name="işlïďé">
                <a:extLst>
                  <a:ext uri="{FF2B5EF4-FFF2-40B4-BE49-F238E27FC236}">
                    <a16:creationId xmlns:a16="http://schemas.microsoft.com/office/drawing/2014/main" xmlns="" id="{11F5A9BC-86ED-469D-9BED-28B6A8C202A0}"/>
                  </a:ext>
                </a:extLst>
              </p:cNvPr>
              <p:cNvSpPr/>
              <p:nvPr/>
            </p:nvSpPr>
            <p:spPr>
              <a:xfrm>
                <a:off x="689137" y="2211356"/>
                <a:ext cx="2387438" cy="535423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ctr"/>
                <a:r>
                  <a:rPr lang="en-US" altLang="zh-CN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0" name="íṣḷiďé">
              <a:extLst>
                <a:ext uri="{FF2B5EF4-FFF2-40B4-BE49-F238E27FC236}">
                  <a16:creationId xmlns:a16="http://schemas.microsoft.com/office/drawing/2014/main" xmlns="" id="{3AD9B0B6-0D06-49E7-B763-8EC73714B654}"/>
                </a:ext>
              </a:extLst>
            </p:cNvPr>
            <p:cNvGrpSpPr/>
            <p:nvPr/>
          </p:nvGrpSpPr>
          <p:grpSpPr>
            <a:xfrm>
              <a:off x="8458489" y="2211356"/>
              <a:ext cx="2419512" cy="3740366"/>
              <a:chOff x="673100" y="2211356"/>
              <a:chExt cx="2419512" cy="3740366"/>
            </a:xfrm>
          </p:grpSpPr>
          <p:grpSp>
            <p:nvGrpSpPr>
              <p:cNvPr id="11" name="iSlîde">
                <a:extLst>
                  <a:ext uri="{FF2B5EF4-FFF2-40B4-BE49-F238E27FC236}">
                    <a16:creationId xmlns:a16="http://schemas.microsoft.com/office/drawing/2014/main" xmlns="" id="{85ABBBCB-B072-48D3-9F00-DE2D80114F47}"/>
                  </a:ext>
                </a:extLst>
              </p:cNvPr>
              <p:cNvGrpSpPr/>
              <p:nvPr/>
            </p:nvGrpSpPr>
            <p:grpSpPr>
              <a:xfrm>
                <a:off x="673100" y="4357097"/>
                <a:ext cx="2419512" cy="1594625"/>
                <a:chOff x="952436" y="4357097"/>
                <a:chExt cx="2419512" cy="1594625"/>
              </a:xfrm>
            </p:grpSpPr>
            <p:sp>
              <p:nvSpPr>
                <p:cNvPr id="15" name="îšļîdé">
                  <a:extLst>
                    <a:ext uri="{FF2B5EF4-FFF2-40B4-BE49-F238E27FC236}">
                      <a16:creationId xmlns:a16="http://schemas.microsoft.com/office/drawing/2014/main" xmlns="" id="{0BA46DA4-FD0A-4DF6-A159-E8289C1DF680}"/>
                    </a:ext>
                  </a:extLst>
                </p:cNvPr>
                <p:cNvSpPr/>
                <p:nvPr/>
              </p:nvSpPr>
              <p:spPr bwMode="auto">
                <a:xfrm>
                  <a:off x="952436" y="4357097"/>
                  <a:ext cx="118572" cy="159462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9" y="0"/>
                    </a:cxn>
                    <a:cxn ang="0">
                      <a:pos x="185" y="2"/>
                    </a:cxn>
                    <a:cxn ang="0">
                      <a:pos x="186" y="7"/>
                    </a:cxn>
                    <a:cxn ang="0">
                      <a:pos x="185" y="13"/>
                    </a:cxn>
                    <a:cxn ang="0">
                      <a:pos x="179" y="15"/>
                    </a:cxn>
                    <a:cxn ang="0">
                      <a:pos x="114" y="15"/>
                    </a:cxn>
                    <a:cxn ang="0">
                      <a:pos x="114" y="935"/>
                    </a:cxn>
                    <a:cxn ang="0">
                      <a:pos x="179" y="935"/>
                    </a:cxn>
                    <a:cxn ang="0">
                      <a:pos x="183" y="936"/>
                    </a:cxn>
                    <a:cxn ang="0">
                      <a:pos x="185" y="943"/>
                    </a:cxn>
                    <a:cxn ang="0">
                      <a:pos x="179" y="953"/>
                    </a:cxn>
                    <a:cxn ang="0">
                      <a:pos x="0" y="953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86" h="953">
                      <a:moveTo>
                        <a:pt x="0" y="0"/>
                      </a:moveTo>
                      <a:cubicBezTo>
                        <a:pt x="179" y="0"/>
                        <a:pt x="179" y="0"/>
                        <a:pt x="179" y="0"/>
                      </a:cubicBezTo>
                      <a:cubicBezTo>
                        <a:pt x="182" y="0"/>
                        <a:pt x="183" y="1"/>
                        <a:pt x="185" y="2"/>
                      </a:cubicBezTo>
                      <a:cubicBezTo>
                        <a:pt x="186" y="3"/>
                        <a:pt x="186" y="5"/>
                        <a:pt x="186" y="7"/>
                      </a:cubicBezTo>
                      <a:cubicBezTo>
                        <a:pt x="186" y="10"/>
                        <a:pt x="186" y="12"/>
                        <a:pt x="185" y="13"/>
                      </a:cubicBezTo>
                      <a:cubicBezTo>
                        <a:pt x="183" y="15"/>
                        <a:pt x="182" y="15"/>
                        <a:pt x="179" y="15"/>
                      </a:cubicBezTo>
                      <a:cubicBezTo>
                        <a:pt x="114" y="15"/>
                        <a:pt x="114" y="15"/>
                        <a:pt x="114" y="15"/>
                      </a:cubicBezTo>
                      <a:cubicBezTo>
                        <a:pt x="114" y="935"/>
                        <a:pt x="114" y="935"/>
                        <a:pt x="114" y="935"/>
                      </a:cubicBezTo>
                      <a:cubicBezTo>
                        <a:pt x="179" y="935"/>
                        <a:pt x="179" y="935"/>
                        <a:pt x="179" y="935"/>
                      </a:cubicBezTo>
                      <a:cubicBezTo>
                        <a:pt x="183" y="936"/>
                        <a:pt x="183" y="936"/>
                        <a:pt x="183" y="936"/>
                      </a:cubicBezTo>
                      <a:cubicBezTo>
                        <a:pt x="184" y="938"/>
                        <a:pt x="185" y="940"/>
                        <a:pt x="185" y="943"/>
                      </a:cubicBezTo>
                      <a:cubicBezTo>
                        <a:pt x="185" y="947"/>
                        <a:pt x="183" y="950"/>
                        <a:pt x="179" y="953"/>
                      </a:cubicBezTo>
                      <a:cubicBezTo>
                        <a:pt x="0" y="953"/>
                        <a:pt x="0" y="953"/>
                        <a:pt x="0" y="953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6" name="iSļiḓe">
                  <a:extLst>
                    <a:ext uri="{FF2B5EF4-FFF2-40B4-BE49-F238E27FC236}">
                      <a16:creationId xmlns:a16="http://schemas.microsoft.com/office/drawing/2014/main" xmlns="" id="{D06FD410-9052-4912-9317-BBA5BC84CB51}"/>
                    </a:ext>
                  </a:extLst>
                </p:cNvPr>
                <p:cNvSpPr/>
                <p:nvPr/>
              </p:nvSpPr>
              <p:spPr bwMode="auto">
                <a:xfrm>
                  <a:off x="3250890" y="4357097"/>
                  <a:ext cx="121058" cy="1594625"/>
                </a:xfrm>
                <a:custGeom>
                  <a:avLst/>
                  <a:gdLst/>
                  <a:ahLst/>
                  <a:cxnLst>
                    <a:cxn ang="0">
                      <a:pos x="77" y="15"/>
                    </a:cxn>
                    <a:cxn ang="0">
                      <a:pos x="8" y="15"/>
                    </a:cxn>
                    <a:cxn ang="0">
                      <a:pos x="4" y="8"/>
                    </a:cxn>
                    <a:cxn ang="0">
                      <a:pos x="8" y="0"/>
                    </a:cxn>
                    <a:cxn ang="0">
                      <a:pos x="190" y="0"/>
                    </a:cxn>
                    <a:cxn ang="0">
                      <a:pos x="190" y="953"/>
                    </a:cxn>
                    <a:cxn ang="0">
                      <a:pos x="8" y="953"/>
                    </a:cxn>
                    <a:cxn ang="0">
                      <a:pos x="2" y="950"/>
                    </a:cxn>
                    <a:cxn ang="0">
                      <a:pos x="0" y="944"/>
                    </a:cxn>
                    <a:cxn ang="0">
                      <a:pos x="2" y="937"/>
                    </a:cxn>
                    <a:cxn ang="0">
                      <a:pos x="8" y="935"/>
                    </a:cxn>
                    <a:cxn ang="0">
                      <a:pos x="77" y="935"/>
                    </a:cxn>
                    <a:cxn ang="0">
                      <a:pos x="77" y="15"/>
                    </a:cxn>
                  </a:cxnLst>
                  <a:rect l="0" t="0" r="r" b="b"/>
                  <a:pathLst>
                    <a:path w="190" h="953">
                      <a:moveTo>
                        <a:pt x="77" y="15"/>
                      </a:moveTo>
                      <a:cubicBezTo>
                        <a:pt x="8" y="15"/>
                        <a:pt x="8" y="15"/>
                        <a:pt x="8" y="15"/>
                      </a:cubicBezTo>
                      <a:cubicBezTo>
                        <a:pt x="6" y="13"/>
                        <a:pt x="4" y="10"/>
                        <a:pt x="4" y="8"/>
                      </a:cubicBezTo>
                      <a:cubicBezTo>
                        <a:pt x="4" y="5"/>
                        <a:pt x="6" y="2"/>
                        <a:pt x="8" y="0"/>
                      </a:cubicBezTo>
                      <a:cubicBezTo>
                        <a:pt x="190" y="0"/>
                        <a:pt x="190" y="0"/>
                        <a:pt x="190" y="0"/>
                      </a:cubicBezTo>
                      <a:cubicBezTo>
                        <a:pt x="190" y="953"/>
                        <a:pt x="190" y="953"/>
                        <a:pt x="190" y="953"/>
                      </a:cubicBezTo>
                      <a:cubicBezTo>
                        <a:pt x="8" y="953"/>
                        <a:pt x="8" y="953"/>
                        <a:pt x="8" y="953"/>
                      </a:cubicBezTo>
                      <a:cubicBezTo>
                        <a:pt x="6" y="953"/>
                        <a:pt x="4" y="952"/>
                        <a:pt x="2" y="950"/>
                      </a:cubicBezTo>
                      <a:cubicBezTo>
                        <a:pt x="1" y="949"/>
                        <a:pt x="0" y="947"/>
                        <a:pt x="0" y="944"/>
                      </a:cubicBezTo>
                      <a:cubicBezTo>
                        <a:pt x="0" y="941"/>
                        <a:pt x="1" y="939"/>
                        <a:pt x="2" y="937"/>
                      </a:cubicBezTo>
                      <a:cubicBezTo>
                        <a:pt x="4" y="935"/>
                        <a:pt x="6" y="935"/>
                        <a:pt x="8" y="935"/>
                      </a:cubicBezTo>
                      <a:cubicBezTo>
                        <a:pt x="77" y="935"/>
                        <a:pt x="77" y="935"/>
                        <a:pt x="77" y="935"/>
                      </a:cubicBezTo>
                      <a:lnTo>
                        <a:pt x="77" y="15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7" name="iš1íďe">
                  <a:extLst>
                    <a:ext uri="{FF2B5EF4-FFF2-40B4-BE49-F238E27FC236}">
                      <a16:creationId xmlns:a16="http://schemas.microsoft.com/office/drawing/2014/main" xmlns="" id="{96E947E4-C11D-41A2-BB6B-DCD4981C403B}"/>
                    </a:ext>
                  </a:extLst>
                </p:cNvPr>
                <p:cNvSpPr/>
                <p:nvPr/>
              </p:nvSpPr>
              <p:spPr>
                <a:xfrm>
                  <a:off x="1041987" y="4692744"/>
                  <a:ext cx="2244138" cy="923330"/>
                </a:xfrm>
                <a:prstGeom prst="rect">
                  <a:avLst/>
                </a:prstGeom>
              </p:spPr>
              <p:txBody>
                <a:bodyPr wrap="square" lIns="91440" tIns="45720" rIns="91440" bIns="45720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algn="ctr">
                    <a:lnSpc>
                      <a:spcPct val="120000"/>
                    </a:lnSpc>
                  </a:pPr>
                  <a:endParaRPr lang="en-US" altLang="zh-CN" sz="1100" dirty="0"/>
                </a:p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  <p:sp>
            <p:nvSpPr>
              <p:cNvPr id="12" name="îŝḻiḑè">
                <a:extLst>
                  <a:ext uri="{FF2B5EF4-FFF2-40B4-BE49-F238E27FC236}">
                    <a16:creationId xmlns:a16="http://schemas.microsoft.com/office/drawing/2014/main" xmlns="" id="{486C3D41-64CF-45D8-B578-CEF760F0E4D2}"/>
                  </a:ext>
                </a:extLst>
              </p:cNvPr>
              <p:cNvSpPr/>
              <p:nvPr/>
            </p:nvSpPr>
            <p:spPr>
              <a:xfrm>
                <a:off x="1285246" y="2826232"/>
                <a:ext cx="1195221" cy="1195217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3" name="is1íḋe">
                <a:extLst>
                  <a:ext uri="{FF2B5EF4-FFF2-40B4-BE49-F238E27FC236}">
                    <a16:creationId xmlns:a16="http://schemas.microsoft.com/office/drawing/2014/main" xmlns="" id="{4A9B16E1-553D-4ACD-8FF4-54094D3A9095}"/>
                  </a:ext>
                </a:extLst>
              </p:cNvPr>
              <p:cNvSpPr/>
              <p:nvPr/>
            </p:nvSpPr>
            <p:spPr bwMode="auto">
              <a:xfrm>
                <a:off x="1638467" y="3139453"/>
                <a:ext cx="488779" cy="568774"/>
              </a:xfrm>
              <a:custGeom>
                <a:avLst/>
                <a:gdLst>
                  <a:gd name="connsiteX0" fmla="*/ 191754 w 521609"/>
                  <a:gd name="connsiteY0" fmla="*/ 427513 h 606977"/>
                  <a:gd name="connsiteX1" fmla="*/ 168902 w 521609"/>
                  <a:gd name="connsiteY1" fmla="*/ 450318 h 606977"/>
                  <a:gd name="connsiteX2" fmla="*/ 191754 w 521609"/>
                  <a:gd name="connsiteY2" fmla="*/ 473123 h 606977"/>
                  <a:gd name="connsiteX3" fmla="*/ 331843 w 521609"/>
                  <a:gd name="connsiteY3" fmla="*/ 473123 h 606977"/>
                  <a:gd name="connsiteX4" fmla="*/ 354694 w 521609"/>
                  <a:gd name="connsiteY4" fmla="*/ 450318 h 606977"/>
                  <a:gd name="connsiteX5" fmla="*/ 331843 w 521609"/>
                  <a:gd name="connsiteY5" fmla="*/ 427513 h 606977"/>
                  <a:gd name="connsiteX6" fmla="*/ 398410 w 521609"/>
                  <a:gd name="connsiteY6" fmla="*/ 426521 h 606977"/>
                  <a:gd name="connsiteX7" fmla="*/ 373572 w 521609"/>
                  <a:gd name="connsiteY7" fmla="*/ 450318 h 606977"/>
                  <a:gd name="connsiteX8" fmla="*/ 398410 w 521609"/>
                  <a:gd name="connsiteY8" fmla="*/ 475106 h 606977"/>
                  <a:gd name="connsiteX9" fmla="*/ 422255 w 521609"/>
                  <a:gd name="connsiteY9" fmla="*/ 450318 h 606977"/>
                  <a:gd name="connsiteX10" fmla="*/ 398410 w 521609"/>
                  <a:gd name="connsiteY10" fmla="*/ 426521 h 606977"/>
                  <a:gd name="connsiteX11" fmla="*/ 125186 w 521609"/>
                  <a:gd name="connsiteY11" fmla="*/ 426521 h 606977"/>
                  <a:gd name="connsiteX12" fmla="*/ 101341 w 521609"/>
                  <a:gd name="connsiteY12" fmla="*/ 450318 h 606977"/>
                  <a:gd name="connsiteX13" fmla="*/ 125186 w 521609"/>
                  <a:gd name="connsiteY13" fmla="*/ 475106 h 606977"/>
                  <a:gd name="connsiteX14" fmla="*/ 150025 w 521609"/>
                  <a:gd name="connsiteY14" fmla="*/ 450318 h 606977"/>
                  <a:gd name="connsiteX15" fmla="*/ 125186 w 521609"/>
                  <a:gd name="connsiteY15" fmla="*/ 426521 h 606977"/>
                  <a:gd name="connsiteX16" fmla="*/ 147044 w 521609"/>
                  <a:gd name="connsiteY16" fmla="*/ 269862 h 606977"/>
                  <a:gd name="connsiteX17" fmla="*/ 102335 w 521609"/>
                  <a:gd name="connsiteY17" fmla="*/ 313489 h 606977"/>
                  <a:gd name="connsiteX18" fmla="*/ 102335 w 521609"/>
                  <a:gd name="connsiteY18" fmla="*/ 349183 h 606977"/>
                  <a:gd name="connsiteX19" fmla="*/ 418281 w 521609"/>
                  <a:gd name="connsiteY19" fmla="*/ 349183 h 606977"/>
                  <a:gd name="connsiteX20" fmla="*/ 418281 w 521609"/>
                  <a:gd name="connsiteY20" fmla="*/ 313489 h 606977"/>
                  <a:gd name="connsiteX21" fmla="*/ 380526 w 521609"/>
                  <a:gd name="connsiteY21" fmla="*/ 269862 h 606977"/>
                  <a:gd name="connsiteX22" fmla="*/ 300050 w 521609"/>
                  <a:gd name="connsiteY22" fmla="*/ 269862 h 606977"/>
                  <a:gd name="connsiteX23" fmla="*/ 300050 w 521609"/>
                  <a:gd name="connsiteY23" fmla="*/ 270853 h 606977"/>
                  <a:gd name="connsiteX24" fmla="*/ 300050 w 521609"/>
                  <a:gd name="connsiteY24" fmla="*/ 290684 h 606977"/>
                  <a:gd name="connsiteX25" fmla="*/ 293095 w 521609"/>
                  <a:gd name="connsiteY25" fmla="*/ 297624 h 606977"/>
                  <a:gd name="connsiteX26" fmla="*/ 222553 w 521609"/>
                  <a:gd name="connsiteY26" fmla="*/ 297624 h 606977"/>
                  <a:gd name="connsiteX27" fmla="*/ 215599 w 521609"/>
                  <a:gd name="connsiteY27" fmla="*/ 290684 h 606977"/>
                  <a:gd name="connsiteX28" fmla="*/ 215599 w 521609"/>
                  <a:gd name="connsiteY28" fmla="*/ 270853 h 606977"/>
                  <a:gd name="connsiteX29" fmla="*/ 215599 w 521609"/>
                  <a:gd name="connsiteY29" fmla="*/ 269862 h 606977"/>
                  <a:gd name="connsiteX30" fmla="*/ 147044 w 521609"/>
                  <a:gd name="connsiteY30" fmla="*/ 224252 h 606977"/>
                  <a:gd name="connsiteX31" fmla="*/ 380526 w 521609"/>
                  <a:gd name="connsiteY31" fmla="*/ 224252 h 606977"/>
                  <a:gd name="connsiteX32" fmla="*/ 463984 w 521609"/>
                  <a:gd name="connsiteY32" fmla="*/ 313489 h 606977"/>
                  <a:gd name="connsiteX33" fmla="*/ 463984 w 521609"/>
                  <a:gd name="connsiteY33" fmla="*/ 334310 h 606977"/>
                  <a:gd name="connsiteX34" fmla="*/ 510680 w 521609"/>
                  <a:gd name="connsiteY34" fmla="*/ 342243 h 606977"/>
                  <a:gd name="connsiteX35" fmla="*/ 521609 w 521609"/>
                  <a:gd name="connsiteY35" fmla="*/ 354141 h 606977"/>
                  <a:gd name="connsiteX36" fmla="*/ 521609 w 521609"/>
                  <a:gd name="connsiteY36" fmla="*/ 366039 h 606977"/>
                  <a:gd name="connsiteX37" fmla="*/ 508693 w 521609"/>
                  <a:gd name="connsiteY37" fmla="*/ 377937 h 606977"/>
                  <a:gd name="connsiteX38" fmla="*/ 497764 w 521609"/>
                  <a:gd name="connsiteY38" fmla="*/ 377937 h 606977"/>
                  <a:gd name="connsiteX39" fmla="*/ 502732 w 521609"/>
                  <a:gd name="connsiteY39" fmla="*/ 395784 h 606977"/>
                  <a:gd name="connsiteX40" fmla="*/ 502732 w 521609"/>
                  <a:gd name="connsiteY40" fmla="*/ 496919 h 606977"/>
                  <a:gd name="connsiteX41" fmla="*/ 481868 w 521609"/>
                  <a:gd name="connsiteY41" fmla="*/ 528648 h 606977"/>
                  <a:gd name="connsiteX42" fmla="*/ 481868 w 521609"/>
                  <a:gd name="connsiteY42" fmla="*/ 595079 h 606977"/>
                  <a:gd name="connsiteX43" fmla="*/ 468952 w 521609"/>
                  <a:gd name="connsiteY43" fmla="*/ 606977 h 606977"/>
                  <a:gd name="connsiteX44" fmla="*/ 413313 w 521609"/>
                  <a:gd name="connsiteY44" fmla="*/ 606977 h 606977"/>
                  <a:gd name="connsiteX45" fmla="*/ 401391 w 521609"/>
                  <a:gd name="connsiteY45" fmla="*/ 595079 h 606977"/>
                  <a:gd name="connsiteX46" fmla="*/ 401391 w 521609"/>
                  <a:gd name="connsiteY46" fmla="*/ 531622 h 606977"/>
                  <a:gd name="connsiteX47" fmla="*/ 126180 w 521609"/>
                  <a:gd name="connsiteY47" fmla="*/ 531622 h 606977"/>
                  <a:gd name="connsiteX48" fmla="*/ 126180 w 521609"/>
                  <a:gd name="connsiteY48" fmla="*/ 595079 h 606977"/>
                  <a:gd name="connsiteX49" fmla="*/ 114257 w 521609"/>
                  <a:gd name="connsiteY49" fmla="*/ 606977 h 606977"/>
                  <a:gd name="connsiteX50" fmla="*/ 57626 w 521609"/>
                  <a:gd name="connsiteY50" fmla="*/ 606977 h 606977"/>
                  <a:gd name="connsiteX51" fmla="*/ 45703 w 521609"/>
                  <a:gd name="connsiteY51" fmla="*/ 595079 h 606977"/>
                  <a:gd name="connsiteX52" fmla="*/ 45703 w 521609"/>
                  <a:gd name="connsiteY52" fmla="*/ 530631 h 606977"/>
                  <a:gd name="connsiteX53" fmla="*/ 19871 w 521609"/>
                  <a:gd name="connsiteY53" fmla="*/ 496919 h 606977"/>
                  <a:gd name="connsiteX54" fmla="*/ 19871 w 521609"/>
                  <a:gd name="connsiteY54" fmla="*/ 395784 h 606977"/>
                  <a:gd name="connsiteX55" fmla="*/ 24838 w 521609"/>
                  <a:gd name="connsiteY55" fmla="*/ 377937 h 606977"/>
                  <a:gd name="connsiteX56" fmla="*/ 11922 w 521609"/>
                  <a:gd name="connsiteY56" fmla="*/ 377937 h 606977"/>
                  <a:gd name="connsiteX57" fmla="*/ 0 w 521609"/>
                  <a:gd name="connsiteY57" fmla="*/ 366039 h 606977"/>
                  <a:gd name="connsiteX58" fmla="*/ 0 w 521609"/>
                  <a:gd name="connsiteY58" fmla="*/ 354141 h 606977"/>
                  <a:gd name="connsiteX59" fmla="*/ 9935 w 521609"/>
                  <a:gd name="connsiteY59" fmla="*/ 342243 h 606977"/>
                  <a:gd name="connsiteX60" fmla="*/ 57626 w 521609"/>
                  <a:gd name="connsiteY60" fmla="*/ 334310 h 606977"/>
                  <a:gd name="connsiteX61" fmla="*/ 57626 w 521609"/>
                  <a:gd name="connsiteY61" fmla="*/ 313489 h 606977"/>
                  <a:gd name="connsiteX62" fmla="*/ 147044 w 521609"/>
                  <a:gd name="connsiteY62" fmla="*/ 224252 h 606977"/>
                  <a:gd name="connsiteX63" fmla="*/ 425258 w 521609"/>
                  <a:gd name="connsiteY63" fmla="*/ 61515 h 606977"/>
                  <a:gd name="connsiteX64" fmla="*/ 395451 w 521609"/>
                  <a:gd name="connsiteY64" fmla="*/ 91280 h 606977"/>
                  <a:gd name="connsiteX65" fmla="*/ 425258 w 521609"/>
                  <a:gd name="connsiteY65" fmla="*/ 121046 h 606977"/>
                  <a:gd name="connsiteX66" fmla="*/ 454071 w 521609"/>
                  <a:gd name="connsiteY66" fmla="*/ 91280 h 606977"/>
                  <a:gd name="connsiteX67" fmla="*/ 425258 w 521609"/>
                  <a:gd name="connsiteY67" fmla="*/ 61515 h 606977"/>
                  <a:gd name="connsiteX68" fmla="*/ 399425 w 521609"/>
                  <a:gd name="connsiteY68" fmla="*/ 0 h 606977"/>
                  <a:gd name="connsiteX69" fmla="*/ 491826 w 521609"/>
                  <a:gd name="connsiteY69" fmla="*/ 91280 h 606977"/>
                  <a:gd name="connsiteX70" fmla="*/ 399425 w 521609"/>
                  <a:gd name="connsiteY70" fmla="*/ 181568 h 606977"/>
                  <a:gd name="connsiteX71" fmla="*/ 318947 w 521609"/>
                  <a:gd name="connsiteY71" fmla="*/ 131959 h 606977"/>
                  <a:gd name="connsiteX72" fmla="*/ 70558 w 521609"/>
                  <a:gd name="connsiteY72" fmla="*/ 131959 h 606977"/>
                  <a:gd name="connsiteX73" fmla="*/ 28828 w 521609"/>
                  <a:gd name="connsiteY73" fmla="*/ 92273 h 606977"/>
                  <a:gd name="connsiteX74" fmla="*/ 74532 w 521609"/>
                  <a:gd name="connsiteY74" fmla="*/ 49609 h 606977"/>
                  <a:gd name="connsiteX75" fmla="*/ 99371 w 521609"/>
                  <a:gd name="connsiteY75" fmla="*/ 49609 h 606977"/>
                  <a:gd name="connsiteX76" fmla="*/ 105332 w 521609"/>
                  <a:gd name="connsiteY76" fmla="*/ 49609 h 606977"/>
                  <a:gd name="connsiteX77" fmla="*/ 123216 w 521609"/>
                  <a:gd name="connsiteY77" fmla="*/ 61515 h 606977"/>
                  <a:gd name="connsiteX78" fmla="*/ 132158 w 521609"/>
                  <a:gd name="connsiteY78" fmla="*/ 61515 h 606977"/>
                  <a:gd name="connsiteX79" fmla="*/ 149049 w 521609"/>
                  <a:gd name="connsiteY79" fmla="*/ 50601 h 606977"/>
                  <a:gd name="connsiteX80" fmla="*/ 159978 w 521609"/>
                  <a:gd name="connsiteY80" fmla="*/ 50601 h 606977"/>
                  <a:gd name="connsiteX81" fmla="*/ 185810 w 521609"/>
                  <a:gd name="connsiteY81" fmla="*/ 66476 h 606977"/>
                  <a:gd name="connsiteX82" fmla="*/ 195746 w 521609"/>
                  <a:gd name="connsiteY82" fmla="*/ 65484 h 606977"/>
                  <a:gd name="connsiteX83" fmla="*/ 220585 w 521609"/>
                  <a:gd name="connsiteY83" fmla="*/ 50601 h 606977"/>
                  <a:gd name="connsiteX84" fmla="*/ 231514 w 521609"/>
                  <a:gd name="connsiteY84" fmla="*/ 50601 h 606977"/>
                  <a:gd name="connsiteX85" fmla="*/ 254366 w 521609"/>
                  <a:gd name="connsiteY85" fmla="*/ 66476 h 606977"/>
                  <a:gd name="connsiteX86" fmla="*/ 265295 w 521609"/>
                  <a:gd name="connsiteY86" fmla="*/ 66476 h 606977"/>
                  <a:gd name="connsiteX87" fmla="*/ 290134 w 521609"/>
                  <a:gd name="connsiteY87" fmla="*/ 50601 h 606977"/>
                  <a:gd name="connsiteX88" fmla="*/ 297089 w 521609"/>
                  <a:gd name="connsiteY88" fmla="*/ 49609 h 606977"/>
                  <a:gd name="connsiteX89" fmla="*/ 318947 w 521609"/>
                  <a:gd name="connsiteY89" fmla="*/ 49609 h 606977"/>
                  <a:gd name="connsiteX90" fmla="*/ 399425 w 521609"/>
                  <a:gd name="connsiteY90" fmla="*/ 0 h 6069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</a:cxnLst>
                <a:rect l="l" t="t" r="r" b="b"/>
                <a:pathLst>
                  <a:path w="521609" h="606977">
                    <a:moveTo>
                      <a:pt x="191754" y="427513"/>
                    </a:moveTo>
                    <a:cubicBezTo>
                      <a:pt x="179831" y="427513"/>
                      <a:pt x="168902" y="437428"/>
                      <a:pt x="168902" y="450318"/>
                    </a:cubicBezTo>
                    <a:cubicBezTo>
                      <a:pt x="168902" y="463207"/>
                      <a:pt x="179831" y="473123"/>
                      <a:pt x="191754" y="473123"/>
                    </a:cubicBezTo>
                    <a:lnTo>
                      <a:pt x="331843" y="473123"/>
                    </a:lnTo>
                    <a:cubicBezTo>
                      <a:pt x="343765" y="473123"/>
                      <a:pt x="354694" y="463207"/>
                      <a:pt x="354694" y="450318"/>
                    </a:cubicBezTo>
                    <a:cubicBezTo>
                      <a:pt x="354694" y="437428"/>
                      <a:pt x="343765" y="427513"/>
                      <a:pt x="331843" y="427513"/>
                    </a:cubicBezTo>
                    <a:close/>
                    <a:moveTo>
                      <a:pt x="398410" y="426521"/>
                    </a:moveTo>
                    <a:cubicBezTo>
                      <a:pt x="384501" y="426521"/>
                      <a:pt x="373572" y="437428"/>
                      <a:pt x="373572" y="450318"/>
                    </a:cubicBezTo>
                    <a:cubicBezTo>
                      <a:pt x="373572" y="464199"/>
                      <a:pt x="384501" y="475106"/>
                      <a:pt x="398410" y="475106"/>
                    </a:cubicBezTo>
                    <a:cubicBezTo>
                      <a:pt x="411326" y="475106"/>
                      <a:pt x="422255" y="464199"/>
                      <a:pt x="422255" y="450318"/>
                    </a:cubicBezTo>
                    <a:cubicBezTo>
                      <a:pt x="422255" y="437428"/>
                      <a:pt x="411326" y="426521"/>
                      <a:pt x="398410" y="426521"/>
                    </a:cubicBezTo>
                    <a:close/>
                    <a:moveTo>
                      <a:pt x="125186" y="426521"/>
                    </a:moveTo>
                    <a:cubicBezTo>
                      <a:pt x="112270" y="426521"/>
                      <a:pt x="101341" y="437428"/>
                      <a:pt x="101341" y="450318"/>
                    </a:cubicBezTo>
                    <a:cubicBezTo>
                      <a:pt x="101341" y="464199"/>
                      <a:pt x="112270" y="475106"/>
                      <a:pt x="125186" y="475106"/>
                    </a:cubicBezTo>
                    <a:cubicBezTo>
                      <a:pt x="139096" y="475106"/>
                      <a:pt x="150025" y="464199"/>
                      <a:pt x="150025" y="450318"/>
                    </a:cubicBezTo>
                    <a:cubicBezTo>
                      <a:pt x="150025" y="437428"/>
                      <a:pt x="139096" y="426521"/>
                      <a:pt x="125186" y="426521"/>
                    </a:cubicBezTo>
                    <a:close/>
                    <a:moveTo>
                      <a:pt x="147044" y="269862"/>
                    </a:moveTo>
                    <a:cubicBezTo>
                      <a:pt x="123199" y="269862"/>
                      <a:pt x="102335" y="289692"/>
                      <a:pt x="102335" y="313489"/>
                    </a:cubicBezTo>
                    <a:lnTo>
                      <a:pt x="102335" y="349183"/>
                    </a:lnTo>
                    <a:lnTo>
                      <a:pt x="418281" y="349183"/>
                    </a:lnTo>
                    <a:lnTo>
                      <a:pt x="418281" y="313489"/>
                    </a:lnTo>
                    <a:cubicBezTo>
                      <a:pt x="418281" y="292667"/>
                      <a:pt x="406358" y="269862"/>
                      <a:pt x="380526" y="269862"/>
                    </a:cubicBezTo>
                    <a:lnTo>
                      <a:pt x="300050" y="269862"/>
                    </a:lnTo>
                    <a:cubicBezTo>
                      <a:pt x="300050" y="269862"/>
                      <a:pt x="300050" y="270853"/>
                      <a:pt x="300050" y="270853"/>
                    </a:cubicBezTo>
                    <a:lnTo>
                      <a:pt x="300050" y="290684"/>
                    </a:lnTo>
                    <a:cubicBezTo>
                      <a:pt x="300050" y="294650"/>
                      <a:pt x="297069" y="297624"/>
                      <a:pt x="293095" y="297624"/>
                    </a:cubicBezTo>
                    <a:lnTo>
                      <a:pt x="222553" y="297624"/>
                    </a:lnTo>
                    <a:cubicBezTo>
                      <a:pt x="218579" y="297624"/>
                      <a:pt x="215599" y="294650"/>
                      <a:pt x="215599" y="290684"/>
                    </a:cubicBezTo>
                    <a:lnTo>
                      <a:pt x="215599" y="270853"/>
                    </a:lnTo>
                    <a:cubicBezTo>
                      <a:pt x="215599" y="270853"/>
                      <a:pt x="215599" y="269862"/>
                      <a:pt x="215599" y="269862"/>
                    </a:cubicBezTo>
                    <a:close/>
                    <a:moveTo>
                      <a:pt x="147044" y="224252"/>
                    </a:moveTo>
                    <a:lnTo>
                      <a:pt x="380526" y="224252"/>
                    </a:lnTo>
                    <a:cubicBezTo>
                      <a:pt x="428216" y="224252"/>
                      <a:pt x="463984" y="261930"/>
                      <a:pt x="463984" y="313489"/>
                    </a:cubicBezTo>
                    <a:lnTo>
                      <a:pt x="463984" y="334310"/>
                    </a:lnTo>
                    <a:lnTo>
                      <a:pt x="510680" y="342243"/>
                    </a:lnTo>
                    <a:cubicBezTo>
                      <a:pt x="516642" y="343234"/>
                      <a:pt x="521609" y="348192"/>
                      <a:pt x="521609" y="354141"/>
                    </a:cubicBezTo>
                    <a:lnTo>
                      <a:pt x="521609" y="366039"/>
                    </a:lnTo>
                    <a:cubicBezTo>
                      <a:pt x="521609" y="372980"/>
                      <a:pt x="515648" y="377937"/>
                      <a:pt x="508693" y="377937"/>
                    </a:cubicBezTo>
                    <a:lnTo>
                      <a:pt x="497764" y="377937"/>
                    </a:lnTo>
                    <a:cubicBezTo>
                      <a:pt x="500745" y="383886"/>
                      <a:pt x="502732" y="389835"/>
                      <a:pt x="502732" y="395784"/>
                    </a:cubicBezTo>
                    <a:lnTo>
                      <a:pt x="502732" y="496919"/>
                    </a:lnTo>
                    <a:cubicBezTo>
                      <a:pt x="502732" y="511792"/>
                      <a:pt x="494784" y="523690"/>
                      <a:pt x="481868" y="528648"/>
                    </a:cubicBezTo>
                    <a:lnTo>
                      <a:pt x="481868" y="595079"/>
                    </a:lnTo>
                    <a:cubicBezTo>
                      <a:pt x="481868" y="602020"/>
                      <a:pt x="475906" y="606977"/>
                      <a:pt x="468952" y="606977"/>
                    </a:cubicBezTo>
                    <a:lnTo>
                      <a:pt x="413313" y="606977"/>
                    </a:lnTo>
                    <a:cubicBezTo>
                      <a:pt x="406358" y="606977"/>
                      <a:pt x="401391" y="602020"/>
                      <a:pt x="401391" y="595079"/>
                    </a:cubicBezTo>
                    <a:lnTo>
                      <a:pt x="401391" y="531622"/>
                    </a:lnTo>
                    <a:lnTo>
                      <a:pt x="126180" y="531622"/>
                    </a:lnTo>
                    <a:lnTo>
                      <a:pt x="126180" y="595079"/>
                    </a:lnTo>
                    <a:cubicBezTo>
                      <a:pt x="126180" y="602020"/>
                      <a:pt x="120219" y="606977"/>
                      <a:pt x="114257" y="606977"/>
                    </a:cubicBezTo>
                    <a:lnTo>
                      <a:pt x="57626" y="606977"/>
                    </a:lnTo>
                    <a:cubicBezTo>
                      <a:pt x="51664" y="606977"/>
                      <a:pt x="45703" y="602020"/>
                      <a:pt x="45703" y="595079"/>
                    </a:cubicBezTo>
                    <a:lnTo>
                      <a:pt x="45703" y="530631"/>
                    </a:lnTo>
                    <a:cubicBezTo>
                      <a:pt x="30800" y="526664"/>
                      <a:pt x="19871" y="512783"/>
                      <a:pt x="19871" y="496919"/>
                    </a:cubicBezTo>
                    <a:lnTo>
                      <a:pt x="19871" y="395784"/>
                    </a:lnTo>
                    <a:cubicBezTo>
                      <a:pt x="19871" y="389835"/>
                      <a:pt x="21858" y="383886"/>
                      <a:pt x="24838" y="377937"/>
                    </a:cubicBezTo>
                    <a:lnTo>
                      <a:pt x="11922" y="377937"/>
                    </a:lnTo>
                    <a:cubicBezTo>
                      <a:pt x="5961" y="377937"/>
                      <a:pt x="0" y="372980"/>
                      <a:pt x="0" y="366039"/>
                    </a:cubicBezTo>
                    <a:lnTo>
                      <a:pt x="0" y="354141"/>
                    </a:lnTo>
                    <a:cubicBezTo>
                      <a:pt x="0" y="348192"/>
                      <a:pt x="3974" y="343234"/>
                      <a:pt x="9935" y="342243"/>
                    </a:cubicBezTo>
                    <a:lnTo>
                      <a:pt x="57626" y="334310"/>
                    </a:lnTo>
                    <a:lnTo>
                      <a:pt x="57626" y="313489"/>
                    </a:lnTo>
                    <a:cubicBezTo>
                      <a:pt x="57626" y="263913"/>
                      <a:pt x="97367" y="224252"/>
                      <a:pt x="147044" y="224252"/>
                    </a:cubicBezTo>
                    <a:close/>
                    <a:moveTo>
                      <a:pt x="425258" y="61515"/>
                    </a:moveTo>
                    <a:cubicBezTo>
                      <a:pt x="408367" y="61515"/>
                      <a:pt x="395451" y="74413"/>
                      <a:pt x="395451" y="91280"/>
                    </a:cubicBezTo>
                    <a:cubicBezTo>
                      <a:pt x="395451" y="107155"/>
                      <a:pt x="408367" y="121046"/>
                      <a:pt x="425258" y="121046"/>
                    </a:cubicBezTo>
                    <a:cubicBezTo>
                      <a:pt x="441155" y="121046"/>
                      <a:pt x="454071" y="107155"/>
                      <a:pt x="454071" y="91280"/>
                    </a:cubicBezTo>
                    <a:cubicBezTo>
                      <a:pt x="454071" y="74413"/>
                      <a:pt x="441155" y="61515"/>
                      <a:pt x="425258" y="61515"/>
                    </a:cubicBezTo>
                    <a:close/>
                    <a:moveTo>
                      <a:pt x="399425" y="0"/>
                    </a:moveTo>
                    <a:cubicBezTo>
                      <a:pt x="451090" y="0"/>
                      <a:pt x="491826" y="39687"/>
                      <a:pt x="491826" y="91280"/>
                    </a:cubicBezTo>
                    <a:cubicBezTo>
                      <a:pt x="491826" y="141881"/>
                      <a:pt x="451090" y="181568"/>
                      <a:pt x="399425" y="181568"/>
                    </a:cubicBezTo>
                    <a:cubicBezTo>
                      <a:pt x="364651" y="181568"/>
                      <a:pt x="333851" y="160733"/>
                      <a:pt x="318947" y="131959"/>
                    </a:cubicBezTo>
                    <a:lnTo>
                      <a:pt x="70558" y="131959"/>
                    </a:lnTo>
                    <a:cubicBezTo>
                      <a:pt x="47706" y="131959"/>
                      <a:pt x="28828" y="115093"/>
                      <a:pt x="28828" y="92273"/>
                    </a:cubicBezTo>
                    <a:cubicBezTo>
                      <a:pt x="28828" y="67468"/>
                      <a:pt x="49693" y="49609"/>
                      <a:pt x="74532" y="49609"/>
                    </a:cubicBezTo>
                    <a:lnTo>
                      <a:pt x="99371" y="49609"/>
                    </a:lnTo>
                    <a:cubicBezTo>
                      <a:pt x="101358" y="49609"/>
                      <a:pt x="103345" y="48617"/>
                      <a:pt x="105332" y="49609"/>
                    </a:cubicBezTo>
                    <a:lnTo>
                      <a:pt x="123216" y="61515"/>
                    </a:lnTo>
                    <a:cubicBezTo>
                      <a:pt x="126197" y="62507"/>
                      <a:pt x="129178" y="62507"/>
                      <a:pt x="132158" y="61515"/>
                    </a:cubicBezTo>
                    <a:lnTo>
                      <a:pt x="149049" y="50601"/>
                    </a:lnTo>
                    <a:cubicBezTo>
                      <a:pt x="152029" y="48617"/>
                      <a:pt x="156997" y="48617"/>
                      <a:pt x="159978" y="50601"/>
                    </a:cubicBezTo>
                    <a:lnTo>
                      <a:pt x="185810" y="66476"/>
                    </a:lnTo>
                    <a:cubicBezTo>
                      <a:pt x="188791" y="68460"/>
                      <a:pt x="192765" y="68460"/>
                      <a:pt x="195746" y="65484"/>
                    </a:cubicBezTo>
                    <a:lnTo>
                      <a:pt x="220585" y="50601"/>
                    </a:lnTo>
                    <a:cubicBezTo>
                      <a:pt x="223566" y="48617"/>
                      <a:pt x="227540" y="48617"/>
                      <a:pt x="231514" y="50601"/>
                    </a:cubicBezTo>
                    <a:lnTo>
                      <a:pt x="254366" y="66476"/>
                    </a:lnTo>
                    <a:cubicBezTo>
                      <a:pt x="257347" y="68460"/>
                      <a:pt x="262314" y="68460"/>
                      <a:pt x="265295" y="66476"/>
                    </a:cubicBezTo>
                    <a:lnTo>
                      <a:pt x="290134" y="50601"/>
                    </a:lnTo>
                    <a:cubicBezTo>
                      <a:pt x="292121" y="48617"/>
                      <a:pt x="295102" y="49609"/>
                      <a:pt x="297089" y="49609"/>
                    </a:cubicBezTo>
                    <a:lnTo>
                      <a:pt x="318947" y="49609"/>
                    </a:lnTo>
                    <a:cubicBezTo>
                      <a:pt x="334844" y="19844"/>
                      <a:pt x="364651" y="0"/>
                      <a:pt x="39942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4" name="ísḷîde">
                <a:extLst>
                  <a:ext uri="{FF2B5EF4-FFF2-40B4-BE49-F238E27FC236}">
                    <a16:creationId xmlns:a16="http://schemas.microsoft.com/office/drawing/2014/main" xmlns="" id="{6E3B375F-360F-4A73-A2C6-B7EF13EBFE75}"/>
                  </a:ext>
                </a:extLst>
              </p:cNvPr>
              <p:cNvSpPr/>
              <p:nvPr/>
            </p:nvSpPr>
            <p:spPr>
              <a:xfrm>
                <a:off x="689137" y="2211356"/>
                <a:ext cx="2387438" cy="535423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ctr"/>
                <a:r>
                  <a:rPr lang="en-US" altLang="zh-CN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69962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THINKCELLUNDODONOTDELETE" val="0"/>
  <p:tag name="ISLIDE.THEME" val="76ff6339-5aea-45b7-94ae-42fa8f0bea0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37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49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356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200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639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6609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207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207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203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208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93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1309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799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20918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132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25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36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1339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2077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201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892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201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202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652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6379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C6A361"/>
      </a:accent1>
      <a:accent2>
        <a:srgbClr val="353842"/>
      </a:accent2>
      <a:accent3>
        <a:srgbClr val="BD964E"/>
      </a:accent3>
      <a:accent4>
        <a:srgbClr val="475059"/>
      </a:accent4>
      <a:accent5>
        <a:srgbClr val="828E97"/>
      </a:accent5>
      <a:accent6>
        <a:srgbClr val="525252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C6A361"/>
    </a:accent1>
    <a:accent2>
      <a:srgbClr val="353842"/>
    </a:accent2>
    <a:accent3>
      <a:srgbClr val="BD964E"/>
    </a:accent3>
    <a:accent4>
      <a:srgbClr val="475059"/>
    </a:accent4>
    <a:accent5>
      <a:srgbClr val="828E97"/>
    </a:accent5>
    <a:accent6>
      <a:srgbClr val="525252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C6A361"/>
    </a:accent1>
    <a:accent2>
      <a:srgbClr val="353842"/>
    </a:accent2>
    <a:accent3>
      <a:srgbClr val="BD964E"/>
    </a:accent3>
    <a:accent4>
      <a:srgbClr val="475059"/>
    </a:accent4>
    <a:accent5>
      <a:srgbClr val="828E97"/>
    </a:accent5>
    <a:accent6>
      <a:srgbClr val="525252"/>
    </a:accent6>
    <a:hlink>
      <a:srgbClr val="4276A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C6A361"/>
    </a:accent1>
    <a:accent2>
      <a:srgbClr val="353842"/>
    </a:accent2>
    <a:accent3>
      <a:srgbClr val="BD964E"/>
    </a:accent3>
    <a:accent4>
      <a:srgbClr val="475059"/>
    </a:accent4>
    <a:accent5>
      <a:srgbClr val="828E97"/>
    </a:accent5>
    <a:accent6>
      <a:srgbClr val="525252"/>
    </a:accent6>
    <a:hlink>
      <a:srgbClr val="4276AA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C6A361"/>
    </a:accent1>
    <a:accent2>
      <a:srgbClr val="353842"/>
    </a:accent2>
    <a:accent3>
      <a:srgbClr val="BD964E"/>
    </a:accent3>
    <a:accent4>
      <a:srgbClr val="475059"/>
    </a:accent4>
    <a:accent5>
      <a:srgbClr val="828E97"/>
    </a:accent5>
    <a:accent6>
      <a:srgbClr val="525252"/>
    </a:accent6>
    <a:hlink>
      <a:srgbClr val="4276AA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C6A361"/>
    </a:accent1>
    <a:accent2>
      <a:srgbClr val="353842"/>
    </a:accent2>
    <a:accent3>
      <a:srgbClr val="BD964E"/>
    </a:accent3>
    <a:accent4>
      <a:srgbClr val="475059"/>
    </a:accent4>
    <a:accent5>
      <a:srgbClr val="828E97"/>
    </a:accent5>
    <a:accent6>
      <a:srgbClr val="525252"/>
    </a:accent6>
    <a:hlink>
      <a:srgbClr val="4276AA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C6A361"/>
    </a:accent1>
    <a:accent2>
      <a:srgbClr val="353842"/>
    </a:accent2>
    <a:accent3>
      <a:srgbClr val="BD964E"/>
    </a:accent3>
    <a:accent4>
      <a:srgbClr val="475059"/>
    </a:accent4>
    <a:accent5>
      <a:srgbClr val="828E97"/>
    </a:accent5>
    <a:accent6>
      <a:srgbClr val="525252"/>
    </a:accent6>
    <a:hlink>
      <a:srgbClr val="4276AA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C6A361"/>
    </a:accent1>
    <a:accent2>
      <a:srgbClr val="353842"/>
    </a:accent2>
    <a:accent3>
      <a:srgbClr val="BD964E"/>
    </a:accent3>
    <a:accent4>
      <a:srgbClr val="475059"/>
    </a:accent4>
    <a:accent5>
      <a:srgbClr val="828E97"/>
    </a:accent5>
    <a:accent6>
      <a:srgbClr val="525252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23</TotalTime>
  <Words>3601</Words>
  <Application>Microsoft Office PowerPoint</Application>
  <PresentationFormat>宽屏</PresentationFormat>
  <Paragraphs>562</Paragraphs>
  <Slides>41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7" baseType="lpstr">
      <vt:lpstr>宋体</vt:lpstr>
      <vt:lpstr>微软雅黑</vt:lpstr>
      <vt:lpstr>Arial</vt:lpstr>
      <vt:lpstr>Calibri</vt:lpstr>
      <vt:lpstr>Impact</vt:lpstr>
      <vt:lpstr>主题5</vt:lpstr>
      <vt:lpstr>简约杂志风商务模板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Thanks And Your Slogan Here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阳光 男孩</cp:lastModifiedBy>
  <cp:revision>12</cp:revision>
  <cp:lastPrinted>2018-04-12T16:00:00Z</cp:lastPrinted>
  <dcterms:created xsi:type="dcterms:W3CDTF">2018-04-12T16:00:00Z</dcterms:created>
  <dcterms:modified xsi:type="dcterms:W3CDTF">2018-11-22T13:42:15Z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