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30" r:id="rId2"/>
    <p:sldId id="3231" r:id="rId3"/>
    <p:sldId id="3232" r:id="rId4"/>
    <p:sldId id="3177" r:id="rId5"/>
    <p:sldId id="3173" r:id="rId6"/>
    <p:sldId id="3180" r:id="rId7"/>
    <p:sldId id="3169" r:id="rId8"/>
    <p:sldId id="3233" r:id="rId9"/>
    <p:sldId id="3179" r:id="rId10"/>
    <p:sldId id="3175" r:id="rId11"/>
    <p:sldId id="3149" r:id="rId12"/>
    <p:sldId id="3168" r:id="rId13"/>
    <p:sldId id="3234" r:id="rId14"/>
    <p:sldId id="3181" r:id="rId15"/>
    <p:sldId id="3172" r:id="rId16"/>
    <p:sldId id="3176" r:id="rId17"/>
    <p:sldId id="3171" r:id="rId18"/>
    <p:sldId id="3235" r:id="rId19"/>
    <p:sldId id="3178" r:id="rId20"/>
    <p:sldId id="3174" r:id="rId21"/>
    <p:sldId id="3170" r:id="rId22"/>
    <p:sldId id="3236" r:id="rId23"/>
    <p:sldId id="3237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657"/>
    <a:srgbClr val="79C7DE"/>
    <a:srgbClr val="889EB6"/>
    <a:srgbClr val="004236"/>
    <a:srgbClr val="169274"/>
    <a:srgbClr val="60AEA9"/>
    <a:srgbClr val="84004C"/>
    <a:srgbClr val="8B2FC3"/>
    <a:srgbClr val="C9247B"/>
    <a:srgbClr val="F3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2986" autoAdjust="0"/>
  </p:normalViewPr>
  <p:slideViewPr>
    <p:cSldViewPr>
      <p:cViewPr varScale="1">
        <p:scale>
          <a:sx n="84" d="100"/>
          <a:sy n="84" d="100"/>
        </p:scale>
        <p:origin x="619" y="77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31-46D1-96E4-D72543CD829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31-46D1-96E4-D72543CD829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31-46D1-96E4-D72543CD8296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431-46D1-96E4-D72543CD8296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431-46D1-96E4-D72543CD829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431-46D1-96E4-D72543CD829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431-46D1-96E4-D72543CD829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65000"/>
                            </a:srgbClr>
                          </a:solidFill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 i="0" u="none" strike="noStrike" kern="1200" baseline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431-46D1-96E4-D72543CD8296}"/>
                </c:ex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431-46D1-96E4-D72543CD829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79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80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69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346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8478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5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18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868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439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47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41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112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7759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240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61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479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4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04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968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152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635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99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28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783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8062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174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2018/11/24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62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9" r:id="rId3"/>
    <p:sldLayoutId id="214748397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12858750" cy="7232650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white"/>
              </a:solidFill>
              <a:ea typeface="微软雅黑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2217467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3684859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5152251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6619642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8087034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9554427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38974" y="3457986"/>
            <a:ext cx="8380805" cy="351956"/>
            <a:chOff x="2002264" y="3469364"/>
            <a:chExt cx="8187473" cy="333725"/>
          </a:xfrm>
        </p:grpSpPr>
        <p:sp>
          <p:nvSpPr>
            <p:cNvPr id="12" name="矩形 17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r>
                <a:rPr lang="en-US" altLang="zh-CN" sz="1687" dirty="0">
                  <a:solidFill>
                    <a:prstClr val="white"/>
                  </a:solidFill>
                  <a:latin typeface="ITC Avant Garde Std Bk" panose="020B0502020202020204" pitchFamily="34" charset="0"/>
                </a:rPr>
                <a:t>Business report template</a:t>
              </a:r>
              <a:endParaRPr lang="zh-CN" altLang="en-US" sz="1687" dirty="0">
                <a:solidFill>
                  <a:prstClr val="white"/>
                </a:solidFill>
                <a:latin typeface="ITC Avant Garde Std Bk" panose="020B0502020202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 bwMode="auto">
            <a:xfrm>
              <a:off x="2002264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 bwMode="auto">
            <a:xfrm>
              <a:off x="842013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sp>
        <p:nvSpPr>
          <p:cNvPr id="16" name="圆角矩形 15"/>
          <p:cNvSpPr/>
          <p:nvPr/>
        </p:nvSpPr>
        <p:spPr>
          <a:xfrm>
            <a:off x="5378847" y="4205317"/>
            <a:ext cx="2101056" cy="421977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8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87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87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87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87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87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68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363707" y="1895152"/>
            <a:ext cx="8131339" cy="10372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40" b="1" dirty="0" smtClean="0">
                <a:solidFill>
                  <a:prstClr val="white"/>
                </a:solidFill>
                <a:latin typeface="微软雅黑"/>
                <a:ea typeface="微软雅黑"/>
                <a:cs typeface="+mn-ea"/>
              </a:rPr>
              <a:t>创业融资计划</a:t>
            </a:r>
            <a:endParaRPr lang="zh-CN" altLang="en-US" sz="4640" b="1" dirty="0">
              <a:solidFill>
                <a:prstClr val="white"/>
              </a:solidFill>
              <a:latin typeface="微软雅黑"/>
              <a:ea typeface="微软雅黑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90377" y="5145370"/>
            <a:ext cx="5077998" cy="792782"/>
            <a:chOff x="3890377" y="5145370"/>
            <a:chExt cx="5077998" cy="792782"/>
          </a:xfrm>
        </p:grpSpPr>
        <p:grpSp>
          <p:nvGrpSpPr>
            <p:cNvPr id="47" name="组合 46"/>
            <p:cNvGrpSpPr/>
            <p:nvPr/>
          </p:nvGrpSpPr>
          <p:grpSpPr>
            <a:xfrm>
              <a:off x="3890377" y="5145370"/>
              <a:ext cx="5077998" cy="792782"/>
              <a:chOff x="3233661" y="4925602"/>
              <a:chExt cx="5192094" cy="81059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233661" y="4925602"/>
                <a:ext cx="810594" cy="810594"/>
              </a:xfrm>
              <a:prstGeom prst="ellipse">
                <a:avLst/>
              </a:prstGeom>
              <a:solidFill>
                <a:schemeClr val="accent2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694161" y="4925602"/>
                <a:ext cx="810594" cy="810594"/>
              </a:xfrm>
              <a:prstGeom prst="ellipse">
                <a:avLst/>
              </a:prstGeom>
              <a:solidFill>
                <a:schemeClr val="accent3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154661" y="4925602"/>
                <a:ext cx="810594" cy="810594"/>
              </a:xfrm>
              <a:prstGeom prst="ellipse">
                <a:avLst/>
              </a:prstGeom>
              <a:solidFill>
                <a:schemeClr val="accent4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615161" y="4925602"/>
                <a:ext cx="810594" cy="810594"/>
              </a:xfrm>
              <a:prstGeom prst="ellipse">
                <a:avLst/>
              </a:prstGeom>
              <a:solidFill>
                <a:schemeClr val="accent5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110499" y="5340747"/>
              <a:ext cx="380423" cy="382997"/>
              <a:chOff x="5042691" y="2273920"/>
              <a:chExt cx="702937" cy="707692"/>
            </a:xfrm>
            <a:solidFill>
              <a:schemeClr val="bg1"/>
            </a:solidFill>
          </p:grpSpPr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5535281" y="5390078"/>
              <a:ext cx="397129" cy="337909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52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010683" y="5342132"/>
              <a:ext cx="285811" cy="380226"/>
              <a:chOff x="7976594" y="2279040"/>
              <a:chExt cx="528116" cy="702571"/>
            </a:xfrm>
            <a:solidFill>
              <a:schemeClr val="bg1"/>
            </a:solidFill>
          </p:grpSpPr>
          <p:sp>
            <p:nvSpPr>
              <p:cNvPr id="55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381735" y="5341935"/>
              <a:ext cx="383194" cy="380621"/>
              <a:chOff x="6463926" y="2278309"/>
              <a:chExt cx="708057" cy="703302"/>
            </a:xfrm>
            <a:solidFill>
              <a:schemeClr val="bg1"/>
            </a:solidFill>
          </p:grpSpPr>
          <p:sp>
            <p:nvSpPr>
              <p:cNvPr id="58" name="Freeform 30"/>
              <p:cNvSpPr>
                <a:spLocks noEditPoints="1"/>
              </p:cNvSpPr>
              <p:nvPr/>
            </p:nvSpPr>
            <p:spPr bwMode="auto">
              <a:xfrm>
                <a:off x="6687023" y="2278309"/>
                <a:ext cx="261864" cy="305752"/>
              </a:xfrm>
              <a:custGeom>
                <a:avLst/>
                <a:gdLst>
                  <a:gd name="T0" fmla="*/ 150 w 303"/>
                  <a:gd name="T1" fmla="*/ 1 h 354"/>
                  <a:gd name="T2" fmla="*/ 81 w 303"/>
                  <a:gd name="T3" fmla="*/ 76 h 354"/>
                  <a:gd name="T4" fmla="*/ 153 w 303"/>
                  <a:gd name="T5" fmla="*/ 165 h 354"/>
                  <a:gd name="T6" fmla="*/ 222 w 303"/>
                  <a:gd name="T7" fmla="*/ 74 h 354"/>
                  <a:gd name="T8" fmla="*/ 150 w 303"/>
                  <a:gd name="T9" fmla="*/ 1 h 354"/>
                  <a:gd name="T10" fmla="*/ 151 w 303"/>
                  <a:gd name="T11" fmla="*/ 261 h 354"/>
                  <a:gd name="T12" fmla="*/ 198 w 303"/>
                  <a:gd name="T13" fmla="*/ 196 h 354"/>
                  <a:gd name="T14" fmla="*/ 210 w 303"/>
                  <a:gd name="T15" fmla="*/ 190 h 354"/>
                  <a:gd name="T16" fmla="*/ 260 w 303"/>
                  <a:gd name="T17" fmla="*/ 199 h 354"/>
                  <a:gd name="T18" fmla="*/ 290 w 303"/>
                  <a:gd name="T19" fmla="*/ 225 h 354"/>
                  <a:gd name="T20" fmla="*/ 303 w 303"/>
                  <a:gd name="T21" fmla="*/ 330 h 354"/>
                  <a:gd name="T22" fmla="*/ 297 w 303"/>
                  <a:gd name="T23" fmla="*/ 347 h 354"/>
                  <a:gd name="T24" fmla="*/ 280 w 303"/>
                  <a:gd name="T25" fmla="*/ 354 h 354"/>
                  <a:gd name="T26" fmla="*/ 23 w 303"/>
                  <a:gd name="T27" fmla="*/ 354 h 354"/>
                  <a:gd name="T28" fmla="*/ 6 w 303"/>
                  <a:gd name="T29" fmla="*/ 347 h 354"/>
                  <a:gd name="T30" fmla="*/ 0 w 303"/>
                  <a:gd name="T31" fmla="*/ 330 h 354"/>
                  <a:gd name="T32" fmla="*/ 13 w 303"/>
                  <a:gd name="T33" fmla="*/ 225 h 354"/>
                  <a:gd name="T34" fmla="*/ 43 w 303"/>
                  <a:gd name="T35" fmla="*/ 199 h 354"/>
                  <a:gd name="T36" fmla="*/ 93 w 303"/>
                  <a:gd name="T37" fmla="*/ 190 h 354"/>
                  <a:gd name="T38" fmla="*/ 105 w 303"/>
                  <a:gd name="T39" fmla="*/ 196 h 354"/>
                  <a:gd name="T40" fmla="*/ 151 w 303"/>
                  <a:gd name="T41" fmla="*/ 26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3" h="354">
                    <a:moveTo>
                      <a:pt x="150" y="1"/>
                    </a:moveTo>
                    <a:cubicBezTo>
                      <a:pt x="111" y="2"/>
                      <a:pt x="80" y="36"/>
                      <a:pt x="81" y="76"/>
                    </a:cubicBezTo>
                    <a:cubicBezTo>
                      <a:pt x="82" y="117"/>
                      <a:pt x="114" y="166"/>
                      <a:pt x="153" y="165"/>
                    </a:cubicBezTo>
                    <a:cubicBezTo>
                      <a:pt x="192" y="165"/>
                      <a:pt x="223" y="114"/>
                      <a:pt x="222" y="74"/>
                    </a:cubicBezTo>
                    <a:cubicBezTo>
                      <a:pt x="221" y="33"/>
                      <a:pt x="189" y="0"/>
                      <a:pt x="150" y="1"/>
                    </a:cubicBezTo>
                    <a:close/>
                    <a:moveTo>
                      <a:pt x="151" y="261"/>
                    </a:moveTo>
                    <a:cubicBezTo>
                      <a:pt x="198" y="196"/>
                      <a:pt x="198" y="196"/>
                      <a:pt x="198" y="196"/>
                    </a:cubicBezTo>
                    <a:cubicBezTo>
                      <a:pt x="201" y="192"/>
                      <a:pt x="206" y="190"/>
                      <a:pt x="210" y="190"/>
                    </a:cubicBezTo>
                    <a:cubicBezTo>
                      <a:pt x="260" y="199"/>
                      <a:pt x="260" y="199"/>
                      <a:pt x="260" y="199"/>
                    </a:cubicBezTo>
                    <a:cubicBezTo>
                      <a:pt x="278" y="202"/>
                      <a:pt x="288" y="217"/>
                      <a:pt x="290" y="225"/>
                    </a:cubicBezTo>
                    <a:cubicBezTo>
                      <a:pt x="297" y="274"/>
                      <a:pt x="301" y="304"/>
                      <a:pt x="303" y="330"/>
                    </a:cubicBezTo>
                    <a:cubicBezTo>
                      <a:pt x="303" y="336"/>
                      <a:pt x="301" y="342"/>
                      <a:pt x="297" y="347"/>
                    </a:cubicBezTo>
                    <a:cubicBezTo>
                      <a:pt x="292" y="351"/>
                      <a:pt x="287" y="354"/>
                      <a:pt x="280" y="354"/>
                    </a:cubicBezTo>
                    <a:cubicBezTo>
                      <a:pt x="23" y="354"/>
                      <a:pt x="23" y="354"/>
                      <a:pt x="23" y="354"/>
                    </a:cubicBezTo>
                    <a:cubicBezTo>
                      <a:pt x="16" y="354"/>
                      <a:pt x="11" y="351"/>
                      <a:pt x="6" y="347"/>
                    </a:cubicBezTo>
                    <a:cubicBezTo>
                      <a:pt x="2" y="342"/>
                      <a:pt x="0" y="336"/>
                      <a:pt x="0" y="330"/>
                    </a:cubicBezTo>
                    <a:cubicBezTo>
                      <a:pt x="2" y="304"/>
                      <a:pt x="6" y="274"/>
                      <a:pt x="13" y="225"/>
                    </a:cubicBezTo>
                    <a:cubicBezTo>
                      <a:pt x="15" y="217"/>
                      <a:pt x="25" y="202"/>
                      <a:pt x="43" y="199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7" y="190"/>
                      <a:pt x="102" y="192"/>
                      <a:pt x="105" y="196"/>
                    </a:cubicBezTo>
                    <a:cubicBezTo>
                      <a:pt x="151" y="261"/>
                      <a:pt x="151" y="261"/>
                      <a:pt x="151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31"/>
              <p:cNvSpPr>
                <a:spLocks noEditPoints="1"/>
              </p:cNvSpPr>
              <p:nvPr/>
            </p:nvSpPr>
            <p:spPr bwMode="auto">
              <a:xfrm>
                <a:off x="6463926" y="2632337"/>
                <a:ext cx="268082" cy="349274"/>
              </a:xfrm>
              <a:custGeom>
                <a:avLst/>
                <a:gdLst>
                  <a:gd name="T0" fmla="*/ 153 w 310"/>
                  <a:gd name="T1" fmla="*/ 1 h 404"/>
                  <a:gd name="T2" fmla="*/ 84 w 310"/>
                  <a:gd name="T3" fmla="*/ 76 h 404"/>
                  <a:gd name="T4" fmla="*/ 156 w 310"/>
                  <a:gd name="T5" fmla="*/ 165 h 404"/>
                  <a:gd name="T6" fmla="*/ 225 w 310"/>
                  <a:gd name="T7" fmla="*/ 73 h 404"/>
                  <a:gd name="T8" fmla="*/ 153 w 310"/>
                  <a:gd name="T9" fmla="*/ 1 h 404"/>
                  <a:gd name="T10" fmla="*/ 155 w 310"/>
                  <a:gd name="T11" fmla="*/ 261 h 404"/>
                  <a:gd name="T12" fmla="*/ 201 w 310"/>
                  <a:gd name="T13" fmla="*/ 195 h 404"/>
                  <a:gd name="T14" fmla="*/ 213 w 310"/>
                  <a:gd name="T15" fmla="*/ 190 h 404"/>
                  <a:gd name="T16" fmla="*/ 263 w 310"/>
                  <a:gd name="T17" fmla="*/ 199 h 404"/>
                  <a:gd name="T18" fmla="*/ 293 w 310"/>
                  <a:gd name="T19" fmla="*/ 225 h 404"/>
                  <a:gd name="T20" fmla="*/ 304 w 310"/>
                  <a:gd name="T21" fmla="*/ 385 h 404"/>
                  <a:gd name="T22" fmla="*/ 282 w 310"/>
                  <a:gd name="T23" fmla="*/ 404 h 404"/>
                  <a:gd name="T24" fmla="*/ 27 w 310"/>
                  <a:gd name="T25" fmla="*/ 404 h 404"/>
                  <a:gd name="T26" fmla="*/ 5 w 310"/>
                  <a:gd name="T27" fmla="*/ 385 h 404"/>
                  <a:gd name="T28" fmla="*/ 16 w 310"/>
                  <a:gd name="T29" fmla="*/ 225 h 404"/>
                  <a:gd name="T30" fmla="*/ 46 w 310"/>
                  <a:gd name="T31" fmla="*/ 199 h 404"/>
                  <a:gd name="T32" fmla="*/ 96 w 310"/>
                  <a:gd name="T33" fmla="*/ 190 h 404"/>
                  <a:gd name="T34" fmla="*/ 108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3" y="1"/>
                    </a:moveTo>
                    <a:cubicBezTo>
                      <a:pt x="114" y="1"/>
                      <a:pt x="83" y="35"/>
                      <a:pt x="84" y="76"/>
                    </a:cubicBezTo>
                    <a:cubicBezTo>
                      <a:pt x="85" y="117"/>
                      <a:pt x="117" y="166"/>
                      <a:pt x="156" y="165"/>
                    </a:cubicBezTo>
                    <a:cubicBezTo>
                      <a:pt x="195" y="164"/>
                      <a:pt x="226" y="114"/>
                      <a:pt x="225" y="73"/>
                    </a:cubicBezTo>
                    <a:cubicBezTo>
                      <a:pt x="224" y="32"/>
                      <a:pt x="192" y="0"/>
                      <a:pt x="153" y="1"/>
                    </a:cubicBezTo>
                    <a:close/>
                    <a:moveTo>
                      <a:pt x="155" y="261"/>
                    </a:moveTo>
                    <a:cubicBezTo>
                      <a:pt x="201" y="195"/>
                      <a:pt x="201" y="195"/>
                      <a:pt x="201" y="195"/>
                    </a:cubicBezTo>
                    <a:cubicBezTo>
                      <a:pt x="204" y="191"/>
                      <a:pt x="209" y="189"/>
                      <a:pt x="213" y="190"/>
                    </a:cubicBezTo>
                    <a:cubicBezTo>
                      <a:pt x="263" y="199"/>
                      <a:pt x="263" y="199"/>
                      <a:pt x="263" y="199"/>
                    </a:cubicBezTo>
                    <a:cubicBezTo>
                      <a:pt x="281" y="202"/>
                      <a:pt x="291" y="216"/>
                      <a:pt x="293" y="225"/>
                    </a:cubicBezTo>
                    <a:cubicBezTo>
                      <a:pt x="304" y="309"/>
                      <a:pt x="310" y="336"/>
                      <a:pt x="304" y="385"/>
                    </a:cubicBezTo>
                    <a:cubicBezTo>
                      <a:pt x="303" y="396"/>
                      <a:pt x="294" y="404"/>
                      <a:pt x="282" y="404"/>
                    </a:cubicBezTo>
                    <a:cubicBezTo>
                      <a:pt x="27" y="404"/>
                      <a:pt x="27" y="404"/>
                      <a:pt x="27" y="404"/>
                    </a:cubicBezTo>
                    <a:cubicBezTo>
                      <a:pt x="15" y="404"/>
                      <a:pt x="6" y="396"/>
                      <a:pt x="5" y="385"/>
                    </a:cubicBezTo>
                    <a:cubicBezTo>
                      <a:pt x="0" y="336"/>
                      <a:pt x="5" y="309"/>
                      <a:pt x="16" y="225"/>
                    </a:cubicBezTo>
                    <a:cubicBezTo>
                      <a:pt x="18" y="216"/>
                      <a:pt x="28" y="202"/>
                      <a:pt x="46" y="19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100" y="189"/>
                      <a:pt x="105" y="191"/>
                      <a:pt x="108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32"/>
              <p:cNvSpPr>
                <a:spLocks/>
              </p:cNvSpPr>
              <p:nvPr/>
            </p:nvSpPr>
            <p:spPr bwMode="auto">
              <a:xfrm>
                <a:off x="6727619" y="2616977"/>
                <a:ext cx="180672" cy="154705"/>
              </a:xfrm>
              <a:custGeom>
                <a:avLst/>
                <a:gdLst>
                  <a:gd name="T0" fmla="*/ 85 w 209"/>
                  <a:gd name="T1" fmla="*/ 19 h 179"/>
                  <a:gd name="T2" fmla="*/ 104 w 209"/>
                  <a:gd name="T3" fmla="*/ 0 h 179"/>
                  <a:gd name="T4" fmla="*/ 124 w 209"/>
                  <a:gd name="T5" fmla="*/ 19 h 179"/>
                  <a:gd name="T6" fmla="*/ 124 w 209"/>
                  <a:gd name="T7" fmla="*/ 98 h 179"/>
                  <a:gd name="T8" fmla="*/ 197 w 209"/>
                  <a:gd name="T9" fmla="*/ 141 h 179"/>
                  <a:gd name="T10" fmla="*/ 204 w 209"/>
                  <a:gd name="T11" fmla="*/ 167 h 179"/>
                  <a:gd name="T12" fmla="*/ 178 w 209"/>
                  <a:gd name="T13" fmla="*/ 174 h 179"/>
                  <a:gd name="T14" fmla="*/ 104 w 209"/>
                  <a:gd name="T15" fmla="*/ 131 h 179"/>
                  <a:gd name="T16" fmla="*/ 31 w 209"/>
                  <a:gd name="T17" fmla="*/ 174 h 179"/>
                  <a:gd name="T18" fmla="*/ 5 w 209"/>
                  <a:gd name="T19" fmla="*/ 167 h 179"/>
                  <a:gd name="T20" fmla="*/ 12 w 209"/>
                  <a:gd name="T21" fmla="*/ 141 h 179"/>
                  <a:gd name="T22" fmla="*/ 85 w 209"/>
                  <a:gd name="T23" fmla="*/ 98 h 179"/>
                  <a:gd name="T24" fmla="*/ 85 w 209"/>
                  <a:gd name="T25" fmla="*/ 1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79">
                    <a:moveTo>
                      <a:pt x="85" y="19"/>
                    </a:moveTo>
                    <a:cubicBezTo>
                      <a:pt x="85" y="8"/>
                      <a:pt x="94" y="0"/>
                      <a:pt x="104" y="0"/>
                    </a:cubicBezTo>
                    <a:cubicBezTo>
                      <a:pt x="115" y="0"/>
                      <a:pt x="124" y="8"/>
                      <a:pt x="124" y="19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206" y="146"/>
                      <a:pt x="209" y="158"/>
                      <a:pt x="204" y="167"/>
                    </a:cubicBezTo>
                    <a:cubicBezTo>
                      <a:pt x="198" y="176"/>
                      <a:pt x="187" y="179"/>
                      <a:pt x="178" y="174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22" y="179"/>
                      <a:pt x="11" y="176"/>
                      <a:pt x="5" y="167"/>
                    </a:cubicBezTo>
                    <a:cubicBezTo>
                      <a:pt x="0" y="158"/>
                      <a:pt x="3" y="146"/>
                      <a:pt x="12" y="141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19"/>
                      <a:pt x="85" y="19"/>
                      <a:pt x="8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33"/>
              <p:cNvSpPr>
                <a:spLocks noEditPoints="1"/>
              </p:cNvSpPr>
              <p:nvPr/>
            </p:nvSpPr>
            <p:spPr bwMode="auto">
              <a:xfrm>
                <a:off x="6903901" y="2632337"/>
                <a:ext cx="268082" cy="349274"/>
              </a:xfrm>
              <a:custGeom>
                <a:avLst/>
                <a:gdLst>
                  <a:gd name="T0" fmla="*/ 154 w 310"/>
                  <a:gd name="T1" fmla="*/ 1 h 404"/>
                  <a:gd name="T2" fmla="*/ 85 w 310"/>
                  <a:gd name="T3" fmla="*/ 76 h 404"/>
                  <a:gd name="T4" fmla="*/ 157 w 310"/>
                  <a:gd name="T5" fmla="*/ 165 h 404"/>
                  <a:gd name="T6" fmla="*/ 226 w 310"/>
                  <a:gd name="T7" fmla="*/ 73 h 404"/>
                  <a:gd name="T8" fmla="*/ 154 w 310"/>
                  <a:gd name="T9" fmla="*/ 1 h 404"/>
                  <a:gd name="T10" fmla="*/ 155 w 310"/>
                  <a:gd name="T11" fmla="*/ 261 h 404"/>
                  <a:gd name="T12" fmla="*/ 202 w 310"/>
                  <a:gd name="T13" fmla="*/ 195 h 404"/>
                  <a:gd name="T14" fmla="*/ 214 w 310"/>
                  <a:gd name="T15" fmla="*/ 190 h 404"/>
                  <a:gd name="T16" fmla="*/ 264 w 310"/>
                  <a:gd name="T17" fmla="*/ 199 h 404"/>
                  <a:gd name="T18" fmla="*/ 294 w 310"/>
                  <a:gd name="T19" fmla="*/ 225 h 404"/>
                  <a:gd name="T20" fmla="*/ 305 w 310"/>
                  <a:gd name="T21" fmla="*/ 385 h 404"/>
                  <a:gd name="T22" fmla="*/ 283 w 310"/>
                  <a:gd name="T23" fmla="*/ 404 h 404"/>
                  <a:gd name="T24" fmla="*/ 28 w 310"/>
                  <a:gd name="T25" fmla="*/ 404 h 404"/>
                  <a:gd name="T26" fmla="*/ 6 w 310"/>
                  <a:gd name="T27" fmla="*/ 385 h 404"/>
                  <a:gd name="T28" fmla="*/ 17 w 310"/>
                  <a:gd name="T29" fmla="*/ 225 h 404"/>
                  <a:gd name="T30" fmla="*/ 47 w 310"/>
                  <a:gd name="T31" fmla="*/ 199 h 404"/>
                  <a:gd name="T32" fmla="*/ 97 w 310"/>
                  <a:gd name="T33" fmla="*/ 190 h 404"/>
                  <a:gd name="T34" fmla="*/ 109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4" y="1"/>
                    </a:moveTo>
                    <a:cubicBezTo>
                      <a:pt x="115" y="1"/>
                      <a:pt x="84" y="35"/>
                      <a:pt x="85" y="76"/>
                    </a:cubicBezTo>
                    <a:cubicBezTo>
                      <a:pt x="86" y="117"/>
                      <a:pt x="118" y="166"/>
                      <a:pt x="157" y="165"/>
                    </a:cubicBezTo>
                    <a:cubicBezTo>
                      <a:pt x="196" y="164"/>
                      <a:pt x="227" y="114"/>
                      <a:pt x="226" y="73"/>
                    </a:cubicBezTo>
                    <a:cubicBezTo>
                      <a:pt x="225" y="32"/>
                      <a:pt x="193" y="0"/>
                      <a:pt x="154" y="1"/>
                    </a:cubicBezTo>
                    <a:close/>
                    <a:moveTo>
                      <a:pt x="155" y="261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5" y="191"/>
                      <a:pt x="209" y="189"/>
                      <a:pt x="214" y="190"/>
                    </a:cubicBezTo>
                    <a:cubicBezTo>
                      <a:pt x="264" y="199"/>
                      <a:pt x="264" y="199"/>
                      <a:pt x="264" y="199"/>
                    </a:cubicBezTo>
                    <a:cubicBezTo>
                      <a:pt x="282" y="202"/>
                      <a:pt x="292" y="216"/>
                      <a:pt x="294" y="225"/>
                    </a:cubicBezTo>
                    <a:cubicBezTo>
                      <a:pt x="305" y="309"/>
                      <a:pt x="310" y="336"/>
                      <a:pt x="305" y="385"/>
                    </a:cubicBezTo>
                    <a:cubicBezTo>
                      <a:pt x="304" y="396"/>
                      <a:pt x="295" y="404"/>
                      <a:pt x="283" y="404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16" y="404"/>
                      <a:pt x="7" y="396"/>
                      <a:pt x="6" y="385"/>
                    </a:cubicBezTo>
                    <a:cubicBezTo>
                      <a:pt x="0" y="336"/>
                      <a:pt x="6" y="309"/>
                      <a:pt x="17" y="225"/>
                    </a:cubicBezTo>
                    <a:cubicBezTo>
                      <a:pt x="19" y="216"/>
                      <a:pt x="29" y="202"/>
                      <a:pt x="47" y="19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101" y="189"/>
                      <a:pt x="106" y="191"/>
                      <a:pt x="109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533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3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629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177749"/>
            <a:ext cx="12858750" cy="20549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0" y="11683"/>
            <a:ext cx="12896850" cy="5186234"/>
          </a:xfrm>
          <a:custGeom>
            <a:avLst/>
            <a:gdLst>
              <a:gd name="connsiteX0" fmla="*/ 3252148 w 12896850"/>
              <a:gd name="connsiteY0" fmla="*/ 1 h 5186234"/>
              <a:gd name="connsiteX1" fmla="*/ 5369626 w 12896850"/>
              <a:gd name="connsiteY1" fmla="*/ 1 h 5186234"/>
              <a:gd name="connsiteX2" fmla="*/ 5532949 w 12896850"/>
              <a:gd name="connsiteY2" fmla="*/ 14288 h 5186234"/>
              <a:gd name="connsiteX3" fmla="*/ 5690542 w 12896850"/>
              <a:gd name="connsiteY3" fmla="*/ 48577 h 5186234"/>
              <a:gd name="connsiteX4" fmla="*/ 5839540 w 12896850"/>
              <a:gd name="connsiteY4" fmla="*/ 114298 h 5186234"/>
              <a:gd name="connsiteX5" fmla="*/ 5977075 w 12896850"/>
              <a:gd name="connsiteY5" fmla="*/ 194306 h 5186234"/>
              <a:gd name="connsiteX6" fmla="*/ 6097419 w 12896850"/>
              <a:gd name="connsiteY6" fmla="*/ 300031 h 5186234"/>
              <a:gd name="connsiteX7" fmla="*/ 6197706 w 12896850"/>
              <a:gd name="connsiteY7" fmla="*/ 420043 h 5186234"/>
              <a:gd name="connsiteX8" fmla="*/ 6283666 w 12896850"/>
              <a:gd name="connsiteY8" fmla="*/ 557200 h 5186234"/>
              <a:gd name="connsiteX9" fmla="*/ 6343838 w 12896850"/>
              <a:gd name="connsiteY9" fmla="*/ 700071 h 5186234"/>
              <a:gd name="connsiteX10" fmla="*/ 6383952 w 12896850"/>
              <a:gd name="connsiteY10" fmla="*/ 857230 h 5186234"/>
              <a:gd name="connsiteX11" fmla="*/ 6392548 w 12896850"/>
              <a:gd name="connsiteY11" fmla="*/ 1025818 h 5186234"/>
              <a:gd name="connsiteX12" fmla="*/ 6392548 w 12896850"/>
              <a:gd name="connsiteY12" fmla="*/ 5186234 h 5186234"/>
              <a:gd name="connsiteX13" fmla="*/ 4283666 w 12896850"/>
              <a:gd name="connsiteY13" fmla="*/ 5186234 h 5186234"/>
              <a:gd name="connsiteX14" fmla="*/ 4111746 w 12896850"/>
              <a:gd name="connsiteY14" fmla="*/ 5171947 h 5186234"/>
              <a:gd name="connsiteX15" fmla="*/ 3957019 w 12896850"/>
              <a:gd name="connsiteY15" fmla="*/ 5131943 h 5186234"/>
              <a:gd name="connsiteX16" fmla="*/ 3810887 w 12896850"/>
              <a:gd name="connsiteY16" fmla="*/ 5071937 h 5186234"/>
              <a:gd name="connsiteX17" fmla="*/ 3676216 w 12896850"/>
              <a:gd name="connsiteY17" fmla="*/ 4986214 h 5186234"/>
              <a:gd name="connsiteX18" fmla="*/ 3553007 w 12896850"/>
              <a:gd name="connsiteY18" fmla="*/ 4886204 h 5186234"/>
              <a:gd name="connsiteX19" fmla="*/ 3452720 w 12896850"/>
              <a:gd name="connsiteY19" fmla="*/ 4766192 h 5186234"/>
              <a:gd name="connsiteX20" fmla="*/ 3369626 w 12896850"/>
              <a:gd name="connsiteY20" fmla="*/ 4629036 h 5186234"/>
              <a:gd name="connsiteX21" fmla="*/ 3303724 w 12896850"/>
              <a:gd name="connsiteY21" fmla="*/ 4486164 h 5186234"/>
              <a:gd name="connsiteX22" fmla="*/ 3266474 w 12896850"/>
              <a:gd name="connsiteY22" fmla="*/ 4329006 h 5186234"/>
              <a:gd name="connsiteX23" fmla="*/ 3252148 w 12896850"/>
              <a:gd name="connsiteY23" fmla="*/ 4160417 h 5186234"/>
              <a:gd name="connsiteX24" fmla="*/ 7530086 w 12896850"/>
              <a:gd name="connsiteY24" fmla="*/ 1 h 5186234"/>
              <a:gd name="connsiteX25" fmla="*/ 9644699 w 12896850"/>
              <a:gd name="connsiteY25" fmla="*/ 1 h 5186234"/>
              <a:gd name="connsiteX26" fmla="*/ 9644699 w 12896850"/>
              <a:gd name="connsiteY26" fmla="*/ 4160417 h 5186234"/>
              <a:gd name="connsiteX27" fmla="*/ 9630372 w 12896850"/>
              <a:gd name="connsiteY27" fmla="*/ 4329006 h 5186234"/>
              <a:gd name="connsiteX28" fmla="*/ 9595988 w 12896850"/>
              <a:gd name="connsiteY28" fmla="*/ 4486164 h 5186234"/>
              <a:gd name="connsiteX29" fmla="*/ 9530086 w 12896850"/>
              <a:gd name="connsiteY29" fmla="*/ 4629036 h 5186234"/>
              <a:gd name="connsiteX30" fmla="*/ 9449856 w 12896850"/>
              <a:gd name="connsiteY30" fmla="*/ 4766192 h 5186234"/>
              <a:gd name="connsiteX31" fmla="*/ 9343840 w 12896850"/>
              <a:gd name="connsiteY31" fmla="*/ 4886204 h 5186234"/>
              <a:gd name="connsiteX32" fmla="*/ 9223496 w 12896850"/>
              <a:gd name="connsiteY32" fmla="*/ 4986214 h 5186234"/>
              <a:gd name="connsiteX33" fmla="*/ 9091690 w 12896850"/>
              <a:gd name="connsiteY33" fmla="*/ 5071937 h 5186234"/>
              <a:gd name="connsiteX34" fmla="*/ 8942693 w 12896850"/>
              <a:gd name="connsiteY34" fmla="*/ 5131943 h 5186234"/>
              <a:gd name="connsiteX35" fmla="*/ 8785100 w 12896850"/>
              <a:gd name="connsiteY35" fmla="*/ 5171947 h 5186234"/>
              <a:gd name="connsiteX36" fmla="*/ 8618911 w 12896850"/>
              <a:gd name="connsiteY36" fmla="*/ 5186234 h 5186234"/>
              <a:gd name="connsiteX37" fmla="*/ 6504298 w 12896850"/>
              <a:gd name="connsiteY37" fmla="*/ 5186234 h 5186234"/>
              <a:gd name="connsiteX38" fmla="*/ 6504298 w 12896850"/>
              <a:gd name="connsiteY38" fmla="*/ 1025818 h 5186234"/>
              <a:gd name="connsiteX39" fmla="*/ 6512894 w 12896850"/>
              <a:gd name="connsiteY39" fmla="*/ 857230 h 5186234"/>
              <a:gd name="connsiteX40" fmla="*/ 6553009 w 12896850"/>
              <a:gd name="connsiteY40" fmla="*/ 700071 h 5186234"/>
              <a:gd name="connsiteX41" fmla="*/ 6618911 w 12896850"/>
              <a:gd name="connsiteY41" fmla="*/ 557200 h 5186234"/>
              <a:gd name="connsiteX42" fmla="*/ 6699141 w 12896850"/>
              <a:gd name="connsiteY42" fmla="*/ 420043 h 5186234"/>
              <a:gd name="connsiteX43" fmla="*/ 6805158 w 12896850"/>
              <a:gd name="connsiteY43" fmla="*/ 300031 h 5186234"/>
              <a:gd name="connsiteX44" fmla="*/ 6925502 w 12896850"/>
              <a:gd name="connsiteY44" fmla="*/ 194306 h 5186234"/>
              <a:gd name="connsiteX45" fmla="*/ 7057307 w 12896850"/>
              <a:gd name="connsiteY45" fmla="*/ 114298 h 5186234"/>
              <a:gd name="connsiteX46" fmla="*/ 7206304 w 12896850"/>
              <a:gd name="connsiteY46" fmla="*/ 48577 h 5186234"/>
              <a:gd name="connsiteX47" fmla="*/ 7363897 w 12896850"/>
              <a:gd name="connsiteY47" fmla="*/ 14288 h 5186234"/>
              <a:gd name="connsiteX48" fmla="*/ 9750718 w 12896850"/>
              <a:gd name="connsiteY48" fmla="*/ 1 h 5186234"/>
              <a:gd name="connsiteX49" fmla="*/ 11865331 w 12896850"/>
              <a:gd name="connsiteY49" fmla="*/ 1 h 5186234"/>
              <a:gd name="connsiteX50" fmla="*/ 12031520 w 12896850"/>
              <a:gd name="connsiteY50" fmla="*/ 14288 h 5186234"/>
              <a:gd name="connsiteX51" fmla="*/ 12191979 w 12896850"/>
              <a:gd name="connsiteY51" fmla="*/ 48577 h 5186234"/>
              <a:gd name="connsiteX52" fmla="*/ 12338111 w 12896850"/>
              <a:gd name="connsiteY52" fmla="*/ 114298 h 5186234"/>
              <a:gd name="connsiteX53" fmla="*/ 12475646 w 12896850"/>
              <a:gd name="connsiteY53" fmla="*/ 194306 h 5186234"/>
              <a:gd name="connsiteX54" fmla="*/ 12595990 w 12896850"/>
              <a:gd name="connsiteY54" fmla="*/ 300031 h 5186234"/>
              <a:gd name="connsiteX55" fmla="*/ 12696277 w 12896850"/>
              <a:gd name="connsiteY55" fmla="*/ 420043 h 5186234"/>
              <a:gd name="connsiteX56" fmla="*/ 12782237 w 12896850"/>
              <a:gd name="connsiteY56" fmla="*/ 551485 h 5186234"/>
              <a:gd name="connsiteX57" fmla="*/ 12842409 w 12896850"/>
              <a:gd name="connsiteY57" fmla="*/ 700071 h 5186234"/>
              <a:gd name="connsiteX58" fmla="*/ 12882523 w 12896850"/>
              <a:gd name="connsiteY58" fmla="*/ 857230 h 5186234"/>
              <a:gd name="connsiteX59" fmla="*/ 12896850 w 12896850"/>
              <a:gd name="connsiteY59" fmla="*/ 1022961 h 5186234"/>
              <a:gd name="connsiteX60" fmla="*/ 12896850 w 12896850"/>
              <a:gd name="connsiteY60" fmla="*/ 5186234 h 5186234"/>
              <a:gd name="connsiteX61" fmla="*/ 10779371 w 12896850"/>
              <a:gd name="connsiteY61" fmla="*/ 5186234 h 5186234"/>
              <a:gd name="connsiteX62" fmla="*/ 10616048 w 12896850"/>
              <a:gd name="connsiteY62" fmla="*/ 5171947 h 5186234"/>
              <a:gd name="connsiteX63" fmla="*/ 10452724 w 12896850"/>
              <a:gd name="connsiteY63" fmla="*/ 5131943 h 5186234"/>
              <a:gd name="connsiteX64" fmla="*/ 10309457 w 12896850"/>
              <a:gd name="connsiteY64" fmla="*/ 5071937 h 5186234"/>
              <a:gd name="connsiteX65" fmla="*/ 10171921 w 12896850"/>
              <a:gd name="connsiteY65" fmla="*/ 4986214 h 5186234"/>
              <a:gd name="connsiteX66" fmla="*/ 10051578 w 12896850"/>
              <a:gd name="connsiteY66" fmla="*/ 4886204 h 5186234"/>
              <a:gd name="connsiteX67" fmla="*/ 9951291 w 12896850"/>
              <a:gd name="connsiteY67" fmla="*/ 4766192 h 5186234"/>
              <a:gd name="connsiteX68" fmla="*/ 9865331 w 12896850"/>
              <a:gd name="connsiteY68" fmla="*/ 4629036 h 5186234"/>
              <a:gd name="connsiteX69" fmla="*/ 9805159 w 12896850"/>
              <a:gd name="connsiteY69" fmla="*/ 4486164 h 5186234"/>
              <a:gd name="connsiteX70" fmla="*/ 9765045 w 12896850"/>
              <a:gd name="connsiteY70" fmla="*/ 4329006 h 5186234"/>
              <a:gd name="connsiteX71" fmla="*/ 9750718 w 12896850"/>
              <a:gd name="connsiteY71" fmla="*/ 4160417 h 5186234"/>
              <a:gd name="connsiteX72" fmla="*/ 1031519 w 12896850"/>
              <a:gd name="connsiteY72" fmla="*/ 0 h 5186234"/>
              <a:gd name="connsiteX73" fmla="*/ 3146133 w 12896850"/>
              <a:gd name="connsiteY73" fmla="*/ 0 h 5186234"/>
              <a:gd name="connsiteX74" fmla="*/ 3146133 w 12896850"/>
              <a:gd name="connsiteY74" fmla="*/ 4160417 h 5186234"/>
              <a:gd name="connsiteX75" fmla="*/ 3131806 w 12896850"/>
              <a:gd name="connsiteY75" fmla="*/ 4329005 h 5186234"/>
              <a:gd name="connsiteX76" fmla="*/ 3097422 w 12896850"/>
              <a:gd name="connsiteY76" fmla="*/ 4486164 h 5186234"/>
              <a:gd name="connsiteX77" fmla="*/ 3031519 w 12896850"/>
              <a:gd name="connsiteY77" fmla="*/ 4629036 h 5186234"/>
              <a:gd name="connsiteX78" fmla="*/ 2945560 w 12896850"/>
              <a:gd name="connsiteY78" fmla="*/ 4766192 h 5186234"/>
              <a:gd name="connsiteX79" fmla="*/ 2845273 w 12896850"/>
              <a:gd name="connsiteY79" fmla="*/ 4886204 h 5186234"/>
              <a:gd name="connsiteX80" fmla="*/ 2724929 w 12896850"/>
              <a:gd name="connsiteY80" fmla="*/ 4986214 h 5186234"/>
              <a:gd name="connsiteX81" fmla="*/ 2590259 w 12896850"/>
              <a:gd name="connsiteY81" fmla="*/ 5071937 h 5186234"/>
              <a:gd name="connsiteX82" fmla="*/ 2444127 w 12896850"/>
              <a:gd name="connsiteY82" fmla="*/ 5131943 h 5186234"/>
              <a:gd name="connsiteX83" fmla="*/ 2286533 w 12896850"/>
              <a:gd name="connsiteY83" fmla="*/ 5171947 h 5186234"/>
              <a:gd name="connsiteX84" fmla="*/ 2117479 w 12896850"/>
              <a:gd name="connsiteY84" fmla="*/ 5186234 h 5186234"/>
              <a:gd name="connsiteX85" fmla="*/ 0 w 12896850"/>
              <a:gd name="connsiteY85" fmla="*/ 5186234 h 5186234"/>
              <a:gd name="connsiteX86" fmla="*/ 0 w 12896850"/>
              <a:gd name="connsiteY86" fmla="*/ 1025817 h 5186234"/>
              <a:gd name="connsiteX87" fmla="*/ 17192 w 12896850"/>
              <a:gd name="connsiteY87" fmla="*/ 857229 h 5186234"/>
              <a:gd name="connsiteX88" fmla="*/ 57307 w 12896850"/>
              <a:gd name="connsiteY88" fmla="*/ 700070 h 5186234"/>
              <a:gd name="connsiteX89" fmla="*/ 117479 w 12896850"/>
              <a:gd name="connsiteY89" fmla="*/ 557199 h 5186234"/>
              <a:gd name="connsiteX90" fmla="*/ 203439 w 12896850"/>
              <a:gd name="connsiteY90" fmla="*/ 420042 h 5186234"/>
              <a:gd name="connsiteX91" fmla="*/ 303725 w 12896850"/>
              <a:gd name="connsiteY91" fmla="*/ 300030 h 5186234"/>
              <a:gd name="connsiteX92" fmla="*/ 424069 w 12896850"/>
              <a:gd name="connsiteY92" fmla="*/ 194305 h 5186234"/>
              <a:gd name="connsiteX93" fmla="*/ 558740 w 12896850"/>
              <a:gd name="connsiteY93" fmla="*/ 114297 h 5186234"/>
              <a:gd name="connsiteX94" fmla="*/ 710602 w 12896850"/>
              <a:gd name="connsiteY94" fmla="*/ 48577 h 5186234"/>
              <a:gd name="connsiteX95" fmla="*/ 865330 w 12896850"/>
              <a:gd name="connsiteY95" fmla="*/ 14287 h 518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896850" h="5186234">
                <a:moveTo>
                  <a:pt x="3252148" y="1"/>
                </a:moveTo>
                <a:lnTo>
                  <a:pt x="5369626" y="1"/>
                </a:lnTo>
                <a:lnTo>
                  <a:pt x="5532949" y="14288"/>
                </a:lnTo>
                <a:lnTo>
                  <a:pt x="5690542" y="48577"/>
                </a:lnTo>
                <a:lnTo>
                  <a:pt x="5839540" y="114298"/>
                </a:lnTo>
                <a:lnTo>
                  <a:pt x="5977075" y="194306"/>
                </a:lnTo>
                <a:lnTo>
                  <a:pt x="6097419" y="300031"/>
                </a:lnTo>
                <a:lnTo>
                  <a:pt x="6197706" y="420043"/>
                </a:lnTo>
                <a:lnTo>
                  <a:pt x="6283666" y="557200"/>
                </a:lnTo>
                <a:lnTo>
                  <a:pt x="6343838" y="700071"/>
                </a:lnTo>
                <a:lnTo>
                  <a:pt x="6383952" y="857230"/>
                </a:lnTo>
                <a:lnTo>
                  <a:pt x="6392548" y="1025818"/>
                </a:lnTo>
                <a:lnTo>
                  <a:pt x="6392548" y="5186234"/>
                </a:lnTo>
                <a:lnTo>
                  <a:pt x="4283666" y="5186234"/>
                </a:lnTo>
                <a:lnTo>
                  <a:pt x="4111746" y="5171947"/>
                </a:lnTo>
                <a:lnTo>
                  <a:pt x="3957019" y="5131943"/>
                </a:lnTo>
                <a:lnTo>
                  <a:pt x="3810887" y="5071937"/>
                </a:lnTo>
                <a:lnTo>
                  <a:pt x="3676216" y="4986214"/>
                </a:lnTo>
                <a:lnTo>
                  <a:pt x="3553007" y="4886204"/>
                </a:lnTo>
                <a:lnTo>
                  <a:pt x="3452720" y="4766192"/>
                </a:lnTo>
                <a:lnTo>
                  <a:pt x="3369626" y="4629036"/>
                </a:lnTo>
                <a:lnTo>
                  <a:pt x="3303724" y="4486164"/>
                </a:lnTo>
                <a:lnTo>
                  <a:pt x="3266474" y="4329006"/>
                </a:lnTo>
                <a:lnTo>
                  <a:pt x="3252148" y="4160417"/>
                </a:lnTo>
                <a:close/>
                <a:moveTo>
                  <a:pt x="7530086" y="1"/>
                </a:moveTo>
                <a:lnTo>
                  <a:pt x="9644699" y="1"/>
                </a:lnTo>
                <a:lnTo>
                  <a:pt x="9644699" y="4160417"/>
                </a:lnTo>
                <a:lnTo>
                  <a:pt x="9630372" y="4329006"/>
                </a:lnTo>
                <a:lnTo>
                  <a:pt x="9595988" y="4486164"/>
                </a:lnTo>
                <a:lnTo>
                  <a:pt x="9530086" y="4629036"/>
                </a:lnTo>
                <a:lnTo>
                  <a:pt x="9449856" y="4766192"/>
                </a:lnTo>
                <a:lnTo>
                  <a:pt x="9343840" y="4886204"/>
                </a:lnTo>
                <a:lnTo>
                  <a:pt x="9223496" y="4986214"/>
                </a:lnTo>
                <a:lnTo>
                  <a:pt x="9091690" y="5071937"/>
                </a:lnTo>
                <a:lnTo>
                  <a:pt x="8942693" y="5131943"/>
                </a:lnTo>
                <a:lnTo>
                  <a:pt x="8785100" y="5171947"/>
                </a:lnTo>
                <a:lnTo>
                  <a:pt x="8618911" y="5186234"/>
                </a:lnTo>
                <a:lnTo>
                  <a:pt x="6504298" y="5186234"/>
                </a:lnTo>
                <a:lnTo>
                  <a:pt x="6504298" y="1025818"/>
                </a:lnTo>
                <a:lnTo>
                  <a:pt x="6512894" y="857230"/>
                </a:lnTo>
                <a:lnTo>
                  <a:pt x="6553009" y="700071"/>
                </a:lnTo>
                <a:lnTo>
                  <a:pt x="6618911" y="557200"/>
                </a:lnTo>
                <a:lnTo>
                  <a:pt x="6699141" y="420043"/>
                </a:lnTo>
                <a:lnTo>
                  <a:pt x="6805158" y="300031"/>
                </a:lnTo>
                <a:lnTo>
                  <a:pt x="6925502" y="194306"/>
                </a:lnTo>
                <a:lnTo>
                  <a:pt x="7057307" y="114298"/>
                </a:lnTo>
                <a:lnTo>
                  <a:pt x="7206304" y="48577"/>
                </a:lnTo>
                <a:lnTo>
                  <a:pt x="7363897" y="14288"/>
                </a:lnTo>
                <a:close/>
                <a:moveTo>
                  <a:pt x="9750718" y="1"/>
                </a:moveTo>
                <a:lnTo>
                  <a:pt x="11865331" y="1"/>
                </a:lnTo>
                <a:lnTo>
                  <a:pt x="12031520" y="14288"/>
                </a:lnTo>
                <a:lnTo>
                  <a:pt x="12191979" y="48577"/>
                </a:lnTo>
                <a:lnTo>
                  <a:pt x="12338111" y="114298"/>
                </a:lnTo>
                <a:lnTo>
                  <a:pt x="12475646" y="194306"/>
                </a:lnTo>
                <a:lnTo>
                  <a:pt x="12595990" y="300031"/>
                </a:lnTo>
                <a:lnTo>
                  <a:pt x="12696277" y="420043"/>
                </a:lnTo>
                <a:lnTo>
                  <a:pt x="12782237" y="551485"/>
                </a:lnTo>
                <a:lnTo>
                  <a:pt x="12842409" y="700071"/>
                </a:lnTo>
                <a:lnTo>
                  <a:pt x="12882523" y="857230"/>
                </a:lnTo>
                <a:lnTo>
                  <a:pt x="12896850" y="1022961"/>
                </a:lnTo>
                <a:lnTo>
                  <a:pt x="12896850" y="5186234"/>
                </a:lnTo>
                <a:lnTo>
                  <a:pt x="10779371" y="5186234"/>
                </a:lnTo>
                <a:lnTo>
                  <a:pt x="10616048" y="5171947"/>
                </a:lnTo>
                <a:lnTo>
                  <a:pt x="10452724" y="5131943"/>
                </a:lnTo>
                <a:lnTo>
                  <a:pt x="10309457" y="5071937"/>
                </a:lnTo>
                <a:lnTo>
                  <a:pt x="10171921" y="4986214"/>
                </a:lnTo>
                <a:lnTo>
                  <a:pt x="10051578" y="4886204"/>
                </a:lnTo>
                <a:lnTo>
                  <a:pt x="9951291" y="4766192"/>
                </a:lnTo>
                <a:lnTo>
                  <a:pt x="9865331" y="4629036"/>
                </a:lnTo>
                <a:lnTo>
                  <a:pt x="9805159" y="4486164"/>
                </a:lnTo>
                <a:lnTo>
                  <a:pt x="9765045" y="4329006"/>
                </a:lnTo>
                <a:lnTo>
                  <a:pt x="9750718" y="4160417"/>
                </a:lnTo>
                <a:close/>
                <a:moveTo>
                  <a:pt x="1031519" y="0"/>
                </a:moveTo>
                <a:lnTo>
                  <a:pt x="3146133" y="0"/>
                </a:lnTo>
                <a:lnTo>
                  <a:pt x="3146133" y="4160417"/>
                </a:lnTo>
                <a:lnTo>
                  <a:pt x="3131806" y="4329005"/>
                </a:lnTo>
                <a:lnTo>
                  <a:pt x="3097422" y="4486164"/>
                </a:lnTo>
                <a:lnTo>
                  <a:pt x="3031519" y="4629036"/>
                </a:lnTo>
                <a:lnTo>
                  <a:pt x="2945560" y="4766192"/>
                </a:lnTo>
                <a:lnTo>
                  <a:pt x="2845273" y="4886204"/>
                </a:lnTo>
                <a:lnTo>
                  <a:pt x="2724929" y="4986214"/>
                </a:lnTo>
                <a:lnTo>
                  <a:pt x="2590259" y="5071937"/>
                </a:lnTo>
                <a:lnTo>
                  <a:pt x="2444127" y="5131943"/>
                </a:lnTo>
                <a:lnTo>
                  <a:pt x="2286533" y="5171947"/>
                </a:lnTo>
                <a:lnTo>
                  <a:pt x="2117479" y="5186234"/>
                </a:lnTo>
                <a:lnTo>
                  <a:pt x="0" y="5186234"/>
                </a:lnTo>
                <a:lnTo>
                  <a:pt x="0" y="1025817"/>
                </a:lnTo>
                <a:lnTo>
                  <a:pt x="17192" y="857229"/>
                </a:lnTo>
                <a:lnTo>
                  <a:pt x="57307" y="700070"/>
                </a:lnTo>
                <a:lnTo>
                  <a:pt x="117479" y="557199"/>
                </a:lnTo>
                <a:lnTo>
                  <a:pt x="203439" y="420042"/>
                </a:lnTo>
                <a:lnTo>
                  <a:pt x="303725" y="300030"/>
                </a:lnTo>
                <a:lnTo>
                  <a:pt x="424069" y="194305"/>
                </a:lnTo>
                <a:lnTo>
                  <a:pt x="558740" y="114297"/>
                </a:lnTo>
                <a:lnTo>
                  <a:pt x="710602" y="48577"/>
                </a:lnTo>
                <a:lnTo>
                  <a:pt x="865330" y="1428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12800" y="6246185"/>
            <a:ext cx="11233150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805235" y="5869159"/>
            <a:ext cx="22397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7" name="文本占位符 13"/>
          <p:cNvSpPr txBox="1">
            <a:spLocks/>
          </p:cNvSpPr>
          <p:nvPr/>
        </p:nvSpPr>
        <p:spPr>
          <a:xfrm>
            <a:off x="1154406" y="236926"/>
            <a:ext cx="1890593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5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68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934109" y="3417454"/>
            <a:ext cx="3875286" cy="7077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3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32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9702" y="4669900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9702" y="5125387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702" y="5580876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9702" y="6036365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5205391" y="521084"/>
            <a:ext cx="6839866" cy="4148817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80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03023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2215572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9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82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88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11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48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934109" y="3417454"/>
            <a:ext cx="3875286" cy="7077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04 </a:t>
            </a:r>
            <a:r>
              <a:rPr lang="zh-CN" altLang="en-US" sz="3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32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9702" y="4669900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9702" y="5125387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702" y="5580876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9702" y="6036365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5205391" y="521084"/>
            <a:ext cx="6839866" cy="4148817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6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5" y="880021"/>
            <a:ext cx="12857163" cy="54726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96727" y="-18387"/>
            <a:ext cx="6544182" cy="6837376"/>
          </a:xfrm>
          <a:custGeom>
            <a:avLst/>
            <a:gdLst>
              <a:gd name="connsiteX0" fmla="*/ 782763 w 2618967"/>
              <a:gd name="connsiteY0" fmla="*/ 0 h 2736304"/>
              <a:gd name="connsiteX1" fmla="*/ 2618967 w 2618967"/>
              <a:gd name="connsiteY1" fmla="*/ 0 h 2736304"/>
              <a:gd name="connsiteX2" fmla="*/ 1831243 w 2618967"/>
              <a:gd name="connsiteY2" fmla="*/ 2736304 h 2736304"/>
              <a:gd name="connsiteX3" fmla="*/ 0 w 2618967"/>
              <a:gd name="connsiteY3" fmla="*/ 2736304 h 2736304"/>
              <a:gd name="connsiteX4" fmla="*/ 0 w 2618967"/>
              <a:gd name="connsiteY4" fmla="*/ 2719071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8967" h="2736304">
                <a:moveTo>
                  <a:pt x="782763" y="0"/>
                </a:moveTo>
                <a:lnTo>
                  <a:pt x="2618967" y="0"/>
                </a:lnTo>
                <a:lnTo>
                  <a:pt x="1831243" y="2736304"/>
                </a:lnTo>
                <a:lnTo>
                  <a:pt x="0" y="2736304"/>
                </a:lnTo>
                <a:lnTo>
                  <a:pt x="0" y="2719071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2"/>
          <p:cNvSpPr txBox="1"/>
          <p:nvPr/>
        </p:nvSpPr>
        <p:spPr>
          <a:xfrm>
            <a:off x="3868818" y="1528093"/>
            <a:ext cx="7673124" cy="65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CLICK PLEASE REPLACE THE WRITTEN CONTENT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Box 32"/>
          <p:cNvSpPr txBox="1"/>
          <p:nvPr/>
        </p:nvSpPr>
        <p:spPr>
          <a:xfrm>
            <a:off x="6833532" y="2833781"/>
            <a:ext cx="5040560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endParaRPr lang="en-US" sz="1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879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48" y="448"/>
            <a:ext cx="3133761" cy="72317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9909" y="1162216"/>
            <a:ext cx="1752531" cy="422187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569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  <a:endParaRPr lang="zh-CN" altLang="en-US" sz="569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r>
              <a:rPr lang="zh-CN" altLang="en-US" sz="569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en-US" altLang="zh-CN" sz="569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08816" y="1885123"/>
            <a:ext cx="841118" cy="841118"/>
            <a:chOff x="3529981" y="507683"/>
            <a:chExt cx="598350" cy="598350"/>
          </a:xfrm>
        </p:grpSpPr>
        <p:sp>
          <p:nvSpPr>
            <p:cNvPr id="15" name="椭圆 14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3937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354320" y="2032543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4320" y="3091469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2581" y="5209323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56977" y="2993996"/>
            <a:ext cx="841118" cy="841118"/>
            <a:chOff x="3529981" y="507683"/>
            <a:chExt cx="598350" cy="598350"/>
          </a:xfrm>
        </p:grpSpPr>
        <p:sp>
          <p:nvSpPr>
            <p:cNvPr id="21" name="椭圆 2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3937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64959" y="5091466"/>
            <a:ext cx="841118" cy="841118"/>
            <a:chOff x="3529981" y="507683"/>
            <a:chExt cx="598350" cy="598350"/>
          </a:xfrm>
        </p:grpSpPr>
        <p:sp>
          <p:nvSpPr>
            <p:cNvPr id="24" name="椭圆 2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3937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53879" y="4050823"/>
            <a:ext cx="841118" cy="841118"/>
            <a:chOff x="3529981" y="507683"/>
            <a:chExt cx="598350" cy="598350"/>
          </a:xfrm>
        </p:grpSpPr>
        <p:sp>
          <p:nvSpPr>
            <p:cNvPr id="27" name="椭圆 2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3937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312580" y="4150397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516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4" grpId="0"/>
          <p:bldP spid="17" grpId="0"/>
          <p:bldP spid="18" grpId="0"/>
          <p:bldP spid="19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4" grpId="0"/>
          <p:bldP spid="17" grpId="0"/>
          <p:bldP spid="18" grpId="0"/>
          <p:bldP spid="19" grpId="0"/>
          <p:bldP spid="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59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12858750" cy="7232650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white"/>
              </a:solidFill>
              <a:ea typeface="微软雅黑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2217467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3684859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5152251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6619642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8087034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9554427" y="2018585"/>
            <a:ext cx="1086858" cy="1086725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50000">
                <a:schemeClr val="bg1">
                  <a:alpha val="16000"/>
                </a:schemeClr>
              </a:gs>
            </a:gsLst>
            <a:lin ang="3000000" scaled="0"/>
            <a:tileRect/>
          </a:gradFill>
          <a:ln w="19050">
            <a:gradFill flip="none" rotWithShape="1">
              <a:gsLst>
                <a:gs pos="19000">
                  <a:srgbClr val="E1F7FF"/>
                </a:gs>
                <a:gs pos="43000">
                  <a:schemeClr val="accent2"/>
                </a:gs>
                <a:gs pos="86000">
                  <a:srgbClr val="E1F7FF"/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schemeClr val="accent2">
                <a:lumMod val="50000"/>
                <a:alpha val="65000"/>
              </a:schemeClr>
            </a:outerShdw>
            <a:softEdge rad="0"/>
          </a:effec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38974" y="3457986"/>
            <a:ext cx="8380805" cy="351956"/>
            <a:chOff x="2002264" y="3469364"/>
            <a:chExt cx="8187473" cy="333725"/>
          </a:xfrm>
        </p:grpSpPr>
        <p:sp>
          <p:nvSpPr>
            <p:cNvPr id="12" name="矩形 17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r>
                <a:rPr lang="en-US" altLang="zh-CN" sz="1687" dirty="0">
                  <a:solidFill>
                    <a:prstClr val="white"/>
                  </a:solidFill>
                  <a:latin typeface="ITC Avant Garde Std Bk" panose="020B0502020202020204" pitchFamily="34" charset="0"/>
                </a:rPr>
                <a:t>Business report template</a:t>
              </a:r>
              <a:endParaRPr lang="zh-CN" altLang="en-US" sz="1687" dirty="0">
                <a:solidFill>
                  <a:prstClr val="white"/>
                </a:solidFill>
                <a:latin typeface="ITC Avant Garde Std Bk" panose="020B0502020202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 bwMode="auto">
            <a:xfrm>
              <a:off x="2002264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 bwMode="auto">
            <a:xfrm>
              <a:off x="842013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sp>
        <p:nvSpPr>
          <p:cNvPr id="16" name="圆角矩形 15"/>
          <p:cNvSpPr/>
          <p:nvPr/>
        </p:nvSpPr>
        <p:spPr>
          <a:xfrm>
            <a:off x="5378847" y="4205317"/>
            <a:ext cx="2101056" cy="421977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8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87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87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87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87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87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68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363707" y="1895152"/>
            <a:ext cx="8131339" cy="10372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40" b="1" dirty="0" smtClean="0">
                <a:solidFill>
                  <a:prstClr val="white"/>
                </a:solidFill>
                <a:latin typeface="微软雅黑"/>
                <a:ea typeface="微软雅黑"/>
                <a:cs typeface="+mn-ea"/>
              </a:rPr>
              <a:t>创业融资计划</a:t>
            </a:r>
            <a:endParaRPr lang="zh-CN" altLang="en-US" sz="4640" b="1" dirty="0">
              <a:solidFill>
                <a:prstClr val="white"/>
              </a:solidFill>
              <a:latin typeface="微软雅黑"/>
              <a:ea typeface="微软雅黑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90377" y="5145370"/>
            <a:ext cx="5077998" cy="792782"/>
            <a:chOff x="3890377" y="5145370"/>
            <a:chExt cx="5077998" cy="792782"/>
          </a:xfrm>
        </p:grpSpPr>
        <p:grpSp>
          <p:nvGrpSpPr>
            <p:cNvPr id="47" name="组合 46"/>
            <p:cNvGrpSpPr/>
            <p:nvPr/>
          </p:nvGrpSpPr>
          <p:grpSpPr>
            <a:xfrm>
              <a:off x="3890377" y="5145370"/>
              <a:ext cx="5077998" cy="792782"/>
              <a:chOff x="3233661" y="4925602"/>
              <a:chExt cx="5192094" cy="81059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233661" y="4925602"/>
                <a:ext cx="810594" cy="810594"/>
              </a:xfrm>
              <a:prstGeom prst="ellipse">
                <a:avLst/>
              </a:prstGeom>
              <a:solidFill>
                <a:schemeClr val="accent2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694161" y="4925602"/>
                <a:ext cx="810594" cy="810594"/>
              </a:xfrm>
              <a:prstGeom prst="ellipse">
                <a:avLst/>
              </a:prstGeom>
              <a:solidFill>
                <a:schemeClr val="accent3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154661" y="4925602"/>
                <a:ext cx="810594" cy="810594"/>
              </a:xfrm>
              <a:prstGeom prst="ellipse">
                <a:avLst/>
              </a:prstGeom>
              <a:solidFill>
                <a:schemeClr val="accent4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615161" y="4925602"/>
                <a:ext cx="810594" cy="810594"/>
              </a:xfrm>
              <a:prstGeom prst="ellipse">
                <a:avLst/>
              </a:prstGeom>
              <a:solidFill>
                <a:schemeClr val="accent5"/>
              </a:solidFill>
              <a:ln w="44450">
                <a:solidFill>
                  <a:schemeClr val="bg1"/>
                </a:solidFill>
              </a:ln>
              <a:effectLst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110499" y="5340747"/>
              <a:ext cx="380423" cy="382997"/>
              <a:chOff x="5042691" y="2273920"/>
              <a:chExt cx="702937" cy="707692"/>
            </a:xfrm>
            <a:solidFill>
              <a:schemeClr val="bg1"/>
            </a:solidFill>
          </p:grpSpPr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5535281" y="5390078"/>
              <a:ext cx="397129" cy="337909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52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010683" y="5342132"/>
              <a:ext cx="285811" cy="380226"/>
              <a:chOff x="7976594" y="2279040"/>
              <a:chExt cx="528116" cy="702571"/>
            </a:xfrm>
            <a:solidFill>
              <a:schemeClr val="bg1"/>
            </a:solidFill>
          </p:grpSpPr>
          <p:sp>
            <p:nvSpPr>
              <p:cNvPr id="55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381735" y="5341935"/>
              <a:ext cx="383194" cy="380621"/>
              <a:chOff x="6463926" y="2278309"/>
              <a:chExt cx="708057" cy="703302"/>
            </a:xfrm>
            <a:solidFill>
              <a:schemeClr val="bg1"/>
            </a:solidFill>
          </p:grpSpPr>
          <p:sp>
            <p:nvSpPr>
              <p:cNvPr id="58" name="Freeform 30"/>
              <p:cNvSpPr>
                <a:spLocks noEditPoints="1"/>
              </p:cNvSpPr>
              <p:nvPr/>
            </p:nvSpPr>
            <p:spPr bwMode="auto">
              <a:xfrm>
                <a:off x="6687023" y="2278309"/>
                <a:ext cx="261864" cy="305752"/>
              </a:xfrm>
              <a:custGeom>
                <a:avLst/>
                <a:gdLst>
                  <a:gd name="T0" fmla="*/ 150 w 303"/>
                  <a:gd name="T1" fmla="*/ 1 h 354"/>
                  <a:gd name="T2" fmla="*/ 81 w 303"/>
                  <a:gd name="T3" fmla="*/ 76 h 354"/>
                  <a:gd name="T4" fmla="*/ 153 w 303"/>
                  <a:gd name="T5" fmla="*/ 165 h 354"/>
                  <a:gd name="T6" fmla="*/ 222 w 303"/>
                  <a:gd name="T7" fmla="*/ 74 h 354"/>
                  <a:gd name="T8" fmla="*/ 150 w 303"/>
                  <a:gd name="T9" fmla="*/ 1 h 354"/>
                  <a:gd name="T10" fmla="*/ 151 w 303"/>
                  <a:gd name="T11" fmla="*/ 261 h 354"/>
                  <a:gd name="T12" fmla="*/ 198 w 303"/>
                  <a:gd name="T13" fmla="*/ 196 h 354"/>
                  <a:gd name="T14" fmla="*/ 210 w 303"/>
                  <a:gd name="T15" fmla="*/ 190 h 354"/>
                  <a:gd name="T16" fmla="*/ 260 w 303"/>
                  <a:gd name="T17" fmla="*/ 199 h 354"/>
                  <a:gd name="T18" fmla="*/ 290 w 303"/>
                  <a:gd name="T19" fmla="*/ 225 h 354"/>
                  <a:gd name="T20" fmla="*/ 303 w 303"/>
                  <a:gd name="T21" fmla="*/ 330 h 354"/>
                  <a:gd name="T22" fmla="*/ 297 w 303"/>
                  <a:gd name="T23" fmla="*/ 347 h 354"/>
                  <a:gd name="T24" fmla="*/ 280 w 303"/>
                  <a:gd name="T25" fmla="*/ 354 h 354"/>
                  <a:gd name="T26" fmla="*/ 23 w 303"/>
                  <a:gd name="T27" fmla="*/ 354 h 354"/>
                  <a:gd name="T28" fmla="*/ 6 w 303"/>
                  <a:gd name="T29" fmla="*/ 347 h 354"/>
                  <a:gd name="T30" fmla="*/ 0 w 303"/>
                  <a:gd name="T31" fmla="*/ 330 h 354"/>
                  <a:gd name="T32" fmla="*/ 13 w 303"/>
                  <a:gd name="T33" fmla="*/ 225 h 354"/>
                  <a:gd name="T34" fmla="*/ 43 w 303"/>
                  <a:gd name="T35" fmla="*/ 199 h 354"/>
                  <a:gd name="T36" fmla="*/ 93 w 303"/>
                  <a:gd name="T37" fmla="*/ 190 h 354"/>
                  <a:gd name="T38" fmla="*/ 105 w 303"/>
                  <a:gd name="T39" fmla="*/ 196 h 354"/>
                  <a:gd name="T40" fmla="*/ 151 w 303"/>
                  <a:gd name="T41" fmla="*/ 26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3" h="354">
                    <a:moveTo>
                      <a:pt x="150" y="1"/>
                    </a:moveTo>
                    <a:cubicBezTo>
                      <a:pt x="111" y="2"/>
                      <a:pt x="80" y="36"/>
                      <a:pt x="81" y="76"/>
                    </a:cubicBezTo>
                    <a:cubicBezTo>
                      <a:pt x="82" y="117"/>
                      <a:pt x="114" y="166"/>
                      <a:pt x="153" y="165"/>
                    </a:cubicBezTo>
                    <a:cubicBezTo>
                      <a:pt x="192" y="165"/>
                      <a:pt x="223" y="114"/>
                      <a:pt x="222" y="74"/>
                    </a:cubicBezTo>
                    <a:cubicBezTo>
                      <a:pt x="221" y="33"/>
                      <a:pt x="189" y="0"/>
                      <a:pt x="150" y="1"/>
                    </a:cubicBezTo>
                    <a:close/>
                    <a:moveTo>
                      <a:pt x="151" y="261"/>
                    </a:moveTo>
                    <a:cubicBezTo>
                      <a:pt x="198" y="196"/>
                      <a:pt x="198" y="196"/>
                      <a:pt x="198" y="196"/>
                    </a:cubicBezTo>
                    <a:cubicBezTo>
                      <a:pt x="201" y="192"/>
                      <a:pt x="206" y="190"/>
                      <a:pt x="210" y="190"/>
                    </a:cubicBezTo>
                    <a:cubicBezTo>
                      <a:pt x="260" y="199"/>
                      <a:pt x="260" y="199"/>
                      <a:pt x="260" y="199"/>
                    </a:cubicBezTo>
                    <a:cubicBezTo>
                      <a:pt x="278" y="202"/>
                      <a:pt x="288" y="217"/>
                      <a:pt x="290" y="225"/>
                    </a:cubicBezTo>
                    <a:cubicBezTo>
                      <a:pt x="297" y="274"/>
                      <a:pt x="301" y="304"/>
                      <a:pt x="303" y="330"/>
                    </a:cubicBezTo>
                    <a:cubicBezTo>
                      <a:pt x="303" y="336"/>
                      <a:pt x="301" y="342"/>
                      <a:pt x="297" y="347"/>
                    </a:cubicBezTo>
                    <a:cubicBezTo>
                      <a:pt x="292" y="351"/>
                      <a:pt x="287" y="354"/>
                      <a:pt x="280" y="354"/>
                    </a:cubicBezTo>
                    <a:cubicBezTo>
                      <a:pt x="23" y="354"/>
                      <a:pt x="23" y="354"/>
                      <a:pt x="23" y="354"/>
                    </a:cubicBezTo>
                    <a:cubicBezTo>
                      <a:pt x="16" y="354"/>
                      <a:pt x="11" y="351"/>
                      <a:pt x="6" y="347"/>
                    </a:cubicBezTo>
                    <a:cubicBezTo>
                      <a:pt x="2" y="342"/>
                      <a:pt x="0" y="336"/>
                      <a:pt x="0" y="330"/>
                    </a:cubicBezTo>
                    <a:cubicBezTo>
                      <a:pt x="2" y="304"/>
                      <a:pt x="6" y="274"/>
                      <a:pt x="13" y="225"/>
                    </a:cubicBezTo>
                    <a:cubicBezTo>
                      <a:pt x="15" y="217"/>
                      <a:pt x="25" y="202"/>
                      <a:pt x="43" y="199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7" y="190"/>
                      <a:pt x="102" y="192"/>
                      <a:pt x="105" y="196"/>
                    </a:cubicBezTo>
                    <a:cubicBezTo>
                      <a:pt x="151" y="261"/>
                      <a:pt x="151" y="261"/>
                      <a:pt x="151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31"/>
              <p:cNvSpPr>
                <a:spLocks noEditPoints="1"/>
              </p:cNvSpPr>
              <p:nvPr/>
            </p:nvSpPr>
            <p:spPr bwMode="auto">
              <a:xfrm>
                <a:off x="6463926" y="2632337"/>
                <a:ext cx="268082" cy="349274"/>
              </a:xfrm>
              <a:custGeom>
                <a:avLst/>
                <a:gdLst>
                  <a:gd name="T0" fmla="*/ 153 w 310"/>
                  <a:gd name="T1" fmla="*/ 1 h 404"/>
                  <a:gd name="T2" fmla="*/ 84 w 310"/>
                  <a:gd name="T3" fmla="*/ 76 h 404"/>
                  <a:gd name="T4" fmla="*/ 156 w 310"/>
                  <a:gd name="T5" fmla="*/ 165 h 404"/>
                  <a:gd name="T6" fmla="*/ 225 w 310"/>
                  <a:gd name="T7" fmla="*/ 73 h 404"/>
                  <a:gd name="T8" fmla="*/ 153 w 310"/>
                  <a:gd name="T9" fmla="*/ 1 h 404"/>
                  <a:gd name="T10" fmla="*/ 155 w 310"/>
                  <a:gd name="T11" fmla="*/ 261 h 404"/>
                  <a:gd name="T12" fmla="*/ 201 w 310"/>
                  <a:gd name="T13" fmla="*/ 195 h 404"/>
                  <a:gd name="T14" fmla="*/ 213 w 310"/>
                  <a:gd name="T15" fmla="*/ 190 h 404"/>
                  <a:gd name="T16" fmla="*/ 263 w 310"/>
                  <a:gd name="T17" fmla="*/ 199 h 404"/>
                  <a:gd name="T18" fmla="*/ 293 w 310"/>
                  <a:gd name="T19" fmla="*/ 225 h 404"/>
                  <a:gd name="T20" fmla="*/ 304 w 310"/>
                  <a:gd name="T21" fmla="*/ 385 h 404"/>
                  <a:gd name="T22" fmla="*/ 282 w 310"/>
                  <a:gd name="T23" fmla="*/ 404 h 404"/>
                  <a:gd name="T24" fmla="*/ 27 w 310"/>
                  <a:gd name="T25" fmla="*/ 404 h 404"/>
                  <a:gd name="T26" fmla="*/ 5 w 310"/>
                  <a:gd name="T27" fmla="*/ 385 h 404"/>
                  <a:gd name="T28" fmla="*/ 16 w 310"/>
                  <a:gd name="T29" fmla="*/ 225 h 404"/>
                  <a:gd name="T30" fmla="*/ 46 w 310"/>
                  <a:gd name="T31" fmla="*/ 199 h 404"/>
                  <a:gd name="T32" fmla="*/ 96 w 310"/>
                  <a:gd name="T33" fmla="*/ 190 h 404"/>
                  <a:gd name="T34" fmla="*/ 108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3" y="1"/>
                    </a:moveTo>
                    <a:cubicBezTo>
                      <a:pt x="114" y="1"/>
                      <a:pt x="83" y="35"/>
                      <a:pt x="84" y="76"/>
                    </a:cubicBezTo>
                    <a:cubicBezTo>
                      <a:pt x="85" y="117"/>
                      <a:pt x="117" y="166"/>
                      <a:pt x="156" y="165"/>
                    </a:cubicBezTo>
                    <a:cubicBezTo>
                      <a:pt x="195" y="164"/>
                      <a:pt x="226" y="114"/>
                      <a:pt x="225" y="73"/>
                    </a:cubicBezTo>
                    <a:cubicBezTo>
                      <a:pt x="224" y="32"/>
                      <a:pt x="192" y="0"/>
                      <a:pt x="153" y="1"/>
                    </a:cubicBezTo>
                    <a:close/>
                    <a:moveTo>
                      <a:pt x="155" y="261"/>
                    </a:moveTo>
                    <a:cubicBezTo>
                      <a:pt x="201" y="195"/>
                      <a:pt x="201" y="195"/>
                      <a:pt x="201" y="195"/>
                    </a:cubicBezTo>
                    <a:cubicBezTo>
                      <a:pt x="204" y="191"/>
                      <a:pt x="209" y="189"/>
                      <a:pt x="213" y="190"/>
                    </a:cubicBezTo>
                    <a:cubicBezTo>
                      <a:pt x="263" y="199"/>
                      <a:pt x="263" y="199"/>
                      <a:pt x="263" y="199"/>
                    </a:cubicBezTo>
                    <a:cubicBezTo>
                      <a:pt x="281" y="202"/>
                      <a:pt x="291" y="216"/>
                      <a:pt x="293" y="225"/>
                    </a:cubicBezTo>
                    <a:cubicBezTo>
                      <a:pt x="304" y="309"/>
                      <a:pt x="310" y="336"/>
                      <a:pt x="304" y="385"/>
                    </a:cubicBezTo>
                    <a:cubicBezTo>
                      <a:pt x="303" y="396"/>
                      <a:pt x="294" y="404"/>
                      <a:pt x="282" y="404"/>
                    </a:cubicBezTo>
                    <a:cubicBezTo>
                      <a:pt x="27" y="404"/>
                      <a:pt x="27" y="404"/>
                      <a:pt x="27" y="404"/>
                    </a:cubicBezTo>
                    <a:cubicBezTo>
                      <a:pt x="15" y="404"/>
                      <a:pt x="6" y="396"/>
                      <a:pt x="5" y="385"/>
                    </a:cubicBezTo>
                    <a:cubicBezTo>
                      <a:pt x="0" y="336"/>
                      <a:pt x="5" y="309"/>
                      <a:pt x="16" y="225"/>
                    </a:cubicBezTo>
                    <a:cubicBezTo>
                      <a:pt x="18" y="216"/>
                      <a:pt x="28" y="202"/>
                      <a:pt x="46" y="19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100" y="189"/>
                      <a:pt x="105" y="191"/>
                      <a:pt x="108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32"/>
              <p:cNvSpPr>
                <a:spLocks/>
              </p:cNvSpPr>
              <p:nvPr/>
            </p:nvSpPr>
            <p:spPr bwMode="auto">
              <a:xfrm>
                <a:off x="6727619" y="2616977"/>
                <a:ext cx="180672" cy="154705"/>
              </a:xfrm>
              <a:custGeom>
                <a:avLst/>
                <a:gdLst>
                  <a:gd name="T0" fmla="*/ 85 w 209"/>
                  <a:gd name="T1" fmla="*/ 19 h 179"/>
                  <a:gd name="T2" fmla="*/ 104 w 209"/>
                  <a:gd name="T3" fmla="*/ 0 h 179"/>
                  <a:gd name="T4" fmla="*/ 124 w 209"/>
                  <a:gd name="T5" fmla="*/ 19 h 179"/>
                  <a:gd name="T6" fmla="*/ 124 w 209"/>
                  <a:gd name="T7" fmla="*/ 98 h 179"/>
                  <a:gd name="T8" fmla="*/ 197 w 209"/>
                  <a:gd name="T9" fmla="*/ 141 h 179"/>
                  <a:gd name="T10" fmla="*/ 204 w 209"/>
                  <a:gd name="T11" fmla="*/ 167 h 179"/>
                  <a:gd name="T12" fmla="*/ 178 w 209"/>
                  <a:gd name="T13" fmla="*/ 174 h 179"/>
                  <a:gd name="T14" fmla="*/ 104 w 209"/>
                  <a:gd name="T15" fmla="*/ 131 h 179"/>
                  <a:gd name="T16" fmla="*/ 31 w 209"/>
                  <a:gd name="T17" fmla="*/ 174 h 179"/>
                  <a:gd name="T18" fmla="*/ 5 w 209"/>
                  <a:gd name="T19" fmla="*/ 167 h 179"/>
                  <a:gd name="T20" fmla="*/ 12 w 209"/>
                  <a:gd name="T21" fmla="*/ 141 h 179"/>
                  <a:gd name="T22" fmla="*/ 85 w 209"/>
                  <a:gd name="T23" fmla="*/ 98 h 179"/>
                  <a:gd name="T24" fmla="*/ 85 w 209"/>
                  <a:gd name="T25" fmla="*/ 1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79">
                    <a:moveTo>
                      <a:pt x="85" y="19"/>
                    </a:moveTo>
                    <a:cubicBezTo>
                      <a:pt x="85" y="8"/>
                      <a:pt x="94" y="0"/>
                      <a:pt x="104" y="0"/>
                    </a:cubicBezTo>
                    <a:cubicBezTo>
                      <a:pt x="115" y="0"/>
                      <a:pt x="124" y="8"/>
                      <a:pt x="124" y="19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206" y="146"/>
                      <a:pt x="209" y="158"/>
                      <a:pt x="204" y="167"/>
                    </a:cubicBezTo>
                    <a:cubicBezTo>
                      <a:pt x="198" y="176"/>
                      <a:pt x="187" y="179"/>
                      <a:pt x="178" y="174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22" y="179"/>
                      <a:pt x="11" y="176"/>
                      <a:pt x="5" y="167"/>
                    </a:cubicBezTo>
                    <a:cubicBezTo>
                      <a:pt x="0" y="158"/>
                      <a:pt x="3" y="146"/>
                      <a:pt x="12" y="141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19"/>
                      <a:pt x="85" y="19"/>
                      <a:pt x="8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33"/>
              <p:cNvSpPr>
                <a:spLocks noEditPoints="1"/>
              </p:cNvSpPr>
              <p:nvPr/>
            </p:nvSpPr>
            <p:spPr bwMode="auto">
              <a:xfrm>
                <a:off x="6903901" y="2632337"/>
                <a:ext cx="268082" cy="349274"/>
              </a:xfrm>
              <a:custGeom>
                <a:avLst/>
                <a:gdLst>
                  <a:gd name="T0" fmla="*/ 154 w 310"/>
                  <a:gd name="T1" fmla="*/ 1 h 404"/>
                  <a:gd name="T2" fmla="*/ 85 w 310"/>
                  <a:gd name="T3" fmla="*/ 76 h 404"/>
                  <a:gd name="T4" fmla="*/ 157 w 310"/>
                  <a:gd name="T5" fmla="*/ 165 h 404"/>
                  <a:gd name="T6" fmla="*/ 226 w 310"/>
                  <a:gd name="T7" fmla="*/ 73 h 404"/>
                  <a:gd name="T8" fmla="*/ 154 w 310"/>
                  <a:gd name="T9" fmla="*/ 1 h 404"/>
                  <a:gd name="T10" fmla="*/ 155 w 310"/>
                  <a:gd name="T11" fmla="*/ 261 h 404"/>
                  <a:gd name="T12" fmla="*/ 202 w 310"/>
                  <a:gd name="T13" fmla="*/ 195 h 404"/>
                  <a:gd name="T14" fmla="*/ 214 w 310"/>
                  <a:gd name="T15" fmla="*/ 190 h 404"/>
                  <a:gd name="T16" fmla="*/ 264 w 310"/>
                  <a:gd name="T17" fmla="*/ 199 h 404"/>
                  <a:gd name="T18" fmla="*/ 294 w 310"/>
                  <a:gd name="T19" fmla="*/ 225 h 404"/>
                  <a:gd name="T20" fmla="*/ 305 w 310"/>
                  <a:gd name="T21" fmla="*/ 385 h 404"/>
                  <a:gd name="T22" fmla="*/ 283 w 310"/>
                  <a:gd name="T23" fmla="*/ 404 h 404"/>
                  <a:gd name="T24" fmla="*/ 28 w 310"/>
                  <a:gd name="T25" fmla="*/ 404 h 404"/>
                  <a:gd name="T26" fmla="*/ 6 w 310"/>
                  <a:gd name="T27" fmla="*/ 385 h 404"/>
                  <a:gd name="T28" fmla="*/ 17 w 310"/>
                  <a:gd name="T29" fmla="*/ 225 h 404"/>
                  <a:gd name="T30" fmla="*/ 47 w 310"/>
                  <a:gd name="T31" fmla="*/ 199 h 404"/>
                  <a:gd name="T32" fmla="*/ 97 w 310"/>
                  <a:gd name="T33" fmla="*/ 190 h 404"/>
                  <a:gd name="T34" fmla="*/ 109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4" y="1"/>
                    </a:moveTo>
                    <a:cubicBezTo>
                      <a:pt x="115" y="1"/>
                      <a:pt x="84" y="35"/>
                      <a:pt x="85" y="76"/>
                    </a:cubicBezTo>
                    <a:cubicBezTo>
                      <a:pt x="86" y="117"/>
                      <a:pt x="118" y="166"/>
                      <a:pt x="157" y="165"/>
                    </a:cubicBezTo>
                    <a:cubicBezTo>
                      <a:pt x="196" y="164"/>
                      <a:pt x="227" y="114"/>
                      <a:pt x="226" y="73"/>
                    </a:cubicBezTo>
                    <a:cubicBezTo>
                      <a:pt x="225" y="32"/>
                      <a:pt x="193" y="0"/>
                      <a:pt x="154" y="1"/>
                    </a:cubicBezTo>
                    <a:close/>
                    <a:moveTo>
                      <a:pt x="155" y="261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5" y="191"/>
                      <a:pt x="209" y="189"/>
                      <a:pt x="214" y="190"/>
                    </a:cubicBezTo>
                    <a:cubicBezTo>
                      <a:pt x="264" y="199"/>
                      <a:pt x="264" y="199"/>
                      <a:pt x="264" y="199"/>
                    </a:cubicBezTo>
                    <a:cubicBezTo>
                      <a:pt x="282" y="202"/>
                      <a:pt x="292" y="216"/>
                      <a:pt x="294" y="225"/>
                    </a:cubicBezTo>
                    <a:cubicBezTo>
                      <a:pt x="305" y="309"/>
                      <a:pt x="310" y="336"/>
                      <a:pt x="305" y="385"/>
                    </a:cubicBezTo>
                    <a:cubicBezTo>
                      <a:pt x="304" y="396"/>
                      <a:pt x="295" y="404"/>
                      <a:pt x="283" y="404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16" y="404"/>
                      <a:pt x="7" y="396"/>
                      <a:pt x="6" y="385"/>
                    </a:cubicBezTo>
                    <a:cubicBezTo>
                      <a:pt x="0" y="336"/>
                      <a:pt x="6" y="309"/>
                      <a:pt x="17" y="225"/>
                    </a:cubicBezTo>
                    <a:cubicBezTo>
                      <a:pt x="19" y="216"/>
                      <a:pt x="29" y="202"/>
                      <a:pt x="47" y="19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101" y="189"/>
                      <a:pt x="106" y="191"/>
                      <a:pt x="109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364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649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934109" y="3417454"/>
            <a:ext cx="3875286" cy="7077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3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32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9702" y="4669900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9702" y="5125387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702" y="5580876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9702" y="6036365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5205391" y="521084"/>
            <a:ext cx="6839866" cy="4148817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3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40726" y="4184174"/>
            <a:ext cx="5205732" cy="304847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163120" y="2546431"/>
            <a:ext cx="1999091" cy="156593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236419" y="2546430"/>
            <a:ext cx="2621979" cy="321062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356747" y="2551062"/>
            <a:ext cx="2752405" cy="156130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356746" y="917950"/>
            <a:ext cx="1652793" cy="1561302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513917" y="4184174"/>
            <a:ext cx="1648295" cy="1561302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54" y="619126"/>
            <a:ext cx="5282188" cy="3493238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08696" y="4382006"/>
            <a:ext cx="2840266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7114310" y="1474272"/>
            <a:ext cx="5744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RELATED  TITLE </a:t>
            </a: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WORDS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77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933862"/>
            <a:ext cx="3872637" cy="107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RELATED</a:t>
            </a:r>
          </a:p>
          <a:p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 WORDS</a:t>
            </a:r>
            <a:endParaRPr lang="zh-CN" altLang="en-US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3002915"/>
            <a:ext cx="3872637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2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934109" y="3417454"/>
            <a:ext cx="3875286" cy="7077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3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32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9702" y="4669900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9702" y="5125387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702" y="5580876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9702" y="6036365"/>
            <a:ext cx="2843698" cy="40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5205391" y="521084"/>
            <a:ext cx="6839866" cy="4148817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03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 p14:bounceEnd="64000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87914 -9.65759E-8 L 1.23457E-7 -9.65759E-8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96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4" grpId="1"/>
          <p:bldP spid="7" grpId="0"/>
          <p:bldP spid="8" grpId="0"/>
          <p:bldP spid="9" grpId="0"/>
          <p:bldP spid="10" grpId="0"/>
          <p:bldP spid="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/>
        </p:nvSpPr>
        <p:spPr>
          <a:xfrm>
            <a:off x="1183396" y="-34108"/>
            <a:ext cx="11650643" cy="7247630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43 w 14041100"/>
              <a:gd name="connsiteY0" fmla="*/ 1912316 h 4284526"/>
              <a:gd name="connsiteX1" fmla="*/ 4509920 w 14041100"/>
              <a:gd name="connsiteY1" fmla="*/ 0 h 4284526"/>
              <a:gd name="connsiteX2" fmla="*/ 14041100 w 14041100"/>
              <a:gd name="connsiteY2" fmla="*/ 1678274 h 4284526"/>
              <a:gd name="connsiteX3" fmla="*/ 371235 w 14041100"/>
              <a:gd name="connsiteY3" fmla="*/ 4284526 h 4284526"/>
              <a:gd name="connsiteX4" fmla="*/ 43 w 14041100"/>
              <a:gd name="connsiteY4" fmla="*/ 1912316 h 4284526"/>
              <a:gd name="connsiteX0" fmla="*/ 4 w 14041061"/>
              <a:gd name="connsiteY0" fmla="*/ 1912316 h 5139110"/>
              <a:gd name="connsiteX1" fmla="*/ 4509881 w 14041061"/>
              <a:gd name="connsiteY1" fmla="*/ 0 h 5139110"/>
              <a:gd name="connsiteX2" fmla="*/ 14041061 w 14041061"/>
              <a:gd name="connsiteY2" fmla="*/ 1678274 h 5139110"/>
              <a:gd name="connsiteX3" fmla="*/ 6100458 w 14041061"/>
              <a:gd name="connsiteY3" fmla="*/ 5139110 h 5139110"/>
              <a:gd name="connsiteX4" fmla="*/ 4 w 14041061"/>
              <a:gd name="connsiteY4" fmla="*/ 1912316 h 51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1061" h="5139110">
                <a:moveTo>
                  <a:pt x="4" y="1912316"/>
                </a:moveTo>
                <a:lnTo>
                  <a:pt x="4509881" y="0"/>
                </a:lnTo>
                <a:lnTo>
                  <a:pt x="14041061" y="1678274"/>
                </a:lnTo>
                <a:lnTo>
                  <a:pt x="6100458" y="5139110"/>
                </a:lnTo>
                <a:cubicBezTo>
                  <a:pt x="6218809" y="4544612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3" name="矩形 4"/>
          <p:cNvSpPr/>
          <p:nvPr/>
        </p:nvSpPr>
        <p:spPr>
          <a:xfrm>
            <a:off x="1172063" y="-24218"/>
            <a:ext cx="10780212" cy="7261021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2 w 11539549"/>
              <a:gd name="connsiteY0" fmla="*/ 1912316 h 5148605"/>
              <a:gd name="connsiteX1" fmla="*/ 4509879 w 11539549"/>
              <a:gd name="connsiteY1" fmla="*/ 0 h 5148605"/>
              <a:gd name="connsiteX2" fmla="*/ 11539549 w 11539549"/>
              <a:gd name="connsiteY2" fmla="*/ 2665793 h 5148605"/>
              <a:gd name="connsiteX3" fmla="*/ 9166822 w 11539549"/>
              <a:gd name="connsiteY3" fmla="*/ 5148605 h 5148605"/>
              <a:gd name="connsiteX4" fmla="*/ 2 w 11539549"/>
              <a:gd name="connsiteY4" fmla="*/ 1912316 h 5148605"/>
              <a:gd name="connsiteX0" fmla="*/ 4 w 11539551"/>
              <a:gd name="connsiteY0" fmla="*/ 1912316 h 5148605"/>
              <a:gd name="connsiteX1" fmla="*/ 4509881 w 11539551"/>
              <a:gd name="connsiteY1" fmla="*/ 0 h 5148605"/>
              <a:gd name="connsiteX2" fmla="*/ 11539551 w 11539551"/>
              <a:gd name="connsiteY2" fmla="*/ 2665793 h 5148605"/>
              <a:gd name="connsiteX3" fmla="*/ 9166824 w 11539551"/>
              <a:gd name="connsiteY3" fmla="*/ 5148605 h 5148605"/>
              <a:gd name="connsiteX4" fmla="*/ 4 w 11539551"/>
              <a:gd name="connsiteY4" fmla="*/ 1912316 h 5148605"/>
              <a:gd name="connsiteX0" fmla="*/ 4 w 12992040"/>
              <a:gd name="connsiteY0" fmla="*/ 1912316 h 5148605"/>
              <a:gd name="connsiteX1" fmla="*/ 4509881 w 12992040"/>
              <a:gd name="connsiteY1" fmla="*/ 0 h 5148605"/>
              <a:gd name="connsiteX2" fmla="*/ 12992040 w 12992040"/>
              <a:gd name="connsiteY2" fmla="*/ 2475886 h 5148605"/>
              <a:gd name="connsiteX3" fmla="*/ 9166824 w 12992040"/>
              <a:gd name="connsiteY3" fmla="*/ 5148605 h 5148605"/>
              <a:gd name="connsiteX4" fmla="*/ 4 w 12992040"/>
              <a:gd name="connsiteY4" fmla="*/ 1912316 h 514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2040" h="5148605">
                <a:moveTo>
                  <a:pt x="4" y="1912316"/>
                </a:moveTo>
                <a:lnTo>
                  <a:pt x="4509881" y="0"/>
                </a:lnTo>
                <a:lnTo>
                  <a:pt x="12992040" y="2475886"/>
                </a:lnTo>
                <a:lnTo>
                  <a:pt x="9166824" y="5148605"/>
                </a:lnTo>
                <a:cubicBezTo>
                  <a:pt x="6590001" y="4639565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26547" y="-15676"/>
            <a:ext cx="7727009" cy="7254647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2397" h="5144085">
                <a:moveTo>
                  <a:pt x="16139" y="1447042"/>
                </a:moveTo>
                <a:lnTo>
                  <a:pt x="5930088" y="0"/>
                </a:lnTo>
                <a:lnTo>
                  <a:pt x="9312397" y="5144085"/>
                </a:lnTo>
                <a:lnTo>
                  <a:pt x="0" y="5139110"/>
                </a:lnTo>
                <a:cubicBezTo>
                  <a:pt x="5380" y="3908421"/>
                  <a:pt x="10759" y="2677731"/>
                  <a:pt x="16139" y="1447042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34435" y="2536338"/>
            <a:ext cx="3095580" cy="923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cap="all" dirty="0">
                <a:solidFill>
                  <a:schemeClr val="bg1"/>
                </a:solidFill>
              </a:rPr>
              <a:t>Add related</a:t>
            </a:r>
          </a:p>
          <a:p>
            <a:pPr>
              <a:lnSpc>
                <a:spcPct val="90000"/>
              </a:lnSpc>
            </a:pPr>
            <a:r>
              <a:rPr lang="en-US" altLang="zh-CN" sz="3600" cap="all" dirty="0">
                <a:solidFill>
                  <a:schemeClr val="bg1"/>
                </a:solidFill>
              </a:rPr>
              <a:t>title words</a:t>
            </a:r>
            <a:endParaRPr lang="zh-CN" altLang="en-US" sz="3600" cap="all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034438" y="3340114"/>
            <a:ext cx="3427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0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5" grpId="0" animBg="1"/>
      <p:bldP spid="12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A071A31-00E1-4CB5-BF50-212108A780C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907.pptx"/>
</p:tagLst>
</file>

<file path=ppt/theme/theme1.xml><?xml version="1.0" encoding="utf-8"?>
<a:theme xmlns:a="http://schemas.openxmlformats.org/drawingml/2006/main" name="第一PPT，www.1ppt.com">
  <a:themeElements>
    <a:clrScheme name="自定义 2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C7244"/>
      </a:accent1>
      <a:accent2>
        <a:srgbClr val="1D2744"/>
      </a:accent2>
      <a:accent3>
        <a:srgbClr val="8C7244"/>
      </a:accent3>
      <a:accent4>
        <a:srgbClr val="1D2744"/>
      </a:accent4>
      <a:accent5>
        <a:srgbClr val="8C7244"/>
      </a:accent5>
      <a:accent6>
        <a:srgbClr val="1D2744"/>
      </a:accent6>
      <a:hlink>
        <a:srgbClr val="8C7244"/>
      </a:hlink>
      <a:folHlink>
        <a:srgbClr val="1D2744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2661</Words>
  <Application>Microsoft Office PowerPoint</Application>
  <PresentationFormat>自定义</PresentationFormat>
  <Paragraphs>209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DFMincho-SU</vt:lpstr>
      <vt:lpstr>FontAwesome</vt:lpstr>
      <vt:lpstr>Gill Sans</vt:lpstr>
      <vt:lpstr>ITC Avant Garde Std Bk</vt:lpstr>
      <vt:lpstr>Lato</vt:lpstr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 整理发布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商业融资</dc:title>
  <dc:creator/>
  <cp:keywords>user</cp:keywords>
  <cp:lastModifiedBy/>
  <cp:revision>1</cp:revision>
  <dcterms:created xsi:type="dcterms:W3CDTF">2016-10-17T14:00:15Z</dcterms:created>
  <dcterms:modified xsi:type="dcterms:W3CDTF">2018-11-24T13:30:49Z</dcterms:modified>
</cp:coreProperties>
</file>