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4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Override5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tags/tag28.xml" ContentType="application/vnd.openxmlformats-officedocument.presentationml.tags+xml"/>
  <Override PartName="/ppt/notesSlides/notesSlide2.xml" ContentType="application/vnd.openxmlformats-officedocument.presentationml.notesSlide+xml"/>
  <Override PartName="/ppt/tags/tag29.xml" ContentType="application/vnd.openxmlformats-officedocument.presentationml.tags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ppt/notesSlides/notesSlide4.xml" ContentType="application/vnd.openxmlformats-officedocument.presentationml.notesSlide+xml"/>
  <Override PartName="/ppt/tags/tag31.xml" ContentType="application/vnd.openxmlformats-officedocument.presentationml.tags+xml"/>
  <Override PartName="/ppt/notesSlides/notesSlide5.xml" ContentType="application/vnd.openxmlformats-officedocument.presentationml.notesSlide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tags/tag33.xml" ContentType="application/vnd.openxmlformats-officedocument.presentationml.tags+xml"/>
  <Override PartName="/ppt/notesSlides/notesSlide7.xml" ContentType="application/vnd.openxmlformats-officedocument.presentationml.notesSlide+xml"/>
  <Override PartName="/ppt/tags/tag34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2" r:id="rId3"/>
    <p:sldId id="258" r:id="rId4"/>
    <p:sldId id="1712" r:id="rId5"/>
    <p:sldId id="1710" r:id="rId6"/>
    <p:sldId id="1714" r:id="rId7"/>
    <p:sldId id="1715" r:id="rId8"/>
    <p:sldId id="1718" r:id="rId9"/>
    <p:sldId id="263" r:id="rId10"/>
    <p:sldId id="1708" r:id="rId11"/>
    <p:sldId id="1705" r:id="rId12"/>
    <p:sldId id="1704" r:id="rId13"/>
    <p:sldId id="1707" r:id="rId14"/>
    <p:sldId id="1706" r:id="rId15"/>
    <p:sldId id="1709" r:id="rId16"/>
    <p:sldId id="264" r:id="rId17"/>
    <p:sldId id="1725" r:id="rId18"/>
    <p:sldId id="1726" r:id="rId19"/>
    <p:sldId id="1716" r:id="rId20"/>
    <p:sldId id="1723" r:id="rId21"/>
    <p:sldId id="1717" r:id="rId22"/>
    <p:sldId id="1713" r:id="rId23"/>
    <p:sldId id="265" r:id="rId24"/>
    <p:sldId id="1711" r:id="rId25"/>
    <p:sldId id="1719" r:id="rId26"/>
    <p:sldId id="1729" r:id="rId27"/>
    <p:sldId id="1720" r:id="rId28"/>
    <p:sldId id="1721" r:id="rId29"/>
    <p:sldId id="1727" r:id="rId30"/>
    <p:sldId id="1722" r:id="rId31"/>
    <p:sldId id="1724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30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5C"/>
    <a:srgbClr val="69A6FF"/>
    <a:srgbClr val="283160"/>
    <a:srgbClr val="71E4FF"/>
    <a:srgbClr val="FFB600"/>
    <a:srgbClr val="FF9802"/>
    <a:srgbClr val="001636"/>
    <a:srgbClr val="012549"/>
    <a:srgbClr val="7340E8"/>
    <a:srgbClr val="8B41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89" d="100"/>
          <a:sy n="89" d="100"/>
        </p:scale>
        <p:origin x="466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5" name="AutoShape 871">
            <a:extLst>
              <a:ext uri="{FF2B5EF4-FFF2-40B4-BE49-F238E27FC236}">
                <a16:creationId xmlns:a16="http://schemas.microsoft.com/office/drawing/2014/main" xmlns="" id="{76BF3324-62BC-45AF-B972-2093C671BA5C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863" name="组合 10862">
            <a:extLst>
              <a:ext uri="{FF2B5EF4-FFF2-40B4-BE49-F238E27FC236}">
                <a16:creationId xmlns:a16="http://schemas.microsoft.com/office/drawing/2014/main" xmlns="" id="{AF6962A9-2A28-40AE-BC72-312D55A3D53B}"/>
              </a:ext>
            </a:extLst>
          </p:cNvPr>
          <p:cNvGrpSpPr/>
          <p:nvPr userDrawn="1"/>
        </p:nvGrpSpPr>
        <p:grpSpPr>
          <a:xfrm>
            <a:off x="5014913" y="1393825"/>
            <a:ext cx="6994525" cy="5461001"/>
            <a:chOff x="5014913" y="1393825"/>
            <a:chExt cx="6994525" cy="5461001"/>
          </a:xfrm>
        </p:grpSpPr>
        <p:pic>
          <p:nvPicPr>
            <p:cNvPr id="1898" name="Picture 874">
              <a:extLst>
                <a:ext uri="{FF2B5EF4-FFF2-40B4-BE49-F238E27FC236}">
                  <a16:creationId xmlns:a16="http://schemas.microsoft.com/office/drawing/2014/main" xmlns="" id="{6DF3CB29-E9CD-4B90-83EA-D11BB552B56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6425" y="4524376"/>
              <a:ext cx="3132138" cy="2330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95" name="Freeform 875">
              <a:extLst>
                <a:ext uri="{FF2B5EF4-FFF2-40B4-BE49-F238E27FC236}">
                  <a16:creationId xmlns:a16="http://schemas.microsoft.com/office/drawing/2014/main" xmlns="" id="{98EDB765-CEEB-44E9-AF53-5BA7765C46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9125" y="2735263"/>
              <a:ext cx="6208713" cy="3590926"/>
            </a:xfrm>
            <a:custGeom>
              <a:avLst/>
              <a:gdLst>
                <a:gd name="T0" fmla="*/ 0 w 3911"/>
                <a:gd name="T1" fmla="*/ 1130 h 2262"/>
                <a:gd name="T2" fmla="*/ 1948 w 3911"/>
                <a:gd name="T3" fmla="*/ 0 h 2262"/>
                <a:gd name="T4" fmla="*/ 3911 w 3911"/>
                <a:gd name="T5" fmla="*/ 1132 h 2262"/>
                <a:gd name="T6" fmla="*/ 1964 w 3911"/>
                <a:gd name="T7" fmla="*/ 2262 h 2262"/>
                <a:gd name="T8" fmla="*/ 0 w 3911"/>
                <a:gd name="T9" fmla="*/ 1130 h 2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1" h="2262">
                  <a:moveTo>
                    <a:pt x="0" y="1130"/>
                  </a:moveTo>
                  <a:lnTo>
                    <a:pt x="1948" y="0"/>
                  </a:lnTo>
                  <a:lnTo>
                    <a:pt x="3911" y="1132"/>
                  </a:lnTo>
                  <a:lnTo>
                    <a:pt x="1964" y="2262"/>
                  </a:lnTo>
                  <a:lnTo>
                    <a:pt x="0" y="1130"/>
                  </a:lnTo>
                  <a:close/>
                </a:path>
              </a:pathLst>
            </a:custGeom>
            <a:solidFill>
              <a:srgbClr val="FFB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6" name="Freeform 876">
              <a:extLst>
                <a:ext uri="{FF2B5EF4-FFF2-40B4-BE49-F238E27FC236}">
                  <a16:creationId xmlns:a16="http://schemas.microsoft.com/office/drawing/2014/main" xmlns="" id="{4BE9C2CA-5618-4CC4-8B7F-8D283074AB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9125" y="2735263"/>
              <a:ext cx="6208713" cy="3590926"/>
            </a:xfrm>
            <a:custGeom>
              <a:avLst/>
              <a:gdLst>
                <a:gd name="T0" fmla="*/ 0 w 3911"/>
                <a:gd name="T1" fmla="*/ 1130 h 2262"/>
                <a:gd name="T2" fmla="*/ 1948 w 3911"/>
                <a:gd name="T3" fmla="*/ 0 h 2262"/>
                <a:gd name="T4" fmla="*/ 3911 w 3911"/>
                <a:gd name="T5" fmla="*/ 1132 h 2262"/>
                <a:gd name="T6" fmla="*/ 1964 w 3911"/>
                <a:gd name="T7" fmla="*/ 2262 h 2262"/>
                <a:gd name="T8" fmla="*/ 0 w 3911"/>
                <a:gd name="T9" fmla="*/ 1130 h 2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1" h="2262">
                  <a:moveTo>
                    <a:pt x="0" y="1130"/>
                  </a:moveTo>
                  <a:lnTo>
                    <a:pt x="1948" y="0"/>
                  </a:lnTo>
                  <a:lnTo>
                    <a:pt x="3911" y="1132"/>
                  </a:lnTo>
                  <a:lnTo>
                    <a:pt x="1964" y="2262"/>
                  </a:lnTo>
                  <a:lnTo>
                    <a:pt x="0" y="11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901" name="Picture 877">
              <a:extLst>
                <a:ext uri="{FF2B5EF4-FFF2-40B4-BE49-F238E27FC236}">
                  <a16:creationId xmlns:a16="http://schemas.microsoft.com/office/drawing/2014/main" xmlns="" id="{DDC55375-0AAD-4A8B-92DD-59DF66B8245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07450" y="4524376"/>
              <a:ext cx="3105150" cy="2325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97" name="Freeform 878">
              <a:extLst>
                <a:ext uri="{FF2B5EF4-FFF2-40B4-BE49-F238E27FC236}">
                  <a16:creationId xmlns:a16="http://schemas.microsoft.com/office/drawing/2014/main" xmlns="" id="{1E9F7B11-C22F-4D64-9F77-B5FC7D8AC4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14913" y="2767013"/>
              <a:ext cx="1724025" cy="998538"/>
            </a:xfrm>
            <a:custGeom>
              <a:avLst/>
              <a:gdLst>
                <a:gd name="T0" fmla="*/ 0 w 1086"/>
                <a:gd name="T1" fmla="*/ 315 h 629"/>
                <a:gd name="T2" fmla="*/ 541 w 1086"/>
                <a:gd name="T3" fmla="*/ 0 h 629"/>
                <a:gd name="T4" fmla="*/ 1086 w 1086"/>
                <a:gd name="T5" fmla="*/ 315 h 629"/>
                <a:gd name="T6" fmla="*/ 545 w 1086"/>
                <a:gd name="T7" fmla="*/ 629 h 629"/>
                <a:gd name="T8" fmla="*/ 0 w 1086"/>
                <a:gd name="T9" fmla="*/ 315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6" h="629">
                  <a:moveTo>
                    <a:pt x="0" y="315"/>
                  </a:moveTo>
                  <a:lnTo>
                    <a:pt x="541" y="0"/>
                  </a:lnTo>
                  <a:lnTo>
                    <a:pt x="1086" y="315"/>
                  </a:lnTo>
                  <a:lnTo>
                    <a:pt x="545" y="629"/>
                  </a:lnTo>
                  <a:lnTo>
                    <a:pt x="0" y="315"/>
                  </a:lnTo>
                  <a:close/>
                </a:path>
              </a:pathLst>
            </a:custGeom>
            <a:solidFill>
              <a:srgbClr val="FFB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8" name="Freeform 879">
              <a:extLst>
                <a:ext uri="{FF2B5EF4-FFF2-40B4-BE49-F238E27FC236}">
                  <a16:creationId xmlns:a16="http://schemas.microsoft.com/office/drawing/2014/main" xmlns="" id="{64E5C2CF-F7F7-4A9C-9963-FA7D5079F4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25213" y="2989263"/>
              <a:ext cx="784225" cy="454025"/>
            </a:xfrm>
            <a:custGeom>
              <a:avLst/>
              <a:gdLst>
                <a:gd name="T0" fmla="*/ 0 w 494"/>
                <a:gd name="T1" fmla="*/ 143 h 286"/>
                <a:gd name="T2" fmla="*/ 246 w 494"/>
                <a:gd name="T3" fmla="*/ 0 h 286"/>
                <a:gd name="T4" fmla="*/ 494 w 494"/>
                <a:gd name="T5" fmla="*/ 143 h 286"/>
                <a:gd name="T6" fmla="*/ 248 w 494"/>
                <a:gd name="T7" fmla="*/ 286 h 286"/>
                <a:gd name="T8" fmla="*/ 0 w 494"/>
                <a:gd name="T9" fmla="*/ 14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286">
                  <a:moveTo>
                    <a:pt x="0" y="143"/>
                  </a:moveTo>
                  <a:lnTo>
                    <a:pt x="246" y="0"/>
                  </a:lnTo>
                  <a:lnTo>
                    <a:pt x="494" y="143"/>
                  </a:lnTo>
                  <a:lnTo>
                    <a:pt x="248" y="286"/>
                  </a:lnTo>
                  <a:lnTo>
                    <a:pt x="0" y="143"/>
                  </a:lnTo>
                  <a:close/>
                </a:path>
              </a:pathLst>
            </a:custGeom>
            <a:solidFill>
              <a:srgbClr val="FFB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9" name="Freeform 880">
              <a:extLst>
                <a:ext uri="{FF2B5EF4-FFF2-40B4-BE49-F238E27FC236}">
                  <a16:creationId xmlns:a16="http://schemas.microsoft.com/office/drawing/2014/main" xmlns="" id="{91268B33-ABD1-4431-B01D-6CBD641E57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73813" y="2100263"/>
              <a:ext cx="742950" cy="430213"/>
            </a:xfrm>
            <a:custGeom>
              <a:avLst/>
              <a:gdLst>
                <a:gd name="T0" fmla="*/ 0 w 468"/>
                <a:gd name="T1" fmla="*/ 135 h 271"/>
                <a:gd name="T2" fmla="*/ 233 w 468"/>
                <a:gd name="T3" fmla="*/ 0 h 271"/>
                <a:gd name="T4" fmla="*/ 468 w 468"/>
                <a:gd name="T5" fmla="*/ 135 h 271"/>
                <a:gd name="T6" fmla="*/ 235 w 468"/>
                <a:gd name="T7" fmla="*/ 271 h 271"/>
                <a:gd name="T8" fmla="*/ 0 w 468"/>
                <a:gd name="T9" fmla="*/ 135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271">
                  <a:moveTo>
                    <a:pt x="0" y="135"/>
                  </a:moveTo>
                  <a:lnTo>
                    <a:pt x="233" y="0"/>
                  </a:lnTo>
                  <a:lnTo>
                    <a:pt x="468" y="135"/>
                  </a:lnTo>
                  <a:lnTo>
                    <a:pt x="235" y="271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FFB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0" name="Freeform 881">
              <a:extLst>
                <a:ext uri="{FF2B5EF4-FFF2-40B4-BE49-F238E27FC236}">
                  <a16:creationId xmlns:a16="http://schemas.microsoft.com/office/drawing/2014/main" xmlns="" id="{F7AB9D98-2C8F-4F7B-A60D-6926FB97C6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09263" y="2268538"/>
              <a:ext cx="563563" cy="325438"/>
            </a:xfrm>
            <a:custGeom>
              <a:avLst/>
              <a:gdLst>
                <a:gd name="T0" fmla="*/ 0 w 355"/>
                <a:gd name="T1" fmla="*/ 103 h 205"/>
                <a:gd name="T2" fmla="*/ 177 w 355"/>
                <a:gd name="T3" fmla="*/ 0 h 205"/>
                <a:gd name="T4" fmla="*/ 355 w 355"/>
                <a:gd name="T5" fmla="*/ 103 h 205"/>
                <a:gd name="T6" fmla="*/ 178 w 355"/>
                <a:gd name="T7" fmla="*/ 205 h 205"/>
                <a:gd name="T8" fmla="*/ 0 w 355"/>
                <a:gd name="T9" fmla="*/ 10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5" h="205">
                  <a:moveTo>
                    <a:pt x="0" y="103"/>
                  </a:moveTo>
                  <a:lnTo>
                    <a:pt x="177" y="0"/>
                  </a:lnTo>
                  <a:lnTo>
                    <a:pt x="355" y="103"/>
                  </a:lnTo>
                  <a:lnTo>
                    <a:pt x="178" y="205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B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1" name="Freeform 882">
              <a:extLst>
                <a:ext uri="{FF2B5EF4-FFF2-40B4-BE49-F238E27FC236}">
                  <a16:creationId xmlns:a16="http://schemas.microsoft.com/office/drawing/2014/main" xmlns="" id="{74314C70-8E14-4AB3-B9F8-0ABA6BCE9B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89763" y="4221163"/>
              <a:ext cx="39688" cy="36513"/>
            </a:xfrm>
            <a:custGeom>
              <a:avLst/>
              <a:gdLst>
                <a:gd name="T0" fmla="*/ 5 w 25"/>
                <a:gd name="T1" fmla="*/ 0 h 23"/>
                <a:gd name="T2" fmla="*/ 7 w 25"/>
                <a:gd name="T3" fmla="*/ 0 h 23"/>
                <a:gd name="T4" fmla="*/ 25 w 25"/>
                <a:gd name="T5" fmla="*/ 10 h 23"/>
                <a:gd name="T6" fmla="*/ 24 w 25"/>
                <a:gd name="T7" fmla="*/ 23 h 23"/>
                <a:gd name="T8" fmla="*/ 19 w 25"/>
                <a:gd name="T9" fmla="*/ 21 h 23"/>
                <a:gd name="T10" fmla="*/ 19 w 25"/>
                <a:gd name="T11" fmla="*/ 14 h 23"/>
                <a:gd name="T12" fmla="*/ 1 w 25"/>
                <a:gd name="T13" fmla="*/ 3 h 23"/>
                <a:gd name="T14" fmla="*/ 0 w 25"/>
                <a:gd name="T15" fmla="*/ 3 h 23"/>
                <a:gd name="T16" fmla="*/ 5 w 25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5" y="0"/>
                  </a:moveTo>
                  <a:cubicBezTo>
                    <a:pt x="6" y="0"/>
                    <a:pt x="6" y="0"/>
                    <a:pt x="7" y="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94C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2" name="Freeform 883">
              <a:extLst>
                <a:ext uri="{FF2B5EF4-FFF2-40B4-BE49-F238E27FC236}">
                  <a16:creationId xmlns:a16="http://schemas.microsoft.com/office/drawing/2014/main" xmlns="" id="{E24407BF-BBB7-443B-AE1B-56C3C8FE8E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10400" y="4217988"/>
              <a:ext cx="44450" cy="39688"/>
            </a:xfrm>
            <a:custGeom>
              <a:avLst/>
              <a:gdLst>
                <a:gd name="T0" fmla="*/ 22 w 28"/>
                <a:gd name="T1" fmla="*/ 0 h 25"/>
                <a:gd name="T2" fmla="*/ 21 w 28"/>
                <a:gd name="T3" fmla="*/ 1 h 25"/>
                <a:gd name="T4" fmla="*/ 0 w 28"/>
                <a:gd name="T5" fmla="*/ 12 h 25"/>
                <a:gd name="T6" fmla="*/ 0 w 28"/>
                <a:gd name="T7" fmla="*/ 25 h 25"/>
                <a:gd name="T8" fmla="*/ 6 w 28"/>
                <a:gd name="T9" fmla="*/ 23 h 25"/>
                <a:gd name="T10" fmla="*/ 6 w 28"/>
                <a:gd name="T11" fmla="*/ 16 h 25"/>
                <a:gd name="T12" fmla="*/ 26 w 28"/>
                <a:gd name="T13" fmla="*/ 4 h 25"/>
                <a:gd name="T14" fmla="*/ 28 w 28"/>
                <a:gd name="T15" fmla="*/ 4 h 25"/>
                <a:gd name="T16" fmla="*/ 22 w 28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5">
                  <a:moveTo>
                    <a:pt x="22" y="0"/>
                  </a:moveTo>
                  <a:cubicBezTo>
                    <a:pt x="22" y="0"/>
                    <a:pt x="21" y="0"/>
                    <a:pt x="21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3"/>
                    <a:pt x="27" y="3"/>
                    <a:pt x="28" y="4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7C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3" name="Freeform 884">
              <a:extLst>
                <a:ext uri="{FF2B5EF4-FFF2-40B4-BE49-F238E27FC236}">
                  <a16:creationId xmlns:a16="http://schemas.microsoft.com/office/drawing/2014/main" xmlns="" id="{E73F5289-7C0C-47E1-9080-033DE8E268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88175" y="4222751"/>
              <a:ext cx="66675" cy="38100"/>
            </a:xfrm>
            <a:custGeom>
              <a:avLst/>
              <a:gdLst>
                <a:gd name="T0" fmla="*/ 0 w 42"/>
                <a:gd name="T1" fmla="*/ 4 h 24"/>
                <a:gd name="T2" fmla="*/ 2 w 42"/>
                <a:gd name="T3" fmla="*/ 2 h 24"/>
                <a:gd name="T4" fmla="*/ 20 w 42"/>
                <a:gd name="T5" fmla="*/ 13 h 24"/>
                <a:gd name="T6" fmla="*/ 40 w 42"/>
                <a:gd name="T7" fmla="*/ 1 h 24"/>
                <a:gd name="T8" fmla="*/ 42 w 42"/>
                <a:gd name="T9" fmla="*/ 2 h 24"/>
                <a:gd name="T10" fmla="*/ 42 w 42"/>
                <a:gd name="T11" fmla="*/ 10 h 24"/>
                <a:gd name="T12" fmla="*/ 40 w 42"/>
                <a:gd name="T13" fmla="*/ 14 h 24"/>
                <a:gd name="T14" fmla="*/ 24 w 42"/>
                <a:gd name="T15" fmla="*/ 23 h 24"/>
                <a:gd name="T16" fmla="*/ 16 w 42"/>
                <a:gd name="T17" fmla="*/ 23 h 24"/>
                <a:gd name="T18" fmla="*/ 2 w 42"/>
                <a:gd name="T19" fmla="*/ 15 h 24"/>
                <a:gd name="T20" fmla="*/ 0 w 42"/>
                <a:gd name="T21" fmla="*/ 12 h 24"/>
                <a:gd name="T22" fmla="*/ 0 w 42"/>
                <a:gd name="T23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4">
                  <a:moveTo>
                    <a:pt x="0" y="4"/>
                  </a:moveTo>
                  <a:cubicBezTo>
                    <a:pt x="0" y="2"/>
                    <a:pt x="1" y="2"/>
                    <a:pt x="2" y="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0"/>
                    <a:pt x="42" y="1"/>
                    <a:pt x="42" y="2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3"/>
                    <a:pt x="40" y="14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2" y="24"/>
                    <a:pt x="18" y="24"/>
                    <a:pt x="16" y="2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3"/>
                    <a:pt x="0" y="12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5A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4" name="Freeform 885">
              <a:extLst>
                <a:ext uri="{FF2B5EF4-FFF2-40B4-BE49-F238E27FC236}">
                  <a16:creationId xmlns:a16="http://schemas.microsoft.com/office/drawing/2014/main" xmlns="" id="{DAAC60D0-95CD-4230-AAB4-1F3C3D12F4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1963" y="4224338"/>
              <a:ext cx="130175" cy="174625"/>
            </a:xfrm>
            <a:custGeom>
              <a:avLst/>
              <a:gdLst>
                <a:gd name="T0" fmla="*/ 0 w 82"/>
                <a:gd name="T1" fmla="*/ 87 h 110"/>
                <a:gd name="T2" fmla="*/ 8 w 82"/>
                <a:gd name="T3" fmla="*/ 95 h 110"/>
                <a:gd name="T4" fmla="*/ 42 w 82"/>
                <a:gd name="T5" fmla="*/ 106 h 110"/>
                <a:gd name="T6" fmla="*/ 82 w 82"/>
                <a:gd name="T7" fmla="*/ 25 h 110"/>
                <a:gd name="T8" fmla="*/ 51 w 82"/>
                <a:gd name="T9" fmla="*/ 6 h 110"/>
                <a:gd name="T10" fmla="*/ 13 w 82"/>
                <a:gd name="T11" fmla="*/ 27 h 110"/>
                <a:gd name="T12" fmla="*/ 0 w 82"/>
                <a:gd name="T13" fmla="*/ 8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10">
                  <a:moveTo>
                    <a:pt x="0" y="87"/>
                  </a:moveTo>
                  <a:cubicBezTo>
                    <a:pt x="0" y="87"/>
                    <a:pt x="3" y="91"/>
                    <a:pt x="8" y="95"/>
                  </a:cubicBezTo>
                  <a:cubicBezTo>
                    <a:pt x="17" y="102"/>
                    <a:pt x="29" y="110"/>
                    <a:pt x="42" y="106"/>
                  </a:cubicBezTo>
                  <a:cubicBezTo>
                    <a:pt x="50" y="104"/>
                    <a:pt x="82" y="25"/>
                    <a:pt x="82" y="25"/>
                  </a:cubicBezTo>
                  <a:cubicBezTo>
                    <a:pt x="82" y="25"/>
                    <a:pt x="76" y="12"/>
                    <a:pt x="51" y="6"/>
                  </a:cubicBezTo>
                  <a:cubicBezTo>
                    <a:pt x="25" y="0"/>
                    <a:pt x="13" y="27"/>
                    <a:pt x="13" y="27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rgbClr val="04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5" name="Freeform 886">
              <a:extLst>
                <a:ext uri="{FF2B5EF4-FFF2-40B4-BE49-F238E27FC236}">
                  <a16:creationId xmlns:a16="http://schemas.microsoft.com/office/drawing/2014/main" xmlns="" id="{23A459F3-C7C9-43E1-BE04-56AB03C578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38950" y="4241801"/>
              <a:ext cx="111125" cy="153988"/>
            </a:xfrm>
            <a:custGeom>
              <a:avLst/>
              <a:gdLst>
                <a:gd name="T0" fmla="*/ 35 w 70"/>
                <a:gd name="T1" fmla="*/ 11 h 97"/>
                <a:gd name="T2" fmla="*/ 70 w 70"/>
                <a:gd name="T3" fmla="*/ 31 h 97"/>
                <a:gd name="T4" fmla="*/ 35 w 70"/>
                <a:gd name="T5" fmla="*/ 91 h 97"/>
                <a:gd name="T6" fmla="*/ 16 w 70"/>
                <a:gd name="T7" fmla="*/ 96 h 97"/>
                <a:gd name="T8" fmla="*/ 0 w 70"/>
                <a:gd name="T9" fmla="*/ 71 h 97"/>
                <a:gd name="T10" fmla="*/ 35 w 70"/>
                <a:gd name="T11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97">
                  <a:moveTo>
                    <a:pt x="35" y="11"/>
                  </a:moveTo>
                  <a:cubicBezTo>
                    <a:pt x="54" y="0"/>
                    <a:pt x="70" y="9"/>
                    <a:pt x="70" y="31"/>
                  </a:cubicBezTo>
                  <a:cubicBezTo>
                    <a:pt x="70" y="53"/>
                    <a:pt x="54" y="80"/>
                    <a:pt x="35" y="91"/>
                  </a:cubicBezTo>
                  <a:cubicBezTo>
                    <a:pt x="28" y="96"/>
                    <a:pt x="21" y="97"/>
                    <a:pt x="16" y="96"/>
                  </a:cubicBezTo>
                  <a:cubicBezTo>
                    <a:pt x="6" y="94"/>
                    <a:pt x="0" y="85"/>
                    <a:pt x="0" y="71"/>
                  </a:cubicBezTo>
                  <a:cubicBezTo>
                    <a:pt x="0" y="49"/>
                    <a:pt x="16" y="22"/>
                    <a:pt x="35" y="11"/>
                  </a:cubicBezTo>
                  <a:close/>
                </a:path>
              </a:pathLst>
            </a:custGeom>
            <a:solidFill>
              <a:srgbClr val="3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6" name="Freeform 887">
              <a:extLst>
                <a:ext uri="{FF2B5EF4-FFF2-40B4-BE49-F238E27FC236}">
                  <a16:creationId xmlns:a16="http://schemas.microsoft.com/office/drawing/2014/main" xmlns="" id="{2312DF63-665E-44B9-B22E-DCE19099B8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58000" y="4276726"/>
              <a:ext cx="76200" cy="95250"/>
            </a:xfrm>
            <a:custGeom>
              <a:avLst/>
              <a:gdLst>
                <a:gd name="T0" fmla="*/ 14 w 48"/>
                <a:gd name="T1" fmla="*/ 60 h 60"/>
                <a:gd name="T2" fmla="*/ 0 w 48"/>
                <a:gd name="T3" fmla="*/ 43 h 60"/>
                <a:gd name="T4" fmla="*/ 23 w 48"/>
                <a:gd name="T5" fmla="*/ 4 h 60"/>
                <a:gd name="T6" fmla="*/ 34 w 48"/>
                <a:gd name="T7" fmla="*/ 0 h 60"/>
                <a:gd name="T8" fmla="*/ 48 w 48"/>
                <a:gd name="T9" fmla="*/ 18 h 60"/>
                <a:gd name="T10" fmla="*/ 25 w 48"/>
                <a:gd name="T11" fmla="*/ 57 h 60"/>
                <a:gd name="T12" fmla="*/ 14 w 48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0">
                  <a:moveTo>
                    <a:pt x="14" y="60"/>
                  </a:moveTo>
                  <a:cubicBezTo>
                    <a:pt x="6" y="60"/>
                    <a:pt x="0" y="53"/>
                    <a:pt x="0" y="43"/>
                  </a:cubicBezTo>
                  <a:cubicBezTo>
                    <a:pt x="0" y="28"/>
                    <a:pt x="10" y="11"/>
                    <a:pt x="23" y="4"/>
                  </a:cubicBezTo>
                  <a:cubicBezTo>
                    <a:pt x="26" y="1"/>
                    <a:pt x="30" y="0"/>
                    <a:pt x="34" y="0"/>
                  </a:cubicBezTo>
                  <a:cubicBezTo>
                    <a:pt x="42" y="0"/>
                    <a:pt x="48" y="7"/>
                    <a:pt x="48" y="18"/>
                  </a:cubicBezTo>
                  <a:cubicBezTo>
                    <a:pt x="48" y="32"/>
                    <a:pt x="37" y="50"/>
                    <a:pt x="25" y="57"/>
                  </a:cubicBezTo>
                  <a:cubicBezTo>
                    <a:pt x="21" y="59"/>
                    <a:pt x="18" y="60"/>
                    <a:pt x="14" y="60"/>
                  </a:cubicBezTo>
                  <a:close/>
                </a:path>
              </a:pathLst>
            </a:custGeom>
            <a:solidFill>
              <a:srgbClr val="9AAF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7" name="Freeform 888">
              <a:extLst>
                <a:ext uri="{FF2B5EF4-FFF2-40B4-BE49-F238E27FC236}">
                  <a16:creationId xmlns:a16="http://schemas.microsoft.com/office/drawing/2014/main" xmlns="" id="{FDF3FE6A-9C9C-413F-8881-22DD953183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69113" y="4283076"/>
              <a:ext cx="61913" cy="87313"/>
            </a:xfrm>
            <a:custGeom>
              <a:avLst/>
              <a:gdLst>
                <a:gd name="T0" fmla="*/ 0 w 39"/>
                <a:gd name="T1" fmla="*/ 52 h 55"/>
                <a:gd name="T2" fmla="*/ 7 w 39"/>
                <a:gd name="T3" fmla="*/ 55 h 55"/>
                <a:gd name="T4" fmla="*/ 17 w 39"/>
                <a:gd name="T5" fmla="*/ 52 h 55"/>
                <a:gd name="T6" fmla="*/ 39 w 39"/>
                <a:gd name="T7" fmla="*/ 14 h 55"/>
                <a:gd name="T8" fmla="*/ 33 w 39"/>
                <a:gd name="T9" fmla="*/ 0 h 55"/>
                <a:gd name="T10" fmla="*/ 33 w 39"/>
                <a:gd name="T11" fmla="*/ 0 h 55"/>
                <a:gd name="T12" fmla="*/ 0 w 39"/>
                <a:gd name="T13" fmla="*/ 5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5">
                  <a:moveTo>
                    <a:pt x="0" y="52"/>
                  </a:moveTo>
                  <a:cubicBezTo>
                    <a:pt x="2" y="54"/>
                    <a:pt x="4" y="55"/>
                    <a:pt x="7" y="55"/>
                  </a:cubicBezTo>
                  <a:cubicBezTo>
                    <a:pt x="10" y="55"/>
                    <a:pt x="14" y="54"/>
                    <a:pt x="17" y="52"/>
                  </a:cubicBezTo>
                  <a:cubicBezTo>
                    <a:pt x="29" y="45"/>
                    <a:pt x="39" y="28"/>
                    <a:pt x="39" y="14"/>
                  </a:cubicBezTo>
                  <a:cubicBezTo>
                    <a:pt x="39" y="7"/>
                    <a:pt x="37" y="2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5" y="33"/>
                    <a:pt x="0" y="52"/>
                  </a:cubicBezTo>
                  <a:close/>
                </a:path>
              </a:pathLst>
            </a:custGeom>
            <a:solidFill>
              <a:srgbClr val="859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8" name="Freeform 889">
              <a:extLst>
                <a:ext uri="{FF2B5EF4-FFF2-40B4-BE49-F238E27FC236}">
                  <a16:creationId xmlns:a16="http://schemas.microsoft.com/office/drawing/2014/main" xmlns="" id="{9657867F-ABC4-4EA7-B4F9-4F4A44EFE8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3875" y="4298951"/>
              <a:ext cx="44450" cy="57150"/>
            </a:xfrm>
            <a:custGeom>
              <a:avLst/>
              <a:gdLst>
                <a:gd name="T0" fmla="*/ 8 w 28"/>
                <a:gd name="T1" fmla="*/ 36 h 36"/>
                <a:gd name="T2" fmla="*/ 0 w 28"/>
                <a:gd name="T3" fmla="*/ 25 h 36"/>
                <a:gd name="T4" fmla="*/ 14 w 28"/>
                <a:gd name="T5" fmla="*/ 2 h 36"/>
                <a:gd name="T6" fmla="*/ 20 w 28"/>
                <a:gd name="T7" fmla="*/ 0 h 36"/>
                <a:gd name="T8" fmla="*/ 28 w 28"/>
                <a:gd name="T9" fmla="*/ 10 h 36"/>
                <a:gd name="T10" fmla="*/ 15 w 28"/>
                <a:gd name="T11" fmla="*/ 34 h 36"/>
                <a:gd name="T12" fmla="*/ 8 w 28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6">
                  <a:moveTo>
                    <a:pt x="8" y="36"/>
                  </a:moveTo>
                  <a:cubicBezTo>
                    <a:pt x="3" y="36"/>
                    <a:pt x="0" y="32"/>
                    <a:pt x="0" y="25"/>
                  </a:cubicBezTo>
                  <a:cubicBezTo>
                    <a:pt x="0" y="17"/>
                    <a:pt x="6" y="6"/>
                    <a:pt x="14" y="2"/>
                  </a:cubicBezTo>
                  <a:cubicBezTo>
                    <a:pt x="16" y="1"/>
                    <a:pt x="18" y="0"/>
                    <a:pt x="20" y="0"/>
                  </a:cubicBezTo>
                  <a:cubicBezTo>
                    <a:pt x="25" y="0"/>
                    <a:pt x="28" y="4"/>
                    <a:pt x="28" y="10"/>
                  </a:cubicBezTo>
                  <a:cubicBezTo>
                    <a:pt x="28" y="19"/>
                    <a:pt x="22" y="29"/>
                    <a:pt x="15" y="34"/>
                  </a:cubicBezTo>
                  <a:cubicBezTo>
                    <a:pt x="12" y="35"/>
                    <a:pt x="10" y="36"/>
                    <a:pt x="8" y="36"/>
                  </a:cubicBezTo>
                  <a:close/>
                </a:path>
              </a:pathLst>
            </a:custGeom>
            <a:solidFill>
              <a:srgbClr val="AEC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9" name="Freeform 890">
              <a:extLst>
                <a:ext uri="{FF2B5EF4-FFF2-40B4-BE49-F238E27FC236}">
                  <a16:creationId xmlns:a16="http://schemas.microsoft.com/office/drawing/2014/main" xmlns="" id="{ED6BBCEC-206B-4EE9-AAA5-B23803D7F7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91263" y="4041776"/>
              <a:ext cx="752475" cy="458788"/>
            </a:xfrm>
            <a:custGeom>
              <a:avLst/>
              <a:gdLst>
                <a:gd name="T0" fmla="*/ 5 w 474"/>
                <a:gd name="T1" fmla="*/ 168 h 289"/>
                <a:gd name="T2" fmla="*/ 290 w 474"/>
                <a:gd name="T3" fmla="*/ 1 h 289"/>
                <a:gd name="T4" fmla="*/ 294 w 474"/>
                <a:gd name="T5" fmla="*/ 0 h 289"/>
                <a:gd name="T6" fmla="*/ 474 w 474"/>
                <a:gd name="T7" fmla="*/ 106 h 289"/>
                <a:gd name="T8" fmla="*/ 471 w 474"/>
                <a:gd name="T9" fmla="*/ 106 h 289"/>
                <a:gd name="T10" fmla="*/ 185 w 474"/>
                <a:gd name="T11" fmla="*/ 274 h 289"/>
                <a:gd name="T12" fmla="*/ 180 w 474"/>
                <a:gd name="T13" fmla="*/ 283 h 289"/>
                <a:gd name="T14" fmla="*/ 180 w 474"/>
                <a:gd name="T15" fmla="*/ 285 h 289"/>
                <a:gd name="T16" fmla="*/ 181 w 474"/>
                <a:gd name="T17" fmla="*/ 289 h 289"/>
                <a:gd name="T18" fmla="*/ 1 w 474"/>
                <a:gd name="T19" fmla="*/ 183 h 289"/>
                <a:gd name="T20" fmla="*/ 0 w 474"/>
                <a:gd name="T21" fmla="*/ 179 h 289"/>
                <a:gd name="T22" fmla="*/ 0 w 474"/>
                <a:gd name="T23" fmla="*/ 177 h 289"/>
                <a:gd name="T24" fmla="*/ 5 w 474"/>
                <a:gd name="T25" fmla="*/ 16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4" h="289">
                  <a:moveTo>
                    <a:pt x="5" y="168"/>
                  </a:moveTo>
                  <a:cubicBezTo>
                    <a:pt x="290" y="1"/>
                    <a:pt x="290" y="1"/>
                    <a:pt x="290" y="1"/>
                  </a:cubicBezTo>
                  <a:cubicBezTo>
                    <a:pt x="292" y="0"/>
                    <a:pt x="293" y="0"/>
                    <a:pt x="294" y="0"/>
                  </a:cubicBezTo>
                  <a:cubicBezTo>
                    <a:pt x="357" y="37"/>
                    <a:pt x="412" y="70"/>
                    <a:pt x="474" y="106"/>
                  </a:cubicBezTo>
                  <a:cubicBezTo>
                    <a:pt x="473" y="105"/>
                    <a:pt x="472" y="105"/>
                    <a:pt x="471" y="106"/>
                  </a:cubicBezTo>
                  <a:cubicBezTo>
                    <a:pt x="185" y="274"/>
                    <a:pt x="185" y="274"/>
                    <a:pt x="185" y="274"/>
                  </a:cubicBezTo>
                  <a:cubicBezTo>
                    <a:pt x="182" y="275"/>
                    <a:pt x="180" y="279"/>
                    <a:pt x="180" y="283"/>
                  </a:cubicBezTo>
                  <a:cubicBezTo>
                    <a:pt x="180" y="285"/>
                    <a:pt x="180" y="285"/>
                    <a:pt x="180" y="285"/>
                  </a:cubicBezTo>
                  <a:cubicBezTo>
                    <a:pt x="180" y="287"/>
                    <a:pt x="180" y="288"/>
                    <a:pt x="181" y="289"/>
                  </a:cubicBezTo>
                  <a:cubicBezTo>
                    <a:pt x="1" y="183"/>
                    <a:pt x="1" y="183"/>
                    <a:pt x="1" y="183"/>
                  </a:cubicBezTo>
                  <a:cubicBezTo>
                    <a:pt x="0" y="183"/>
                    <a:pt x="0" y="181"/>
                    <a:pt x="0" y="179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4"/>
                    <a:pt x="2" y="170"/>
                    <a:pt x="5" y="168"/>
                  </a:cubicBezTo>
                </a:path>
              </a:pathLst>
            </a:custGeom>
            <a:solidFill>
              <a:srgbClr val="AD1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0" name="Freeform 891">
              <a:extLst>
                <a:ext uri="{FF2B5EF4-FFF2-40B4-BE49-F238E27FC236}">
                  <a16:creationId xmlns:a16="http://schemas.microsoft.com/office/drawing/2014/main" xmlns="" id="{645FD879-AB1E-44AE-B6FD-EEB0133BFF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7013" y="4208463"/>
              <a:ext cx="469900" cy="293688"/>
            </a:xfrm>
            <a:custGeom>
              <a:avLst/>
              <a:gdLst>
                <a:gd name="T0" fmla="*/ 5 w 296"/>
                <a:gd name="T1" fmla="*/ 169 h 185"/>
                <a:gd name="T2" fmla="*/ 0 w 296"/>
                <a:gd name="T3" fmla="*/ 178 h 185"/>
                <a:gd name="T4" fmla="*/ 0 w 296"/>
                <a:gd name="T5" fmla="*/ 180 h 185"/>
                <a:gd name="T6" fmla="*/ 5 w 296"/>
                <a:gd name="T7" fmla="*/ 183 h 185"/>
                <a:gd name="T8" fmla="*/ 291 w 296"/>
                <a:gd name="T9" fmla="*/ 16 h 185"/>
                <a:gd name="T10" fmla="*/ 296 w 296"/>
                <a:gd name="T11" fmla="*/ 7 h 185"/>
                <a:gd name="T12" fmla="*/ 296 w 296"/>
                <a:gd name="T13" fmla="*/ 4 h 185"/>
                <a:gd name="T14" fmla="*/ 291 w 296"/>
                <a:gd name="T15" fmla="*/ 1 h 185"/>
                <a:gd name="T16" fmla="*/ 5 w 296"/>
                <a:gd name="T17" fmla="*/ 16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185">
                  <a:moveTo>
                    <a:pt x="5" y="169"/>
                  </a:moveTo>
                  <a:cubicBezTo>
                    <a:pt x="2" y="170"/>
                    <a:pt x="0" y="174"/>
                    <a:pt x="0" y="178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4"/>
                    <a:pt x="2" y="185"/>
                    <a:pt x="5" y="183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4" y="14"/>
                    <a:pt x="296" y="10"/>
                    <a:pt x="296" y="7"/>
                  </a:cubicBezTo>
                  <a:cubicBezTo>
                    <a:pt x="296" y="4"/>
                    <a:pt x="296" y="4"/>
                    <a:pt x="296" y="4"/>
                  </a:cubicBezTo>
                  <a:cubicBezTo>
                    <a:pt x="296" y="1"/>
                    <a:pt x="293" y="0"/>
                    <a:pt x="291" y="1"/>
                  </a:cubicBezTo>
                  <a:lnTo>
                    <a:pt x="5" y="169"/>
                  </a:lnTo>
                  <a:close/>
                </a:path>
              </a:pathLst>
            </a:custGeom>
            <a:solidFill>
              <a:srgbClr val="DC2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1" name="Freeform 892">
              <a:extLst>
                <a:ext uri="{FF2B5EF4-FFF2-40B4-BE49-F238E27FC236}">
                  <a16:creationId xmlns:a16="http://schemas.microsoft.com/office/drawing/2014/main" xmlns="" id="{A3A4ED7C-C922-487B-B672-AAF21CDB39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81738" y="3690938"/>
              <a:ext cx="773113" cy="785813"/>
            </a:xfrm>
            <a:custGeom>
              <a:avLst/>
              <a:gdLst>
                <a:gd name="T0" fmla="*/ 206 w 487"/>
                <a:gd name="T1" fmla="*/ 274 h 495"/>
                <a:gd name="T2" fmla="*/ 483 w 487"/>
                <a:gd name="T3" fmla="*/ 120 h 495"/>
                <a:gd name="T4" fmla="*/ 483 w 487"/>
                <a:gd name="T5" fmla="*/ 112 h 495"/>
                <a:gd name="T6" fmla="*/ 292 w 487"/>
                <a:gd name="T7" fmla="*/ 3 h 495"/>
                <a:gd name="T8" fmla="*/ 280 w 487"/>
                <a:gd name="T9" fmla="*/ 4 h 495"/>
                <a:gd name="T10" fmla="*/ 11 w 487"/>
                <a:gd name="T11" fmla="*/ 162 h 495"/>
                <a:gd name="T12" fmla="*/ 0 w 487"/>
                <a:gd name="T13" fmla="*/ 182 h 495"/>
                <a:gd name="T14" fmla="*/ 20 w 487"/>
                <a:gd name="T15" fmla="*/ 414 h 495"/>
                <a:gd name="T16" fmla="*/ 195 w 487"/>
                <a:gd name="T17" fmla="*/ 495 h 495"/>
                <a:gd name="T18" fmla="*/ 195 w 487"/>
                <a:gd name="T19" fmla="*/ 294 h 495"/>
                <a:gd name="T20" fmla="*/ 206 w 487"/>
                <a:gd name="T21" fmla="*/ 274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7" h="495">
                  <a:moveTo>
                    <a:pt x="206" y="274"/>
                  </a:moveTo>
                  <a:cubicBezTo>
                    <a:pt x="483" y="120"/>
                    <a:pt x="483" y="120"/>
                    <a:pt x="483" y="120"/>
                  </a:cubicBezTo>
                  <a:cubicBezTo>
                    <a:pt x="487" y="118"/>
                    <a:pt x="485" y="114"/>
                    <a:pt x="483" y="112"/>
                  </a:cubicBezTo>
                  <a:cubicBezTo>
                    <a:pt x="483" y="112"/>
                    <a:pt x="349" y="36"/>
                    <a:pt x="292" y="3"/>
                  </a:cubicBezTo>
                  <a:cubicBezTo>
                    <a:pt x="290" y="2"/>
                    <a:pt x="286" y="0"/>
                    <a:pt x="280" y="4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4" y="167"/>
                    <a:pt x="0" y="175"/>
                    <a:pt x="0" y="182"/>
                  </a:cubicBezTo>
                  <a:cubicBezTo>
                    <a:pt x="20" y="414"/>
                    <a:pt x="20" y="414"/>
                    <a:pt x="20" y="414"/>
                  </a:cubicBezTo>
                  <a:cubicBezTo>
                    <a:pt x="195" y="495"/>
                    <a:pt x="195" y="495"/>
                    <a:pt x="195" y="495"/>
                  </a:cubicBezTo>
                  <a:cubicBezTo>
                    <a:pt x="195" y="294"/>
                    <a:pt x="195" y="294"/>
                    <a:pt x="195" y="294"/>
                  </a:cubicBezTo>
                  <a:cubicBezTo>
                    <a:pt x="206" y="274"/>
                    <a:pt x="206" y="274"/>
                    <a:pt x="206" y="274"/>
                  </a:cubicBezTo>
                </a:path>
              </a:pathLst>
            </a:custGeom>
            <a:solidFill>
              <a:srgbClr val="FF7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2" name="Freeform 893">
              <a:extLst>
                <a:ext uri="{FF2B5EF4-FFF2-40B4-BE49-F238E27FC236}">
                  <a16:creationId xmlns:a16="http://schemas.microsoft.com/office/drawing/2014/main" xmlns="" id="{093AA394-F458-4086-8B9E-F41C6DD8F3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81738" y="3973513"/>
              <a:ext cx="331788" cy="503238"/>
            </a:xfrm>
            <a:custGeom>
              <a:avLst/>
              <a:gdLst>
                <a:gd name="T0" fmla="*/ 0 w 209"/>
                <a:gd name="T1" fmla="*/ 226 h 317"/>
                <a:gd name="T2" fmla="*/ 0 w 209"/>
                <a:gd name="T3" fmla="*/ 4 h 317"/>
                <a:gd name="T4" fmla="*/ 1 w 209"/>
                <a:gd name="T5" fmla="*/ 0 h 317"/>
                <a:gd name="T6" fmla="*/ 181 w 209"/>
                <a:gd name="T7" fmla="*/ 92 h 317"/>
                <a:gd name="T8" fmla="*/ 209 w 209"/>
                <a:gd name="T9" fmla="*/ 95 h 317"/>
                <a:gd name="T10" fmla="*/ 195 w 209"/>
                <a:gd name="T11" fmla="*/ 116 h 317"/>
                <a:gd name="T12" fmla="*/ 195 w 209"/>
                <a:gd name="T13" fmla="*/ 317 h 317"/>
                <a:gd name="T14" fmla="*/ 0 w 209"/>
                <a:gd name="T15" fmla="*/ 22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17">
                  <a:moveTo>
                    <a:pt x="0" y="226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0"/>
                  </a:cubicBezTo>
                  <a:cubicBezTo>
                    <a:pt x="181" y="92"/>
                    <a:pt x="181" y="92"/>
                    <a:pt x="181" y="92"/>
                  </a:cubicBezTo>
                  <a:cubicBezTo>
                    <a:pt x="181" y="92"/>
                    <a:pt x="197" y="101"/>
                    <a:pt x="209" y="95"/>
                  </a:cubicBezTo>
                  <a:cubicBezTo>
                    <a:pt x="209" y="95"/>
                    <a:pt x="195" y="111"/>
                    <a:pt x="195" y="116"/>
                  </a:cubicBezTo>
                  <a:cubicBezTo>
                    <a:pt x="195" y="317"/>
                    <a:pt x="195" y="317"/>
                    <a:pt x="195" y="317"/>
                  </a:cubicBezTo>
                  <a:cubicBezTo>
                    <a:pt x="0" y="226"/>
                    <a:pt x="0" y="226"/>
                    <a:pt x="0" y="226"/>
                  </a:cubicBezTo>
                </a:path>
              </a:pathLst>
            </a:custGeom>
            <a:solidFill>
              <a:srgbClr val="F43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3" name="Freeform 894">
              <a:extLst>
                <a:ext uri="{FF2B5EF4-FFF2-40B4-BE49-F238E27FC236}">
                  <a16:creationId xmlns:a16="http://schemas.microsoft.com/office/drawing/2014/main" xmlns="" id="{67E773AE-EA0D-4ED0-A174-6CCEDC05B4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78563" y="3956051"/>
              <a:ext cx="34925" cy="395288"/>
            </a:xfrm>
            <a:custGeom>
              <a:avLst/>
              <a:gdLst>
                <a:gd name="T0" fmla="*/ 8 w 22"/>
                <a:gd name="T1" fmla="*/ 0 h 249"/>
                <a:gd name="T2" fmla="*/ 13 w 22"/>
                <a:gd name="T3" fmla="*/ 16 h 249"/>
                <a:gd name="T4" fmla="*/ 22 w 22"/>
                <a:gd name="T5" fmla="*/ 20 h 249"/>
                <a:gd name="T6" fmla="*/ 22 w 22"/>
                <a:gd name="T7" fmla="*/ 249 h 249"/>
                <a:gd name="T8" fmla="*/ 2 w 22"/>
                <a:gd name="T9" fmla="*/ 237 h 249"/>
                <a:gd name="T10" fmla="*/ 2 w 22"/>
                <a:gd name="T11" fmla="*/ 15 h 249"/>
                <a:gd name="T12" fmla="*/ 8 w 22"/>
                <a:gd name="T13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49">
                  <a:moveTo>
                    <a:pt x="8" y="0"/>
                  </a:moveTo>
                  <a:cubicBezTo>
                    <a:pt x="7" y="1"/>
                    <a:pt x="0" y="11"/>
                    <a:pt x="13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" y="237"/>
                    <a:pt x="2" y="237"/>
                    <a:pt x="2" y="237"/>
                  </a:cubicBezTo>
                  <a:cubicBezTo>
                    <a:pt x="2" y="237"/>
                    <a:pt x="2" y="16"/>
                    <a:pt x="2" y="15"/>
                  </a:cubicBezTo>
                  <a:cubicBezTo>
                    <a:pt x="2" y="4"/>
                    <a:pt x="8" y="0"/>
                    <a:pt x="8" y="0"/>
                  </a:cubicBezTo>
                </a:path>
              </a:pathLst>
            </a:custGeom>
            <a:solidFill>
              <a:srgbClr val="FF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4" name="Freeform 895">
              <a:extLst>
                <a:ext uri="{FF2B5EF4-FFF2-40B4-BE49-F238E27FC236}">
                  <a16:creationId xmlns:a16="http://schemas.microsoft.com/office/drawing/2014/main" xmlns="" id="{D753C6FC-5665-4ABD-B8C3-C78304BF9A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91300" y="3868738"/>
              <a:ext cx="466725" cy="608013"/>
            </a:xfrm>
            <a:custGeom>
              <a:avLst/>
              <a:gdLst>
                <a:gd name="T0" fmla="*/ 0 w 294"/>
                <a:gd name="T1" fmla="*/ 163 h 383"/>
                <a:gd name="T2" fmla="*/ 14 w 294"/>
                <a:gd name="T3" fmla="*/ 160 h 383"/>
                <a:gd name="T4" fmla="*/ 286 w 294"/>
                <a:gd name="T5" fmla="*/ 8 h 383"/>
                <a:gd name="T6" fmla="*/ 288 w 294"/>
                <a:gd name="T7" fmla="*/ 0 h 383"/>
                <a:gd name="T8" fmla="*/ 294 w 294"/>
                <a:gd name="T9" fmla="*/ 13 h 383"/>
                <a:gd name="T10" fmla="*/ 294 w 294"/>
                <a:gd name="T11" fmla="*/ 205 h 383"/>
                <a:gd name="T12" fmla="*/ 290 w 294"/>
                <a:gd name="T13" fmla="*/ 212 h 383"/>
                <a:gd name="T14" fmla="*/ 0 w 294"/>
                <a:gd name="T15" fmla="*/ 383 h 383"/>
                <a:gd name="T16" fmla="*/ 0 w 294"/>
                <a:gd name="T17" fmla="*/ 16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383">
                  <a:moveTo>
                    <a:pt x="0" y="163"/>
                  </a:moveTo>
                  <a:cubicBezTo>
                    <a:pt x="0" y="163"/>
                    <a:pt x="8" y="164"/>
                    <a:pt x="14" y="160"/>
                  </a:cubicBezTo>
                  <a:cubicBezTo>
                    <a:pt x="286" y="8"/>
                    <a:pt x="286" y="8"/>
                    <a:pt x="286" y="8"/>
                  </a:cubicBezTo>
                  <a:cubicBezTo>
                    <a:pt x="292" y="4"/>
                    <a:pt x="288" y="0"/>
                    <a:pt x="288" y="0"/>
                  </a:cubicBezTo>
                  <a:cubicBezTo>
                    <a:pt x="294" y="4"/>
                    <a:pt x="294" y="8"/>
                    <a:pt x="294" y="13"/>
                  </a:cubicBezTo>
                  <a:cubicBezTo>
                    <a:pt x="294" y="205"/>
                    <a:pt x="294" y="205"/>
                    <a:pt x="294" y="205"/>
                  </a:cubicBezTo>
                  <a:cubicBezTo>
                    <a:pt x="294" y="208"/>
                    <a:pt x="293" y="211"/>
                    <a:pt x="290" y="212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0" y="163"/>
                    <a:pt x="0" y="163"/>
                    <a:pt x="0" y="163"/>
                  </a:cubicBezTo>
                  <a:close/>
                </a:path>
              </a:pathLst>
            </a:custGeom>
            <a:solidFill>
              <a:srgbClr val="E2DF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5" name="Freeform 896">
              <a:extLst>
                <a:ext uri="{FF2B5EF4-FFF2-40B4-BE49-F238E27FC236}">
                  <a16:creationId xmlns:a16="http://schemas.microsoft.com/office/drawing/2014/main" xmlns="" id="{EB4081C1-DF80-48FE-A975-1F3553414D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94438" y="4478338"/>
              <a:ext cx="153988" cy="98425"/>
            </a:xfrm>
            <a:custGeom>
              <a:avLst/>
              <a:gdLst>
                <a:gd name="T0" fmla="*/ 87 w 97"/>
                <a:gd name="T1" fmla="*/ 50 h 62"/>
                <a:gd name="T2" fmla="*/ 79 w 97"/>
                <a:gd name="T3" fmla="*/ 44 h 62"/>
                <a:gd name="T4" fmla="*/ 17 w 97"/>
                <a:gd name="T5" fmla="*/ 62 h 62"/>
                <a:gd name="T6" fmla="*/ 0 w 97"/>
                <a:gd name="T7" fmla="*/ 29 h 62"/>
                <a:gd name="T8" fmla="*/ 75 w 97"/>
                <a:gd name="T9" fmla="*/ 0 h 62"/>
                <a:gd name="T10" fmla="*/ 97 w 97"/>
                <a:gd name="T11" fmla="*/ 23 h 62"/>
                <a:gd name="T12" fmla="*/ 87 w 97"/>
                <a:gd name="T13" fmla="*/ 5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2">
                  <a:moveTo>
                    <a:pt x="87" y="50"/>
                  </a:moveTo>
                  <a:lnTo>
                    <a:pt x="79" y="44"/>
                  </a:lnTo>
                  <a:lnTo>
                    <a:pt x="17" y="62"/>
                  </a:lnTo>
                  <a:lnTo>
                    <a:pt x="0" y="29"/>
                  </a:lnTo>
                  <a:lnTo>
                    <a:pt x="75" y="0"/>
                  </a:lnTo>
                  <a:lnTo>
                    <a:pt x="97" y="23"/>
                  </a:lnTo>
                  <a:lnTo>
                    <a:pt x="87" y="50"/>
                  </a:lnTo>
                  <a:close/>
                </a:path>
              </a:pathLst>
            </a:custGeom>
            <a:solidFill>
              <a:srgbClr val="8B1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6" name="Freeform 897">
              <a:extLst>
                <a:ext uri="{FF2B5EF4-FFF2-40B4-BE49-F238E27FC236}">
                  <a16:creationId xmlns:a16="http://schemas.microsoft.com/office/drawing/2014/main" xmlns="" id="{C1C3A145-EECD-44C7-B093-13C9AD4D7D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86500" y="4502151"/>
              <a:ext cx="131763" cy="160338"/>
            </a:xfrm>
            <a:custGeom>
              <a:avLst/>
              <a:gdLst>
                <a:gd name="T0" fmla="*/ 0 w 83"/>
                <a:gd name="T1" fmla="*/ 77 h 101"/>
                <a:gd name="T2" fmla="*/ 8 w 83"/>
                <a:gd name="T3" fmla="*/ 85 h 101"/>
                <a:gd name="T4" fmla="*/ 42 w 83"/>
                <a:gd name="T5" fmla="*/ 97 h 101"/>
                <a:gd name="T6" fmla="*/ 83 w 83"/>
                <a:gd name="T7" fmla="*/ 16 h 101"/>
                <a:gd name="T8" fmla="*/ 57 w 83"/>
                <a:gd name="T9" fmla="*/ 1 h 101"/>
                <a:gd name="T10" fmla="*/ 13 w 83"/>
                <a:gd name="T11" fmla="*/ 17 h 101"/>
                <a:gd name="T12" fmla="*/ 0 w 83"/>
                <a:gd name="T13" fmla="*/ 7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01">
                  <a:moveTo>
                    <a:pt x="0" y="77"/>
                  </a:moveTo>
                  <a:cubicBezTo>
                    <a:pt x="0" y="77"/>
                    <a:pt x="3" y="81"/>
                    <a:pt x="8" y="85"/>
                  </a:cubicBezTo>
                  <a:cubicBezTo>
                    <a:pt x="17" y="92"/>
                    <a:pt x="29" y="101"/>
                    <a:pt x="42" y="97"/>
                  </a:cubicBezTo>
                  <a:cubicBezTo>
                    <a:pt x="50" y="94"/>
                    <a:pt x="83" y="16"/>
                    <a:pt x="83" y="16"/>
                  </a:cubicBezTo>
                  <a:cubicBezTo>
                    <a:pt x="83" y="16"/>
                    <a:pt x="78" y="3"/>
                    <a:pt x="57" y="1"/>
                  </a:cubicBezTo>
                  <a:cubicBezTo>
                    <a:pt x="37" y="0"/>
                    <a:pt x="13" y="17"/>
                    <a:pt x="13" y="17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rgbClr val="04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7" name="Freeform 898">
              <a:extLst>
                <a:ext uri="{FF2B5EF4-FFF2-40B4-BE49-F238E27FC236}">
                  <a16:creationId xmlns:a16="http://schemas.microsoft.com/office/drawing/2014/main" xmlns="" id="{D601C079-A5F2-4D4A-A72E-437A9B50C4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13488" y="4503738"/>
              <a:ext cx="111125" cy="153988"/>
            </a:xfrm>
            <a:custGeom>
              <a:avLst/>
              <a:gdLst>
                <a:gd name="T0" fmla="*/ 35 w 70"/>
                <a:gd name="T1" fmla="*/ 11 h 97"/>
                <a:gd name="T2" fmla="*/ 70 w 70"/>
                <a:gd name="T3" fmla="*/ 31 h 97"/>
                <a:gd name="T4" fmla="*/ 35 w 70"/>
                <a:gd name="T5" fmla="*/ 92 h 97"/>
                <a:gd name="T6" fmla="*/ 16 w 70"/>
                <a:gd name="T7" fmla="*/ 96 h 97"/>
                <a:gd name="T8" fmla="*/ 0 w 70"/>
                <a:gd name="T9" fmla="*/ 72 h 97"/>
                <a:gd name="T10" fmla="*/ 35 w 70"/>
                <a:gd name="T11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97">
                  <a:moveTo>
                    <a:pt x="35" y="11"/>
                  </a:moveTo>
                  <a:cubicBezTo>
                    <a:pt x="54" y="0"/>
                    <a:pt x="70" y="9"/>
                    <a:pt x="70" y="31"/>
                  </a:cubicBezTo>
                  <a:cubicBezTo>
                    <a:pt x="70" y="54"/>
                    <a:pt x="55" y="81"/>
                    <a:pt x="35" y="92"/>
                  </a:cubicBezTo>
                  <a:cubicBezTo>
                    <a:pt x="28" y="96"/>
                    <a:pt x="22" y="97"/>
                    <a:pt x="16" y="96"/>
                  </a:cubicBezTo>
                  <a:cubicBezTo>
                    <a:pt x="7" y="94"/>
                    <a:pt x="0" y="86"/>
                    <a:pt x="0" y="72"/>
                  </a:cubicBezTo>
                  <a:cubicBezTo>
                    <a:pt x="0" y="50"/>
                    <a:pt x="16" y="23"/>
                    <a:pt x="35" y="11"/>
                  </a:cubicBezTo>
                  <a:close/>
                </a:path>
              </a:pathLst>
            </a:custGeom>
            <a:solidFill>
              <a:srgbClr val="3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8" name="Freeform 899">
              <a:extLst>
                <a:ext uri="{FF2B5EF4-FFF2-40B4-BE49-F238E27FC236}">
                  <a16:creationId xmlns:a16="http://schemas.microsoft.com/office/drawing/2014/main" xmlns="" id="{55B73832-57E6-46DD-9C60-8A29E6083E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32538" y="4540251"/>
              <a:ext cx="76200" cy="95250"/>
            </a:xfrm>
            <a:custGeom>
              <a:avLst/>
              <a:gdLst>
                <a:gd name="T0" fmla="*/ 14 w 48"/>
                <a:gd name="T1" fmla="*/ 60 h 60"/>
                <a:gd name="T2" fmla="*/ 0 w 48"/>
                <a:gd name="T3" fmla="*/ 42 h 60"/>
                <a:gd name="T4" fmla="*/ 23 w 48"/>
                <a:gd name="T5" fmla="*/ 3 h 60"/>
                <a:gd name="T6" fmla="*/ 34 w 48"/>
                <a:gd name="T7" fmla="*/ 0 h 60"/>
                <a:gd name="T8" fmla="*/ 48 w 48"/>
                <a:gd name="T9" fmla="*/ 17 h 60"/>
                <a:gd name="T10" fmla="*/ 25 w 48"/>
                <a:gd name="T11" fmla="*/ 56 h 60"/>
                <a:gd name="T12" fmla="*/ 14 w 48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0">
                  <a:moveTo>
                    <a:pt x="14" y="60"/>
                  </a:moveTo>
                  <a:cubicBezTo>
                    <a:pt x="6" y="60"/>
                    <a:pt x="0" y="53"/>
                    <a:pt x="0" y="42"/>
                  </a:cubicBezTo>
                  <a:cubicBezTo>
                    <a:pt x="0" y="28"/>
                    <a:pt x="10" y="10"/>
                    <a:pt x="23" y="3"/>
                  </a:cubicBezTo>
                  <a:cubicBezTo>
                    <a:pt x="27" y="1"/>
                    <a:pt x="30" y="0"/>
                    <a:pt x="34" y="0"/>
                  </a:cubicBezTo>
                  <a:cubicBezTo>
                    <a:pt x="42" y="0"/>
                    <a:pt x="48" y="6"/>
                    <a:pt x="48" y="17"/>
                  </a:cubicBezTo>
                  <a:cubicBezTo>
                    <a:pt x="48" y="31"/>
                    <a:pt x="38" y="49"/>
                    <a:pt x="25" y="56"/>
                  </a:cubicBezTo>
                  <a:cubicBezTo>
                    <a:pt x="21" y="59"/>
                    <a:pt x="18" y="60"/>
                    <a:pt x="14" y="60"/>
                  </a:cubicBezTo>
                  <a:close/>
                </a:path>
              </a:pathLst>
            </a:custGeom>
            <a:solidFill>
              <a:srgbClr val="9AAF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9" name="Freeform 900">
              <a:extLst>
                <a:ext uri="{FF2B5EF4-FFF2-40B4-BE49-F238E27FC236}">
                  <a16:creationId xmlns:a16="http://schemas.microsoft.com/office/drawing/2014/main" xmlns="" id="{3ABF3BC4-5823-4C96-A654-4EF2564429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43650" y="4545013"/>
              <a:ext cx="61913" cy="87313"/>
            </a:xfrm>
            <a:custGeom>
              <a:avLst/>
              <a:gdLst>
                <a:gd name="T0" fmla="*/ 0 w 39"/>
                <a:gd name="T1" fmla="*/ 53 h 55"/>
                <a:gd name="T2" fmla="*/ 7 w 39"/>
                <a:gd name="T3" fmla="*/ 55 h 55"/>
                <a:gd name="T4" fmla="*/ 17 w 39"/>
                <a:gd name="T5" fmla="*/ 52 h 55"/>
                <a:gd name="T6" fmla="*/ 39 w 39"/>
                <a:gd name="T7" fmla="*/ 14 h 55"/>
                <a:gd name="T8" fmla="*/ 33 w 39"/>
                <a:gd name="T9" fmla="*/ 0 h 55"/>
                <a:gd name="T10" fmla="*/ 33 w 39"/>
                <a:gd name="T11" fmla="*/ 0 h 55"/>
                <a:gd name="T12" fmla="*/ 0 w 39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5">
                  <a:moveTo>
                    <a:pt x="0" y="53"/>
                  </a:moveTo>
                  <a:cubicBezTo>
                    <a:pt x="2" y="54"/>
                    <a:pt x="4" y="55"/>
                    <a:pt x="7" y="55"/>
                  </a:cubicBezTo>
                  <a:cubicBezTo>
                    <a:pt x="10" y="55"/>
                    <a:pt x="14" y="54"/>
                    <a:pt x="17" y="52"/>
                  </a:cubicBezTo>
                  <a:cubicBezTo>
                    <a:pt x="29" y="45"/>
                    <a:pt x="39" y="28"/>
                    <a:pt x="39" y="14"/>
                  </a:cubicBezTo>
                  <a:cubicBezTo>
                    <a:pt x="39" y="8"/>
                    <a:pt x="37" y="3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5" y="33"/>
                    <a:pt x="0" y="53"/>
                  </a:cubicBezTo>
                  <a:close/>
                </a:path>
              </a:pathLst>
            </a:custGeom>
            <a:solidFill>
              <a:srgbClr val="859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8" name="Freeform 901">
              <a:extLst>
                <a:ext uri="{FF2B5EF4-FFF2-40B4-BE49-F238E27FC236}">
                  <a16:creationId xmlns:a16="http://schemas.microsoft.com/office/drawing/2014/main" xmlns="" id="{CDA7060E-8BFC-4C58-B88E-FB5BD66078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48413" y="4560888"/>
              <a:ext cx="44450" cy="57150"/>
            </a:xfrm>
            <a:custGeom>
              <a:avLst/>
              <a:gdLst>
                <a:gd name="T0" fmla="*/ 8 w 28"/>
                <a:gd name="T1" fmla="*/ 36 h 36"/>
                <a:gd name="T2" fmla="*/ 0 w 28"/>
                <a:gd name="T3" fmla="*/ 26 h 36"/>
                <a:gd name="T4" fmla="*/ 14 w 28"/>
                <a:gd name="T5" fmla="*/ 2 h 36"/>
                <a:gd name="T6" fmla="*/ 20 w 28"/>
                <a:gd name="T7" fmla="*/ 0 h 36"/>
                <a:gd name="T8" fmla="*/ 28 w 28"/>
                <a:gd name="T9" fmla="*/ 10 h 36"/>
                <a:gd name="T10" fmla="*/ 15 w 28"/>
                <a:gd name="T11" fmla="*/ 34 h 36"/>
                <a:gd name="T12" fmla="*/ 8 w 28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6">
                  <a:moveTo>
                    <a:pt x="8" y="36"/>
                  </a:moveTo>
                  <a:cubicBezTo>
                    <a:pt x="3" y="36"/>
                    <a:pt x="0" y="32"/>
                    <a:pt x="0" y="26"/>
                  </a:cubicBezTo>
                  <a:cubicBezTo>
                    <a:pt x="0" y="17"/>
                    <a:pt x="6" y="6"/>
                    <a:pt x="14" y="2"/>
                  </a:cubicBezTo>
                  <a:cubicBezTo>
                    <a:pt x="16" y="1"/>
                    <a:pt x="18" y="0"/>
                    <a:pt x="20" y="0"/>
                  </a:cubicBezTo>
                  <a:cubicBezTo>
                    <a:pt x="25" y="0"/>
                    <a:pt x="28" y="4"/>
                    <a:pt x="28" y="10"/>
                  </a:cubicBezTo>
                  <a:cubicBezTo>
                    <a:pt x="28" y="19"/>
                    <a:pt x="22" y="30"/>
                    <a:pt x="15" y="34"/>
                  </a:cubicBezTo>
                  <a:cubicBezTo>
                    <a:pt x="12" y="35"/>
                    <a:pt x="10" y="36"/>
                    <a:pt x="8" y="36"/>
                  </a:cubicBezTo>
                  <a:close/>
                </a:path>
              </a:pathLst>
            </a:custGeom>
            <a:solidFill>
              <a:srgbClr val="AEC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9" name="Freeform 902">
              <a:extLst>
                <a:ext uri="{FF2B5EF4-FFF2-40B4-BE49-F238E27FC236}">
                  <a16:creationId xmlns:a16="http://schemas.microsoft.com/office/drawing/2014/main" xmlns="" id="{6D682E1D-EBC3-4006-88BD-4E93503D23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2038" y="4186238"/>
              <a:ext cx="31750" cy="65088"/>
            </a:xfrm>
            <a:custGeom>
              <a:avLst/>
              <a:gdLst>
                <a:gd name="T0" fmla="*/ 4 w 20"/>
                <a:gd name="T1" fmla="*/ 3 h 41"/>
                <a:gd name="T2" fmla="*/ 8 w 20"/>
                <a:gd name="T3" fmla="*/ 1 h 41"/>
                <a:gd name="T4" fmla="*/ 17 w 20"/>
                <a:gd name="T5" fmla="*/ 6 h 41"/>
                <a:gd name="T6" fmla="*/ 20 w 20"/>
                <a:gd name="T7" fmla="*/ 13 h 41"/>
                <a:gd name="T8" fmla="*/ 15 w 20"/>
                <a:gd name="T9" fmla="*/ 39 h 41"/>
                <a:gd name="T10" fmla="*/ 11 w 20"/>
                <a:gd name="T11" fmla="*/ 40 h 41"/>
                <a:gd name="T12" fmla="*/ 3 w 20"/>
                <a:gd name="T13" fmla="*/ 35 h 41"/>
                <a:gd name="T14" fmla="*/ 1 w 20"/>
                <a:gd name="T15" fmla="*/ 29 h 41"/>
                <a:gd name="T16" fmla="*/ 4 w 20"/>
                <a:gd name="T17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1">
                  <a:moveTo>
                    <a:pt x="4" y="3"/>
                  </a:moveTo>
                  <a:cubicBezTo>
                    <a:pt x="5" y="1"/>
                    <a:pt x="7" y="0"/>
                    <a:pt x="8" y="1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9" y="8"/>
                    <a:pt x="20" y="10"/>
                    <a:pt x="20" y="13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0"/>
                    <a:pt x="13" y="41"/>
                    <a:pt x="11" y="40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4"/>
                    <a:pt x="0" y="31"/>
                    <a:pt x="1" y="29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0" name="Freeform 903">
              <a:extLst>
                <a:ext uri="{FF2B5EF4-FFF2-40B4-BE49-F238E27FC236}">
                  <a16:creationId xmlns:a16="http://schemas.microsoft.com/office/drawing/2014/main" xmlns="" id="{D3EFD87A-FC47-40CA-9F0D-023B6D5076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38863" y="4186238"/>
              <a:ext cx="31750" cy="65088"/>
            </a:xfrm>
            <a:custGeom>
              <a:avLst/>
              <a:gdLst>
                <a:gd name="T0" fmla="*/ 0 w 20"/>
                <a:gd name="T1" fmla="*/ 5 h 41"/>
                <a:gd name="T2" fmla="*/ 9 w 20"/>
                <a:gd name="T3" fmla="*/ 0 h 41"/>
                <a:gd name="T4" fmla="*/ 20 w 20"/>
                <a:gd name="T5" fmla="*/ 10 h 41"/>
                <a:gd name="T6" fmla="*/ 14 w 20"/>
                <a:gd name="T7" fmla="*/ 41 h 41"/>
                <a:gd name="T8" fmla="*/ 6 w 20"/>
                <a:gd name="T9" fmla="*/ 39 h 41"/>
                <a:gd name="T10" fmla="*/ 0 w 20"/>
                <a:gd name="T11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0" y="5"/>
                  </a:moveTo>
                  <a:cubicBezTo>
                    <a:pt x="3" y="2"/>
                    <a:pt x="9" y="0"/>
                    <a:pt x="9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0" y="41"/>
                    <a:pt x="6" y="39"/>
                  </a:cubicBezTo>
                  <a:cubicBezTo>
                    <a:pt x="3" y="37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CDC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1" name="Freeform 904">
              <a:extLst>
                <a:ext uri="{FF2B5EF4-FFF2-40B4-BE49-F238E27FC236}">
                  <a16:creationId xmlns:a16="http://schemas.microsoft.com/office/drawing/2014/main" xmlns="" id="{DA1581DA-C374-446E-B6A0-F6A4BB2666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32513" y="4191001"/>
              <a:ext cx="26988" cy="58738"/>
            </a:xfrm>
            <a:custGeom>
              <a:avLst/>
              <a:gdLst>
                <a:gd name="T0" fmla="*/ 4 w 17"/>
                <a:gd name="T1" fmla="*/ 3 h 37"/>
                <a:gd name="T2" fmla="*/ 7 w 17"/>
                <a:gd name="T3" fmla="*/ 1 h 37"/>
                <a:gd name="T4" fmla="*/ 15 w 17"/>
                <a:gd name="T5" fmla="*/ 6 h 37"/>
                <a:gd name="T6" fmla="*/ 17 w 17"/>
                <a:gd name="T7" fmla="*/ 12 h 37"/>
                <a:gd name="T8" fmla="*/ 13 w 17"/>
                <a:gd name="T9" fmla="*/ 34 h 37"/>
                <a:gd name="T10" fmla="*/ 10 w 17"/>
                <a:gd name="T11" fmla="*/ 36 h 37"/>
                <a:gd name="T12" fmla="*/ 3 w 17"/>
                <a:gd name="T13" fmla="*/ 31 h 37"/>
                <a:gd name="T14" fmla="*/ 0 w 17"/>
                <a:gd name="T15" fmla="*/ 26 h 37"/>
                <a:gd name="T16" fmla="*/ 4 w 17"/>
                <a:gd name="T17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7">
                  <a:moveTo>
                    <a:pt x="4" y="3"/>
                  </a:moveTo>
                  <a:cubicBezTo>
                    <a:pt x="4" y="1"/>
                    <a:pt x="6" y="0"/>
                    <a:pt x="7" y="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7"/>
                    <a:pt x="17" y="10"/>
                    <a:pt x="17" y="1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6"/>
                    <a:pt x="11" y="37"/>
                    <a:pt x="10" y="36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30"/>
                    <a:pt x="0" y="28"/>
                    <a:pt x="0" y="26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2" name="Freeform 905">
              <a:extLst>
                <a:ext uri="{FF2B5EF4-FFF2-40B4-BE49-F238E27FC236}">
                  <a16:creationId xmlns:a16="http://schemas.microsoft.com/office/drawing/2014/main" xmlns="" id="{231446F5-924D-4FC7-9B61-0665524B90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6150" y="4086226"/>
              <a:ext cx="522288" cy="500063"/>
            </a:xfrm>
            <a:custGeom>
              <a:avLst/>
              <a:gdLst>
                <a:gd name="T0" fmla="*/ 324 w 329"/>
                <a:gd name="T1" fmla="*/ 70 h 315"/>
                <a:gd name="T2" fmla="*/ 181 w 329"/>
                <a:gd name="T3" fmla="*/ 3 h 315"/>
                <a:gd name="T4" fmla="*/ 122 w 329"/>
                <a:gd name="T5" fmla="*/ 34 h 315"/>
                <a:gd name="T6" fmla="*/ 66 w 329"/>
                <a:gd name="T7" fmla="*/ 116 h 315"/>
                <a:gd name="T8" fmla="*/ 2 w 329"/>
                <a:gd name="T9" fmla="*/ 181 h 315"/>
                <a:gd name="T10" fmla="*/ 1 w 329"/>
                <a:gd name="T11" fmla="*/ 222 h 315"/>
                <a:gd name="T12" fmla="*/ 2 w 329"/>
                <a:gd name="T13" fmla="*/ 234 h 315"/>
                <a:gd name="T14" fmla="*/ 136 w 329"/>
                <a:gd name="T15" fmla="*/ 315 h 315"/>
                <a:gd name="T16" fmla="*/ 180 w 329"/>
                <a:gd name="T17" fmla="*/ 293 h 315"/>
                <a:gd name="T18" fmla="*/ 182 w 329"/>
                <a:gd name="T19" fmla="*/ 274 h 315"/>
                <a:gd name="T20" fmla="*/ 229 w 329"/>
                <a:gd name="T21" fmla="*/ 251 h 315"/>
                <a:gd name="T22" fmla="*/ 232 w 329"/>
                <a:gd name="T23" fmla="*/ 250 h 315"/>
                <a:gd name="T24" fmla="*/ 256 w 329"/>
                <a:gd name="T25" fmla="*/ 297 h 315"/>
                <a:gd name="T26" fmla="*/ 319 w 329"/>
                <a:gd name="T27" fmla="*/ 261 h 315"/>
                <a:gd name="T28" fmla="*/ 324 w 329"/>
                <a:gd name="T29" fmla="*/ 7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9" h="315">
                  <a:moveTo>
                    <a:pt x="324" y="70"/>
                  </a:moveTo>
                  <a:cubicBezTo>
                    <a:pt x="250" y="26"/>
                    <a:pt x="189" y="0"/>
                    <a:pt x="181" y="3"/>
                  </a:cubicBezTo>
                  <a:cubicBezTo>
                    <a:pt x="181" y="3"/>
                    <a:pt x="151" y="10"/>
                    <a:pt x="122" y="34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5" y="172"/>
                    <a:pt x="2" y="181"/>
                  </a:cubicBezTo>
                  <a:cubicBezTo>
                    <a:pt x="2" y="181"/>
                    <a:pt x="0" y="196"/>
                    <a:pt x="1" y="222"/>
                  </a:cubicBezTo>
                  <a:cubicBezTo>
                    <a:pt x="1" y="227"/>
                    <a:pt x="0" y="229"/>
                    <a:pt x="2" y="234"/>
                  </a:cubicBezTo>
                  <a:cubicBezTo>
                    <a:pt x="11" y="250"/>
                    <a:pt x="66" y="303"/>
                    <a:pt x="136" y="315"/>
                  </a:cubicBezTo>
                  <a:cubicBezTo>
                    <a:pt x="136" y="315"/>
                    <a:pt x="148" y="315"/>
                    <a:pt x="180" y="293"/>
                  </a:cubicBezTo>
                  <a:cubicBezTo>
                    <a:pt x="180" y="293"/>
                    <a:pt x="173" y="277"/>
                    <a:pt x="182" y="274"/>
                  </a:cubicBezTo>
                  <a:cubicBezTo>
                    <a:pt x="182" y="274"/>
                    <a:pt x="177" y="276"/>
                    <a:pt x="229" y="251"/>
                  </a:cubicBezTo>
                  <a:cubicBezTo>
                    <a:pt x="228" y="252"/>
                    <a:pt x="229" y="251"/>
                    <a:pt x="232" y="250"/>
                  </a:cubicBezTo>
                  <a:cubicBezTo>
                    <a:pt x="241" y="246"/>
                    <a:pt x="263" y="243"/>
                    <a:pt x="256" y="297"/>
                  </a:cubicBezTo>
                  <a:cubicBezTo>
                    <a:pt x="319" y="261"/>
                    <a:pt x="319" y="261"/>
                    <a:pt x="319" y="261"/>
                  </a:cubicBezTo>
                  <a:cubicBezTo>
                    <a:pt x="319" y="261"/>
                    <a:pt x="329" y="72"/>
                    <a:pt x="324" y="70"/>
                  </a:cubicBezTo>
                </a:path>
              </a:pathLst>
            </a:custGeom>
            <a:solidFill>
              <a:srgbClr val="E7E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3" name="Freeform 906">
              <a:extLst>
                <a:ext uri="{FF2B5EF4-FFF2-40B4-BE49-F238E27FC236}">
                  <a16:creationId xmlns:a16="http://schemas.microsoft.com/office/drawing/2014/main" xmlns="" id="{8C436C2E-8D32-4267-B551-1CC77407CD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38875" y="4194176"/>
              <a:ext cx="323850" cy="385763"/>
            </a:xfrm>
            <a:custGeom>
              <a:avLst/>
              <a:gdLst>
                <a:gd name="T0" fmla="*/ 202 w 204"/>
                <a:gd name="T1" fmla="*/ 170 h 243"/>
                <a:gd name="T2" fmla="*/ 203 w 204"/>
                <a:gd name="T3" fmla="*/ 103 h 243"/>
                <a:gd name="T4" fmla="*/ 196 w 204"/>
                <a:gd name="T5" fmla="*/ 19 h 243"/>
                <a:gd name="T6" fmla="*/ 191 w 204"/>
                <a:gd name="T7" fmla="*/ 2 h 243"/>
                <a:gd name="T8" fmla="*/ 185 w 204"/>
                <a:gd name="T9" fmla="*/ 1 h 243"/>
                <a:gd name="T10" fmla="*/ 152 w 204"/>
                <a:gd name="T11" fmla="*/ 21 h 243"/>
                <a:gd name="T12" fmla="*/ 133 w 204"/>
                <a:gd name="T13" fmla="*/ 37 h 243"/>
                <a:gd name="T14" fmla="*/ 124 w 204"/>
                <a:gd name="T15" fmla="*/ 53 h 243"/>
                <a:gd name="T16" fmla="*/ 78 w 204"/>
                <a:gd name="T17" fmla="*/ 137 h 243"/>
                <a:gd name="T18" fmla="*/ 5 w 204"/>
                <a:gd name="T19" fmla="*/ 194 h 243"/>
                <a:gd name="T20" fmla="*/ 2 w 204"/>
                <a:gd name="T21" fmla="*/ 243 h 243"/>
                <a:gd name="T22" fmla="*/ 52 w 204"/>
                <a:gd name="T23" fmla="*/ 231 h 243"/>
                <a:gd name="T24" fmla="*/ 58 w 204"/>
                <a:gd name="T25" fmla="*/ 218 h 243"/>
                <a:gd name="T26" fmla="*/ 110 w 204"/>
                <a:gd name="T27" fmla="*/ 183 h 243"/>
                <a:gd name="T28" fmla="*/ 120 w 204"/>
                <a:gd name="T29" fmla="*/ 197 h 243"/>
                <a:gd name="T30" fmla="*/ 122 w 204"/>
                <a:gd name="T31" fmla="*/ 229 h 243"/>
                <a:gd name="T32" fmla="*/ 193 w 204"/>
                <a:gd name="T33" fmla="*/ 189 h 243"/>
                <a:gd name="T34" fmla="*/ 202 w 204"/>
                <a:gd name="T35" fmla="*/ 17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" h="243">
                  <a:moveTo>
                    <a:pt x="202" y="170"/>
                  </a:moveTo>
                  <a:cubicBezTo>
                    <a:pt x="204" y="139"/>
                    <a:pt x="203" y="124"/>
                    <a:pt x="203" y="103"/>
                  </a:cubicBezTo>
                  <a:cubicBezTo>
                    <a:pt x="203" y="60"/>
                    <a:pt x="197" y="24"/>
                    <a:pt x="196" y="19"/>
                  </a:cubicBezTo>
                  <a:cubicBezTo>
                    <a:pt x="195" y="12"/>
                    <a:pt x="193" y="5"/>
                    <a:pt x="191" y="2"/>
                  </a:cubicBezTo>
                  <a:cubicBezTo>
                    <a:pt x="190" y="1"/>
                    <a:pt x="187" y="0"/>
                    <a:pt x="185" y="1"/>
                  </a:cubicBezTo>
                  <a:cubicBezTo>
                    <a:pt x="170" y="8"/>
                    <a:pt x="154" y="20"/>
                    <a:pt x="152" y="21"/>
                  </a:cubicBezTo>
                  <a:cubicBezTo>
                    <a:pt x="142" y="27"/>
                    <a:pt x="139" y="30"/>
                    <a:pt x="133" y="37"/>
                  </a:cubicBezTo>
                  <a:cubicBezTo>
                    <a:pt x="130" y="41"/>
                    <a:pt x="128" y="45"/>
                    <a:pt x="124" y="53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13" y="179"/>
                    <a:pt x="5" y="194"/>
                  </a:cubicBezTo>
                  <a:cubicBezTo>
                    <a:pt x="0" y="203"/>
                    <a:pt x="2" y="243"/>
                    <a:pt x="2" y="243"/>
                  </a:cubicBezTo>
                  <a:cubicBezTo>
                    <a:pt x="23" y="243"/>
                    <a:pt x="38" y="238"/>
                    <a:pt x="52" y="231"/>
                  </a:cubicBezTo>
                  <a:cubicBezTo>
                    <a:pt x="52" y="231"/>
                    <a:pt x="55" y="222"/>
                    <a:pt x="58" y="218"/>
                  </a:cubicBezTo>
                  <a:cubicBezTo>
                    <a:pt x="64" y="210"/>
                    <a:pt x="102" y="184"/>
                    <a:pt x="110" y="183"/>
                  </a:cubicBezTo>
                  <a:cubicBezTo>
                    <a:pt x="110" y="183"/>
                    <a:pt x="119" y="181"/>
                    <a:pt x="120" y="197"/>
                  </a:cubicBezTo>
                  <a:cubicBezTo>
                    <a:pt x="120" y="201"/>
                    <a:pt x="121" y="215"/>
                    <a:pt x="122" y="229"/>
                  </a:cubicBezTo>
                  <a:cubicBezTo>
                    <a:pt x="193" y="189"/>
                    <a:pt x="193" y="189"/>
                    <a:pt x="193" y="189"/>
                  </a:cubicBezTo>
                  <a:cubicBezTo>
                    <a:pt x="199" y="186"/>
                    <a:pt x="202" y="179"/>
                    <a:pt x="202" y="17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4" name="Freeform 907">
              <a:extLst>
                <a:ext uri="{FF2B5EF4-FFF2-40B4-BE49-F238E27FC236}">
                  <a16:creationId xmlns:a16="http://schemas.microsoft.com/office/drawing/2014/main" xmlns="" id="{B1E74C9C-4EDF-4307-B156-CFB5D7F4F6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03975" y="4200526"/>
              <a:ext cx="136525" cy="342900"/>
            </a:xfrm>
            <a:custGeom>
              <a:avLst/>
              <a:gdLst>
                <a:gd name="T0" fmla="*/ 76 w 86"/>
                <a:gd name="T1" fmla="*/ 188 h 216"/>
                <a:gd name="T2" fmla="*/ 79 w 86"/>
                <a:gd name="T3" fmla="*/ 185 h 216"/>
                <a:gd name="T4" fmla="*/ 83 w 86"/>
                <a:gd name="T5" fmla="*/ 120 h 216"/>
                <a:gd name="T6" fmla="*/ 84 w 86"/>
                <a:gd name="T7" fmla="*/ 118 h 216"/>
                <a:gd name="T8" fmla="*/ 86 w 86"/>
                <a:gd name="T9" fmla="*/ 113 h 216"/>
                <a:gd name="T10" fmla="*/ 85 w 86"/>
                <a:gd name="T11" fmla="*/ 51 h 216"/>
                <a:gd name="T12" fmla="*/ 82 w 86"/>
                <a:gd name="T13" fmla="*/ 1 h 216"/>
                <a:gd name="T14" fmla="*/ 80 w 86"/>
                <a:gd name="T15" fmla="*/ 0 h 216"/>
                <a:gd name="T16" fmla="*/ 43 w 86"/>
                <a:gd name="T17" fmla="*/ 25 h 216"/>
                <a:gd name="T18" fmla="*/ 26 w 86"/>
                <a:gd name="T19" fmla="*/ 47 h 216"/>
                <a:gd name="T20" fmla="*/ 1 w 86"/>
                <a:gd name="T21" fmla="*/ 90 h 216"/>
                <a:gd name="T22" fmla="*/ 0 w 86"/>
                <a:gd name="T23" fmla="*/ 94 h 216"/>
                <a:gd name="T24" fmla="*/ 0 w 86"/>
                <a:gd name="T25" fmla="*/ 174 h 216"/>
                <a:gd name="T26" fmla="*/ 2 w 86"/>
                <a:gd name="T27" fmla="*/ 175 h 216"/>
                <a:gd name="T28" fmla="*/ 30 w 86"/>
                <a:gd name="T29" fmla="*/ 215 h 216"/>
                <a:gd name="T30" fmla="*/ 76 w 86"/>
                <a:gd name="T31" fmla="*/ 18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216">
                  <a:moveTo>
                    <a:pt x="76" y="188"/>
                  </a:moveTo>
                  <a:cubicBezTo>
                    <a:pt x="78" y="187"/>
                    <a:pt x="79" y="186"/>
                    <a:pt x="79" y="185"/>
                  </a:cubicBezTo>
                  <a:cubicBezTo>
                    <a:pt x="84" y="166"/>
                    <a:pt x="83" y="128"/>
                    <a:pt x="83" y="120"/>
                  </a:cubicBezTo>
                  <a:cubicBezTo>
                    <a:pt x="83" y="119"/>
                    <a:pt x="84" y="119"/>
                    <a:pt x="84" y="118"/>
                  </a:cubicBezTo>
                  <a:cubicBezTo>
                    <a:pt x="85" y="116"/>
                    <a:pt x="86" y="115"/>
                    <a:pt x="86" y="113"/>
                  </a:cubicBezTo>
                  <a:cubicBezTo>
                    <a:pt x="86" y="113"/>
                    <a:pt x="86" y="75"/>
                    <a:pt x="85" y="51"/>
                  </a:cubicBezTo>
                  <a:cubicBezTo>
                    <a:pt x="83" y="27"/>
                    <a:pt x="82" y="1"/>
                    <a:pt x="82" y="1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33" y="31"/>
                    <a:pt x="26" y="47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2"/>
                    <a:pt x="0" y="93"/>
                    <a:pt x="0" y="9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5"/>
                    <a:pt x="1" y="175"/>
                    <a:pt x="2" y="175"/>
                  </a:cubicBezTo>
                  <a:cubicBezTo>
                    <a:pt x="36" y="182"/>
                    <a:pt x="29" y="216"/>
                    <a:pt x="30" y="215"/>
                  </a:cubicBezTo>
                  <a:lnTo>
                    <a:pt x="76" y="18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5" name="Freeform 908">
              <a:extLst>
                <a:ext uri="{FF2B5EF4-FFF2-40B4-BE49-F238E27FC236}">
                  <a16:creationId xmlns:a16="http://schemas.microsoft.com/office/drawing/2014/main" xmlns="" id="{9E1702DF-3C00-48E7-814D-BC43AACBA5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0325" y="4219576"/>
              <a:ext cx="115888" cy="185738"/>
            </a:xfrm>
            <a:custGeom>
              <a:avLst/>
              <a:gdLst>
                <a:gd name="T0" fmla="*/ 66 w 73"/>
                <a:gd name="T1" fmla="*/ 1 h 117"/>
                <a:gd name="T2" fmla="*/ 72 w 73"/>
                <a:gd name="T3" fmla="*/ 5 h 117"/>
                <a:gd name="T4" fmla="*/ 73 w 73"/>
                <a:gd name="T5" fmla="*/ 49 h 117"/>
                <a:gd name="T6" fmla="*/ 57 w 73"/>
                <a:gd name="T7" fmla="*/ 79 h 117"/>
                <a:gd name="T8" fmla="*/ 4 w 73"/>
                <a:gd name="T9" fmla="*/ 116 h 117"/>
                <a:gd name="T10" fmla="*/ 0 w 73"/>
                <a:gd name="T11" fmla="*/ 115 h 117"/>
                <a:gd name="T12" fmla="*/ 0 w 73"/>
                <a:gd name="T13" fmla="*/ 93 h 117"/>
                <a:gd name="T14" fmla="*/ 3 w 73"/>
                <a:gd name="T15" fmla="*/ 79 h 117"/>
                <a:gd name="T16" fmla="*/ 31 w 73"/>
                <a:gd name="T17" fmla="*/ 30 h 117"/>
                <a:gd name="T18" fmla="*/ 41 w 73"/>
                <a:gd name="T19" fmla="*/ 19 h 117"/>
                <a:gd name="T20" fmla="*/ 66 w 73"/>
                <a:gd name="T21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117">
                  <a:moveTo>
                    <a:pt x="66" y="1"/>
                  </a:moveTo>
                  <a:cubicBezTo>
                    <a:pt x="69" y="0"/>
                    <a:pt x="72" y="2"/>
                    <a:pt x="72" y="5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60"/>
                    <a:pt x="67" y="72"/>
                    <a:pt x="57" y="79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2" y="117"/>
                    <a:pt x="0" y="116"/>
                    <a:pt x="0" y="11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88"/>
                    <a:pt x="1" y="83"/>
                    <a:pt x="3" y="79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3" y="25"/>
                    <a:pt x="37" y="21"/>
                    <a:pt x="41" y="19"/>
                  </a:cubicBezTo>
                  <a:lnTo>
                    <a:pt x="66" y="1"/>
                  </a:lnTo>
                  <a:close/>
                </a:path>
              </a:pathLst>
            </a:custGeom>
            <a:solidFill>
              <a:srgbClr val="457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6" name="Freeform 909">
              <a:extLst>
                <a:ext uri="{FF2B5EF4-FFF2-40B4-BE49-F238E27FC236}">
                  <a16:creationId xmlns:a16="http://schemas.microsoft.com/office/drawing/2014/main" xmlns="" id="{22493F37-3654-4258-A79B-B56B1A2409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0325" y="4221163"/>
              <a:ext cx="109538" cy="177800"/>
            </a:xfrm>
            <a:custGeom>
              <a:avLst/>
              <a:gdLst>
                <a:gd name="T0" fmla="*/ 69 w 69"/>
                <a:gd name="T1" fmla="*/ 46 h 112"/>
                <a:gd name="T2" fmla="*/ 68 w 69"/>
                <a:gd name="T3" fmla="*/ 2 h 112"/>
                <a:gd name="T4" fmla="*/ 67 w 69"/>
                <a:gd name="T5" fmla="*/ 0 h 112"/>
                <a:gd name="T6" fmla="*/ 66 w 69"/>
                <a:gd name="T7" fmla="*/ 0 h 112"/>
                <a:gd name="T8" fmla="*/ 41 w 69"/>
                <a:gd name="T9" fmla="*/ 18 h 112"/>
                <a:gd name="T10" fmla="*/ 31 w 69"/>
                <a:gd name="T11" fmla="*/ 29 h 112"/>
                <a:gd name="T12" fmla="*/ 3 w 69"/>
                <a:gd name="T13" fmla="*/ 78 h 112"/>
                <a:gd name="T14" fmla="*/ 0 w 69"/>
                <a:gd name="T15" fmla="*/ 92 h 112"/>
                <a:gd name="T16" fmla="*/ 0 w 69"/>
                <a:gd name="T17" fmla="*/ 112 h 112"/>
                <a:gd name="T18" fmla="*/ 53 w 69"/>
                <a:gd name="T19" fmla="*/ 75 h 112"/>
                <a:gd name="T20" fmla="*/ 69 w 69"/>
                <a:gd name="T21" fmla="*/ 4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112">
                  <a:moveTo>
                    <a:pt x="69" y="46"/>
                  </a:moveTo>
                  <a:cubicBezTo>
                    <a:pt x="68" y="2"/>
                    <a:pt x="68" y="2"/>
                    <a:pt x="68" y="2"/>
                  </a:cubicBezTo>
                  <a:cubicBezTo>
                    <a:pt x="68" y="1"/>
                    <a:pt x="67" y="0"/>
                    <a:pt x="67" y="0"/>
                  </a:cubicBezTo>
                  <a:cubicBezTo>
                    <a:pt x="67" y="0"/>
                    <a:pt x="66" y="0"/>
                    <a:pt x="66" y="0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7" y="20"/>
                    <a:pt x="33" y="24"/>
                    <a:pt x="31" y="29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" y="82"/>
                    <a:pt x="0" y="87"/>
                    <a:pt x="0" y="9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62" y="69"/>
                    <a:pt x="68" y="57"/>
                    <a:pt x="69" y="46"/>
                  </a:cubicBezTo>
                  <a:close/>
                </a:path>
              </a:pathLst>
            </a:custGeom>
            <a:solidFill>
              <a:srgbClr val="6A98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9" name="Freeform 910">
              <a:extLst>
                <a:ext uri="{FF2B5EF4-FFF2-40B4-BE49-F238E27FC236}">
                  <a16:creationId xmlns:a16="http://schemas.microsoft.com/office/drawing/2014/main" xmlns="" id="{B5FA6C08-B5EA-4BD8-BB43-E49D8278A1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34100" y="4264026"/>
              <a:ext cx="230188" cy="138113"/>
            </a:xfrm>
            <a:custGeom>
              <a:avLst/>
              <a:gdLst>
                <a:gd name="T0" fmla="*/ 145 w 145"/>
                <a:gd name="T1" fmla="*/ 73 h 87"/>
                <a:gd name="T2" fmla="*/ 133 w 145"/>
                <a:gd name="T3" fmla="*/ 85 h 87"/>
                <a:gd name="T4" fmla="*/ 3 w 145"/>
                <a:gd name="T5" fmla="*/ 16 h 87"/>
                <a:gd name="T6" fmla="*/ 8 w 145"/>
                <a:gd name="T7" fmla="*/ 0 h 87"/>
                <a:gd name="T8" fmla="*/ 25 w 145"/>
                <a:gd name="T9" fmla="*/ 6 h 87"/>
                <a:gd name="T10" fmla="*/ 139 w 145"/>
                <a:gd name="T11" fmla="*/ 66 h 87"/>
                <a:gd name="T12" fmla="*/ 145 w 145"/>
                <a:gd name="T13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87">
                  <a:moveTo>
                    <a:pt x="145" y="73"/>
                  </a:moveTo>
                  <a:cubicBezTo>
                    <a:pt x="140" y="80"/>
                    <a:pt x="138" y="87"/>
                    <a:pt x="133" y="85"/>
                  </a:cubicBezTo>
                  <a:cubicBezTo>
                    <a:pt x="66" y="69"/>
                    <a:pt x="15" y="34"/>
                    <a:pt x="3" y="16"/>
                  </a:cubicBezTo>
                  <a:cubicBezTo>
                    <a:pt x="0" y="12"/>
                    <a:pt x="4" y="7"/>
                    <a:pt x="8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39" y="66"/>
                    <a:pt x="139" y="66"/>
                    <a:pt x="139" y="66"/>
                  </a:cubicBezTo>
                  <a:cubicBezTo>
                    <a:pt x="145" y="73"/>
                    <a:pt x="145" y="73"/>
                    <a:pt x="145" y="73"/>
                  </a:cubicBezTo>
                </a:path>
              </a:pathLst>
            </a:custGeom>
            <a:solidFill>
              <a:srgbClr val="FF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0" name="Freeform 911">
              <a:extLst>
                <a:ext uri="{FF2B5EF4-FFF2-40B4-BE49-F238E27FC236}">
                  <a16:creationId xmlns:a16="http://schemas.microsoft.com/office/drawing/2014/main" xmlns="" id="{31CB2507-6ED8-4556-87DE-8D0DA0ABA9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2038" y="4148138"/>
              <a:ext cx="290513" cy="246063"/>
            </a:xfrm>
            <a:custGeom>
              <a:avLst/>
              <a:gdLst>
                <a:gd name="T0" fmla="*/ 135 w 183"/>
                <a:gd name="T1" fmla="*/ 152 h 155"/>
                <a:gd name="T2" fmla="*/ 130 w 183"/>
                <a:gd name="T3" fmla="*/ 154 h 155"/>
                <a:gd name="T4" fmla="*/ 1 w 183"/>
                <a:gd name="T5" fmla="*/ 84 h 155"/>
                <a:gd name="T6" fmla="*/ 1 w 183"/>
                <a:gd name="T7" fmla="*/ 78 h 155"/>
                <a:gd name="T8" fmla="*/ 53 w 183"/>
                <a:gd name="T9" fmla="*/ 2 h 155"/>
                <a:gd name="T10" fmla="*/ 57 w 183"/>
                <a:gd name="T11" fmla="*/ 2 h 155"/>
                <a:gd name="T12" fmla="*/ 181 w 183"/>
                <a:gd name="T13" fmla="*/ 63 h 155"/>
                <a:gd name="T14" fmla="*/ 182 w 183"/>
                <a:gd name="T15" fmla="*/ 67 h 155"/>
                <a:gd name="T16" fmla="*/ 159 w 183"/>
                <a:gd name="T17" fmla="*/ 111 h 155"/>
                <a:gd name="T18" fmla="*/ 135 w 183"/>
                <a:gd name="T19" fmla="*/ 15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155">
                  <a:moveTo>
                    <a:pt x="135" y="152"/>
                  </a:moveTo>
                  <a:cubicBezTo>
                    <a:pt x="134" y="154"/>
                    <a:pt x="132" y="155"/>
                    <a:pt x="130" y="154"/>
                  </a:cubicBezTo>
                  <a:cubicBezTo>
                    <a:pt x="50" y="137"/>
                    <a:pt x="10" y="96"/>
                    <a:pt x="1" y="84"/>
                  </a:cubicBezTo>
                  <a:cubicBezTo>
                    <a:pt x="0" y="83"/>
                    <a:pt x="0" y="80"/>
                    <a:pt x="1" y="78"/>
                  </a:cubicBezTo>
                  <a:cubicBezTo>
                    <a:pt x="15" y="50"/>
                    <a:pt x="44" y="14"/>
                    <a:pt x="53" y="2"/>
                  </a:cubicBezTo>
                  <a:cubicBezTo>
                    <a:pt x="54" y="1"/>
                    <a:pt x="56" y="0"/>
                    <a:pt x="57" y="2"/>
                  </a:cubicBezTo>
                  <a:cubicBezTo>
                    <a:pt x="68" y="9"/>
                    <a:pt x="112" y="36"/>
                    <a:pt x="181" y="63"/>
                  </a:cubicBezTo>
                  <a:cubicBezTo>
                    <a:pt x="182" y="64"/>
                    <a:pt x="183" y="66"/>
                    <a:pt x="182" y="67"/>
                  </a:cubicBezTo>
                  <a:cubicBezTo>
                    <a:pt x="178" y="76"/>
                    <a:pt x="165" y="98"/>
                    <a:pt x="159" y="111"/>
                  </a:cubicBezTo>
                  <a:cubicBezTo>
                    <a:pt x="152" y="124"/>
                    <a:pt x="139" y="143"/>
                    <a:pt x="135" y="152"/>
                  </a:cubicBezTo>
                </a:path>
              </a:pathLst>
            </a:custGeom>
            <a:solidFill>
              <a:srgbClr val="6D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2" name="Freeform 912">
              <a:extLst>
                <a:ext uri="{FF2B5EF4-FFF2-40B4-BE49-F238E27FC236}">
                  <a16:creationId xmlns:a16="http://schemas.microsoft.com/office/drawing/2014/main" xmlns="" id="{D86B391E-9133-418D-8202-6E9149AD4E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40450" y="4146551"/>
              <a:ext cx="293688" cy="247650"/>
            </a:xfrm>
            <a:custGeom>
              <a:avLst/>
              <a:gdLst>
                <a:gd name="T0" fmla="*/ 131 w 185"/>
                <a:gd name="T1" fmla="*/ 156 h 156"/>
                <a:gd name="T2" fmla="*/ 2 w 185"/>
                <a:gd name="T3" fmla="*/ 86 h 156"/>
                <a:gd name="T4" fmla="*/ 1 w 185"/>
                <a:gd name="T5" fmla="*/ 79 h 156"/>
                <a:gd name="T6" fmla="*/ 45 w 185"/>
                <a:gd name="T7" fmla="*/ 13 h 156"/>
                <a:gd name="T8" fmla="*/ 53 w 185"/>
                <a:gd name="T9" fmla="*/ 3 h 156"/>
                <a:gd name="T10" fmla="*/ 59 w 185"/>
                <a:gd name="T11" fmla="*/ 2 h 156"/>
                <a:gd name="T12" fmla="*/ 182 w 185"/>
                <a:gd name="T13" fmla="*/ 63 h 156"/>
                <a:gd name="T14" fmla="*/ 184 w 185"/>
                <a:gd name="T15" fmla="*/ 66 h 156"/>
                <a:gd name="T16" fmla="*/ 184 w 185"/>
                <a:gd name="T17" fmla="*/ 69 h 156"/>
                <a:gd name="T18" fmla="*/ 175 w 185"/>
                <a:gd name="T19" fmla="*/ 85 h 156"/>
                <a:gd name="T20" fmla="*/ 161 w 185"/>
                <a:gd name="T21" fmla="*/ 112 h 156"/>
                <a:gd name="T22" fmla="*/ 148 w 185"/>
                <a:gd name="T23" fmla="*/ 135 h 156"/>
                <a:gd name="T24" fmla="*/ 137 w 185"/>
                <a:gd name="T25" fmla="*/ 153 h 156"/>
                <a:gd name="T26" fmla="*/ 132 w 185"/>
                <a:gd name="T27" fmla="*/ 156 h 156"/>
                <a:gd name="T28" fmla="*/ 131 w 185"/>
                <a:gd name="T29" fmla="*/ 156 h 156"/>
                <a:gd name="T30" fmla="*/ 54 w 185"/>
                <a:gd name="T31" fmla="*/ 4 h 156"/>
                <a:gd name="T32" fmla="*/ 47 w 185"/>
                <a:gd name="T33" fmla="*/ 14 h 156"/>
                <a:gd name="T34" fmla="*/ 3 w 185"/>
                <a:gd name="T35" fmla="*/ 80 h 156"/>
                <a:gd name="T36" fmla="*/ 3 w 185"/>
                <a:gd name="T37" fmla="*/ 85 h 156"/>
                <a:gd name="T38" fmla="*/ 131 w 185"/>
                <a:gd name="T39" fmla="*/ 155 h 156"/>
                <a:gd name="T40" fmla="*/ 135 w 185"/>
                <a:gd name="T41" fmla="*/ 153 h 156"/>
                <a:gd name="T42" fmla="*/ 146 w 185"/>
                <a:gd name="T43" fmla="*/ 134 h 156"/>
                <a:gd name="T44" fmla="*/ 159 w 185"/>
                <a:gd name="T45" fmla="*/ 111 h 156"/>
                <a:gd name="T46" fmla="*/ 174 w 185"/>
                <a:gd name="T47" fmla="*/ 84 h 156"/>
                <a:gd name="T48" fmla="*/ 182 w 185"/>
                <a:gd name="T49" fmla="*/ 68 h 156"/>
                <a:gd name="T50" fmla="*/ 182 w 185"/>
                <a:gd name="T51" fmla="*/ 66 h 156"/>
                <a:gd name="T52" fmla="*/ 181 w 185"/>
                <a:gd name="T53" fmla="*/ 65 h 156"/>
                <a:gd name="T54" fmla="*/ 58 w 185"/>
                <a:gd name="T55" fmla="*/ 3 h 156"/>
                <a:gd name="T56" fmla="*/ 56 w 185"/>
                <a:gd name="T57" fmla="*/ 3 h 156"/>
                <a:gd name="T58" fmla="*/ 54 w 185"/>
                <a:gd name="T59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5" h="156">
                  <a:moveTo>
                    <a:pt x="131" y="156"/>
                  </a:moveTo>
                  <a:cubicBezTo>
                    <a:pt x="58" y="141"/>
                    <a:pt x="15" y="103"/>
                    <a:pt x="2" y="86"/>
                  </a:cubicBezTo>
                  <a:cubicBezTo>
                    <a:pt x="0" y="84"/>
                    <a:pt x="0" y="81"/>
                    <a:pt x="1" y="79"/>
                  </a:cubicBezTo>
                  <a:cubicBezTo>
                    <a:pt x="13" y="57"/>
                    <a:pt x="33" y="29"/>
                    <a:pt x="45" y="13"/>
                  </a:cubicBezTo>
                  <a:cubicBezTo>
                    <a:pt x="49" y="9"/>
                    <a:pt x="51" y="5"/>
                    <a:pt x="53" y="3"/>
                  </a:cubicBezTo>
                  <a:cubicBezTo>
                    <a:pt x="54" y="1"/>
                    <a:pt x="57" y="0"/>
                    <a:pt x="59" y="2"/>
                  </a:cubicBezTo>
                  <a:cubicBezTo>
                    <a:pt x="69" y="9"/>
                    <a:pt x="112" y="35"/>
                    <a:pt x="182" y="63"/>
                  </a:cubicBezTo>
                  <a:cubicBezTo>
                    <a:pt x="183" y="64"/>
                    <a:pt x="184" y="65"/>
                    <a:pt x="184" y="66"/>
                  </a:cubicBezTo>
                  <a:cubicBezTo>
                    <a:pt x="185" y="67"/>
                    <a:pt x="185" y="68"/>
                    <a:pt x="184" y="69"/>
                  </a:cubicBezTo>
                  <a:cubicBezTo>
                    <a:pt x="182" y="72"/>
                    <a:pt x="179" y="78"/>
                    <a:pt x="175" y="85"/>
                  </a:cubicBezTo>
                  <a:cubicBezTo>
                    <a:pt x="170" y="94"/>
                    <a:pt x="164" y="104"/>
                    <a:pt x="161" y="112"/>
                  </a:cubicBezTo>
                  <a:cubicBezTo>
                    <a:pt x="157" y="119"/>
                    <a:pt x="152" y="127"/>
                    <a:pt x="148" y="135"/>
                  </a:cubicBezTo>
                  <a:cubicBezTo>
                    <a:pt x="143" y="142"/>
                    <a:pt x="139" y="149"/>
                    <a:pt x="137" y="153"/>
                  </a:cubicBezTo>
                  <a:cubicBezTo>
                    <a:pt x="136" y="155"/>
                    <a:pt x="134" y="156"/>
                    <a:pt x="132" y="156"/>
                  </a:cubicBezTo>
                  <a:cubicBezTo>
                    <a:pt x="131" y="156"/>
                    <a:pt x="131" y="156"/>
                    <a:pt x="131" y="156"/>
                  </a:cubicBezTo>
                  <a:moveTo>
                    <a:pt x="54" y="4"/>
                  </a:moveTo>
                  <a:cubicBezTo>
                    <a:pt x="53" y="6"/>
                    <a:pt x="50" y="10"/>
                    <a:pt x="47" y="14"/>
                  </a:cubicBezTo>
                  <a:cubicBezTo>
                    <a:pt x="35" y="30"/>
                    <a:pt x="14" y="58"/>
                    <a:pt x="3" y="80"/>
                  </a:cubicBezTo>
                  <a:cubicBezTo>
                    <a:pt x="2" y="81"/>
                    <a:pt x="2" y="83"/>
                    <a:pt x="3" y="85"/>
                  </a:cubicBezTo>
                  <a:cubicBezTo>
                    <a:pt x="16" y="102"/>
                    <a:pt x="59" y="139"/>
                    <a:pt x="131" y="155"/>
                  </a:cubicBezTo>
                  <a:cubicBezTo>
                    <a:pt x="133" y="155"/>
                    <a:pt x="134" y="154"/>
                    <a:pt x="135" y="153"/>
                  </a:cubicBezTo>
                  <a:cubicBezTo>
                    <a:pt x="137" y="148"/>
                    <a:pt x="142" y="141"/>
                    <a:pt x="146" y="134"/>
                  </a:cubicBezTo>
                  <a:cubicBezTo>
                    <a:pt x="151" y="126"/>
                    <a:pt x="156" y="118"/>
                    <a:pt x="159" y="111"/>
                  </a:cubicBezTo>
                  <a:cubicBezTo>
                    <a:pt x="163" y="104"/>
                    <a:pt x="169" y="93"/>
                    <a:pt x="174" y="84"/>
                  </a:cubicBezTo>
                  <a:cubicBezTo>
                    <a:pt x="177" y="77"/>
                    <a:pt x="181" y="72"/>
                    <a:pt x="182" y="68"/>
                  </a:cubicBezTo>
                  <a:cubicBezTo>
                    <a:pt x="183" y="67"/>
                    <a:pt x="183" y="67"/>
                    <a:pt x="182" y="66"/>
                  </a:cubicBezTo>
                  <a:cubicBezTo>
                    <a:pt x="182" y="66"/>
                    <a:pt x="182" y="65"/>
                    <a:pt x="181" y="65"/>
                  </a:cubicBezTo>
                  <a:cubicBezTo>
                    <a:pt x="112" y="37"/>
                    <a:pt x="68" y="10"/>
                    <a:pt x="58" y="3"/>
                  </a:cubicBezTo>
                  <a:cubicBezTo>
                    <a:pt x="57" y="3"/>
                    <a:pt x="57" y="3"/>
                    <a:pt x="56" y="3"/>
                  </a:cubicBezTo>
                  <a:cubicBezTo>
                    <a:pt x="56" y="3"/>
                    <a:pt x="55" y="3"/>
                    <a:pt x="54" y="4"/>
                  </a:cubicBezTo>
                </a:path>
              </a:pathLst>
            </a:custGeom>
            <a:solidFill>
              <a:srgbClr val="6D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3" name="Freeform 913">
              <a:extLst>
                <a:ext uri="{FF2B5EF4-FFF2-40B4-BE49-F238E27FC236}">
                  <a16:creationId xmlns:a16="http://schemas.microsoft.com/office/drawing/2014/main" xmlns="" id="{B1406DD1-34B0-4F74-BD5B-94DA117576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07125" y="4338638"/>
              <a:ext cx="85725" cy="36513"/>
            </a:xfrm>
            <a:custGeom>
              <a:avLst/>
              <a:gdLst>
                <a:gd name="T0" fmla="*/ 0 w 54"/>
                <a:gd name="T1" fmla="*/ 2 h 23"/>
                <a:gd name="T2" fmla="*/ 2 w 54"/>
                <a:gd name="T3" fmla="*/ 1 h 23"/>
                <a:gd name="T4" fmla="*/ 54 w 54"/>
                <a:gd name="T5" fmla="*/ 23 h 23"/>
                <a:gd name="T6" fmla="*/ 2 w 54"/>
                <a:gd name="T7" fmla="*/ 5 h 23"/>
                <a:gd name="T8" fmla="*/ 0 w 54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0" y="2"/>
                  </a:moveTo>
                  <a:cubicBezTo>
                    <a:pt x="0" y="1"/>
                    <a:pt x="1" y="0"/>
                    <a:pt x="2" y="1"/>
                  </a:cubicBezTo>
                  <a:cubicBezTo>
                    <a:pt x="8" y="5"/>
                    <a:pt x="28" y="16"/>
                    <a:pt x="54" y="23"/>
                  </a:cubicBezTo>
                  <a:cubicBezTo>
                    <a:pt x="54" y="23"/>
                    <a:pt x="33" y="23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4" name="Freeform 914">
              <a:extLst>
                <a:ext uri="{FF2B5EF4-FFF2-40B4-BE49-F238E27FC236}">
                  <a16:creationId xmlns:a16="http://schemas.microsoft.com/office/drawing/2014/main" xmlns="" id="{17EBBA42-1214-4105-80B5-D7F5278A10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0463" y="4349751"/>
              <a:ext cx="84138" cy="31750"/>
            </a:xfrm>
            <a:custGeom>
              <a:avLst/>
              <a:gdLst>
                <a:gd name="T0" fmla="*/ 0 w 53"/>
                <a:gd name="T1" fmla="*/ 1 h 20"/>
                <a:gd name="T2" fmla="*/ 53 w 53"/>
                <a:gd name="T3" fmla="*/ 20 h 20"/>
                <a:gd name="T4" fmla="*/ 53 w 53"/>
                <a:gd name="T5" fmla="*/ 19 h 20"/>
                <a:gd name="T6" fmla="*/ 1 w 53"/>
                <a:gd name="T7" fmla="*/ 0 h 20"/>
                <a:gd name="T8" fmla="*/ 0 w 53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0">
                  <a:moveTo>
                    <a:pt x="0" y="1"/>
                  </a:moveTo>
                  <a:cubicBezTo>
                    <a:pt x="21" y="16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22" y="15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23BF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5" name="Freeform 915">
              <a:extLst>
                <a:ext uri="{FF2B5EF4-FFF2-40B4-BE49-F238E27FC236}">
                  <a16:creationId xmlns:a16="http://schemas.microsoft.com/office/drawing/2014/main" xmlns="" id="{DDDB2B6E-3B1B-426A-9D0D-526A7E9330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0463" y="4351338"/>
              <a:ext cx="84138" cy="31750"/>
            </a:xfrm>
            <a:custGeom>
              <a:avLst/>
              <a:gdLst>
                <a:gd name="T0" fmla="*/ 0 w 53"/>
                <a:gd name="T1" fmla="*/ 0 h 20"/>
                <a:gd name="T2" fmla="*/ 0 w 53"/>
                <a:gd name="T3" fmla="*/ 2 h 20"/>
                <a:gd name="T4" fmla="*/ 52 w 53"/>
                <a:gd name="T5" fmla="*/ 20 h 20"/>
                <a:gd name="T6" fmla="*/ 53 w 53"/>
                <a:gd name="T7" fmla="*/ 19 h 20"/>
                <a:gd name="T8" fmla="*/ 0 w 5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0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9" y="14"/>
                    <a:pt x="45" y="19"/>
                    <a:pt x="52" y="20"/>
                  </a:cubicBezTo>
                  <a:cubicBezTo>
                    <a:pt x="52" y="20"/>
                    <a:pt x="53" y="19"/>
                    <a:pt x="53" y="19"/>
                  </a:cubicBezTo>
                  <a:cubicBezTo>
                    <a:pt x="53" y="19"/>
                    <a:pt x="21" y="15"/>
                    <a:pt x="0" y="0"/>
                  </a:cubicBezTo>
                </a:path>
              </a:pathLst>
            </a:custGeom>
            <a:solidFill>
              <a:srgbClr val="38C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6" name="Freeform 916">
              <a:extLst>
                <a:ext uri="{FF2B5EF4-FFF2-40B4-BE49-F238E27FC236}">
                  <a16:creationId xmlns:a16="http://schemas.microsoft.com/office/drawing/2014/main" xmlns="" id="{992CC5A9-6D33-4DB5-B76C-AFD45E4466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5213" y="4289426"/>
              <a:ext cx="80963" cy="47625"/>
            </a:xfrm>
            <a:custGeom>
              <a:avLst/>
              <a:gdLst>
                <a:gd name="T0" fmla="*/ 1 w 51"/>
                <a:gd name="T1" fmla="*/ 1 h 30"/>
                <a:gd name="T2" fmla="*/ 3 w 51"/>
                <a:gd name="T3" fmla="*/ 1 h 30"/>
                <a:gd name="T4" fmla="*/ 51 w 51"/>
                <a:gd name="T5" fmla="*/ 30 h 30"/>
                <a:gd name="T6" fmla="*/ 2 w 51"/>
                <a:gd name="T7" fmla="*/ 4 h 30"/>
                <a:gd name="T8" fmla="*/ 1 w 51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0">
                  <a:moveTo>
                    <a:pt x="1" y="1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8" y="5"/>
                    <a:pt x="26" y="20"/>
                    <a:pt x="51" y="30"/>
                  </a:cubicBezTo>
                  <a:cubicBezTo>
                    <a:pt x="51" y="30"/>
                    <a:pt x="30" y="27"/>
                    <a:pt x="2" y="4"/>
                  </a:cubicBezTo>
                  <a:cubicBezTo>
                    <a:pt x="1" y="3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7" name="Freeform 917">
              <a:extLst>
                <a:ext uri="{FF2B5EF4-FFF2-40B4-BE49-F238E27FC236}">
                  <a16:creationId xmlns:a16="http://schemas.microsoft.com/office/drawing/2014/main" xmlns="" id="{5A2E5335-8ADD-4F29-876A-B1A5564647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81725" y="4306888"/>
              <a:ext cx="77788" cy="44450"/>
            </a:xfrm>
            <a:custGeom>
              <a:avLst/>
              <a:gdLst>
                <a:gd name="T0" fmla="*/ 0 w 49"/>
                <a:gd name="T1" fmla="*/ 1 h 28"/>
                <a:gd name="T2" fmla="*/ 49 w 49"/>
                <a:gd name="T3" fmla="*/ 28 h 28"/>
                <a:gd name="T4" fmla="*/ 49 w 49"/>
                <a:gd name="T5" fmla="*/ 26 h 28"/>
                <a:gd name="T6" fmla="*/ 1 w 49"/>
                <a:gd name="T7" fmla="*/ 0 h 28"/>
                <a:gd name="T8" fmla="*/ 0 w 49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0" y="1"/>
                  </a:moveTo>
                  <a:cubicBezTo>
                    <a:pt x="18" y="19"/>
                    <a:pt x="49" y="28"/>
                    <a:pt x="49" y="28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19" y="18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3BF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8" name="Freeform 918">
              <a:extLst>
                <a:ext uri="{FF2B5EF4-FFF2-40B4-BE49-F238E27FC236}">
                  <a16:creationId xmlns:a16="http://schemas.microsoft.com/office/drawing/2014/main" xmlns="" id="{F4301A71-447D-4408-818E-88B4C1F7A3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80138" y="4306888"/>
              <a:ext cx="79375" cy="46038"/>
            </a:xfrm>
            <a:custGeom>
              <a:avLst/>
              <a:gdLst>
                <a:gd name="T0" fmla="*/ 1 w 50"/>
                <a:gd name="T1" fmla="*/ 0 h 29"/>
                <a:gd name="T2" fmla="*/ 1 w 50"/>
                <a:gd name="T3" fmla="*/ 2 h 29"/>
                <a:gd name="T4" fmla="*/ 48 w 50"/>
                <a:gd name="T5" fmla="*/ 28 h 29"/>
                <a:gd name="T6" fmla="*/ 50 w 50"/>
                <a:gd name="T7" fmla="*/ 27 h 29"/>
                <a:gd name="T8" fmla="*/ 1 w 50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1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7" y="18"/>
                    <a:pt x="42" y="26"/>
                    <a:pt x="48" y="28"/>
                  </a:cubicBezTo>
                  <a:cubicBezTo>
                    <a:pt x="49" y="29"/>
                    <a:pt x="50" y="28"/>
                    <a:pt x="50" y="27"/>
                  </a:cubicBezTo>
                  <a:cubicBezTo>
                    <a:pt x="50" y="27"/>
                    <a:pt x="19" y="18"/>
                    <a:pt x="1" y="0"/>
                  </a:cubicBezTo>
                  <a:close/>
                </a:path>
              </a:pathLst>
            </a:custGeom>
            <a:solidFill>
              <a:srgbClr val="38C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9" name="Freeform 919">
              <a:extLst>
                <a:ext uri="{FF2B5EF4-FFF2-40B4-BE49-F238E27FC236}">
                  <a16:creationId xmlns:a16="http://schemas.microsoft.com/office/drawing/2014/main" xmlns="" id="{6E3B9D99-A770-4C97-8FDC-24E2A4A0D8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2975" y="4443413"/>
              <a:ext cx="307975" cy="192088"/>
            </a:xfrm>
            <a:custGeom>
              <a:avLst/>
              <a:gdLst>
                <a:gd name="T0" fmla="*/ 189 w 194"/>
                <a:gd name="T1" fmla="*/ 72 h 121"/>
                <a:gd name="T2" fmla="*/ 138 w 194"/>
                <a:gd name="T3" fmla="*/ 86 h 121"/>
                <a:gd name="T4" fmla="*/ 51 w 194"/>
                <a:gd name="T5" fmla="*/ 46 h 121"/>
                <a:gd name="T6" fmla="*/ 8 w 194"/>
                <a:gd name="T7" fmla="*/ 12 h 121"/>
                <a:gd name="T8" fmla="*/ 3 w 194"/>
                <a:gd name="T9" fmla="*/ 0 h 121"/>
                <a:gd name="T10" fmla="*/ 3 w 194"/>
                <a:gd name="T11" fmla="*/ 0 h 121"/>
                <a:gd name="T12" fmla="*/ 0 w 194"/>
                <a:gd name="T13" fmla="*/ 3 h 121"/>
                <a:gd name="T14" fmla="*/ 1 w 194"/>
                <a:gd name="T15" fmla="*/ 24 h 121"/>
                <a:gd name="T16" fmla="*/ 1 w 194"/>
                <a:gd name="T17" fmla="*/ 31 h 121"/>
                <a:gd name="T18" fmla="*/ 3 w 194"/>
                <a:gd name="T19" fmla="*/ 39 h 121"/>
                <a:gd name="T20" fmla="*/ 133 w 194"/>
                <a:gd name="T21" fmla="*/ 119 h 121"/>
                <a:gd name="T22" fmla="*/ 155 w 194"/>
                <a:gd name="T23" fmla="*/ 118 h 121"/>
                <a:gd name="T24" fmla="*/ 175 w 194"/>
                <a:gd name="T25" fmla="*/ 110 h 121"/>
                <a:gd name="T26" fmla="*/ 179 w 194"/>
                <a:gd name="T27" fmla="*/ 100 h 121"/>
                <a:gd name="T28" fmla="*/ 194 w 194"/>
                <a:gd name="T29" fmla="*/ 75 h 121"/>
                <a:gd name="T30" fmla="*/ 189 w 194"/>
                <a:gd name="T31" fmla="*/ 7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121">
                  <a:moveTo>
                    <a:pt x="189" y="72"/>
                  </a:moveTo>
                  <a:cubicBezTo>
                    <a:pt x="156" y="83"/>
                    <a:pt x="138" y="86"/>
                    <a:pt x="138" y="86"/>
                  </a:cubicBezTo>
                  <a:cubicBezTo>
                    <a:pt x="90" y="70"/>
                    <a:pt x="72" y="59"/>
                    <a:pt x="51" y="46"/>
                  </a:cubicBezTo>
                  <a:cubicBezTo>
                    <a:pt x="28" y="32"/>
                    <a:pt x="13" y="17"/>
                    <a:pt x="8" y="12"/>
                  </a:cubicBezTo>
                  <a:cubicBezTo>
                    <a:pt x="3" y="6"/>
                    <a:pt x="3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4"/>
                    <a:pt x="1" y="24"/>
                    <a:pt x="1" y="2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4"/>
                    <a:pt x="2" y="37"/>
                    <a:pt x="3" y="39"/>
                  </a:cubicBezTo>
                  <a:cubicBezTo>
                    <a:pt x="39" y="87"/>
                    <a:pt x="106" y="113"/>
                    <a:pt x="133" y="119"/>
                  </a:cubicBezTo>
                  <a:cubicBezTo>
                    <a:pt x="140" y="121"/>
                    <a:pt x="148" y="120"/>
                    <a:pt x="155" y="118"/>
                  </a:cubicBezTo>
                  <a:cubicBezTo>
                    <a:pt x="175" y="110"/>
                    <a:pt x="175" y="110"/>
                    <a:pt x="175" y="110"/>
                  </a:cubicBezTo>
                  <a:cubicBezTo>
                    <a:pt x="177" y="109"/>
                    <a:pt x="179" y="102"/>
                    <a:pt x="179" y="100"/>
                  </a:cubicBezTo>
                  <a:cubicBezTo>
                    <a:pt x="183" y="87"/>
                    <a:pt x="192" y="80"/>
                    <a:pt x="194" y="75"/>
                  </a:cubicBezTo>
                  <a:lnTo>
                    <a:pt x="189" y="72"/>
                  </a:lnTo>
                  <a:close/>
                </a:path>
              </a:pathLst>
            </a:custGeom>
            <a:solidFill>
              <a:srgbClr val="B21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0" name="Freeform 920">
              <a:extLst>
                <a:ext uri="{FF2B5EF4-FFF2-40B4-BE49-F238E27FC236}">
                  <a16:creationId xmlns:a16="http://schemas.microsoft.com/office/drawing/2014/main" xmlns="" id="{C2BE0B31-A435-4B74-847B-B70F637E41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19800" y="4448176"/>
              <a:ext cx="311150" cy="187325"/>
            </a:xfrm>
            <a:custGeom>
              <a:avLst/>
              <a:gdLst>
                <a:gd name="T0" fmla="*/ 184 w 196"/>
                <a:gd name="T1" fmla="*/ 104 h 118"/>
                <a:gd name="T2" fmla="*/ 188 w 196"/>
                <a:gd name="T3" fmla="*/ 97 h 118"/>
                <a:gd name="T4" fmla="*/ 196 w 196"/>
                <a:gd name="T5" fmla="*/ 72 h 118"/>
                <a:gd name="T6" fmla="*/ 180 w 196"/>
                <a:gd name="T7" fmla="*/ 78 h 118"/>
                <a:gd name="T8" fmla="*/ 141 w 196"/>
                <a:gd name="T9" fmla="*/ 88 h 118"/>
                <a:gd name="T10" fmla="*/ 8 w 196"/>
                <a:gd name="T11" fmla="*/ 12 h 118"/>
                <a:gd name="T12" fmla="*/ 2 w 196"/>
                <a:gd name="T13" fmla="*/ 0 h 118"/>
                <a:gd name="T14" fmla="*/ 3 w 196"/>
                <a:gd name="T15" fmla="*/ 28 h 118"/>
                <a:gd name="T16" fmla="*/ 6 w 196"/>
                <a:gd name="T17" fmla="*/ 46 h 118"/>
                <a:gd name="T18" fmla="*/ 130 w 196"/>
                <a:gd name="T19" fmla="*/ 117 h 118"/>
                <a:gd name="T20" fmla="*/ 157 w 196"/>
                <a:gd name="T21" fmla="*/ 115 h 118"/>
                <a:gd name="T22" fmla="*/ 176 w 196"/>
                <a:gd name="T23" fmla="*/ 108 h 118"/>
                <a:gd name="T24" fmla="*/ 184 w 196"/>
                <a:gd name="T25" fmla="*/ 10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" h="118">
                  <a:moveTo>
                    <a:pt x="184" y="104"/>
                  </a:moveTo>
                  <a:cubicBezTo>
                    <a:pt x="187" y="102"/>
                    <a:pt x="188" y="97"/>
                    <a:pt x="188" y="97"/>
                  </a:cubicBezTo>
                  <a:cubicBezTo>
                    <a:pt x="194" y="82"/>
                    <a:pt x="196" y="72"/>
                    <a:pt x="196" y="72"/>
                  </a:cubicBezTo>
                  <a:cubicBezTo>
                    <a:pt x="189" y="75"/>
                    <a:pt x="184" y="77"/>
                    <a:pt x="180" y="78"/>
                  </a:cubicBezTo>
                  <a:cubicBezTo>
                    <a:pt x="163" y="84"/>
                    <a:pt x="147" y="89"/>
                    <a:pt x="141" y="88"/>
                  </a:cubicBezTo>
                  <a:cubicBezTo>
                    <a:pt x="77" y="71"/>
                    <a:pt x="18" y="28"/>
                    <a:pt x="8" y="12"/>
                  </a:cubicBezTo>
                  <a:cubicBezTo>
                    <a:pt x="5" y="9"/>
                    <a:pt x="2" y="4"/>
                    <a:pt x="2" y="0"/>
                  </a:cubicBezTo>
                  <a:cubicBezTo>
                    <a:pt x="0" y="6"/>
                    <a:pt x="3" y="28"/>
                    <a:pt x="3" y="28"/>
                  </a:cubicBezTo>
                  <a:cubicBezTo>
                    <a:pt x="3" y="31"/>
                    <a:pt x="5" y="45"/>
                    <a:pt x="6" y="46"/>
                  </a:cubicBezTo>
                  <a:cubicBezTo>
                    <a:pt x="39" y="85"/>
                    <a:pt x="96" y="109"/>
                    <a:pt x="130" y="117"/>
                  </a:cubicBezTo>
                  <a:cubicBezTo>
                    <a:pt x="138" y="118"/>
                    <a:pt x="150" y="118"/>
                    <a:pt x="157" y="115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9" y="107"/>
                    <a:pt x="182" y="106"/>
                    <a:pt x="184" y="104"/>
                  </a:cubicBezTo>
                  <a:close/>
                </a:path>
              </a:pathLst>
            </a:custGeom>
            <a:solidFill>
              <a:srgbClr val="DA2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1" name="Freeform 921">
              <a:extLst>
                <a:ext uri="{FF2B5EF4-FFF2-40B4-BE49-F238E27FC236}">
                  <a16:creationId xmlns:a16="http://schemas.microsoft.com/office/drawing/2014/main" xmlns="" id="{3958471E-FA17-4055-B198-73E6919FB9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2050" y="4510088"/>
              <a:ext cx="25400" cy="49213"/>
            </a:xfrm>
            <a:custGeom>
              <a:avLst/>
              <a:gdLst>
                <a:gd name="T0" fmla="*/ 0 w 16"/>
                <a:gd name="T1" fmla="*/ 31 h 31"/>
                <a:gd name="T2" fmla="*/ 7 w 16"/>
                <a:gd name="T3" fmla="*/ 29 h 31"/>
                <a:gd name="T4" fmla="*/ 11 w 16"/>
                <a:gd name="T5" fmla="*/ 22 h 31"/>
                <a:gd name="T6" fmla="*/ 16 w 16"/>
                <a:gd name="T7" fmla="*/ 6 h 31"/>
                <a:gd name="T8" fmla="*/ 13 w 16"/>
                <a:gd name="T9" fmla="*/ 2 h 31"/>
                <a:gd name="T10" fmla="*/ 0 w 16"/>
                <a:gd name="T11" fmla="*/ 9 h 31"/>
                <a:gd name="T12" fmla="*/ 0 w 16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1">
                  <a:moveTo>
                    <a:pt x="0" y="31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11" y="25"/>
                    <a:pt x="11" y="22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3"/>
                    <a:pt x="16" y="0"/>
                    <a:pt x="13" y="2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E07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2" name="Freeform 922">
              <a:extLst>
                <a:ext uri="{FF2B5EF4-FFF2-40B4-BE49-F238E27FC236}">
                  <a16:creationId xmlns:a16="http://schemas.microsoft.com/office/drawing/2014/main" xmlns="" id="{D10E5AB4-95ED-445E-9C1D-506021D61F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70613" y="4498976"/>
              <a:ext cx="71438" cy="60325"/>
            </a:xfrm>
            <a:custGeom>
              <a:avLst/>
              <a:gdLst>
                <a:gd name="T0" fmla="*/ 8 w 45"/>
                <a:gd name="T1" fmla="*/ 0 h 38"/>
                <a:gd name="T2" fmla="*/ 0 w 45"/>
                <a:gd name="T3" fmla="*/ 22 h 38"/>
                <a:gd name="T4" fmla="*/ 19 w 45"/>
                <a:gd name="T5" fmla="*/ 29 h 38"/>
                <a:gd name="T6" fmla="*/ 45 w 45"/>
                <a:gd name="T7" fmla="*/ 38 h 38"/>
                <a:gd name="T8" fmla="*/ 45 w 45"/>
                <a:gd name="T9" fmla="*/ 16 h 38"/>
                <a:gd name="T10" fmla="*/ 8 w 45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8">
                  <a:moveTo>
                    <a:pt x="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11" y="26"/>
                    <a:pt x="19" y="29"/>
                  </a:cubicBezTo>
                  <a:cubicBezTo>
                    <a:pt x="34" y="35"/>
                    <a:pt x="45" y="38"/>
                    <a:pt x="45" y="38"/>
                  </a:cubicBezTo>
                  <a:cubicBezTo>
                    <a:pt x="45" y="16"/>
                    <a:pt x="45" y="16"/>
                    <a:pt x="45" y="16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2E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3" name="Freeform 923">
              <a:extLst>
                <a:ext uri="{FF2B5EF4-FFF2-40B4-BE49-F238E27FC236}">
                  <a16:creationId xmlns:a16="http://schemas.microsoft.com/office/drawing/2014/main" xmlns="" id="{1A747AE4-A8E2-4EB9-9AD7-CF159D4E82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73788" y="4511676"/>
              <a:ext cx="93663" cy="47625"/>
            </a:xfrm>
            <a:custGeom>
              <a:avLst/>
              <a:gdLst>
                <a:gd name="T0" fmla="*/ 39 w 59"/>
                <a:gd name="T1" fmla="*/ 6 h 30"/>
                <a:gd name="T2" fmla="*/ 43 w 59"/>
                <a:gd name="T3" fmla="*/ 8 h 30"/>
                <a:gd name="T4" fmla="*/ 43 w 59"/>
                <a:gd name="T5" fmla="*/ 8 h 30"/>
                <a:gd name="T6" fmla="*/ 43 w 59"/>
                <a:gd name="T7" fmla="*/ 8 h 30"/>
                <a:gd name="T8" fmla="*/ 53 w 59"/>
                <a:gd name="T9" fmla="*/ 3 h 30"/>
                <a:gd name="T10" fmla="*/ 55 w 59"/>
                <a:gd name="T11" fmla="*/ 1 h 30"/>
                <a:gd name="T12" fmla="*/ 57 w 59"/>
                <a:gd name="T13" fmla="*/ 1 h 30"/>
                <a:gd name="T14" fmla="*/ 59 w 59"/>
                <a:gd name="T15" fmla="*/ 2 h 30"/>
                <a:gd name="T16" fmla="*/ 58 w 59"/>
                <a:gd name="T17" fmla="*/ 5 h 30"/>
                <a:gd name="T18" fmla="*/ 58 w 59"/>
                <a:gd name="T19" fmla="*/ 5 h 30"/>
                <a:gd name="T20" fmla="*/ 54 w 59"/>
                <a:gd name="T21" fmla="*/ 21 h 30"/>
                <a:gd name="T22" fmla="*/ 54 w 59"/>
                <a:gd name="T23" fmla="*/ 21 h 30"/>
                <a:gd name="T24" fmla="*/ 54 w 59"/>
                <a:gd name="T25" fmla="*/ 21 h 30"/>
                <a:gd name="T26" fmla="*/ 49 w 59"/>
                <a:gd name="T27" fmla="*/ 27 h 30"/>
                <a:gd name="T28" fmla="*/ 49 w 59"/>
                <a:gd name="T29" fmla="*/ 27 h 30"/>
                <a:gd name="T30" fmla="*/ 43 w 59"/>
                <a:gd name="T31" fmla="*/ 29 h 30"/>
                <a:gd name="T32" fmla="*/ 43 w 59"/>
                <a:gd name="T33" fmla="*/ 29 h 30"/>
                <a:gd name="T34" fmla="*/ 22 w 59"/>
                <a:gd name="T35" fmla="*/ 23 h 30"/>
                <a:gd name="T36" fmla="*/ 11 w 59"/>
                <a:gd name="T37" fmla="*/ 19 h 30"/>
                <a:gd name="T38" fmla="*/ 0 w 59"/>
                <a:gd name="T39" fmla="*/ 15 h 30"/>
                <a:gd name="T40" fmla="*/ 21 w 59"/>
                <a:gd name="T41" fmla="*/ 23 h 30"/>
                <a:gd name="T42" fmla="*/ 43 w 59"/>
                <a:gd name="T43" fmla="*/ 30 h 30"/>
                <a:gd name="T44" fmla="*/ 43 w 59"/>
                <a:gd name="T45" fmla="*/ 30 h 30"/>
                <a:gd name="T46" fmla="*/ 43 w 59"/>
                <a:gd name="T47" fmla="*/ 30 h 30"/>
                <a:gd name="T48" fmla="*/ 50 w 59"/>
                <a:gd name="T49" fmla="*/ 28 h 30"/>
                <a:gd name="T50" fmla="*/ 50 w 59"/>
                <a:gd name="T51" fmla="*/ 28 h 30"/>
                <a:gd name="T52" fmla="*/ 50 w 59"/>
                <a:gd name="T53" fmla="*/ 28 h 30"/>
                <a:gd name="T54" fmla="*/ 55 w 59"/>
                <a:gd name="T55" fmla="*/ 22 h 30"/>
                <a:gd name="T56" fmla="*/ 55 w 59"/>
                <a:gd name="T57" fmla="*/ 22 h 30"/>
                <a:gd name="T58" fmla="*/ 59 w 59"/>
                <a:gd name="T59" fmla="*/ 5 h 30"/>
                <a:gd name="T60" fmla="*/ 59 w 59"/>
                <a:gd name="T61" fmla="*/ 5 h 30"/>
                <a:gd name="T62" fmla="*/ 59 w 59"/>
                <a:gd name="T63" fmla="*/ 5 h 30"/>
                <a:gd name="T64" fmla="*/ 59 w 59"/>
                <a:gd name="T65" fmla="*/ 2 h 30"/>
                <a:gd name="T66" fmla="*/ 59 w 59"/>
                <a:gd name="T67" fmla="*/ 1 h 30"/>
                <a:gd name="T68" fmla="*/ 58 w 59"/>
                <a:gd name="T69" fmla="*/ 0 h 30"/>
                <a:gd name="T70" fmla="*/ 55 w 59"/>
                <a:gd name="T71" fmla="*/ 1 h 30"/>
                <a:gd name="T72" fmla="*/ 53 w 59"/>
                <a:gd name="T73" fmla="*/ 2 h 30"/>
                <a:gd name="T74" fmla="*/ 43 w 59"/>
                <a:gd name="T75" fmla="*/ 8 h 30"/>
                <a:gd name="T76" fmla="*/ 43 w 59"/>
                <a:gd name="T77" fmla="*/ 8 h 30"/>
                <a:gd name="T78" fmla="*/ 39 w 59"/>
                <a:gd name="T79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" h="30">
                  <a:moveTo>
                    <a:pt x="39" y="6"/>
                  </a:move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6" y="1"/>
                    <a:pt x="57" y="0"/>
                    <a:pt x="57" y="1"/>
                  </a:cubicBezTo>
                  <a:cubicBezTo>
                    <a:pt x="58" y="1"/>
                    <a:pt x="58" y="2"/>
                    <a:pt x="59" y="2"/>
                  </a:cubicBezTo>
                  <a:cubicBezTo>
                    <a:pt x="59" y="3"/>
                    <a:pt x="59" y="4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4"/>
                    <a:pt x="52" y="26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36" y="27"/>
                    <a:pt x="29" y="25"/>
                    <a:pt x="22" y="23"/>
                  </a:cubicBezTo>
                  <a:cubicBezTo>
                    <a:pt x="18" y="21"/>
                    <a:pt x="15" y="20"/>
                    <a:pt x="11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7" y="18"/>
                    <a:pt x="14" y="21"/>
                    <a:pt x="21" y="23"/>
                  </a:cubicBezTo>
                  <a:cubicBezTo>
                    <a:pt x="28" y="26"/>
                    <a:pt x="35" y="28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2" y="27"/>
                    <a:pt x="55" y="25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4"/>
                    <a:pt x="59" y="3"/>
                    <a:pt x="59" y="2"/>
                  </a:cubicBezTo>
                  <a:cubicBezTo>
                    <a:pt x="59" y="2"/>
                    <a:pt x="59" y="1"/>
                    <a:pt x="59" y="1"/>
                  </a:cubicBezTo>
                  <a:cubicBezTo>
                    <a:pt x="59" y="0"/>
                    <a:pt x="58" y="0"/>
                    <a:pt x="58" y="0"/>
                  </a:cubicBezTo>
                  <a:cubicBezTo>
                    <a:pt x="56" y="0"/>
                    <a:pt x="56" y="1"/>
                    <a:pt x="55" y="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39" y="6"/>
                  </a:lnTo>
                  <a:close/>
                </a:path>
              </a:pathLst>
            </a:custGeom>
            <a:solidFill>
              <a:srgbClr val="E0B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4" name="Freeform 924">
              <a:extLst>
                <a:ext uri="{FF2B5EF4-FFF2-40B4-BE49-F238E27FC236}">
                  <a16:creationId xmlns:a16="http://schemas.microsoft.com/office/drawing/2014/main" xmlns="" id="{C4113271-972D-4E02-AC96-B109534B6B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45200" y="4413251"/>
              <a:ext cx="138113" cy="127000"/>
            </a:xfrm>
            <a:custGeom>
              <a:avLst/>
              <a:gdLst>
                <a:gd name="T0" fmla="*/ 87 w 87"/>
                <a:gd name="T1" fmla="*/ 54 h 80"/>
                <a:gd name="T2" fmla="*/ 78 w 87"/>
                <a:gd name="T3" fmla="*/ 78 h 80"/>
                <a:gd name="T4" fmla="*/ 76 w 87"/>
                <a:gd name="T5" fmla="*/ 80 h 80"/>
                <a:gd name="T6" fmla="*/ 34 w 87"/>
                <a:gd name="T7" fmla="*/ 56 h 80"/>
                <a:gd name="T8" fmla="*/ 4 w 87"/>
                <a:gd name="T9" fmla="*/ 33 h 80"/>
                <a:gd name="T10" fmla="*/ 2 w 87"/>
                <a:gd name="T11" fmla="*/ 29 h 80"/>
                <a:gd name="T12" fmla="*/ 0 w 87"/>
                <a:gd name="T13" fmla="*/ 0 h 80"/>
                <a:gd name="T14" fmla="*/ 87 w 87"/>
                <a:gd name="T15" fmla="*/ 5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80">
                  <a:moveTo>
                    <a:pt x="87" y="54"/>
                  </a:moveTo>
                  <a:cubicBezTo>
                    <a:pt x="78" y="78"/>
                    <a:pt x="78" y="78"/>
                    <a:pt x="78" y="78"/>
                  </a:cubicBezTo>
                  <a:cubicBezTo>
                    <a:pt x="78" y="79"/>
                    <a:pt x="77" y="80"/>
                    <a:pt x="76" y="80"/>
                  </a:cubicBezTo>
                  <a:cubicBezTo>
                    <a:pt x="70" y="77"/>
                    <a:pt x="53" y="69"/>
                    <a:pt x="34" y="56"/>
                  </a:cubicBezTo>
                  <a:cubicBezTo>
                    <a:pt x="18" y="46"/>
                    <a:pt x="8" y="36"/>
                    <a:pt x="4" y="33"/>
                  </a:cubicBezTo>
                  <a:cubicBezTo>
                    <a:pt x="3" y="32"/>
                    <a:pt x="2" y="31"/>
                    <a:pt x="2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7" y="54"/>
                    <a:pt x="87" y="54"/>
                    <a:pt x="87" y="54"/>
                  </a:cubicBezTo>
                </a:path>
              </a:pathLst>
            </a:custGeom>
            <a:solidFill>
              <a:srgbClr val="43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5" name="Freeform 925">
              <a:extLst>
                <a:ext uri="{FF2B5EF4-FFF2-40B4-BE49-F238E27FC236}">
                  <a16:creationId xmlns:a16="http://schemas.microsoft.com/office/drawing/2014/main" xmlns="" id="{7CD2C14D-05E4-48C6-9B19-F8E7B55DDD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45200" y="4413251"/>
              <a:ext cx="138113" cy="127000"/>
            </a:xfrm>
            <a:custGeom>
              <a:avLst/>
              <a:gdLst>
                <a:gd name="T0" fmla="*/ 38 w 87"/>
                <a:gd name="T1" fmla="*/ 29 h 80"/>
                <a:gd name="T2" fmla="*/ 87 w 87"/>
                <a:gd name="T3" fmla="*/ 54 h 80"/>
                <a:gd name="T4" fmla="*/ 78 w 87"/>
                <a:gd name="T5" fmla="*/ 78 h 80"/>
                <a:gd name="T6" fmla="*/ 76 w 87"/>
                <a:gd name="T7" fmla="*/ 80 h 80"/>
                <a:gd name="T8" fmla="*/ 34 w 87"/>
                <a:gd name="T9" fmla="*/ 56 h 80"/>
                <a:gd name="T10" fmla="*/ 4 w 87"/>
                <a:gd name="T11" fmla="*/ 33 h 80"/>
                <a:gd name="T12" fmla="*/ 2 w 87"/>
                <a:gd name="T13" fmla="*/ 29 h 80"/>
                <a:gd name="T14" fmla="*/ 0 w 87"/>
                <a:gd name="T15" fmla="*/ 0 h 80"/>
                <a:gd name="T16" fmla="*/ 38 w 87"/>
                <a:gd name="T17" fmla="*/ 2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0">
                  <a:moveTo>
                    <a:pt x="38" y="29"/>
                  </a:moveTo>
                  <a:cubicBezTo>
                    <a:pt x="50" y="37"/>
                    <a:pt x="70" y="47"/>
                    <a:pt x="87" y="54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8" y="79"/>
                    <a:pt x="77" y="80"/>
                    <a:pt x="76" y="80"/>
                  </a:cubicBezTo>
                  <a:cubicBezTo>
                    <a:pt x="70" y="77"/>
                    <a:pt x="53" y="69"/>
                    <a:pt x="34" y="56"/>
                  </a:cubicBezTo>
                  <a:cubicBezTo>
                    <a:pt x="18" y="46"/>
                    <a:pt x="8" y="36"/>
                    <a:pt x="4" y="33"/>
                  </a:cubicBezTo>
                  <a:cubicBezTo>
                    <a:pt x="3" y="32"/>
                    <a:pt x="2" y="31"/>
                    <a:pt x="2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7"/>
                    <a:pt x="23" y="19"/>
                    <a:pt x="38" y="29"/>
                  </a:cubicBezTo>
                  <a:close/>
                </a:path>
              </a:pathLst>
            </a:custGeom>
            <a:solidFill>
              <a:srgbClr val="43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6" name="Freeform 926">
              <a:extLst>
                <a:ext uri="{FF2B5EF4-FFF2-40B4-BE49-F238E27FC236}">
                  <a16:creationId xmlns:a16="http://schemas.microsoft.com/office/drawing/2014/main" xmlns="" id="{E9CC0D6C-502B-4398-AD77-6E80EB1678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45200" y="4413251"/>
              <a:ext cx="138113" cy="127000"/>
            </a:xfrm>
            <a:custGeom>
              <a:avLst/>
              <a:gdLst>
                <a:gd name="T0" fmla="*/ 38 w 87"/>
                <a:gd name="T1" fmla="*/ 29 h 80"/>
                <a:gd name="T2" fmla="*/ 87 w 87"/>
                <a:gd name="T3" fmla="*/ 54 h 80"/>
                <a:gd name="T4" fmla="*/ 78 w 87"/>
                <a:gd name="T5" fmla="*/ 78 h 80"/>
                <a:gd name="T6" fmla="*/ 76 w 87"/>
                <a:gd name="T7" fmla="*/ 80 h 80"/>
                <a:gd name="T8" fmla="*/ 34 w 87"/>
                <a:gd name="T9" fmla="*/ 56 h 80"/>
                <a:gd name="T10" fmla="*/ 4 w 87"/>
                <a:gd name="T11" fmla="*/ 33 h 80"/>
                <a:gd name="T12" fmla="*/ 2 w 87"/>
                <a:gd name="T13" fmla="*/ 29 h 80"/>
                <a:gd name="T14" fmla="*/ 0 w 87"/>
                <a:gd name="T15" fmla="*/ 0 h 80"/>
                <a:gd name="T16" fmla="*/ 38 w 87"/>
                <a:gd name="T17" fmla="*/ 2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0">
                  <a:moveTo>
                    <a:pt x="38" y="29"/>
                  </a:moveTo>
                  <a:cubicBezTo>
                    <a:pt x="50" y="37"/>
                    <a:pt x="70" y="47"/>
                    <a:pt x="87" y="54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8" y="79"/>
                    <a:pt x="77" y="80"/>
                    <a:pt x="76" y="80"/>
                  </a:cubicBezTo>
                  <a:cubicBezTo>
                    <a:pt x="70" y="77"/>
                    <a:pt x="53" y="69"/>
                    <a:pt x="34" y="56"/>
                  </a:cubicBezTo>
                  <a:cubicBezTo>
                    <a:pt x="18" y="46"/>
                    <a:pt x="8" y="36"/>
                    <a:pt x="4" y="33"/>
                  </a:cubicBezTo>
                  <a:cubicBezTo>
                    <a:pt x="3" y="32"/>
                    <a:pt x="2" y="31"/>
                    <a:pt x="2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7"/>
                    <a:pt x="23" y="19"/>
                    <a:pt x="38" y="29"/>
                  </a:cubicBezTo>
                  <a:close/>
                </a:path>
              </a:pathLst>
            </a:custGeom>
            <a:solidFill>
              <a:srgbClr val="8B1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7" name="Freeform 927">
              <a:extLst>
                <a:ext uri="{FF2B5EF4-FFF2-40B4-BE49-F238E27FC236}">
                  <a16:creationId xmlns:a16="http://schemas.microsoft.com/office/drawing/2014/main" xmlns="" id="{06D6C280-A230-4EB2-8368-A8ABBF2D71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1550" y="4418013"/>
              <a:ext cx="131763" cy="115888"/>
            </a:xfrm>
            <a:custGeom>
              <a:avLst/>
              <a:gdLst>
                <a:gd name="T0" fmla="*/ 34 w 83"/>
                <a:gd name="T1" fmla="*/ 26 h 73"/>
                <a:gd name="T2" fmla="*/ 83 w 83"/>
                <a:gd name="T3" fmla="*/ 51 h 73"/>
                <a:gd name="T4" fmla="*/ 75 w 83"/>
                <a:gd name="T5" fmla="*/ 73 h 73"/>
                <a:gd name="T6" fmla="*/ 34 w 83"/>
                <a:gd name="T7" fmla="*/ 52 h 73"/>
                <a:gd name="T8" fmla="*/ 3 w 83"/>
                <a:gd name="T9" fmla="*/ 28 h 73"/>
                <a:gd name="T10" fmla="*/ 2 w 83"/>
                <a:gd name="T11" fmla="*/ 25 h 73"/>
                <a:gd name="T12" fmla="*/ 0 w 83"/>
                <a:gd name="T13" fmla="*/ 0 h 73"/>
                <a:gd name="T14" fmla="*/ 34 w 83"/>
                <a:gd name="T15" fmla="*/ 2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73">
                  <a:moveTo>
                    <a:pt x="34" y="26"/>
                  </a:moveTo>
                  <a:cubicBezTo>
                    <a:pt x="46" y="34"/>
                    <a:pt x="66" y="44"/>
                    <a:pt x="83" y="51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69" y="70"/>
                    <a:pt x="53" y="64"/>
                    <a:pt x="34" y="52"/>
                  </a:cubicBezTo>
                  <a:cubicBezTo>
                    <a:pt x="18" y="42"/>
                    <a:pt x="7" y="32"/>
                    <a:pt x="3" y="28"/>
                  </a:cubicBezTo>
                  <a:cubicBezTo>
                    <a:pt x="3" y="27"/>
                    <a:pt x="2" y="26"/>
                    <a:pt x="2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7"/>
                    <a:pt x="22" y="17"/>
                    <a:pt x="34" y="26"/>
                  </a:cubicBezTo>
                  <a:close/>
                </a:path>
              </a:pathLst>
            </a:custGeom>
            <a:solidFill>
              <a:srgbClr val="DA2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8" name="Freeform 928">
              <a:extLst>
                <a:ext uri="{FF2B5EF4-FFF2-40B4-BE49-F238E27FC236}">
                  <a16:creationId xmlns:a16="http://schemas.microsoft.com/office/drawing/2014/main" xmlns="" id="{EE0C503A-7063-424B-8A64-5F1AB33434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7738" y="4397376"/>
              <a:ext cx="20638" cy="65088"/>
            </a:xfrm>
            <a:custGeom>
              <a:avLst/>
              <a:gdLst>
                <a:gd name="T0" fmla="*/ 11 w 13"/>
                <a:gd name="T1" fmla="*/ 10 h 41"/>
                <a:gd name="T2" fmla="*/ 0 w 13"/>
                <a:gd name="T3" fmla="*/ 0 h 41"/>
                <a:gd name="T4" fmla="*/ 0 w 13"/>
                <a:gd name="T5" fmla="*/ 8 h 41"/>
                <a:gd name="T6" fmla="*/ 0 w 13"/>
                <a:gd name="T7" fmla="*/ 25 h 41"/>
                <a:gd name="T8" fmla="*/ 1 w 13"/>
                <a:gd name="T9" fmla="*/ 27 h 41"/>
                <a:gd name="T10" fmla="*/ 5 w 13"/>
                <a:gd name="T11" fmla="*/ 32 h 41"/>
                <a:gd name="T12" fmla="*/ 8 w 13"/>
                <a:gd name="T13" fmla="*/ 37 h 41"/>
                <a:gd name="T14" fmla="*/ 13 w 13"/>
                <a:gd name="T15" fmla="*/ 41 h 41"/>
                <a:gd name="T16" fmla="*/ 11 w 13"/>
                <a:gd name="T1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1" y="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6"/>
                    <a:pt x="0" y="8"/>
                  </a:cubicBezTo>
                  <a:cubicBezTo>
                    <a:pt x="0" y="13"/>
                    <a:pt x="0" y="25"/>
                    <a:pt x="0" y="25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3" y="41"/>
                    <a:pt x="13" y="41"/>
                    <a:pt x="13" y="41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F2E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9" name="Freeform 929">
              <a:extLst>
                <a:ext uri="{FF2B5EF4-FFF2-40B4-BE49-F238E27FC236}">
                  <a16:creationId xmlns:a16="http://schemas.microsoft.com/office/drawing/2014/main" xmlns="" id="{B2450B03-CEBC-4F8D-B67F-785040F5D1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9325" y="4276726"/>
              <a:ext cx="322263" cy="246063"/>
            </a:xfrm>
            <a:custGeom>
              <a:avLst/>
              <a:gdLst>
                <a:gd name="T0" fmla="*/ 2 w 203"/>
                <a:gd name="T1" fmla="*/ 61 h 155"/>
                <a:gd name="T2" fmla="*/ 65 w 203"/>
                <a:gd name="T3" fmla="*/ 0 h 155"/>
                <a:gd name="T4" fmla="*/ 68 w 203"/>
                <a:gd name="T5" fmla="*/ 11 h 155"/>
                <a:gd name="T6" fmla="*/ 203 w 203"/>
                <a:gd name="T7" fmla="*/ 85 h 155"/>
                <a:gd name="T8" fmla="*/ 134 w 203"/>
                <a:gd name="T9" fmla="*/ 139 h 155"/>
                <a:gd name="T10" fmla="*/ 131 w 203"/>
                <a:gd name="T11" fmla="*/ 155 h 155"/>
                <a:gd name="T12" fmla="*/ 48 w 203"/>
                <a:gd name="T13" fmla="*/ 115 h 155"/>
                <a:gd name="T14" fmla="*/ 1 w 203"/>
                <a:gd name="T15" fmla="*/ 78 h 155"/>
                <a:gd name="T16" fmla="*/ 2 w 203"/>
                <a:gd name="T17" fmla="*/ 6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155">
                  <a:moveTo>
                    <a:pt x="2" y="61"/>
                  </a:moveTo>
                  <a:cubicBezTo>
                    <a:pt x="26" y="32"/>
                    <a:pt x="65" y="0"/>
                    <a:pt x="65" y="0"/>
                  </a:cubicBezTo>
                  <a:cubicBezTo>
                    <a:pt x="64" y="2"/>
                    <a:pt x="63" y="4"/>
                    <a:pt x="68" y="11"/>
                  </a:cubicBezTo>
                  <a:cubicBezTo>
                    <a:pt x="95" y="52"/>
                    <a:pt x="203" y="85"/>
                    <a:pt x="203" y="85"/>
                  </a:cubicBezTo>
                  <a:cubicBezTo>
                    <a:pt x="180" y="100"/>
                    <a:pt x="141" y="129"/>
                    <a:pt x="134" y="139"/>
                  </a:cubicBezTo>
                  <a:cubicBezTo>
                    <a:pt x="132" y="143"/>
                    <a:pt x="131" y="155"/>
                    <a:pt x="131" y="155"/>
                  </a:cubicBezTo>
                  <a:cubicBezTo>
                    <a:pt x="131" y="155"/>
                    <a:pt x="73" y="131"/>
                    <a:pt x="48" y="115"/>
                  </a:cubicBezTo>
                  <a:cubicBezTo>
                    <a:pt x="24" y="98"/>
                    <a:pt x="1" y="78"/>
                    <a:pt x="1" y="78"/>
                  </a:cubicBezTo>
                  <a:cubicBezTo>
                    <a:pt x="1" y="78"/>
                    <a:pt x="0" y="64"/>
                    <a:pt x="2" y="61"/>
                  </a:cubicBezTo>
                </a:path>
              </a:pathLst>
            </a:custGeom>
            <a:solidFill>
              <a:srgbClr val="FEFA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0" name="Freeform 930">
              <a:extLst>
                <a:ext uri="{FF2B5EF4-FFF2-40B4-BE49-F238E27FC236}">
                  <a16:creationId xmlns:a16="http://schemas.microsoft.com/office/drawing/2014/main" xmlns="" id="{F8DC8702-4CD1-49BA-B1EE-FDC62DF9620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043613" y="4411663"/>
              <a:ext cx="141288" cy="130175"/>
            </a:xfrm>
            <a:custGeom>
              <a:avLst/>
              <a:gdLst>
                <a:gd name="T0" fmla="*/ 0 w 89"/>
                <a:gd name="T1" fmla="*/ 0 h 82"/>
                <a:gd name="T2" fmla="*/ 2 w 89"/>
                <a:gd name="T3" fmla="*/ 30 h 82"/>
                <a:gd name="T4" fmla="*/ 4 w 89"/>
                <a:gd name="T5" fmla="*/ 34 h 82"/>
                <a:gd name="T6" fmla="*/ 35 w 89"/>
                <a:gd name="T7" fmla="*/ 58 h 82"/>
                <a:gd name="T8" fmla="*/ 76 w 89"/>
                <a:gd name="T9" fmla="*/ 81 h 82"/>
                <a:gd name="T10" fmla="*/ 77 w 89"/>
                <a:gd name="T11" fmla="*/ 82 h 82"/>
                <a:gd name="T12" fmla="*/ 80 w 89"/>
                <a:gd name="T13" fmla="*/ 80 h 82"/>
                <a:gd name="T14" fmla="*/ 89 w 89"/>
                <a:gd name="T15" fmla="*/ 56 h 82"/>
                <a:gd name="T16" fmla="*/ 39 w 89"/>
                <a:gd name="T17" fmla="*/ 30 h 82"/>
                <a:gd name="T18" fmla="*/ 0 w 89"/>
                <a:gd name="T19" fmla="*/ 0 h 82"/>
                <a:gd name="T20" fmla="*/ 22 w 89"/>
                <a:gd name="T21" fmla="*/ 18 h 82"/>
                <a:gd name="T22" fmla="*/ 24 w 89"/>
                <a:gd name="T23" fmla="*/ 48 h 82"/>
                <a:gd name="T24" fmla="*/ 14 w 89"/>
                <a:gd name="T25" fmla="*/ 40 h 82"/>
                <a:gd name="T26" fmla="*/ 12 w 89"/>
                <a:gd name="T27" fmla="*/ 11 h 82"/>
                <a:gd name="T28" fmla="*/ 22 w 89"/>
                <a:gd name="T29" fmla="*/ 18 h 82"/>
                <a:gd name="T30" fmla="*/ 54 w 89"/>
                <a:gd name="T31" fmla="*/ 68 h 82"/>
                <a:gd name="T32" fmla="*/ 42 w 89"/>
                <a:gd name="T33" fmla="*/ 61 h 82"/>
                <a:gd name="T34" fmla="*/ 40 w 89"/>
                <a:gd name="T35" fmla="*/ 31 h 82"/>
                <a:gd name="T36" fmla="*/ 51 w 89"/>
                <a:gd name="T37" fmla="*/ 38 h 82"/>
                <a:gd name="T38" fmla="*/ 54 w 89"/>
                <a:gd name="T39" fmla="*/ 68 h 82"/>
                <a:gd name="T40" fmla="*/ 54 w 89"/>
                <a:gd name="T41" fmla="*/ 40 h 82"/>
                <a:gd name="T42" fmla="*/ 67 w 89"/>
                <a:gd name="T43" fmla="*/ 46 h 82"/>
                <a:gd name="T44" fmla="*/ 69 w 89"/>
                <a:gd name="T45" fmla="*/ 76 h 82"/>
                <a:gd name="T46" fmla="*/ 57 w 89"/>
                <a:gd name="T47" fmla="*/ 69 h 82"/>
                <a:gd name="T48" fmla="*/ 54 w 89"/>
                <a:gd name="T49" fmla="*/ 40 h 82"/>
                <a:gd name="T50" fmla="*/ 72 w 89"/>
                <a:gd name="T51" fmla="*/ 77 h 82"/>
                <a:gd name="T52" fmla="*/ 70 w 89"/>
                <a:gd name="T53" fmla="*/ 48 h 82"/>
                <a:gd name="T54" fmla="*/ 87 w 89"/>
                <a:gd name="T55" fmla="*/ 56 h 82"/>
                <a:gd name="T56" fmla="*/ 78 w 89"/>
                <a:gd name="T57" fmla="*/ 79 h 82"/>
                <a:gd name="T58" fmla="*/ 77 w 89"/>
                <a:gd name="T59" fmla="*/ 80 h 82"/>
                <a:gd name="T60" fmla="*/ 77 w 89"/>
                <a:gd name="T61" fmla="*/ 80 h 82"/>
                <a:gd name="T62" fmla="*/ 72 w 89"/>
                <a:gd name="T63" fmla="*/ 77 h 82"/>
                <a:gd name="T64" fmla="*/ 27 w 89"/>
                <a:gd name="T65" fmla="*/ 51 h 82"/>
                <a:gd name="T66" fmla="*/ 25 w 89"/>
                <a:gd name="T67" fmla="*/ 21 h 82"/>
                <a:gd name="T68" fmla="*/ 37 w 89"/>
                <a:gd name="T69" fmla="*/ 29 h 82"/>
                <a:gd name="T70" fmla="*/ 39 w 89"/>
                <a:gd name="T71" fmla="*/ 59 h 82"/>
                <a:gd name="T72" fmla="*/ 36 w 89"/>
                <a:gd name="T73" fmla="*/ 57 h 82"/>
                <a:gd name="T74" fmla="*/ 27 w 89"/>
                <a:gd name="T75" fmla="*/ 51 h 82"/>
                <a:gd name="T76" fmla="*/ 2 w 89"/>
                <a:gd name="T77" fmla="*/ 3 h 82"/>
                <a:gd name="T78" fmla="*/ 9 w 89"/>
                <a:gd name="T79" fmla="*/ 8 h 82"/>
                <a:gd name="T80" fmla="*/ 11 w 89"/>
                <a:gd name="T81" fmla="*/ 38 h 82"/>
                <a:gd name="T82" fmla="*/ 5 w 89"/>
                <a:gd name="T83" fmla="*/ 33 h 82"/>
                <a:gd name="T84" fmla="*/ 4 w 89"/>
                <a:gd name="T85" fmla="*/ 30 h 82"/>
                <a:gd name="T86" fmla="*/ 2 w 89"/>
                <a:gd name="T87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9" h="82">
                  <a:moveTo>
                    <a:pt x="0" y="0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32"/>
                    <a:pt x="3" y="33"/>
                    <a:pt x="4" y="34"/>
                  </a:cubicBezTo>
                  <a:cubicBezTo>
                    <a:pt x="8" y="38"/>
                    <a:pt x="19" y="48"/>
                    <a:pt x="35" y="58"/>
                  </a:cubicBezTo>
                  <a:cubicBezTo>
                    <a:pt x="53" y="71"/>
                    <a:pt x="71" y="79"/>
                    <a:pt x="76" y="81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9" y="82"/>
                    <a:pt x="80" y="81"/>
                    <a:pt x="80" y="80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72" y="48"/>
                    <a:pt x="51" y="38"/>
                    <a:pt x="39" y="30"/>
                  </a:cubicBezTo>
                  <a:cubicBezTo>
                    <a:pt x="24" y="19"/>
                    <a:pt x="9" y="7"/>
                    <a:pt x="0" y="0"/>
                  </a:cubicBezTo>
                  <a:moveTo>
                    <a:pt x="22" y="18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0" y="45"/>
                    <a:pt x="17" y="43"/>
                    <a:pt x="14" y="4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5" y="13"/>
                    <a:pt x="18" y="16"/>
                    <a:pt x="22" y="18"/>
                  </a:cubicBezTo>
                  <a:moveTo>
                    <a:pt x="54" y="68"/>
                  </a:moveTo>
                  <a:cubicBezTo>
                    <a:pt x="50" y="66"/>
                    <a:pt x="46" y="63"/>
                    <a:pt x="42" y="6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3" y="33"/>
                    <a:pt x="47" y="36"/>
                    <a:pt x="51" y="38"/>
                  </a:cubicBezTo>
                  <a:cubicBezTo>
                    <a:pt x="54" y="68"/>
                    <a:pt x="54" y="68"/>
                    <a:pt x="54" y="68"/>
                  </a:cubicBezTo>
                  <a:moveTo>
                    <a:pt x="54" y="40"/>
                  </a:moveTo>
                  <a:cubicBezTo>
                    <a:pt x="58" y="42"/>
                    <a:pt x="63" y="44"/>
                    <a:pt x="67" y="46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66" y="74"/>
                    <a:pt x="62" y="72"/>
                    <a:pt x="57" y="69"/>
                  </a:cubicBezTo>
                  <a:cubicBezTo>
                    <a:pt x="54" y="40"/>
                    <a:pt x="54" y="40"/>
                    <a:pt x="54" y="40"/>
                  </a:cubicBezTo>
                  <a:moveTo>
                    <a:pt x="72" y="77"/>
                  </a:moveTo>
                  <a:cubicBezTo>
                    <a:pt x="70" y="48"/>
                    <a:pt x="70" y="48"/>
                    <a:pt x="70" y="48"/>
                  </a:cubicBezTo>
                  <a:cubicBezTo>
                    <a:pt x="75" y="50"/>
                    <a:pt x="81" y="53"/>
                    <a:pt x="87" y="56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78" y="79"/>
                    <a:pt x="78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6" y="79"/>
                    <a:pt x="74" y="78"/>
                    <a:pt x="72" y="77"/>
                  </a:cubicBezTo>
                  <a:moveTo>
                    <a:pt x="27" y="5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9" y="23"/>
                    <a:pt x="33" y="26"/>
                    <a:pt x="37" y="2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8"/>
                    <a:pt x="37" y="57"/>
                    <a:pt x="36" y="57"/>
                  </a:cubicBezTo>
                  <a:cubicBezTo>
                    <a:pt x="33" y="55"/>
                    <a:pt x="30" y="53"/>
                    <a:pt x="27" y="51"/>
                  </a:cubicBezTo>
                  <a:moveTo>
                    <a:pt x="2" y="3"/>
                  </a:moveTo>
                  <a:cubicBezTo>
                    <a:pt x="4" y="5"/>
                    <a:pt x="7" y="6"/>
                    <a:pt x="9" y="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9" y="36"/>
                    <a:pt x="7" y="34"/>
                    <a:pt x="5" y="33"/>
                  </a:cubicBezTo>
                  <a:cubicBezTo>
                    <a:pt x="5" y="32"/>
                    <a:pt x="4" y="31"/>
                    <a:pt x="4" y="30"/>
                  </a:cubicBezTo>
                  <a:cubicBezTo>
                    <a:pt x="2" y="3"/>
                    <a:pt x="2" y="3"/>
                    <a:pt x="2" y="3"/>
                  </a:cubicBezTo>
                </a:path>
              </a:pathLst>
            </a:custGeom>
            <a:solidFill>
              <a:srgbClr val="FCF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1" name="Freeform 931">
              <a:extLst>
                <a:ext uri="{FF2B5EF4-FFF2-40B4-BE49-F238E27FC236}">
                  <a16:creationId xmlns:a16="http://schemas.microsoft.com/office/drawing/2014/main" xmlns="" id="{1C0FF4E2-8C36-4CBE-958F-D75C25053D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9488" y="4437063"/>
              <a:ext cx="95250" cy="65088"/>
            </a:xfrm>
            <a:custGeom>
              <a:avLst/>
              <a:gdLst>
                <a:gd name="T0" fmla="*/ 59 w 60"/>
                <a:gd name="T1" fmla="*/ 38 h 41"/>
                <a:gd name="T2" fmla="*/ 0 w 60"/>
                <a:gd name="T3" fmla="*/ 0 h 41"/>
                <a:gd name="T4" fmla="*/ 0 w 60"/>
                <a:gd name="T5" fmla="*/ 3 h 41"/>
                <a:gd name="T6" fmla="*/ 60 w 60"/>
                <a:gd name="T7" fmla="*/ 41 h 41"/>
                <a:gd name="T8" fmla="*/ 59 w 60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1">
                  <a:moveTo>
                    <a:pt x="59" y="38"/>
                  </a:moveTo>
                  <a:cubicBezTo>
                    <a:pt x="43" y="31"/>
                    <a:pt x="20" y="2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1" y="23"/>
                    <a:pt x="44" y="35"/>
                    <a:pt x="60" y="41"/>
                  </a:cubicBezTo>
                  <a:cubicBezTo>
                    <a:pt x="60" y="41"/>
                    <a:pt x="60" y="38"/>
                    <a:pt x="59" y="38"/>
                  </a:cubicBezTo>
                  <a:close/>
                </a:path>
              </a:pathLst>
            </a:custGeom>
            <a:solidFill>
              <a:srgbClr val="FCF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2" name="Freeform 932">
              <a:extLst>
                <a:ext uri="{FF2B5EF4-FFF2-40B4-BE49-F238E27FC236}">
                  <a16:creationId xmlns:a16="http://schemas.microsoft.com/office/drawing/2014/main" xmlns="" id="{DCEE3E29-640B-4270-AD5E-E3DFD07BBB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9488" y="4456113"/>
              <a:ext cx="98425" cy="65088"/>
            </a:xfrm>
            <a:custGeom>
              <a:avLst/>
              <a:gdLst>
                <a:gd name="T0" fmla="*/ 60 w 62"/>
                <a:gd name="T1" fmla="*/ 38 h 41"/>
                <a:gd name="T2" fmla="*/ 2 w 62"/>
                <a:gd name="T3" fmla="*/ 1 h 41"/>
                <a:gd name="T4" fmla="*/ 2 w 62"/>
                <a:gd name="T5" fmla="*/ 4 h 41"/>
                <a:gd name="T6" fmla="*/ 60 w 62"/>
                <a:gd name="T7" fmla="*/ 40 h 41"/>
                <a:gd name="T8" fmla="*/ 60 w 62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1">
                  <a:moveTo>
                    <a:pt x="60" y="38"/>
                  </a:moveTo>
                  <a:cubicBezTo>
                    <a:pt x="45" y="32"/>
                    <a:pt x="22" y="20"/>
                    <a:pt x="2" y="1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22" y="22"/>
                    <a:pt x="46" y="34"/>
                    <a:pt x="60" y="40"/>
                  </a:cubicBezTo>
                  <a:cubicBezTo>
                    <a:pt x="62" y="41"/>
                    <a:pt x="61" y="38"/>
                    <a:pt x="60" y="38"/>
                  </a:cubicBezTo>
                  <a:close/>
                </a:path>
              </a:pathLst>
            </a:custGeom>
            <a:solidFill>
              <a:srgbClr val="FCF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3" name="Freeform 933">
              <a:extLst>
                <a:ext uri="{FF2B5EF4-FFF2-40B4-BE49-F238E27FC236}">
                  <a16:creationId xmlns:a16="http://schemas.microsoft.com/office/drawing/2014/main" xmlns="" id="{E9D3277C-1731-48D3-8CF6-73E087FFA8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15063" y="4519613"/>
              <a:ext cx="22225" cy="34925"/>
            </a:xfrm>
            <a:custGeom>
              <a:avLst/>
              <a:gdLst>
                <a:gd name="T0" fmla="*/ 6 w 14"/>
                <a:gd name="T1" fmla="*/ 0 h 22"/>
                <a:gd name="T2" fmla="*/ 13 w 14"/>
                <a:gd name="T3" fmla="*/ 3 h 22"/>
                <a:gd name="T4" fmla="*/ 12 w 14"/>
                <a:gd name="T5" fmla="*/ 20 h 22"/>
                <a:gd name="T6" fmla="*/ 1 w 14"/>
                <a:gd name="T7" fmla="*/ 16 h 22"/>
                <a:gd name="T8" fmla="*/ 6 w 14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2">
                  <a:moveTo>
                    <a:pt x="6" y="0"/>
                  </a:moveTo>
                  <a:cubicBezTo>
                    <a:pt x="6" y="0"/>
                    <a:pt x="12" y="1"/>
                    <a:pt x="13" y="3"/>
                  </a:cubicBezTo>
                  <a:cubicBezTo>
                    <a:pt x="14" y="5"/>
                    <a:pt x="12" y="18"/>
                    <a:pt x="12" y="20"/>
                  </a:cubicBezTo>
                  <a:cubicBezTo>
                    <a:pt x="10" y="22"/>
                    <a:pt x="2" y="19"/>
                    <a:pt x="1" y="16"/>
                  </a:cubicBezTo>
                  <a:cubicBezTo>
                    <a:pt x="0" y="14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4" name="Freeform 934">
              <a:extLst>
                <a:ext uri="{FF2B5EF4-FFF2-40B4-BE49-F238E27FC236}">
                  <a16:creationId xmlns:a16="http://schemas.microsoft.com/office/drawing/2014/main" xmlns="" id="{3DA680FD-0ADB-41DA-B4E6-63A26BA4DD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7738" y="4402138"/>
              <a:ext cx="12700" cy="44450"/>
            </a:xfrm>
            <a:custGeom>
              <a:avLst/>
              <a:gdLst>
                <a:gd name="T0" fmla="*/ 2 w 8"/>
                <a:gd name="T1" fmla="*/ 1 h 28"/>
                <a:gd name="T2" fmla="*/ 6 w 8"/>
                <a:gd name="T3" fmla="*/ 6 h 28"/>
                <a:gd name="T4" fmla="*/ 7 w 8"/>
                <a:gd name="T5" fmla="*/ 25 h 28"/>
                <a:gd name="T6" fmla="*/ 2 w 8"/>
                <a:gd name="T7" fmla="*/ 21 h 28"/>
                <a:gd name="T8" fmla="*/ 2 w 8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8">
                  <a:moveTo>
                    <a:pt x="2" y="1"/>
                  </a:moveTo>
                  <a:cubicBezTo>
                    <a:pt x="2" y="1"/>
                    <a:pt x="5" y="4"/>
                    <a:pt x="6" y="6"/>
                  </a:cubicBezTo>
                  <a:cubicBezTo>
                    <a:pt x="7" y="8"/>
                    <a:pt x="8" y="24"/>
                    <a:pt x="7" y="25"/>
                  </a:cubicBezTo>
                  <a:cubicBezTo>
                    <a:pt x="6" y="28"/>
                    <a:pt x="3" y="23"/>
                    <a:pt x="2" y="21"/>
                  </a:cubicBezTo>
                  <a:cubicBezTo>
                    <a:pt x="1" y="19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FFFA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5" name="Freeform 935">
              <a:extLst>
                <a:ext uri="{FF2B5EF4-FFF2-40B4-BE49-F238E27FC236}">
                  <a16:creationId xmlns:a16="http://schemas.microsoft.com/office/drawing/2014/main" xmlns="" id="{8125EDCD-E0AB-4E85-B073-2FF903C8B2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4725" y="4503738"/>
              <a:ext cx="100013" cy="76200"/>
            </a:xfrm>
            <a:custGeom>
              <a:avLst/>
              <a:gdLst>
                <a:gd name="T0" fmla="*/ 63 w 63"/>
                <a:gd name="T1" fmla="*/ 40 h 48"/>
                <a:gd name="T2" fmla="*/ 59 w 63"/>
                <a:gd name="T3" fmla="*/ 46 h 48"/>
                <a:gd name="T4" fmla="*/ 1 w 63"/>
                <a:gd name="T5" fmla="*/ 9 h 48"/>
                <a:gd name="T6" fmla="*/ 0 w 63"/>
                <a:gd name="T7" fmla="*/ 0 h 48"/>
                <a:gd name="T8" fmla="*/ 25 w 63"/>
                <a:gd name="T9" fmla="*/ 19 h 48"/>
                <a:gd name="T10" fmla="*/ 63 w 63"/>
                <a:gd name="T11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8">
                  <a:moveTo>
                    <a:pt x="63" y="40"/>
                  </a:moveTo>
                  <a:cubicBezTo>
                    <a:pt x="63" y="40"/>
                    <a:pt x="61" y="44"/>
                    <a:pt x="59" y="46"/>
                  </a:cubicBezTo>
                  <a:cubicBezTo>
                    <a:pt x="57" y="48"/>
                    <a:pt x="3" y="18"/>
                    <a:pt x="1" y="9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25" y="19"/>
                    <a:pt x="25" y="19"/>
                    <a:pt x="25" y="19"/>
                  </a:cubicBezTo>
                  <a:lnTo>
                    <a:pt x="63" y="4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6" name="Freeform 936">
              <a:extLst>
                <a:ext uri="{FF2B5EF4-FFF2-40B4-BE49-F238E27FC236}">
                  <a16:creationId xmlns:a16="http://schemas.microsoft.com/office/drawing/2014/main" xmlns="" id="{DD99C7AB-B9D6-4DEE-BA7A-5A5AE9B0B5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4725" y="4503738"/>
              <a:ext cx="100013" cy="76200"/>
            </a:xfrm>
            <a:custGeom>
              <a:avLst/>
              <a:gdLst>
                <a:gd name="T0" fmla="*/ 63 w 63"/>
                <a:gd name="T1" fmla="*/ 40 h 48"/>
                <a:gd name="T2" fmla="*/ 59 w 63"/>
                <a:gd name="T3" fmla="*/ 46 h 48"/>
                <a:gd name="T4" fmla="*/ 1 w 63"/>
                <a:gd name="T5" fmla="*/ 9 h 48"/>
                <a:gd name="T6" fmla="*/ 0 w 63"/>
                <a:gd name="T7" fmla="*/ 0 h 48"/>
                <a:gd name="T8" fmla="*/ 25 w 63"/>
                <a:gd name="T9" fmla="*/ 19 h 48"/>
                <a:gd name="T10" fmla="*/ 63 w 63"/>
                <a:gd name="T11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8">
                  <a:moveTo>
                    <a:pt x="63" y="40"/>
                  </a:moveTo>
                  <a:cubicBezTo>
                    <a:pt x="63" y="40"/>
                    <a:pt x="61" y="44"/>
                    <a:pt x="59" y="46"/>
                  </a:cubicBezTo>
                  <a:cubicBezTo>
                    <a:pt x="57" y="48"/>
                    <a:pt x="3" y="18"/>
                    <a:pt x="1" y="9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25" y="19"/>
                    <a:pt x="25" y="19"/>
                    <a:pt x="25" y="19"/>
                  </a:cubicBezTo>
                  <a:lnTo>
                    <a:pt x="63" y="40"/>
                  </a:lnTo>
                  <a:close/>
                </a:path>
              </a:pathLst>
            </a:custGeom>
            <a:solidFill>
              <a:srgbClr val="B21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7" name="Freeform 937">
              <a:extLst>
                <a:ext uri="{FF2B5EF4-FFF2-40B4-BE49-F238E27FC236}">
                  <a16:creationId xmlns:a16="http://schemas.microsoft.com/office/drawing/2014/main" xmlns="" id="{24904B64-3099-4C31-9C17-B93D28499C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7900" y="4505326"/>
              <a:ext cx="96838" cy="69850"/>
            </a:xfrm>
            <a:custGeom>
              <a:avLst/>
              <a:gdLst>
                <a:gd name="T0" fmla="*/ 61 w 61"/>
                <a:gd name="T1" fmla="*/ 39 h 44"/>
                <a:gd name="T2" fmla="*/ 57 w 61"/>
                <a:gd name="T3" fmla="*/ 44 h 44"/>
                <a:gd name="T4" fmla="*/ 1 w 61"/>
                <a:gd name="T5" fmla="*/ 8 h 44"/>
                <a:gd name="T6" fmla="*/ 0 w 61"/>
                <a:gd name="T7" fmla="*/ 0 h 44"/>
                <a:gd name="T8" fmla="*/ 23 w 61"/>
                <a:gd name="T9" fmla="*/ 18 h 44"/>
                <a:gd name="T10" fmla="*/ 61 w 61"/>
                <a:gd name="T11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44">
                  <a:moveTo>
                    <a:pt x="61" y="39"/>
                  </a:moveTo>
                  <a:cubicBezTo>
                    <a:pt x="61" y="39"/>
                    <a:pt x="59" y="42"/>
                    <a:pt x="57" y="44"/>
                  </a:cubicBezTo>
                  <a:cubicBezTo>
                    <a:pt x="49" y="43"/>
                    <a:pt x="3" y="15"/>
                    <a:pt x="1" y="8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3" y="18"/>
                    <a:pt x="23" y="18"/>
                    <a:pt x="23" y="18"/>
                  </a:cubicBezTo>
                  <a:lnTo>
                    <a:pt x="61" y="39"/>
                  </a:lnTo>
                  <a:close/>
                </a:path>
              </a:pathLst>
            </a:custGeom>
            <a:solidFill>
              <a:srgbClr val="CD2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8" name="Freeform 938">
              <a:extLst>
                <a:ext uri="{FF2B5EF4-FFF2-40B4-BE49-F238E27FC236}">
                  <a16:creationId xmlns:a16="http://schemas.microsoft.com/office/drawing/2014/main" xmlns="" id="{D39C5719-22FB-49BD-9F14-35A47753A4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1875" y="4564063"/>
              <a:ext cx="34925" cy="31750"/>
            </a:xfrm>
            <a:custGeom>
              <a:avLst/>
              <a:gdLst>
                <a:gd name="T0" fmla="*/ 21 w 22"/>
                <a:gd name="T1" fmla="*/ 10 h 20"/>
                <a:gd name="T2" fmla="*/ 1 w 22"/>
                <a:gd name="T3" fmla="*/ 0 h 20"/>
                <a:gd name="T4" fmla="*/ 0 w 22"/>
                <a:gd name="T5" fmla="*/ 10 h 20"/>
                <a:gd name="T6" fmla="*/ 17 w 22"/>
                <a:gd name="T7" fmla="*/ 20 h 20"/>
                <a:gd name="T8" fmla="*/ 21 w 2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21" y="10"/>
                  </a:moveTo>
                  <a:cubicBezTo>
                    <a:pt x="21" y="10"/>
                    <a:pt x="8" y="5"/>
                    <a:pt x="1" y="0"/>
                  </a:cubicBezTo>
                  <a:cubicBezTo>
                    <a:pt x="1" y="0"/>
                    <a:pt x="0" y="2"/>
                    <a:pt x="0" y="10"/>
                  </a:cubicBezTo>
                  <a:cubicBezTo>
                    <a:pt x="0" y="12"/>
                    <a:pt x="16" y="20"/>
                    <a:pt x="17" y="20"/>
                  </a:cubicBezTo>
                  <a:cubicBezTo>
                    <a:pt x="18" y="20"/>
                    <a:pt x="22" y="10"/>
                    <a:pt x="21" y="1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9" name="Freeform 939">
              <a:extLst>
                <a:ext uri="{FF2B5EF4-FFF2-40B4-BE49-F238E27FC236}">
                  <a16:creationId xmlns:a16="http://schemas.microsoft.com/office/drawing/2014/main" xmlns="" id="{E1D69B90-1047-4DB9-8776-B145175FC4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1875" y="4564063"/>
              <a:ext cx="34925" cy="31750"/>
            </a:xfrm>
            <a:custGeom>
              <a:avLst/>
              <a:gdLst>
                <a:gd name="T0" fmla="*/ 21 w 22"/>
                <a:gd name="T1" fmla="*/ 10 h 20"/>
                <a:gd name="T2" fmla="*/ 1 w 22"/>
                <a:gd name="T3" fmla="*/ 0 h 20"/>
                <a:gd name="T4" fmla="*/ 0 w 22"/>
                <a:gd name="T5" fmla="*/ 10 h 20"/>
                <a:gd name="T6" fmla="*/ 17 w 22"/>
                <a:gd name="T7" fmla="*/ 20 h 20"/>
                <a:gd name="T8" fmla="*/ 21 w 2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21" y="10"/>
                  </a:moveTo>
                  <a:cubicBezTo>
                    <a:pt x="21" y="10"/>
                    <a:pt x="8" y="5"/>
                    <a:pt x="1" y="0"/>
                  </a:cubicBezTo>
                  <a:cubicBezTo>
                    <a:pt x="1" y="0"/>
                    <a:pt x="0" y="2"/>
                    <a:pt x="0" y="10"/>
                  </a:cubicBezTo>
                  <a:cubicBezTo>
                    <a:pt x="0" y="12"/>
                    <a:pt x="16" y="20"/>
                    <a:pt x="17" y="20"/>
                  </a:cubicBezTo>
                  <a:cubicBezTo>
                    <a:pt x="18" y="20"/>
                    <a:pt x="22" y="10"/>
                    <a:pt x="21" y="10"/>
                  </a:cubicBezTo>
                  <a:close/>
                </a:path>
              </a:pathLst>
            </a:custGeom>
            <a:solidFill>
              <a:srgbClr val="E5A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0" name="Freeform 940">
              <a:extLst>
                <a:ext uri="{FF2B5EF4-FFF2-40B4-BE49-F238E27FC236}">
                  <a16:creationId xmlns:a16="http://schemas.microsoft.com/office/drawing/2014/main" xmlns="" id="{6BDFF32E-BCB1-498C-82D4-65D3CFE418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15050" y="4565651"/>
              <a:ext cx="31750" cy="26988"/>
            </a:xfrm>
            <a:custGeom>
              <a:avLst/>
              <a:gdLst>
                <a:gd name="T0" fmla="*/ 0 w 20"/>
                <a:gd name="T1" fmla="*/ 8 h 17"/>
                <a:gd name="T2" fmla="*/ 1 w 20"/>
                <a:gd name="T3" fmla="*/ 0 h 17"/>
                <a:gd name="T4" fmla="*/ 19 w 20"/>
                <a:gd name="T5" fmla="*/ 9 h 17"/>
                <a:gd name="T6" fmla="*/ 16 w 20"/>
                <a:gd name="T7" fmla="*/ 17 h 17"/>
                <a:gd name="T8" fmla="*/ 0 w 20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0" y="8"/>
                  </a:moveTo>
                  <a:cubicBezTo>
                    <a:pt x="0" y="4"/>
                    <a:pt x="0" y="1"/>
                    <a:pt x="1" y="0"/>
                  </a:cubicBezTo>
                  <a:cubicBezTo>
                    <a:pt x="8" y="5"/>
                    <a:pt x="19" y="9"/>
                    <a:pt x="19" y="9"/>
                  </a:cubicBezTo>
                  <a:cubicBezTo>
                    <a:pt x="20" y="9"/>
                    <a:pt x="17" y="15"/>
                    <a:pt x="16" y="17"/>
                  </a:cubicBezTo>
                  <a:cubicBezTo>
                    <a:pt x="12" y="16"/>
                    <a:pt x="0" y="10"/>
                    <a:pt x="0" y="8"/>
                  </a:cubicBezTo>
                  <a:close/>
                </a:path>
              </a:pathLst>
            </a:custGeom>
            <a:solidFill>
              <a:srgbClr val="FED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1" name="Freeform 941">
              <a:extLst>
                <a:ext uri="{FF2B5EF4-FFF2-40B4-BE49-F238E27FC236}">
                  <a16:creationId xmlns:a16="http://schemas.microsoft.com/office/drawing/2014/main" xmlns="" id="{179540E5-1BB5-40A6-BCC1-EEAD107318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80125" y="4543426"/>
              <a:ext cx="28575" cy="34925"/>
            </a:xfrm>
            <a:custGeom>
              <a:avLst/>
              <a:gdLst>
                <a:gd name="T0" fmla="*/ 17 w 18"/>
                <a:gd name="T1" fmla="*/ 10 h 22"/>
                <a:gd name="T2" fmla="*/ 1 w 18"/>
                <a:gd name="T3" fmla="*/ 0 h 22"/>
                <a:gd name="T4" fmla="*/ 0 w 18"/>
                <a:gd name="T5" fmla="*/ 11 h 22"/>
                <a:gd name="T6" fmla="*/ 16 w 18"/>
                <a:gd name="T7" fmla="*/ 21 h 22"/>
                <a:gd name="T8" fmla="*/ 17 w 18"/>
                <a:gd name="T9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17" y="10"/>
                  </a:moveTo>
                  <a:cubicBezTo>
                    <a:pt x="17" y="10"/>
                    <a:pt x="8" y="6"/>
                    <a:pt x="1" y="0"/>
                  </a:cubicBezTo>
                  <a:cubicBezTo>
                    <a:pt x="1" y="0"/>
                    <a:pt x="0" y="5"/>
                    <a:pt x="0" y="11"/>
                  </a:cubicBezTo>
                  <a:cubicBezTo>
                    <a:pt x="0" y="12"/>
                    <a:pt x="14" y="22"/>
                    <a:pt x="16" y="21"/>
                  </a:cubicBezTo>
                  <a:cubicBezTo>
                    <a:pt x="17" y="21"/>
                    <a:pt x="18" y="11"/>
                    <a:pt x="17" y="10"/>
                  </a:cubicBezTo>
                  <a:close/>
                </a:path>
              </a:pathLst>
            </a:custGeom>
            <a:solidFill>
              <a:srgbClr val="B21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2" name="Freeform 942">
              <a:extLst>
                <a:ext uri="{FF2B5EF4-FFF2-40B4-BE49-F238E27FC236}">
                  <a16:creationId xmlns:a16="http://schemas.microsoft.com/office/drawing/2014/main" xmlns="" id="{D9E44DE7-9D78-4B4F-AD04-29CAA92C82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83300" y="4545013"/>
              <a:ext cx="25400" cy="28575"/>
            </a:xfrm>
            <a:custGeom>
              <a:avLst/>
              <a:gdLst>
                <a:gd name="T0" fmla="*/ 14 w 16"/>
                <a:gd name="T1" fmla="*/ 18 h 18"/>
                <a:gd name="T2" fmla="*/ 0 w 16"/>
                <a:gd name="T3" fmla="*/ 9 h 18"/>
                <a:gd name="T4" fmla="*/ 0 w 16"/>
                <a:gd name="T5" fmla="*/ 0 h 18"/>
                <a:gd name="T6" fmla="*/ 15 w 16"/>
                <a:gd name="T7" fmla="*/ 9 h 18"/>
                <a:gd name="T8" fmla="*/ 14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4" y="18"/>
                  </a:moveTo>
                  <a:cubicBezTo>
                    <a:pt x="11" y="17"/>
                    <a:pt x="0" y="10"/>
                    <a:pt x="0" y="9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7" y="6"/>
                    <a:pt x="15" y="9"/>
                    <a:pt x="15" y="9"/>
                  </a:cubicBezTo>
                  <a:cubicBezTo>
                    <a:pt x="16" y="10"/>
                    <a:pt x="15" y="16"/>
                    <a:pt x="14" y="18"/>
                  </a:cubicBezTo>
                  <a:close/>
                </a:path>
              </a:pathLst>
            </a:custGeom>
            <a:solidFill>
              <a:srgbClr val="CD2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3" name="Freeform 943">
              <a:extLst>
                <a:ext uri="{FF2B5EF4-FFF2-40B4-BE49-F238E27FC236}">
                  <a16:creationId xmlns:a16="http://schemas.microsoft.com/office/drawing/2014/main" xmlns="" id="{A4B3A1C0-9E44-425C-AD0B-2D142F6226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4725" y="4521201"/>
              <a:ext cx="20638" cy="34925"/>
            </a:xfrm>
            <a:custGeom>
              <a:avLst/>
              <a:gdLst>
                <a:gd name="T0" fmla="*/ 13 w 13"/>
                <a:gd name="T1" fmla="*/ 11 h 22"/>
                <a:gd name="T2" fmla="*/ 1 w 13"/>
                <a:gd name="T3" fmla="*/ 1 h 22"/>
                <a:gd name="T4" fmla="*/ 1 w 13"/>
                <a:gd name="T5" fmla="*/ 12 h 22"/>
                <a:gd name="T6" fmla="*/ 12 w 13"/>
                <a:gd name="T7" fmla="*/ 22 h 22"/>
                <a:gd name="T8" fmla="*/ 13 w 1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2">
                  <a:moveTo>
                    <a:pt x="13" y="11"/>
                  </a:moveTo>
                  <a:cubicBezTo>
                    <a:pt x="13" y="11"/>
                    <a:pt x="6" y="7"/>
                    <a:pt x="1" y="1"/>
                  </a:cubicBezTo>
                  <a:cubicBezTo>
                    <a:pt x="1" y="1"/>
                    <a:pt x="0" y="0"/>
                    <a:pt x="1" y="12"/>
                  </a:cubicBezTo>
                  <a:cubicBezTo>
                    <a:pt x="1" y="13"/>
                    <a:pt x="5" y="18"/>
                    <a:pt x="12" y="22"/>
                  </a:cubicBezTo>
                  <a:cubicBezTo>
                    <a:pt x="13" y="22"/>
                    <a:pt x="13" y="12"/>
                    <a:pt x="13" y="11"/>
                  </a:cubicBezTo>
                  <a:close/>
                </a:path>
              </a:pathLst>
            </a:custGeom>
            <a:solidFill>
              <a:srgbClr val="E5A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4" name="Freeform 944">
              <a:extLst>
                <a:ext uri="{FF2B5EF4-FFF2-40B4-BE49-F238E27FC236}">
                  <a16:creationId xmlns:a16="http://schemas.microsoft.com/office/drawing/2014/main" xmlns="" id="{D11FE29C-981F-4146-88D7-B5F7A1471D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7900" y="4524376"/>
              <a:ext cx="17463" cy="28575"/>
            </a:xfrm>
            <a:custGeom>
              <a:avLst/>
              <a:gdLst>
                <a:gd name="T0" fmla="*/ 0 w 11"/>
                <a:gd name="T1" fmla="*/ 9 h 18"/>
                <a:gd name="T2" fmla="*/ 0 w 11"/>
                <a:gd name="T3" fmla="*/ 0 h 18"/>
                <a:gd name="T4" fmla="*/ 11 w 11"/>
                <a:gd name="T5" fmla="*/ 9 h 18"/>
                <a:gd name="T6" fmla="*/ 11 w 11"/>
                <a:gd name="T7" fmla="*/ 18 h 18"/>
                <a:gd name="T8" fmla="*/ 0 w 11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">
                  <a:moveTo>
                    <a:pt x="0" y="9"/>
                  </a:moveTo>
                  <a:cubicBezTo>
                    <a:pt x="0" y="4"/>
                    <a:pt x="0" y="2"/>
                    <a:pt x="0" y="0"/>
                  </a:cubicBezTo>
                  <a:cubicBezTo>
                    <a:pt x="4" y="5"/>
                    <a:pt x="11" y="9"/>
                    <a:pt x="11" y="9"/>
                  </a:cubicBezTo>
                  <a:cubicBezTo>
                    <a:pt x="11" y="10"/>
                    <a:pt x="11" y="16"/>
                    <a:pt x="11" y="18"/>
                  </a:cubicBezTo>
                  <a:cubicBezTo>
                    <a:pt x="4" y="15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FED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5" name="Freeform 945">
              <a:extLst>
                <a:ext uri="{FF2B5EF4-FFF2-40B4-BE49-F238E27FC236}">
                  <a16:creationId xmlns:a16="http://schemas.microsoft.com/office/drawing/2014/main" xmlns="" id="{2FC0D218-CB8A-4252-8528-DA313ACDFE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1388" y="4457701"/>
              <a:ext cx="306388" cy="142875"/>
            </a:xfrm>
            <a:custGeom>
              <a:avLst/>
              <a:gdLst>
                <a:gd name="T0" fmla="*/ 0 w 193"/>
                <a:gd name="T1" fmla="*/ 1 h 90"/>
                <a:gd name="T2" fmla="*/ 0 w 193"/>
                <a:gd name="T3" fmla="*/ 0 h 90"/>
                <a:gd name="T4" fmla="*/ 7 w 193"/>
                <a:gd name="T5" fmla="*/ 13 h 90"/>
                <a:gd name="T6" fmla="*/ 110 w 193"/>
                <a:gd name="T7" fmla="*/ 79 h 90"/>
                <a:gd name="T8" fmla="*/ 145 w 193"/>
                <a:gd name="T9" fmla="*/ 88 h 90"/>
                <a:gd name="T10" fmla="*/ 146 w 193"/>
                <a:gd name="T11" fmla="*/ 88 h 90"/>
                <a:gd name="T12" fmla="*/ 193 w 193"/>
                <a:gd name="T13" fmla="*/ 74 h 90"/>
                <a:gd name="T14" fmla="*/ 192 w 193"/>
                <a:gd name="T15" fmla="*/ 76 h 90"/>
                <a:gd name="T16" fmla="*/ 145 w 193"/>
                <a:gd name="T17" fmla="*/ 90 h 90"/>
                <a:gd name="T18" fmla="*/ 145 w 193"/>
                <a:gd name="T19" fmla="*/ 90 h 90"/>
                <a:gd name="T20" fmla="*/ 109 w 193"/>
                <a:gd name="T21" fmla="*/ 80 h 90"/>
                <a:gd name="T22" fmla="*/ 6 w 193"/>
                <a:gd name="T23" fmla="*/ 14 h 90"/>
                <a:gd name="T24" fmla="*/ 1 w 193"/>
                <a:gd name="T25" fmla="*/ 6 h 90"/>
                <a:gd name="T26" fmla="*/ 0 w 193"/>
                <a:gd name="T27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" h="90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7" y="13"/>
                    <a:pt x="7" y="13"/>
                  </a:cubicBezTo>
                  <a:cubicBezTo>
                    <a:pt x="27" y="37"/>
                    <a:pt x="63" y="59"/>
                    <a:pt x="110" y="79"/>
                  </a:cubicBezTo>
                  <a:cubicBezTo>
                    <a:pt x="130" y="87"/>
                    <a:pt x="139" y="88"/>
                    <a:pt x="145" y="88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51" y="88"/>
                    <a:pt x="177" y="79"/>
                    <a:pt x="193" y="74"/>
                  </a:cubicBezTo>
                  <a:cubicBezTo>
                    <a:pt x="193" y="74"/>
                    <a:pt x="192" y="75"/>
                    <a:pt x="192" y="76"/>
                  </a:cubicBezTo>
                  <a:cubicBezTo>
                    <a:pt x="182" y="80"/>
                    <a:pt x="151" y="90"/>
                    <a:pt x="145" y="90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39" y="90"/>
                    <a:pt x="129" y="89"/>
                    <a:pt x="109" y="80"/>
                  </a:cubicBezTo>
                  <a:cubicBezTo>
                    <a:pt x="62" y="61"/>
                    <a:pt x="26" y="38"/>
                    <a:pt x="6" y="14"/>
                  </a:cubicBezTo>
                  <a:cubicBezTo>
                    <a:pt x="6" y="14"/>
                    <a:pt x="2" y="10"/>
                    <a:pt x="1" y="6"/>
                  </a:cubicBezTo>
                  <a:cubicBezTo>
                    <a:pt x="0" y="5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B21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6" name="Freeform 946">
              <a:extLst>
                <a:ext uri="{FF2B5EF4-FFF2-40B4-BE49-F238E27FC236}">
                  <a16:creationId xmlns:a16="http://schemas.microsoft.com/office/drawing/2014/main" xmlns="" id="{6518A907-8D9F-47A2-9B78-26727FA6A93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030913" y="4371976"/>
              <a:ext cx="220663" cy="125413"/>
            </a:xfrm>
            <a:custGeom>
              <a:avLst/>
              <a:gdLst>
                <a:gd name="T0" fmla="*/ 139 w 139"/>
                <a:gd name="T1" fmla="*/ 72 h 79"/>
                <a:gd name="T2" fmla="*/ 133 w 139"/>
                <a:gd name="T3" fmla="*/ 79 h 79"/>
                <a:gd name="T4" fmla="*/ 139 w 139"/>
                <a:gd name="T5" fmla="*/ 72 h 79"/>
                <a:gd name="T6" fmla="*/ 0 w 139"/>
                <a:gd name="T7" fmla="*/ 8 h 79"/>
                <a:gd name="T8" fmla="*/ 0 w 139"/>
                <a:gd name="T9" fmla="*/ 12 h 79"/>
                <a:gd name="T10" fmla="*/ 0 w 139"/>
                <a:gd name="T11" fmla="*/ 12 h 79"/>
                <a:gd name="T12" fmla="*/ 0 w 139"/>
                <a:gd name="T13" fmla="*/ 8 h 79"/>
                <a:gd name="T14" fmla="*/ 2 w 139"/>
                <a:gd name="T15" fmla="*/ 0 h 79"/>
                <a:gd name="T16" fmla="*/ 1 w 139"/>
                <a:gd name="T17" fmla="*/ 1 h 79"/>
                <a:gd name="T18" fmla="*/ 1 w 139"/>
                <a:gd name="T19" fmla="*/ 1 h 79"/>
                <a:gd name="T20" fmla="*/ 1 w 139"/>
                <a:gd name="T21" fmla="*/ 1 h 79"/>
                <a:gd name="T22" fmla="*/ 2 w 139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79">
                  <a:moveTo>
                    <a:pt x="139" y="72"/>
                  </a:moveTo>
                  <a:cubicBezTo>
                    <a:pt x="136" y="75"/>
                    <a:pt x="134" y="77"/>
                    <a:pt x="133" y="79"/>
                  </a:cubicBezTo>
                  <a:cubicBezTo>
                    <a:pt x="134" y="77"/>
                    <a:pt x="136" y="75"/>
                    <a:pt x="139" y="72"/>
                  </a:cubicBezTo>
                  <a:moveTo>
                    <a:pt x="0" y="8"/>
                  </a:moveTo>
                  <a:cubicBezTo>
                    <a:pt x="0" y="10"/>
                    <a:pt x="0" y="11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0"/>
                    <a:pt x="0" y="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DD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7" name="Freeform 947">
              <a:extLst>
                <a:ext uri="{FF2B5EF4-FFF2-40B4-BE49-F238E27FC236}">
                  <a16:creationId xmlns:a16="http://schemas.microsoft.com/office/drawing/2014/main" xmlns="" id="{516E59C2-8D21-49D5-9226-8F2A9904F9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30913" y="4362451"/>
              <a:ext cx="220663" cy="147638"/>
            </a:xfrm>
            <a:custGeom>
              <a:avLst/>
              <a:gdLst>
                <a:gd name="T0" fmla="*/ 7 w 139"/>
                <a:gd name="T1" fmla="*/ 0 h 93"/>
                <a:gd name="T2" fmla="*/ 2 w 139"/>
                <a:gd name="T3" fmla="*/ 6 h 93"/>
                <a:gd name="T4" fmla="*/ 1 w 139"/>
                <a:gd name="T5" fmla="*/ 7 h 93"/>
                <a:gd name="T6" fmla="*/ 1 w 139"/>
                <a:gd name="T7" fmla="*/ 7 h 93"/>
                <a:gd name="T8" fmla="*/ 0 w 139"/>
                <a:gd name="T9" fmla="*/ 14 h 93"/>
                <a:gd name="T10" fmla="*/ 0 w 139"/>
                <a:gd name="T11" fmla="*/ 18 h 93"/>
                <a:gd name="T12" fmla="*/ 51 w 139"/>
                <a:gd name="T13" fmla="*/ 54 h 93"/>
                <a:gd name="T14" fmla="*/ 131 w 139"/>
                <a:gd name="T15" fmla="*/ 93 h 93"/>
                <a:gd name="T16" fmla="*/ 133 w 139"/>
                <a:gd name="T17" fmla="*/ 85 h 93"/>
                <a:gd name="T18" fmla="*/ 133 w 139"/>
                <a:gd name="T19" fmla="*/ 85 h 93"/>
                <a:gd name="T20" fmla="*/ 139 w 139"/>
                <a:gd name="T21" fmla="*/ 78 h 93"/>
                <a:gd name="T22" fmla="*/ 139 w 139"/>
                <a:gd name="T23" fmla="*/ 78 h 93"/>
                <a:gd name="T24" fmla="*/ 58 w 139"/>
                <a:gd name="T25" fmla="*/ 39 h 93"/>
                <a:gd name="T26" fmla="*/ 7 w 139"/>
                <a:gd name="T2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93">
                  <a:moveTo>
                    <a:pt x="7" y="0"/>
                  </a:moveTo>
                  <a:cubicBezTo>
                    <a:pt x="5" y="3"/>
                    <a:pt x="4" y="4"/>
                    <a:pt x="2" y="6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2" y="27"/>
                    <a:pt x="35" y="44"/>
                    <a:pt x="51" y="54"/>
                  </a:cubicBezTo>
                  <a:cubicBezTo>
                    <a:pt x="69" y="64"/>
                    <a:pt x="113" y="85"/>
                    <a:pt x="131" y="93"/>
                  </a:cubicBezTo>
                  <a:cubicBezTo>
                    <a:pt x="131" y="90"/>
                    <a:pt x="132" y="87"/>
                    <a:pt x="133" y="85"/>
                  </a:cubicBezTo>
                  <a:cubicBezTo>
                    <a:pt x="133" y="85"/>
                    <a:pt x="133" y="85"/>
                    <a:pt x="133" y="85"/>
                  </a:cubicBezTo>
                  <a:cubicBezTo>
                    <a:pt x="134" y="83"/>
                    <a:pt x="136" y="81"/>
                    <a:pt x="139" y="78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139" y="78"/>
                    <a:pt x="83" y="53"/>
                    <a:pt x="58" y="39"/>
                  </a:cubicBezTo>
                  <a:cubicBezTo>
                    <a:pt x="33" y="24"/>
                    <a:pt x="7" y="0"/>
                    <a:pt x="7" y="0"/>
                  </a:cubicBezTo>
                </a:path>
              </a:pathLst>
            </a:custGeom>
            <a:solidFill>
              <a:srgbClr val="F3EF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8" name="Freeform 948">
              <a:extLst>
                <a:ext uri="{FF2B5EF4-FFF2-40B4-BE49-F238E27FC236}">
                  <a16:creationId xmlns:a16="http://schemas.microsoft.com/office/drawing/2014/main" xmlns="" id="{1AFFA75E-128C-47E3-85D3-E758322E1A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37288" y="4411663"/>
              <a:ext cx="114300" cy="111125"/>
            </a:xfrm>
            <a:custGeom>
              <a:avLst/>
              <a:gdLst>
                <a:gd name="T0" fmla="*/ 72 w 72"/>
                <a:gd name="T1" fmla="*/ 0 h 70"/>
                <a:gd name="T2" fmla="*/ 50 w 72"/>
                <a:gd name="T3" fmla="*/ 14 h 70"/>
                <a:gd name="T4" fmla="*/ 29 w 72"/>
                <a:gd name="T5" fmla="*/ 30 h 70"/>
                <a:gd name="T6" fmla="*/ 9 w 72"/>
                <a:gd name="T7" fmla="*/ 47 h 70"/>
                <a:gd name="T8" fmla="*/ 0 w 72"/>
                <a:gd name="T9" fmla="*/ 70 h 70"/>
                <a:gd name="T10" fmla="*/ 3 w 72"/>
                <a:gd name="T11" fmla="*/ 58 h 70"/>
                <a:gd name="T12" fmla="*/ 10 w 72"/>
                <a:gd name="T13" fmla="*/ 47 h 70"/>
                <a:gd name="T14" fmla="*/ 30 w 72"/>
                <a:gd name="T15" fmla="*/ 31 h 70"/>
                <a:gd name="T16" fmla="*/ 51 w 72"/>
                <a:gd name="T17" fmla="*/ 15 h 70"/>
                <a:gd name="T18" fmla="*/ 72 w 72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0">
                  <a:moveTo>
                    <a:pt x="72" y="0"/>
                  </a:moveTo>
                  <a:cubicBezTo>
                    <a:pt x="65" y="4"/>
                    <a:pt x="57" y="9"/>
                    <a:pt x="50" y="14"/>
                  </a:cubicBezTo>
                  <a:cubicBezTo>
                    <a:pt x="43" y="19"/>
                    <a:pt x="36" y="25"/>
                    <a:pt x="29" y="30"/>
                  </a:cubicBezTo>
                  <a:cubicBezTo>
                    <a:pt x="22" y="35"/>
                    <a:pt x="16" y="41"/>
                    <a:pt x="9" y="47"/>
                  </a:cubicBezTo>
                  <a:cubicBezTo>
                    <a:pt x="3" y="53"/>
                    <a:pt x="0" y="61"/>
                    <a:pt x="0" y="70"/>
                  </a:cubicBezTo>
                  <a:cubicBezTo>
                    <a:pt x="0" y="65"/>
                    <a:pt x="1" y="62"/>
                    <a:pt x="3" y="58"/>
                  </a:cubicBezTo>
                  <a:cubicBezTo>
                    <a:pt x="4" y="54"/>
                    <a:pt x="7" y="50"/>
                    <a:pt x="10" y="47"/>
                  </a:cubicBezTo>
                  <a:cubicBezTo>
                    <a:pt x="16" y="41"/>
                    <a:pt x="23" y="36"/>
                    <a:pt x="30" y="31"/>
                  </a:cubicBezTo>
                  <a:cubicBezTo>
                    <a:pt x="37" y="25"/>
                    <a:pt x="44" y="20"/>
                    <a:pt x="51" y="15"/>
                  </a:cubicBezTo>
                  <a:cubicBezTo>
                    <a:pt x="58" y="10"/>
                    <a:pt x="65" y="5"/>
                    <a:pt x="72" y="0"/>
                  </a:cubicBezTo>
                  <a:close/>
                </a:path>
              </a:pathLst>
            </a:custGeom>
            <a:solidFill>
              <a:srgbClr val="FDD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9" name="Freeform 949">
              <a:extLst>
                <a:ext uri="{FF2B5EF4-FFF2-40B4-BE49-F238E27FC236}">
                  <a16:creationId xmlns:a16="http://schemas.microsoft.com/office/drawing/2014/main" xmlns="" id="{75A4A412-6E8C-4D7B-A96D-E6A98BB403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9325" y="4276726"/>
              <a:ext cx="103188" cy="123825"/>
            </a:xfrm>
            <a:custGeom>
              <a:avLst/>
              <a:gdLst>
                <a:gd name="T0" fmla="*/ 65 w 65"/>
                <a:gd name="T1" fmla="*/ 0 h 78"/>
                <a:gd name="T2" fmla="*/ 45 w 65"/>
                <a:gd name="T3" fmla="*/ 17 h 78"/>
                <a:gd name="T4" fmla="*/ 26 w 65"/>
                <a:gd name="T5" fmla="*/ 35 h 78"/>
                <a:gd name="T6" fmla="*/ 8 w 65"/>
                <a:gd name="T7" fmla="*/ 53 h 78"/>
                <a:gd name="T8" fmla="*/ 4 w 65"/>
                <a:gd name="T9" fmla="*/ 58 h 78"/>
                <a:gd name="T10" fmla="*/ 1 w 65"/>
                <a:gd name="T11" fmla="*/ 64 h 78"/>
                <a:gd name="T12" fmla="*/ 1 w 65"/>
                <a:gd name="T13" fmla="*/ 78 h 78"/>
                <a:gd name="T14" fmla="*/ 2 w 65"/>
                <a:gd name="T15" fmla="*/ 65 h 78"/>
                <a:gd name="T16" fmla="*/ 4 w 65"/>
                <a:gd name="T17" fmla="*/ 59 h 78"/>
                <a:gd name="T18" fmla="*/ 8 w 65"/>
                <a:gd name="T19" fmla="*/ 54 h 78"/>
                <a:gd name="T20" fmla="*/ 27 w 65"/>
                <a:gd name="T21" fmla="*/ 35 h 78"/>
                <a:gd name="T22" fmla="*/ 46 w 65"/>
                <a:gd name="T23" fmla="*/ 18 h 78"/>
                <a:gd name="T24" fmla="*/ 65 w 65"/>
                <a:gd name="T2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78">
                  <a:moveTo>
                    <a:pt x="65" y="0"/>
                  </a:moveTo>
                  <a:cubicBezTo>
                    <a:pt x="58" y="6"/>
                    <a:pt x="52" y="11"/>
                    <a:pt x="45" y="17"/>
                  </a:cubicBezTo>
                  <a:cubicBezTo>
                    <a:pt x="39" y="23"/>
                    <a:pt x="32" y="29"/>
                    <a:pt x="26" y="35"/>
                  </a:cubicBezTo>
                  <a:cubicBezTo>
                    <a:pt x="20" y="41"/>
                    <a:pt x="14" y="47"/>
                    <a:pt x="8" y="53"/>
                  </a:cubicBezTo>
                  <a:cubicBezTo>
                    <a:pt x="6" y="55"/>
                    <a:pt x="5" y="57"/>
                    <a:pt x="4" y="58"/>
                  </a:cubicBezTo>
                  <a:cubicBezTo>
                    <a:pt x="3" y="60"/>
                    <a:pt x="2" y="62"/>
                    <a:pt x="1" y="64"/>
                  </a:cubicBezTo>
                  <a:cubicBezTo>
                    <a:pt x="0" y="69"/>
                    <a:pt x="1" y="73"/>
                    <a:pt x="1" y="78"/>
                  </a:cubicBezTo>
                  <a:cubicBezTo>
                    <a:pt x="1" y="73"/>
                    <a:pt x="1" y="69"/>
                    <a:pt x="2" y="65"/>
                  </a:cubicBezTo>
                  <a:cubicBezTo>
                    <a:pt x="2" y="63"/>
                    <a:pt x="3" y="60"/>
                    <a:pt x="4" y="59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4" y="47"/>
                    <a:pt x="20" y="41"/>
                    <a:pt x="27" y="35"/>
                  </a:cubicBezTo>
                  <a:cubicBezTo>
                    <a:pt x="33" y="29"/>
                    <a:pt x="39" y="23"/>
                    <a:pt x="46" y="18"/>
                  </a:cubicBezTo>
                  <a:cubicBezTo>
                    <a:pt x="52" y="12"/>
                    <a:pt x="58" y="6"/>
                    <a:pt x="65" y="0"/>
                  </a:cubicBezTo>
                  <a:close/>
                </a:path>
              </a:pathLst>
            </a:custGeom>
            <a:solidFill>
              <a:srgbClr val="FDD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0" name="Freeform 950">
              <a:extLst>
                <a:ext uri="{FF2B5EF4-FFF2-40B4-BE49-F238E27FC236}">
                  <a16:creationId xmlns:a16="http://schemas.microsoft.com/office/drawing/2014/main" xmlns="" id="{B01A4678-9A76-4CB6-A072-E5D3169751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30913" y="4400551"/>
              <a:ext cx="206375" cy="122238"/>
            </a:xfrm>
            <a:custGeom>
              <a:avLst/>
              <a:gdLst>
                <a:gd name="T0" fmla="*/ 130 w 130"/>
                <a:gd name="T1" fmla="*/ 77 h 77"/>
                <a:gd name="T2" fmla="*/ 112 w 130"/>
                <a:gd name="T3" fmla="*/ 69 h 77"/>
                <a:gd name="T4" fmla="*/ 95 w 130"/>
                <a:gd name="T5" fmla="*/ 62 h 77"/>
                <a:gd name="T6" fmla="*/ 61 w 130"/>
                <a:gd name="T7" fmla="*/ 44 h 77"/>
                <a:gd name="T8" fmla="*/ 45 w 130"/>
                <a:gd name="T9" fmla="*/ 35 h 77"/>
                <a:gd name="T10" fmla="*/ 30 w 130"/>
                <a:gd name="T11" fmla="*/ 24 h 77"/>
                <a:gd name="T12" fmla="*/ 15 w 130"/>
                <a:gd name="T13" fmla="*/ 12 h 77"/>
                <a:gd name="T14" fmla="*/ 0 w 130"/>
                <a:gd name="T15" fmla="*/ 0 h 77"/>
                <a:gd name="T16" fmla="*/ 29 w 130"/>
                <a:gd name="T17" fmla="*/ 24 h 77"/>
                <a:gd name="T18" fmla="*/ 45 w 130"/>
                <a:gd name="T19" fmla="*/ 36 h 77"/>
                <a:gd name="T20" fmla="*/ 61 w 130"/>
                <a:gd name="T21" fmla="*/ 45 h 77"/>
                <a:gd name="T22" fmla="*/ 95 w 130"/>
                <a:gd name="T23" fmla="*/ 62 h 77"/>
                <a:gd name="T24" fmla="*/ 130 w 130"/>
                <a:gd name="T2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77">
                  <a:moveTo>
                    <a:pt x="130" y="77"/>
                  </a:moveTo>
                  <a:cubicBezTo>
                    <a:pt x="124" y="74"/>
                    <a:pt x="118" y="72"/>
                    <a:pt x="112" y="69"/>
                  </a:cubicBezTo>
                  <a:cubicBezTo>
                    <a:pt x="107" y="67"/>
                    <a:pt x="101" y="64"/>
                    <a:pt x="95" y="62"/>
                  </a:cubicBezTo>
                  <a:cubicBezTo>
                    <a:pt x="84" y="56"/>
                    <a:pt x="72" y="51"/>
                    <a:pt x="61" y="44"/>
                  </a:cubicBezTo>
                  <a:cubicBezTo>
                    <a:pt x="56" y="41"/>
                    <a:pt x="50" y="38"/>
                    <a:pt x="45" y="35"/>
                  </a:cubicBezTo>
                  <a:cubicBezTo>
                    <a:pt x="40" y="31"/>
                    <a:pt x="35" y="28"/>
                    <a:pt x="30" y="24"/>
                  </a:cubicBezTo>
                  <a:cubicBezTo>
                    <a:pt x="25" y="20"/>
                    <a:pt x="20" y="16"/>
                    <a:pt x="15" y="12"/>
                  </a:cubicBezTo>
                  <a:cubicBezTo>
                    <a:pt x="10" y="8"/>
                    <a:pt x="5" y="4"/>
                    <a:pt x="0" y="0"/>
                  </a:cubicBezTo>
                  <a:cubicBezTo>
                    <a:pt x="10" y="8"/>
                    <a:pt x="19" y="16"/>
                    <a:pt x="29" y="24"/>
                  </a:cubicBezTo>
                  <a:cubicBezTo>
                    <a:pt x="34" y="28"/>
                    <a:pt x="39" y="32"/>
                    <a:pt x="45" y="36"/>
                  </a:cubicBezTo>
                  <a:cubicBezTo>
                    <a:pt x="50" y="39"/>
                    <a:pt x="55" y="42"/>
                    <a:pt x="61" y="45"/>
                  </a:cubicBezTo>
                  <a:cubicBezTo>
                    <a:pt x="72" y="51"/>
                    <a:pt x="83" y="57"/>
                    <a:pt x="95" y="62"/>
                  </a:cubicBezTo>
                  <a:cubicBezTo>
                    <a:pt x="106" y="67"/>
                    <a:pt x="118" y="72"/>
                    <a:pt x="130" y="77"/>
                  </a:cubicBezTo>
                  <a:close/>
                </a:path>
              </a:pathLst>
            </a:custGeom>
            <a:solidFill>
              <a:srgbClr val="E0B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1" name="Freeform 951">
              <a:extLst>
                <a:ext uri="{FF2B5EF4-FFF2-40B4-BE49-F238E27FC236}">
                  <a16:creationId xmlns:a16="http://schemas.microsoft.com/office/drawing/2014/main" xmlns="" id="{63E539A4-AFE0-464D-8D93-15F7B444E8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2050" y="4524376"/>
              <a:ext cx="1588" cy="33338"/>
            </a:xfrm>
            <a:custGeom>
              <a:avLst/>
              <a:gdLst>
                <a:gd name="T0" fmla="*/ 0 w 1"/>
                <a:gd name="T1" fmla="*/ 0 h 21"/>
                <a:gd name="T2" fmla="*/ 0 w 1"/>
                <a:gd name="T3" fmla="*/ 11 h 21"/>
                <a:gd name="T4" fmla="*/ 0 w 1"/>
                <a:gd name="T5" fmla="*/ 21 h 21"/>
                <a:gd name="T6" fmla="*/ 0 w 1"/>
                <a:gd name="T7" fmla="*/ 11 h 21"/>
                <a:gd name="T8" fmla="*/ 0 w 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1">
                  <a:moveTo>
                    <a:pt x="0" y="0"/>
                  </a:moveTo>
                  <a:cubicBezTo>
                    <a:pt x="0" y="4"/>
                    <a:pt x="0" y="7"/>
                    <a:pt x="0" y="11"/>
                  </a:cubicBezTo>
                  <a:cubicBezTo>
                    <a:pt x="0" y="14"/>
                    <a:pt x="0" y="18"/>
                    <a:pt x="0" y="21"/>
                  </a:cubicBezTo>
                  <a:cubicBezTo>
                    <a:pt x="0" y="18"/>
                    <a:pt x="0" y="14"/>
                    <a:pt x="0" y="11"/>
                  </a:cubicBezTo>
                  <a:cubicBezTo>
                    <a:pt x="0" y="7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E0B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2" name="Freeform 952">
              <a:extLst>
                <a:ext uri="{FF2B5EF4-FFF2-40B4-BE49-F238E27FC236}">
                  <a16:creationId xmlns:a16="http://schemas.microsoft.com/office/drawing/2014/main" xmlns="" id="{315E13AB-7F4E-4DE6-93BC-517C340CBC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96050" y="4357688"/>
              <a:ext cx="34925" cy="28575"/>
            </a:xfrm>
            <a:custGeom>
              <a:avLst/>
              <a:gdLst>
                <a:gd name="T0" fmla="*/ 19 w 22"/>
                <a:gd name="T1" fmla="*/ 1 h 18"/>
                <a:gd name="T2" fmla="*/ 22 w 22"/>
                <a:gd name="T3" fmla="*/ 3 h 18"/>
                <a:gd name="T4" fmla="*/ 19 w 22"/>
                <a:gd name="T5" fmla="*/ 8 h 18"/>
                <a:gd name="T6" fmla="*/ 14 w 22"/>
                <a:gd name="T7" fmla="*/ 10 h 18"/>
                <a:gd name="T8" fmla="*/ 2 w 22"/>
                <a:gd name="T9" fmla="*/ 17 h 18"/>
                <a:gd name="T10" fmla="*/ 0 w 22"/>
                <a:gd name="T11" fmla="*/ 16 h 18"/>
                <a:gd name="T12" fmla="*/ 2 w 22"/>
                <a:gd name="T13" fmla="*/ 11 h 18"/>
                <a:gd name="T14" fmla="*/ 14 w 22"/>
                <a:gd name="T15" fmla="*/ 4 h 18"/>
                <a:gd name="T16" fmla="*/ 19 w 22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">
                  <a:moveTo>
                    <a:pt x="19" y="1"/>
                  </a:moveTo>
                  <a:cubicBezTo>
                    <a:pt x="20" y="0"/>
                    <a:pt x="22" y="1"/>
                    <a:pt x="22" y="3"/>
                  </a:cubicBezTo>
                  <a:cubicBezTo>
                    <a:pt x="22" y="5"/>
                    <a:pt x="20" y="7"/>
                    <a:pt x="19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0" y="18"/>
                    <a:pt x="0" y="16"/>
                  </a:cubicBezTo>
                  <a:cubicBezTo>
                    <a:pt x="0" y="14"/>
                    <a:pt x="1" y="12"/>
                    <a:pt x="2" y="11"/>
                  </a:cubicBezTo>
                  <a:cubicBezTo>
                    <a:pt x="14" y="4"/>
                    <a:pt x="14" y="4"/>
                    <a:pt x="14" y="4"/>
                  </a:cubicBezTo>
                  <a:lnTo>
                    <a:pt x="19" y="1"/>
                  </a:lnTo>
                  <a:close/>
                </a:path>
              </a:pathLst>
            </a:custGeom>
            <a:solidFill>
              <a:srgbClr val="CDC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3" name="Freeform 953">
              <a:extLst>
                <a:ext uri="{FF2B5EF4-FFF2-40B4-BE49-F238E27FC236}">
                  <a16:creationId xmlns:a16="http://schemas.microsoft.com/office/drawing/2014/main" xmlns="" id="{E1F6969D-E395-4A2E-911A-E88125DEB5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80150" y="4497388"/>
              <a:ext cx="3175" cy="20638"/>
            </a:xfrm>
            <a:custGeom>
              <a:avLst/>
              <a:gdLst>
                <a:gd name="T0" fmla="*/ 1 w 2"/>
                <a:gd name="T1" fmla="*/ 13 h 13"/>
                <a:gd name="T2" fmla="*/ 0 w 2"/>
                <a:gd name="T3" fmla="*/ 12 h 13"/>
                <a:gd name="T4" fmla="*/ 0 w 2"/>
                <a:gd name="T5" fmla="*/ 0 h 13"/>
                <a:gd name="T6" fmla="*/ 2 w 2"/>
                <a:gd name="T7" fmla="*/ 1 h 13"/>
                <a:gd name="T8" fmla="*/ 1 w 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3">
                  <a:moveTo>
                    <a:pt x="1" y="13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" y="1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3A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4" name="Freeform 954">
              <a:extLst>
                <a:ext uri="{FF2B5EF4-FFF2-40B4-BE49-F238E27FC236}">
                  <a16:creationId xmlns:a16="http://schemas.microsoft.com/office/drawing/2014/main" xmlns="" id="{DE6A505A-39B9-4C7B-BD78-F67D1EA53F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80150" y="4481513"/>
              <a:ext cx="31750" cy="17463"/>
            </a:xfrm>
            <a:custGeom>
              <a:avLst/>
              <a:gdLst>
                <a:gd name="T0" fmla="*/ 2 w 20"/>
                <a:gd name="T1" fmla="*/ 11 h 11"/>
                <a:gd name="T2" fmla="*/ 0 w 20"/>
                <a:gd name="T3" fmla="*/ 10 h 11"/>
                <a:gd name="T4" fmla="*/ 18 w 20"/>
                <a:gd name="T5" fmla="*/ 0 h 11"/>
                <a:gd name="T6" fmla="*/ 20 w 20"/>
                <a:gd name="T7" fmla="*/ 1 h 11"/>
                <a:gd name="T8" fmla="*/ 2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" y="11"/>
                  </a:moveTo>
                  <a:lnTo>
                    <a:pt x="0" y="1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" y="11"/>
                  </a:lnTo>
                  <a:close/>
                </a:path>
              </a:pathLst>
            </a:custGeom>
            <a:solidFill>
              <a:srgbClr val="3A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5" name="Freeform 955">
              <a:extLst>
                <a:ext uri="{FF2B5EF4-FFF2-40B4-BE49-F238E27FC236}">
                  <a16:creationId xmlns:a16="http://schemas.microsoft.com/office/drawing/2014/main" xmlns="" id="{127BA60F-362D-46F9-9B9F-C8E74AFBCB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81738" y="4483101"/>
              <a:ext cx="30163" cy="34925"/>
            </a:xfrm>
            <a:custGeom>
              <a:avLst/>
              <a:gdLst>
                <a:gd name="T0" fmla="*/ 19 w 19"/>
                <a:gd name="T1" fmla="*/ 0 h 22"/>
                <a:gd name="T2" fmla="*/ 18 w 19"/>
                <a:gd name="T3" fmla="*/ 12 h 22"/>
                <a:gd name="T4" fmla="*/ 0 w 19"/>
                <a:gd name="T5" fmla="*/ 22 h 22"/>
                <a:gd name="T6" fmla="*/ 1 w 19"/>
                <a:gd name="T7" fmla="*/ 10 h 22"/>
                <a:gd name="T8" fmla="*/ 19 w 1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">
                  <a:moveTo>
                    <a:pt x="19" y="0"/>
                  </a:moveTo>
                  <a:lnTo>
                    <a:pt x="18" y="12"/>
                  </a:lnTo>
                  <a:lnTo>
                    <a:pt x="0" y="22"/>
                  </a:lnTo>
                  <a:lnTo>
                    <a:pt x="1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546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6" name="Freeform 956">
              <a:extLst>
                <a:ext uri="{FF2B5EF4-FFF2-40B4-BE49-F238E27FC236}">
                  <a16:creationId xmlns:a16="http://schemas.microsoft.com/office/drawing/2014/main" xmlns="" id="{CE93DF82-980E-418F-BEE3-118F8F090A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84913" y="4498976"/>
              <a:ext cx="3175" cy="17463"/>
            </a:xfrm>
            <a:custGeom>
              <a:avLst/>
              <a:gdLst>
                <a:gd name="T0" fmla="*/ 2 w 2"/>
                <a:gd name="T1" fmla="*/ 11 h 11"/>
                <a:gd name="T2" fmla="*/ 0 w 2"/>
                <a:gd name="T3" fmla="*/ 10 h 11"/>
                <a:gd name="T4" fmla="*/ 0 w 2"/>
                <a:gd name="T5" fmla="*/ 0 h 11"/>
                <a:gd name="T6" fmla="*/ 2 w 2"/>
                <a:gd name="T7" fmla="*/ 2 h 11"/>
                <a:gd name="T8" fmla="*/ 2 w 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1">
                  <a:moveTo>
                    <a:pt x="2" y="11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11"/>
                  </a:lnTo>
                  <a:close/>
                </a:path>
              </a:pathLst>
            </a:custGeom>
            <a:solidFill>
              <a:srgbClr val="690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7" name="Freeform 957">
              <a:extLst>
                <a:ext uri="{FF2B5EF4-FFF2-40B4-BE49-F238E27FC236}">
                  <a16:creationId xmlns:a16="http://schemas.microsoft.com/office/drawing/2014/main" xmlns="" id="{1DF04A9D-1E07-4C39-9705-6B020BB4D1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84913" y="4486276"/>
              <a:ext cx="28575" cy="15875"/>
            </a:xfrm>
            <a:custGeom>
              <a:avLst/>
              <a:gdLst>
                <a:gd name="T0" fmla="*/ 2 w 18"/>
                <a:gd name="T1" fmla="*/ 10 h 10"/>
                <a:gd name="T2" fmla="*/ 0 w 18"/>
                <a:gd name="T3" fmla="*/ 8 h 10"/>
                <a:gd name="T4" fmla="*/ 15 w 18"/>
                <a:gd name="T5" fmla="*/ 0 h 10"/>
                <a:gd name="T6" fmla="*/ 18 w 18"/>
                <a:gd name="T7" fmla="*/ 1 h 10"/>
                <a:gd name="T8" fmla="*/ 2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2" y="10"/>
                  </a:moveTo>
                  <a:lnTo>
                    <a:pt x="0" y="8"/>
                  </a:lnTo>
                  <a:lnTo>
                    <a:pt x="15" y="0"/>
                  </a:lnTo>
                  <a:lnTo>
                    <a:pt x="18" y="1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A90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8" name="Freeform 958">
              <a:extLst>
                <a:ext uri="{FF2B5EF4-FFF2-40B4-BE49-F238E27FC236}">
                  <a16:creationId xmlns:a16="http://schemas.microsoft.com/office/drawing/2014/main" xmlns="" id="{89C469E2-C018-42C7-81C4-B5C572AAD5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88088" y="4487863"/>
              <a:ext cx="25400" cy="28575"/>
            </a:xfrm>
            <a:custGeom>
              <a:avLst/>
              <a:gdLst>
                <a:gd name="T0" fmla="*/ 16 w 16"/>
                <a:gd name="T1" fmla="*/ 0 h 18"/>
                <a:gd name="T2" fmla="*/ 16 w 16"/>
                <a:gd name="T3" fmla="*/ 9 h 18"/>
                <a:gd name="T4" fmla="*/ 0 w 16"/>
                <a:gd name="T5" fmla="*/ 18 h 18"/>
                <a:gd name="T6" fmla="*/ 0 w 16"/>
                <a:gd name="T7" fmla="*/ 9 h 18"/>
                <a:gd name="T8" fmla="*/ 16 w 16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0"/>
                  </a:moveTo>
                  <a:lnTo>
                    <a:pt x="16" y="9"/>
                  </a:lnTo>
                  <a:lnTo>
                    <a:pt x="0" y="18"/>
                  </a:lnTo>
                  <a:lnTo>
                    <a:pt x="0" y="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980A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9" name="Freeform 959">
              <a:extLst>
                <a:ext uri="{FF2B5EF4-FFF2-40B4-BE49-F238E27FC236}">
                  <a16:creationId xmlns:a16="http://schemas.microsoft.com/office/drawing/2014/main" xmlns="" id="{4E2357BC-0F6A-4A61-AC13-682DF841CF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1600" y="4495801"/>
              <a:ext cx="122238" cy="76200"/>
            </a:xfrm>
            <a:custGeom>
              <a:avLst/>
              <a:gdLst>
                <a:gd name="T0" fmla="*/ 77 w 77"/>
                <a:gd name="T1" fmla="*/ 0 h 48"/>
                <a:gd name="T2" fmla="*/ 77 w 77"/>
                <a:gd name="T3" fmla="*/ 4 h 48"/>
                <a:gd name="T4" fmla="*/ 0 w 77"/>
                <a:gd name="T5" fmla="*/ 48 h 48"/>
                <a:gd name="T6" fmla="*/ 0 w 77"/>
                <a:gd name="T7" fmla="*/ 44 h 48"/>
                <a:gd name="T8" fmla="*/ 77 w 7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8">
                  <a:moveTo>
                    <a:pt x="77" y="0"/>
                  </a:moveTo>
                  <a:lnTo>
                    <a:pt x="77" y="4"/>
                  </a:lnTo>
                  <a:lnTo>
                    <a:pt x="0" y="48"/>
                  </a:lnTo>
                  <a:lnTo>
                    <a:pt x="0" y="4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C2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0" name="Freeform 960">
              <a:extLst>
                <a:ext uri="{FF2B5EF4-FFF2-40B4-BE49-F238E27FC236}">
                  <a16:creationId xmlns:a16="http://schemas.microsoft.com/office/drawing/2014/main" xmlns="" id="{13CD4579-DCFF-4803-86CE-A65B7B9EA2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0963" y="4551363"/>
              <a:ext cx="20638" cy="20638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9 h 13"/>
                <a:gd name="T4" fmla="*/ 0 w 13"/>
                <a:gd name="T5" fmla="*/ 0 h 13"/>
                <a:gd name="T6" fmla="*/ 1 w 13"/>
                <a:gd name="T7" fmla="*/ 4 h 13"/>
                <a:gd name="T8" fmla="*/ 13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9"/>
                  </a:lnTo>
                  <a:lnTo>
                    <a:pt x="0" y="0"/>
                  </a:lnTo>
                  <a:lnTo>
                    <a:pt x="1" y="4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B21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1" name="Freeform 961">
              <a:extLst>
                <a:ext uri="{FF2B5EF4-FFF2-40B4-BE49-F238E27FC236}">
                  <a16:creationId xmlns:a16="http://schemas.microsoft.com/office/drawing/2014/main" xmlns="" id="{8BC69C3E-A1D5-44FB-A1B7-9B9C9B830E0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402388" y="4198938"/>
              <a:ext cx="138113" cy="344488"/>
            </a:xfrm>
            <a:custGeom>
              <a:avLst/>
              <a:gdLst>
                <a:gd name="T0" fmla="*/ 30 w 87"/>
                <a:gd name="T1" fmla="*/ 217 h 217"/>
                <a:gd name="T2" fmla="*/ 30 w 87"/>
                <a:gd name="T3" fmla="*/ 217 h 217"/>
                <a:gd name="T4" fmla="*/ 3 w 87"/>
                <a:gd name="T5" fmla="*/ 177 h 217"/>
                <a:gd name="T6" fmla="*/ 0 w 87"/>
                <a:gd name="T7" fmla="*/ 175 h 217"/>
                <a:gd name="T8" fmla="*/ 0 w 87"/>
                <a:gd name="T9" fmla="*/ 95 h 217"/>
                <a:gd name="T10" fmla="*/ 1 w 87"/>
                <a:gd name="T11" fmla="*/ 91 h 217"/>
                <a:gd name="T12" fmla="*/ 25 w 87"/>
                <a:gd name="T13" fmla="*/ 48 h 217"/>
                <a:gd name="T14" fmla="*/ 43 w 87"/>
                <a:gd name="T15" fmla="*/ 25 h 217"/>
                <a:gd name="T16" fmla="*/ 80 w 87"/>
                <a:gd name="T17" fmla="*/ 0 h 217"/>
                <a:gd name="T18" fmla="*/ 81 w 87"/>
                <a:gd name="T19" fmla="*/ 0 h 217"/>
                <a:gd name="T20" fmla="*/ 83 w 87"/>
                <a:gd name="T21" fmla="*/ 2 h 217"/>
                <a:gd name="T22" fmla="*/ 86 w 87"/>
                <a:gd name="T23" fmla="*/ 52 h 217"/>
                <a:gd name="T24" fmla="*/ 87 w 87"/>
                <a:gd name="T25" fmla="*/ 114 h 217"/>
                <a:gd name="T26" fmla="*/ 85 w 87"/>
                <a:gd name="T27" fmla="*/ 119 h 217"/>
                <a:gd name="T28" fmla="*/ 85 w 87"/>
                <a:gd name="T29" fmla="*/ 121 h 217"/>
                <a:gd name="T30" fmla="*/ 85 w 87"/>
                <a:gd name="T31" fmla="*/ 127 h 217"/>
                <a:gd name="T32" fmla="*/ 80 w 87"/>
                <a:gd name="T33" fmla="*/ 186 h 217"/>
                <a:gd name="T34" fmla="*/ 77 w 87"/>
                <a:gd name="T35" fmla="*/ 190 h 217"/>
                <a:gd name="T36" fmla="*/ 31 w 87"/>
                <a:gd name="T37" fmla="*/ 217 h 217"/>
                <a:gd name="T38" fmla="*/ 30 w 87"/>
                <a:gd name="T39" fmla="*/ 217 h 217"/>
                <a:gd name="T40" fmla="*/ 81 w 87"/>
                <a:gd name="T41" fmla="*/ 2 h 217"/>
                <a:gd name="T42" fmla="*/ 81 w 87"/>
                <a:gd name="T43" fmla="*/ 2 h 217"/>
                <a:gd name="T44" fmla="*/ 44 w 87"/>
                <a:gd name="T45" fmla="*/ 27 h 217"/>
                <a:gd name="T46" fmla="*/ 26 w 87"/>
                <a:gd name="T47" fmla="*/ 48 h 217"/>
                <a:gd name="T48" fmla="*/ 2 w 87"/>
                <a:gd name="T49" fmla="*/ 92 h 217"/>
                <a:gd name="T50" fmla="*/ 1 w 87"/>
                <a:gd name="T51" fmla="*/ 95 h 217"/>
                <a:gd name="T52" fmla="*/ 1 w 87"/>
                <a:gd name="T53" fmla="*/ 175 h 217"/>
                <a:gd name="T54" fmla="*/ 3 w 87"/>
                <a:gd name="T55" fmla="*/ 176 h 217"/>
                <a:gd name="T56" fmla="*/ 31 w 87"/>
                <a:gd name="T57" fmla="*/ 215 h 217"/>
                <a:gd name="T58" fmla="*/ 77 w 87"/>
                <a:gd name="T59" fmla="*/ 189 h 217"/>
                <a:gd name="T60" fmla="*/ 79 w 87"/>
                <a:gd name="T61" fmla="*/ 186 h 217"/>
                <a:gd name="T62" fmla="*/ 83 w 87"/>
                <a:gd name="T63" fmla="*/ 127 h 217"/>
                <a:gd name="T64" fmla="*/ 83 w 87"/>
                <a:gd name="T65" fmla="*/ 121 h 217"/>
                <a:gd name="T66" fmla="*/ 84 w 87"/>
                <a:gd name="T67" fmla="*/ 118 h 217"/>
                <a:gd name="T68" fmla="*/ 86 w 87"/>
                <a:gd name="T69" fmla="*/ 114 h 217"/>
                <a:gd name="T70" fmla="*/ 85 w 87"/>
                <a:gd name="T71" fmla="*/ 52 h 217"/>
                <a:gd name="T72" fmla="*/ 82 w 87"/>
                <a:gd name="T73" fmla="*/ 2 h 217"/>
                <a:gd name="T74" fmla="*/ 81 w 87"/>
                <a:gd name="T75" fmla="*/ 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" h="217">
                  <a:moveTo>
                    <a:pt x="30" y="217"/>
                  </a:moveTo>
                  <a:cubicBezTo>
                    <a:pt x="30" y="217"/>
                    <a:pt x="30" y="217"/>
                    <a:pt x="30" y="217"/>
                  </a:cubicBezTo>
                  <a:cubicBezTo>
                    <a:pt x="29" y="217"/>
                    <a:pt x="38" y="184"/>
                    <a:pt x="3" y="177"/>
                  </a:cubicBezTo>
                  <a:cubicBezTo>
                    <a:pt x="1" y="177"/>
                    <a:pt x="0" y="176"/>
                    <a:pt x="0" y="17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4"/>
                    <a:pt x="0" y="92"/>
                    <a:pt x="1" y="91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32" y="33"/>
                    <a:pt x="43" y="26"/>
                    <a:pt x="43" y="2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1" y="0"/>
                    <a:pt x="81" y="0"/>
                  </a:cubicBezTo>
                  <a:cubicBezTo>
                    <a:pt x="82" y="0"/>
                    <a:pt x="83" y="1"/>
                    <a:pt x="83" y="2"/>
                  </a:cubicBezTo>
                  <a:cubicBezTo>
                    <a:pt x="83" y="2"/>
                    <a:pt x="85" y="28"/>
                    <a:pt x="86" y="52"/>
                  </a:cubicBezTo>
                  <a:cubicBezTo>
                    <a:pt x="87" y="75"/>
                    <a:pt x="87" y="113"/>
                    <a:pt x="87" y="114"/>
                  </a:cubicBezTo>
                  <a:cubicBezTo>
                    <a:pt x="87" y="116"/>
                    <a:pt x="87" y="118"/>
                    <a:pt x="85" y="119"/>
                  </a:cubicBezTo>
                  <a:cubicBezTo>
                    <a:pt x="85" y="120"/>
                    <a:pt x="85" y="121"/>
                    <a:pt x="85" y="121"/>
                  </a:cubicBezTo>
                  <a:cubicBezTo>
                    <a:pt x="85" y="123"/>
                    <a:pt x="85" y="124"/>
                    <a:pt x="85" y="127"/>
                  </a:cubicBezTo>
                  <a:cubicBezTo>
                    <a:pt x="85" y="141"/>
                    <a:pt x="85" y="170"/>
                    <a:pt x="80" y="186"/>
                  </a:cubicBezTo>
                  <a:cubicBezTo>
                    <a:pt x="80" y="188"/>
                    <a:pt x="79" y="189"/>
                    <a:pt x="77" y="190"/>
                  </a:cubicBezTo>
                  <a:cubicBezTo>
                    <a:pt x="31" y="217"/>
                    <a:pt x="31" y="217"/>
                    <a:pt x="31" y="217"/>
                  </a:cubicBezTo>
                  <a:lnTo>
                    <a:pt x="30" y="217"/>
                  </a:lnTo>
                  <a:close/>
                  <a:moveTo>
                    <a:pt x="81" y="2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7"/>
                    <a:pt x="33" y="34"/>
                    <a:pt x="26" y="48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1" y="94"/>
                    <a:pt x="1" y="95"/>
                  </a:cubicBezTo>
                  <a:cubicBezTo>
                    <a:pt x="1" y="175"/>
                    <a:pt x="1" y="175"/>
                    <a:pt x="1" y="175"/>
                  </a:cubicBezTo>
                  <a:cubicBezTo>
                    <a:pt x="1" y="175"/>
                    <a:pt x="2" y="176"/>
                    <a:pt x="3" y="176"/>
                  </a:cubicBezTo>
                  <a:cubicBezTo>
                    <a:pt x="38" y="182"/>
                    <a:pt x="31" y="215"/>
                    <a:pt x="31" y="215"/>
                  </a:cubicBezTo>
                  <a:cubicBezTo>
                    <a:pt x="77" y="189"/>
                    <a:pt x="77" y="189"/>
                    <a:pt x="77" y="189"/>
                  </a:cubicBezTo>
                  <a:cubicBezTo>
                    <a:pt x="78" y="188"/>
                    <a:pt x="79" y="187"/>
                    <a:pt x="79" y="186"/>
                  </a:cubicBezTo>
                  <a:cubicBezTo>
                    <a:pt x="83" y="170"/>
                    <a:pt x="83" y="140"/>
                    <a:pt x="83" y="127"/>
                  </a:cubicBezTo>
                  <a:cubicBezTo>
                    <a:pt x="83" y="124"/>
                    <a:pt x="83" y="123"/>
                    <a:pt x="83" y="121"/>
                  </a:cubicBezTo>
                  <a:cubicBezTo>
                    <a:pt x="83" y="120"/>
                    <a:pt x="84" y="119"/>
                    <a:pt x="84" y="118"/>
                  </a:cubicBezTo>
                  <a:cubicBezTo>
                    <a:pt x="85" y="117"/>
                    <a:pt x="86" y="115"/>
                    <a:pt x="86" y="114"/>
                  </a:cubicBezTo>
                  <a:cubicBezTo>
                    <a:pt x="86" y="113"/>
                    <a:pt x="86" y="75"/>
                    <a:pt x="85" y="52"/>
                  </a:cubicBezTo>
                  <a:cubicBezTo>
                    <a:pt x="83" y="29"/>
                    <a:pt x="82" y="2"/>
                    <a:pt x="82" y="2"/>
                  </a:cubicBezTo>
                  <a:cubicBezTo>
                    <a:pt x="82" y="2"/>
                    <a:pt x="81" y="2"/>
                    <a:pt x="81" y="2"/>
                  </a:cubicBezTo>
                  <a:close/>
                </a:path>
              </a:pathLst>
            </a:custGeom>
            <a:solidFill>
              <a:srgbClr val="CDC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2" name="Freeform 962">
              <a:extLst>
                <a:ext uri="{FF2B5EF4-FFF2-40B4-BE49-F238E27FC236}">
                  <a16:creationId xmlns:a16="http://schemas.microsoft.com/office/drawing/2014/main" xmlns="" id="{25D5BDF5-42D2-47E2-B8D4-C88EA6E2F0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0963" y="4481513"/>
              <a:ext cx="142875" cy="84138"/>
            </a:xfrm>
            <a:custGeom>
              <a:avLst/>
              <a:gdLst>
                <a:gd name="T0" fmla="*/ 0 w 90"/>
                <a:gd name="T1" fmla="*/ 44 h 53"/>
                <a:gd name="T2" fmla="*/ 13 w 90"/>
                <a:gd name="T3" fmla="*/ 53 h 53"/>
                <a:gd name="T4" fmla="*/ 90 w 90"/>
                <a:gd name="T5" fmla="*/ 9 h 53"/>
                <a:gd name="T6" fmla="*/ 77 w 90"/>
                <a:gd name="T7" fmla="*/ 0 h 53"/>
                <a:gd name="T8" fmla="*/ 0 w 90"/>
                <a:gd name="T9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3">
                  <a:moveTo>
                    <a:pt x="0" y="44"/>
                  </a:moveTo>
                  <a:lnTo>
                    <a:pt x="13" y="53"/>
                  </a:lnTo>
                  <a:lnTo>
                    <a:pt x="90" y="9"/>
                  </a:lnTo>
                  <a:lnTo>
                    <a:pt x="77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3" name="Freeform 963">
              <a:extLst>
                <a:ext uri="{FF2B5EF4-FFF2-40B4-BE49-F238E27FC236}">
                  <a16:creationId xmlns:a16="http://schemas.microsoft.com/office/drawing/2014/main" xmlns="" id="{567FA897-FBA2-4DA8-B4EB-5DA7C03F16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7788" y="4500563"/>
              <a:ext cx="23813" cy="66675"/>
            </a:xfrm>
            <a:custGeom>
              <a:avLst/>
              <a:gdLst>
                <a:gd name="T0" fmla="*/ 15 w 15"/>
                <a:gd name="T1" fmla="*/ 42 h 42"/>
                <a:gd name="T2" fmla="*/ 0 w 15"/>
                <a:gd name="T3" fmla="*/ 0 h 42"/>
                <a:gd name="T4" fmla="*/ 2 w 15"/>
                <a:gd name="T5" fmla="*/ 32 h 42"/>
                <a:gd name="T6" fmla="*/ 15 w 1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2">
                  <a:moveTo>
                    <a:pt x="15" y="42"/>
                  </a:moveTo>
                  <a:cubicBezTo>
                    <a:pt x="15" y="42"/>
                    <a:pt x="15" y="15"/>
                    <a:pt x="0" y="0"/>
                  </a:cubicBezTo>
                  <a:cubicBezTo>
                    <a:pt x="2" y="32"/>
                    <a:pt x="2" y="32"/>
                    <a:pt x="2" y="32"/>
                  </a:cubicBezTo>
                  <a:lnTo>
                    <a:pt x="15" y="42"/>
                  </a:lnTo>
                  <a:close/>
                </a:path>
              </a:pathLst>
            </a:custGeom>
            <a:solidFill>
              <a:srgbClr val="AD1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4" name="Freeform 964">
              <a:extLst>
                <a:ext uri="{FF2B5EF4-FFF2-40B4-BE49-F238E27FC236}">
                  <a16:creationId xmlns:a16="http://schemas.microsoft.com/office/drawing/2014/main" xmlns="" id="{19A79428-19C4-4798-9ED2-5856F2BB77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7788" y="4500563"/>
              <a:ext cx="30163" cy="66675"/>
            </a:xfrm>
            <a:custGeom>
              <a:avLst/>
              <a:gdLst>
                <a:gd name="T0" fmla="*/ 0 w 19"/>
                <a:gd name="T1" fmla="*/ 0 h 42"/>
                <a:gd name="T2" fmla="*/ 2 w 19"/>
                <a:gd name="T3" fmla="*/ 0 h 42"/>
                <a:gd name="T4" fmla="*/ 19 w 19"/>
                <a:gd name="T5" fmla="*/ 40 h 42"/>
                <a:gd name="T6" fmla="*/ 15 w 19"/>
                <a:gd name="T7" fmla="*/ 42 h 42"/>
                <a:gd name="T8" fmla="*/ 12 w 19"/>
                <a:gd name="T9" fmla="*/ 22 h 42"/>
                <a:gd name="T10" fmla="*/ 0 w 19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8" y="11"/>
                    <a:pt x="19" y="40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31"/>
                    <a:pt x="12" y="22"/>
                  </a:cubicBezTo>
                  <a:cubicBezTo>
                    <a:pt x="9" y="1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5" name="Freeform 965">
              <a:extLst>
                <a:ext uri="{FF2B5EF4-FFF2-40B4-BE49-F238E27FC236}">
                  <a16:creationId xmlns:a16="http://schemas.microsoft.com/office/drawing/2014/main" xmlns="" id="{B7BB74A8-A53D-4D33-B35F-860F4389C7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1275" y="4364038"/>
              <a:ext cx="39688" cy="53975"/>
            </a:xfrm>
            <a:custGeom>
              <a:avLst/>
              <a:gdLst>
                <a:gd name="T0" fmla="*/ 24 w 25"/>
                <a:gd name="T1" fmla="*/ 19 h 34"/>
                <a:gd name="T2" fmla="*/ 15 w 25"/>
                <a:gd name="T3" fmla="*/ 19 h 34"/>
                <a:gd name="T4" fmla="*/ 15 w 25"/>
                <a:gd name="T5" fmla="*/ 14 h 34"/>
                <a:gd name="T6" fmla="*/ 11 w 25"/>
                <a:gd name="T7" fmla="*/ 2 h 34"/>
                <a:gd name="T8" fmla="*/ 4 w 25"/>
                <a:gd name="T9" fmla="*/ 17 h 34"/>
                <a:gd name="T10" fmla="*/ 5 w 25"/>
                <a:gd name="T11" fmla="*/ 32 h 34"/>
                <a:gd name="T12" fmla="*/ 13 w 25"/>
                <a:gd name="T13" fmla="*/ 27 h 34"/>
                <a:gd name="T14" fmla="*/ 25 w 25"/>
                <a:gd name="T15" fmla="*/ 26 h 34"/>
                <a:gd name="T16" fmla="*/ 24 w 25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4">
                  <a:moveTo>
                    <a:pt x="24" y="19"/>
                  </a:move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6"/>
                    <a:pt x="15" y="14"/>
                  </a:cubicBezTo>
                  <a:cubicBezTo>
                    <a:pt x="14" y="3"/>
                    <a:pt x="12" y="0"/>
                    <a:pt x="11" y="2"/>
                  </a:cubicBezTo>
                  <a:cubicBezTo>
                    <a:pt x="9" y="7"/>
                    <a:pt x="9" y="6"/>
                    <a:pt x="4" y="17"/>
                  </a:cubicBezTo>
                  <a:cubicBezTo>
                    <a:pt x="1" y="27"/>
                    <a:pt x="0" y="34"/>
                    <a:pt x="5" y="32"/>
                  </a:cubicBezTo>
                  <a:cubicBezTo>
                    <a:pt x="7" y="31"/>
                    <a:pt x="13" y="27"/>
                    <a:pt x="13" y="27"/>
                  </a:cubicBezTo>
                  <a:cubicBezTo>
                    <a:pt x="25" y="26"/>
                    <a:pt x="25" y="26"/>
                    <a:pt x="25" y="26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6" name="Freeform 966">
              <a:extLst>
                <a:ext uri="{FF2B5EF4-FFF2-40B4-BE49-F238E27FC236}">
                  <a16:creationId xmlns:a16="http://schemas.microsoft.com/office/drawing/2014/main" xmlns="" id="{64E322D7-5123-4A7E-B260-EF4123F6E5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7788" y="4354513"/>
              <a:ext cx="26988" cy="65088"/>
            </a:xfrm>
            <a:custGeom>
              <a:avLst/>
              <a:gdLst>
                <a:gd name="T0" fmla="*/ 17 w 17"/>
                <a:gd name="T1" fmla="*/ 38 h 41"/>
                <a:gd name="T2" fmla="*/ 13 w 17"/>
                <a:gd name="T3" fmla="*/ 40 h 41"/>
                <a:gd name="T4" fmla="*/ 4 w 17"/>
                <a:gd name="T5" fmla="*/ 36 h 41"/>
                <a:gd name="T6" fmla="*/ 0 w 17"/>
                <a:gd name="T7" fmla="*/ 30 h 41"/>
                <a:gd name="T8" fmla="*/ 0 w 17"/>
                <a:gd name="T9" fmla="*/ 4 h 41"/>
                <a:gd name="T10" fmla="*/ 4 w 17"/>
                <a:gd name="T11" fmla="*/ 1 h 41"/>
                <a:gd name="T12" fmla="*/ 13 w 17"/>
                <a:gd name="T13" fmla="*/ 6 h 41"/>
                <a:gd name="T14" fmla="*/ 17 w 17"/>
                <a:gd name="T15" fmla="*/ 11 h 41"/>
                <a:gd name="T16" fmla="*/ 17 w 17"/>
                <a:gd name="T17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1">
                  <a:moveTo>
                    <a:pt x="17" y="38"/>
                  </a:moveTo>
                  <a:cubicBezTo>
                    <a:pt x="17" y="40"/>
                    <a:pt x="15" y="41"/>
                    <a:pt x="13" y="4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" y="35"/>
                    <a:pt x="0" y="33"/>
                    <a:pt x="0" y="3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7"/>
                    <a:pt x="17" y="9"/>
                    <a:pt x="17" y="11"/>
                  </a:cubicBezTo>
                  <a:lnTo>
                    <a:pt x="17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7" name="Freeform 967">
              <a:extLst>
                <a:ext uri="{FF2B5EF4-FFF2-40B4-BE49-F238E27FC236}">
                  <a16:creationId xmlns:a16="http://schemas.microsoft.com/office/drawing/2014/main" xmlns="" id="{A80E1925-5196-4DED-87C5-87B584353D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9850" y="4356101"/>
              <a:ext cx="31750" cy="63500"/>
            </a:xfrm>
            <a:custGeom>
              <a:avLst/>
              <a:gdLst>
                <a:gd name="T0" fmla="*/ 0 w 20"/>
                <a:gd name="T1" fmla="*/ 6 h 40"/>
                <a:gd name="T2" fmla="*/ 7 w 20"/>
                <a:gd name="T3" fmla="*/ 0 h 40"/>
                <a:gd name="T4" fmla="*/ 20 w 20"/>
                <a:gd name="T5" fmla="*/ 8 h 40"/>
                <a:gd name="T6" fmla="*/ 19 w 20"/>
                <a:gd name="T7" fmla="*/ 39 h 40"/>
                <a:gd name="T8" fmla="*/ 11 w 20"/>
                <a:gd name="T9" fmla="*/ 39 h 40"/>
                <a:gd name="T10" fmla="*/ 0 w 20"/>
                <a:gd name="T1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0">
                  <a:moveTo>
                    <a:pt x="0" y="6"/>
                  </a:moveTo>
                  <a:cubicBezTo>
                    <a:pt x="2" y="2"/>
                    <a:pt x="7" y="0"/>
                    <a:pt x="7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5" y="40"/>
                    <a:pt x="11" y="39"/>
                  </a:cubicBezTo>
                  <a:cubicBezTo>
                    <a:pt x="7" y="38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CCC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8" name="Freeform 968">
              <a:extLst>
                <a:ext uri="{FF2B5EF4-FFF2-40B4-BE49-F238E27FC236}">
                  <a16:creationId xmlns:a16="http://schemas.microsoft.com/office/drawing/2014/main" xmlns="" id="{22EA5137-44E8-422E-8310-9A5DB024F1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8263" y="4362451"/>
              <a:ext cx="23813" cy="55563"/>
            </a:xfrm>
            <a:custGeom>
              <a:avLst/>
              <a:gdLst>
                <a:gd name="T0" fmla="*/ 0 w 15"/>
                <a:gd name="T1" fmla="*/ 3 h 35"/>
                <a:gd name="T2" fmla="*/ 4 w 15"/>
                <a:gd name="T3" fmla="*/ 1 h 35"/>
                <a:gd name="T4" fmla="*/ 12 w 15"/>
                <a:gd name="T5" fmla="*/ 5 h 35"/>
                <a:gd name="T6" fmla="*/ 15 w 15"/>
                <a:gd name="T7" fmla="*/ 10 h 35"/>
                <a:gd name="T8" fmla="*/ 15 w 15"/>
                <a:gd name="T9" fmla="*/ 32 h 35"/>
                <a:gd name="T10" fmla="*/ 11 w 15"/>
                <a:gd name="T11" fmla="*/ 34 h 35"/>
                <a:gd name="T12" fmla="*/ 4 w 15"/>
                <a:gd name="T13" fmla="*/ 31 h 35"/>
                <a:gd name="T14" fmla="*/ 0 w 15"/>
                <a:gd name="T15" fmla="*/ 26 h 35"/>
                <a:gd name="T16" fmla="*/ 0 w 15"/>
                <a:gd name="T17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5">
                  <a:moveTo>
                    <a:pt x="0" y="3"/>
                  </a:moveTo>
                  <a:cubicBezTo>
                    <a:pt x="0" y="1"/>
                    <a:pt x="2" y="0"/>
                    <a:pt x="4" y="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6"/>
                    <a:pt x="15" y="8"/>
                    <a:pt x="15" y="10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4"/>
                    <a:pt x="13" y="35"/>
                    <a:pt x="11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0"/>
                    <a:pt x="0" y="28"/>
                    <a:pt x="0" y="2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7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9" name="Freeform 969">
              <a:extLst>
                <a:ext uri="{FF2B5EF4-FFF2-40B4-BE49-F238E27FC236}">
                  <a16:creationId xmlns:a16="http://schemas.microsoft.com/office/drawing/2014/main" xmlns="" id="{4625608B-F201-46C0-B215-89AD665691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7738" y="4437063"/>
              <a:ext cx="20638" cy="25400"/>
            </a:xfrm>
            <a:custGeom>
              <a:avLst/>
              <a:gdLst>
                <a:gd name="T0" fmla="*/ 13 w 13"/>
                <a:gd name="T1" fmla="*/ 16 h 16"/>
                <a:gd name="T2" fmla="*/ 0 w 13"/>
                <a:gd name="T3" fmla="*/ 0 h 16"/>
                <a:gd name="T4" fmla="*/ 13 w 13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6">
                  <a:moveTo>
                    <a:pt x="13" y="16"/>
                  </a:moveTo>
                  <a:cubicBezTo>
                    <a:pt x="13" y="16"/>
                    <a:pt x="4" y="8"/>
                    <a:pt x="0" y="0"/>
                  </a:cubicBezTo>
                  <a:cubicBezTo>
                    <a:pt x="0" y="0"/>
                    <a:pt x="3" y="8"/>
                    <a:pt x="13" y="16"/>
                  </a:cubicBezTo>
                  <a:close/>
                </a:path>
              </a:pathLst>
            </a:custGeom>
            <a:solidFill>
              <a:srgbClr val="E0B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0" name="Freeform 970">
              <a:extLst>
                <a:ext uri="{FF2B5EF4-FFF2-40B4-BE49-F238E27FC236}">
                  <a16:creationId xmlns:a16="http://schemas.microsoft.com/office/drawing/2014/main" xmlns="" id="{0482131D-B687-41B0-A801-4FD9CD15F4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27863" y="3868738"/>
              <a:ext cx="30163" cy="352425"/>
            </a:xfrm>
            <a:custGeom>
              <a:avLst/>
              <a:gdLst>
                <a:gd name="T0" fmla="*/ 0 w 19"/>
                <a:gd name="T1" fmla="*/ 14 h 222"/>
                <a:gd name="T2" fmla="*/ 11 w 19"/>
                <a:gd name="T3" fmla="*/ 8 h 222"/>
                <a:gd name="T4" fmla="*/ 13 w 19"/>
                <a:gd name="T5" fmla="*/ 0 h 222"/>
                <a:gd name="T6" fmla="*/ 19 w 19"/>
                <a:gd name="T7" fmla="*/ 13 h 222"/>
                <a:gd name="T8" fmla="*/ 19 w 19"/>
                <a:gd name="T9" fmla="*/ 205 h 222"/>
                <a:gd name="T10" fmla="*/ 15 w 19"/>
                <a:gd name="T11" fmla="*/ 212 h 222"/>
                <a:gd name="T12" fmla="*/ 0 w 19"/>
                <a:gd name="T13" fmla="*/ 222 h 222"/>
                <a:gd name="T14" fmla="*/ 0 w 19"/>
                <a:gd name="T15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22">
                  <a:moveTo>
                    <a:pt x="0" y="14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7" y="4"/>
                    <a:pt x="13" y="0"/>
                    <a:pt x="13" y="0"/>
                  </a:cubicBezTo>
                  <a:cubicBezTo>
                    <a:pt x="19" y="4"/>
                    <a:pt x="19" y="8"/>
                    <a:pt x="19" y="13"/>
                  </a:cubicBezTo>
                  <a:cubicBezTo>
                    <a:pt x="19" y="205"/>
                    <a:pt x="19" y="205"/>
                    <a:pt x="19" y="205"/>
                  </a:cubicBezTo>
                  <a:cubicBezTo>
                    <a:pt x="19" y="208"/>
                    <a:pt x="18" y="211"/>
                    <a:pt x="15" y="212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E2DF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1" name="Freeform 971">
              <a:extLst>
                <a:ext uri="{FF2B5EF4-FFF2-40B4-BE49-F238E27FC236}">
                  <a16:creationId xmlns:a16="http://schemas.microsoft.com/office/drawing/2014/main" xmlns="" id="{450C5D28-847F-4F4C-B15F-D7B5423578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61100" y="4168776"/>
              <a:ext cx="98425" cy="223838"/>
            </a:xfrm>
            <a:custGeom>
              <a:avLst/>
              <a:gdLst>
                <a:gd name="T0" fmla="*/ 0 w 62"/>
                <a:gd name="T1" fmla="*/ 0 h 141"/>
                <a:gd name="T2" fmla="*/ 11 w 62"/>
                <a:gd name="T3" fmla="*/ 65 h 141"/>
                <a:gd name="T4" fmla="*/ 26 w 62"/>
                <a:gd name="T5" fmla="*/ 130 h 141"/>
                <a:gd name="T6" fmla="*/ 40 w 62"/>
                <a:gd name="T7" fmla="*/ 133 h 141"/>
                <a:gd name="T8" fmla="*/ 40 w 62"/>
                <a:gd name="T9" fmla="*/ 134 h 141"/>
                <a:gd name="T10" fmla="*/ 40 w 62"/>
                <a:gd name="T11" fmla="*/ 134 h 141"/>
                <a:gd name="T12" fmla="*/ 39 w 62"/>
                <a:gd name="T13" fmla="*/ 135 h 141"/>
                <a:gd name="T14" fmla="*/ 39 w 62"/>
                <a:gd name="T15" fmla="*/ 135 h 141"/>
                <a:gd name="T16" fmla="*/ 26 w 62"/>
                <a:gd name="T17" fmla="*/ 132 h 141"/>
                <a:gd name="T18" fmla="*/ 26 w 62"/>
                <a:gd name="T19" fmla="*/ 133 h 141"/>
                <a:gd name="T20" fmla="*/ 55 w 62"/>
                <a:gd name="T21" fmla="*/ 141 h 141"/>
                <a:gd name="T22" fmla="*/ 56 w 62"/>
                <a:gd name="T23" fmla="*/ 141 h 141"/>
                <a:gd name="T24" fmla="*/ 59 w 62"/>
                <a:gd name="T25" fmla="*/ 139 h 141"/>
                <a:gd name="T26" fmla="*/ 62 w 62"/>
                <a:gd name="T27" fmla="*/ 133 h 141"/>
                <a:gd name="T28" fmla="*/ 40 w 62"/>
                <a:gd name="T29" fmla="*/ 52 h 141"/>
                <a:gd name="T30" fmla="*/ 33 w 62"/>
                <a:gd name="T31" fmla="*/ 18 h 141"/>
                <a:gd name="T32" fmla="*/ 0 w 62"/>
                <a:gd name="T3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141">
                  <a:moveTo>
                    <a:pt x="0" y="0"/>
                  </a:moveTo>
                  <a:cubicBezTo>
                    <a:pt x="1" y="18"/>
                    <a:pt x="5" y="39"/>
                    <a:pt x="11" y="65"/>
                  </a:cubicBezTo>
                  <a:cubicBezTo>
                    <a:pt x="16" y="87"/>
                    <a:pt x="21" y="109"/>
                    <a:pt x="26" y="130"/>
                  </a:cubicBezTo>
                  <a:cubicBezTo>
                    <a:pt x="34" y="132"/>
                    <a:pt x="40" y="132"/>
                    <a:pt x="40" y="133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0" y="134"/>
                    <a:pt x="39" y="135"/>
                    <a:pt x="39" y="135"/>
                  </a:cubicBezTo>
                  <a:cubicBezTo>
                    <a:pt x="39" y="135"/>
                    <a:pt x="39" y="135"/>
                    <a:pt x="39" y="135"/>
                  </a:cubicBezTo>
                  <a:cubicBezTo>
                    <a:pt x="37" y="134"/>
                    <a:pt x="32" y="134"/>
                    <a:pt x="26" y="132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35" y="136"/>
                    <a:pt x="45" y="138"/>
                    <a:pt x="55" y="141"/>
                  </a:cubicBezTo>
                  <a:cubicBezTo>
                    <a:pt x="55" y="141"/>
                    <a:pt x="56" y="141"/>
                    <a:pt x="56" y="141"/>
                  </a:cubicBezTo>
                  <a:cubicBezTo>
                    <a:pt x="57" y="141"/>
                    <a:pt x="59" y="140"/>
                    <a:pt x="59" y="139"/>
                  </a:cubicBezTo>
                  <a:cubicBezTo>
                    <a:pt x="60" y="137"/>
                    <a:pt x="61" y="135"/>
                    <a:pt x="62" y="133"/>
                  </a:cubicBezTo>
                  <a:cubicBezTo>
                    <a:pt x="54" y="102"/>
                    <a:pt x="45" y="70"/>
                    <a:pt x="40" y="52"/>
                  </a:cubicBezTo>
                  <a:cubicBezTo>
                    <a:pt x="37" y="39"/>
                    <a:pt x="35" y="28"/>
                    <a:pt x="33" y="18"/>
                  </a:cubicBezTo>
                  <a:cubicBezTo>
                    <a:pt x="19" y="12"/>
                    <a:pt x="8" y="5"/>
                    <a:pt x="0" y="0"/>
                  </a:cubicBezTo>
                </a:path>
              </a:pathLst>
            </a:custGeom>
            <a:solidFill>
              <a:srgbClr val="96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2" name="Freeform 972">
              <a:extLst>
                <a:ext uri="{FF2B5EF4-FFF2-40B4-BE49-F238E27FC236}">
                  <a16:creationId xmlns:a16="http://schemas.microsoft.com/office/drawing/2014/main" xmlns="" id="{D12D4AD1-3FF7-4D55-81E0-AC6F43B351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59513" y="4167188"/>
              <a:ext cx="101600" cy="227013"/>
            </a:xfrm>
            <a:custGeom>
              <a:avLst/>
              <a:gdLst>
                <a:gd name="T0" fmla="*/ 63 w 64"/>
                <a:gd name="T1" fmla="*/ 134 h 143"/>
                <a:gd name="T2" fmla="*/ 60 w 64"/>
                <a:gd name="T3" fmla="*/ 140 h 143"/>
                <a:gd name="T4" fmla="*/ 57 w 64"/>
                <a:gd name="T5" fmla="*/ 142 h 143"/>
                <a:gd name="T6" fmla="*/ 56 w 64"/>
                <a:gd name="T7" fmla="*/ 142 h 143"/>
                <a:gd name="T8" fmla="*/ 27 w 64"/>
                <a:gd name="T9" fmla="*/ 134 h 143"/>
                <a:gd name="T10" fmla="*/ 28 w 64"/>
                <a:gd name="T11" fmla="*/ 135 h 143"/>
                <a:gd name="T12" fmla="*/ 56 w 64"/>
                <a:gd name="T13" fmla="*/ 142 h 143"/>
                <a:gd name="T14" fmla="*/ 57 w 64"/>
                <a:gd name="T15" fmla="*/ 143 h 143"/>
                <a:gd name="T16" fmla="*/ 61 w 64"/>
                <a:gd name="T17" fmla="*/ 140 h 143"/>
                <a:gd name="T18" fmla="*/ 64 w 64"/>
                <a:gd name="T19" fmla="*/ 135 h 143"/>
                <a:gd name="T20" fmla="*/ 63 w 64"/>
                <a:gd name="T21" fmla="*/ 134 h 143"/>
                <a:gd name="T22" fmla="*/ 0 w 64"/>
                <a:gd name="T23" fmla="*/ 0 h 143"/>
                <a:gd name="T24" fmla="*/ 1 w 64"/>
                <a:gd name="T25" fmla="*/ 1 h 143"/>
                <a:gd name="T26" fmla="*/ 34 w 64"/>
                <a:gd name="T27" fmla="*/ 19 h 143"/>
                <a:gd name="T28" fmla="*/ 34 w 64"/>
                <a:gd name="T29" fmla="*/ 18 h 143"/>
                <a:gd name="T30" fmla="*/ 0 w 64"/>
                <a:gd name="T3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43">
                  <a:moveTo>
                    <a:pt x="63" y="134"/>
                  </a:moveTo>
                  <a:cubicBezTo>
                    <a:pt x="62" y="136"/>
                    <a:pt x="61" y="138"/>
                    <a:pt x="60" y="140"/>
                  </a:cubicBezTo>
                  <a:cubicBezTo>
                    <a:pt x="60" y="141"/>
                    <a:pt x="58" y="142"/>
                    <a:pt x="57" y="142"/>
                  </a:cubicBezTo>
                  <a:cubicBezTo>
                    <a:pt x="57" y="142"/>
                    <a:pt x="56" y="142"/>
                    <a:pt x="56" y="142"/>
                  </a:cubicBezTo>
                  <a:cubicBezTo>
                    <a:pt x="46" y="139"/>
                    <a:pt x="36" y="137"/>
                    <a:pt x="27" y="134"/>
                  </a:cubicBezTo>
                  <a:cubicBezTo>
                    <a:pt x="28" y="134"/>
                    <a:pt x="28" y="135"/>
                    <a:pt x="28" y="135"/>
                  </a:cubicBezTo>
                  <a:cubicBezTo>
                    <a:pt x="36" y="138"/>
                    <a:pt x="46" y="140"/>
                    <a:pt x="56" y="142"/>
                  </a:cubicBezTo>
                  <a:cubicBezTo>
                    <a:pt x="56" y="143"/>
                    <a:pt x="57" y="143"/>
                    <a:pt x="57" y="143"/>
                  </a:cubicBezTo>
                  <a:cubicBezTo>
                    <a:pt x="59" y="143"/>
                    <a:pt x="60" y="142"/>
                    <a:pt x="61" y="140"/>
                  </a:cubicBezTo>
                  <a:cubicBezTo>
                    <a:pt x="62" y="139"/>
                    <a:pt x="63" y="137"/>
                    <a:pt x="64" y="135"/>
                  </a:cubicBezTo>
                  <a:cubicBezTo>
                    <a:pt x="63" y="135"/>
                    <a:pt x="63" y="134"/>
                    <a:pt x="63" y="134"/>
                  </a:cubicBezTo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9" y="6"/>
                    <a:pt x="20" y="13"/>
                    <a:pt x="34" y="19"/>
                  </a:cubicBezTo>
                  <a:cubicBezTo>
                    <a:pt x="34" y="19"/>
                    <a:pt x="34" y="19"/>
                    <a:pt x="34" y="18"/>
                  </a:cubicBezTo>
                  <a:cubicBezTo>
                    <a:pt x="20" y="11"/>
                    <a:pt x="9" y="5"/>
                    <a:pt x="0" y="0"/>
                  </a:cubicBezTo>
                </a:path>
              </a:pathLst>
            </a:custGeom>
            <a:solidFill>
              <a:srgbClr val="96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3" name="Freeform 973">
              <a:extLst>
                <a:ext uri="{FF2B5EF4-FFF2-40B4-BE49-F238E27FC236}">
                  <a16:creationId xmlns:a16="http://schemas.microsoft.com/office/drawing/2014/main" xmlns="" id="{0895966D-1D4C-49C9-B069-00C27ED33E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2375" y="4375151"/>
              <a:ext cx="22225" cy="6350"/>
            </a:xfrm>
            <a:custGeom>
              <a:avLst/>
              <a:gdLst>
                <a:gd name="T0" fmla="*/ 0 w 14"/>
                <a:gd name="T1" fmla="*/ 0 h 4"/>
                <a:gd name="T2" fmla="*/ 0 w 14"/>
                <a:gd name="T3" fmla="*/ 1 h 4"/>
                <a:gd name="T4" fmla="*/ 14 w 14"/>
                <a:gd name="T5" fmla="*/ 4 h 4"/>
                <a:gd name="T6" fmla="*/ 14 w 14"/>
                <a:gd name="T7" fmla="*/ 4 h 4"/>
                <a:gd name="T8" fmla="*/ 14 w 14"/>
                <a:gd name="T9" fmla="*/ 4 h 4"/>
                <a:gd name="T10" fmla="*/ 14 w 14"/>
                <a:gd name="T11" fmla="*/ 3 h 4"/>
                <a:gd name="T12" fmla="*/ 0 w 1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8" y="3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8" y="2"/>
                    <a:pt x="0" y="0"/>
                  </a:cubicBezTo>
                </a:path>
              </a:pathLst>
            </a:custGeom>
            <a:solidFill>
              <a:srgbClr val="60D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4" name="Freeform 974">
              <a:extLst>
                <a:ext uri="{FF2B5EF4-FFF2-40B4-BE49-F238E27FC236}">
                  <a16:creationId xmlns:a16="http://schemas.microsoft.com/office/drawing/2014/main" xmlns="" id="{44438683-2E89-4845-8B14-F6AE986093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2375" y="4376738"/>
              <a:ext cx="22225" cy="6350"/>
            </a:xfrm>
            <a:custGeom>
              <a:avLst/>
              <a:gdLst>
                <a:gd name="T0" fmla="*/ 0 w 14"/>
                <a:gd name="T1" fmla="*/ 0 h 4"/>
                <a:gd name="T2" fmla="*/ 0 w 14"/>
                <a:gd name="T3" fmla="*/ 1 h 4"/>
                <a:gd name="T4" fmla="*/ 13 w 14"/>
                <a:gd name="T5" fmla="*/ 4 h 4"/>
                <a:gd name="T6" fmla="*/ 13 w 14"/>
                <a:gd name="T7" fmla="*/ 4 h 4"/>
                <a:gd name="T8" fmla="*/ 14 w 14"/>
                <a:gd name="T9" fmla="*/ 3 h 4"/>
                <a:gd name="T10" fmla="*/ 14 w 14"/>
                <a:gd name="T11" fmla="*/ 3 h 4"/>
                <a:gd name="T12" fmla="*/ 0 w 1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6" y="3"/>
                    <a:pt x="11" y="3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8" y="2"/>
                    <a:pt x="0" y="0"/>
                  </a:cubicBezTo>
                </a:path>
              </a:pathLst>
            </a:custGeom>
            <a:solidFill>
              <a:srgbClr val="6FD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5" name="Freeform 975">
              <a:extLst>
                <a:ext uri="{FF2B5EF4-FFF2-40B4-BE49-F238E27FC236}">
                  <a16:creationId xmlns:a16="http://schemas.microsoft.com/office/drawing/2014/main" xmlns="" id="{E8BC7717-3977-4C11-A0D8-30A11A5609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91300" y="4129088"/>
              <a:ext cx="466725" cy="349250"/>
            </a:xfrm>
            <a:custGeom>
              <a:avLst/>
              <a:gdLst>
                <a:gd name="T0" fmla="*/ 0 w 294"/>
                <a:gd name="T1" fmla="*/ 169 h 220"/>
                <a:gd name="T2" fmla="*/ 294 w 294"/>
                <a:gd name="T3" fmla="*/ 0 h 220"/>
                <a:gd name="T4" fmla="*/ 294 w 294"/>
                <a:gd name="T5" fmla="*/ 39 h 220"/>
                <a:gd name="T6" fmla="*/ 284 w 294"/>
                <a:gd name="T7" fmla="*/ 57 h 220"/>
                <a:gd name="T8" fmla="*/ 0 w 294"/>
                <a:gd name="T9" fmla="*/ 220 h 220"/>
                <a:gd name="T10" fmla="*/ 0 w 294"/>
                <a:gd name="T11" fmla="*/ 16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20">
                  <a:moveTo>
                    <a:pt x="0" y="169"/>
                  </a:moveTo>
                  <a:cubicBezTo>
                    <a:pt x="294" y="0"/>
                    <a:pt x="294" y="0"/>
                    <a:pt x="294" y="0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4" y="46"/>
                    <a:pt x="292" y="51"/>
                    <a:pt x="284" y="57"/>
                  </a:cubicBezTo>
                  <a:cubicBezTo>
                    <a:pt x="0" y="220"/>
                    <a:pt x="0" y="220"/>
                    <a:pt x="0" y="220"/>
                  </a:cubicBezTo>
                  <a:lnTo>
                    <a:pt x="0" y="169"/>
                  </a:lnTo>
                  <a:close/>
                </a:path>
              </a:pathLst>
            </a:custGeom>
            <a:solidFill>
              <a:srgbClr val="F94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6" name="Freeform 976">
              <a:extLst>
                <a:ext uri="{FF2B5EF4-FFF2-40B4-BE49-F238E27FC236}">
                  <a16:creationId xmlns:a16="http://schemas.microsoft.com/office/drawing/2014/main" xmlns="" id="{B29EB4B6-2B35-4335-99E9-CD41D33B0A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13525" y="4154488"/>
              <a:ext cx="49213" cy="171450"/>
            </a:xfrm>
            <a:custGeom>
              <a:avLst/>
              <a:gdLst>
                <a:gd name="T0" fmla="*/ 31 w 31"/>
                <a:gd name="T1" fmla="*/ 0 h 108"/>
                <a:gd name="T2" fmla="*/ 31 w 31"/>
                <a:gd name="T3" fmla="*/ 90 h 108"/>
                <a:gd name="T4" fmla="*/ 0 w 31"/>
                <a:gd name="T5" fmla="*/ 108 h 108"/>
                <a:gd name="T6" fmla="*/ 0 w 31"/>
                <a:gd name="T7" fmla="*/ 17 h 108"/>
                <a:gd name="T8" fmla="*/ 31 w 31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8">
                  <a:moveTo>
                    <a:pt x="31" y="0"/>
                  </a:moveTo>
                  <a:lnTo>
                    <a:pt x="31" y="90"/>
                  </a:lnTo>
                  <a:lnTo>
                    <a:pt x="0" y="108"/>
                  </a:lnTo>
                  <a:lnTo>
                    <a:pt x="0" y="1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B9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7" name="Freeform 977">
              <a:extLst>
                <a:ext uri="{FF2B5EF4-FFF2-40B4-BE49-F238E27FC236}">
                  <a16:creationId xmlns:a16="http://schemas.microsoft.com/office/drawing/2014/main" xmlns="" id="{C026955C-6023-4D42-8FA0-27F164CBC5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78613" y="4117976"/>
              <a:ext cx="47625" cy="171450"/>
            </a:xfrm>
            <a:custGeom>
              <a:avLst/>
              <a:gdLst>
                <a:gd name="T0" fmla="*/ 30 w 30"/>
                <a:gd name="T1" fmla="*/ 0 h 108"/>
                <a:gd name="T2" fmla="*/ 30 w 30"/>
                <a:gd name="T3" fmla="*/ 91 h 108"/>
                <a:gd name="T4" fmla="*/ 0 w 30"/>
                <a:gd name="T5" fmla="*/ 108 h 108"/>
                <a:gd name="T6" fmla="*/ 0 w 30"/>
                <a:gd name="T7" fmla="*/ 18 h 108"/>
                <a:gd name="T8" fmla="*/ 30 w 30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8">
                  <a:moveTo>
                    <a:pt x="30" y="0"/>
                  </a:moveTo>
                  <a:lnTo>
                    <a:pt x="30" y="91"/>
                  </a:lnTo>
                  <a:lnTo>
                    <a:pt x="0" y="108"/>
                  </a:lnTo>
                  <a:lnTo>
                    <a:pt x="0" y="1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6B9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8" name="Freeform 978">
              <a:extLst>
                <a:ext uri="{FF2B5EF4-FFF2-40B4-BE49-F238E27FC236}">
                  <a16:creationId xmlns:a16="http://schemas.microsoft.com/office/drawing/2014/main" xmlns="" id="{7771B4F8-2417-4505-8325-C17DF5200C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13525" y="4265613"/>
              <a:ext cx="49213" cy="60325"/>
            </a:xfrm>
            <a:custGeom>
              <a:avLst/>
              <a:gdLst>
                <a:gd name="T0" fmla="*/ 31 w 31"/>
                <a:gd name="T1" fmla="*/ 0 h 38"/>
                <a:gd name="T2" fmla="*/ 0 w 31"/>
                <a:gd name="T3" fmla="*/ 38 h 38"/>
                <a:gd name="T4" fmla="*/ 31 w 31"/>
                <a:gd name="T5" fmla="*/ 20 h 38"/>
                <a:gd name="T6" fmla="*/ 31 w 31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8">
                  <a:moveTo>
                    <a:pt x="31" y="0"/>
                  </a:moveTo>
                  <a:lnTo>
                    <a:pt x="0" y="38"/>
                  </a:lnTo>
                  <a:lnTo>
                    <a:pt x="31" y="2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57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9" name="Freeform 979">
              <a:extLst>
                <a:ext uri="{FF2B5EF4-FFF2-40B4-BE49-F238E27FC236}">
                  <a16:creationId xmlns:a16="http://schemas.microsoft.com/office/drawing/2014/main" xmlns="" id="{D2676AD2-CE1F-40A1-B1D0-438CA283D7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78613" y="4192588"/>
              <a:ext cx="47625" cy="96838"/>
            </a:xfrm>
            <a:custGeom>
              <a:avLst/>
              <a:gdLst>
                <a:gd name="T0" fmla="*/ 0 w 30"/>
                <a:gd name="T1" fmla="*/ 37 h 61"/>
                <a:gd name="T2" fmla="*/ 30 w 30"/>
                <a:gd name="T3" fmla="*/ 0 h 61"/>
                <a:gd name="T4" fmla="*/ 30 w 30"/>
                <a:gd name="T5" fmla="*/ 44 h 61"/>
                <a:gd name="T6" fmla="*/ 0 w 30"/>
                <a:gd name="T7" fmla="*/ 61 h 61"/>
                <a:gd name="T8" fmla="*/ 0 w 30"/>
                <a:gd name="T9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1">
                  <a:moveTo>
                    <a:pt x="0" y="37"/>
                  </a:moveTo>
                  <a:lnTo>
                    <a:pt x="30" y="0"/>
                  </a:lnTo>
                  <a:lnTo>
                    <a:pt x="30" y="44"/>
                  </a:lnTo>
                  <a:lnTo>
                    <a:pt x="0" y="61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457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0" name="Freeform 980">
              <a:extLst>
                <a:ext uri="{FF2B5EF4-FFF2-40B4-BE49-F238E27FC236}">
                  <a16:creationId xmlns:a16="http://schemas.microsoft.com/office/drawing/2014/main" xmlns="" id="{D5E03C51-459C-4DD6-AB37-B2588263E2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1800" y="3983038"/>
              <a:ext cx="217488" cy="280988"/>
            </a:xfrm>
            <a:custGeom>
              <a:avLst/>
              <a:gdLst>
                <a:gd name="T0" fmla="*/ 137 w 137"/>
                <a:gd name="T1" fmla="*/ 0 h 177"/>
                <a:gd name="T2" fmla="*/ 136 w 137"/>
                <a:gd name="T3" fmla="*/ 95 h 177"/>
                <a:gd name="T4" fmla="*/ 0 w 137"/>
                <a:gd name="T5" fmla="*/ 177 h 177"/>
                <a:gd name="T6" fmla="*/ 0 w 137"/>
                <a:gd name="T7" fmla="*/ 81 h 177"/>
                <a:gd name="T8" fmla="*/ 137 w 137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77">
                  <a:moveTo>
                    <a:pt x="137" y="0"/>
                  </a:moveTo>
                  <a:lnTo>
                    <a:pt x="136" y="95"/>
                  </a:lnTo>
                  <a:lnTo>
                    <a:pt x="0" y="177"/>
                  </a:lnTo>
                  <a:lnTo>
                    <a:pt x="0" y="81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5038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1" name="Freeform 981">
              <a:extLst>
                <a:ext uri="{FF2B5EF4-FFF2-40B4-BE49-F238E27FC236}">
                  <a16:creationId xmlns:a16="http://schemas.microsoft.com/office/drawing/2014/main" xmlns="" id="{AAD224AB-6183-46FB-81BC-1772F22F95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67513" y="3973513"/>
              <a:ext cx="284163" cy="188913"/>
            </a:xfrm>
            <a:custGeom>
              <a:avLst/>
              <a:gdLst>
                <a:gd name="T0" fmla="*/ 39 w 179"/>
                <a:gd name="T1" fmla="*/ 119 h 119"/>
                <a:gd name="T2" fmla="*/ 179 w 179"/>
                <a:gd name="T3" fmla="*/ 38 h 119"/>
                <a:gd name="T4" fmla="*/ 140 w 179"/>
                <a:gd name="T5" fmla="*/ 0 h 119"/>
                <a:gd name="T6" fmla="*/ 0 w 179"/>
                <a:gd name="T7" fmla="*/ 81 h 119"/>
                <a:gd name="T8" fmla="*/ 39 w 179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19">
                  <a:moveTo>
                    <a:pt x="39" y="119"/>
                  </a:moveTo>
                  <a:lnTo>
                    <a:pt x="179" y="38"/>
                  </a:lnTo>
                  <a:lnTo>
                    <a:pt x="140" y="0"/>
                  </a:lnTo>
                  <a:lnTo>
                    <a:pt x="0" y="81"/>
                  </a:lnTo>
                  <a:lnTo>
                    <a:pt x="39" y="119"/>
                  </a:lnTo>
                  <a:close/>
                </a:path>
              </a:pathLst>
            </a:custGeom>
            <a:solidFill>
              <a:srgbClr val="FF5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2" name="Freeform 982">
              <a:extLst>
                <a:ext uri="{FF2B5EF4-FFF2-40B4-BE49-F238E27FC236}">
                  <a16:creationId xmlns:a16="http://schemas.microsoft.com/office/drawing/2014/main" xmlns="" id="{D0531203-404D-4890-82F7-22957431BD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67513" y="4102101"/>
              <a:ext cx="61913" cy="60325"/>
            </a:xfrm>
            <a:custGeom>
              <a:avLst/>
              <a:gdLst>
                <a:gd name="T0" fmla="*/ 0 w 39"/>
                <a:gd name="T1" fmla="*/ 0 h 38"/>
                <a:gd name="T2" fmla="*/ 0 w 39"/>
                <a:gd name="T3" fmla="*/ 15 h 38"/>
                <a:gd name="T4" fmla="*/ 39 w 39"/>
                <a:gd name="T5" fmla="*/ 38 h 38"/>
                <a:gd name="T6" fmla="*/ 0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0" y="0"/>
                  </a:moveTo>
                  <a:lnTo>
                    <a:pt x="0" y="15"/>
                  </a:lnTo>
                  <a:lnTo>
                    <a:pt x="39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3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3" name="Freeform 983">
              <a:extLst>
                <a:ext uri="{FF2B5EF4-FFF2-40B4-BE49-F238E27FC236}">
                  <a16:creationId xmlns:a16="http://schemas.microsoft.com/office/drawing/2014/main" xmlns="" id="{10CFB94F-0238-4721-8FC4-2AF4C08F61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2775" y="3983038"/>
              <a:ext cx="73025" cy="65088"/>
            </a:xfrm>
            <a:custGeom>
              <a:avLst/>
              <a:gdLst>
                <a:gd name="T0" fmla="*/ 39 w 46"/>
                <a:gd name="T1" fmla="*/ 41 h 41"/>
                <a:gd name="T2" fmla="*/ 46 w 46"/>
                <a:gd name="T3" fmla="*/ 37 h 41"/>
                <a:gd name="T4" fmla="*/ 7 w 46"/>
                <a:gd name="T5" fmla="*/ 0 h 41"/>
                <a:gd name="T6" fmla="*/ 0 w 46"/>
                <a:gd name="T7" fmla="*/ 4 h 41"/>
                <a:gd name="T8" fmla="*/ 39 w 4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39" y="41"/>
                  </a:moveTo>
                  <a:lnTo>
                    <a:pt x="46" y="37"/>
                  </a:lnTo>
                  <a:lnTo>
                    <a:pt x="7" y="0"/>
                  </a:lnTo>
                  <a:lnTo>
                    <a:pt x="0" y="4"/>
                  </a:lnTo>
                  <a:lnTo>
                    <a:pt x="39" y="41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4" name="Freeform 984">
              <a:extLst>
                <a:ext uri="{FF2B5EF4-FFF2-40B4-BE49-F238E27FC236}">
                  <a16:creationId xmlns:a16="http://schemas.microsoft.com/office/drawing/2014/main" xmlns="" id="{E6B1EE8F-034A-44F4-99AE-9645C57D7D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34200" y="4000501"/>
              <a:ext cx="71438" cy="65088"/>
            </a:xfrm>
            <a:custGeom>
              <a:avLst/>
              <a:gdLst>
                <a:gd name="T0" fmla="*/ 39 w 45"/>
                <a:gd name="T1" fmla="*/ 41 h 41"/>
                <a:gd name="T2" fmla="*/ 45 w 45"/>
                <a:gd name="T3" fmla="*/ 37 h 41"/>
                <a:gd name="T4" fmla="*/ 6 w 45"/>
                <a:gd name="T5" fmla="*/ 0 h 41"/>
                <a:gd name="T6" fmla="*/ 0 w 45"/>
                <a:gd name="T7" fmla="*/ 3 h 41"/>
                <a:gd name="T8" fmla="*/ 39 w 45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1">
                  <a:moveTo>
                    <a:pt x="39" y="41"/>
                  </a:moveTo>
                  <a:lnTo>
                    <a:pt x="45" y="37"/>
                  </a:lnTo>
                  <a:lnTo>
                    <a:pt x="6" y="0"/>
                  </a:lnTo>
                  <a:lnTo>
                    <a:pt x="0" y="3"/>
                  </a:lnTo>
                  <a:lnTo>
                    <a:pt x="39" y="41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5" name="Freeform 985">
              <a:extLst>
                <a:ext uri="{FF2B5EF4-FFF2-40B4-BE49-F238E27FC236}">
                  <a16:creationId xmlns:a16="http://schemas.microsoft.com/office/drawing/2014/main" xmlns="" id="{907D5060-9F87-4A8F-AAB9-C9A6A545D4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05625" y="4016376"/>
              <a:ext cx="71438" cy="66675"/>
            </a:xfrm>
            <a:custGeom>
              <a:avLst/>
              <a:gdLst>
                <a:gd name="T0" fmla="*/ 38 w 45"/>
                <a:gd name="T1" fmla="*/ 42 h 42"/>
                <a:gd name="T2" fmla="*/ 45 w 45"/>
                <a:gd name="T3" fmla="*/ 38 h 42"/>
                <a:gd name="T4" fmla="*/ 6 w 45"/>
                <a:gd name="T5" fmla="*/ 0 h 42"/>
                <a:gd name="T6" fmla="*/ 0 w 45"/>
                <a:gd name="T7" fmla="*/ 4 h 42"/>
                <a:gd name="T8" fmla="*/ 38 w 4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2">
                  <a:moveTo>
                    <a:pt x="38" y="42"/>
                  </a:moveTo>
                  <a:lnTo>
                    <a:pt x="45" y="38"/>
                  </a:lnTo>
                  <a:lnTo>
                    <a:pt x="6" y="0"/>
                  </a:lnTo>
                  <a:lnTo>
                    <a:pt x="0" y="4"/>
                  </a:lnTo>
                  <a:lnTo>
                    <a:pt x="38" y="42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6" name="Freeform 986">
              <a:extLst>
                <a:ext uri="{FF2B5EF4-FFF2-40B4-BE49-F238E27FC236}">
                  <a16:creationId xmlns:a16="http://schemas.microsoft.com/office/drawing/2014/main" xmlns="" id="{A989867A-185E-46F8-ADAE-B25D6091FC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5463" y="4033838"/>
              <a:ext cx="73025" cy="65088"/>
            </a:xfrm>
            <a:custGeom>
              <a:avLst/>
              <a:gdLst>
                <a:gd name="T0" fmla="*/ 39 w 46"/>
                <a:gd name="T1" fmla="*/ 41 h 41"/>
                <a:gd name="T2" fmla="*/ 46 w 46"/>
                <a:gd name="T3" fmla="*/ 37 h 41"/>
                <a:gd name="T4" fmla="*/ 7 w 46"/>
                <a:gd name="T5" fmla="*/ 0 h 41"/>
                <a:gd name="T6" fmla="*/ 0 w 46"/>
                <a:gd name="T7" fmla="*/ 4 h 41"/>
                <a:gd name="T8" fmla="*/ 39 w 4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39" y="41"/>
                  </a:moveTo>
                  <a:lnTo>
                    <a:pt x="46" y="37"/>
                  </a:lnTo>
                  <a:lnTo>
                    <a:pt x="7" y="0"/>
                  </a:lnTo>
                  <a:lnTo>
                    <a:pt x="0" y="4"/>
                  </a:lnTo>
                  <a:lnTo>
                    <a:pt x="39" y="41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7" name="Freeform 987">
              <a:extLst>
                <a:ext uri="{FF2B5EF4-FFF2-40B4-BE49-F238E27FC236}">
                  <a16:creationId xmlns:a16="http://schemas.microsoft.com/office/drawing/2014/main" xmlns="" id="{5DDC20E3-4D35-49A2-990D-F58F5741AC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6888" y="4049713"/>
              <a:ext cx="73025" cy="66675"/>
            </a:xfrm>
            <a:custGeom>
              <a:avLst/>
              <a:gdLst>
                <a:gd name="T0" fmla="*/ 39 w 46"/>
                <a:gd name="T1" fmla="*/ 42 h 42"/>
                <a:gd name="T2" fmla="*/ 46 w 46"/>
                <a:gd name="T3" fmla="*/ 38 h 42"/>
                <a:gd name="T4" fmla="*/ 7 w 46"/>
                <a:gd name="T5" fmla="*/ 0 h 42"/>
                <a:gd name="T6" fmla="*/ 0 w 46"/>
                <a:gd name="T7" fmla="*/ 4 h 42"/>
                <a:gd name="T8" fmla="*/ 39 w 4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39" y="42"/>
                  </a:moveTo>
                  <a:lnTo>
                    <a:pt x="46" y="38"/>
                  </a:lnTo>
                  <a:lnTo>
                    <a:pt x="7" y="0"/>
                  </a:lnTo>
                  <a:lnTo>
                    <a:pt x="0" y="4"/>
                  </a:lnTo>
                  <a:lnTo>
                    <a:pt x="39" y="42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8" name="Freeform 988">
              <a:extLst>
                <a:ext uri="{FF2B5EF4-FFF2-40B4-BE49-F238E27FC236}">
                  <a16:creationId xmlns:a16="http://schemas.microsoft.com/office/drawing/2014/main" xmlns="" id="{578C8E77-BF67-40C8-A9F1-D9ADE7921D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8313" y="4067176"/>
              <a:ext cx="71438" cy="66675"/>
            </a:xfrm>
            <a:custGeom>
              <a:avLst/>
              <a:gdLst>
                <a:gd name="T0" fmla="*/ 38 w 45"/>
                <a:gd name="T1" fmla="*/ 42 h 42"/>
                <a:gd name="T2" fmla="*/ 45 w 45"/>
                <a:gd name="T3" fmla="*/ 38 h 42"/>
                <a:gd name="T4" fmla="*/ 6 w 45"/>
                <a:gd name="T5" fmla="*/ 0 h 42"/>
                <a:gd name="T6" fmla="*/ 0 w 45"/>
                <a:gd name="T7" fmla="*/ 4 h 42"/>
                <a:gd name="T8" fmla="*/ 38 w 4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2">
                  <a:moveTo>
                    <a:pt x="38" y="42"/>
                  </a:moveTo>
                  <a:lnTo>
                    <a:pt x="45" y="38"/>
                  </a:lnTo>
                  <a:lnTo>
                    <a:pt x="6" y="0"/>
                  </a:lnTo>
                  <a:lnTo>
                    <a:pt x="0" y="4"/>
                  </a:lnTo>
                  <a:lnTo>
                    <a:pt x="38" y="42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9" name="Freeform 989">
              <a:extLst>
                <a:ext uri="{FF2B5EF4-FFF2-40B4-BE49-F238E27FC236}">
                  <a16:creationId xmlns:a16="http://schemas.microsoft.com/office/drawing/2014/main" xmlns="" id="{CE0C3B20-DDAD-44FA-AB29-4DEF24CADB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8150" y="4084638"/>
              <a:ext cx="73025" cy="65088"/>
            </a:xfrm>
            <a:custGeom>
              <a:avLst/>
              <a:gdLst>
                <a:gd name="T0" fmla="*/ 39 w 46"/>
                <a:gd name="T1" fmla="*/ 41 h 41"/>
                <a:gd name="T2" fmla="*/ 46 w 46"/>
                <a:gd name="T3" fmla="*/ 37 h 41"/>
                <a:gd name="T4" fmla="*/ 7 w 46"/>
                <a:gd name="T5" fmla="*/ 0 h 41"/>
                <a:gd name="T6" fmla="*/ 0 w 46"/>
                <a:gd name="T7" fmla="*/ 4 h 41"/>
                <a:gd name="T8" fmla="*/ 39 w 4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39" y="41"/>
                  </a:moveTo>
                  <a:lnTo>
                    <a:pt x="46" y="37"/>
                  </a:lnTo>
                  <a:lnTo>
                    <a:pt x="7" y="0"/>
                  </a:lnTo>
                  <a:lnTo>
                    <a:pt x="0" y="4"/>
                  </a:lnTo>
                  <a:lnTo>
                    <a:pt x="39" y="41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0" name="Freeform 990">
              <a:extLst>
                <a:ext uri="{FF2B5EF4-FFF2-40B4-BE49-F238E27FC236}">
                  <a16:creationId xmlns:a16="http://schemas.microsoft.com/office/drawing/2014/main" xmlns="" id="{C7B57CEA-F130-49FA-A320-7F21E80A8F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8475" y="4170363"/>
              <a:ext cx="217488" cy="133350"/>
            </a:xfrm>
            <a:custGeom>
              <a:avLst/>
              <a:gdLst>
                <a:gd name="T0" fmla="*/ 0 w 137"/>
                <a:gd name="T1" fmla="*/ 79 h 84"/>
                <a:gd name="T2" fmla="*/ 0 w 137"/>
                <a:gd name="T3" fmla="*/ 84 h 84"/>
                <a:gd name="T4" fmla="*/ 137 w 137"/>
                <a:gd name="T5" fmla="*/ 5 h 84"/>
                <a:gd name="T6" fmla="*/ 137 w 137"/>
                <a:gd name="T7" fmla="*/ 0 h 84"/>
                <a:gd name="T8" fmla="*/ 0 w 137"/>
                <a:gd name="T9" fmla="*/ 7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84">
                  <a:moveTo>
                    <a:pt x="0" y="79"/>
                  </a:moveTo>
                  <a:lnTo>
                    <a:pt x="0" y="84"/>
                  </a:lnTo>
                  <a:lnTo>
                    <a:pt x="137" y="5"/>
                  </a:lnTo>
                  <a:lnTo>
                    <a:pt x="137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8C3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1" name="Freeform 991">
              <a:extLst>
                <a:ext uri="{FF2B5EF4-FFF2-40B4-BE49-F238E27FC236}">
                  <a16:creationId xmlns:a16="http://schemas.microsoft.com/office/drawing/2014/main" xmlns="" id="{CF1C1C5A-A39A-4B5D-B1C0-5446CEE73C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1800" y="4256088"/>
              <a:ext cx="66675" cy="47625"/>
            </a:xfrm>
            <a:custGeom>
              <a:avLst/>
              <a:gdLst>
                <a:gd name="T0" fmla="*/ 42 w 42"/>
                <a:gd name="T1" fmla="*/ 25 h 30"/>
                <a:gd name="T2" fmla="*/ 0 w 42"/>
                <a:gd name="T3" fmla="*/ 0 h 30"/>
                <a:gd name="T4" fmla="*/ 0 w 42"/>
                <a:gd name="T5" fmla="*/ 5 h 30"/>
                <a:gd name="T6" fmla="*/ 42 w 42"/>
                <a:gd name="T7" fmla="*/ 30 h 30"/>
                <a:gd name="T8" fmla="*/ 42 w 42"/>
                <a:gd name="T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2" y="25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42" y="30"/>
                  </a:lnTo>
                  <a:lnTo>
                    <a:pt x="42" y="25"/>
                  </a:lnTo>
                  <a:close/>
                </a:path>
              </a:pathLst>
            </a:custGeom>
            <a:solidFill>
              <a:srgbClr val="DD9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2" name="Freeform 992">
              <a:extLst>
                <a:ext uri="{FF2B5EF4-FFF2-40B4-BE49-F238E27FC236}">
                  <a16:creationId xmlns:a16="http://schemas.microsoft.com/office/drawing/2014/main" xmlns="" id="{712A03B3-D2DB-46F5-80B4-57624C16EB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81800" y="4130676"/>
              <a:ext cx="284163" cy="165100"/>
            </a:xfrm>
            <a:custGeom>
              <a:avLst/>
              <a:gdLst>
                <a:gd name="T0" fmla="*/ 179 w 179"/>
                <a:gd name="T1" fmla="*/ 25 h 104"/>
                <a:gd name="T2" fmla="*/ 136 w 179"/>
                <a:gd name="T3" fmla="*/ 0 h 104"/>
                <a:gd name="T4" fmla="*/ 0 w 179"/>
                <a:gd name="T5" fmla="*/ 79 h 104"/>
                <a:gd name="T6" fmla="*/ 42 w 179"/>
                <a:gd name="T7" fmla="*/ 104 h 104"/>
                <a:gd name="T8" fmla="*/ 179 w 179"/>
                <a:gd name="T9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04">
                  <a:moveTo>
                    <a:pt x="179" y="25"/>
                  </a:moveTo>
                  <a:lnTo>
                    <a:pt x="136" y="0"/>
                  </a:lnTo>
                  <a:lnTo>
                    <a:pt x="0" y="79"/>
                  </a:lnTo>
                  <a:lnTo>
                    <a:pt x="42" y="104"/>
                  </a:lnTo>
                  <a:lnTo>
                    <a:pt x="179" y="25"/>
                  </a:lnTo>
                  <a:close/>
                </a:path>
              </a:pathLst>
            </a:custGeom>
            <a:solidFill>
              <a:srgbClr val="C571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3" name="Freeform 993">
              <a:extLst>
                <a:ext uri="{FF2B5EF4-FFF2-40B4-BE49-F238E27FC236}">
                  <a16:creationId xmlns:a16="http://schemas.microsoft.com/office/drawing/2014/main" xmlns="" id="{43B3B214-E8BA-4ADA-ABCE-7BFF770CE0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00863" y="4394201"/>
              <a:ext cx="96838" cy="46038"/>
            </a:xfrm>
            <a:custGeom>
              <a:avLst/>
              <a:gdLst>
                <a:gd name="T0" fmla="*/ 35 w 61"/>
                <a:gd name="T1" fmla="*/ 0 h 29"/>
                <a:gd name="T2" fmla="*/ 24 w 61"/>
                <a:gd name="T3" fmla="*/ 10 h 29"/>
                <a:gd name="T4" fmla="*/ 6 w 61"/>
                <a:gd name="T5" fmla="*/ 16 h 29"/>
                <a:gd name="T6" fmla="*/ 31 w 61"/>
                <a:gd name="T7" fmla="*/ 29 h 29"/>
                <a:gd name="T8" fmla="*/ 61 w 61"/>
                <a:gd name="T9" fmla="*/ 14 h 29"/>
                <a:gd name="T10" fmla="*/ 35 w 61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29">
                  <a:moveTo>
                    <a:pt x="35" y="0"/>
                  </a:moveTo>
                  <a:cubicBezTo>
                    <a:pt x="17" y="0"/>
                    <a:pt x="22" y="7"/>
                    <a:pt x="24" y="10"/>
                  </a:cubicBezTo>
                  <a:cubicBezTo>
                    <a:pt x="25" y="12"/>
                    <a:pt x="10" y="14"/>
                    <a:pt x="6" y="16"/>
                  </a:cubicBezTo>
                  <a:cubicBezTo>
                    <a:pt x="0" y="20"/>
                    <a:pt x="1" y="29"/>
                    <a:pt x="31" y="29"/>
                  </a:cubicBezTo>
                  <a:cubicBezTo>
                    <a:pt x="47" y="29"/>
                    <a:pt x="61" y="21"/>
                    <a:pt x="61" y="14"/>
                  </a:cubicBezTo>
                  <a:cubicBezTo>
                    <a:pt x="61" y="8"/>
                    <a:pt x="51" y="0"/>
                    <a:pt x="35" y="0"/>
                  </a:cubicBezTo>
                </a:path>
              </a:pathLst>
            </a:custGeom>
            <a:solidFill>
              <a:srgbClr val="BF8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4" name="Freeform 994">
              <a:extLst>
                <a:ext uri="{FF2B5EF4-FFF2-40B4-BE49-F238E27FC236}">
                  <a16:creationId xmlns:a16="http://schemas.microsoft.com/office/drawing/2014/main" xmlns="" id="{4BBDBAE1-BC73-4A4F-B8E6-74BD1DA05F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5950" y="4275138"/>
              <a:ext cx="14288" cy="15875"/>
            </a:xfrm>
            <a:custGeom>
              <a:avLst/>
              <a:gdLst>
                <a:gd name="T0" fmla="*/ 9 w 9"/>
                <a:gd name="T1" fmla="*/ 4 h 10"/>
                <a:gd name="T2" fmla="*/ 5 w 9"/>
                <a:gd name="T3" fmla="*/ 6 h 10"/>
                <a:gd name="T4" fmla="*/ 2 w 9"/>
                <a:gd name="T5" fmla="*/ 10 h 10"/>
                <a:gd name="T6" fmla="*/ 0 w 9"/>
                <a:gd name="T7" fmla="*/ 9 h 10"/>
                <a:gd name="T8" fmla="*/ 3 w 9"/>
                <a:gd name="T9" fmla="*/ 4 h 10"/>
                <a:gd name="T10" fmla="*/ 8 w 9"/>
                <a:gd name="T11" fmla="*/ 1 h 10"/>
                <a:gd name="T12" fmla="*/ 9 w 9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9" y="4"/>
                  </a:moveTo>
                  <a:cubicBezTo>
                    <a:pt x="8" y="6"/>
                    <a:pt x="6" y="6"/>
                    <a:pt x="5" y="6"/>
                  </a:cubicBezTo>
                  <a:cubicBezTo>
                    <a:pt x="4" y="6"/>
                    <a:pt x="3" y="9"/>
                    <a:pt x="2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9"/>
                    <a:pt x="2" y="5"/>
                    <a:pt x="3" y="4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3"/>
                    <a:pt x="9" y="4"/>
                  </a:cubicBezTo>
                  <a:close/>
                </a:path>
              </a:pathLst>
            </a:custGeom>
            <a:solidFill>
              <a:srgbClr val="F2D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5" name="Freeform 995">
              <a:extLst>
                <a:ext uri="{FF2B5EF4-FFF2-40B4-BE49-F238E27FC236}">
                  <a16:creationId xmlns:a16="http://schemas.microsoft.com/office/drawing/2014/main" xmlns="" id="{4472DF31-856B-408F-8EA3-567B2CC888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70713" y="4187826"/>
              <a:ext cx="23813" cy="93663"/>
            </a:xfrm>
            <a:custGeom>
              <a:avLst/>
              <a:gdLst>
                <a:gd name="T0" fmla="*/ 6 w 15"/>
                <a:gd name="T1" fmla="*/ 58 h 59"/>
                <a:gd name="T2" fmla="*/ 15 w 15"/>
                <a:gd name="T3" fmla="*/ 32 h 59"/>
                <a:gd name="T4" fmla="*/ 15 w 15"/>
                <a:gd name="T5" fmla="*/ 11 h 59"/>
                <a:gd name="T6" fmla="*/ 9 w 15"/>
                <a:gd name="T7" fmla="*/ 1 h 59"/>
                <a:gd name="T8" fmla="*/ 5 w 15"/>
                <a:gd name="T9" fmla="*/ 13 h 59"/>
                <a:gd name="T10" fmla="*/ 5 w 15"/>
                <a:gd name="T11" fmla="*/ 33 h 59"/>
                <a:gd name="T12" fmla="*/ 0 w 15"/>
                <a:gd name="T13" fmla="*/ 58 h 59"/>
                <a:gd name="T14" fmla="*/ 6 w 15"/>
                <a:gd name="T15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9">
                  <a:moveTo>
                    <a:pt x="6" y="58"/>
                  </a:moveTo>
                  <a:cubicBezTo>
                    <a:pt x="8" y="55"/>
                    <a:pt x="15" y="37"/>
                    <a:pt x="15" y="32"/>
                  </a:cubicBezTo>
                  <a:cubicBezTo>
                    <a:pt x="15" y="27"/>
                    <a:pt x="15" y="11"/>
                    <a:pt x="15" y="11"/>
                  </a:cubicBezTo>
                  <a:cubicBezTo>
                    <a:pt x="15" y="11"/>
                    <a:pt x="15" y="1"/>
                    <a:pt x="9" y="1"/>
                  </a:cubicBezTo>
                  <a:cubicBezTo>
                    <a:pt x="6" y="0"/>
                    <a:pt x="2" y="4"/>
                    <a:pt x="5" y="13"/>
                  </a:cubicBezTo>
                  <a:cubicBezTo>
                    <a:pt x="5" y="16"/>
                    <a:pt x="5" y="33"/>
                    <a:pt x="5" y="3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6" y="59"/>
                    <a:pt x="6" y="58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6" name="Freeform 996">
              <a:extLst>
                <a:ext uri="{FF2B5EF4-FFF2-40B4-BE49-F238E27FC236}">
                  <a16:creationId xmlns:a16="http://schemas.microsoft.com/office/drawing/2014/main" xmlns="" id="{E1AC27EE-D769-4D17-95ED-A2AAFAE5ED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7538" y="4276726"/>
              <a:ext cx="17463" cy="26988"/>
            </a:xfrm>
            <a:custGeom>
              <a:avLst/>
              <a:gdLst>
                <a:gd name="T0" fmla="*/ 9 w 11"/>
                <a:gd name="T1" fmla="*/ 1 h 17"/>
                <a:gd name="T2" fmla="*/ 5 w 11"/>
                <a:gd name="T3" fmla="*/ 0 h 17"/>
                <a:gd name="T4" fmla="*/ 2 w 11"/>
                <a:gd name="T5" fmla="*/ 4 h 17"/>
                <a:gd name="T6" fmla="*/ 1 w 11"/>
                <a:gd name="T7" fmla="*/ 5 h 17"/>
                <a:gd name="T8" fmla="*/ 0 w 11"/>
                <a:gd name="T9" fmla="*/ 12 h 17"/>
                <a:gd name="T10" fmla="*/ 3 w 11"/>
                <a:gd name="T11" fmla="*/ 16 h 17"/>
                <a:gd name="T12" fmla="*/ 3 w 11"/>
                <a:gd name="T13" fmla="*/ 16 h 17"/>
                <a:gd name="T14" fmla="*/ 7 w 11"/>
                <a:gd name="T15" fmla="*/ 14 h 17"/>
                <a:gd name="T16" fmla="*/ 10 w 11"/>
                <a:gd name="T17" fmla="*/ 7 h 17"/>
                <a:gd name="T18" fmla="*/ 9 w 11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7">
                  <a:moveTo>
                    <a:pt x="9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5"/>
                    <a:pt x="3" y="16"/>
                  </a:cubicBezTo>
                  <a:cubicBezTo>
                    <a:pt x="5" y="17"/>
                    <a:pt x="3" y="16"/>
                    <a:pt x="3" y="16"/>
                  </a:cubicBezTo>
                  <a:cubicBezTo>
                    <a:pt x="6" y="17"/>
                    <a:pt x="7" y="14"/>
                    <a:pt x="7" y="1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5"/>
                    <a:pt x="11" y="1"/>
                    <a:pt x="9" y="1"/>
                  </a:cubicBezTo>
                  <a:close/>
                </a:path>
              </a:pathLst>
            </a:custGeom>
            <a:solidFill>
              <a:srgbClr val="F2D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7" name="Freeform 997">
              <a:extLst>
                <a:ext uri="{FF2B5EF4-FFF2-40B4-BE49-F238E27FC236}">
                  <a16:creationId xmlns:a16="http://schemas.microsoft.com/office/drawing/2014/main" xmlns="" id="{615E12A9-0E6F-4353-BBFA-3308A25F6F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75475" y="4186238"/>
              <a:ext cx="22225" cy="39688"/>
            </a:xfrm>
            <a:custGeom>
              <a:avLst/>
              <a:gdLst>
                <a:gd name="T0" fmla="*/ 5 w 14"/>
                <a:gd name="T1" fmla="*/ 1 h 25"/>
                <a:gd name="T2" fmla="*/ 0 w 14"/>
                <a:gd name="T3" fmla="*/ 10 h 25"/>
                <a:gd name="T4" fmla="*/ 2 w 14"/>
                <a:gd name="T5" fmla="*/ 23 h 25"/>
                <a:gd name="T6" fmla="*/ 7 w 14"/>
                <a:gd name="T7" fmla="*/ 25 h 25"/>
                <a:gd name="T8" fmla="*/ 14 w 14"/>
                <a:gd name="T9" fmla="*/ 22 h 25"/>
                <a:gd name="T10" fmla="*/ 12 w 14"/>
                <a:gd name="T11" fmla="*/ 10 h 25"/>
                <a:gd name="T12" fmla="*/ 5 w 14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5" y="1"/>
                  </a:moveTo>
                  <a:cubicBezTo>
                    <a:pt x="0" y="2"/>
                    <a:pt x="0" y="10"/>
                    <a:pt x="0" y="10"/>
                  </a:cubicBezTo>
                  <a:cubicBezTo>
                    <a:pt x="0" y="10"/>
                    <a:pt x="1" y="21"/>
                    <a:pt x="2" y="23"/>
                  </a:cubicBezTo>
                  <a:cubicBezTo>
                    <a:pt x="2" y="23"/>
                    <a:pt x="3" y="25"/>
                    <a:pt x="7" y="25"/>
                  </a:cubicBezTo>
                  <a:cubicBezTo>
                    <a:pt x="13" y="24"/>
                    <a:pt x="14" y="22"/>
                    <a:pt x="14" y="22"/>
                  </a:cubicBezTo>
                  <a:cubicBezTo>
                    <a:pt x="13" y="19"/>
                    <a:pt x="12" y="11"/>
                    <a:pt x="12" y="10"/>
                  </a:cubicBezTo>
                  <a:cubicBezTo>
                    <a:pt x="11" y="4"/>
                    <a:pt x="9" y="0"/>
                    <a:pt x="5" y="1"/>
                  </a:cubicBezTo>
                  <a:close/>
                </a:path>
              </a:pathLst>
            </a:custGeom>
            <a:solidFill>
              <a:srgbClr val="26B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8" name="Freeform 998">
              <a:extLst>
                <a:ext uri="{FF2B5EF4-FFF2-40B4-BE49-F238E27FC236}">
                  <a16:creationId xmlns:a16="http://schemas.microsoft.com/office/drawing/2014/main" xmlns="" id="{7DD6E9E2-0FEC-43E6-ADD5-BC5E0D8CDF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21500" y="4405313"/>
              <a:ext cx="49213" cy="23813"/>
            </a:xfrm>
            <a:custGeom>
              <a:avLst/>
              <a:gdLst>
                <a:gd name="T0" fmla="*/ 16 w 31"/>
                <a:gd name="T1" fmla="*/ 0 h 15"/>
                <a:gd name="T2" fmla="*/ 12 w 31"/>
                <a:gd name="T3" fmla="*/ 2 h 15"/>
                <a:gd name="T4" fmla="*/ 6 w 31"/>
                <a:gd name="T5" fmla="*/ 3 h 15"/>
                <a:gd name="T6" fmla="*/ 0 w 31"/>
                <a:gd name="T7" fmla="*/ 7 h 15"/>
                <a:gd name="T8" fmla="*/ 0 w 31"/>
                <a:gd name="T9" fmla="*/ 8 h 15"/>
                <a:gd name="T10" fmla="*/ 3 w 31"/>
                <a:gd name="T11" fmla="*/ 11 h 15"/>
                <a:gd name="T12" fmla="*/ 8 w 31"/>
                <a:gd name="T13" fmla="*/ 12 h 15"/>
                <a:gd name="T14" fmla="*/ 21 w 31"/>
                <a:gd name="T15" fmla="*/ 14 h 15"/>
                <a:gd name="T16" fmla="*/ 25 w 31"/>
                <a:gd name="T17" fmla="*/ 15 h 15"/>
                <a:gd name="T18" fmla="*/ 31 w 31"/>
                <a:gd name="T19" fmla="*/ 10 h 15"/>
                <a:gd name="T20" fmla="*/ 31 w 31"/>
                <a:gd name="T21" fmla="*/ 2 h 15"/>
                <a:gd name="T22" fmla="*/ 16 w 31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15">
                  <a:moveTo>
                    <a:pt x="16" y="0"/>
                  </a:moveTo>
                  <a:cubicBezTo>
                    <a:pt x="16" y="0"/>
                    <a:pt x="15" y="2"/>
                    <a:pt x="12" y="2"/>
                  </a:cubicBezTo>
                  <a:cubicBezTo>
                    <a:pt x="11" y="2"/>
                    <a:pt x="6" y="3"/>
                    <a:pt x="6" y="3"/>
                  </a:cubicBezTo>
                  <a:cubicBezTo>
                    <a:pt x="3" y="3"/>
                    <a:pt x="1" y="4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10"/>
                    <a:pt x="2" y="10"/>
                    <a:pt x="3" y="11"/>
                  </a:cubicBezTo>
                  <a:cubicBezTo>
                    <a:pt x="3" y="11"/>
                    <a:pt x="6" y="12"/>
                    <a:pt x="8" y="12"/>
                  </a:cubicBezTo>
                  <a:cubicBezTo>
                    <a:pt x="12" y="13"/>
                    <a:pt x="18" y="14"/>
                    <a:pt x="21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9" y="15"/>
                    <a:pt x="31" y="12"/>
                    <a:pt x="31" y="10"/>
                  </a:cubicBezTo>
                  <a:cubicBezTo>
                    <a:pt x="31" y="2"/>
                    <a:pt x="31" y="2"/>
                    <a:pt x="31" y="2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30A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9" name="Freeform 999">
              <a:extLst>
                <a:ext uri="{FF2B5EF4-FFF2-40B4-BE49-F238E27FC236}">
                  <a16:creationId xmlns:a16="http://schemas.microsoft.com/office/drawing/2014/main" xmlns="" id="{79239E21-0ECC-48A6-820D-7FF7112B56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40550" y="4391026"/>
              <a:ext cx="41275" cy="28575"/>
            </a:xfrm>
            <a:custGeom>
              <a:avLst/>
              <a:gdLst>
                <a:gd name="T0" fmla="*/ 13 w 26"/>
                <a:gd name="T1" fmla="*/ 0 h 18"/>
                <a:gd name="T2" fmla="*/ 11 w 26"/>
                <a:gd name="T3" fmla="*/ 2 h 18"/>
                <a:gd name="T4" fmla="*/ 7 w 26"/>
                <a:gd name="T5" fmla="*/ 2 h 18"/>
                <a:gd name="T6" fmla="*/ 0 w 26"/>
                <a:gd name="T7" fmla="*/ 5 h 18"/>
                <a:gd name="T8" fmla="*/ 0 w 26"/>
                <a:gd name="T9" fmla="*/ 5 h 18"/>
                <a:gd name="T10" fmla="*/ 1 w 26"/>
                <a:gd name="T11" fmla="*/ 8 h 18"/>
                <a:gd name="T12" fmla="*/ 7 w 26"/>
                <a:gd name="T13" fmla="*/ 11 h 18"/>
                <a:gd name="T14" fmla="*/ 12 w 26"/>
                <a:gd name="T15" fmla="*/ 12 h 18"/>
                <a:gd name="T16" fmla="*/ 15 w 26"/>
                <a:gd name="T17" fmla="*/ 12 h 18"/>
                <a:gd name="T18" fmla="*/ 16 w 26"/>
                <a:gd name="T19" fmla="*/ 15 h 18"/>
                <a:gd name="T20" fmla="*/ 19 w 26"/>
                <a:gd name="T21" fmla="*/ 17 h 18"/>
                <a:gd name="T22" fmla="*/ 26 w 26"/>
                <a:gd name="T23" fmla="*/ 13 h 18"/>
                <a:gd name="T24" fmla="*/ 26 w 26"/>
                <a:gd name="T25" fmla="*/ 4 h 18"/>
                <a:gd name="T26" fmla="*/ 13 w 26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18">
                  <a:moveTo>
                    <a:pt x="13" y="0"/>
                  </a:moveTo>
                  <a:cubicBezTo>
                    <a:pt x="13" y="0"/>
                    <a:pt x="13" y="2"/>
                    <a:pt x="11" y="2"/>
                  </a:cubicBezTo>
                  <a:cubicBezTo>
                    <a:pt x="10" y="2"/>
                    <a:pt x="7" y="2"/>
                    <a:pt x="7" y="2"/>
                  </a:cubicBezTo>
                  <a:cubicBezTo>
                    <a:pt x="4" y="1"/>
                    <a:pt x="1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8"/>
                  </a:cubicBezTo>
                  <a:cubicBezTo>
                    <a:pt x="1" y="8"/>
                    <a:pt x="5" y="10"/>
                    <a:pt x="7" y="11"/>
                  </a:cubicBezTo>
                  <a:cubicBezTo>
                    <a:pt x="10" y="12"/>
                    <a:pt x="11" y="12"/>
                    <a:pt x="12" y="12"/>
                  </a:cubicBezTo>
                  <a:cubicBezTo>
                    <a:pt x="12" y="12"/>
                    <a:pt x="14" y="12"/>
                    <a:pt x="15" y="12"/>
                  </a:cubicBezTo>
                  <a:cubicBezTo>
                    <a:pt x="16" y="12"/>
                    <a:pt x="16" y="14"/>
                    <a:pt x="16" y="15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3" y="18"/>
                    <a:pt x="26" y="14"/>
                    <a:pt x="26" y="13"/>
                  </a:cubicBezTo>
                  <a:cubicBezTo>
                    <a:pt x="26" y="4"/>
                    <a:pt x="26" y="4"/>
                    <a:pt x="26" y="4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30A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0" name="Freeform 1000">
              <a:extLst>
                <a:ext uri="{FF2B5EF4-FFF2-40B4-BE49-F238E27FC236}">
                  <a16:creationId xmlns:a16="http://schemas.microsoft.com/office/drawing/2014/main" xmlns="" id="{EEB6FE21-7457-44FF-8A6B-5410FB4985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40550" y="4398963"/>
              <a:ext cx="25400" cy="15875"/>
            </a:xfrm>
            <a:custGeom>
              <a:avLst/>
              <a:gdLst>
                <a:gd name="T0" fmla="*/ 14 w 16"/>
                <a:gd name="T1" fmla="*/ 7 h 10"/>
                <a:gd name="T2" fmla="*/ 9 w 16"/>
                <a:gd name="T3" fmla="*/ 5 h 10"/>
                <a:gd name="T4" fmla="*/ 2 w 16"/>
                <a:gd name="T5" fmla="*/ 2 h 10"/>
                <a:gd name="T6" fmla="*/ 0 w 16"/>
                <a:gd name="T7" fmla="*/ 0 h 10"/>
                <a:gd name="T8" fmla="*/ 0 w 16"/>
                <a:gd name="T9" fmla="*/ 2 h 10"/>
                <a:gd name="T10" fmla="*/ 2 w 16"/>
                <a:gd name="T11" fmla="*/ 4 h 10"/>
                <a:gd name="T12" fmla="*/ 7 w 16"/>
                <a:gd name="T13" fmla="*/ 6 h 10"/>
                <a:gd name="T14" fmla="*/ 12 w 16"/>
                <a:gd name="T15" fmla="*/ 9 h 10"/>
                <a:gd name="T16" fmla="*/ 15 w 16"/>
                <a:gd name="T17" fmla="*/ 10 h 10"/>
                <a:gd name="T18" fmla="*/ 16 w 16"/>
                <a:gd name="T19" fmla="*/ 8 h 10"/>
                <a:gd name="T20" fmla="*/ 14 w 16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0">
                  <a:moveTo>
                    <a:pt x="14" y="7"/>
                  </a:moveTo>
                  <a:cubicBezTo>
                    <a:pt x="14" y="6"/>
                    <a:pt x="11" y="5"/>
                    <a:pt x="9" y="5"/>
                  </a:cubicBezTo>
                  <a:cubicBezTo>
                    <a:pt x="6" y="4"/>
                    <a:pt x="2" y="2"/>
                    <a:pt x="2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2" y="4"/>
                    <a:pt x="5" y="5"/>
                    <a:pt x="7" y="6"/>
                  </a:cubicBezTo>
                  <a:cubicBezTo>
                    <a:pt x="9" y="7"/>
                    <a:pt x="11" y="8"/>
                    <a:pt x="12" y="9"/>
                  </a:cubicBezTo>
                  <a:cubicBezTo>
                    <a:pt x="12" y="9"/>
                    <a:pt x="15" y="10"/>
                    <a:pt x="15" y="10"/>
                  </a:cubicBezTo>
                  <a:cubicBezTo>
                    <a:pt x="16" y="10"/>
                    <a:pt x="16" y="8"/>
                    <a:pt x="16" y="8"/>
                  </a:cubicBezTo>
                  <a:cubicBezTo>
                    <a:pt x="16" y="8"/>
                    <a:pt x="16" y="7"/>
                    <a:pt x="14" y="7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1" name="Freeform 1001">
              <a:extLst>
                <a:ext uri="{FF2B5EF4-FFF2-40B4-BE49-F238E27FC236}">
                  <a16:creationId xmlns:a16="http://schemas.microsoft.com/office/drawing/2014/main" xmlns="" id="{59256181-AE16-4D90-9461-AF81ED850A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5950" y="4408488"/>
              <a:ext cx="15875" cy="11113"/>
            </a:xfrm>
            <a:custGeom>
              <a:avLst/>
              <a:gdLst>
                <a:gd name="T0" fmla="*/ 3 w 10"/>
                <a:gd name="T1" fmla="*/ 3 h 7"/>
                <a:gd name="T2" fmla="*/ 0 w 10"/>
                <a:gd name="T3" fmla="*/ 2 h 7"/>
                <a:gd name="T4" fmla="*/ 0 w 10"/>
                <a:gd name="T5" fmla="*/ 4 h 7"/>
                <a:gd name="T6" fmla="*/ 3 w 10"/>
                <a:gd name="T7" fmla="*/ 6 h 7"/>
                <a:gd name="T8" fmla="*/ 10 w 10"/>
                <a:gd name="T9" fmla="*/ 2 h 7"/>
                <a:gd name="T10" fmla="*/ 10 w 10"/>
                <a:gd name="T11" fmla="*/ 0 h 7"/>
                <a:gd name="T12" fmla="*/ 3 w 10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3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7" y="7"/>
                    <a:pt x="10" y="3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7" y="4"/>
                    <a:pt x="3" y="3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2" name="Freeform 1002">
              <a:extLst>
                <a:ext uri="{FF2B5EF4-FFF2-40B4-BE49-F238E27FC236}">
                  <a16:creationId xmlns:a16="http://schemas.microsoft.com/office/drawing/2014/main" xmlns="" id="{AF525B2A-D931-4E1B-BC1F-819A4698D9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35788" y="4167188"/>
              <a:ext cx="60325" cy="106363"/>
            </a:xfrm>
            <a:custGeom>
              <a:avLst/>
              <a:gdLst>
                <a:gd name="T0" fmla="*/ 34 w 38"/>
                <a:gd name="T1" fmla="*/ 23 h 67"/>
                <a:gd name="T2" fmla="*/ 34 w 38"/>
                <a:gd name="T3" fmla="*/ 13 h 67"/>
                <a:gd name="T4" fmla="*/ 38 w 38"/>
                <a:gd name="T5" fmla="*/ 1 h 67"/>
                <a:gd name="T6" fmla="*/ 27 w 38"/>
                <a:gd name="T7" fmla="*/ 0 h 67"/>
                <a:gd name="T8" fmla="*/ 23 w 38"/>
                <a:gd name="T9" fmla="*/ 10 h 67"/>
                <a:gd name="T10" fmla="*/ 17 w 38"/>
                <a:gd name="T11" fmla="*/ 17 h 67"/>
                <a:gd name="T12" fmla="*/ 11 w 38"/>
                <a:gd name="T13" fmla="*/ 22 h 67"/>
                <a:gd name="T14" fmla="*/ 6 w 38"/>
                <a:gd name="T15" fmla="*/ 31 h 67"/>
                <a:gd name="T16" fmla="*/ 0 w 38"/>
                <a:gd name="T17" fmla="*/ 62 h 67"/>
                <a:gd name="T18" fmla="*/ 27 w 38"/>
                <a:gd name="T19" fmla="*/ 67 h 67"/>
                <a:gd name="T20" fmla="*/ 33 w 38"/>
                <a:gd name="T21" fmla="*/ 31 h 67"/>
                <a:gd name="T22" fmla="*/ 34 w 38"/>
                <a:gd name="T23" fmla="*/ 2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67">
                  <a:moveTo>
                    <a:pt x="34" y="23"/>
                  </a:moveTo>
                  <a:cubicBezTo>
                    <a:pt x="34" y="23"/>
                    <a:pt x="33" y="15"/>
                    <a:pt x="34" y="13"/>
                  </a:cubicBezTo>
                  <a:cubicBezTo>
                    <a:pt x="35" y="7"/>
                    <a:pt x="38" y="1"/>
                    <a:pt x="3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4"/>
                    <a:pt x="18" y="15"/>
                    <a:pt x="17" y="17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3"/>
                    <a:pt x="7" y="26"/>
                    <a:pt x="6" y="3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28"/>
                    <a:pt x="34" y="25"/>
                    <a:pt x="34" y="23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3" name="Freeform 1003">
              <a:extLst>
                <a:ext uri="{FF2B5EF4-FFF2-40B4-BE49-F238E27FC236}">
                  <a16:creationId xmlns:a16="http://schemas.microsoft.com/office/drawing/2014/main" xmlns="" id="{60D7CA71-AD33-44DC-9388-5C6A4682C8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51663" y="4273551"/>
              <a:ext cx="31750" cy="138113"/>
            </a:xfrm>
            <a:custGeom>
              <a:avLst/>
              <a:gdLst>
                <a:gd name="T0" fmla="*/ 0 w 20"/>
                <a:gd name="T1" fmla="*/ 3 h 87"/>
                <a:gd name="T2" fmla="*/ 0 w 20"/>
                <a:gd name="T3" fmla="*/ 83 h 87"/>
                <a:gd name="T4" fmla="*/ 12 w 20"/>
                <a:gd name="T5" fmla="*/ 87 h 87"/>
                <a:gd name="T6" fmla="*/ 20 w 20"/>
                <a:gd name="T7" fmla="*/ 84 h 87"/>
                <a:gd name="T8" fmla="*/ 19 w 20"/>
                <a:gd name="T9" fmla="*/ 0 h 87"/>
                <a:gd name="T10" fmla="*/ 0 w 20"/>
                <a:gd name="T11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87">
                  <a:moveTo>
                    <a:pt x="0" y="3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5" y="87"/>
                    <a:pt x="12" y="87"/>
                  </a:cubicBezTo>
                  <a:cubicBezTo>
                    <a:pt x="16" y="87"/>
                    <a:pt x="20" y="85"/>
                    <a:pt x="20" y="84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093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4" name="Freeform 1004">
              <a:extLst>
                <a:ext uri="{FF2B5EF4-FFF2-40B4-BE49-F238E27FC236}">
                  <a16:creationId xmlns:a16="http://schemas.microsoft.com/office/drawing/2014/main" xmlns="" id="{95F571C4-740F-48F8-971B-92E357FC7E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37375" y="4283076"/>
              <a:ext cx="34925" cy="139700"/>
            </a:xfrm>
            <a:custGeom>
              <a:avLst/>
              <a:gdLst>
                <a:gd name="T0" fmla="*/ 0 w 22"/>
                <a:gd name="T1" fmla="*/ 1 h 88"/>
                <a:gd name="T2" fmla="*/ 5 w 22"/>
                <a:gd name="T3" fmla="*/ 75 h 88"/>
                <a:gd name="T4" fmla="*/ 4 w 22"/>
                <a:gd name="T5" fmla="*/ 78 h 88"/>
                <a:gd name="T6" fmla="*/ 4 w 22"/>
                <a:gd name="T7" fmla="*/ 81 h 88"/>
                <a:gd name="T8" fmla="*/ 16 w 22"/>
                <a:gd name="T9" fmla="*/ 87 h 88"/>
                <a:gd name="T10" fmla="*/ 22 w 22"/>
                <a:gd name="T11" fmla="*/ 85 h 88"/>
                <a:gd name="T12" fmla="*/ 20 w 22"/>
                <a:gd name="T13" fmla="*/ 0 h 88"/>
                <a:gd name="T14" fmla="*/ 0 w 22"/>
                <a:gd name="T15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88">
                  <a:moveTo>
                    <a:pt x="0" y="1"/>
                  </a:move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6"/>
                    <a:pt x="4" y="78"/>
                  </a:cubicBezTo>
                  <a:cubicBezTo>
                    <a:pt x="3" y="79"/>
                    <a:pt x="4" y="80"/>
                    <a:pt x="4" y="81"/>
                  </a:cubicBezTo>
                  <a:cubicBezTo>
                    <a:pt x="4" y="82"/>
                    <a:pt x="8" y="88"/>
                    <a:pt x="16" y="87"/>
                  </a:cubicBezTo>
                  <a:cubicBezTo>
                    <a:pt x="19" y="87"/>
                    <a:pt x="21" y="86"/>
                    <a:pt x="22" y="85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145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5" name="Freeform 1005">
              <a:extLst>
                <a:ext uri="{FF2B5EF4-FFF2-40B4-BE49-F238E27FC236}">
                  <a16:creationId xmlns:a16="http://schemas.microsoft.com/office/drawing/2014/main" xmlns="" id="{F59A9ABA-FC70-4538-9044-7D4E621E42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34200" y="4186238"/>
              <a:ext cx="58738" cy="109538"/>
            </a:xfrm>
            <a:custGeom>
              <a:avLst/>
              <a:gdLst>
                <a:gd name="T0" fmla="*/ 13 w 37"/>
                <a:gd name="T1" fmla="*/ 4 h 69"/>
                <a:gd name="T2" fmla="*/ 3 w 37"/>
                <a:gd name="T3" fmla="*/ 28 h 69"/>
                <a:gd name="T4" fmla="*/ 0 w 37"/>
                <a:gd name="T5" fmla="*/ 62 h 69"/>
                <a:gd name="T6" fmla="*/ 2 w 37"/>
                <a:gd name="T7" fmla="*/ 65 h 69"/>
                <a:gd name="T8" fmla="*/ 23 w 37"/>
                <a:gd name="T9" fmla="*/ 67 h 69"/>
                <a:gd name="T10" fmla="*/ 32 w 37"/>
                <a:gd name="T11" fmla="*/ 63 h 69"/>
                <a:gd name="T12" fmla="*/ 34 w 37"/>
                <a:gd name="T13" fmla="*/ 19 h 69"/>
                <a:gd name="T14" fmla="*/ 35 w 37"/>
                <a:gd name="T15" fmla="*/ 2 h 69"/>
                <a:gd name="T16" fmla="*/ 32 w 37"/>
                <a:gd name="T17" fmla="*/ 1 h 69"/>
                <a:gd name="T18" fmla="*/ 20 w 37"/>
                <a:gd name="T19" fmla="*/ 3 h 69"/>
                <a:gd name="T20" fmla="*/ 13 w 37"/>
                <a:gd name="T21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69">
                  <a:moveTo>
                    <a:pt x="13" y="4"/>
                  </a:moveTo>
                  <a:cubicBezTo>
                    <a:pt x="10" y="6"/>
                    <a:pt x="5" y="14"/>
                    <a:pt x="3" y="28"/>
                  </a:cubicBezTo>
                  <a:cubicBezTo>
                    <a:pt x="1" y="40"/>
                    <a:pt x="0" y="62"/>
                    <a:pt x="0" y="62"/>
                  </a:cubicBezTo>
                  <a:cubicBezTo>
                    <a:pt x="0" y="64"/>
                    <a:pt x="1" y="65"/>
                    <a:pt x="2" y="65"/>
                  </a:cubicBezTo>
                  <a:cubicBezTo>
                    <a:pt x="5" y="66"/>
                    <a:pt x="13" y="69"/>
                    <a:pt x="23" y="67"/>
                  </a:cubicBezTo>
                  <a:cubicBezTo>
                    <a:pt x="25" y="67"/>
                    <a:pt x="31" y="65"/>
                    <a:pt x="32" y="63"/>
                  </a:cubicBezTo>
                  <a:cubicBezTo>
                    <a:pt x="32" y="63"/>
                    <a:pt x="29" y="43"/>
                    <a:pt x="34" y="19"/>
                  </a:cubicBezTo>
                  <a:cubicBezTo>
                    <a:pt x="37" y="10"/>
                    <a:pt x="35" y="2"/>
                    <a:pt x="35" y="2"/>
                  </a:cubicBezTo>
                  <a:cubicBezTo>
                    <a:pt x="35" y="2"/>
                    <a:pt x="34" y="1"/>
                    <a:pt x="32" y="1"/>
                  </a:cubicBezTo>
                  <a:cubicBezTo>
                    <a:pt x="26" y="0"/>
                    <a:pt x="20" y="3"/>
                    <a:pt x="20" y="3"/>
                  </a:cubicBezTo>
                  <a:lnTo>
                    <a:pt x="13" y="4"/>
                  </a:lnTo>
                  <a:close/>
                </a:path>
              </a:pathLst>
            </a:custGeom>
            <a:solidFill>
              <a:srgbClr val="2EB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6" name="Freeform 1006">
              <a:extLst>
                <a:ext uri="{FF2B5EF4-FFF2-40B4-BE49-F238E27FC236}">
                  <a16:creationId xmlns:a16="http://schemas.microsoft.com/office/drawing/2014/main" xmlns="" id="{B0A71231-0724-4F37-9902-561BC7E1EC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1188" y="4130676"/>
              <a:ext cx="46038" cy="46038"/>
            </a:xfrm>
            <a:custGeom>
              <a:avLst/>
              <a:gdLst>
                <a:gd name="T0" fmla="*/ 17 w 29"/>
                <a:gd name="T1" fmla="*/ 3 h 29"/>
                <a:gd name="T2" fmla="*/ 10 w 29"/>
                <a:gd name="T3" fmla="*/ 0 h 29"/>
                <a:gd name="T4" fmla="*/ 2 w 29"/>
                <a:gd name="T5" fmla="*/ 19 h 29"/>
                <a:gd name="T6" fmla="*/ 3 w 29"/>
                <a:gd name="T7" fmla="*/ 28 h 29"/>
                <a:gd name="T8" fmla="*/ 13 w 29"/>
                <a:gd name="T9" fmla="*/ 29 h 29"/>
                <a:gd name="T10" fmla="*/ 22 w 29"/>
                <a:gd name="T11" fmla="*/ 22 h 29"/>
                <a:gd name="T12" fmla="*/ 29 w 29"/>
                <a:gd name="T13" fmla="*/ 10 h 29"/>
                <a:gd name="T14" fmla="*/ 17 w 29"/>
                <a:gd name="T1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9">
                  <a:moveTo>
                    <a:pt x="17" y="3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5"/>
                    <a:pt x="1" y="27"/>
                    <a:pt x="3" y="28"/>
                  </a:cubicBezTo>
                  <a:cubicBezTo>
                    <a:pt x="6" y="29"/>
                    <a:pt x="11" y="29"/>
                    <a:pt x="13" y="29"/>
                  </a:cubicBezTo>
                  <a:cubicBezTo>
                    <a:pt x="18" y="29"/>
                    <a:pt x="21" y="23"/>
                    <a:pt x="22" y="22"/>
                  </a:cubicBezTo>
                  <a:cubicBezTo>
                    <a:pt x="29" y="10"/>
                    <a:pt x="29" y="10"/>
                    <a:pt x="29" y="10"/>
                  </a:cubicBezTo>
                  <a:lnTo>
                    <a:pt x="17" y="3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7" name="Freeform 1007">
              <a:extLst>
                <a:ext uri="{FF2B5EF4-FFF2-40B4-BE49-F238E27FC236}">
                  <a16:creationId xmlns:a16="http://schemas.microsoft.com/office/drawing/2014/main" xmlns="" id="{A3B4C42B-3C48-4BEE-8354-D14194214B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70713" y="4125913"/>
              <a:ext cx="44450" cy="52388"/>
            </a:xfrm>
            <a:custGeom>
              <a:avLst/>
              <a:gdLst>
                <a:gd name="T0" fmla="*/ 7 w 28"/>
                <a:gd name="T1" fmla="*/ 1 h 33"/>
                <a:gd name="T2" fmla="*/ 3 w 28"/>
                <a:gd name="T3" fmla="*/ 6 h 33"/>
                <a:gd name="T4" fmla="*/ 1 w 28"/>
                <a:gd name="T5" fmla="*/ 16 h 33"/>
                <a:gd name="T6" fmla="*/ 1 w 28"/>
                <a:gd name="T7" fmla="*/ 18 h 33"/>
                <a:gd name="T8" fmla="*/ 2 w 28"/>
                <a:gd name="T9" fmla="*/ 19 h 33"/>
                <a:gd name="T10" fmla="*/ 3 w 28"/>
                <a:gd name="T11" fmla="*/ 17 h 33"/>
                <a:gd name="T12" fmla="*/ 5 w 28"/>
                <a:gd name="T13" fmla="*/ 22 h 33"/>
                <a:gd name="T14" fmla="*/ 5 w 28"/>
                <a:gd name="T15" fmla="*/ 26 h 33"/>
                <a:gd name="T16" fmla="*/ 11 w 28"/>
                <a:gd name="T17" fmla="*/ 32 h 33"/>
                <a:gd name="T18" fmla="*/ 14 w 28"/>
                <a:gd name="T19" fmla="*/ 32 h 33"/>
                <a:gd name="T20" fmla="*/ 21 w 28"/>
                <a:gd name="T21" fmla="*/ 27 h 33"/>
                <a:gd name="T22" fmla="*/ 26 w 28"/>
                <a:gd name="T23" fmla="*/ 11 h 33"/>
                <a:gd name="T24" fmla="*/ 23 w 28"/>
                <a:gd name="T25" fmla="*/ 6 h 33"/>
                <a:gd name="T26" fmla="*/ 22 w 28"/>
                <a:gd name="T27" fmla="*/ 3 h 33"/>
                <a:gd name="T28" fmla="*/ 18 w 28"/>
                <a:gd name="T29" fmla="*/ 3 h 33"/>
                <a:gd name="T30" fmla="*/ 18 w 28"/>
                <a:gd name="T31" fmla="*/ 1 h 33"/>
                <a:gd name="T32" fmla="*/ 15 w 28"/>
                <a:gd name="T33" fmla="*/ 1 h 33"/>
                <a:gd name="T34" fmla="*/ 12 w 28"/>
                <a:gd name="T35" fmla="*/ 2 h 33"/>
                <a:gd name="T36" fmla="*/ 12 w 28"/>
                <a:gd name="T37" fmla="*/ 0 h 33"/>
                <a:gd name="T38" fmla="*/ 7 w 28"/>
                <a:gd name="T3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33">
                  <a:moveTo>
                    <a:pt x="7" y="1"/>
                  </a:moveTo>
                  <a:cubicBezTo>
                    <a:pt x="4" y="2"/>
                    <a:pt x="3" y="5"/>
                    <a:pt x="3" y="6"/>
                  </a:cubicBezTo>
                  <a:cubicBezTo>
                    <a:pt x="4" y="8"/>
                    <a:pt x="2" y="14"/>
                    <a:pt x="1" y="1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1" y="20"/>
                    <a:pt x="2" y="19"/>
                  </a:cubicBezTo>
                  <a:cubicBezTo>
                    <a:pt x="3" y="19"/>
                    <a:pt x="2" y="17"/>
                    <a:pt x="3" y="17"/>
                  </a:cubicBezTo>
                  <a:cubicBezTo>
                    <a:pt x="4" y="17"/>
                    <a:pt x="6" y="17"/>
                    <a:pt x="5" y="22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9"/>
                    <a:pt x="8" y="31"/>
                    <a:pt x="11" y="32"/>
                  </a:cubicBezTo>
                  <a:cubicBezTo>
                    <a:pt x="11" y="32"/>
                    <a:pt x="13" y="33"/>
                    <a:pt x="14" y="32"/>
                  </a:cubicBezTo>
                  <a:cubicBezTo>
                    <a:pt x="14" y="32"/>
                    <a:pt x="19" y="28"/>
                    <a:pt x="21" y="27"/>
                  </a:cubicBezTo>
                  <a:cubicBezTo>
                    <a:pt x="26" y="22"/>
                    <a:pt x="28" y="17"/>
                    <a:pt x="26" y="11"/>
                  </a:cubicBezTo>
                  <a:cubicBezTo>
                    <a:pt x="26" y="9"/>
                    <a:pt x="23" y="7"/>
                    <a:pt x="23" y="6"/>
                  </a:cubicBezTo>
                  <a:cubicBezTo>
                    <a:pt x="20" y="4"/>
                    <a:pt x="22" y="3"/>
                    <a:pt x="22" y="3"/>
                  </a:cubicBezTo>
                  <a:cubicBezTo>
                    <a:pt x="21" y="2"/>
                    <a:pt x="19" y="3"/>
                    <a:pt x="18" y="3"/>
                  </a:cubicBezTo>
                  <a:cubicBezTo>
                    <a:pt x="15" y="3"/>
                    <a:pt x="18" y="1"/>
                    <a:pt x="18" y="1"/>
                  </a:cubicBezTo>
                  <a:cubicBezTo>
                    <a:pt x="18" y="1"/>
                    <a:pt x="17" y="0"/>
                    <a:pt x="15" y="1"/>
                  </a:cubicBezTo>
                  <a:cubicBezTo>
                    <a:pt x="15" y="1"/>
                    <a:pt x="13" y="2"/>
                    <a:pt x="12" y="2"/>
                  </a:cubicBezTo>
                  <a:cubicBezTo>
                    <a:pt x="10" y="1"/>
                    <a:pt x="12" y="0"/>
                    <a:pt x="12" y="0"/>
                  </a:cubicBezTo>
                  <a:cubicBezTo>
                    <a:pt x="11" y="0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633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8" name="Freeform 1008">
              <a:extLst>
                <a:ext uri="{FF2B5EF4-FFF2-40B4-BE49-F238E27FC236}">
                  <a16:creationId xmlns:a16="http://schemas.microsoft.com/office/drawing/2014/main" xmlns="" id="{C7516B3F-E651-4849-98A7-F443E4A45C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72300" y="4152901"/>
              <a:ext cx="6350" cy="9525"/>
            </a:xfrm>
            <a:custGeom>
              <a:avLst/>
              <a:gdLst>
                <a:gd name="T0" fmla="*/ 2 w 4"/>
                <a:gd name="T1" fmla="*/ 0 h 6"/>
                <a:gd name="T2" fmla="*/ 3 w 4"/>
                <a:gd name="T3" fmla="*/ 3 h 6"/>
                <a:gd name="T4" fmla="*/ 2 w 4"/>
                <a:gd name="T5" fmla="*/ 5 h 6"/>
                <a:gd name="T6" fmla="*/ 0 w 4"/>
                <a:gd name="T7" fmla="*/ 5 h 6"/>
                <a:gd name="T8" fmla="*/ 2 w 4"/>
                <a:gd name="T9" fmla="*/ 2 h 6"/>
                <a:gd name="T10" fmla="*/ 2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2" y="0"/>
                    <a:pt x="4" y="1"/>
                    <a:pt x="3" y="3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FC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9" name="Freeform 1009">
              <a:extLst>
                <a:ext uri="{FF2B5EF4-FFF2-40B4-BE49-F238E27FC236}">
                  <a16:creationId xmlns:a16="http://schemas.microsoft.com/office/drawing/2014/main" xmlns="" id="{FE19B4B8-3833-4EA1-BCCB-BB0F39BB03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70713" y="4149726"/>
              <a:ext cx="6350" cy="12700"/>
            </a:xfrm>
            <a:custGeom>
              <a:avLst/>
              <a:gdLst>
                <a:gd name="T0" fmla="*/ 3 w 4"/>
                <a:gd name="T1" fmla="*/ 1 h 8"/>
                <a:gd name="T2" fmla="*/ 2 w 4"/>
                <a:gd name="T3" fmla="*/ 2 h 8"/>
                <a:gd name="T4" fmla="*/ 1 w 4"/>
                <a:gd name="T5" fmla="*/ 5 h 8"/>
                <a:gd name="T6" fmla="*/ 0 w 4"/>
                <a:gd name="T7" fmla="*/ 7 h 8"/>
                <a:gd name="T8" fmla="*/ 1 w 4"/>
                <a:gd name="T9" fmla="*/ 7 h 8"/>
                <a:gd name="T10" fmla="*/ 3 w 4"/>
                <a:gd name="T11" fmla="*/ 5 h 8"/>
                <a:gd name="T12" fmla="*/ 3 w 4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3" y="1"/>
                    <a:pt x="2" y="0"/>
                    <a:pt x="2" y="2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5"/>
                    <a:pt x="0" y="7"/>
                    <a:pt x="0" y="7"/>
                  </a:cubicBezTo>
                  <a:cubicBezTo>
                    <a:pt x="0" y="7"/>
                    <a:pt x="0" y="8"/>
                    <a:pt x="1" y="7"/>
                  </a:cubicBezTo>
                  <a:cubicBezTo>
                    <a:pt x="2" y="7"/>
                    <a:pt x="2" y="6"/>
                    <a:pt x="3" y="5"/>
                  </a:cubicBezTo>
                  <a:cubicBezTo>
                    <a:pt x="3" y="4"/>
                    <a:pt x="4" y="1"/>
                    <a:pt x="3" y="1"/>
                  </a:cubicBezTo>
                  <a:close/>
                </a:path>
              </a:pathLst>
            </a:custGeom>
            <a:solidFill>
              <a:srgbClr val="FFE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0" name="Freeform 1010">
              <a:extLst>
                <a:ext uri="{FF2B5EF4-FFF2-40B4-BE49-F238E27FC236}">
                  <a16:creationId xmlns:a16="http://schemas.microsoft.com/office/drawing/2014/main" xmlns="" id="{1513DF1D-9592-4341-9D29-32066CFD0F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10388" y="4124326"/>
              <a:ext cx="9525" cy="22225"/>
            </a:xfrm>
            <a:custGeom>
              <a:avLst/>
              <a:gdLst>
                <a:gd name="T0" fmla="*/ 0 w 6"/>
                <a:gd name="T1" fmla="*/ 10 h 14"/>
                <a:gd name="T2" fmla="*/ 3 w 6"/>
                <a:gd name="T3" fmla="*/ 6 h 14"/>
                <a:gd name="T4" fmla="*/ 3 w 6"/>
                <a:gd name="T5" fmla="*/ 1 h 14"/>
                <a:gd name="T6" fmla="*/ 5 w 6"/>
                <a:gd name="T7" fmla="*/ 1 h 14"/>
                <a:gd name="T8" fmla="*/ 6 w 6"/>
                <a:gd name="T9" fmla="*/ 7 h 14"/>
                <a:gd name="T10" fmla="*/ 3 w 6"/>
                <a:gd name="T11" fmla="*/ 13 h 14"/>
                <a:gd name="T12" fmla="*/ 0 w 6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4">
                  <a:moveTo>
                    <a:pt x="0" y="10"/>
                  </a:moveTo>
                  <a:cubicBezTo>
                    <a:pt x="0" y="9"/>
                    <a:pt x="2" y="7"/>
                    <a:pt x="3" y="6"/>
                  </a:cubicBezTo>
                  <a:cubicBezTo>
                    <a:pt x="4" y="6"/>
                    <a:pt x="3" y="3"/>
                    <a:pt x="3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6"/>
                    <a:pt x="6" y="7"/>
                  </a:cubicBezTo>
                  <a:cubicBezTo>
                    <a:pt x="6" y="10"/>
                    <a:pt x="4" y="13"/>
                    <a:pt x="3" y="13"/>
                  </a:cubicBezTo>
                  <a:cubicBezTo>
                    <a:pt x="1" y="14"/>
                    <a:pt x="1" y="12"/>
                    <a:pt x="0" y="10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1" name="Freeform 1011">
              <a:extLst>
                <a:ext uri="{FF2B5EF4-FFF2-40B4-BE49-F238E27FC236}">
                  <a16:creationId xmlns:a16="http://schemas.microsoft.com/office/drawing/2014/main" xmlns="" id="{290C0E01-1651-4867-A8C8-D2409101B3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99275" y="4117976"/>
              <a:ext cx="17463" cy="31750"/>
            </a:xfrm>
            <a:custGeom>
              <a:avLst/>
              <a:gdLst>
                <a:gd name="T0" fmla="*/ 8 w 11"/>
                <a:gd name="T1" fmla="*/ 19 h 20"/>
                <a:gd name="T2" fmla="*/ 11 w 11"/>
                <a:gd name="T3" fmla="*/ 16 h 20"/>
                <a:gd name="T4" fmla="*/ 11 w 11"/>
                <a:gd name="T5" fmla="*/ 11 h 20"/>
                <a:gd name="T6" fmla="*/ 10 w 11"/>
                <a:gd name="T7" fmla="*/ 10 h 20"/>
                <a:gd name="T8" fmla="*/ 7 w 11"/>
                <a:gd name="T9" fmla="*/ 3 h 20"/>
                <a:gd name="T10" fmla="*/ 4 w 11"/>
                <a:gd name="T11" fmla="*/ 1 h 20"/>
                <a:gd name="T12" fmla="*/ 3 w 11"/>
                <a:gd name="T13" fmla="*/ 3 h 20"/>
                <a:gd name="T14" fmla="*/ 0 w 11"/>
                <a:gd name="T15" fmla="*/ 7 h 20"/>
                <a:gd name="T16" fmla="*/ 2 w 11"/>
                <a:gd name="T17" fmla="*/ 13 h 20"/>
                <a:gd name="T18" fmla="*/ 8 w 11"/>
                <a:gd name="T1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0">
                  <a:moveTo>
                    <a:pt x="8" y="19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0"/>
                    <a:pt x="4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4"/>
                    <a:pt x="0" y="7"/>
                    <a:pt x="0" y="7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5"/>
                    <a:pt x="6" y="20"/>
                    <a:pt x="8" y="19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2" name="Freeform 1012">
              <a:extLst>
                <a:ext uri="{FF2B5EF4-FFF2-40B4-BE49-F238E27FC236}">
                  <a16:creationId xmlns:a16="http://schemas.microsoft.com/office/drawing/2014/main" xmlns="" id="{F10FB8AB-CE71-4F57-81F4-96A6EC3AF0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07213" y="4140201"/>
              <a:ext cx="69850" cy="74613"/>
            </a:xfrm>
            <a:custGeom>
              <a:avLst/>
              <a:gdLst>
                <a:gd name="T0" fmla="*/ 0 w 44"/>
                <a:gd name="T1" fmla="*/ 3 h 47"/>
                <a:gd name="T2" fmla="*/ 12 w 44"/>
                <a:gd name="T3" fmla="*/ 34 h 47"/>
                <a:gd name="T4" fmla="*/ 34 w 44"/>
                <a:gd name="T5" fmla="*/ 45 h 47"/>
                <a:gd name="T6" fmla="*/ 44 w 44"/>
                <a:gd name="T7" fmla="*/ 42 h 47"/>
                <a:gd name="T8" fmla="*/ 38 w 44"/>
                <a:gd name="T9" fmla="*/ 34 h 47"/>
                <a:gd name="T10" fmla="*/ 18 w 44"/>
                <a:gd name="T11" fmla="*/ 26 h 47"/>
                <a:gd name="T12" fmla="*/ 6 w 44"/>
                <a:gd name="T13" fmla="*/ 1 h 47"/>
                <a:gd name="T14" fmla="*/ 0 w 44"/>
                <a:gd name="T15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7">
                  <a:moveTo>
                    <a:pt x="0" y="3"/>
                  </a:moveTo>
                  <a:cubicBezTo>
                    <a:pt x="0" y="3"/>
                    <a:pt x="5" y="28"/>
                    <a:pt x="12" y="34"/>
                  </a:cubicBezTo>
                  <a:cubicBezTo>
                    <a:pt x="15" y="37"/>
                    <a:pt x="34" y="45"/>
                    <a:pt x="34" y="45"/>
                  </a:cubicBezTo>
                  <a:cubicBezTo>
                    <a:pt x="34" y="45"/>
                    <a:pt x="42" y="47"/>
                    <a:pt x="44" y="42"/>
                  </a:cubicBezTo>
                  <a:cubicBezTo>
                    <a:pt x="44" y="38"/>
                    <a:pt x="43" y="35"/>
                    <a:pt x="38" y="34"/>
                  </a:cubicBezTo>
                  <a:cubicBezTo>
                    <a:pt x="35" y="33"/>
                    <a:pt x="18" y="26"/>
                    <a:pt x="18" y="26"/>
                  </a:cubicBezTo>
                  <a:cubicBezTo>
                    <a:pt x="18" y="26"/>
                    <a:pt x="8" y="9"/>
                    <a:pt x="6" y="1"/>
                  </a:cubicBezTo>
                  <a:cubicBezTo>
                    <a:pt x="5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3" name="Freeform 1013">
              <a:extLst>
                <a:ext uri="{FF2B5EF4-FFF2-40B4-BE49-F238E27FC236}">
                  <a16:creationId xmlns:a16="http://schemas.microsoft.com/office/drawing/2014/main" xmlns="" id="{64F1C06A-3366-48B3-BAAA-48AC7242C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38963" y="4183063"/>
              <a:ext cx="41275" cy="31750"/>
            </a:xfrm>
            <a:custGeom>
              <a:avLst/>
              <a:gdLst>
                <a:gd name="T0" fmla="*/ 25 w 26"/>
                <a:gd name="T1" fmla="*/ 14 h 20"/>
                <a:gd name="T2" fmla="*/ 12 w 26"/>
                <a:gd name="T3" fmla="*/ 18 h 20"/>
                <a:gd name="T4" fmla="*/ 1 w 26"/>
                <a:gd name="T5" fmla="*/ 16 h 20"/>
                <a:gd name="T6" fmla="*/ 0 w 26"/>
                <a:gd name="T7" fmla="*/ 9 h 20"/>
                <a:gd name="T8" fmla="*/ 2 w 26"/>
                <a:gd name="T9" fmla="*/ 0 h 20"/>
                <a:gd name="T10" fmla="*/ 18 w 26"/>
                <a:gd name="T11" fmla="*/ 4 h 20"/>
                <a:gd name="T12" fmla="*/ 25 w 26"/>
                <a:gd name="T1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5" y="14"/>
                  </a:moveTo>
                  <a:cubicBezTo>
                    <a:pt x="23" y="20"/>
                    <a:pt x="12" y="18"/>
                    <a:pt x="12" y="18"/>
                  </a:cubicBezTo>
                  <a:cubicBezTo>
                    <a:pt x="12" y="18"/>
                    <a:pt x="4" y="17"/>
                    <a:pt x="1" y="16"/>
                  </a:cubicBezTo>
                  <a:cubicBezTo>
                    <a:pt x="1" y="16"/>
                    <a:pt x="0" y="12"/>
                    <a:pt x="0" y="9"/>
                  </a:cubicBezTo>
                  <a:cubicBezTo>
                    <a:pt x="1" y="4"/>
                    <a:pt x="2" y="0"/>
                    <a:pt x="2" y="0"/>
                  </a:cubicBezTo>
                  <a:cubicBezTo>
                    <a:pt x="6" y="1"/>
                    <a:pt x="17" y="3"/>
                    <a:pt x="18" y="4"/>
                  </a:cubicBezTo>
                  <a:cubicBezTo>
                    <a:pt x="23" y="5"/>
                    <a:pt x="26" y="10"/>
                    <a:pt x="25" y="14"/>
                  </a:cubicBezTo>
                  <a:close/>
                </a:path>
              </a:pathLst>
            </a:custGeom>
            <a:solidFill>
              <a:srgbClr val="43C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4" name="Freeform 1014">
              <a:extLst>
                <a:ext uri="{FF2B5EF4-FFF2-40B4-BE49-F238E27FC236}">
                  <a16:creationId xmlns:a16="http://schemas.microsoft.com/office/drawing/2014/main" xmlns="" id="{5F24D9FE-0564-4437-8EFA-FBECC5F88C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40550" y="4406901"/>
              <a:ext cx="3175" cy="9525"/>
            </a:xfrm>
            <a:custGeom>
              <a:avLst/>
              <a:gdLst>
                <a:gd name="T0" fmla="*/ 1 w 2"/>
                <a:gd name="T1" fmla="*/ 6 h 6"/>
                <a:gd name="T2" fmla="*/ 0 w 2"/>
                <a:gd name="T3" fmla="*/ 5 h 6"/>
                <a:gd name="T4" fmla="*/ 0 w 2"/>
                <a:gd name="T5" fmla="*/ 2 h 6"/>
                <a:gd name="T6" fmla="*/ 1 w 2"/>
                <a:gd name="T7" fmla="*/ 0 h 6"/>
                <a:gd name="T8" fmla="*/ 2 w 2"/>
                <a:gd name="T9" fmla="*/ 1 h 6"/>
                <a:gd name="T10" fmla="*/ 2 w 2"/>
                <a:gd name="T11" fmla="*/ 1 h 6"/>
                <a:gd name="T12" fmla="*/ 1 w 2"/>
                <a:gd name="T13" fmla="*/ 2 h 6"/>
                <a:gd name="T14" fmla="*/ 1 w 2"/>
                <a:gd name="T15" fmla="*/ 5 h 6"/>
                <a:gd name="T16" fmla="*/ 1 w 2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5" name="Freeform 1015">
              <a:extLst>
                <a:ext uri="{FF2B5EF4-FFF2-40B4-BE49-F238E27FC236}">
                  <a16:creationId xmlns:a16="http://schemas.microsoft.com/office/drawing/2014/main" xmlns="" id="{ABCE6AEF-66F0-4123-8F3E-62EFE79623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37375" y="4408488"/>
              <a:ext cx="3175" cy="7938"/>
            </a:xfrm>
            <a:custGeom>
              <a:avLst/>
              <a:gdLst>
                <a:gd name="T0" fmla="*/ 0 w 2"/>
                <a:gd name="T1" fmla="*/ 5 h 5"/>
                <a:gd name="T2" fmla="*/ 0 w 2"/>
                <a:gd name="T3" fmla="*/ 4 h 5"/>
                <a:gd name="T4" fmla="*/ 1 w 2"/>
                <a:gd name="T5" fmla="*/ 1 h 5"/>
                <a:gd name="T6" fmla="*/ 2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1 w 2"/>
                <a:gd name="T13" fmla="*/ 1 h 5"/>
                <a:gd name="T14" fmla="*/ 1 w 2"/>
                <a:gd name="T15" fmla="*/ 4 h 5"/>
                <a:gd name="T16" fmla="*/ 0 w 2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6" name="Freeform 1016">
              <a:extLst>
                <a:ext uri="{FF2B5EF4-FFF2-40B4-BE49-F238E27FC236}">
                  <a16:creationId xmlns:a16="http://schemas.microsoft.com/office/drawing/2014/main" xmlns="" id="{A66777FA-615E-4897-B651-DC848C4A0B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32613" y="4408488"/>
              <a:ext cx="4763" cy="7938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4 h 5"/>
                <a:gd name="T4" fmla="*/ 1 w 3"/>
                <a:gd name="T5" fmla="*/ 1 h 5"/>
                <a:gd name="T6" fmla="*/ 3 w 3"/>
                <a:gd name="T7" fmla="*/ 0 h 5"/>
                <a:gd name="T8" fmla="*/ 3 w 3"/>
                <a:gd name="T9" fmla="*/ 0 h 5"/>
                <a:gd name="T10" fmla="*/ 3 w 3"/>
                <a:gd name="T11" fmla="*/ 1 h 5"/>
                <a:gd name="T12" fmla="*/ 2 w 3"/>
                <a:gd name="T13" fmla="*/ 1 h 5"/>
                <a:gd name="T14" fmla="*/ 1 w 3"/>
                <a:gd name="T15" fmla="*/ 4 h 5"/>
                <a:gd name="T16" fmla="*/ 1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4"/>
                    <a:pt x="1" y="4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7" name="Freeform 1017">
              <a:extLst>
                <a:ext uri="{FF2B5EF4-FFF2-40B4-BE49-F238E27FC236}">
                  <a16:creationId xmlns:a16="http://schemas.microsoft.com/office/drawing/2014/main" xmlns="" id="{3946800C-21E0-441B-8D7E-B1DE71134C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21500" y="4410076"/>
              <a:ext cx="11113" cy="12700"/>
            </a:xfrm>
            <a:custGeom>
              <a:avLst/>
              <a:gdLst>
                <a:gd name="T0" fmla="*/ 6 w 7"/>
                <a:gd name="T1" fmla="*/ 0 h 8"/>
                <a:gd name="T2" fmla="*/ 0 w 7"/>
                <a:gd name="T3" fmla="*/ 4 h 8"/>
                <a:gd name="T4" fmla="*/ 0 w 7"/>
                <a:gd name="T5" fmla="*/ 5 h 8"/>
                <a:gd name="T6" fmla="*/ 2 w 7"/>
                <a:gd name="T7" fmla="*/ 8 h 8"/>
                <a:gd name="T8" fmla="*/ 3 w 7"/>
                <a:gd name="T9" fmla="*/ 7 h 8"/>
                <a:gd name="T10" fmla="*/ 4 w 7"/>
                <a:gd name="T11" fmla="*/ 3 h 8"/>
                <a:gd name="T12" fmla="*/ 7 w 7"/>
                <a:gd name="T13" fmla="*/ 0 h 8"/>
                <a:gd name="T14" fmla="*/ 6 w 7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1" y="7"/>
                    <a:pt x="2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5"/>
                    <a:pt x="4" y="3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4973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8" name="Freeform 1018">
              <a:extLst>
                <a:ext uri="{FF2B5EF4-FFF2-40B4-BE49-F238E27FC236}">
                  <a16:creationId xmlns:a16="http://schemas.microsoft.com/office/drawing/2014/main" xmlns="" id="{E27C15D3-7CAD-4F1D-A117-FF1C3C283C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21500" y="4418013"/>
              <a:ext cx="49213" cy="11113"/>
            </a:xfrm>
            <a:custGeom>
              <a:avLst/>
              <a:gdLst>
                <a:gd name="T0" fmla="*/ 31 w 31"/>
                <a:gd name="T1" fmla="*/ 2 h 7"/>
                <a:gd name="T2" fmla="*/ 25 w 31"/>
                <a:gd name="T3" fmla="*/ 5 h 7"/>
                <a:gd name="T4" fmla="*/ 22 w 31"/>
                <a:gd name="T5" fmla="*/ 5 h 7"/>
                <a:gd name="T6" fmla="*/ 10 w 31"/>
                <a:gd name="T7" fmla="*/ 3 h 7"/>
                <a:gd name="T8" fmla="*/ 3 w 31"/>
                <a:gd name="T9" fmla="*/ 2 h 7"/>
                <a:gd name="T10" fmla="*/ 0 w 31"/>
                <a:gd name="T11" fmla="*/ 0 h 7"/>
                <a:gd name="T12" fmla="*/ 0 w 31"/>
                <a:gd name="T13" fmla="*/ 2 h 7"/>
                <a:gd name="T14" fmla="*/ 3 w 31"/>
                <a:gd name="T15" fmla="*/ 4 h 7"/>
                <a:gd name="T16" fmla="*/ 19 w 31"/>
                <a:gd name="T17" fmla="*/ 6 h 7"/>
                <a:gd name="T18" fmla="*/ 25 w 31"/>
                <a:gd name="T19" fmla="*/ 7 h 7"/>
                <a:gd name="T20" fmla="*/ 31 w 31"/>
                <a:gd name="T21" fmla="*/ 4 h 7"/>
                <a:gd name="T22" fmla="*/ 31 w 31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7">
                  <a:moveTo>
                    <a:pt x="31" y="2"/>
                  </a:moveTo>
                  <a:cubicBezTo>
                    <a:pt x="31" y="2"/>
                    <a:pt x="31" y="5"/>
                    <a:pt x="25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" y="3"/>
                    <a:pt x="3" y="2"/>
                    <a:pt x="3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3" y="4"/>
                  </a:cubicBezTo>
                  <a:cubicBezTo>
                    <a:pt x="7" y="5"/>
                    <a:pt x="12" y="6"/>
                    <a:pt x="19" y="6"/>
                  </a:cubicBezTo>
                  <a:cubicBezTo>
                    <a:pt x="19" y="6"/>
                    <a:pt x="23" y="7"/>
                    <a:pt x="25" y="7"/>
                  </a:cubicBezTo>
                  <a:cubicBezTo>
                    <a:pt x="30" y="7"/>
                    <a:pt x="31" y="5"/>
                    <a:pt x="31" y="4"/>
                  </a:cubicBezTo>
                  <a:lnTo>
                    <a:pt x="31" y="2"/>
                  </a:ln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9" name="Freeform 1019">
              <a:extLst>
                <a:ext uri="{FF2B5EF4-FFF2-40B4-BE49-F238E27FC236}">
                  <a16:creationId xmlns:a16="http://schemas.microsoft.com/office/drawing/2014/main" xmlns="" id="{2A92F3BC-6F7F-4FC9-BC47-5766CA1B75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94513" y="3317875"/>
              <a:ext cx="4224338" cy="2470150"/>
            </a:xfrm>
            <a:custGeom>
              <a:avLst/>
              <a:gdLst>
                <a:gd name="T0" fmla="*/ 0 w 2661"/>
                <a:gd name="T1" fmla="*/ 858 h 1556"/>
                <a:gd name="T2" fmla="*/ 1483 w 2661"/>
                <a:gd name="T3" fmla="*/ 0 h 1556"/>
                <a:gd name="T4" fmla="*/ 2661 w 2661"/>
                <a:gd name="T5" fmla="*/ 685 h 1556"/>
                <a:gd name="T6" fmla="*/ 1161 w 2661"/>
                <a:gd name="T7" fmla="*/ 1556 h 1556"/>
                <a:gd name="T8" fmla="*/ 0 w 2661"/>
                <a:gd name="T9" fmla="*/ 858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1" h="1556">
                  <a:moveTo>
                    <a:pt x="0" y="858"/>
                  </a:moveTo>
                  <a:lnTo>
                    <a:pt x="1483" y="0"/>
                  </a:lnTo>
                  <a:lnTo>
                    <a:pt x="2661" y="685"/>
                  </a:lnTo>
                  <a:lnTo>
                    <a:pt x="1161" y="1556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rgbClr val="F28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0" name="Freeform 1020">
              <a:extLst>
                <a:ext uri="{FF2B5EF4-FFF2-40B4-BE49-F238E27FC236}">
                  <a16:creationId xmlns:a16="http://schemas.microsoft.com/office/drawing/2014/main" xmlns="" id="{163B2BFF-6F80-4E3E-BD26-41DE586F41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28075" y="4283076"/>
              <a:ext cx="2147888" cy="1354138"/>
            </a:xfrm>
            <a:custGeom>
              <a:avLst/>
              <a:gdLst>
                <a:gd name="T0" fmla="*/ 0 w 1353"/>
                <a:gd name="T1" fmla="*/ 759 h 853"/>
                <a:gd name="T2" fmla="*/ 1 w 1353"/>
                <a:gd name="T3" fmla="*/ 853 h 853"/>
                <a:gd name="T4" fmla="*/ 1353 w 1353"/>
                <a:gd name="T5" fmla="*/ 95 h 853"/>
                <a:gd name="T6" fmla="*/ 1351 w 1353"/>
                <a:gd name="T7" fmla="*/ 0 h 853"/>
                <a:gd name="T8" fmla="*/ 0 w 1353"/>
                <a:gd name="T9" fmla="*/ 759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3" h="853">
                  <a:moveTo>
                    <a:pt x="0" y="759"/>
                  </a:moveTo>
                  <a:lnTo>
                    <a:pt x="1" y="853"/>
                  </a:lnTo>
                  <a:lnTo>
                    <a:pt x="1353" y="95"/>
                  </a:lnTo>
                  <a:lnTo>
                    <a:pt x="1351" y="0"/>
                  </a:lnTo>
                  <a:lnTo>
                    <a:pt x="0" y="759"/>
                  </a:lnTo>
                  <a:close/>
                </a:path>
              </a:pathLst>
            </a:custGeom>
            <a:solidFill>
              <a:srgbClr val="F8E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1" name="Freeform 1021">
              <a:extLst>
                <a:ext uri="{FF2B5EF4-FFF2-40B4-BE49-F238E27FC236}">
                  <a16:creationId xmlns:a16="http://schemas.microsoft.com/office/drawing/2014/main" xmlns="" id="{DEEAAEF1-83F3-4A7F-A854-DE6E5DAF1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2475" y="4522788"/>
              <a:ext cx="1627188" cy="1114425"/>
            </a:xfrm>
            <a:custGeom>
              <a:avLst/>
              <a:gdLst>
                <a:gd name="T0" fmla="*/ 1024 w 1025"/>
                <a:gd name="T1" fmla="*/ 608 h 702"/>
                <a:gd name="T2" fmla="*/ 0 w 1025"/>
                <a:gd name="T3" fmla="*/ 0 h 702"/>
                <a:gd name="T4" fmla="*/ 2 w 1025"/>
                <a:gd name="T5" fmla="*/ 94 h 702"/>
                <a:gd name="T6" fmla="*/ 1025 w 1025"/>
                <a:gd name="T7" fmla="*/ 702 h 702"/>
                <a:gd name="T8" fmla="*/ 1024 w 1025"/>
                <a:gd name="T9" fmla="*/ 608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5" h="702">
                  <a:moveTo>
                    <a:pt x="1024" y="608"/>
                  </a:moveTo>
                  <a:lnTo>
                    <a:pt x="0" y="0"/>
                  </a:lnTo>
                  <a:lnTo>
                    <a:pt x="2" y="94"/>
                  </a:lnTo>
                  <a:lnTo>
                    <a:pt x="1025" y="702"/>
                  </a:lnTo>
                  <a:lnTo>
                    <a:pt x="1024" y="608"/>
                  </a:lnTo>
                  <a:close/>
                </a:path>
              </a:pathLst>
            </a:custGeom>
            <a:solidFill>
              <a:srgbClr val="FCDA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2" name="Freeform 1022">
              <a:extLst>
                <a:ext uri="{FF2B5EF4-FFF2-40B4-BE49-F238E27FC236}">
                  <a16:creationId xmlns:a16="http://schemas.microsoft.com/office/drawing/2014/main" xmlns="" id="{D7A1BA6A-FFB6-4462-AC19-17D3F869CE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2475" y="3317875"/>
              <a:ext cx="3770313" cy="2170113"/>
            </a:xfrm>
            <a:custGeom>
              <a:avLst/>
              <a:gdLst>
                <a:gd name="T0" fmla="*/ 2375 w 2375"/>
                <a:gd name="T1" fmla="*/ 608 h 1367"/>
                <a:gd name="T2" fmla="*/ 1352 w 2375"/>
                <a:gd name="T3" fmla="*/ 0 h 1367"/>
                <a:gd name="T4" fmla="*/ 0 w 2375"/>
                <a:gd name="T5" fmla="*/ 759 h 1367"/>
                <a:gd name="T6" fmla="*/ 1024 w 2375"/>
                <a:gd name="T7" fmla="*/ 1367 h 1367"/>
                <a:gd name="T8" fmla="*/ 2375 w 2375"/>
                <a:gd name="T9" fmla="*/ 608 h 1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5" h="1367">
                  <a:moveTo>
                    <a:pt x="2375" y="608"/>
                  </a:moveTo>
                  <a:lnTo>
                    <a:pt x="1352" y="0"/>
                  </a:lnTo>
                  <a:lnTo>
                    <a:pt x="0" y="759"/>
                  </a:lnTo>
                  <a:lnTo>
                    <a:pt x="1024" y="1367"/>
                  </a:lnTo>
                  <a:lnTo>
                    <a:pt x="2375" y="608"/>
                  </a:lnTo>
                  <a:close/>
                </a:path>
              </a:pathLst>
            </a:custGeom>
            <a:solidFill>
              <a:srgbClr val="FDF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3" name="Freeform 1023">
              <a:extLst>
                <a:ext uri="{FF2B5EF4-FFF2-40B4-BE49-F238E27FC236}">
                  <a16:creationId xmlns:a16="http://schemas.microsoft.com/office/drawing/2014/main" xmlns="" id="{A449089D-BAF2-4700-913D-4FBD8961AB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8550" y="3100388"/>
              <a:ext cx="2025650" cy="2290763"/>
            </a:xfrm>
            <a:custGeom>
              <a:avLst/>
              <a:gdLst>
                <a:gd name="T0" fmla="*/ 0 w 1276"/>
                <a:gd name="T1" fmla="*/ 713 h 1443"/>
                <a:gd name="T2" fmla="*/ 8 w 1276"/>
                <a:gd name="T3" fmla="*/ 1443 h 1443"/>
                <a:gd name="T4" fmla="*/ 1276 w 1276"/>
                <a:gd name="T5" fmla="*/ 729 h 1443"/>
                <a:gd name="T6" fmla="*/ 1268 w 1276"/>
                <a:gd name="T7" fmla="*/ 0 h 1443"/>
                <a:gd name="T8" fmla="*/ 0 w 1276"/>
                <a:gd name="T9" fmla="*/ 71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6" h="1443">
                  <a:moveTo>
                    <a:pt x="0" y="713"/>
                  </a:moveTo>
                  <a:lnTo>
                    <a:pt x="8" y="1443"/>
                  </a:lnTo>
                  <a:lnTo>
                    <a:pt x="1276" y="729"/>
                  </a:lnTo>
                  <a:lnTo>
                    <a:pt x="1268" y="0"/>
                  </a:lnTo>
                  <a:lnTo>
                    <a:pt x="0" y="713"/>
                  </a:lnTo>
                  <a:close/>
                </a:path>
              </a:pathLst>
            </a:custGeom>
            <a:solidFill>
              <a:srgbClr val="F8E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4" name="Freeform 1024">
              <a:extLst>
                <a:ext uri="{FF2B5EF4-FFF2-40B4-BE49-F238E27FC236}">
                  <a16:creationId xmlns:a16="http://schemas.microsoft.com/office/drawing/2014/main" xmlns="" id="{5C4A0479-ADEE-4591-8F11-031490BC29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81850" y="3316288"/>
              <a:ext cx="1549400" cy="2074863"/>
            </a:xfrm>
            <a:custGeom>
              <a:avLst/>
              <a:gdLst>
                <a:gd name="T0" fmla="*/ 968 w 976"/>
                <a:gd name="T1" fmla="*/ 577 h 1307"/>
                <a:gd name="T2" fmla="*/ 0 w 976"/>
                <a:gd name="T3" fmla="*/ 0 h 1307"/>
                <a:gd name="T4" fmla="*/ 9 w 976"/>
                <a:gd name="T5" fmla="*/ 730 h 1307"/>
                <a:gd name="T6" fmla="*/ 976 w 976"/>
                <a:gd name="T7" fmla="*/ 1307 h 1307"/>
                <a:gd name="T8" fmla="*/ 968 w 976"/>
                <a:gd name="T9" fmla="*/ 577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6" h="1307">
                  <a:moveTo>
                    <a:pt x="968" y="577"/>
                  </a:moveTo>
                  <a:lnTo>
                    <a:pt x="0" y="0"/>
                  </a:lnTo>
                  <a:lnTo>
                    <a:pt x="9" y="730"/>
                  </a:lnTo>
                  <a:lnTo>
                    <a:pt x="976" y="1307"/>
                  </a:lnTo>
                  <a:lnTo>
                    <a:pt x="968" y="577"/>
                  </a:lnTo>
                  <a:close/>
                </a:path>
              </a:pathLst>
            </a:custGeom>
            <a:solidFill>
              <a:srgbClr val="FCDA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5" name="Freeform 1025">
              <a:extLst>
                <a:ext uri="{FF2B5EF4-FFF2-40B4-BE49-F238E27FC236}">
                  <a16:creationId xmlns:a16="http://schemas.microsoft.com/office/drawing/2014/main" xmlns="" id="{B0E26C57-F59E-4649-9580-0A40156FE0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81850" y="2182813"/>
              <a:ext cx="3549650" cy="2049463"/>
            </a:xfrm>
            <a:custGeom>
              <a:avLst/>
              <a:gdLst>
                <a:gd name="T0" fmla="*/ 2236 w 2236"/>
                <a:gd name="T1" fmla="*/ 578 h 1291"/>
                <a:gd name="T2" fmla="*/ 1268 w 2236"/>
                <a:gd name="T3" fmla="*/ 0 h 1291"/>
                <a:gd name="T4" fmla="*/ 0 w 2236"/>
                <a:gd name="T5" fmla="*/ 714 h 1291"/>
                <a:gd name="T6" fmla="*/ 968 w 2236"/>
                <a:gd name="T7" fmla="*/ 1291 h 1291"/>
                <a:gd name="T8" fmla="*/ 2236 w 2236"/>
                <a:gd name="T9" fmla="*/ 578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6" h="1291">
                  <a:moveTo>
                    <a:pt x="2236" y="578"/>
                  </a:moveTo>
                  <a:lnTo>
                    <a:pt x="1268" y="0"/>
                  </a:lnTo>
                  <a:lnTo>
                    <a:pt x="0" y="714"/>
                  </a:lnTo>
                  <a:lnTo>
                    <a:pt x="968" y="1291"/>
                  </a:lnTo>
                  <a:lnTo>
                    <a:pt x="2236" y="578"/>
                  </a:lnTo>
                  <a:close/>
                </a:path>
              </a:pathLst>
            </a:custGeom>
            <a:solidFill>
              <a:srgbClr val="FDF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6" name="Freeform 1026">
              <a:extLst>
                <a:ext uri="{FF2B5EF4-FFF2-40B4-BE49-F238E27FC236}">
                  <a16:creationId xmlns:a16="http://schemas.microsoft.com/office/drawing/2014/main" xmlns="" id="{31864255-16D7-48C4-ADC3-D84CE298D8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07438" y="2176463"/>
              <a:ext cx="1687513" cy="1833563"/>
            </a:xfrm>
            <a:custGeom>
              <a:avLst/>
              <a:gdLst>
                <a:gd name="T0" fmla="*/ 0 w 1063"/>
                <a:gd name="T1" fmla="*/ 630 h 1155"/>
                <a:gd name="T2" fmla="*/ 7 w 1063"/>
                <a:gd name="T3" fmla="*/ 1155 h 1155"/>
                <a:gd name="T4" fmla="*/ 1063 w 1063"/>
                <a:gd name="T5" fmla="*/ 527 h 1155"/>
                <a:gd name="T6" fmla="*/ 1056 w 1063"/>
                <a:gd name="T7" fmla="*/ 0 h 1155"/>
                <a:gd name="T8" fmla="*/ 0 w 1063"/>
                <a:gd name="T9" fmla="*/ 63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3" h="1155">
                  <a:moveTo>
                    <a:pt x="0" y="630"/>
                  </a:moveTo>
                  <a:lnTo>
                    <a:pt x="7" y="1155"/>
                  </a:lnTo>
                  <a:lnTo>
                    <a:pt x="1063" y="527"/>
                  </a:lnTo>
                  <a:lnTo>
                    <a:pt x="1056" y="0"/>
                  </a:lnTo>
                  <a:lnTo>
                    <a:pt x="0" y="630"/>
                  </a:lnTo>
                  <a:close/>
                </a:path>
              </a:pathLst>
            </a:custGeom>
            <a:solidFill>
              <a:srgbClr val="FBDE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7" name="Freeform 1027">
              <a:extLst>
                <a:ext uri="{FF2B5EF4-FFF2-40B4-BE49-F238E27FC236}">
                  <a16:creationId xmlns:a16="http://schemas.microsoft.com/office/drawing/2014/main" xmlns="" id="{8568C400-BC1A-4115-89F5-29F378A4C8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70763" y="2390775"/>
              <a:ext cx="1347788" cy="1619250"/>
            </a:xfrm>
            <a:custGeom>
              <a:avLst/>
              <a:gdLst>
                <a:gd name="T0" fmla="*/ 842 w 849"/>
                <a:gd name="T1" fmla="*/ 495 h 1020"/>
                <a:gd name="T2" fmla="*/ 0 w 849"/>
                <a:gd name="T3" fmla="*/ 0 h 1020"/>
                <a:gd name="T4" fmla="*/ 7 w 849"/>
                <a:gd name="T5" fmla="*/ 527 h 1020"/>
                <a:gd name="T6" fmla="*/ 849 w 849"/>
                <a:gd name="T7" fmla="*/ 1020 h 1020"/>
                <a:gd name="T8" fmla="*/ 842 w 849"/>
                <a:gd name="T9" fmla="*/ 495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9" h="1020">
                  <a:moveTo>
                    <a:pt x="842" y="495"/>
                  </a:moveTo>
                  <a:lnTo>
                    <a:pt x="0" y="0"/>
                  </a:lnTo>
                  <a:lnTo>
                    <a:pt x="7" y="527"/>
                  </a:lnTo>
                  <a:lnTo>
                    <a:pt x="849" y="1020"/>
                  </a:lnTo>
                  <a:lnTo>
                    <a:pt x="842" y="495"/>
                  </a:lnTo>
                  <a:close/>
                </a:path>
              </a:pathLst>
            </a:custGeom>
            <a:solidFill>
              <a:srgbClr val="FEC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8" name="Freeform 1028">
              <a:extLst>
                <a:ext uri="{FF2B5EF4-FFF2-40B4-BE49-F238E27FC236}">
                  <a16:creationId xmlns:a16="http://schemas.microsoft.com/office/drawing/2014/main" xmlns="" id="{9F99398E-CF61-4612-B108-11D5787C6C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70763" y="1393825"/>
              <a:ext cx="3016250" cy="1781175"/>
            </a:xfrm>
            <a:custGeom>
              <a:avLst/>
              <a:gdLst>
                <a:gd name="T0" fmla="*/ 1900 w 1900"/>
                <a:gd name="T1" fmla="*/ 493 h 1122"/>
                <a:gd name="T2" fmla="*/ 1059 w 1900"/>
                <a:gd name="T3" fmla="*/ 0 h 1122"/>
                <a:gd name="T4" fmla="*/ 0 w 1900"/>
                <a:gd name="T5" fmla="*/ 628 h 1122"/>
                <a:gd name="T6" fmla="*/ 842 w 1900"/>
                <a:gd name="T7" fmla="*/ 1122 h 1122"/>
                <a:gd name="T8" fmla="*/ 1900 w 1900"/>
                <a:gd name="T9" fmla="*/ 493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0" h="1122">
                  <a:moveTo>
                    <a:pt x="1900" y="493"/>
                  </a:moveTo>
                  <a:lnTo>
                    <a:pt x="1059" y="0"/>
                  </a:lnTo>
                  <a:lnTo>
                    <a:pt x="0" y="628"/>
                  </a:lnTo>
                  <a:lnTo>
                    <a:pt x="842" y="1122"/>
                  </a:lnTo>
                  <a:lnTo>
                    <a:pt x="1900" y="493"/>
                  </a:lnTo>
                  <a:close/>
                </a:path>
              </a:pathLst>
            </a:custGeom>
            <a:solidFill>
              <a:srgbClr val="FDF0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9" name="Freeform 1029">
              <a:extLst>
                <a:ext uri="{FF2B5EF4-FFF2-40B4-BE49-F238E27FC236}">
                  <a16:creationId xmlns:a16="http://schemas.microsoft.com/office/drawing/2014/main" xmlns="" id="{A88751EC-1088-4B2A-ACAA-50D38135F8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85275" y="2386013"/>
              <a:ext cx="306388" cy="188913"/>
            </a:xfrm>
            <a:custGeom>
              <a:avLst/>
              <a:gdLst>
                <a:gd name="T0" fmla="*/ 1 w 193"/>
                <a:gd name="T1" fmla="*/ 61 h 119"/>
                <a:gd name="T2" fmla="*/ 97 w 193"/>
                <a:gd name="T3" fmla="*/ 119 h 119"/>
                <a:gd name="T4" fmla="*/ 193 w 193"/>
                <a:gd name="T5" fmla="*/ 59 h 119"/>
                <a:gd name="T6" fmla="*/ 96 w 193"/>
                <a:gd name="T7" fmla="*/ 1 h 119"/>
                <a:gd name="T8" fmla="*/ 1 w 193"/>
                <a:gd name="T9" fmla="*/ 6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19">
                  <a:moveTo>
                    <a:pt x="1" y="61"/>
                  </a:moveTo>
                  <a:cubicBezTo>
                    <a:pt x="1" y="93"/>
                    <a:pt x="44" y="119"/>
                    <a:pt x="97" y="119"/>
                  </a:cubicBezTo>
                  <a:cubicBezTo>
                    <a:pt x="150" y="118"/>
                    <a:pt x="193" y="92"/>
                    <a:pt x="193" y="59"/>
                  </a:cubicBezTo>
                  <a:cubicBezTo>
                    <a:pt x="192" y="26"/>
                    <a:pt x="149" y="0"/>
                    <a:pt x="96" y="1"/>
                  </a:cubicBezTo>
                  <a:cubicBezTo>
                    <a:pt x="43" y="1"/>
                    <a:pt x="0" y="28"/>
                    <a:pt x="1" y="61"/>
                  </a:cubicBezTo>
                  <a:close/>
                </a:path>
              </a:pathLst>
            </a:custGeom>
            <a:solidFill>
              <a:srgbClr val="F0B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0" name="Freeform 1030">
              <a:extLst>
                <a:ext uri="{FF2B5EF4-FFF2-40B4-BE49-F238E27FC236}">
                  <a16:creationId xmlns:a16="http://schemas.microsoft.com/office/drawing/2014/main" xmlns="" id="{5883828B-7785-4649-AA26-C86EF6F36F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85275" y="2417763"/>
              <a:ext cx="306388" cy="188913"/>
            </a:xfrm>
            <a:custGeom>
              <a:avLst/>
              <a:gdLst>
                <a:gd name="T0" fmla="*/ 1 w 193"/>
                <a:gd name="T1" fmla="*/ 61 h 119"/>
                <a:gd name="T2" fmla="*/ 97 w 193"/>
                <a:gd name="T3" fmla="*/ 119 h 119"/>
                <a:gd name="T4" fmla="*/ 193 w 193"/>
                <a:gd name="T5" fmla="*/ 59 h 119"/>
                <a:gd name="T6" fmla="*/ 96 w 193"/>
                <a:gd name="T7" fmla="*/ 1 h 119"/>
                <a:gd name="T8" fmla="*/ 1 w 193"/>
                <a:gd name="T9" fmla="*/ 6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19">
                  <a:moveTo>
                    <a:pt x="1" y="61"/>
                  </a:moveTo>
                  <a:cubicBezTo>
                    <a:pt x="1" y="93"/>
                    <a:pt x="44" y="119"/>
                    <a:pt x="97" y="119"/>
                  </a:cubicBezTo>
                  <a:cubicBezTo>
                    <a:pt x="150" y="118"/>
                    <a:pt x="193" y="91"/>
                    <a:pt x="193" y="59"/>
                  </a:cubicBezTo>
                  <a:cubicBezTo>
                    <a:pt x="193" y="26"/>
                    <a:pt x="149" y="0"/>
                    <a:pt x="96" y="1"/>
                  </a:cubicBezTo>
                  <a:cubicBezTo>
                    <a:pt x="43" y="1"/>
                    <a:pt x="0" y="28"/>
                    <a:pt x="1" y="61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1" name="Freeform 1031">
              <a:extLst>
                <a:ext uri="{FF2B5EF4-FFF2-40B4-BE49-F238E27FC236}">
                  <a16:creationId xmlns:a16="http://schemas.microsoft.com/office/drawing/2014/main" xmlns="" id="{3C282262-C52C-4C70-AC5C-B0537A9366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25000" y="1958975"/>
              <a:ext cx="231775" cy="141288"/>
            </a:xfrm>
            <a:custGeom>
              <a:avLst/>
              <a:gdLst>
                <a:gd name="T0" fmla="*/ 0 w 146"/>
                <a:gd name="T1" fmla="*/ 46 h 90"/>
                <a:gd name="T2" fmla="*/ 73 w 146"/>
                <a:gd name="T3" fmla="*/ 90 h 90"/>
                <a:gd name="T4" fmla="*/ 146 w 146"/>
                <a:gd name="T5" fmla="*/ 45 h 90"/>
                <a:gd name="T6" fmla="*/ 72 w 146"/>
                <a:gd name="T7" fmla="*/ 1 h 90"/>
                <a:gd name="T8" fmla="*/ 0 w 146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90">
                  <a:moveTo>
                    <a:pt x="0" y="46"/>
                  </a:moveTo>
                  <a:cubicBezTo>
                    <a:pt x="0" y="71"/>
                    <a:pt x="33" y="90"/>
                    <a:pt x="73" y="90"/>
                  </a:cubicBezTo>
                  <a:cubicBezTo>
                    <a:pt x="113" y="90"/>
                    <a:pt x="146" y="69"/>
                    <a:pt x="146" y="45"/>
                  </a:cubicBezTo>
                  <a:cubicBezTo>
                    <a:pt x="145" y="20"/>
                    <a:pt x="113" y="0"/>
                    <a:pt x="72" y="1"/>
                  </a:cubicBezTo>
                  <a:cubicBezTo>
                    <a:pt x="32" y="1"/>
                    <a:pt x="0" y="21"/>
                    <a:pt x="0" y="46"/>
                  </a:cubicBezTo>
                  <a:close/>
                </a:path>
              </a:pathLst>
            </a:custGeom>
            <a:solidFill>
              <a:srgbClr val="F0B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2" name="Freeform 1032">
              <a:extLst>
                <a:ext uri="{FF2B5EF4-FFF2-40B4-BE49-F238E27FC236}">
                  <a16:creationId xmlns:a16="http://schemas.microsoft.com/office/drawing/2014/main" xmlns="" id="{1369EAD9-E03F-41A2-B565-55892709DD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25000" y="1982788"/>
              <a:ext cx="231775" cy="141288"/>
            </a:xfrm>
            <a:custGeom>
              <a:avLst/>
              <a:gdLst>
                <a:gd name="T0" fmla="*/ 0 w 146"/>
                <a:gd name="T1" fmla="*/ 46 h 90"/>
                <a:gd name="T2" fmla="*/ 73 w 146"/>
                <a:gd name="T3" fmla="*/ 90 h 90"/>
                <a:gd name="T4" fmla="*/ 146 w 146"/>
                <a:gd name="T5" fmla="*/ 45 h 90"/>
                <a:gd name="T6" fmla="*/ 73 w 146"/>
                <a:gd name="T7" fmla="*/ 1 h 90"/>
                <a:gd name="T8" fmla="*/ 0 w 146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90">
                  <a:moveTo>
                    <a:pt x="0" y="46"/>
                  </a:moveTo>
                  <a:cubicBezTo>
                    <a:pt x="0" y="71"/>
                    <a:pt x="33" y="90"/>
                    <a:pt x="73" y="90"/>
                  </a:cubicBezTo>
                  <a:cubicBezTo>
                    <a:pt x="113" y="90"/>
                    <a:pt x="146" y="69"/>
                    <a:pt x="146" y="45"/>
                  </a:cubicBezTo>
                  <a:cubicBezTo>
                    <a:pt x="145" y="20"/>
                    <a:pt x="113" y="0"/>
                    <a:pt x="73" y="1"/>
                  </a:cubicBezTo>
                  <a:cubicBezTo>
                    <a:pt x="32" y="1"/>
                    <a:pt x="0" y="21"/>
                    <a:pt x="0" y="46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3" name="Freeform 1033">
              <a:extLst>
                <a:ext uri="{FF2B5EF4-FFF2-40B4-BE49-F238E27FC236}">
                  <a16:creationId xmlns:a16="http://schemas.microsoft.com/office/drawing/2014/main" xmlns="" id="{BF010187-2C18-40DF-ACF1-8FFBC55F1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24775" y="2317750"/>
              <a:ext cx="231775" cy="142875"/>
            </a:xfrm>
            <a:custGeom>
              <a:avLst/>
              <a:gdLst>
                <a:gd name="T0" fmla="*/ 0 w 146"/>
                <a:gd name="T1" fmla="*/ 45 h 90"/>
                <a:gd name="T2" fmla="*/ 73 w 146"/>
                <a:gd name="T3" fmla="*/ 89 h 90"/>
                <a:gd name="T4" fmla="*/ 146 w 146"/>
                <a:gd name="T5" fmla="*/ 44 h 90"/>
                <a:gd name="T6" fmla="*/ 72 w 146"/>
                <a:gd name="T7" fmla="*/ 0 h 90"/>
                <a:gd name="T8" fmla="*/ 0 w 146"/>
                <a:gd name="T9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90">
                  <a:moveTo>
                    <a:pt x="0" y="45"/>
                  </a:moveTo>
                  <a:cubicBezTo>
                    <a:pt x="0" y="70"/>
                    <a:pt x="33" y="90"/>
                    <a:pt x="73" y="89"/>
                  </a:cubicBezTo>
                  <a:cubicBezTo>
                    <a:pt x="113" y="89"/>
                    <a:pt x="146" y="69"/>
                    <a:pt x="146" y="44"/>
                  </a:cubicBezTo>
                  <a:cubicBezTo>
                    <a:pt x="145" y="19"/>
                    <a:pt x="113" y="0"/>
                    <a:pt x="72" y="0"/>
                  </a:cubicBezTo>
                  <a:cubicBezTo>
                    <a:pt x="32" y="0"/>
                    <a:pt x="0" y="21"/>
                    <a:pt x="0" y="45"/>
                  </a:cubicBezTo>
                  <a:close/>
                </a:path>
              </a:pathLst>
            </a:custGeom>
            <a:solidFill>
              <a:srgbClr val="F0B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4" name="Freeform 1034">
              <a:extLst>
                <a:ext uri="{FF2B5EF4-FFF2-40B4-BE49-F238E27FC236}">
                  <a16:creationId xmlns:a16="http://schemas.microsoft.com/office/drawing/2014/main" xmlns="" id="{B832181C-1484-4D96-A3FE-8E399EB024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24775" y="2341563"/>
              <a:ext cx="231775" cy="142875"/>
            </a:xfrm>
            <a:custGeom>
              <a:avLst/>
              <a:gdLst>
                <a:gd name="T0" fmla="*/ 0 w 146"/>
                <a:gd name="T1" fmla="*/ 45 h 90"/>
                <a:gd name="T2" fmla="*/ 73 w 146"/>
                <a:gd name="T3" fmla="*/ 89 h 90"/>
                <a:gd name="T4" fmla="*/ 146 w 146"/>
                <a:gd name="T5" fmla="*/ 44 h 90"/>
                <a:gd name="T6" fmla="*/ 73 w 146"/>
                <a:gd name="T7" fmla="*/ 0 h 90"/>
                <a:gd name="T8" fmla="*/ 0 w 146"/>
                <a:gd name="T9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90">
                  <a:moveTo>
                    <a:pt x="0" y="45"/>
                  </a:moveTo>
                  <a:cubicBezTo>
                    <a:pt x="0" y="70"/>
                    <a:pt x="33" y="90"/>
                    <a:pt x="73" y="89"/>
                  </a:cubicBezTo>
                  <a:cubicBezTo>
                    <a:pt x="113" y="89"/>
                    <a:pt x="146" y="69"/>
                    <a:pt x="146" y="44"/>
                  </a:cubicBezTo>
                  <a:cubicBezTo>
                    <a:pt x="145" y="19"/>
                    <a:pt x="113" y="0"/>
                    <a:pt x="73" y="0"/>
                  </a:cubicBezTo>
                  <a:cubicBezTo>
                    <a:pt x="32" y="0"/>
                    <a:pt x="0" y="21"/>
                    <a:pt x="0" y="45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5" name="Freeform 1035">
              <a:extLst>
                <a:ext uri="{FF2B5EF4-FFF2-40B4-BE49-F238E27FC236}">
                  <a16:creationId xmlns:a16="http://schemas.microsoft.com/office/drawing/2014/main" xmlns="" id="{A6358584-611C-42CE-8DF2-66923768E1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75800" y="2846388"/>
              <a:ext cx="174625" cy="214313"/>
            </a:xfrm>
            <a:custGeom>
              <a:avLst/>
              <a:gdLst>
                <a:gd name="T0" fmla="*/ 5 w 110"/>
                <a:gd name="T1" fmla="*/ 61 h 135"/>
                <a:gd name="T2" fmla="*/ 47 w 110"/>
                <a:gd name="T3" fmla="*/ 131 h 135"/>
                <a:gd name="T4" fmla="*/ 105 w 110"/>
                <a:gd name="T5" fmla="*/ 74 h 135"/>
                <a:gd name="T6" fmla="*/ 63 w 110"/>
                <a:gd name="T7" fmla="*/ 3 h 135"/>
                <a:gd name="T8" fmla="*/ 5 w 110"/>
                <a:gd name="T9" fmla="*/ 6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35">
                  <a:moveTo>
                    <a:pt x="5" y="61"/>
                  </a:moveTo>
                  <a:cubicBezTo>
                    <a:pt x="0" y="96"/>
                    <a:pt x="19" y="128"/>
                    <a:pt x="47" y="131"/>
                  </a:cubicBezTo>
                  <a:cubicBezTo>
                    <a:pt x="75" y="135"/>
                    <a:pt x="101" y="109"/>
                    <a:pt x="105" y="74"/>
                  </a:cubicBezTo>
                  <a:cubicBezTo>
                    <a:pt x="110" y="38"/>
                    <a:pt x="91" y="7"/>
                    <a:pt x="63" y="3"/>
                  </a:cubicBezTo>
                  <a:cubicBezTo>
                    <a:pt x="35" y="0"/>
                    <a:pt x="9" y="26"/>
                    <a:pt x="5" y="61"/>
                  </a:cubicBezTo>
                  <a:close/>
                </a:path>
              </a:pathLst>
            </a:custGeom>
            <a:solidFill>
              <a:srgbClr val="F3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6" name="Freeform 1036">
              <a:extLst>
                <a:ext uri="{FF2B5EF4-FFF2-40B4-BE49-F238E27FC236}">
                  <a16:creationId xmlns:a16="http://schemas.microsoft.com/office/drawing/2014/main" xmlns="" id="{7C6027D6-52C9-42C0-A7C7-599F7E508D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85325" y="2817813"/>
              <a:ext cx="173038" cy="212725"/>
            </a:xfrm>
            <a:custGeom>
              <a:avLst/>
              <a:gdLst>
                <a:gd name="T0" fmla="*/ 4 w 109"/>
                <a:gd name="T1" fmla="*/ 61 h 134"/>
                <a:gd name="T2" fmla="*/ 47 w 109"/>
                <a:gd name="T3" fmla="*/ 131 h 134"/>
                <a:gd name="T4" fmla="*/ 105 w 109"/>
                <a:gd name="T5" fmla="*/ 73 h 134"/>
                <a:gd name="T6" fmla="*/ 63 w 109"/>
                <a:gd name="T7" fmla="*/ 3 h 134"/>
                <a:gd name="T8" fmla="*/ 4 w 109"/>
                <a:gd name="T9" fmla="*/ 6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34">
                  <a:moveTo>
                    <a:pt x="4" y="61"/>
                  </a:moveTo>
                  <a:cubicBezTo>
                    <a:pt x="0" y="96"/>
                    <a:pt x="19" y="127"/>
                    <a:pt x="47" y="131"/>
                  </a:cubicBezTo>
                  <a:cubicBezTo>
                    <a:pt x="75" y="134"/>
                    <a:pt x="101" y="108"/>
                    <a:pt x="105" y="73"/>
                  </a:cubicBezTo>
                  <a:cubicBezTo>
                    <a:pt x="109" y="38"/>
                    <a:pt x="91" y="7"/>
                    <a:pt x="63" y="3"/>
                  </a:cubicBezTo>
                  <a:cubicBezTo>
                    <a:pt x="35" y="0"/>
                    <a:pt x="9" y="25"/>
                    <a:pt x="4" y="61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7" name="Freeform 1037">
              <a:extLst>
                <a:ext uri="{FF2B5EF4-FFF2-40B4-BE49-F238E27FC236}">
                  <a16:creationId xmlns:a16="http://schemas.microsoft.com/office/drawing/2014/main" xmlns="" id="{0B11BEFA-31CD-4962-B00A-B33DA7D701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12238" y="3421063"/>
              <a:ext cx="138113" cy="168275"/>
            </a:xfrm>
            <a:custGeom>
              <a:avLst/>
              <a:gdLst>
                <a:gd name="T0" fmla="*/ 4 w 87"/>
                <a:gd name="T1" fmla="*/ 48 h 107"/>
                <a:gd name="T2" fmla="*/ 37 w 87"/>
                <a:gd name="T3" fmla="*/ 104 h 107"/>
                <a:gd name="T4" fmla="*/ 83 w 87"/>
                <a:gd name="T5" fmla="*/ 58 h 107"/>
                <a:gd name="T6" fmla="*/ 50 w 87"/>
                <a:gd name="T7" fmla="*/ 3 h 107"/>
                <a:gd name="T8" fmla="*/ 4 w 87"/>
                <a:gd name="T9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7">
                  <a:moveTo>
                    <a:pt x="4" y="48"/>
                  </a:moveTo>
                  <a:cubicBezTo>
                    <a:pt x="0" y="76"/>
                    <a:pt x="15" y="101"/>
                    <a:pt x="37" y="104"/>
                  </a:cubicBezTo>
                  <a:cubicBezTo>
                    <a:pt x="59" y="107"/>
                    <a:pt x="80" y="86"/>
                    <a:pt x="83" y="58"/>
                  </a:cubicBezTo>
                  <a:cubicBezTo>
                    <a:pt x="87" y="30"/>
                    <a:pt x="72" y="5"/>
                    <a:pt x="50" y="3"/>
                  </a:cubicBezTo>
                  <a:cubicBezTo>
                    <a:pt x="28" y="0"/>
                    <a:pt x="7" y="20"/>
                    <a:pt x="4" y="48"/>
                  </a:cubicBezTo>
                  <a:close/>
                </a:path>
              </a:pathLst>
            </a:custGeom>
            <a:solidFill>
              <a:srgbClr val="F3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8" name="Freeform 1038">
              <a:extLst>
                <a:ext uri="{FF2B5EF4-FFF2-40B4-BE49-F238E27FC236}">
                  <a16:creationId xmlns:a16="http://schemas.microsoft.com/office/drawing/2014/main" xmlns="" id="{1B19D7DC-C443-42C6-A80C-5D99FA383E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20175" y="3397250"/>
              <a:ext cx="138113" cy="168275"/>
            </a:xfrm>
            <a:custGeom>
              <a:avLst/>
              <a:gdLst>
                <a:gd name="T0" fmla="*/ 3 w 87"/>
                <a:gd name="T1" fmla="*/ 49 h 107"/>
                <a:gd name="T2" fmla="*/ 37 w 87"/>
                <a:gd name="T3" fmla="*/ 104 h 107"/>
                <a:gd name="T4" fmla="*/ 83 w 87"/>
                <a:gd name="T5" fmla="*/ 59 h 107"/>
                <a:gd name="T6" fmla="*/ 49 w 87"/>
                <a:gd name="T7" fmla="*/ 3 h 107"/>
                <a:gd name="T8" fmla="*/ 3 w 87"/>
                <a:gd name="T9" fmla="*/ 4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7">
                  <a:moveTo>
                    <a:pt x="3" y="49"/>
                  </a:moveTo>
                  <a:cubicBezTo>
                    <a:pt x="0" y="77"/>
                    <a:pt x="15" y="102"/>
                    <a:pt x="37" y="104"/>
                  </a:cubicBezTo>
                  <a:cubicBezTo>
                    <a:pt x="59" y="107"/>
                    <a:pt x="79" y="87"/>
                    <a:pt x="83" y="59"/>
                  </a:cubicBezTo>
                  <a:cubicBezTo>
                    <a:pt x="87" y="31"/>
                    <a:pt x="71" y="6"/>
                    <a:pt x="49" y="3"/>
                  </a:cubicBezTo>
                  <a:cubicBezTo>
                    <a:pt x="27" y="0"/>
                    <a:pt x="7" y="21"/>
                    <a:pt x="3" y="49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9" name="Freeform 1039">
              <a:extLst>
                <a:ext uri="{FF2B5EF4-FFF2-40B4-BE49-F238E27FC236}">
                  <a16:creationId xmlns:a16="http://schemas.microsoft.com/office/drawing/2014/main" xmlns="" id="{F9921ED7-90D0-487B-8930-8C5419D2C4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42525" y="2679700"/>
              <a:ext cx="100013" cy="122238"/>
            </a:xfrm>
            <a:custGeom>
              <a:avLst/>
              <a:gdLst>
                <a:gd name="T0" fmla="*/ 3 w 63"/>
                <a:gd name="T1" fmla="*/ 34 h 77"/>
                <a:gd name="T2" fmla="*/ 27 w 63"/>
                <a:gd name="T3" fmla="*/ 75 h 77"/>
                <a:gd name="T4" fmla="*/ 60 w 63"/>
                <a:gd name="T5" fmla="*/ 42 h 77"/>
                <a:gd name="T6" fmla="*/ 36 w 63"/>
                <a:gd name="T7" fmla="*/ 2 h 77"/>
                <a:gd name="T8" fmla="*/ 3 w 63"/>
                <a:gd name="T9" fmla="*/ 3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7">
                  <a:moveTo>
                    <a:pt x="3" y="34"/>
                  </a:moveTo>
                  <a:cubicBezTo>
                    <a:pt x="0" y="55"/>
                    <a:pt x="11" y="73"/>
                    <a:pt x="27" y="75"/>
                  </a:cubicBezTo>
                  <a:cubicBezTo>
                    <a:pt x="43" y="77"/>
                    <a:pt x="58" y="62"/>
                    <a:pt x="60" y="42"/>
                  </a:cubicBezTo>
                  <a:cubicBezTo>
                    <a:pt x="63" y="22"/>
                    <a:pt x="52" y="4"/>
                    <a:pt x="36" y="2"/>
                  </a:cubicBezTo>
                  <a:cubicBezTo>
                    <a:pt x="20" y="0"/>
                    <a:pt x="5" y="14"/>
                    <a:pt x="3" y="34"/>
                  </a:cubicBezTo>
                  <a:close/>
                </a:path>
              </a:pathLst>
            </a:custGeom>
            <a:solidFill>
              <a:srgbClr val="F3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0" name="Freeform 1040">
              <a:extLst>
                <a:ext uri="{FF2B5EF4-FFF2-40B4-BE49-F238E27FC236}">
                  <a16:creationId xmlns:a16="http://schemas.microsoft.com/office/drawing/2014/main" xmlns="" id="{0E631ACF-4607-4F18-9C83-7F2B8B811A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47288" y="2662238"/>
              <a:ext cx="100013" cy="122238"/>
            </a:xfrm>
            <a:custGeom>
              <a:avLst/>
              <a:gdLst>
                <a:gd name="T0" fmla="*/ 3 w 63"/>
                <a:gd name="T1" fmla="*/ 35 h 77"/>
                <a:gd name="T2" fmla="*/ 27 w 63"/>
                <a:gd name="T3" fmla="*/ 75 h 77"/>
                <a:gd name="T4" fmla="*/ 60 w 63"/>
                <a:gd name="T5" fmla="*/ 42 h 77"/>
                <a:gd name="T6" fmla="*/ 36 w 63"/>
                <a:gd name="T7" fmla="*/ 2 h 77"/>
                <a:gd name="T8" fmla="*/ 3 w 63"/>
                <a:gd name="T9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7">
                  <a:moveTo>
                    <a:pt x="3" y="35"/>
                  </a:moveTo>
                  <a:cubicBezTo>
                    <a:pt x="0" y="55"/>
                    <a:pt x="11" y="73"/>
                    <a:pt x="27" y="75"/>
                  </a:cubicBezTo>
                  <a:cubicBezTo>
                    <a:pt x="43" y="77"/>
                    <a:pt x="58" y="62"/>
                    <a:pt x="60" y="42"/>
                  </a:cubicBezTo>
                  <a:cubicBezTo>
                    <a:pt x="63" y="22"/>
                    <a:pt x="52" y="4"/>
                    <a:pt x="36" y="2"/>
                  </a:cubicBezTo>
                  <a:cubicBezTo>
                    <a:pt x="20" y="0"/>
                    <a:pt x="5" y="15"/>
                    <a:pt x="3" y="35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1" name="Freeform 1041">
              <a:extLst>
                <a:ext uri="{FF2B5EF4-FFF2-40B4-BE49-F238E27FC236}">
                  <a16:creationId xmlns:a16="http://schemas.microsoft.com/office/drawing/2014/main" xmlns="" id="{F924F05E-4BD5-4753-BBC4-8F53DB754E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1975" y="3284538"/>
              <a:ext cx="98425" cy="122238"/>
            </a:xfrm>
            <a:custGeom>
              <a:avLst/>
              <a:gdLst>
                <a:gd name="T0" fmla="*/ 2 w 62"/>
                <a:gd name="T1" fmla="*/ 35 h 77"/>
                <a:gd name="T2" fmla="*/ 27 w 62"/>
                <a:gd name="T3" fmla="*/ 75 h 77"/>
                <a:gd name="T4" fmla="*/ 60 w 62"/>
                <a:gd name="T5" fmla="*/ 42 h 77"/>
                <a:gd name="T6" fmla="*/ 36 w 62"/>
                <a:gd name="T7" fmla="*/ 2 h 77"/>
                <a:gd name="T8" fmla="*/ 2 w 62"/>
                <a:gd name="T9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7">
                  <a:moveTo>
                    <a:pt x="2" y="35"/>
                  </a:moveTo>
                  <a:cubicBezTo>
                    <a:pt x="0" y="55"/>
                    <a:pt x="11" y="73"/>
                    <a:pt x="27" y="75"/>
                  </a:cubicBezTo>
                  <a:cubicBezTo>
                    <a:pt x="42" y="77"/>
                    <a:pt x="57" y="62"/>
                    <a:pt x="60" y="42"/>
                  </a:cubicBezTo>
                  <a:cubicBezTo>
                    <a:pt x="62" y="22"/>
                    <a:pt x="52" y="4"/>
                    <a:pt x="36" y="2"/>
                  </a:cubicBezTo>
                  <a:cubicBezTo>
                    <a:pt x="20" y="0"/>
                    <a:pt x="5" y="14"/>
                    <a:pt x="2" y="35"/>
                  </a:cubicBezTo>
                  <a:close/>
                </a:path>
              </a:pathLst>
            </a:custGeom>
            <a:solidFill>
              <a:srgbClr val="F3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2" name="Freeform 1042">
              <a:extLst>
                <a:ext uri="{FF2B5EF4-FFF2-40B4-BE49-F238E27FC236}">
                  <a16:creationId xmlns:a16="http://schemas.microsoft.com/office/drawing/2014/main" xmlns="" id="{F2328635-FD9E-4A99-9D85-1E2B0833B2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6738" y="3267075"/>
              <a:ext cx="100013" cy="122238"/>
            </a:xfrm>
            <a:custGeom>
              <a:avLst/>
              <a:gdLst>
                <a:gd name="T0" fmla="*/ 3 w 63"/>
                <a:gd name="T1" fmla="*/ 35 h 77"/>
                <a:gd name="T2" fmla="*/ 27 w 63"/>
                <a:gd name="T3" fmla="*/ 75 h 77"/>
                <a:gd name="T4" fmla="*/ 60 w 63"/>
                <a:gd name="T5" fmla="*/ 42 h 77"/>
                <a:gd name="T6" fmla="*/ 36 w 63"/>
                <a:gd name="T7" fmla="*/ 2 h 77"/>
                <a:gd name="T8" fmla="*/ 3 w 63"/>
                <a:gd name="T9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7">
                  <a:moveTo>
                    <a:pt x="3" y="35"/>
                  </a:moveTo>
                  <a:cubicBezTo>
                    <a:pt x="0" y="55"/>
                    <a:pt x="11" y="73"/>
                    <a:pt x="27" y="75"/>
                  </a:cubicBezTo>
                  <a:cubicBezTo>
                    <a:pt x="43" y="77"/>
                    <a:pt x="58" y="62"/>
                    <a:pt x="60" y="42"/>
                  </a:cubicBezTo>
                  <a:cubicBezTo>
                    <a:pt x="63" y="22"/>
                    <a:pt x="52" y="4"/>
                    <a:pt x="36" y="2"/>
                  </a:cubicBezTo>
                  <a:cubicBezTo>
                    <a:pt x="20" y="0"/>
                    <a:pt x="5" y="15"/>
                    <a:pt x="3" y="35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3" name="Freeform 1043">
              <a:extLst>
                <a:ext uri="{FF2B5EF4-FFF2-40B4-BE49-F238E27FC236}">
                  <a16:creationId xmlns:a16="http://schemas.microsoft.com/office/drawing/2014/main" xmlns="" id="{E0F5A6EC-83A5-4055-8377-F4711D33E9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6913" y="3355975"/>
              <a:ext cx="192088" cy="312738"/>
            </a:xfrm>
            <a:custGeom>
              <a:avLst/>
              <a:gdLst>
                <a:gd name="T0" fmla="*/ 15 w 121"/>
                <a:gd name="T1" fmla="*/ 113 h 198"/>
                <a:gd name="T2" fmla="*/ 88 w 121"/>
                <a:gd name="T3" fmla="*/ 191 h 198"/>
                <a:gd name="T4" fmla="*/ 106 w 121"/>
                <a:gd name="T5" fmla="*/ 85 h 198"/>
                <a:gd name="T6" fmla="*/ 33 w 121"/>
                <a:gd name="T7" fmla="*/ 7 h 198"/>
                <a:gd name="T8" fmla="*/ 15 w 121"/>
                <a:gd name="T9" fmla="*/ 11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98">
                  <a:moveTo>
                    <a:pt x="15" y="113"/>
                  </a:moveTo>
                  <a:cubicBezTo>
                    <a:pt x="31" y="164"/>
                    <a:pt x="63" y="198"/>
                    <a:pt x="88" y="191"/>
                  </a:cubicBezTo>
                  <a:cubicBezTo>
                    <a:pt x="113" y="183"/>
                    <a:pt x="121" y="136"/>
                    <a:pt x="106" y="85"/>
                  </a:cubicBezTo>
                  <a:cubicBezTo>
                    <a:pt x="90" y="35"/>
                    <a:pt x="58" y="0"/>
                    <a:pt x="33" y="7"/>
                  </a:cubicBezTo>
                  <a:cubicBezTo>
                    <a:pt x="8" y="15"/>
                    <a:pt x="0" y="62"/>
                    <a:pt x="15" y="113"/>
                  </a:cubicBezTo>
                  <a:close/>
                </a:path>
              </a:pathLst>
            </a:custGeom>
            <a:solidFill>
              <a:srgbClr val="F9B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4" name="Freeform 1044">
              <a:extLst>
                <a:ext uri="{FF2B5EF4-FFF2-40B4-BE49-F238E27FC236}">
                  <a16:creationId xmlns:a16="http://schemas.microsoft.com/office/drawing/2014/main" xmlns="" id="{A257F7B3-57E0-4CDA-9609-D17628083E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42313" y="3352800"/>
              <a:ext cx="180975" cy="295275"/>
            </a:xfrm>
            <a:custGeom>
              <a:avLst/>
              <a:gdLst>
                <a:gd name="T0" fmla="*/ 14 w 114"/>
                <a:gd name="T1" fmla="*/ 106 h 187"/>
                <a:gd name="T2" fmla="*/ 83 w 114"/>
                <a:gd name="T3" fmla="*/ 180 h 187"/>
                <a:gd name="T4" fmla="*/ 100 w 114"/>
                <a:gd name="T5" fmla="*/ 81 h 187"/>
                <a:gd name="T6" fmla="*/ 31 w 114"/>
                <a:gd name="T7" fmla="*/ 7 h 187"/>
                <a:gd name="T8" fmla="*/ 14 w 114"/>
                <a:gd name="T9" fmla="*/ 10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87">
                  <a:moveTo>
                    <a:pt x="14" y="106"/>
                  </a:moveTo>
                  <a:cubicBezTo>
                    <a:pt x="29" y="154"/>
                    <a:pt x="60" y="187"/>
                    <a:pt x="83" y="180"/>
                  </a:cubicBezTo>
                  <a:cubicBezTo>
                    <a:pt x="107" y="173"/>
                    <a:pt x="114" y="129"/>
                    <a:pt x="100" y="81"/>
                  </a:cubicBezTo>
                  <a:cubicBezTo>
                    <a:pt x="85" y="33"/>
                    <a:pt x="55" y="0"/>
                    <a:pt x="31" y="7"/>
                  </a:cubicBezTo>
                  <a:cubicBezTo>
                    <a:pt x="7" y="14"/>
                    <a:pt x="0" y="59"/>
                    <a:pt x="14" y="106"/>
                  </a:cubicBezTo>
                  <a:close/>
                </a:path>
              </a:pathLst>
            </a:custGeom>
            <a:solidFill>
              <a:srgbClr val="EF9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5" name="Freeform 1045">
              <a:extLst>
                <a:ext uri="{FF2B5EF4-FFF2-40B4-BE49-F238E27FC236}">
                  <a16:creationId xmlns:a16="http://schemas.microsoft.com/office/drawing/2014/main" xmlns="" id="{BE73A1A6-133A-4E49-8CAF-46A4CFF620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3688" y="2986088"/>
              <a:ext cx="96838" cy="158750"/>
            </a:xfrm>
            <a:custGeom>
              <a:avLst/>
              <a:gdLst>
                <a:gd name="T0" fmla="*/ 8 w 61"/>
                <a:gd name="T1" fmla="*/ 57 h 100"/>
                <a:gd name="T2" fmla="*/ 44 w 61"/>
                <a:gd name="T3" fmla="*/ 96 h 100"/>
                <a:gd name="T4" fmla="*/ 53 w 61"/>
                <a:gd name="T5" fmla="*/ 43 h 100"/>
                <a:gd name="T6" fmla="*/ 16 w 61"/>
                <a:gd name="T7" fmla="*/ 4 h 100"/>
                <a:gd name="T8" fmla="*/ 8 w 61"/>
                <a:gd name="T9" fmla="*/ 5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00">
                  <a:moveTo>
                    <a:pt x="8" y="57"/>
                  </a:moveTo>
                  <a:cubicBezTo>
                    <a:pt x="15" y="82"/>
                    <a:pt x="32" y="100"/>
                    <a:pt x="44" y="96"/>
                  </a:cubicBezTo>
                  <a:cubicBezTo>
                    <a:pt x="57" y="92"/>
                    <a:pt x="61" y="68"/>
                    <a:pt x="53" y="43"/>
                  </a:cubicBezTo>
                  <a:cubicBezTo>
                    <a:pt x="45" y="18"/>
                    <a:pt x="29" y="0"/>
                    <a:pt x="16" y="4"/>
                  </a:cubicBezTo>
                  <a:cubicBezTo>
                    <a:pt x="4" y="8"/>
                    <a:pt x="0" y="31"/>
                    <a:pt x="8" y="57"/>
                  </a:cubicBezTo>
                  <a:close/>
                </a:path>
              </a:pathLst>
            </a:custGeom>
            <a:solidFill>
              <a:srgbClr val="F9B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6" name="Freeform 1046">
              <a:extLst>
                <a:ext uri="{FF2B5EF4-FFF2-40B4-BE49-F238E27FC236}">
                  <a16:creationId xmlns:a16="http://schemas.microsoft.com/office/drawing/2014/main" xmlns="" id="{7CC15691-57A1-4ADF-8503-FD8698FD04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6388" y="2984500"/>
              <a:ext cx="90488" cy="149225"/>
            </a:xfrm>
            <a:custGeom>
              <a:avLst/>
              <a:gdLst>
                <a:gd name="T0" fmla="*/ 7 w 57"/>
                <a:gd name="T1" fmla="*/ 54 h 94"/>
                <a:gd name="T2" fmla="*/ 42 w 57"/>
                <a:gd name="T3" fmla="*/ 90 h 94"/>
                <a:gd name="T4" fmla="*/ 50 w 57"/>
                <a:gd name="T5" fmla="*/ 41 h 94"/>
                <a:gd name="T6" fmla="*/ 15 w 57"/>
                <a:gd name="T7" fmla="*/ 4 h 94"/>
                <a:gd name="T8" fmla="*/ 7 w 57"/>
                <a:gd name="T9" fmla="*/ 5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4">
                  <a:moveTo>
                    <a:pt x="7" y="54"/>
                  </a:moveTo>
                  <a:cubicBezTo>
                    <a:pt x="14" y="78"/>
                    <a:pt x="30" y="94"/>
                    <a:pt x="42" y="90"/>
                  </a:cubicBezTo>
                  <a:cubicBezTo>
                    <a:pt x="53" y="87"/>
                    <a:pt x="57" y="65"/>
                    <a:pt x="50" y="41"/>
                  </a:cubicBezTo>
                  <a:cubicBezTo>
                    <a:pt x="43" y="17"/>
                    <a:pt x="27" y="0"/>
                    <a:pt x="15" y="4"/>
                  </a:cubicBezTo>
                  <a:cubicBezTo>
                    <a:pt x="4" y="7"/>
                    <a:pt x="0" y="30"/>
                    <a:pt x="7" y="54"/>
                  </a:cubicBezTo>
                  <a:close/>
                </a:path>
              </a:pathLst>
            </a:custGeom>
            <a:solidFill>
              <a:srgbClr val="EF9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7" name="Freeform 1047">
              <a:extLst>
                <a:ext uri="{FF2B5EF4-FFF2-40B4-BE49-F238E27FC236}">
                  <a16:creationId xmlns:a16="http://schemas.microsoft.com/office/drawing/2014/main" xmlns="" id="{E0D9F618-68E9-46AA-A8BD-77774590B6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64438" y="3092450"/>
              <a:ext cx="96838" cy="157163"/>
            </a:xfrm>
            <a:custGeom>
              <a:avLst/>
              <a:gdLst>
                <a:gd name="T0" fmla="*/ 8 w 61"/>
                <a:gd name="T1" fmla="*/ 56 h 99"/>
                <a:gd name="T2" fmla="*/ 44 w 61"/>
                <a:gd name="T3" fmla="*/ 95 h 99"/>
                <a:gd name="T4" fmla="*/ 53 w 61"/>
                <a:gd name="T5" fmla="*/ 42 h 99"/>
                <a:gd name="T6" fmla="*/ 16 w 61"/>
                <a:gd name="T7" fmla="*/ 3 h 99"/>
                <a:gd name="T8" fmla="*/ 8 w 61"/>
                <a:gd name="T9" fmla="*/ 5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99">
                  <a:moveTo>
                    <a:pt x="8" y="56"/>
                  </a:moveTo>
                  <a:cubicBezTo>
                    <a:pt x="15" y="81"/>
                    <a:pt x="32" y="99"/>
                    <a:pt x="44" y="95"/>
                  </a:cubicBezTo>
                  <a:cubicBezTo>
                    <a:pt x="57" y="91"/>
                    <a:pt x="61" y="68"/>
                    <a:pt x="53" y="42"/>
                  </a:cubicBezTo>
                  <a:cubicBezTo>
                    <a:pt x="45" y="17"/>
                    <a:pt x="29" y="0"/>
                    <a:pt x="16" y="3"/>
                  </a:cubicBezTo>
                  <a:cubicBezTo>
                    <a:pt x="4" y="7"/>
                    <a:pt x="0" y="31"/>
                    <a:pt x="8" y="56"/>
                  </a:cubicBezTo>
                  <a:close/>
                </a:path>
              </a:pathLst>
            </a:custGeom>
            <a:solidFill>
              <a:srgbClr val="F9B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8" name="Freeform 1048">
              <a:extLst>
                <a:ext uri="{FF2B5EF4-FFF2-40B4-BE49-F238E27FC236}">
                  <a16:creationId xmlns:a16="http://schemas.microsoft.com/office/drawing/2014/main" xmlns="" id="{32A2B165-4626-4DBE-BCFD-C07277C917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7138" y="3090863"/>
              <a:ext cx="90488" cy="147638"/>
            </a:xfrm>
            <a:custGeom>
              <a:avLst/>
              <a:gdLst>
                <a:gd name="T0" fmla="*/ 7 w 57"/>
                <a:gd name="T1" fmla="*/ 53 h 93"/>
                <a:gd name="T2" fmla="*/ 42 w 57"/>
                <a:gd name="T3" fmla="*/ 90 h 93"/>
                <a:gd name="T4" fmla="*/ 50 w 57"/>
                <a:gd name="T5" fmla="*/ 40 h 93"/>
                <a:gd name="T6" fmla="*/ 15 w 57"/>
                <a:gd name="T7" fmla="*/ 3 h 93"/>
                <a:gd name="T8" fmla="*/ 7 w 57"/>
                <a:gd name="T9" fmla="*/ 5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3">
                  <a:moveTo>
                    <a:pt x="7" y="53"/>
                  </a:moveTo>
                  <a:cubicBezTo>
                    <a:pt x="14" y="77"/>
                    <a:pt x="30" y="93"/>
                    <a:pt x="42" y="90"/>
                  </a:cubicBezTo>
                  <a:cubicBezTo>
                    <a:pt x="53" y="86"/>
                    <a:pt x="57" y="64"/>
                    <a:pt x="50" y="40"/>
                  </a:cubicBezTo>
                  <a:cubicBezTo>
                    <a:pt x="43" y="16"/>
                    <a:pt x="27" y="0"/>
                    <a:pt x="15" y="3"/>
                  </a:cubicBezTo>
                  <a:cubicBezTo>
                    <a:pt x="4" y="7"/>
                    <a:pt x="0" y="29"/>
                    <a:pt x="7" y="53"/>
                  </a:cubicBezTo>
                  <a:close/>
                </a:path>
              </a:pathLst>
            </a:custGeom>
            <a:solidFill>
              <a:srgbClr val="EF9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9" name="Freeform 1049">
              <a:extLst>
                <a:ext uri="{FF2B5EF4-FFF2-40B4-BE49-F238E27FC236}">
                  <a16:creationId xmlns:a16="http://schemas.microsoft.com/office/drawing/2014/main" xmlns="" id="{57EFDAD8-5D0D-4AF5-9602-1937B20A7B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05775" y="3413125"/>
              <a:ext cx="96838" cy="155575"/>
            </a:xfrm>
            <a:custGeom>
              <a:avLst/>
              <a:gdLst>
                <a:gd name="T0" fmla="*/ 8 w 61"/>
                <a:gd name="T1" fmla="*/ 56 h 99"/>
                <a:gd name="T2" fmla="*/ 45 w 61"/>
                <a:gd name="T3" fmla="*/ 95 h 99"/>
                <a:gd name="T4" fmla="*/ 53 w 61"/>
                <a:gd name="T5" fmla="*/ 43 h 99"/>
                <a:gd name="T6" fmla="*/ 17 w 61"/>
                <a:gd name="T7" fmla="*/ 4 h 99"/>
                <a:gd name="T8" fmla="*/ 8 w 61"/>
                <a:gd name="T9" fmla="*/ 5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99">
                  <a:moveTo>
                    <a:pt x="8" y="56"/>
                  </a:moveTo>
                  <a:cubicBezTo>
                    <a:pt x="16" y="82"/>
                    <a:pt x="32" y="99"/>
                    <a:pt x="45" y="95"/>
                  </a:cubicBezTo>
                  <a:cubicBezTo>
                    <a:pt x="57" y="92"/>
                    <a:pt x="61" y="68"/>
                    <a:pt x="53" y="43"/>
                  </a:cubicBezTo>
                  <a:cubicBezTo>
                    <a:pt x="46" y="17"/>
                    <a:pt x="29" y="0"/>
                    <a:pt x="17" y="4"/>
                  </a:cubicBezTo>
                  <a:cubicBezTo>
                    <a:pt x="4" y="7"/>
                    <a:pt x="0" y="31"/>
                    <a:pt x="8" y="56"/>
                  </a:cubicBezTo>
                  <a:close/>
                </a:path>
              </a:pathLst>
            </a:custGeom>
            <a:solidFill>
              <a:srgbClr val="F9B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0" name="Freeform 1050">
              <a:extLst>
                <a:ext uri="{FF2B5EF4-FFF2-40B4-BE49-F238E27FC236}">
                  <a16:creationId xmlns:a16="http://schemas.microsoft.com/office/drawing/2014/main" xmlns="" id="{DA433C0C-823B-4462-89AD-0F512A17BE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18475" y="3411538"/>
              <a:ext cx="92075" cy="147638"/>
            </a:xfrm>
            <a:custGeom>
              <a:avLst/>
              <a:gdLst>
                <a:gd name="T0" fmla="*/ 8 w 58"/>
                <a:gd name="T1" fmla="*/ 53 h 94"/>
                <a:gd name="T2" fmla="*/ 42 w 58"/>
                <a:gd name="T3" fmla="*/ 90 h 94"/>
                <a:gd name="T4" fmla="*/ 50 w 58"/>
                <a:gd name="T5" fmla="*/ 40 h 94"/>
                <a:gd name="T6" fmla="*/ 16 w 58"/>
                <a:gd name="T7" fmla="*/ 3 h 94"/>
                <a:gd name="T8" fmla="*/ 8 w 58"/>
                <a:gd name="T9" fmla="*/ 5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4">
                  <a:moveTo>
                    <a:pt x="8" y="53"/>
                  </a:moveTo>
                  <a:cubicBezTo>
                    <a:pt x="15" y="77"/>
                    <a:pt x="30" y="94"/>
                    <a:pt x="42" y="90"/>
                  </a:cubicBezTo>
                  <a:cubicBezTo>
                    <a:pt x="54" y="86"/>
                    <a:pt x="58" y="64"/>
                    <a:pt x="50" y="40"/>
                  </a:cubicBezTo>
                  <a:cubicBezTo>
                    <a:pt x="43" y="16"/>
                    <a:pt x="28" y="0"/>
                    <a:pt x="16" y="3"/>
                  </a:cubicBezTo>
                  <a:cubicBezTo>
                    <a:pt x="4" y="7"/>
                    <a:pt x="0" y="29"/>
                    <a:pt x="8" y="53"/>
                  </a:cubicBezTo>
                  <a:close/>
                </a:path>
              </a:pathLst>
            </a:custGeom>
            <a:solidFill>
              <a:srgbClr val="EF9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1" name="Freeform 1051">
              <a:extLst>
                <a:ext uri="{FF2B5EF4-FFF2-40B4-BE49-F238E27FC236}">
                  <a16:creationId xmlns:a16="http://schemas.microsoft.com/office/drawing/2014/main" xmlns="" id="{DA3EAD50-5DB7-488C-BCD8-FFF4C687A6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44063" y="3848101"/>
              <a:ext cx="406400" cy="1344613"/>
            </a:xfrm>
            <a:custGeom>
              <a:avLst/>
              <a:gdLst>
                <a:gd name="T0" fmla="*/ 0 w 256"/>
                <a:gd name="T1" fmla="*/ 146 h 847"/>
                <a:gd name="T2" fmla="*/ 8 w 256"/>
                <a:gd name="T3" fmla="*/ 847 h 847"/>
                <a:gd name="T4" fmla="*/ 256 w 256"/>
                <a:gd name="T5" fmla="*/ 702 h 847"/>
                <a:gd name="T6" fmla="*/ 247 w 256"/>
                <a:gd name="T7" fmla="*/ 0 h 847"/>
                <a:gd name="T8" fmla="*/ 0 w 256"/>
                <a:gd name="T9" fmla="*/ 146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847">
                  <a:moveTo>
                    <a:pt x="0" y="146"/>
                  </a:moveTo>
                  <a:lnTo>
                    <a:pt x="8" y="847"/>
                  </a:lnTo>
                  <a:lnTo>
                    <a:pt x="256" y="702"/>
                  </a:lnTo>
                  <a:lnTo>
                    <a:pt x="247" y="0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FFE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2" name="Freeform 1052">
              <a:extLst>
                <a:ext uri="{FF2B5EF4-FFF2-40B4-BE49-F238E27FC236}">
                  <a16:creationId xmlns:a16="http://schemas.microsoft.com/office/drawing/2014/main" xmlns="" id="{EA29260C-4816-441C-977D-B5166B3345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75800" y="4041776"/>
              <a:ext cx="80963" cy="1150938"/>
            </a:xfrm>
            <a:custGeom>
              <a:avLst/>
              <a:gdLst>
                <a:gd name="T0" fmla="*/ 43 w 51"/>
                <a:gd name="T1" fmla="*/ 24 h 725"/>
                <a:gd name="T2" fmla="*/ 0 w 51"/>
                <a:gd name="T3" fmla="*/ 0 h 725"/>
                <a:gd name="T4" fmla="*/ 9 w 51"/>
                <a:gd name="T5" fmla="*/ 701 h 725"/>
                <a:gd name="T6" fmla="*/ 51 w 51"/>
                <a:gd name="T7" fmla="*/ 725 h 725"/>
                <a:gd name="T8" fmla="*/ 43 w 51"/>
                <a:gd name="T9" fmla="*/ 24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725">
                  <a:moveTo>
                    <a:pt x="43" y="24"/>
                  </a:moveTo>
                  <a:lnTo>
                    <a:pt x="0" y="0"/>
                  </a:lnTo>
                  <a:lnTo>
                    <a:pt x="9" y="701"/>
                  </a:lnTo>
                  <a:lnTo>
                    <a:pt x="51" y="725"/>
                  </a:lnTo>
                  <a:lnTo>
                    <a:pt x="43" y="24"/>
                  </a:lnTo>
                  <a:close/>
                </a:path>
              </a:pathLst>
            </a:custGeom>
            <a:solidFill>
              <a:srgbClr val="E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3" name="Freeform 1053">
              <a:extLst>
                <a:ext uri="{FF2B5EF4-FFF2-40B4-BE49-F238E27FC236}">
                  <a16:creationId xmlns:a16="http://schemas.microsoft.com/office/drawing/2014/main" xmlns="" id="{7E4869DB-EF82-4E2C-BADB-8695112BDD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75800" y="3810001"/>
              <a:ext cx="460375" cy="269875"/>
            </a:xfrm>
            <a:custGeom>
              <a:avLst/>
              <a:gdLst>
                <a:gd name="T0" fmla="*/ 290 w 290"/>
                <a:gd name="T1" fmla="*/ 24 h 170"/>
                <a:gd name="T2" fmla="*/ 248 w 290"/>
                <a:gd name="T3" fmla="*/ 0 h 170"/>
                <a:gd name="T4" fmla="*/ 0 w 290"/>
                <a:gd name="T5" fmla="*/ 146 h 170"/>
                <a:gd name="T6" fmla="*/ 43 w 290"/>
                <a:gd name="T7" fmla="*/ 170 h 170"/>
                <a:gd name="T8" fmla="*/ 290 w 290"/>
                <a:gd name="T9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70">
                  <a:moveTo>
                    <a:pt x="290" y="24"/>
                  </a:moveTo>
                  <a:lnTo>
                    <a:pt x="248" y="0"/>
                  </a:lnTo>
                  <a:lnTo>
                    <a:pt x="0" y="146"/>
                  </a:lnTo>
                  <a:lnTo>
                    <a:pt x="43" y="170"/>
                  </a:lnTo>
                  <a:lnTo>
                    <a:pt x="290" y="24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4" name="Freeform 1054">
              <a:extLst>
                <a:ext uri="{FF2B5EF4-FFF2-40B4-BE49-F238E27FC236}">
                  <a16:creationId xmlns:a16="http://schemas.microsoft.com/office/drawing/2014/main" xmlns="" id="{7235BCB4-E8D3-40C1-A104-51DE574E68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37638" y="4214813"/>
              <a:ext cx="400050" cy="768350"/>
            </a:xfrm>
            <a:custGeom>
              <a:avLst/>
              <a:gdLst>
                <a:gd name="T0" fmla="*/ 0 w 252"/>
                <a:gd name="T1" fmla="*/ 146 h 484"/>
                <a:gd name="T2" fmla="*/ 4 w 252"/>
                <a:gd name="T3" fmla="*/ 484 h 484"/>
                <a:gd name="T4" fmla="*/ 252 w 252"/>
                <a:gd name="T5" fmla="*/ 339 h 484"/>
                <a:gd name="T6" fmla="*/ 248 w 252"/>
                <a:gd name="T7" fmla="*/ 0 h 484"/>
                <a:gd name="T8" fmla="*/ 0 w 252"/>
                <a:gd name="T9" fmla="*/ 14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484">
                  <a:moveTo>
                    <a:pt x="0" y="146"/>
                  </a:moveTo>
                  <a:lnTo>
                    <a:pt x="4" y="484"/>
                  </a:lnTo>
                  <a:lnTo>
                    <a:pt x="252" y="339"/>
                  </a:lnTo>
                  <a:lnTo>
                    <a:pt x="248" y="0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FFE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5" name="Freeform 1055">
              <a:extLst>
                <a:ext uri="{FF2B5EF4-FFF2-40B4-BE49-F238E27FC236}">
                  <a16:creationId xmlns:a16="http://schemas.microsoft.com/office/drawing/2014/main" xmlns="" id="{6390833B-8D64-4F3B-AEE6-7EBC3400B3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70963" y="4408488"/>
              <a:ext cx="73025" cy="574675"/>
            </a:xfrm>
            <a:custGeom>
              <a:avLst/>
              <a:gdLst>
                <a:gd name="T0" fmla="*/ 42 w 46"/>
                <a:gd name="T1" fmla="*/ 24 h 362"/>
                <a:gd name="T2" fmla="*/ 0 w 46"/>
                <a:gd name="T3" fmla="*/ 0 h 362"/>
                <a:gd name="T4" fmla="*/ 4 w 46"/>
                <a:gd name="T5" fmla="*/ 337 h 362"/>
                <a:gd name="T6" fmla="*/ 46 w 46"/>
                <a:gd name="T7" fmla="*/ 362 h 362"/>
                <a:gd name="T8" fmla="*/ 42 w 46"/>
                <a:gd name="T9" fmla="*/ 24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2">
                  <a:moveTo>
                    <a:pt x="42" y="24"/>
                  </a:moveTo>
                  <a:lnTo>
                    <a:pt x="0" y="0"/>
                  </a:lnTo>
                  <a:lnTo>
                    <a:pt x="4" y="337"/>
                  </a:lnTo>
                  <a:lnTo>
                    <a:pt x="46" y="362"/>
                  </a:lnTo>
                  <a:lnTo>
                    <a:pt x="42" y="24"/>
                  </a:lnTo>
                  <a:close/>
                </a:path>
              </a:pathLst>
            </a:custGeom>
            <a:solidFill>
              <a:srgbClr val="E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6" name="Freeform 1056">
              <a:extLst>
                <a:ext uri="{FF2B5EF4-FFF2-40B4-BE49-F238E27FC236}">
                  <a16:creationId xmlns:a16="http://schemas.microsoft.com/office/drawing/2014/main" xmlns="" id="{34DF08AD-CBC5-43AF-9B0A-5EA6F5D093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70963" y="4176713"/>
              <a:ext cx="460375" cy="269875"/>
            </a:xfrm>
            <a:custGeom>
              <a:avLst/>
              <a:gdLst>
                <a:gd name="T0" fmla="*/ 290 w 290"/>
                <a:gd name="T1" fmla="*/ 24 h 170"/>
                <a:gd name="T2" fmla="*/ 247 w 290"/>
                <a:gd name="T3" fmla="*/ 0 h 170"/>
                <a:gd name="T4" fmla="*/ 0 w 290"/>
                <a:gd name="T5" fmla="*/ 146 h 170"/>
                <a:gd name="T6" fmla="*/ 42 w 290"/>
                <a:gd name="T7" fmla="*/ 170 h 170"/>
                <a:gd name="T8" fmla="*/ 290 w 290"/>
                <a:gd name="T9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70">
                  <a:moveTo>
                    <a:pt x="290" y="24"/>
                  </a:moveTo>
                  <a:lnTo>
                    <a:pt x="247" y="0"/>
                  </a:lnTo>
                  <a:lnTo>
                    <a:pt x="0" y="146"/>
                  </a:lnTo>
                  <a:lnTo>
                    <a:pt x="42" y="170"/>
                  </a:lnTo>
                  <a:lnTo>
                    <a:pt x="290" y="24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7" name="Freeform 1057">
              <a:extLst>
                <a:ext uri="{FF2B5EF4-FFF2-40B4-BE49-F238E27FC236}">
                  <a16:creationId xmlns:a16="http://schemas.microsoft.com/office/drawing/2014/main" xmlns="" id="{F6F2F4E0-0494-4327-91FE-84B1FFD4A6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78913" y="4284663"/>
              <a:ext cx="323850" cy="622300"/>
            </a:xfrm>
            <a:custGeom>
              <a:avLst/>
              <a:gdLst>
                <a:gd name="T0" fmla="*/ 0 w 204"/>
                <a:gd name="T1" fmla="*/ 118 h 392"/>
                <a:gd name="T2" fmla="*/ 3 w 204"/>
                <a:gd name="T3" fmla="*/ 392 h 392"/>
                <a:gd name="T4" fmla="*/ 204 w 204"/>
                <a:gd name="T5" fmla="*/ 275 h 392"/>
                <a:gd name="T6" fmla="*/ 201 w 204"/>
                <a:gd name="T7" fmla="*/ 0 h 392"/>
                <a:gd name="T8" fmla="*/ 0 w 204"/>
                <a:gd name="T9" fmla="*/ 11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392">
                  <a:moveTo>
                    <a:pt x="0" y="118"/>
                  </a:moveTo>
                  <a:lnTo>
                    <a:pt x="3" y="392"/>
                  </a:lnTo>
                  <a:lnTo>
                    <a:pt x="204" y="275"/>
                  </a:lnTo>
                  <a:lnTo>
                    <a:pt x="201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80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8" name="Freeform 1058">
              <a:extLst>
                <a:ext uri="{FF2B5EF4-FFF2-40B4-BE49-F238E27FC236}">
                  <a16:creationId xmlns:a16="http://schemas.microsoft.com/office/drawing/2014/main" xmlns="" id="{DBDF057A-C739-4861-B975-BD2D05575C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12388" y="3560763"/>
              <a:ext cx="400050" cy="768350"/>
            </a:xfrm>
            <a:custGeom>
              <a:avLst/>
              <a:gdLst>
                <a:gd name="T0" fmla="*/ 0 w 252"/>
                <a:gd name="T1" fmla="*/ 146 h 484"/>
                <a:gd name="T2" fmla="*/ 4 w 252"/>
                <a:gd name="T3" fmla="*/ 484 h 484"/>
                <a:gd name="T4" fmla="*/ 252 w 252"/>
                <a:gd name="T5" fmla="*/ 339 h 484"/>
                <a:gd name="T6" fmla="*/ 248 w 252"/>
                <a:gd name="T7" fmla="*/ 0 h 484"/>
                <a:gd name="T8" fmla="*/ 0 w 252"/>
                <a:gd name="T9" fmla="*/ 14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484">
                  <a:moveTo>
                    <a:pt x="0" y="146"/>
                  </a:moveTo>
                  <a:lnTo>
                    <a:pt x="4" y="484"/>
                  </a:lnTo>
                  <a:lnTo>
                    <a:pt x="252" y="339"/>
                  </a:lnTo>
                  <a:lnTo>
                    <a:pt x="248" y="0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FFE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9" name="Freeform 1059">
              <a:extLst>
                <a:ext uri="{FF2B5EF4-FFF2-40B4-BE49-F238E27FC236}">
                  <a16:creationId xmlns:a16="http://schemas.microsoft.com/office/drawing/2014/main" xmlns="" id="{015EF574-D647-4983-8134-3F9B640383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45713" y="3752851"/>
              <a:ext cx="73025" cy="576263"/>
            </a:xfrm>
            <a:custGeom>
              <a:avLst/>
              <a:gdLst>
                <a:gd name="T0" fmla="*/ 42 w 46"/>
                <a:gd name="T1" fmla="*/ 25 h 363"/>
                <a:gd name="T2" fmla="*/ 0 w 46"/>
                <a:gd name="T3" fmla="*/ 0 h 363"/>
                <a:gd name="T4" fmla="*/ 4 w 46"/>
                <a:gd name="T5" fmla="*/ 339 h 363"/>
                <a:gd name="T6" fmla="*/ 46 w 46"/>
                <a:gd name="T7" fmla="*/ 363 h 363"/>
                <a:gd name="T8" fmla="*/ 42 w 46"/>
                <a:gd name="T9" fmla="*/ 25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3">
                  <a:moveTo>
                    <a:pt x="42" y="25"/>
                  </a:moveTo>
                  <a:lnTo>
                    <a:pt x="0" y="0"/>
                  </a:lnTo>
                  <a:lnTo>
                    <a:pt x="4" y="339"/>
                  </a:lnTo>
                  <a:lnTo>
                    <a:pt x="46" y="363"/>
                  </a:lnTo>
                  <a:lnTo>
                    <a:pt x="42" y="25"/>
                  </a:lnTo>
                  <a:close/>
                </a:path>
              </a:pathLst>
            </a:custGeom>
            <a:solidFill>
              <a:srgbClr val="E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0" name="Freeform 1060">
              <a:extLst>
                <a:ext uri="{FF2B5EF4-FFF2-40B4-BE49-F238E27FC236}">
                  <a16:creationId xmlns:a16="http://schemas.microsoft.com/office/drawing/2014/main" xmlns="" id="{2E744DEF-CBCD-4300-B5D7-0F2AAC59A7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45713" y="3522663"/>
              <a:ext cx="460375" cy="269875"/>
            </a:xfrm>
            <a:custGeom>
              <a:avLst/>
              <a:gdLst>
                <a:gd name="T0" fmla="*/ 290 w 290"/>
                <a:gd name="T1" fmla="*/ 24 h 170"/>
                <a:gd name="T2" fmla="*/ 247 w 290"/>
                <a:gd name="T3" fmla="*/ 0 h 170"/>
                <a:gd name="T4" fmla="*/ 0 w 290"/>
                <a:gd name="T5" fmla="*/ 145 h 170"/>
                <a:gd name="T6" fmla="*/ 42 w 290"/>
                <a:gd name="T7" fmla="*/ 170 h 170"/>
                <a:gd name="T8" fmla="*/ 290 w 290"/>
                <a:gd name="T9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70">
                  <a:moveTo>
                    <a:pt x="290" y="24"/>
                  </a:moveTo>
                  <a:lnTo>
                    <a:pt x="247" y="0"/>
                  </a:lnTo>
                  <a:lnTo>
                    <a:pt x="0" y="145"/>
                  </a:lnTo>
                  <a:lnTo>
                    <a:pt x="42" y="170"/>
                  </a:lnTo>
                  <a:lnTo>
                    <a:pt x="290" y="24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1" name="Freeform 1061">
              <a:extLst>
                <a:ext uri="{FF2B5EF4-FFF2-40B4-BE49-F238E27FC236}">
                  <a16:creationId xmlns:a16="http://schemas.microsoft.com/office/drawing/2014/main" xmlns="" id="{C778076F-0EAA-4A05-B9F6-3C18008051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3663" y="3630613"/>
              <a:ext cx="323850" cy="623888"/>
            </a:xfrm>
            <a:custGeom>
              <a:avLst/>
              <a:gdLst>
                <a:gd name="T0" fmla="*/ 0 w 204"/>
                <a:gd name="T1" fmla="*/ 118 h 393"/>
                <a:gd name="T2" fmla="*/ 3 w 204"/>
                <a:gd name="T3" fmla="*/ 393 h 393"/>
                <a:gd name="T4" fmla="*/ 204 w 204"/>
                <a:gd name="T5" fmla="*/ 274 h 393"/>
                <a:gd name="T6" fmla="*/ 201 w 204"/>
                <a:gd name="T7" fmla="*/ 0 h 393"/>
                <a:gd name="T8" fmla="*/ 0 w 204"/>
                <a:gd name="T9" fmla="*/ 11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393">
                  <a:moveTo>
                    <a:pt x="0" y="118"/>
                  </a:moveTo>
                  <a:lnTo>
                    <a:pt x="3" y="393"/>
                  </a:lnTo>
                  <a:lnTo>
                    <a:pt x="204" y="274"/>
                  </a:lnTo>
                  <a:lnTo>
                    <a:pt x="201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80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2" name="Freeform 1062">
              <a:extLst>
                <a:ext uri="{FF2B5EF4-FFF2-40B4-BE49-F238E27FC236}">
                  <a16:creationId xmlns:a16="http://schemas.microsoft.com/office/drawing/2014/main" xmlns="" id="{97198DB6-B663-4C32-BD79-4337D08706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44075" y="4079876"/>
              <a:ext cx="241300" cy="377825"/>
            </a:xfrm>
            <a:custGeom>
              <a:avLst/>
              <a:gdLst>
                <a:gd name="T0" fmla="*/ 0 w 152"/>
                <a:gd name="T1" fmla="*/ 88 h 238"/>
                <a:gd name="T2" fmla="*/ 2 w 152"/>
                <a:gd name="T3" fmla="*/ 238 h 238"/>
                <a:gd name="T4" fmla="*/ 152 w 152"/>
                <a:gd name="T5" fmla="*/ 150 h 238"/>
                <a:gd name="T6" fmla="*/ 150 w 152"/>
                <a:gd name="T7" fmla="*/ 0 h 238"/>
                <a:gd name="T8" fmla="*/ 0 w 152"/>
                <a:gd name="T9" fmla="*/ 8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38">
                  <a:moveTo>
                    <a:pt x="0" y="88"/>
                  </a:moveTo>
                  <a:lnTo>
                    <a:pt x="2" y="238"/>
                  </a:lnTo>
                  <a:lnTo>
                    <a:pt x="152" y="150"/>
                  </a:lnTo>
                  <a:lnTo>
                    <a:pt x="150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80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3" name="Freeform 1063">
              <a:extLst>
                <a:ext uri="{FF2B5EF4-FFF2-40B4-BE49-F238E27FC236}">
                  <a16:creationId xmlns:a16="http://schemas.microsoft.com/office/drawing/2014/main" xmlns="" id="{7420EC84-608A-4E58-BEFF-1F067C0819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04388" y="4197351"/>
              <a:ext cx="42863" cy="260350"/>
            </a:xfrm>
            <a:custGeom>
              <a:avLst/>
              <a:gdLst>
                <a:gd name="T0" fmla="*/ 25 w 27"/>
                <a:gd name="T1" fmla="*/ 14 h 164"/>
                <a:gd name="T2" fmla="*/ 0 w 27"/>
                <a:gd name="T3" fmla="*/ 0 h 164"/>
                <a:gd name="T4" fmla="*/ 2 w 27"/>
                <a:gd name="T5" fmla="*/ 149 h 164"/>
                <a:gd name="T6" fmla="*/ 27 w 27"/>
                <a:gd name="T7" fmla="*/ 164 h 164"/>
                <a:gd name="T8" fmla="*/ 25 w 27"/>
                <a:gd name="T9" fmla="*/ 1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4">
                  <a:moveTo>
                    <a:pt x="25" y="14"/>
                  </a:moveTo>
                  <a:lnTo>
                    <a:pt x="0" y="0"/>
                  </a:lnTo>
                  <a:lnTo>
                    <a:pt x="2" y="149"/>
                  </a:lnTo>
                  <a:lnTo>
                    <a:pt x="27" y="164"/>
                  </a:lnTo>
                  <a:lnTo>
                    <a:pt x="25" y="14"/>
                  </a:lnTo>
                  <a:close/>
                </a:path>
              </a:pathLst>
            </a:custGeom>
            <a:solidFill>
              <a:srgbClr val="A47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4" name="Freeform 1064">
              <a:extLst>
                <a:ext uri="{FF2B5EF4-FFF2-40B4-BE49-F238E27FC236}">
                  <a16:creationId xmlns:a16="http://schemas.microsoft.com/office/drawing/2014/main" xmlns="" id="{86B1009C-7E6D-40FF-9A6E-840C3CB296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04388" y="4057651"/>
              <a:ext cx="277813" cy="161925"/>
            </a:xfrm>
            <a:custGeom>
              <a:avLst/>
              <a:gdLst>
                <a:gd name="T0" fmla="*/ 175 w 175"/>
                <a:gd name="T1" fmla="*/ 14 h 102"/>
                <a:gd name="T2" fmla="*/ 149 w 175"/>
                <a:gd name="T3" fmla="*/ 0 h 102"/>
                <a:gd name="T4" fmla="*/ 0 w 175"/>
                <a:gd name="T5" fmla="*/ 88 h 102"/>
                <a:gd name="T6" fmla="*/ 25 w 175"/>
                <a:gd name="T7" fmla="*/ 102 h 102"/>
                <a:gd name="T8" fmla="*/ 175 w 175"/>
                <a:gd name="T9" fmla="*/ 1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02">
                  <a:moveTo>
                    <a:pt x="175" y="14"/>
                  </a:moveTo>
                  <a:lnTo>
                    <a:pt x="149" y="0"/>
                  </a:lnTo>
                  <a:lnTo>
                    <a:pt x="0" y="88"/>
                  </a:lnTo>
                  <a:lnTo>
                    <a:pt x="25" y="102"/>
                  </a:lnTo>
                  <a:lnTo>
                    <a:pt x="175" y="14"/>
                  </a:lnTo>
                  <a:close/>
                </a:path>
              </a:pathLst>
            </a:custGeom>
            <a:solidFill>
              <a:srgbClr val="A3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5" name="Freeform 1065">
              <a:extLst>
                <a:ext uri="{FF2B5EF4-FFF2-40B4-BE49-F238E27FC236}">
                  <a16:creationId xmlns:a16="http://schemas.microsoft.com/office/drawing/2014/main" xmlns="" id="{0F05E8E8-2F2B-484D-A612-D3CC53FB10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48838" y="4540251"/>
              <a:ext cx="239713" cy="374650"/>
            </a:xfrm>
            <a:custGeom>
              <a:avLst/>
              <a:gdLst>
                <a:gd name="T0" fmla="*/ 0 w 151"/>
                <a:gd name="T1" fmla="*/ 88 h 236"/>
                <a:gd name="T2" fmla="*/ 2 w 151"/>
                <a:gd name="T3" fmla="*/ 236 h 236"/>
                <a:gd name="T4" fmla="*/ 151 w 151"/>
                <a:gd name="T5" fmla="*/ 149 h 236"/>
                <a:gd name="T6" fmla="*/ 149 w 151"/>
                <a:gd name="T7" fmla="*/ 0 h 236"/>
                <a:gd name="T8" fmla="*/ 0 w 151"/>
                <a:gd name="T9" fmla="*/ 8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36">
                  <a:moveTo>
                    <a:pt x="0" y="88"/>
                  </a:moveTo>
                  <a:lnTo>
                    <a:pt x="2" y="236"/>
                  </a:lnTo>
                  <a:lnTo>
                    <a:pt x="151" y="149"/>
                  </a:lnTo>
                  <a:lnTo>
                    <a:pt x="149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FBE7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6" name="Freeform 1066">
              <a:extLst>
                <a:ext uri="{FF2B5EF4-FFF2-40B4-BE49-F238E27FC236}">
                  <a16:creationId xmlns:a16="http://schemas.microsoft.com/office/drawing/2014/main" xmlns="" id="{6EF8A32E-505D-41E3-B0EF-C551634420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07563" y="4656138"/>
              <a:ext cx="44450" cy="258763"/>
            </a:xfrm>
            <a:custGeom>
              <a:avLst/>
              <a:gdLst>
                <a:gd name="T0" fmla="*/ 26 w 28"/>
                <a:gd name="T1" fmla="*/ 15 h 163"/>
                <a:gd name="T2" fmla="*/ 0 w 28"/>
                <a:gd name="T3" fmla="*/ 0 h 163"/>
                <a:gd name="T4" fmla="*/ 2 w 28"/>
                <a:gd name="T5" fmla="*/ 149 h 163"/>
                <a:gd name="T6" fmla="*/ 28 w 28"/>
                <a:gd name="T7" fmla="*/ 163 h 163"/>
                <a:gd name="T8" fmla="*/ 26 w 28"/>
                <a:gd name="T9" fmla="*/ 1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3">
                  <a:moveTo>
                    <a:pt x="26" y="15"/>
                  </a:moveTo>
                  <a:lnTo>
                    <a:pt x="0" y="0"/>
                  </a:lnTo>
                  <a:lnTo>
                    <a:pt x="2" y="149"/>
                  </a:lnTo>
                  <a:lnTo>
                    <a:pt x="28" y="163"/>
                  </a:lnTo>
                  <a:lnTo>
                    <a:pt x="26" y="15"/>
                  </a:lnTo>
                  <a:close/>
                </a:path>
              </a:pathLst>
            </a:custGeom>
            <a:solidFill>
              <a:srgbClr val="FAD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7" name="Freeform 1067">
              <a:extLst>
                <a:ext uri="{FF2B5EF4-FFF2-40B4-BE49-F238E27FC236}">
                  <a16:creationId xmlns:a16="http://schemas.microsoft.com/office/drawing/2014/main" xmlns="" id="{D5BB7143-B039-4CC3-9579-0D40E449AC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07563" y="4516438"/>
              <a:ext cx="277813" cy="163513"/>
            </a:xfrm>
            <a:custGeom>
              <a:avLst/>
              <a:gdLst>
                <a:gd name="T0" fmla="*/ 175 w 175"/>
                <a:gd name="T1" fmla="*/ 15 h 103"/>
                <a:gd name="T2" fmla="*/ 150 w 175"/>
                <a:gd name="T3" fmla="*/ 0 h 103"/>
                <a:gd name="T4" fmla="*/ 0 w 175"/>
                <a:gd name="T5" fmla="*/ 88 h 103"/>
                <a:gd name="T6" fmla="*/ 26 w 175"/>
                <a:gd name="T7" fmla="*/ 103 h 103"/>
                <a:gd name="T8" fmla="*/ 175 w 175"/>
                <a:gd name="T9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03">
                  <a:moveTo>
                    <a:pt x="175" y="15"/>
                  </a:moveTo>
                  <a:lnTo>
                    <a:pt x="150" y="0"/>
                  </a:lnTo>
                  <a:lnTo>
                    <a:pt x="0" y="88"/>
                  </a:lnTo>
                  <a:lnTo>
                    <a:pt x="26" y="103"/>
                  </a:lnTo>
                  <a:lnTo>
                    <a:pt x="175" y="15"/>
                  </a:lnTo>
                  <a:close/>
                </a:path>
              </a:pathLst>
            </a:custGeom>
            <a:solidFill>
              <a:srgbClr val="FF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8" name="Freeform 1068">
              <a:extLst>
                <a:ext uri="{FF2B5EF4-FFF2-40B4-BE49-F238E27FC236}">
                  <a16:creationId xmlns:a16="http://schemas.microsoft.com/office/drawing/2014/main" xmlns="" id="{D6EAB7A3-1D7C-43C8-8706-0EC378795E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42538" y="3494088"/>
              <a:ext cx="576263" cy="541338"/>
            </a:xfrm>
            <a:custGeom>
              <a:avLst/>
              <a:gdLst>
                <a:gd name="T0" fmla="*/ 235 w 363"/>
                <a:gd name="T1" fmla="*/ 0 h 341"/>
                <a:gd name="T2" fmla="*/ 0 w 363"/>
                <a:gd name="T3" fmla="*/ 120 h 341"/>
                <a:gd name="T4" fmla="*/ 154 w 363"/>
                <a:gd name="T5" fmla="*/ 341 h 341"/>
                <a:gd name="T6" fmla="*/ 361 w 363"/>
                <a:gd name="T7" fmla="*/ 220 h 341"/>
                <a:gd name="T8" fmla="*/ 235 w 363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341">
                  <a:moveTo>
                    <a:pt x="235" y="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154" y="341"/>
                    <a:pt x="154" y="341"/>
                    <a:pt x="154" y="341"/>
                  </a:cubicBezTo>
                  <a:cubicBezTo>
                    <a:pt x="361" y="220"/>
                    <a:pt x="361" y="220"/>
                    <a:pt x="361" y="220"/>
                  </a:cubicBezTo>
                  <a:cubicBezTo>
                    <a:pt x="361" y="220"/>
                    <a:pt x="363" y="46"/>
                    <a:pt x="235" y="0"/>
                  </a:cubicBezTo>
                  <a:close/>
                </a:path>
              </a:pathLst>
            </a:custGeom>
            <a:solidFill>
              <a:srgbClr val="FF8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9" name="Freeform 1069">
              <a:extLst>
                <a:ext uri="{FF2B5EF4-FFF2-40B4-BE49-F238E27FC236}">
                  <a16:creationId xmlns:a16="http://schemas.microsoft.com/office/drawing/2014/main" xmlns="" id="{F8781F32-5F1B-4893-99FF-40815F2672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42538" y="3684588"/>
              <a:ext cx="244475" cy="350838"/>
            </a:xfrm>
            <a:custGeom>
              <a:avLst/>
              <a:gdLst>
                <a:gd name="T0" fmla="*/ 0 w 154"/>
                <a:gd name="T1" fmla="*/ 0 h 221"/>
                <a:gd name="T2" fmla="*/ 1 w 154"/>
                <a:gd name="T3" fmla="*/ 128 h 221"/>
                <a:gd name="T4" fmla="*/ 154 w 154"/>
                <a:gd name="T5" fmla="*/ 221 h 221"/>
                <a:gd name="T6" fmla="*/ 0 w 154"/>
                <a:gd name="T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221">
                  <a:moveTo>
                    <a:pt x="0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4" y="221"/>
                    <a:pt x="135" y="40"/>
                    <a:pt x="0" y="0"/>
                  </a:cubicBezTo>
                  <a:close/>
                </a:path>
              </a:pathLst>
            </a:custGeom>
            <a:solidFill>
              <a:srgbClr val="F86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0" name="Freeform 1070">
              <a:extLst>
                <a:ext uri="{FF2B5EF4-FFF2-40B4-BE49-F238E27FC236}">
                  <a16:creationId xmlns:a16="http://schemas.microsoft.com/office/drawing/2014/main" xmlns="" id="{C020CEA4-CB34-455D-B4C0-017ABC5B2D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98125" y="3535363"/>
              <a:ext cx="263525" cy="365125"/>
            </a:xfrm>
            <a:custGeom>
              <a:avLst/>
              <a:gdLst>
                <a:gd name="T0" fmla="*/ 40 w 166"/>
                <a:gd name="T1" fmla="*/ 0 h 230"/>
                <a:gd name="T2" fmla="*/ 156 w 166"/>
                <a:gd name="T3" fmla="*/ 207 h 230"/>
                <a:gd name="T4" fmla="*/ 118 w 166"/>
                <a:gd name="T5" fmla="*/ 230 h 230"/>
                <a:gd name="T6" fmla="*/ 0 w 166"/>
                <a:gd name="T7" fmla="*/ 20 h 230"/>
                <a:gd name="T8" fmla="*/ 40 w 166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30">
                  <a:moveTo>
                    <a:pt x="40" y="0"/>
                  </a:moveTo>
                  <a:cubicBezTo>
                    <a:pt x="40" y="0"/>
                    <a:pt x="166" y="64"/>
                    <a:pt x="156" y="20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9" y="65"/>
                    <a:pt x="0" y="2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1" name="Freeform 1071">
              <a:extLst>
                <a:ext uri="{FF2B5EF4-FFF2-40B4-BE49-F238E27FC236}">
                  <a16:creationId xmlns:a16="http://schemas.microsoft.com/office/drawing/2014/main" xmlns="" id="{0B77996A-99C4-4146-BBE9-5D43142AFE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63188" y="3613151"/>
              <a:ext cx="263525" cy="363538"/>
            </a:xfrm>
            <a:custGeom>
              <a:avLst/>
              <a:gdLst>
                <a:gd name="T0" fmla="*/ 40 w 166"/>
                <a:gd name="T1" fmla="*/ 0 h 229"/>
                <a:gd name="T2" fmla="*/ 156 w 166"/>
                <a:gd name="T3" fmla="*/ 207 h 229"/>
                <a:gd name="T4" fmla="*/ 118 w 166"/>
                <a:gd name="T5" fmla="*/ 229 h 229"/>
                <a:gd name="T6" fmla="*/ 0 w 166"/>
                <a:gd name="T7" fmla="*/ 19 h 229"/>
                <a:gd name="T8" fmla="*/ 40 w 166"/>
                <a:gd name="T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29">
                  <a:moveTo>
                    <a:pt x="40" y="0"/>
                  </a:moveTo>
                  <a:cubicBezTo>
                    <a:pt x="40" y="0"/>
                    <a:pt x="166" y="63"/>
                    <a:pt x="156" y="20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9" y="65"/>
                    <a:pt x="0" y="19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2" name="Freeform 1072">
              <a:extLst>
                <a:ext uri="{FF2B5EF4-FFF2-40B4-BE49-F238E27FC236}">
                  <a16:creationId xmlns:a16="http://schemas.microsoft.com/office/drawing/2014/main" xmlns="" id="{2614DEA0-4EB1-4BF3-B904-7199D824E5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9375" y="4130676"/>
              <a:ext cx="576263" cy="539750"/>
            </a:xfrm>
            <a:custGeom>
              <a:avLst/>
              <a:gdLst>
                <a:gd name="T0" fmla="*/ 235 w 363"/>
                <a:gd name="T1" fmla="*/ 0 h 340"/>
                <a:gd name="T2" fmla="*/ 0 w 363"/>
                <a:gd name="T3" fmla="*/ 120 h 340"/>
                <a:gd name="T4" fmla="*/ 154 w 363"/>
                <a:gd name="T5" fmla="*/ 340 h 340"/>
                <a:gd name="T6" fmla="*/ 361 w 363"/>
                <a:gd name="T7" fmla="*/ 220 h 340"/>
                <a:gd name="T8" fmla="*/ 235 w 363"/>
                <a:gd name="T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340">
                  <a:moveTo>
                    <a:pt x="235" y="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154" y="340"/>
                    <a:pt x="154" y="340"/>
                    <a:pt x="154" y="340"/>
                  </a:cubicBezTo>
                  <a:cubicBezTo>
                    <a:pt x="361" y="220"/>
                    <a:pt x="361" y="220"/>
                    <a:pt x="361" y="220"/>
                  </a:cubicBezTo>
                  <a:cubicBezTo>
                    <a:pt x="361" y="220"/>
                    <a:pt x="363" y="46"/>
                    <a:pt x="235" y="0"/>
                  </a:cubicBezTo>
                  <a:close/>
                </a:path>
              </a:pathLst>
            </a:custGeom>
            <a:solidFill>
              <a:srgbClr val="FF8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7" name="Freeform 1074">
              <a:extLst>
                <a:ext uri="{FF2B5EF4-FFF2-40B4-BE49-F238E27FC236}">
                  <a16:creationId xmlns:a16="http://schemas.microsoft.com/office/drawing/2014/main" xmlns="" id="{531604FE-0428-48B5-8A60-13EE19EAD6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9375" y="4321175"/>
              <a:ext cx="244475" cy="349250"/>
            </a:xfrm>
            <a:custGeom>
              <a:avLst/>
              <a:gdLst>
                <a:gd name="T0" fmla="*/ 0 w 154"/>
                <a:gd name="T1" fmla="*/ 0 h 220"/>
                <a:gd name="T2" fmla="*/ 1 w 154"/>
                <a:gd name="T3" fmla="*/ 128 h 220"/>
                <a:gd name="T4" fmla="*/ 154 w 154"/>
                <a:gd name="T5" fmla="*/ 220 h 220"/>
                <a:gd name="T6" fmla="*/ 0 w 154"/>
                <a:gd name="T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220">
                  <a:moveTo>
                    <a:pt x="0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54" y="220"/>
                    <a:pt x="154" y="220"/>
                    <a:pt x="154" y="220"/>
                  </a:cubicBezTo>
                  <a:cubicBezTo>
                    <a:pt x="154" y="220"/>
                    <a:pt x="135" y="40"/>
                    <a:pt x="0" y="0"/>
                  </a:cubicBezTo>
                  <a:close/>
                </a:path>
              </a:pathLst>
            </a:custGeom>
            <a:solidFill>
              <a:srgbClr val="F86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8" name="Freeform 1075">
              <a:extLst>
                <a:ext uri="{FF2B5EF4-FFF2-40B4-BE49-F238E27FC236}">
                  <a16:creationId xmlns:a16="http://schemas.microsoft.com/office/drawing/2014/main" xmlns="" id="{A93143E9-EE7E-4F9D-BE61-3102D819C8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24963" y="4171950"/>
              <a:ext cx="265113" cy="365125"/>
            </a:xfrm>
            <a:custGeom>
              <a:avLst/>
              <a:gdLst>
                <a:gd name="T0" fmla="*/ 41 w 167"/>
                <a:gd name="T1" fmla="*/ 0 h 230"/>
                <a:gd name="T2" fmla="*/ 157 w 167"/>
                <a:gd name="T3" fmla="*/ 207 h 230"/>
                <a:gd name="T4" fmla="*/ 118 w 167"/>
                <a:gd name="T5" fmla="*/ 230 h 230"/>
                <a:gd name="T6" fmla="*/ 0 w 167"/>
                <a:gd name="T7" fmla="*/ 19 h 230"/>
                <a:gd name="T8" fmla="*/ 41 w 167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30">
                  <a:moveTo>
                    <a:pt x="41" y="0"/>
                  </a:moveTo>
                  <a:cubicBezTo>
                    <a:pt x="41" y="0"/>
                    <a:pt x="167" y="63"/>
                    <a:pt x="157" y="20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9" y="65"/>
                    <a:pt x="0" y="19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9" name="Freeform 1076">
              <a:extLst>
                <a:ext uri="{FF2B5EF4-FFF2-40B4-BE49-F238E27FC236}">
                  <a16:creationId xmlns:a16="http://schemas.microsoft.com/office/drawing/2014/main" xmlns="" id="{2B1E2D2E-1664-4D9D-B437-D87A07260C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0025" y="4248150"/>
              <a:ext cx="263525" cy="365125"/>
            </a:xfrm>
            <a:custGeom>
              <a:avLst/>
              <a:gdLst>
                <a:gd name="T0" fmla="*/ 41 w 166"/>
                <a:gd name="T1" fmla="*/ 0 h 230"/>
                <a:gd name="T2" fmla="*/ 156 w 166"/>
                <a:gd name="T3" fmla="*/ 208 h 230"/>
                <a:gd name="T4" fmla="*/ 118 w 166"/>
                <a:gd name="T5" fmla="*/ 230 h 230"/>
                <a:gd name="T6" fmla="*/ 0 w 166"/>
                <a:gd name="T7" fmla="*/ 20 h 230"/>
                <a:gd name="T8" fmla="*/ 41 w 166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30">
                  <a:moveTo>
                    <a:pt x="41" y="0"/>
                  </a:moveTo>
                  <a:cubicBezTo>
                    <a:pt x="41" y="0"/>
                    <a:pt x="166" y="64"/>
                    <a:pt x="156" y="208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9" y="66"/>
                    <a:pt x="0" y="2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0" name="Freeform 1077">
              <a:extLst>
                <a:ext uri="{FF2B5EF4-FFF2-40B4-BE49-F238E27FC236}">
                  <a16:creationId xmlns:a16="http://schemas.microsoft.com/office/drawing/2014/main" xmlns="" id="{57EC7A92-C408-498C-BDE3-3E0F07B629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99363" y="4041775"/>
              <a:ext cx="334963" cy="638175"/>
            </a:xfrm>
            <a:custGeom>
              <a:avLst/>
              <a:gdLst>
                <a:gd name="T0" fmla="*/ 210 w 211"/>
                <a:gd name="T1" fmla="*/ 118 h 402"/>
                <a:gd name="T2" fmla="*/ 211 w 211"/>
                <a:gd name="T3" fmla="*/ 402 h 402"/>
                <a:gd name="T4" fmla="*/ 2 w 211"/>
                <a:gd name="T5" fmla="*/ 283 h 402"/>
                <a:gd name="T6" fmla="*/ 0 w 211"/>
                <a:gd name="T7" fmla="*/ 0 h 402"/>
                <a:gd name="T8" fmla="*/ 210 w 211"/>
                <a:gd name="T9" fmla="*/ 11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402">
                  <a:moveTo>
                    <a:pt x="210" y="118"/>
                  </a:moveTo>
                  <a:lnTo>
                    <a:pt x="211" y="402"/>
                  </a:lnTo>
                  <a:lnTo>
                    <a:pt x="2" y="283"/>
                  </a:lnTo>
                  <a:lnTo>
                    <a:pt x="0" y="0"/>
                  </a:lnTo>
                  <a:lnTo>
                    <a:pt x="210" y="118"/>
                  </a:lnTo>
                  <a:close/>
                </a:path>
              </a:pathLst>
            </a:custGeom>
            <a:solidFill>
              <a:srgbClr val="FFE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1" name="Freeform 1078">
              <a:extLst>
                <a:ext uri="{FF2B5EF4-FFF2-40B4-BE49-F238E27FC236}">
                  <a16:creationId xmlns:a16="http://schemas.microsoft.com/office/drawing/2014/main" xmlns="" id="{543B09F5-6780-4B2B-98B3-263B068D6D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32738" y="4195763"/>
              <a:ext cx="57150" cy="484188"/>
            </a:xfrm>
            <a:custGeom>
              <a:avLst/>
              <a:gdLst>
                <a:gd name="T0" fmla="*/ 0 w 36"/>
                <a:gd name="T1" fmla="*/ 21 h 305"/>
                <a:gd name="T2" fmla="*/ 35 w 36"/>
                <a:gd name="T3" fmla="*/ 0 h 305"/>
                <a:gd name="T4" fmla="*/ 36 w 36"/>
                <a:gd name="T5" fmla="*/ 284 h 305"/>
                <a:gd name="T6" fmla="*/ 1 w 36"/>
                <a:gd name="T7" fmla="*/ 305 h 305"/>
                <a:gd name="T8" fmla="*/ 0 w 36"/>
                <a:gd name="T9" fmla="*/ 2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5">
                  <a:moveTo>
                    <a:pt x="0" y="21"/>
                  </a:moveTo>
                  <a:lnTo>
                    <a:pt x="35" y="0"/>
                  </a:lnTo>
                  <a:lnTo>
                    <a:pt x="36" y="284"/>
                  </a:lnTo>
                  <a:lnTo>
                    <a:pt x="1" y="305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2" name="Freeform 1079">
              <a:extLst>
                <a:ext uri="{FF2B5EF4-FFF2-40B4-BE49-F238E27FC236}">
                  <a16:creationId xmlns:a16="http://schemas.microsoft.com/office/drawing/2014/main" xmlns="" id="{9163DEF4-92FF-4A7B-BAED-AB61C574D1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99363" y="4008438"/>
              <a:ext cx="388938" cy="220663"/>
            </a:xfrm>
            <a:custGeom>
              <a:avLst/>
              <a:gdLst>
                <a:gd name="T0" fmla="*/ 0 w 245"/>
                <a:gd name="T1" fmla="*/ 21 h 139"/>
                <a:gd name="T2" fmla="*/ 35 w 245"/>
                <a:gd name="T3" fmla="*/ 0 h 139"/>
                <a:gd name="T4" fmla="*/ 245 w 245"/>
                <a:gd name="T5" fmla="*/ 118 h 139"/>
                <a:gd name="T6" fmla="*/ 210 w 245"/>
                <a:gd name="T7" fmla="*/ 139 h 139"/>
                <a:gd name="T8" fmla="*/ 0 w 245"/>
                <a:gd name="T9" fmla="*/ 2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39">
                  <a:moveTo>
                    <a:pt x="0" y="21"/>
                  </a:moveTo>
                  <a:lnTo>
                    <a:pt x="35" y="0"/>
                  </a:lnTo>
                  <a:lnTo>
                    <a:pt x="245" y="118"/>
                  </a:lnTo>
                  <a:lnTo>
                    <a:pt x="210" y="139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3" name="Freeform 1080">
              <a:extLst>
                <a:ext uri="{FF2B5EF4-FFF2-40B4-BE49-F238E27FC236}">
                  <a16:creationId xmlns:a16="http://schemas.microsoft.com/office/drawing/2014/main" xmlns="" id="{E778FBD2-01F9-423E-B07A-9F420B73C5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27938" y="4100513"/>
              <a:ext cx="271463" cy="515938"/>
            </a:xfrm>
            <a:custGeom>
              <a:avLst/>
              <a:gdLst>
                <a:gd name="T0" fmla="*/ 170 w 171"/>
                <a:gd name="T1" fmla="*/ 96 h 325"/>
                <a:gd name="T2" fmla="*/ 171 w 171"/>
                <a:gd name="T3" fmla="*/ 325 h 325"/>
                <a:gd name="T4" fmla="*/ 2 w 171"/>
                <a:gd name="T5" fmla="*/ 229 h 325"/>
                <a:gd name="T6" fmla="*/ 0 w 171"/>
                <a:gd name="T7" fmla="*/ 0 h 325"/>
                <a:gd name="T8" fmla="*/ 170 w 171"/>
                <a:gd name="T9" fmla="*/ 96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25">
                  <a:moveTo>
                    <a:pt x="170" y="96"/>
                  </a:moveTo>
                  <a:lnTo>
                    <a:pt x="171" y="325"/>
                  </a:lnTo>
                  <a:lnTo>
                    <a:pt x="2" y="229"/>
                  </a:lnTo>
                  <a:lnTo>
                    <a:pt x="0" y="0"/>
                  </a:lnTo>
                  <a:lnTo>
                    <a:pt x="170" y="96"/>
                  </a:lnTo>
                  <a:close/>
                </a:path>
              </a:pathLst>
            </a:custGeom>
            <a:solidFill>
              <a:srgbClr val="80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4" name="Freeform 1081">
              <a:extLst>
                <a:ext uri="{FF2B5EF4-FFF2-40B4-BE49-F238E27FC236}">
                  <a16:creationId xmlns:a16="http://schemas.microsoft.com/office/drawing/2014/main" xmlns="" id="{119B2A48-2699-459A-AD4A-3BC84AD847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32738" y="4229100"/>
              <a:ext cx="333375" cy="636588"/>
            </a:xfrm>
            <a:custGeom>
              <a:avLst/>
              <a:gdLst>
                <a:gd name="T0" fmla="*/ 209 w 210"/>
                <a:gd name="T1" fmla="*/ 119 h 401"/>
                <a:gd name="T2" fmla="*/ 210 w 210"/>
                <a:gd name="T3" fmla="*/ 401 h 401"/>
                <a:gd name="T4" fmla="*/ 1 w 210"/>
                <a:gd name="T5" fmla="*/ 284 h 401"/>
                <a:gd name="T6" fmla="*/ 0 w 210"/>
                <a:gd name="T7" fmla="*/ 0 h 401"/>
                <a:gd name="T8" fmla="*/ 209 w 210"/>
                <a:gd name="T9" fmla="*/ 119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1">
                  <a:moveTo>
                    <a:pt x="209" y="119"/>
                  </a:moveTo>
                  <a:lnTo>
                    <a:pt x="210" y="401"/>
                  </a:lnTo>
                  <a:lnTo>
                    <a:pt x="1" y="284"/>
                  </a:lnTo>
                  <a:lnTo>
                    <a:pt x="0" y="0"/>
                  </a:lnTo>
                  <a:lnTo>
                    <a:pt x="209" y="119"/>
                  </a:lnTo>
                  <a:close/>
                </a:path>
              </a:pathLst>
            </a:custGeom>
            <a:solidFill>
              <a:srgbClr val="FFE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5" name="Freeform 1082">
              <a:extLst>
                <a:ext uri="{FF2B5EF4-FFF2-40B4-BE49-F238E27FC236}">
                  <a16:creationId xmlns:a16="http://schemas.microsoft.com/office/drawing/2014/main" xmlns="" id="{3A4EB26D-C953-49B6-A20E-2AE730E3CA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64525" y="4384675"/>
              <a:ext cx="57150" cy="481013"/>
            </a:xfrm>
            <a:custGeom>
              <a:avLst/>
              <a:gdLst>
                <a:gd name="T0" fmla="*/ 0 w 36"/>
                <a:gd name="T1" fmla="*/ 21 h 303"/>
                <a:gd name="T2" fmla="*/ 35 w 36"/>
                <a:gd name="T3" fmla="*/ 0 h 303"/>
                <a:gd name="T4" fmla="*/ 36 w 36"/>
                <a:gd name="T5" fmla="*/ 282 h 303"/>
                <a:gd name="T6" fmla="*/ 1 w 36"/>
                <a:gd name="T7" fmla="*/ 303 h 303"/>
                <a:gd name="T8" fmla="*/ 0 w 36"/>
                <a:gd name="T9" fmla="*/ 2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3">
                  <a:moveTo>
                    <a:pt x="0" y="21"/>
                  </a:moveTo>
                  <a:lnTo>
                    <a:pt x="35" y="0"/>
                  </a:lnTo>
                  <a:lnTo>
                    <a:pt x="36" y="282"/>
                  </a:lnTo>
                  <a:lnTo>
                    <a:pt x="1" y="30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6" name="Freeform 1083">
              <a:extLst>
                <a:ext uri="{FF2B5EF4-FFF2-40B4-BE49-F238E27FC236}">
                  <a16:creationId xmlns:a16="http://schemas.microsoft.com/office/drawing/2014/main" xmlns="" id="{6FE654DD-B452-4DC1-8FFD-E47BDF4E5A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32738" y="4195763"/>
              <a:ext cx="387350" cy="222250"/>
            </a:xfrm>
            <a:custGeom>
              <a:avLst/>
              <a:gdLst>
                <a:gd name="T0" fmla="*/ 0 w 244"/>
                <a:gd name="T1" fmla="*/ 21 h 140"/>
                <a:gd name="T2" fmla="*/ 35 w 244"/>
                <a:gd name="T3" fmla="*/ 0 h 140"/>
                <a:gd name="T4" fmla="*/ 244 w 244"/>
                <a:gd name="T5" fmla="*/ 119 h 140"/>
                <a:gd name="T6" fmla="*/ 209 w 244"/>
                <a:gd name="T7" fmla="*/ 140 h 140"/>
                <a:gd name="T8" fmla="*/ 0 w 244"/>
                <a:gd name="T9" fmla="*/ 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40">
                  <a:moveTo>
                    <a:pt x="0" y="21"/>
                  </a:moveTo>
                  <a:lnTo>
                    <a:pt x="35" y="0"/>
                  </a:lnTo>
                  <a:lnTo>
                    <a:pt x="244" y="119"/>
                  </a:lnTo>
                  <a:lnTo>
                    <a:pt x="209" y="14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7" name="Freeform 1084">
              <a:extLst>
                <a:ext uri="{FF2B5EF4-FFF2-40B4-BE49-F238E27FC236}">
                  <a16:creationId xmlns:a16="http://schemas.microsoft.com/office/drawing/2014/main" xmlns="" id="{798D9D92-4BAA-40B1-91DC-73EB3ACF98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61313" y="4287838"/>
              <a:ext cx="269875" cy="517525"/>
            </a:xfrm>
            <a:custGeom>
              <a:avLst/>
              <a:gdLst>
                <a:gd name="T0" fmla="*/ 169 w 170"/>
                <a:gd name="T1" fmla="*/ 96 h 326"/>
                <a:gd name="T2" fmla="*/ 170 w 170"/>
                <a:gd name="T3" fmla="*/ 326 h 326"/>
                <a:gd name="T4" fmla="*/ 1 w 170"/>
                <a:gd name="T5" fmla="*/ 230 h 326"/>
                <a:gd name="T6" fmla="*/ 0 w 170"/>
                <a:gd name="T7" fmla="*/ 0 h 326"/>
                <a:gd name="T8" fmla="*/ 169 w 170"/>
                <a:gd name="T9" fmla="*/ 9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26">
                  <a:moveTo>
                    <a:pt x="169" y="96"/>
                  </a:moveTo>
                  <a:lnTo>
                    <a:pt x="170" y="326"/>
                  </a:lnTo>
                  <a:lnTo>
                    <a:pt x="1" y="230"/>
                  </a:lnTo>
                  <a:lnTo>
                    <a:pt x="0" y="0"/>
                  </a:lnTo>
                  <a:lnTo>
                    <a:pt x="169" y="96"/>
                  </a:lnTo>
                  <a:close/>
                </a:path>
              </a:pathLst>
            </a:custGeom>
            <a:solidFill>
              <a:srgbClr val="80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8" name="Freeform 1085">
              <a:extLst>
                <a:ext uri="{FF2B5EF4-FFF2-40B4-BE49-F238E27FC236}">
                  <a16:creationId xmlns:a16="http://schemas.microsoft.com/office/drawing/2014/main" xmlns="" id="{91B996E6-826F-413A-8B2C-F06280DC45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45375" y="3949700"/>
              <a:ext cx="874713" cy="712788"/>
            </a:xfrm>
            <a:custGeom>
              <a:avLst/>
              <a:gdLst>
                <a:gd name="T0" fmla="*/ 170 w 551"/>
                <a:gd name="T1" fmla="*/ 0 h 449"/>
                <a:gd name="T2" fmla="*/ 551 w 551"/>
                <a:gd name="T3" fmla="*/ 225 h 449"/>
                <a:gd name="T4" fmla="*/ 403 w 551"/>
                <a:gd name="T5" fmla="*/ 449 h 449"/>
                <a:gd name="T6" fmla="*/ 35 w 551"/>
                <a:gd name="T7" fmla="*/ 229 h 449"/>
                <a:gd name="T8" fmla="*/ 170 w 551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449">
                  <a:moveTo>
                    <a:pt x="170" y="0"/>
                  </a:moveTo>
                  <a:cubicBezTo>
                    <a:pt x="551" y="225"/>
                    <a:pt x="551" y="225"/>
                    <a:pt x="551" y="225"/>
                  </a:cubicBezTo>
                  <a:cubicBezTo>
                    <a:pt x="403" y="449"/>
                    <a:pt x="403" y="449"/>
                    <a:pt x="403" y="449"/>
                  </a:cubicBezTo>
                  <a:cubicBezTo>
                    <a:pt x="35" y="229"/>
                    <a:pt x="35" y="229"/>
                    <a:pt x="35" y="229"/>
                  </a:cubicBezTo>
                  <a:cubicBezTo>
                    <a:pt x="35" y="229"/>
                    <a:pt x="0" y="61"/>
                    <a:pt x="170" y="0"/>
                  </a:cubicBezTo>
                  <a:close/>
                </a:path>
              </a:pathLst>
            </a:custGeom>
            <a:solidFill>
              <a:srgbClr val="FF8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9" name="Freeform 1086">
              <a:extLst>
                <a:ext uri="{FF2B5EF4-FFF2-40B4-BE49-F238E27FC236}">
                  <a16:creationId xmlns:a16="http://schemas.microsoft.com/office/drawing/2014/main" xmlns="" id="{6025FC5F-DC6F-446A-B88F-06FDC2F6DE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85138" y="4306888"/>
              <a:ext cx="238125" cy="355600"/>
            </a:xfrm>
            <a:custGeom>
              <a:avLst/>
              <a:gdLst>
                <a:gd name="T0" fmla="*/ 148 w 150"/>
                <a:gd name="T1" fmla="*/ 0 h 224"/>
                <a:gd name="T2" fmla="*/ 150 w 150"/>
                <a:gd name="T3" fmla="*/ 127 h 224"/>
                <a:gd name="T4" fmla="*/ 0 w 150"/>
                <a:gd name="T5" fmla="*/ 224 h 224"/>
                <a:gd name="T6" fmla="*/ 148 w 150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224">
                  <a:moveTo>
                    <a:pt x="148" y="0"/>
                  </a:moveTo>
                  <a:cubicBezTo>
                    <a:pt x="150" y="127"/>
                    <a:pt x="150" y="127"/>
                    <a:pt x="150" y="127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24"/>
                    <a:pt x="14" y="43"/>
                    <a:pt x="148" y="0"/>
                  </a:cubicBezTo>
                  <a:close/>
                </a:path>
              </a:pathLst>
            </a:custGeom>
            <a:solidFill>
              <a:srgbClr val="F86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0" name="Freeform 1087">
              <a:extLst>
                <a:ext uri="{FF2B5EF4-FFF2-40B4-BE49-F238E27FC236}">
                  <a16:creationId xmlns:a16="http://schemas.microsoft.com/office/drawing/2014/main" xmlns="" id="{316A4F36-60F3-4F89-B410-6D7BB5F040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24788" y="4165600"/>
              <a:ext cx="268288" cy="357188"/>
            </a:xfrm>
            <a:custGeom>
              <a:avLst/>
              <a:gdLst>
                <a:gd name="T0" fmla="*/ 129 w 169"/>
                <a:gd name="T1" fmla="*/ 0 h 225"/>
                <a:gd name="T2" fmla="*/ 3 w 169"/>
                <a:gd name="T3" fmla="*/ 201 h 225"/>
                <a:gd name="T4" fmla="*/ 40 w 169"/>
                <a:gd name="T5" fmla="*/ 225 h 225"/>
                <a:gd name="T6" fmla="*/ 169 w 169"/>
                <a:gd name="T7" fmla="*/ 21 h 225"/>
                <a:gd name="T8" fmla="*/ 129 w 169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25">
                  <a:moveTo>
                    <a:pt x="129" y="0"/>
                  </a:moveTo>
                  <a:cubicBezTo>
                    <a:pt x="129" y="0"/>
                    <a:pt x="0" y="57"/>
                    <a:pt x="3" y="201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0" y="225"/>
                    <a:pt x="47" y="61"/>
                    <a:pt x="169" y="21"/>
                  </a:cubicBezTo>
                  <a:lnTo>
                    <a:pt x="129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1" name="Freeform 1088">
              <a:extLst>
                <a:ext uri="{FF2B5EF4-FFF2-40B4-BE49-F238E27FC236}">
                  <a16:creationId xmlns:a16="http://schemas.microsoft.com/office/drawing/2014/main" xmlns="" id="{D8D8E387-E4AE-44F9-A099-A2AAFB0FB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80325" y="4071938"/>
              <a:ext cx="266700" cy="358775"/>
            </a:xfrm>
            <a:custGeom>
              <a:avLst/>
              <a:gdLst>
                <a:gd name="T0" fmla="*/ 128 w 168"/>
                <a:gd name="T1" fmla="*/ 0 h 226"/>
                <a:gd name="T2" fmla="*/ 2 w 168"/>
                <a:gd name="T3" fmla="*/ 201 h 226"/>
                <a:gd name="T4" fmla="*/ 39 w 168"/>
                <a:gd name="T5" fmla="*/ 226 h 226"/>
                <a:gd name="T6" fmla="*/ 168 w 168"/>
                <a:gd name="T7" fmla="*/ 22 h 226"/>
                <a:gd name="T8" fmla="*/ 128 w 168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226">
                  <a:moveTo>
                    <a:pt x="128" y="0"/>
                  </a:moveTo>
                  <a:cubicBezTo>
                    <a:pt x="128" y="0"/>
                    <a:pt x="0" y="57"/>
                    <a:pt x="2" y="201"/>
                  </a:cubicBezTo>
                  <a:cubicBezTo>
                    <a:pt x="39" y="226"/>
                    <a:pt x="39" y="226"/>
                    <a:pt x="39" y="226"/>
                  </a:cubicBezTo>
                  <a:cubicBezTo>
                    <a:pt x="39" y="226"/>
                    <a:pt x="47" y="62"/>
                    <a:pt x="168" y="2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2" name="Freeform 1089">
              <a:extLst>
                <a:ext uri="{FF2B5EF4-FFF2-40B4-BE49-F238E27FC236}">
                  <a16:creationId xmlns:a16="http://schemas.microsoft.com/office/drawing/2014/main" xmlns="" id="{F495AD54-B434-4D1A-840C-10CD1D47EE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45388" y="3989388"/>
              <a:ext cx="268288" cy="357188"/>
            </a:xfrm>
            <a:custGeom>
              <a:avLst/>
              <a:gdLst>
                <a:gd name="T0" fmla="*/ 129 w 169"/>
                <a:gd name="T1" fmla="*/ 0 h 225"/>
                <a:gd name="T2" fmla="*/ 3 w 169"/>
                <a:gd name="T3" fmla="*/ 201 h 225"/>
                <a:gd name="T4" fmla="*/ 40 w 169"/>
                <a:gd name="T5" fmla="*/ 225 h 225"/>
                <a:gd name="T6" fmla="*/ 169 w 169"/>
                <a:gd name="T7" fmla="*/ 21 h 225"/>
                <a:gd name="T8" fmla="*/ 129 w 169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25">
                  <a:moveTo>
                    <a:pt x="129" y="0"/>
                  </a:moveTo>
                  <a:cubicBezTo>
                    <a:pt x="129" y="0"/>
                    <a:pt x="0" y="57"/>
                    <a:pt x="3" y="201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0" y="225"/>
                    <a:pt x="47" y="61"/>
                    <a:pt x="169" y="21"/>
                  </a:cubicBezTo>
                  <a:lnTo>
                    <a:pt x="129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3" name="Freeform 1090">
              <a:extLst>
                <a:ext uri="{FF2B5EF4-FFF2-40B4-BE49-F238E27FC236}">
                  <a16:creationId xmlns:a16="http://schemas.microsoft.com/office/drawing/2014/main" xmlns="" id="{77371F63-D81F-4850-9BA1-9483C20C32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56550" y="4248150"/>
              <a:ext cx="268288" cy="358775"/>
            </a:xfrm>
            <a:custGeom>
              <a:avLst/>
              <a:gdLst>
                <a:gd name="T0" fmla="*/ 129 w 169"/>
                <a:gd name="T1" fmla="*/ 0 h 226"/>
                <a:gd name="T2" fmla="*/ 3 w 169"/>
                <a:gd name="T3" fmla="*/ 201 h 226"/>
                <a:gd name="T4" fmla="*/ 40 w 169"/>
                <a:gd name="T5" fmla="*/ 226 h 226"/>
                <a:gd name="T6" fmla="*/ 169 w 169"/>
                <a:gd name="T7" fmla="*/ 22 h 226"/>
                <a:gd name="T8" fmla="*/ 129 w 169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26">
                  <a:moveTo>
                    <a:pt x="129" y="0"/>
                  </a:moveTo>
                  <a:cubicBezTo>
                    <a:pt x="129" y="0"/>
                    <a:pt x="0" y="57"/>
                    <a:pt x="3" y="201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40" y="226"/>
                    <a:pt x="47" y="62"/>
                    <a:pt x="169" y="22"/>
                  </a:cubicBezTo>
                  <a:lnTo>
                    <a:pt x="129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4" name="Freeform 1091">
              <a:extLst>
                <a:ext uri="{FF2B5EF4-FFF2-40B4-BE49-F238E27FC236}">
                  <a16:creationId xmlns:a16="http://schemas.microsoft.com/office/drawing/2014/main" xmlns="" id="{58C37865-3F10-47D0-8A51-CA3FA1221F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48988" y="3843338"/>
              <a:ext cx="203200" cy="477838"/>
            </a:xfrm>
            <a:custGeom>
              <a:avLst/>
              <a:gdLst>
                <a:gd name="T0" fmla="*/ 128 w 128"/>
                <a:gd name="T1" fmla="*/ 0 h 301"/>
                <a:gd name="T2" fmla="*/ 0 w 128"/>
                <a:gd name="T3" fmla="*/ 218 h 301"/>
                <a:gd name="T4" fmla="*/ 128 w 128"/>
                <a:gd name="T5" fmla="*/ 301 h 301"/>
                <a:gd name="T6" fmla="*/ 128 w 128"/>
                <a:gd name="T7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301">
                  <a:moveTo>
                    <a:pt x="128" y="0"/>
                  </a:moveTo>
                  <a:lnTo>
                    <a:pt x="0" y="218"/>
                  </a:lnTo>
                  <a:lnTo>
                    <a:pt x="128" y="301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5FA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5" name="Freeform 1092">
              <a:extLst>
                <a:ext uri="{FF2B5EF4-FFF2-40B4-BE49-F238E27FC236}">
                  <a16:creationId xmlns:a16="http://schemas.microsoft.com/office/drawing/2014/main" xmlns="" id="{10FBD376-D1C1-4FD5-8B93-22389DAB7A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3843338"/>
              <a:ext cx="214313" cy="477838"/>
            </a:xfrm>
            <a:custGeom>
              <a:avLst/>
              <a:gdLst>
                <a:gd name="T0" fmla="*/ 135 w 135"/>
                <a:gd name="T1" fmla="*/ 219 h 301"/>
                <a:gd name="T2" fmla="*/ 0 w 135"/>
                <a:gd name="T3" fmla="*/ 301 h 301"/>
                <a:gd name="T4" fmla="*/ 0 w 135"/>
                <a:gd name="T5" fmla="*/ 0 h 301"/>
                <a:gd name="T6" fmla="*/ 135 w 135"/>
                <a:gd name="T7" fmla="*/ 21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301">
                  <a:moveTo>
                    <a:pt x="135" y="219"/>
                  </a:moveTo>
                  <a:cubicBezTo>
                    <a:pt x="131" y="221"/>
                    <a:pt x="0" y="301"/>
                    <a:pt x="0" y="30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35" y="219"/>
                  </a:lnTo>
                  <a:close/>
                </a:path>
              </a:pathLst>
            </a:custGeom>
            <a:solidFill>
              <a:srgbClr val="7BC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6" name="Freeform 1093">
              <a:extLst>
                <a:ext uri="{FF2B5EF4-FFF2-40B4-BE49-F238E27FC236}">
                  <a16:creationId xmlns:a16="http://schemas.microsoft.com/office/drawing/2014/main" xmlns="" id="{522724F4-1B1F-4E6F-B877-F9BDDE44DD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52188" y="4292600"/>
              <a:ext cx="47625" cy="100013"/>
            </a:xfrm>
            <a:custGeom>
              <a:avLst/>
              <a:gdLst>
                <a:gd name="T0" fmla="*/ 30 w 30"/>
                <a:gd name="T1" fmla="*/ 45 h 63"/>
                <a:gd name="T2" fmla="*/ 0 w 30"/>
                <a:gd name="T3" fmla="*/ 63 h 63"/>
                <a:gd name="T4" fmla="*/ 0 w 30"/>
                <a:gd name="T5" fmla="*/ 18 h 63"/>
                <a:gd name="T6" fmla="*/ 30 w 30"/>
                <a:gd name="T7" fmla="*/ 0 h 63"/>
                <a:gd name="T8" fmla="*/ 30 w 30"/>
                <a:gd name="T9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3">
                  <a:moveTo>
                    <a:pt x="30" y="45"/>
                  </a:moveTo>
                  <a:lnTo>
                    <a:pt x="0" y="63"/>
                  </a:lnTo>
                  <a:lnTo>
                    <a:pt x="0" y="18"/>
                  </a:lnTo>
                  <a:lnTo>
                    <a:pt x="30" y="0"/>
                  </a:lnTo>
                  <a:lnTo>
                    <a:pt x="30" y="45"/>
                  </a:lnTo>
                  <a:close/>
                </a:path>
              </a:pathLst>
            </a:custGeom>
            <a:solidFill>
              <a:srgbClr val="794A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7" name="Freeform 1094">
              <a:extLst>
                <a:ext uri="{FF2B5EF4-FFF2-40B4-BE49-F238E27FC236}">
                  <a16:creationId xmlns:a16="http://schemas.microsoft.com/office/drawing/2014/main" xmlns="" id="{BFD774E3-9940-4D67-BFAF-13A3FCF5DB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9800" y="4287838"/>
              <a:ext cx="52388" cy="104775"/>
            </a:xfrm>
            <a:custGeom>
              <a:avLst/>
              <a:gdLst>
                <a:gd name="T0" fmla="*/ 0 w 33"/>
                <a:gd name="T1" fmla="*/ 0 h 66"/>
                <a:gd name="T2" fmla="*/ 33 w 33"/>
                <a:gd name="T3" fmla="*/ 21 h 66"/>
                <a:gd name="T4" fmla="*/ 33 w 33"/>
                <a:gd name="T5" fmla="*/ 66 h 66"/>
                <a:gd name="T6" fmla="*/ 0 w 33"/>
                <a:gd name="T7" fmla="*/ 49 h 66"/>
                <a:gd name="T8" fmla="*/ 0 w 33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6">
                  <a:moveTo>
                    <a:pt x="0" y="0"/>
                  </a:moveTo>
                  <a:lnTo>
                    <a:pt x="33" y="21"/>
                  </a:lnTo>
                  <a:lnTo>
                    <a:pt x="33" y="66"/>
                  </a:lnTo>
                  <a:lnTo>
                    <a:pt x="0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3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8" name="Freeform 1095">
              <a:extLst>
                <a:ext uri="{FF2B5EF4-FFF2-40B4-BE49-F238E27FC236}">
                  <a16:creationId xmlns:a16="http://schemas.microsoft.com/office/drawing/2014/main" xmlns="" id="{1A8A3D30-59FC-4B26-BF3D-4B1C23AF18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07150" y="4521200"/>
              <a:ext cx="142875" cy="331788"/>
            </a:xfrm>
            <a:custGeom>
              <a:avLst/>
              <a:gdLst>
                <a:gd name="T0" fmla="*/ 90 w 90"/>
                <a:gd name="T1" fmla="*/ 0 h 209"/>
                <a:gd name="T2" fmla="*/ 0 w 90"/>
                <a:gd name="T3" fmla="*/ 151 h 209"/>
                <a:gd name="T4" fmla="*/ 90 w 90"/>
                <a:gd name="T5" fmla="*/ 209 h 209"/>
                <a:gd name="T6" fmla="*/ 90 w 90"/>
                <a:gd name="T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09">
                  <a:moveTo>
                    <a:pt x="90" y="0"/>
                  </a:moveTo>
                  <a:lnTo>
                    <a:pt x="0" y="151"/>
                  </a:lnTo>
                  <a:lnTo>
                    <a:pt x="90" y="20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5FA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9" name="Freeform 1096">
              <a:extLst>
                <a:ext uri="{FF2B5EF4-FFF2-40B4-BE49-F238E27FC236}">
                  <a16:creationId xmlns:a16="http://schemas.microsoft.com/office/drawing/2014/main" xmlns="" id="{AD3151F8-9899-46D6-8EDC-283258F5FA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0025" y="4521200"/>
              <a:ext cx="149225" cy="331788"/>
            </a:xfrm>
            <a:custGeom>
              <a:avLst/>
              <a:gdLst>
                <a:gd name="T0" fmla="*/ 94 w 94"/>
                <a:gd name="T1" fmla="*/ 152 h 210"/>
                <a:gd name="T2" fmla="*/ 0 w 94"/>
                <a:gd name="T3" fmla="*/ 210 h 210"/>
                <a:gd name="T4" fmla="*/ 0 w 94"/>
                <a:gd name="T5" fmla="*/ 0 h 210"/>
                <a:gd name="T6" fmla="*/ 94 w 94"/>
                <a:gd name="T7" fmla="*/ 15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210">
                  <a:moveTo>
                    <a:pt x="94" y="152"/>
                  </a:moveTo>
                  <a:cubicBezTo>
                    <a:pt x="90" y="153"/>
                    <a:pt x="0" y="210"/>
                    <a:pt x="0" y="21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4" y="152"/>
                  </a:lnTo>
                  <a:close/>
                </a:path>
              </a:pathLst>
            </a:custGeom>
            <a:solidFill>
              <a:srgbClr val="7BC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0" name="Freeform 1097">
              <a:extLst>
                <a:ext uri="{FF2B5EF4-FFF2-40B4-BE49-F238E27FC236}">
                  <a16:creationId xmlns:a16="http://schemas.microsoft.com/office/drawing/2014/main" xmlns="" id="{DC4997CF-E511-4983-AB93-EE477F8215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0025" y="4832350"/>
              <a:ext cx="31750" cy="69850"/>
            </a:xfrm>
            <a:custGeom>
              <a:avLst/>
              <a:gdLst>
                <a:gd name="T0" fmla="*/ 20 w 20"/>
                <a:gd name="T1" fmla="*/ 31 h 44"/>
                <a:gd name="T2" fmla="*/ 0 w 20"/>
                <a:gd name="T3" fmla="*/ 44 h 44"/>
                <a:gd name="T4" fmla="*/ 0 w 20"/>
                <a:gd name="T5" fmla="*/ 13 h 44"/>
                <a:gd name="T6" fmla="*/ 20 w 20"/>
                <a:gd name="T7" fmla="*/ 0 h 44"/>
                <a:gd name="T8" fmla="*/ 20 w 20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4">
                  <a:moveTo>
                    <a:pt x="20" y="31"/>
                  </a:moveTo>
                  <a:lnTo>
                    <a:pt x="0" y="44"/>
                  </a:lnTo>
                  <a:lnTo>
                    <a:pt x="0" y="13"/>
                  </a:lnTo>
                  <a:lnTo>
                    <a:pt x="20" y="0"/>
                  </a:lnTo>
                  <a:lnTo>
                    <a:pt x="20" y="31"/>
                  </a:lnTo>
                  <a:close/>
                </a:path>
              </a:pathLst>
            </a:custGeom>
            <a:solidFill>
              <a:srgbClr val="794A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1" name="Freeform 1098">
              <a:extLst>
                <a:ext uri="{FF2B5EF4-FFF2-40B4-BE49-F238E27FC236}">
                  <a16:creationId xmlns:a16="http://schemas.microsoft.com/office/drawing/2014/main" xmlns="" id="{8EBCC6AC-7A4E-4C10-8987-0331165C48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11925" y="4829175"/>
              <a:ext cx="38100" cy="73025"/>
            </a:xfrm>
            <a:custGeom>
              <a:avLst/>
              <a:gdLst>
                <a:gd name="T0" fmla="*/ 0 w 24"/>
                <a:gd name="T1" fmla="*/ 0 h 46"/>
                <a:gd name="T2" fmla="*/ 24 w 24"/>
                <a:gd name="T3" fmla="*/ 15 h 46"/>
                <a:gd name="T4" fmla="*/ 24 w 24"/>
                <a:gd name="T5" fmla="*/ 46 h 46"/>
                <a:gd name="T6" fmla="*/ 0 w 24"/>
                <a:gd name="T7" fmla="*/ 34 h 46"/>
                <a:gd name="T8" fmla="*/ 0 w 2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">
                  <a:moveTo>
                    <a:pt x="0" y="0"/>
                  </a:moveTo>
                  <a:lnTo>
                    <a:pt x="24" y="15"/>
                  </a:lnTo>
                  <a:lnTo>
                    <a:pt x="24" y="46"/>
                  </a:lnTo>
                  <a:lnTo>
                    <a:pt x="0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3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2" name="Rectangle 1099">
              <a:extLst>
                <a:ext uri="{FF2B5EF4-FFF2-40B4-BE49-F238E27FC236}">
                  <a16:creationId xmlns:a16="http://schemas.microsoft.com/office/drawing/2014/main" xmlns="" id="{D8B316D8-7A5D-4D66-B971-7F54DAD6F13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486900" y="5565775"/>
              <a:ext cx="257175" cy="120650"/>
            </a:xfrm>
            <a:prstGeom prst="rect">
              <a:avLst/>
            </a:prstGeom>
            <a:solidFill>
              <a:srgbClr val="BF8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3" name="Freeform 1100">
              <a:extLst>
                <a:ext uri="{FF2B5EF4-FFF2-40B4-BE49-F238E27FC236}">
                  <a16:creationId xmlns:a16="http://schemas.microsoft.com/office/drawing/2014/main" xmlns="" id="{0F05BDDD-199F-4446-9651-E942F45249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58350" y="5249863"/>
              <a:ext cx="41275" cy="42863"/>
            </a:xfrm>
            <a:custGeom>
              <a:avLst/>
              <a:gdLst>
                <a:gd name="T0" fmla="*/ 25 w 26"/>
                <a:gd name="T1" fmla="*/ 10 h 27"/>
                <a:gd name="T2" fmla="*/ 13 w 26"/>
                <a:gd name="T3" fmla="*/ 15 h 27"/>
                <a:gd name="T4" fmla="*/ 6 w 26"/>
                <a:gd name="T5" fmla="*/ 25 h 27"/>
                <a:gd name="T6" fmla="*/ 0 w 26"/>
                <a:gd name="T7" fmla="*/ 23 h 27"/>
                <a:gd name="T8" fmla="*/ 8 w 26"/>
                <a:gd name="T9" fmla="*/ 9 h 27"/>
                <a:gd name="T10" fmla="*/ 22 w 26"/>
                <a:gd name="T11" fmla="*/ 2 h 27"/>
                <a:gd name="T12" fmla="*/ 25 w 26"/>
                <a:gd name="T1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7">
                  <a:moveTo>
                    <a:pt x="25" y="10"/>
                  </a:moveTo>
                  <a:cubicBezTo>
                    <a:pt x="24" y="15"/>
                    <a:pt x="17" y="16"/>
                    <a:pt x="13" y="15"/>
                  </a:cubicBezTo>
                  <a:cubicBezTo>
                    <a:pt x="12" y="15"/>
                    <a:pt x="9" y="22"/>
                    <a:pt x="6" y="25"/>
                  </a:cubicBezTo>
                  <a:cubicBezTo>
                    <a:pt x="3" y="27"/>
                    <a:pt x="1" y="25"/>
                    <a:pt x="0" y="23"/>
                  </a:cubicBezTo>
                  <a:cubicBezTo>
                    <a:pt x="0" y="23"/>
                    <a:pt x="7" y="12"/>
                    <a:pt x="8" y="9"/>
                  </a:cubicBezTo>
                  <a:cubicBezTo>
                    <a:pt x="14" y="0"/>
                    <a:pt x="18" y="1"/>
                    <a:pt x="22" y="2"/>
                  </a:cubicBezTo>
                  <a:cubicBezTo>
                    <a:pt x="26" y="3"/>
                    <a:pt x="26" y="6"/>
                    <a:pt x="25" y="10"/>
                  </a:cubicBezTo>
                  <a:close/>
                </a:path>
              </a:pathLst>
            </a:custGeom>
            <a:solidFill>
              <a:srgbClr val="F2D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4" name="Freeform 1101">
              <a:extLst>
                <a:ext uri="{FF2B5EF4-FFF2-40B4-BE49-F238E27FC236}">
                  <a16:creationId xmlns:a16="http://schemas.microsoft.com/office/drawing/2014/main" xmlns="" id="{86A22ED7-7924-4485-B65A-A59F0BA660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74225" y="5018088"/>
              <a:ext cx="63500" cy="246063"/>
            </a:xfrm>
            <a:custGeom>
              <a:avLst/>
              <a:gdLst>
                <a:gd name="T0" fmla="*/ 15 w 40"/>
                <a:gd name="T1" fmla="*/ 153 h 155"/>
                <a:gd name="T2" fmla="*/ 39 w 40"/>
                <a:gd name="T3" fmla="*/ 84 h 155"/>
                <a:gd name="T4" fmla="*/ 39 w 40"/>
                <a:gd name="T5" fmla="*/ 29 h 155"/>
                <a:gd name="T6" fmla="*/ 24 w 40"/>
                <a:gd name="T7" fmla="*/ 1 h 155"/>
                <a:gd name="T8" fmla="*/ 11 w 40"/>
                <a:gd name="T9" fmla="*/ 33 h 155"/>
                <a:gd name="T10" fmla="*/ 13 w 40"/>
                <a:gd name="T11" fmla="*/ 88 h 155"/>
                <a:gd name="T12" fmla="*/ 0 w 40"/>
                <a:gd name="T13" fmla="*/ 154 h 155"/>
                <a:gd name="T14" fmla="*/ 15 w 40"/>
                <a:gd name="T15" fmla="*/ 15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55">
                  <a:moveTo>
                    <a:pt x="15" y="153"/>
                  </a:moveTo>
                  <a:cubicBezTo>
                    <a:pt x="19" y="145"/>
                    <a:pt x="39" y="98"/>
                    <a:pt x="39" y="84"/>
                  </a:cubicBezTo>
                  <a:cubicBezTo>
                    <a:pt x="40" y="71"/>
                    <a:pt x="39" y="29"/>
                    <a:pt x="39" y="29"/>
                  </a:cubicBezTo>
                  <a:cubicBezTo>
                    <a:pt x="39" y="29"/>
                    <a:pt x="40" y="2"/>
                    <a:pt x="24" y="1"/>
                  </a:cubicBezTo>
                  <a:cubicBezTo>
                    <a:pt x="14" y="0"/>
                    <a:pt x="5" y="9"/>
                    <a:pt x="11" y="33"/>
                  </a:cubicBezTo>
                  <a:cubicBezTo>
                    <a:pt x="14" y="43"/>
                    <a:pt x="13" y="88"/>
                    <a:pt x="13" y="8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14" y="155"/>
                    <a:pt x="15" y="153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5" name="Freeform 1102">
              <a:extLst>
                <a:ext uri="{FF2B5EF4-FFF2-40B4-BE49-F238E27FC236}">
                  <a16:creationId xmlns:a16="http://schemas.microsoft.com/office/drawing/2014/main" xmlns="" id="{8E599789-4850-4312-A6FA-7F61E478EE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63113" y="5251450"/>
              <a:ext cx="47625" cy="73025"/>
            </a:xfrm>
            <a:custGeom>
              <a:avLst/>
              <a:gdLst>
                <a:gd name="T0" fmla="*/ 24 w 30"/>
                <a:gd name="T1" fmla="*/ 4 h 46"/>
                <a:gd name="T2" fmla="*/ 13 w 30"/>
                <a:gd name="T3" fmla="*/ 0 h 46"/>
                <a:gd name="T4" fmla="*/ 5 w 30"/>
                <a:gd name="T5" fmla="*/ 13 h 46"/>
                <a:gd name="T6" fmla="*/ 5 w 30"/>
                <a:gd name="T7" fmla="*/ 15 h 46"/>
                <a:gd name="T8" fmla="*/ 2 w 30"/>
                <a:gd name="T9" fmla="*/ 32 h 46"/>
                <a:gd name="T10" fmla="*/ 9 w 30"/>
                <a:gd name="T11" fmla="*/ 43 h 46"/>
                <a:gd name="T12" fmla="*/ 9 w 30"/>
                <a:gd name="T13" fmla="*/ 44 h 46"/>
                <a:gd name="T14" fmla="*/ 20 w 30"/>
                <a:gd name="T15" fmla="*/ 37 h 46"/>
                <a:gd name="T16" fmla="*/ 27 w 30"/>
                <a:gd name="T17" fmla="*/ 20 h 46"/>
                <a:gd name="T18" fmla="*/ 24 w 30"/>
                <a:gd name="T1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6">
                  <a:moveTo>
                    <a:pt x="24" y="4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0" y="41"/>
                    <a:pt x="9" y="43"/>
                  </a:cubicBezTo>
                  <a:cubicBezTo>
                    <a:pt x="15" y="45"/>
                    <a:pt x="9" y="44"/>
                    <a:pt x="9" y="44"/>
                  </a:cubicBezTo>
                  <a:cubicBezTo>
                    <a:pt x="17" y="46"/>
                    <a:pt x="20" y="37"/>
                    <a:pt x="20" y="37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9" y="14"/>
                    <a:pt x="30" y="5"/>
                    <a:pt x="24" y="4"/>
                  </a:cubicBezTo>
                  <a:close/>
                </a:path>
              </a:pathLst>
            </a:custGeom>
            <a:solidFill>
              <a:srgbClr val="F2D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6" name="Freeform 1103">
              <a:extLst>
                <a:ext uri="{FF2B5EF4-FFF2-40B4-BE49-F238E27FC236}">
                  <a16:creationId xmlns:a16="http://schemas.microsoft.com/office/drawing/2014/main" xmlns="" id="{D7BC496D-AE43-49E0-8B85-1CA4A18A81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83750" y="5014913"/>
              <a:ext cx="60325" cy="106363"/>
            </a:xfrm>
            <a:custGeom>
              <a:avLst/>
              <a:gdLst>
                <a:gd name="T0" fmla="*/ 14 w 38"/>
                <a:gd name="T1" fmla="*/ 2 h 67"/>
                <a:gd name="T2" fmla="*/ 2 w 38"/>
                <a:gd name="T3" fmla="*/ 26 h 67"/>
                <a:gd name="T4" fmla="*/ 5 w 38"/>
                <a:gd name="T5" fmla="*/ 61 h 67"/>
                <a:gd name="T6" fmla="*/ 20 w 38"/>
                <a:gd name="T7" fmla="*/ 66 h 67"/>
                <a:gd name="T8" fmla="*/ 38 w 38"/>
                <a:gd name="T9" fmla="*/ 58 h 67"/>
                <a:gd name="T10" fmla="*/ 33 w 38"/>
                <a:gd name="T11" fmla="*/ 25 h 67"/>
                <a:gd name="T12" fmla="*/ 14 w 38"/>
                <a:gd name="T1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7">
                  <a:moveTo>
                    <a:pt x="14" y="2"/>
                  </a:moveTo>
                  <a:cubicBezTo>
                    <a:pt x="0" y="5"/>
                    <a:pt x="2" y="26"/>
                    <a:pt x="2" y="26"/>
                  </a:cubicBezTo>
                  <a:cubicBezTo>
                    <a:pt x="2" y="26"/>
                    <a:pt x="4" y="55"/>
                    <a:pt x="5" y="61"/>
                  </a:cubicBezTo>
                  <a:cubicBezTo>
                    <a:pt x="5" y="61"/>
                    <a:pt x="10" y="67"/>
                    <a:pt x="20" y="66"/>
                  </a:cubicBezTo>
                  <a:cubicBezTo>
                    <a:pt x="35" y="64"/>
                    <a:pt x="38" y="58"/>
                    <a:pt x="38" y="58"/>
                  </a:cubicBezTo>
                  <a:cubicBezTo>
                    <a:pt x="36" y="48"/>
                    <a:pt x="34" y="29"/>
                    <a:pt x="33" y="25"/>
                  </a:cubicBezTo>
                  <a:cubicBezTo>
                    <a:pt x="31" y="9"/>
                    <a:pt x="24" y="0"/>
                    <a:pt x="14" y="2"/>
                  </a:cubicBezTo>
                  <a:close/>
                </a:path>
              </a:pathLst>
            </a:custGeom>
            <a:solidFill>
              <a:srgbClr val="26B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7" name="Freeform 1104">
              <a:extLst>
                <a:ext uri="{FF2B5EF4-FFF2-40B4-BE49-F238E27FC236}">
                  <a16:creationId xmlns:a16="http://schemas.microsoft.com/office/drawing/2014/main" xmlns="" id="{E8F298FD-B10A-408C-9F90-68DAB55BF7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42463" y="5595938"/>
              <a:ext cx="131763" cy="61913"/>
            </a:xfrm>
            <a:custGeom>
              <a:avLst/>
              <a:gdLst>
                <a:gd name="T0" fmla="*/ 42 w 83"/>
                <a:gd name="T1" fmla="*/ 0 h 39"/>
                <a:gd name="T2" fmla="*/ 32 w 83"/>
                <a:gd name="T3" fmla="*/ 4 h 39"/>
                <a:gd name="T4" fmla="*/ 16 w 83"/>
                <a:gd name="T5" fmla="*/ 7 h 39"/>
                <a:gd name="T6" fmla="*/ 0 w 83"/>
                <a:gd name="T7" fmla="*/ 17 h 39"/>
                <a:gd name="T8" fmla="*/ 0 w 83"/>
                <a:gd name="T9" fmla="*/ 21 h 39"/>
                <a:gd name="T10" fmla="*/ 8 w 83"/>
                <a:gd name="T11" fmla="*/ 27 h 39"/>
                <a:gd name="T12" fmla="*/ 23 w 83"/>
                <a:gd name="T13" fmla="*/ 31 h 39"/>
                <a:gd name="T14" fmla="*/ 56 w 83"/>
                <a:gd name="T15" fmla="*/ 36 h 39"/>
                <a:gd name="T16" fmla="*/ 66 w 83"/>
                <a:gd name="T17" fmla="*/ 38 h 39"/>
                <a:gd name="T18" fmla="*/ 83 w 83"/>
                <a:gd name="T19" fmla="*/ 26 h 39"/>
                <a:gd name="T20" fmla="*/ 83 w 83"/>
                <a:gd name="T21" fmla="*/ 4 h 39"/>
                <a:gd name="T22" fmla="*/ 42 w 83"/>
                <a:gd name="T2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39">
                  <a:moveTo>
                    <a:pt x="42" y="0"/>
                  </a:moveTo>
                  <a:cubicBezTo>
                    <a:pt x="42" y="0"/>
                    <a:pt x="39" y="3"/>
                    <a:pt x="32" y="4"/>
                  </a:cubicBezTo>
                  <a:cubicBezTo>
                    <a:pt x="29" y="5"/>
                    <a:pt x="16" y="7"/>
                    <a:pt x="16" y="7"/>
                  </a:cubicBezTo>
                  <a:cubicBezTo>
                    <a:pt x="9" y="7"/>
                    <a:pt x="2" y="11"/>
                    <a:pt x="0" y="17"/>
                  </a:cubicBezTo>
                  <a:cubicBezTo>
                    <a:pt x="0" y="17"/>
                    <a:pt x="0" y="20"/>
                    <a:pt x="0" y="21"/>
                  </a:cubicBezTo>
                  <a:cubicBezTo>
                    <a:pt x="1" y="25"/>
                    <a:pt x="4" y="26"/>
                    <a:pt x="8" y="27"/>
                  </a:cubicBezTo>
                  <a:cubicBezTo>
                    <a:pt x="8" y="27"/>
                    <a:pt x="16" y="30"/>
                    <a:pt x="23" y="31"/>
                  </a:cubicBezTo>
                  <a:cubicBezTo>
                    <a:pt x="31" y="33"/>
                    <a:pt x="49" y="36"/>
                    <a:pt x="56" y="36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77" y="39"/>
                    <a:pt x="83" y="30"/>
                    <a:pt x="83" y="26"/>
                  </a:cubicBezTo>
                  <a:cubicBezTo>
                    <a:pt x="83" y="4"/>
                    <a:pt x="83" y="4"/>
                    <a:pt x="83" y="4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30A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8" name="Freeform 1105">
              <a:extLst>
                <a:ext uri="{FF2B5EF4-FFF2-40B4-BE49-F238E27FC236}">
                  <a16:creationId xmlns:a16="http://schemas.microsoft.com/office/drawing/2014/main" xmlns="" id="{60B615AF-D407-4FD1-8F77-C0362DC7E5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91675" y="5556250"/>
              <a:ext cx="111125" cy="74613"/>
            </a:xfrm>
            <a:custGeom>
              <a:avLst/>
              <a:gdLst>
                <a:gd name="T0" fmla="*/ 35 w 70"/>
                <a:gd name="T1" fmla="*/ 0 h 47"/>
                <a:gd name="T2" fmla="*/ 30 w 70"/>
                <a:gd name="T3" fmla="*/ 5 h 47"/>
                <a:gd name="T4" fmla="*/ 21 w 70"/>
                <a:gd name="T5" fmla="*/ 5 h 47"/>
                <a:gd name="T6" fmla="*/ 1 w 70"/>
                <a:gd name="T7" fmla="*/ 12 h 47"/>
                <a:gd name="T8" fmla="*/ 1 w 70"/>
                <a:gd name="T9" fmla="*/ 14 h 47"/>
                <a:gd name="T10" fmla="*/ 5 w 70"/>
                <a:gd name="T11" fmla="*/ 20 h 47"/>
                <a:gd name="T12" fmla="*/ 20 w 70"/>
                <a:gd name="T13" fmla="*/ 30 h 47"/>
                <a:gd name="T14" fmla="*/ 33 w 70"/>
                <a:gd name="T15" fmla="*/ 33 h 47"/>
                <a:gd name="T16" fmla="*/ 40 w 70"/>
                <a:gd name="T17" fmla="*/ 32 h 47"/>
                <a:gd name="T18" fmla="*/ 43 w 70"/>
                <a:gd name="T19" fmla="*/ 40 h 47"/>
                <a:gd name="T20" fmla="*/ 52 w 70"/>
                <a:gd name="T21" fmla="*/ 44 h 47"/>
                <a:gd name="T22" fmla="*/ 70 w 70"/>
                <a:gd name="T23" fmla="*/ 35 h 47"/>
                <a:gd name="T24" fmla="*/ 70 w 70"/>
                <a:gd name="T25" fmla="*/ 10 h 47"/>
                <a:gd name="T26" fmla="*/ 35 w 70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47">
                  <a:moveTo>
                    <a:pt x="35" y="0"/>
                  </a:moveTo>
                  <a:cubicBezTo>
                    <a:pt x="35" y="0"/>
                    <a:pt x="36" y="4"/>
                    <a:pt x="30" y="5"/>
                  </a:cubicBezTo>
                  <a:cubicBezTo>
                    <a:pt x="26" y="5"/>
                    <a:pt x="21" y="5"/>
                    <a:pt x="21" y="5"/>
                  </a:cubicBezTo>
                  <a:cubicBezTo>
                    <a:pt x="12" y="3"/>
                    <a:pt x="3" y="7"/>
                    <a:pt x="1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1" y="16"/>
                    <a:pt x="0" y="16"/>
                    <a:pt x="5" y="20"/>
                  </a:cubicBezTo>
                  <a:cubicBezTo>
                    <a:pt x="5" y="20"/>
                    <a:pt x="14" y="27"/>
                    <a:pt x="20" y="30"/>
                  </a:cubicBezTo>
                  <a:cubicBezTo>
                    <a:pt x="27" y="33"/>
                    <a:pt x="30" y="33"/>
                    <a:pt x="33" y="33"/>
                  </a:cubicBezTo>
                  <a:cubicBezTo>
                    <a:pt x="33" y="33"/>
                    <a:pt x="37" y="32"/>
                    <a:pt x="40" y="32"/>
                  </a:cubicBezTo>
                  <a:cubicBezTo>
                    <a:pt x="43" y="33"/>
                    <a:pt x="43" y="37"/>
                    <a:pt x="43" y="40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62" y="47"/>
                    <a:pt x="70" y="38"/>
                    <a:pt x="70" y="35"/>
                  </a:cubicBezTo>
                  <a:cubicBezTo>
                    <a:pt x="70" y="10"/>
                    <a:pt x="70" y="10"/>
                    <a:pt x="70" y="1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30A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9" name="Freeform 1106">
              <a:extLst>
                <a:ext uri="{FF2B5EF4-FFF2-40B4-BE49-F238E27FC236}">
                  <a16:creationId xmlns:a16="http://schemas.microsoft.com/office/drawing/2014/main" xmlns="" id="{B005E736-9B5E-4989-A34B-F203C77518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93263" y="5576888"/>
              <a:ext cx="68263" cy="41275"/>
            </a:xfrm>
            <a:custGeom>
              <a:avLst/>
              <a:gdLst>
                <a:gd name="T0" fmla="*/ 38 w 43"/>
                <a:gd name="T1" fmla="*/ 18 h 26"/>
                <a:gd name="T2" fmla="*/ 24 w 43"/>
                <a:gd name="T3" fmla="*/ 13 h 26"/>
                <a:gd name="T4" fmla="*/ 6 w 43"/>
                <a:gd name="T5" fmla="*/ 6 h 26"/>
                <a:gd name="T6" fmla="*/ 0 w 43"/>
                <a:gd name="T7" fmla="*/ 0 h 26"/>
                <a:gd name="T8" fmla="*/ 0 w 43"/>
                <a:gd name="T9" fmla="*/ 4 h 26"/>
                <a:gd name="T10" fmla="*/ 6 w 43"/>
                <a:gd name="T11" fmla="*/ 11 h 26"/>
                <a:gd name="T12" fmla="*/ 19 w 43"/>
                <a:gd name="T13" fmla="*/ 17 h 26"/>
                <a:gd name="T14" fmla="*/ 33 w 43"/>
                <a:gd name="T15" fmla="*/ 23 h 26"/>
                <a:gd name="T16" fmla="*/ 40 w 43"/>
                <a:gd name="T17" fmla="*/ 26 h 26"/>
                <a:gd name="T18" fmla="*/ 41 w 43"/>
                <a:gd name="T19" fmla="*/ 21 h 26"/>
                <a:gd name="T20" fmla="*/ 38 w 43"/>
                <a:gd name="T21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6">
                  <a:moveTo>
                    <a:pt x="38" y="18"/>
                  </a:moveTo>
                  <a:cubicBezTo>
                    <a:pt x="37" y="17"/>
                    <a:pt x="28" y="14"/>
                    <a:pt x="24" y="13"/>
                  </a:cubicBezTo>
                  <a:cubicBezTo>
                    <a:pt x="17" y="11"/>
                    <a:pt x="6" y="6"/>
                    <a:pt x="6" y="6"/>
                  </a:cubicBezTo>
                  <a:cubicBezTo>
                    <a:pt x="3" y="4"/>
                    <a:pt x="0" y="2"/>
                    <a:pt x="0" y="0"/>
                  </a:cubicBezTo>
                  <a:cubicBezTo>
                    <a:pt x="0" y="1"/>
                    <a:pt x="0" y="4"/>
                    <a:pt x="0" y="4"/>
                  </a:cubicBezTo>
                  <a:cubicBezTo>
                    <a:pt x="0" y="7"/>
                    <a:pt x="2" y="9"/>
                    <a:pt x="6" y="11"/>
                  </a:cubicBezTo>
                  <a:cubicBezTo>
                    <a:pt x="6" y="11"/>
                    <a:pt x="13" y="14"/>
                    <a:pt x="19" y="17"/>
                  </a:cubicBezTo>
                  <a:cubicBezTo>
                    <a:pt x="25" y="20"/>
                    <a:pt x="28" y="21"/>
                    <a:pt x="33" y="23"/>
                  </a:cubicBezTo>
                  <a:cubicBezTo>
                    <a:pt x="33" y="23"/>
                    <a:pt x="38" y="25"/>
                    <a:pt x="40" y="26"/>
                  </a:cubicBezTo>
                  <a:cubicBezTo>
                    <a:pt x="41" y="26"/>
                    <a:pt x="41" y="20"/>
                    <a:pt x="41" y="21"/>
                  </a:cubicBezTo>
                  <a:cubicBezTo>
                    <a:pt x="41" y="21"/>
                    <a:pt x="43" y="20"/>
                    <a:pt x="38" y="18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0" name="Freeform 1107">
              <a:extLst>
                <a:ext uri="{FF2B5EF4-FFF2-40B4-BE49-F238E27FC236}">
                  <a16:creationId xmlns:a16="http://schemas.microsoft.com/office/drawing/2014/main" xmlns="" id="{1CDDD4C2-D9F7-4136-9369-690AE56EA5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59938" y="5603875"/>
              <a:ext cx="42863" cy="26988"/>
            </a:xfrm>
            <a:custGeom>
              <a:avLst/>
              <a:gdLst>
                <a:gd name="T0" fmla="*/ 9 w 27"/>
                <a:gd name="T1" fmla="*/ 8 h 17"/>
                <a:gd name="T2" fmla="*/ 0 w 27"/>
                <a:gd name="T3" fmla="*/ 6 h 17"/>
                <a:gd name="T4" fmla="*/ 0 w 27"/>
                <a:gd name="T5" fmla="*/ 10 h 17"/>
                <a:gd name="T6" fmla="*/ 9 w 27"/>
                <a:gd name="T7" fmla="*/ 14 h 17"/>
                <a:gd name="T8" fmla="*/ 27 w 27"/>
                <a:gd name="T9" fmla="*/ 6 h 17"/>
                <a:gd name="T10" fmla="*/ 27 w 27"/>
                <a:gd name="T11" fmla="*/ 0 h 17"/>
                <a:gd name="T12" fmla="*/ 9 w 27"/>
                <a:gd name="T1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7">
                  <a:moveTo>
                    <a:pt x="9" y="8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9"/>
                    <a:pt x="0" y="1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9" y="17"/>
                    <a:pt x="27" y="8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19" y="9"/>
                    <a:pt x="9" y="8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1" name="Freeform 1108">
              <a:extLst>
                <a:ext uri="{FF2B5EF4-FFF2-40B4-BE49-F238E27FC236}">
                  <a16:creationId xmlns:a16="http://schemas.microsoft.com/office/drawing/2014/main" xmlns="" id="{DFECD6AF-9F66-4D29-983E-62B9F72681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78975" y="4962525"/>
              <a:ext cx="160338" cy="282575"/>
            </a:xfrm>
            <a:custGeom>
              <a:avLst/>
              <a:gdLst>
                <a:gd name="T0" fmla="*/ 91 w 101"/>
                <a:gd name="T1" fmla="*/ 61 h 178"/>
                <a:gd name="T2" fmla="*/ 91 w 101"/>
                <a:gd name="T3" fmla="*/ 34 h 178"/>
                <a:gd name="T4" fmla="*/ 101 w 101"/>
                <a:gd name="T5" fmla="*/ 2 h 178"/>
                <a:gd name="T6" fmla="*/ 72 w 101"/>
                <a:gd name="T7" fmla="*/ 0 h 178"/>
                <a:gd name="T8" fmla="*/ 63 w 101"/>
                <a:gd name="T9" fmla="*/ 27 h 178"/>
                <a:gd name="T10" fmla="*/ 46 w 101"/>
                <a:gd name="T11" fmla="*/ 44 h 178"/>
                <a:gd name="T12" fmla="*/ 31 w 101"/>
                <a:gd name="T13" fmla="*/ 58 h 178"/>
                <a:gd name="T14" fmla="*/ 16 w 101"/>
                <a:gd name="T15" fmla="*/ 82 h 178"/>
                <a:gd name="T16" fmla="*/ 0 w 101"/>
                <a:gd name="T17" fmla="*/ 164 h 178"/>
                <a:gd name="T18" fmla="*/ 73 w 101"/>
                <a:gd name="T19" fmla="*/ 178 h 178"/>
                <a:gd name="T20" fmla="*/ 88 w 101"/>
                <a:gd name="T21" fmla="*/ 81 h 178"/>
                <a:gd name="T22" fmla="*/ 91 w 101"/>
                <a:gd name="T23" fmla="*/ 6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78">
                  <a:moveTo>
                    <a:pt x="91" y="61"/>
                  </a:moveTo>
                  <a:cubicBezTo>
                    <a:pt x="91" y="61"/>
                    <a:pt x="90" y="41"/>
                    <a:pt x="91" y="34"/>
                  </a:cubicBezTo>
                  <a:cubicBezTo>
                    <a:pt x="93" y="19"/>
                    <a:pt x="101" y="2"/>
                    <a:pt x="101" y="2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58" y="37"/>
                    <a:pt x="49" y="41"/>
                    <a:pt x="46" y="44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7" y="62"/>
                    <a:pt x="19" y="68"/>
                    <a:pt x="16" y="8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73" y="178"/>
                    <a:pt x="73" y="178"/>
                    <a:pt x="73" y="178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90" y="76"/>
                    <a:pt x="92" y="67"/>
                    <a:pt x="91" y="61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2" name="Freeform 1109">
              <a:extLst>
                <a:ext uri="{FF2B5EF4-FFF2-40B4-BE49-F238E27FC236}">
                  <a16:creationId xmlns:a16="http://schemas.microsoft.com/office/drawing/2014/main" xmlns="" id="{072CE560-C8F7-4AED-B306-1988B1E7F8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1838" y="5243513"/>
              <a:ext cx="84138" cy="369888"/>
            </a:xfrm>
            <a:custGeom>
              <a:avLst/>
              <a:gdLst>
                <a:gd name="T0" fmla="*/ 0 w 53"/>
                <a:gd name="T1" fmla="*/ 10 h 233"/>
                <a:gd name="T2" fmla="*/ 2 w 53"/>
                <a:gd name="T3" fmla="*/ 222 h 233"/>
                <a:gd name="T4" fmla="*/ 32 w 53"/>
                <a:gd name="T5" fmla="*/ 233 h 233"/>
                <a:gd name="T6" fmla="*/ 53 w 53"/>
                <a:gd name="T7" fmla="*/ 223 h 233"/>
                <a:gd name="T8" fmla="*/ 50 w 53"/>
                <a:gd name="T9" fmla="*/ 0 h 233"/>
                <a:gd name="T10" fmla="*/ 0 w 53"/>
                <a:gd name="T11" fmla="*/ 1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33">
                  <a:moveTo>
                    <a:pt x="0" y="10"/>
                  </a:moveTo>
                  <a:cubicBezTo>
                    <a:pt x="2" y="222"/>
                    <a:pt x="2" y="222"/>
                    <a:pt x="2" y="222"/>
                  </a:cubicBezTo>
                  <a:cubicBezTo>
                    <a:pt x="2" y="222"/>
                    <a:pt x="13" y="233"/>
                    <a:pt x="32" y="233"/>
                  </a:cubicBezTo>
                  <a:cubicBezTo>
                    <a:pt x="42" y="233"/>
                    <a:pt x="53" y="226"/>
                    <a:pt x="53" y="223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093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3" name="Freeform 1110">
              <a:extLst>
                <a:ext uri="{FF2B5EF4-FFF2-40B4-BE49-F238E27FC236}">
                  <a16:creationId xmlns:a16="http://schemas.microsoft.com/office/drawing/2014/main" xmlns="" id="{027625C1-0423-4895-B327-21D0F247FD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83738" y="5272088"/>
              <a:ext cx="92075" cy="366713"/>
            </a:xfrm>
            <a:custGeom>
              <a:avLst/>
              <a:gdLst>
                <a:gd name="T0" fmla="*/ 0 w 58"/>
                <a:gd name="T1" fmla="*/ 2 h 231"/>
                <a:gd name="T2" fmla="*/ 15 w 58"/>
                <a:gd name="T3" fmla="*/ 197 h 231"/>
                <a:gd name="T4" fmla="*/ 12 w 58"/>
                <a:gd name="T5" fmla="*/ 204 h 231"/>
                <a:gd name="T6" fmla="*/ 11 w 58"/>
                <a:gd name="T7" fmla="*/ 213 h 231"/>
                <a:gd name="T8" fmla="*/ 44 w 58"/>
                <a:gd name="T9" fmla="*/ 230 h 231"/>
                <a:gd name="T10" fmla="*/ 58 w 58"/>
                <a:gd name="T11" fmla="*/ 225 h 231"/>
                <a:gd name="T12" fmla="*/ 53 w 58"/>
                <a:gd name="T13" fmla="*/ 0 h 231"/>
                <a:gd name="T14" fmla="*/ 0 w 58"/>
                <a:gd name="T15" fmla="*/ 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31">
                  <a:moveTo>
                    <a:pt x="0" y="2"/>
                  </a:moveTo>
                  <a:cubicBezTo>
                    <a:pt x="15" y="197"/>
                    <a:pt x="15" y="197"/>
                    <a:pt x="15" y="197"/>
                  </a:cubicBezTo>
                  <a:cubicBezTo>
                    <a:pt x="15" y="197"/>
                    <a:pt x="15" y="201"/>
                    <a:pt x="12" y="204"/>
                  </a:cubicBezTo>
                  <a:cubicBezTo>
                    <a:pt x="10" y="207"/>
                    <a:pt x="10" y="211"/>
                    <a:pt x="11" y="213"/>
                  </a:cubicBezTo>
                  <a:cubicBezTo>
                    <a:pt x="12" y="216"/>
                    <a:pt x="22" y="231"/>
                    <a:pt x="44" y="230"/>
                  </a:cubicBezTo>
                  <a:cubicBezTo>
                    <a:pt x="50" y="230"/>
                    <a:pt x="57" y="227"/>
                    <a:pt x="58" y="225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145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4" name="Freeform 1111">
              <a:extLst>
                <a:ext uri="{FF2B5EF4-FFF2-40B4-BE49-F238E27FC236}">
                  <a16:creationId xmlns:a16="http://schemas.microsoft.com/office/drawing/2014/main" xmlns="" id="{37880B5D-21D3-4173-9200-CE6A384692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77388" y="5014913"/>
              <a:ext cx="152400" cy="287338"/>
            </a:xfrm>
            <a:custGeom>
              <a:avLst/>
              <a:gdLst>
                <a:gd name="T0" fmla="*/ 33 w 96"/>
                <a:gd name="T1" fmla="*/ 11 h 181"/>
                <a:gd name="T2" fmla="*/ 7 w 96"/>
                <a:gd name="T3" fmla="*/ 74 h 181"/>
                <a:gd name="T4" fmla="*/ 0 w 96"/>
                <a:gd name="T5" fmla="*/ 164 h 181"/>
                <a:gd name="T6" fmla="*/ 5 w 96"/>
                <a:gd name="T7" fmla="*/ 172 h 181"/>
                <a:gd name="T8" fmla="*/ 59 w 96"/>
                <a:gd name="T9" fmla="*/ 177 h 181"/>
                <a:gd name="T10" fmla="*/ 84 w 96"/>
                <a:gd name="T11" fmla="*/ 166 h 181"/>
                <a:gd name="T12" fmla="*/ 91 w 96"/>
                <a:gd name="T13" fmla="*/ 50 h 181"/>
                <a:gd name="T14" fmla="*/ 92 w 96"/>
                <a:gd name="T15" fmla="*/ 3 h 181"/>
                <a:gd name="T16" fmla="*/ 85 w 96"/>
                <a:gd name="T17" fmla="*/ 2 h 181"/>
                <a:gd name="T18" fmla="*/ 52 w 96"/>
                <a:gd name="T19" fmla="*/ 8 h 181"/>
                <a:gd name="T20" fmla="*/ 33 w 96"/>
                <a:gd name="T21" fmla="*/ 1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81">
                  <a:moveTo>
                    <a:pt x="33" y="11"/>
                  </a:moveTo>
                  <a:cubicBezTo>
                    <a:pt x="26" y="15"/>
                    <a:pt x="13" y="36"/>
                    <a:pt x="7" y="74"/>
                  </a:cubicBezTo>
                  <a:cubicBezTo>
                    <a:pt x="2" y="105"/>
                    <a:pt x="0" y="164"/>
                    <a:pt x="0" y="164"/>
                  </a:cubicBezTo>
                  <a:cubicBezTo>
                    <a:pt x="0" y="169"/>
                    <a:pt x="1" y="170"/>
                    <a:pt x="5" y="172"/>
                  </a:cubicBezTo>
                  <a:cubicBezTo>
                    <a:pt x="12" y="175"/>
                    <a:pt x="34" y="181"/>
                    <a:pt x="59" y="177"/>
                  </a:cubicBezTo>
                  <a:cubicBezTo>
                    <a:pt x="65" y="176"/>
                    <a:pt x="82" y="172"/>
                    <a:pt x="84" y="166"/>
                  </a:cubicBezTo>
                  <a:cubicBezTo>
                    <a:pt x="84" y="166"/>
                    <a:pt x="76" y="113"/>
                    <a:pt x="91" y="50"/>
                  </a:cubicBezTo>
                  <a:cubicBezTo>
                    <a:pt x="96" y="25"/>
                    <a:pt x="92" y="3"/>
                    <a:pt x="92" y="3"/>
                  </a:cubicBezTo>
                  <a:cubicBezTo>
                    <a:pt x="92" y="3"/>
                    <a:pt x="89" y="2"/>
                    <a:pt x="85" y="2"/>
                  </a:cubicBezTo>
                  <a:cubicBezTo>
                    <a:pt x="69" y="0"/>
                    <a:pt x="52" y="8"/>
                    <a:pt x="52" y="8"/>
                  </a:cubicBezTo>
                  <a:lnTo>
                    <a:pt x="33" y="11"/>
                  </a:lnTo>
                  <a:close/>
                </a:path>
              </a:pathLst>
            </a:custGeom>
            <a:solidFill>
              <a:srgbClr val="2EB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5" name="Freeform 1112">
              <a:extLst>
                <a:ext uri="{FF2B5EF4-FFF2-40B4-BE49-F238E27FC236}">
                  <a16:creationId xmlns:a16="http://schemas.microsoft.com/office/drawing/2014/main" xmlns="" id="{1CA2E767-0877-435E-AD34-C51934F788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45650" y="4865688"/>
              <a:ext cx="125413" cy="123825"/>
            </a:xfrm>
            <a:custGeom>
              <a:avLst/>
              <a:gdLst>
                <a:gd name="T0" fmla="*/ 48 w 79"/>
                <a:gd name="T1" fmla="*/ 9 h 78"/>
                <a:gd name="T2" fmla="*/ 28 w 79"/>
                <a:gd name="T3" fmla="*/ 0 h 78"/>
                <a:gd name="T4" fmla="*/ 7 w 79"/>
                <a:gd name="T5" fmla="*/ 52 h 78"/>
                <a:gd name="T6" fmla="*/ 9 w 79"/>
                <a:gd name="T7" fmla="*/ 74 h 78"/>
                <a:gd name="T8" fmla="*/ 37 w 79"/>
                <a:gd name="T9" fmla="*/ 78 h 78"/>
                <a:gd name="T10" fmla="*/ 59 w 79"/>
                <a:gd name="T11" fmla="*/ 59 h 78"/>
                <a:gd name="T12" fmla="*/ 79 w 79"/>
                <a:gd name="T13" fmla="*/ 28 h 78"/>
                <a:gd name="T14" fmla="*/ 48 w 79"/>
                <a:gd name="T15" fmla="*/ 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78">
                  <a:moveTo>
                    <a:pt x="48" y="9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66"/>
                    <a:pt x="5" y="71"/>
                    <a:pt x="9" y="74"/>
                  </a:cubicBezTo>
                  <a:cubicBezTo>
                    <a:pt x="18" y="78"/>
                    <a:pt x="31" y="78"/>
                    <a:pt x="37" y="78"/>
                  </a:cubicBezTo>
                  <a:cubicBezTo>
                    <a:pt x="50" y="77"/>
                    <a:pt x="58" y="61"/>
                    <a:pt x="59" y="59"/>
                  </a:cubicBezTo>
                  <a:cubicBezTo>
                    <a:pt x="79" y="28"/>
                    <a:pt x="79" y="28"/>
                    <a:pt x="79" y="28"/>
                  </a:cubicBezTo>
                  <a:lnTo>
                    <a:pt x="48" y="9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6" name="Freeform 1113">
              <a:extLst>
                <a:ext uri="{FF2B5EF4-FFF2-40B4-BE49-F238E27FC236}">
                  <a16:creationId xmlns:a16="http://schemas.microsoft.com/office/drawing/2014/main" xmlns="" id="{15A23478-6C2E-4C24-A1A6-672470A201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74225" y="4851400"/>
              <a:ext cx="115888" cy="139700"/>
            </a:xfrm>
            <a:custGeom>
              <a:avLst/>
              <a:gdLst>
                <a:gd name="T0" fmla="*/ 19 w 73"/>
                <a:gd name="T1" fmla="*/ 3 h 88"/>
                <a:gd name="T2" fmla="*/ 7 w 73"/>
                <a:gd name="T3" fmla="*/ 16 h 88"/>
                <a:gd name="T4" fmla="*/ 3 w 73"/>
                <a:gd name="T5" fmla="*/ 43 h 88"/>
                <a:gd name="T6" fmla="*/ 1 w 73"/>
                <a:gd name="T7" fmla="*/ 49 h 88"/>
                <a:gd name="T8" fmla="*/ 4 w 73"/>
                <a:gd name="T9" fmla="*/ 53 h 88"/>
                <a:gd name="T10" fmla="*/ 8 w 73"/>
                <a:gd name="T11" fmla="*/ 46 h 88"/>
                <a:gd name="T12" fmla="*/ 12 w 73"/>
                <a:gd name="T13" fmla="*/ 59 h 88"/>
                <a:gd name="T14" fmla="*/ 13 w 73"/>
                <a:gd name="T15" fmla="*/ 70 h 88"/>
                <a:gd name="T16" fmla="*/ 28 w 73"/>
                <a:gd name="T17" fmla="*/ 87 h 88"/>
                <a:gd name="T18" fmla="*/ 36 w 73"/>
                <a:gd name="T19" fmla="*/ 87 h 88"/>
                <a:gd name="T20" fmla="*/ 54 w 73"/>
                <a:gd name="T21" fmla="*/ 73 h 88"/>
                <a:gd name="T22" fmla="*/ 70 w 73"/>
                <a:gd name="T23" fmla="*/ 31 h 88"/>
                <a:gd name="T24" fmla="*/ 60 w 73"/>
                <a:gd name="T25" fmla="*/ 18 h 88"/>
                <a:gd name="T26" fmla="*/ 57 w 73"/>
                <a:gd name="T27" fmla="*/ 10 h 88"/>
                <a:gd name="T28" fmla="*/ 47 w 73"/>
                <a:gd name="T29" fmla="*/ 9 h 88"/>
                <a:gd name="T30" fmla="*/ 47 w 73"/>
                <a:gd name="T31" fmla="*/ 4 h 88"/>
                <a:gd name="T32" fmla="*/ 40 w 73"/>
                <a:gd name="T33" fmla="*/ 3 h 88"/>
                <a:gd name="T34" fmla="*/ 32 w 73"/>
                <a:gd name="T35" fmla="*/ 5 h 88"/>
                <a:gd name="T36" fmla="*/ 31 w 73"/>
                <a:gd name="T37" fmla="*/ 0 h 88"/>
                <a:gd name="T38" fmla="*/ 19 w 73"/>
                <a:gd name="T3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88">
                  <a:moveTo>
                    <a:pt x="19" y="3"/>
                  </a:moveTo>
                  <a:cubicBezTo>
                    <a:pt x="10" y="6"/>
                    <a:pt x="7" y="15"/>
                    <a:pt x="7" y="16"/>
                  </a:cubicBezTo>
                  <a:cubicBezTo>
                    <a:pt x="10" y="22"/>
                    <a:pt x="5" y="38"/>
                    <a:pt x="3" y="43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1"/>
                    <a:pt x="1" y="55"/>
                    <a:pt x="4" y="53"/>
                  </a:cubicBezTo>
                  <a:cubicBezTo>
                    <a:pt x="7" y="51"/>
                    <a:pt x="6" y="47"/>
                    <a:pt x="8" y="46"/>
                  </a:cubicBezTo>
                  <a:cubicBezTo>
                    <a:pt x="10" y="45"/>
                    <a:pt x="14" y="47"/>
                    <a:pt x="12" y="5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4" y="79"/>
                    <a:pt x="21" y="85"/>
                    <a:pt x="28" y="87"/>
                  </a:cubicBezTo>
                  <a:cubicBezTo>
                    <a:pt x="28" y="87"/>
                    <a:pt x="33" y="88"/>
                    <a:pt x="36" y="87"/>
                  </a:cubicBezTo>
                  <a:cubicBezTo>
                    <a:pt x="38" y="86"/>
                    <a:pt x="50" y="76"/>
                    <a:pt x="54" y="73"/>
                  </a:cubicBezTo>
                  <a:cubicBezTo>
                    <a:pt x="68" y="60"/>
                    <a:pt x="73" y="45"/>
                    <a:pt x="70" y="31"/>
                  </a:cubicBezTo>
                  <a:cubicBezTo>
                    <a:pt x="68" y="25"/>
                    <a:pt x="62" y="19"/>
                    <a:pt x="60" y="18"/>
                  </a:cubicBezTo>
                  <a:cubicBezTo>
                    <a:pt x="51" y="11"/>
                    <a:pt x="57" y="10"/>
                    <a:pt x="57" y="10"/>
                  </a:cubicBezTo>
                  <a:cubicBezTo>
                    <a:pt x="54" y="7"/>
                    <a:pt x="49" y="9"/>
                    <a:pt x="47" y="9"/>
                  </a:cubicBezTo>
                  <a:cubicBezTo>
                    <a:pt x="39" y="9"/>
                    <a:pt x="47" y="5"/>
                    <a:pt x="47" y="4"/>
                  </a:cubicBezTo>
                  <a:cubicBezTo>
                    <a:pt x="47" y="4"/>
                    <a:pt x="45" y="2"/>
                    <a:pt x="40" y="3"/>
                  </a:cubicBezTo>
                  <a:cubicBezTo>
                    <a:pt x="38" y="4"/>
                    <a:pt x="35" y="6"/>
                    <a:pt x="32" y="5"/>
                  </a:cubicBezTo>
                  <a:cubicBezTo>
                    <a:pt x="27" y="4"/>
                    <a:pt x="31" y="0"/>
                    <a:pt x="31" y="0"/>
                  </a:cubicBezTo>
                  <a:cubicBezTo>
                    <a:pt x="28" y="0"/>
                    <a:pt x="19" y="3"/>
                    <a:pt x="19" y="3"/>
                  </a:cubicBezTo>
                  <a:close/>
                </a:path>
              </a:pathLst>
            </a:custGeom>
            <a:solidFill>
              <a:srgbClr val="633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7" name="Freeform 1114">
              <a:extLst>
                <a:ext uri="{FF2B5EF4-FFF2-40B4-BE49-F238E27FC236}">
                  <a16:creationId xmlns:a16="http://schemas.microsoft.com/office/drawing/2014/main" xmlns="" id="{3F7A1E93-3E70-44C3-BB7D-16DD013E1B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75813" y="4924425"/>
              <a:ext cx="17463" cy="23813"/>
            </a:xfrm>
            <a:custGeom>
              <a:avLst/>
              <a:gdLst>
                <a:gd name="T0" fmla="*/ 7 w 11"/>
                <a:gd name="T1" fmla="*/ 0 h 15"/>
                <a:gd name="T2" fmla="*/ 10 w 11"/>
                <a:gd name="T3" fmla="*/ 8 h 15"/>
                <a:gd name="T4" fmla="*/ 5 w 11"/>
                <a:gd name="T5" fmla="*/ 14 h 15"/>
                <a:gd name="T6" fmla="*/ 0 w 11"/>
                <a:gd name="T7" fmla="*/ 15 h 15"/>
                <a:gd name="T8" fmla="*/ 5 w 11"/>
                <a:gd name="T9" fmla="*/ 6 h 15"/>
                <a:gd name="T10" fmla="*/ 7 w 11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5">
                  <a:moveTo>
                    <a:pt x="7" y="0"/>
                  </a:moveTo>
                  <a:cubicBezTo>
                    <a:pt x="7" y="0"/>
                    <a:pt x="11" y="3"/>
                    <a:pt x="10" y="8"/>
                  </a:cubicBezTo>
                  <a:cubicBezTo>
                    <a:pt x="9" y="12"/>
                    <a:pt x="6" y="14"/>
                    <a:pt x="5" y="14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0" y="15"/>
                    <a:pt x="5" y="7"/>
                    <a:pt x="5" y="6"/>
                  </a:cubicBezTo>
                  <a:cubicBezTo>
                    <a:pt x="6" y="4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EFC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8" name="Freeform 1115">
              <a:extLst>
                <a:ext uri="{FF2B5EF4-FFF2-40B4-BE49-F238E27FC236}">
                  <a16:creationId xmlns:a16="http://schemas.microsoft.com/office/drawing/2014/main" xmlns="" id="{20B1AAC2-F832-4882-9AB4-21EC40FC00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72638" y="4918075"/>
              <a:ext cx="17463" cy="34925"/>
            </a:xfrm>
            <a:custGeom>
              <a:avLst/>
              <a:gdLst>
                <a:gd name="T0" fmla="*/ 9 w 11"/>
                <a:gd name="T1" fmla="*/ 1 h 22"/>
                <a:gd name="T2" fmla="*/ 6 w 11"/>
                <a:gd name="T3" fmla="*/ 4 h 22"/>
                <a:gd name="T4" fmla="*/ 4 w 11"/>
                <a:gd name="T5" fmla="*/ 12 h 22"/>
                <a:gd name="T6" fmla="*/ 0 w 11"/>
                <a:gd name="T7" fmla="*/ 18 h 22"/>
                <a:gd name="T8" fmla="*/ 3 w 11"/>
                <a:gd name="T9" fmla="*/ 19 h 22"/>
                <a:gd name="T10" fmla="*/ 9 w 11"/>
                <a:gd name="T11" fmla="*/ 12 h 22"/>
                <a:gd name="T12" fmla="*/ 9 w 11"/>
                <a:gd name="T1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2">
                  <a:moveTo>
                    <a:pt x="9" y="1"/>
                  </a:moveTo>
                  <a:cubicBezTo>
                    <a:pt x="9" y="1"/>
                    <a:pt x="6" y="0"/>
                    <a:pt x="6" y="4"/>
                  </a:cubicBezTo>
                  <a:cubicBezTo>
                    <a:pt x="6" y="8"/>
                    <a:pt x="5" y="10"/>
                    <a:pt x="4" y="12"/>
                  </a:cubicBezTo>
                  <a:cubicBezTo>
                    <a:pt x="3" y="13"/>
                    <a:pt x="0" y="18"/>
                    <a:pt x="0" y="18"/>
                  </a:cubicBezTo>
                  <a:cubicBezTo>
                    <a:pt x="0" y="18"/>
                    <a:pt x="0" y="22"/>
                    <a:pt x="3" y="19"/>
                  </a:cubicBezTo>
                  <a:cubicBezTo>
                    <a:pt x="5" y="18"/>
                    <a:pt x="7" y="15"/>
                    <a:pt x="9" y="12"/>
                  </a:cubicBezTo>
                  <a:cubicBezTo>
                    <a:pt x="10" y="10"/>
                    <a:pt x="11" y="2"/>
                    <a:pt x="9" y="1"/>
                  </a:cubicBezTo>
                  <a:close/>
                </a:path>
              </a:pathLst>
            </a:custGeom>
            <a:solidFill>
              <a:srgbClr val="FFE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9" name="Freeform 1116">
              <a:extLst>
                <a:ext uri="{FF2B5EF4-FFF2-40B4-BE49-F238E27FC236}">
                  <a16:creationId xmlns:a16="http://schemas.microsoft.com/office/drawing/2014/main" xmlns="" id="{F4FDDB40-5519-429B-BF3E-9A38DA765A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12300" y="4849813"/>
              <a:ext cx="26988" cy="57150"/>
            </a:xfrm>
            <a:custGeom>
              <a:avLst/>
              <a:gdLst>
                <a:gd name="T0" fmla="*/ 2 w 17"/>
                <a:gd name="T1" fmla="*/ 27 h 36"/>
                <a:gd name="T2" fmla="*/ 9 w 17"/>
                <a:gd name="T3" fmla="*/ 16 h 36"/>
                <a:gd name="T4" fmla="*/ 9 w 17"/>
                <a:gd name="T5" fmla="*/ 4 h 36"/>
                <a:gd name="T6" fmla="*/ 15 w 17"/>
                <a:gd name="T7" fmla="*/ 1 h 36"/>
                <a:gd name="T8" fmla="*/ 17 w 17"/>
                <a:gd name="T9" fmla="*/ 18 h 36"/>
                <a:gd name="T10" fmla="*/ 8 w 17"/>
                <a:gd name="T11" fmla="*/ 35 h 36"/>
                <a:gd name="T12" fmla="*/ 2 w 17"/>
                <a:gd name="T13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6">
                  <a:moveTo>
                    <a:pt x="2" y="27"/>
                  </a:moveTo>
                  <a:cubicBezTo>
                    <a:pt x="0" y="23"/>
                    <a:pt x="5" y="18"/>
                    <a:pt x="9" y="16"/>
                  </a:cubicBezTo>
                  <a:cubicBezTo>
                    <a:pt x="10" y="16"/>
                    <a:pt x="8" y="7"/>
                    <a:pt x="9" y="4"/>
                  </a:cubicBezTo>
                  <a:cubicBezTo>
                    <a:pt x="10" y="0"/>
                    <a:pt x="14" y="0"/>
                    <a:pt x="15" y="1"/>
                  </a:cubicBezTo>
                  <a:cubicBezTo>
                    <a:pt x="16" y="2"/>
                    <a:pt x="17" y="15"/>
                    <a:pt x="17" y="18"/>
                  </a:cubicBezTo>
                  <a:cubicBezTo>
                    <a:pt x="17" y="27"/>
                    <a:pt x="12" y="33"/>
                    <a:pt x="8" y="35"/>
                  </a:cubicBezTo>
                  <a:cubicBezTo>
                    <a:pt x="4" y="36"/>
                    <a:pt x="3" y="32"/>
                    <a:pt x="2" y="27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0" name="Freeform 1117">
              <a:extLst>
                <a:ext uri="{FF2B5EF4-FFF2-40B4-BE49-F238E27FC236}">
                  <a16:creationId xmlns:a16="http://schemas.microsoft.com/office/drawing/2014/main" xmlns="" id="{0312D8C9-C88F-4B6D-B5EC-20EDBDEB16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83725" y="4830763"/>
              <a:ext cx="46038" cy="85725"/>
            </a:xfrm>
            <a:custGeom>
              <a:avLst/>
              <a:gdLst>
                <a:gd name="T0" fmla="*/ 21 w 29"/>
                <a:gd name="T1" fmla="*/ 52 h 54"/>
                <a:gd name="T2" fmla="*/ 29 w 29"/>
                <a:gd name="T3" fmla="*/ 44 h 54"/>
                <a:gd name="T4" fmla="*/ 28 w 29"/>
                <a:gd name="T5" fmla="*/ 29 h 54"/>
                <a:gd name="T6" fmla="*/ 28 w 29"/>
                <a:gd name="T7" fmla="*/ 27 h 54"/>
                <a:gd name="T8" fmla="*/ 19 w 29"/>
                <a:gd name="T9" fmla="*/ 10 h 54"/>
                <a:gd name="T10" fmla="*/ 10 w 29"/>
                <a:gd name="T11" fmla="*/ 4 h 54"/>
                <a:gd name="T12" fmla="*/ 8 w 29"/>
                <a:gd name="T13" fmla="*/ 8 h 54"/>
                <a:gd name="T14" fmla="*/ 1 w 29"/>
                <a:gd name="T15" fmla="*/ 19 h 54"/>
                <a:gd name="T16" fmla="*/ 5 w 29"/>
                <a:gd name="T17" fmla="*/ 36 h 54"/>
                <a:gd name="T18" fmla="*/ 21 w 29"/>
                <a:gd name="T1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54">
                  <a:moveTo>
                    <a:pt x="21" y="52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6" y="0"/>
                    <a:pt x="10" y="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0" y="11"/>
                    <a:pt x="1" y="19"/>
                    <a:pt x="1" y="19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7" y="41"/>
                    <a:pt x="15" y="54"/>
                    <a:pt x="21" y="52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1" name="Freeform 1118">
              <a:extLst>
                <a:ext uri="{FF2B5EF4-FFF2-40B4-BE49-F238E27FC236}">
                  <a16:creationId xmlns:a16="http://schemas.microsoft.com/office/drawing/2014/main" xmlns="" id="{FFC3F545-993B-424F-B99E-1761768DDC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04363" y="4889500"/>
              <a:ext cx="187325" cy="198438"/>
            </a:xfrm>
            <a:custGeom>
              <a:avLst/>
              <a:gdLst>
                <a:gd name="T0" fmla="*/ 0 w 118"/>
                <a:gd name="T1" fmla="*/ 10 h 125"/>
                <a:gd name="T2" fmla="*/ 31 w 118"/>
                <a:gd name="T3" fmla="*/ 91 h 125"/>
                <a:gd name="T4" fmla="*/ 89 w 118"/>
                <a:gd name="T5" fmla="*/ 119 h 125"/>
                <a:gd name="T6" fmla="*/ 116 w 118"/>
                <a:gd name="T7" fmla="*/ 111 h 125"/>
                <a:gd name="T8" fmla="*/ 101 w 118"/>
                <a:gd name="T9" fmla="*/ 91 h 125"/>
                <a:gd name="T10" fmla="*/ 48 w 118"/>
                <a:gd name="T11" fmla="*/ 70 h 125"/>
                <a:gd name="T12" fmla="*/ 15 w 118"/>
                <a:gd name="T13" fmla="*/ 4 h 125"/>
                <a:gd name="T14" fmla="*/ 0 w 118"/>
                <a:gd name="T15" fmla="*/ 1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5">
                  <a:moveTo>
                    <a:pt x="0" y="10"/>
                  </a:moveTo>
                  <a:cubicBezTo>
                    <a:pt x="0" y="10"/>
                    <a:pt x="15" y="75"/>
                    <a:pt x="31" y="91"/>
                  </a:cubicBezTo>
                  <a:cubicBezTo>
                    <a:pt x="40" y="100"/>
                    <a:pt x="89" y="119"/>
                    <a:pt x="89" y="119"/>
                  </a:cubicBezTo>
                  <a:cubicBezTo>
                    <a:pt x="89" y="119"/>
                    <a:pt x="112" y="125"/>
                    <a:pt x="116" y="111"/>
                  </a:cubicBezTo>
                  <a:cubicBezTo>
                    <a:pt x="118" y="103"/>
                    <a:pt x="115" y="95"/>
                    <a:pt x="101" y="91"/>
                  </a:cubicBezTo>
                  <a:cubicBezTo>
                    <a:pt x="92" y="88"/>
                    <a:pt x="48" y="70"/>
                    <a:pt x="48" y="70"/>
                  </a:cubicBezTo>
                  <a:cubicBezTo>
                    <a:pt x="48" y="70"/>
                    <a:pt x="21" y="26"/>
                    <a:pt x="15" y="4"/>
                  </a:cubicBezTo>
                  <a:cubicBezTo>
                    <a:pt x="15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2" name="Freeform 1119">
              <a:extLst>
                <a:ext uri="{FF2B5EF4-FFF2-40B4-BE49-F238E27FC236}">
                  <a16:creationId xmlns:a16="http://schemas.microsoft.com/office/drawing/2014/main" xmlns="" id="{E3968378-8238-44F8-97B4-A7978B1FF2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88500" y="5005388"/>
              <a:ext cx="109538" cy="82550"/>
            </a:xfrm>
            <a:custGeom>
              <a:avLst/>
              <a:gdLst>
                <a:gd name="T0" fmla="*/ 66 w 69"/>
                <a:gd name="T1" fmla="*/ 38 h 52"/>
                <a:gd name="T2" fmla="*/ 32 w 69"/>
                <a:gd name="T3" fmla="*/ 48 h 52"/>
                <a:gd name="T4" fmla="*/ 4 w 69"/>
                <a:gd name="T5" fmla="*/ 42 h 52"/>
                <a:gd name="T6" fmla="*/ 1 w 69"/>
                <a:gd name="T7" fmla="*/ 23 h 52"/>
                <a:gd name="T8" fmla="*/ 7 w 69"/>
                <a:gd name="T9" fmla="*/ 0 h 52"/>
                <a:gd name="T10" fmla="*/ 49 w 69"/>
                <a:gd name="T11" fmla="*/ 10 h 52"/>
                <a:gd name="T12" fmla="*/ 66 w 69"/>
                <a:gd name="T13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52">
                  <a:moveTo>
                    <a:pt x="66" y="38"/>
                  </a:moveTo>
                  <a:cubicBezTo>
                    <a:pt x="62" y="52"/>
                    <a:pt x="32" y="48"/>
                    <a:pt x="32" y="48"/>
                  </a:cubicBezTo>
                  <a:cubicBezTo>
                    <a:pt x="32" y="48"/>
                    <a:pt x="10" y="44"/>
                    <a:pt x="4" y="42"/>
                  </a:cubicBezTo>
                  <a:cubicBezTo>
                    <a:pt x="4" y="42"/>
                    <a:pt x="0" y="33"/>
                    <a:pt x="1" y="23"/>
                  </a:cubicBezTo>
                  <a:cubicBezTo>
                    <a:pt x="3" y="10"/>
                    <a:pt x="7" y="0"/>
                    <a:pt x="7" y="0"/>
                  </a:cubicBezTo>
                  <a:cubicBezTo>
                    <a:pt x="16" y="2"/>
                    <a:pt x="45" y="9"/>
                    <a:pt x="49" y="10"/>
                  </a:cubicBezTo>
                  <a:cubicBezTo>
                    <a:pt x="61" y="13"/>
                    <a:pt x="69" y="26"/>
                    <a:pt x="66" y="38"/>
                  </a:cubicBezTo>
                  <a:close/>
                </a:path>
              </a:pathLst>
            </a:custGeom>
            <a:solidFill>
              <a:srgbClr val="43C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3" name="Freeform 1120">
              <a:extLst>
                <a:ext uri="{FF2B5EF4-FFF2-40B4-BE49-F238E27FC236}">
                  <a16:creationId xmlns:a16="http://schemas.microsoft.com/office/drawing/2014/main" xmlns="" id="{DC3C9CC4-60D6-448E-AC55-B5F3EC12DC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93263" y="5599113"/>
              <a:ext cx="7938" cy="23813"/>
            </a:xfrm>
            <a:custGeom>
              <a:avLst/>
              <a:gdLst>
                <a:gd name="T0" fmla="*/ 2 w 5"/>
                <a:gd name="T1" fmla="*/ 15 h 15"/>
                <a:gd name="T2" fmla="*/ 1 w 5"/>
                <a:gd name="T3" fmla="*/ 14 h 15"/>
                <a:gd name="T4" fmla="*/ 1 w 5"/>
                <a:gd name="T5" fmla="*/ 4 h 15"/>
                <a:gd name="T6" fmla="*/ 3 w 5"/>
                <a:gd name="T7" fmla="*/ 0 h 15"/>
                <a:gd name="T8" fmla="*/ 5 w 5"/>
                <a:gd name="T9" fmla="*/ 1 h 15"/>
                <a:gd name="T10" fmla="*/ 4 w 5"/>
                <a:gd name="T11" fmla="*/ 3 h 15"/>
                <a:gd name="T12" fmla="*/ 3 w 5"/>
                <a:gd name="T13" fmla="*/ 5 h 15"/>
                <a:gd name="T14" fmla="*/ 3 w 5"/>
                <a:gd name="T15" fmla="*/ 13 h 15"/>
                <a:gd name="T16" fmla="*/ 2 w 5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1" y="14"/>
                    <a:pt x="1" y="14"/>
                  </a:cubicBezTo>
                  <a:cubicBezTo>
                    <a:pt x="0" y="12"/>
                    <a:pt x="0" y="9"/>
                    <a:pt x="1" y="4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2" y="8"/>
                    <a:pt x="2" y="11"/>
                    <a:pt x="3" y="13"/>
                  </a:cubicBezTo>
                  <a:cubicBezTo>
                    <a:pt x="3" y="14"/>
                    <a:pt x="3" y="14"/>
                    <a:pt x="2" y="15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4" name="Freeform 1121">
              <a:extLst>
                <a:ext uri="{FF2B5EF4-FFF2-40B4-BE49-F238E27FC236}">
                  <a16:creationId xmlns:a16="http://schemas.microsoft.com/office/drawing/2014/main" xmlns="" id="{873EC08A-B090-47F2-9016-6382191F42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83738" y="5600700"/>
              <a:ext cx="11113" cy="20638"/>
            </a:xfrm>
            <a:custGeom>
              <a:avLst/>
              <a:gdLst>
                <a:gd name="T0" fmla="*/ 1 w 7"/>
                <a:gd name="T1" fmla="*/ 13 h 13"/>
                <a:gd name="T2" fmla="*/ 0 w 7"/>
                <a:gd name="T3" fmla="*/ 12 h 13"/>
                <a:gd name="T4" fmla="*/ 3 w 7"/>
                <a:gd name="T5" fmla="*/ 3 h 13"/>
                <a:gd name="T6" fmla="*/ 6 w 7"/>
                <a:gd name="T7" fmla="*/ 0 h 13"/>
                <a:gd name="T8" fmla="*/ 7 w 7"/>
                <a:gd name="T9" fmla="*/ 1 h 13"/>
                <a:gd name="T10" fmla="*/ 6 w 7"/>
                <a:gd name="T11" fmla="*/ 3 h 13"/>
                <a:gd name="T12" fmla="*/ 4 w 7"/>
                <a:gd name="T13" fmla="*/ 4 h 13"/>
                <a:gd name="T14" fmla="*/ 2 w 7"/>
                <a:gd name="T15" fmla="*/ 12 h 13"/>
                <a:gd name="T16" fmla="*/ 1 w 7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1" y="13"/>
                  </a:moveTo>
                  <a:cubicBezTo>
                    <a:pt x="0" y="13"/>
                    <a:pt x="0" y="13"/>
                    <a:pt x="0" y="12"/>
                  </a:cubicBezTo>
                  <a:cubicBezTo>
                    <a:pt x="0" y="11"/>
                    <a:pt x="0" y="7"/>
                    <a:pt x="3" y="3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7"/>
                    <a:pt x="2" y="10"/>
                    <a:pt x="2" y="12"/>
                  </a:cubicBezTo>
                  <a:cubicBezTo>
                    <a:pt x="2" y="13"/>
                    <a:pt x="2" y="13"/>
                    <a:pt x="1" y="13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5" name="Freeform 1122">
              <a:extLst>
                <a:ext uri="{FF2B5EF4-FFF2-40B4-BE49-F238E27FC236}">
                  <a16:creationId xmlns:a16="http://schemas.microsoft.com/office/drawing/2014/main" xmlns="" id="{45C8DC8A-4390-4771-9AB2-E6A92AC98A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74213" y="5602288"/>
              <a:ext cx="11113" cy="19050"/>
            </a:xfrm>
            <a:custGeom>
              <a:avLst/>
              <a:gdLst>
                <a:gd name="T0" fmla="*/ 1 w 7"/>
                <a:gd name="T1" fmla="*/ 12 h 12"/>
                <a:gd name="T2" fmla="*/ 0 w 7"/>
                <a:gd name="T3" fmla="*/ 11 h 12"/>
                <a:gd name="T4" fmla="*/ 3 w 7"/>
                <a:gd name="T5" fmla="*/ 3 h 12"/>
                <a:gd name="T6" fmla="*/ 6 w 7"/>
                <a:gd name="T7" fmla="*/ 0 h 12"/>
                <a:gd name="T8" fmla="*/ 7 w 7"/>
                <a:gd name="T9" fmla="*/ 1 h 12"/>
                <a:gd name="T10" fmla="*/ 6 w 7"/>
                <a:gd name="T11" fmla="*/ 2 h 12"/>
                <a:gd name="T12" fmla="*/ 5 w 7"/>
                <a:gd name="T13" fmla="*/ 4 h 12"/>
                <a:gd name="T14" fmla="*/ 2 w 7"/>
                <a:gd name="T15" fmla="*/ 11 h 12"/>
                <a:gd name="T16" fmla="*/ 1 w 7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2">
                  <a:moveTo>
                    <a:pt x="1" y="12"/>
                  </a:moveTo>
                  <a:cubicBezTo>
                    <a:pt x="1" y="12"/>
                    <a:pt x="0" y="12"/>
                    <a:pt x="0" y="11"/>
                  </a:cubicBezTo>
                  <a:cubicBezTo>
                    <a:pt x="0" y="10"/>
                    <a:pt x="0" y="6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1"/>
                    <a:pt x="7" y="2"/>
                    <a:pt x="6" y="2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3" y="7"/>
                    <a:pt x="2" y="10"/>
                    <a:pt x="2" y="11"/>
                  </a:cubicBezTo>
                  <a:cubicBezTo>
                    <a:pt x="2" y="12"/>
                    <a:pt x="2" y="12"/>
                    <a:pt x="1" y="12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6" name="Freeform 1123">
              <a:extLst>
                <a:ext uri="{FF2B5EF4-FFF2-40B4-BE49-F238E27FC236}">
                  <a16:creationId xmlns:a16="http://schemas.microsoft.com/office/drawing/2014/main" xmlns="" id="{1DF91F76-C306-43FF-BAF7-1AB74CF77A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42463" y="5605463"/>
              <a:ext cx="30163" cy="33338"/>
            </a:xfrm>
            <a:custGeom>
              <a:avLst/>
              <a:gdLst>
                <a:gd name="T0" fmla="*/ 16 w 19"/>
                <a:gd name="T1" fmla="*/ 1 h 21"/>
                <a:gd name="T2" fmla="*/ 0 w 19"/>
                <a:gd name="T3" fmla="*/ 11 h 21"/>
                <a:gd name="T4" fmla="*/ 0 w 19"/>
                <a:gd name="T5" fmla="*/ 15 h 21"/>
                <a:gd name="T6" fmla="*/ 7 w 19"/>
                <a:gd name="T7" fmla="*/ 21 h 21"/>
                <a:gd name="T8" fmla="*/ 9 w 19"/>
                <a:gd name="T9" fmla="*/ 20 h 21"/>
                <a:gd name="T10" fmla="*/ 11 w 19"/>
                <a:gd name="T11" fmla="*/ 9 h 21"/>
                <a:gd name="T12" fmla="*/ 19 w 19"/>
                <a:gd name="T13" fmla="*/ 0 h 21"/>
                <a:gd name="T14" fmla="*/ 16 w 19"/>
                <a:gd name="T1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9" y="1"/>
                    <a:pt x="2" y="5"/>
                    <a:pt x="0" y="11"/>
                  </a:cubicBezTo>
                  <a:cubicBezTo>
                    <a:pt x="0" y="11"/>
                    <a:pt x="0" y="14"/>
                    <a:pt x="0" y="15"/>
                  </a:cubicBezTo>
                  <a:cubicBezTo>
                    <a:pt x="1" y="18"/>
                    <a:pt x="3" y="20"/>
                    <a:pt x="7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10" y="13"/>
                    <a:pt x="11" y="9"/>
                  </a:cubicBezTo>
                  <a:cubicBezTo>
                    <a:pt x="14" y="3"/>
                    <a:pt x="17" y="1"/>
                    <a:pt x="19" y="0"/>
                  </a:cubicBezTo>
                  <a:cubicBezTo>
                    <a:pt x="17" y="1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4973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7" name="Freeform 1124">
              <a:extLst>
                <a:ext uri="{FF2B5EF4-FFF2-40B4-BE49-F238E27FC236}">
                  <a16:creationId xmlns:a16="http://schemas.microsoft.com/office/drawing/2014/main" xmlns="" id="{AEA94CF3-93E4-41AA-8B9B-3C993532E2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42463" y="5626100"/>
              <a:ext cx="131763" cy="31750"/>
            </a:xfrm>
            <a:custGeom>
              <a:avLst/>
              <a:gdLst>
                <a:gd name="T0" fmla="*/ 83 w 83"/>
                <a:gd name="T1" fmla="*/ 6 h 20"/>
                <a:gd name="T2" fmla="*/ 66 w 83"/>
                <a:gd name="T3" fmla="*/ 14 h 20"/>
                <a:gd name="T4" fmla="*/ 58 w 83"/>
                <a:gd name="T5" fmla="*/ 13 h 20"/>
                <a:gd name="T6" fmla="*/ 28 w 83"/>
                <a:gd name="T7" fmla="*/ 10 h 20"/>
                <a:gd name="T8" fmla="*/ 7 w 83"/>
                <a:gd name="T9" fmla="*/ 5 h 20"/>
                <a:gd name="T10" fmla="*/ 0 w 83"/>
                <a:gd name="T11" fmla="*/ 0 h 20"/>
                <a:gd name="T12" fmla="*/ 0 w 83"/>
                <a:gd name="T13" fmla="*/ 6 h 20"/>
                <a:gd name="T14" fmla="*/ 8 w 83"/>
                <a:gd name="T15" fmla="*/ 12 h 20"/>
                <a:gd name="T16" fmla="*/ 51 w 83"/>
                <a:gd name="T17" fmla="*/ 18 h 20"/>
                <a:gd name="T18" fmla="*/ 66 w 83"/>
                <a:gd name="T19" fmla="*/ 19 h 20"/>
                <a:gd name="T20" fmla="*/ 83 w 83"/>
                <a:gd name="T21" fmla="*/ 12 h 20"/>
                <a:gd name="T22" fmla="*/ 83 w 83"/>
                <a:gd name="T2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20">
                  <a:moveTo>
                    <a:pt x="83" y="6"/>
                  </a:moveTo>
                  <a:cubicBezTo>
                    <a:pt x="83" y="7"/>
                    <a:pt x="82" y="15"/>
                    <a:pt x="66" y="14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15" y="8"/>
                    <a:pt x="7" y="5"/>
                    <a:pt x="7" y="5"/>
                  </a:cubicBezTo>
                  <a:cubicBezTo>
                    <a:pt x="3" y="4"/>
                    <a:pt x="0" y="2"/>
                    <a:pt x="0" y="0"/>
                  </a:cubicBezTo>
                  <a:cubicBezTo>
                    <a:pt x="0" y="1"/>
                    <a:pt x="0" y="5"/>
                    <a:pt x="0" y="6"/>
                  </a:cubicBezTo>
                  <a:cubicBezTo>
                    <a:pt x="0" y="7"/>
                    <a:pt x="2" y="10"/>
                    <a:pt x="8" y="12"/>
                  </a:cubicBezTo>
                  <a:cubicBezTo>
                    <a:pt x="20" y="15"/>
                    <a:pt x="32" y="16"/>
                    <a:pt x="51" y="18"/>
                  </a:cubicBezTo>
                  <a:cubicBezTo>
                    <a:pt x="51" y="18"/>
                    <a:pt x="60" y="19"/>
                    <a:pt x="66" y="19"/>
                  </a:cubicBezTo>
                  <a:cubicBezTo>
                    <a:pt x="80" y="20"/>
                    <a:pt x="83" y="14"/>
                    <a:pt x="83" y="12"/>
                  </a:cubicBezTo>
                  <a:lnTo>
                    <a:pt x="83" y="6"/>
                  </a:ln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8" name="Freeform 1125">
              <a:extLst>
                <a:ext uri="{FF2B5EF4-FFF2-40B4-BE49-F238E27FC236}">
                  <a16:creationId xmlns:a16="http://schemas.microsoft.com/office/drawing/2014/main" xmlns="" id="{37B53823-914C-4032-A49A-9F2F1356F7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08875" y="4881563"/>
              <a:ext cx="138113" cy="188913"/>
            </a:xfrm>
            <a:custGeom>
              <a:avLst/>
              <a:gdLst>
                <a:gd name="T0" fmla="*/ 46 w 87"/>
                <a:gd name="T1" fmla="*/ 17 h 119"/>
                <a:gd name="T2" fmla="*/ 4 w 87"/>
                <a:gd name="T3" fmla="*/ 79 h 119"/>
                <a:gd name="T4" fmla="*/ 13 w 87"/>
                <a:gd name="T5" fmla="*/ 104 h 119"/>
                <a:gd name="T6" fmla="*/ 87 w 87"/>
                <a:gd name="T7" fmla="*/ 119 h 119"/>
                <a:gd name="T8" fmla="*/ 81 w 87"/>
                <a:gd name="T9" fmla="*/ 101 h 119"/>
                <a:gd name="T10" fmla="*/ 37 w 87"/>
                <a:gd name="T11" fmla="*/ 81 h 119"/>
                <a:gd name="T12" fmla="*/ 64 w 87"/>
                <a:gd name="T13" fmla="*/ 48 h 119"/>
                <a:gd name="T14" fmla="*/ 46 w 87"/>
                <a:gd name="T15" fmla="*/ 1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19">
                  <a:moveTo>
                    <a:pt x="46" y="17"/>
                  </a:moveTo>
                  <a:cubicBezTo>
                    <a:pt x="46" y="17"/>
                    <a:pt x="8" y="72"/>
                    <a:pt x="4" y="79"/>
                  </a:cubicBezTo>
                  <a:cubicBezTo>
                    <a:pt x="0" y="87"/>
                    <a:pt x="2" y="100"/>
                    <a:pt x="13" y="104"/>
                  </a:cubicBezTo>
                  <a:cubicBezTo>
                    <a:pt x="25" y="108"/>
                    <a:pt x="87" y="119"/>
                    <a:pt x="87" y="119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5" y="0"/>
                    <a:pt x="46" y="17"/>
                  </a:cubicBezTo>
                  <a:close/>
                </a:path>
              </a:pathLst>
            </a:custGeom>
            <a:solidFill>
              <a:srgbClr val="5B3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9" name="Freeform 1126">
              <a:extLst>
                <a:ext uri="{FF2B5EF4-FFF2-40B4-BE49-F238E27FC236}">
                  <a16:creationId xmlns:a16="http://schemas.microsoft.com/office/drawing/2014/main" xmlns="" id="{90C54A4D-2536-42D7-99B4-371E279A37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40625" y="5427663"/>
              <a:ext cx="377825" cy="120650"/>
            </a:xfrm>
            <a:custGeom>
              <a:avLst/>
              <a:gdLst>
                <a:gd name="T0" fmla="*/ 104 w 238"/>
                <a:gd name="T1" fmla="*/ 0 h 76"/>
                <a:gd name="T2" fmla="*/ 96 w 238"/>
                <a:gd name="T3" fmla="*/ 0 h 76"/>
                <a:gd name="T4" fmla="*/ 8 w 238"/>
                <a:gd name="T5" fmla="*/ 44 h 76"/>
                <a:gd name="T6" fmla="*/ 106 w 238"/>
                <a:gd name="T7" fmla="*/ 76 h 76"/>
                <a:gd name="T8" fmla="*/ 120 w 238"/>
                <a:gd name="T9" fmla="*/ 76 h 76"/>
                <a:gd name="T10" fmla="*/ 219 w 238"/>
                <a:gd name="T11" fmla="*/ 54 h 76"/>
                <a:gd name="T12" fmla="*/ 200 w 238"/>
                <a:gd name="T13" fmla="*/ 32 h 76"/>
                <a:gd name="T14" fmla="*/ 142 w 238"/>
                <a:gd name="T15" fmla="*/ 18 h 76"/>
                <a:gd name="T16" fmla="*/ 104 w 238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76">
                  <a:moveTo>
                    <a:pt x="104" y="0"/>
                  </a:moveTo>
                  <a:cubicBezTo>
                    <a:pt x="101" y="0"/>
                    <a:pt x="98" y="0"/>
                    <a:pt x="96" y="0"/>
                  </a:cubicBezTo>
                  <a:cubicBezTo>
                    <a:pt x="65" y="4"/>
                    <a:pt x="0" y="12"/>
                    <a:pt x="8" y="44"/>
                  </a:cubicBezTo>
                  <a:cubicBezTo>
                    <a:pt x="14" y="62"/>
                    <a:pt x="53" y="76"/>
                    <a:pt x="106" y="76"/>
                  </a:cubicBezTo>
                  <a:cubicBezTo>
                    <a:pt x="110" y="76"/>
                    <a:pt x="115" y="76"/>
                    <a:pt x="120" y="76"/>
                  </a:cubicBezTo>
                  <a:cubicBezTo>
                    <a:pt x="162" y="74"/>
                    <a:pt x="206" y="63"/>
                    <a:pt x="219" y="54"/>
                  </a:cubicBezTo>
                  <a:cubicBezTo>
                    <a:pt x="238" y="41"/>
                    <a:pt x="207" y="35"/>
                    <a:pt x="200" y="32"/>
                  </a:cubicBezTo>
                  <a:cubicBezTo>
                    <a:pt x="186" y="27"/>
                    <a:pt x="120" y="37"/>
                    <a:pt x="142" y="18"/>
                  </a:cubicBezTo>
                  <a:cubicBezTo>
                    <a:pt x="153" y="7"/>
                    <a:pt x="126" y="0"/>
                    <a:pt x="104" y="0"/>
                  </a:cubicBezTo>
                </a:path>
              </a:pathLst>
            </a:custGeom>
            <a:solidFill>
              <a:srgbClr val="C38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0" name="Freeform 1127">
              <a:extLst>
                <a:ext uri="{FF2B5EF4-FFF2-40B4-BE49-F238E27FC236}">
                  <a16:creationId xmlns:a16="http://schemas.microsoft.com/office/drawing/2014/main" xmlns="" id="{88D4D554-4A4A-474E-AE9F-561EFF5BFB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27963" y="5030788"/>
              <a:ext cx="76200" cy="52388"/>
            </a:xfrm>
            <a:custGeom>
              <a:avLst/>
              <a:gdLst>
                <a:gd name="T0" fmla="*/ 5 w 48"/>
                <a:gd name="T1" fmla="*/ 16 h 33"/>
                <a:gd name="T2" fmla="*/ 9 w 48"/>
                <a:gd name="T3" fmla="*/ 22 h 33"/>
                <a:gd name="T4" fmla="*/ 35 w 48"/>
                <a:gd name="T5" fmla="*/ 24 h 33"/>
                <a:gd name="T6" fmla="*/ 43 w 48"/>
                <a:gd name="T7" fmla="*/ 28 h 33"/>
                <a:gd name="T8" fmla="*/ 43 w 48"/>
                <a:gd name="T9" fmla="*/ 12 h 33"/>
                <a:gd name="T10" fmla="*/ 26 w 48"/>
                <a:gd name="T11" fmla="*/ 1 h 33"/>
                <a:gd name="T12" fmla="*/ 0 w 48"/>
                <a:gd name="T13" fmla="*/ 1 h 33"/>
                <a:gd name="T14" fmla="*/ 5 w 48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33">
                  <a:moveTo>
                    <a:pt x="5" y="16"/>
                  </a:moveTo>
                  <a:cubicBezTo>
                    <a:pt x="5" y="16"/>
                    <a:pt x="6" y="25"/>
                    <a:pt x="9" y="22"/>
                  </a:cubicBezTo>
                  <a:cubicBezTo>
                    <a:pt x="11" y="20"/>
                    <a:pt x="34" y="20"/>
                    <a:pt x="35" y="24"/>
                  </a:cubicBezTo>
                  <a:cubicBezTo>
                    <a:pt x="38" y="33"/>
                    <a:pt x="43" y="28"/>
                    <a:pt x="43" y="28"/>
                  </a:cubicBezTo>
                  <a:cubicBezTo>
                    <a:pt x="43" y="28"/>
                    <a:pt x="48" y="19"/>
                    <a:pt x="43" y="12"/>
                  </a:cubicBezTo>
                  <a:cubicBezTo>
                    <a:pt x="36" y="2"/>
                    <a:pt x="34" y="1"/>
                    <a:pt x="26" y="1"/>
                  </a:cubicBezTo>
                  <a:cubicBezTo>
                    <a:pt x="17" y="0"/>
                    <a:pt x="0" y="1"/>
                    <a:pt x="0" y="1"/>
                  </a:cubicBezTo>
                  <a:lnTo>
                    <a:pt x="5" y="16"/>
                  </a:lnTo>
                  <a:close/>
                </a:path>
              </a:pathLst>
            </a:custGeom>
            <a:solidFill>
              <a:srgbClr val="E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1" name="Freeform 1128">
              <a:extLst>
                <a:ext uri="{FF2B5EF4-FFF2-40B4-BE49-F238E27FC236}">
                  <a16:creationId xmlns:a16="http://schemas.microsoft.com/office/drawing/2014/main" xmlns="" id="{DEC2EDC9-1AE8-4779-8B61-8D7CC0DCBF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00950" y="4835525"/>
              <a:ext cx="57150" cy="90488"/>
            </a:xfrm>
            <a:custGeom>
              <a:avLst/>
              <a:gdLst>
                <a:gd name="T0" fmla="*/ 0 w 36"/>
                <a:gd name="T1" fmla="*/ 56 h 57"/>
                <a:gd name="T2" fmla="*/ 13 w 36"/>
                <a:gd name="T3" fmla="*/ 4 h 57"/>
                <a:gd name="T4" fmla="*/ 36 w 36"/>
                <a:gd name="T5" fmla="*/ 9 h 57"/>
                <a:gd name="T6" fmla="*/ 34 w 36"/>
                <a:gd name="T7" fmla="*/ 49 h 57"/>
                <a:gd name="T8" fmla="*/ 0 w 36"/>
                <a:gd name="T9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7">
                  <a:moveTo>
                    <a:pt x="0" y="56"/>
                  </a:moveTo>
                  <a:cubicBezTo>
                    <a:pt x="0" y="56"/>
                    <a:pt x="8" y="36"/>
                    <a:pt x="13" y="4"/>
                  </a:cubicBezTo>
                  <a:cubicBezTo>
                    <a:pt x="14" y="0"/>
                    <a:pt x="36" y="9"/>
                    <a:pt x="36" y="9"/>
                  </a:cubicBezTo>
                  <a:cubicBezTo>
                    <a:pt x="36" y="9"/>
                    <a:pt x="33" y="39"/>
                    <a:pt x="34" y="49"/>
                  </a:cubicBezTo>
                  <a:cubicBezTo>
                    <a:pt x="35" y="57"/>
                    <a:pt x="0" y="56"/>
                    <a:pt x="0" y="56"/>
                  </a:cubicBezTo>
                  <a:close/>
                </a:path>
              </a:pathLst>
            </a:custGeom>
            <a:solidFill>
              <a:srgbClr val="F7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2" name="Freeform 1129">
              <a:extLst>
                <a:ext uri="{FF2B5EF4-FFF2-40B4-BE49-F238E27FC236}">
                  <a16:creationId xmlns:a16="http://schemas.microsoft.com/office/drawing/2014/main" xmlns="" id="{DFFD311E-C591-4A37-9A4B-AE6F6CC850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12063" y="5397500"/>
              <a:ext cx="107950" cy="65088"/>
            </a:xfrm>
            <a:custGeom>
              <a:avLst/>
              <a:gdLst>
                <a:gd name="T0" fmla="*/ 6 w 68"/>
                <a:gd name="T1" fmla="*/ 12 h 41"/>
                <a:gd name="T2" fmla="*/ 0 w 68"/>
                <a:gd name="T3" fmla="*/ 25 h 41"/>
                <a:gd name="T4" fmla="*/ 3 w 68"/>
                <a:gd name="T5" fmla="*/ 37 h 41"/>
                <a:gd name="T6" fmla="*/ 17 w 68"/>
                <a:gd name="T7" fmla="*/ 40 h 41"/>
                <a:gd name="T8" fmla="*/ 33 w 68"/>
                <a:gd name="T9" fmla="*/ 33 h 41"/>
                <a:gd name="T10" fmla="*/ 46 w 68"/>
                <a:gd name="T11" fmla="*/ 29 h 41"/>
                <a:gd name="T12" fmla="*/ 66 w 68"/>
                <a:gd name="T13" fmla="*/ 16 h 41"/>
                <a:gd name="T14" fmla="*/ 66 w 68"/>
                <a:gd name="T15" fmla="*/ 7 h 41"/>
                <a:gd name="T16" fmla="*/ 30 w 68"/>
                <a:gd name="T17" fmla="*/ 8 h 41"/>
                <a:gd name="T18" fmla="*/ 6 w 6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41">
                  <a:moveTo>
                    <a:pt x="6" y="12"/>
                  </a:moveTo>
                  <a:cubicBezTo>
                    <a:pt x="6" y="12"/>
                    <a:pt x="0" y="16"/>
                    <a:pt x="0" y="25"/>
                  </a:cubicBezTo>
                  <a:cubicBezTo>
                    <a:pt x="1" y="33"/>
                    <a:pt x="1" y="35"/>
                    <a:pt x="3" y="37"/>
                  </a:cubicBezTo>
                  <a:cubicBezTo>
                    <a:pt x="5" y="38"/>
                    <a:pt x="12" y="41"/>
                    <a:pt x="17" y="40"/>
                  </a:cubicBezTo>
                  <a:cubicBezTo>
                    <a:pt x="22" y="39"/>
                    <a:pt x="30" y="34"/>
                    <a:pt x="33" y="33"/>
                  </a:cubicBezTo>
                  <a:cubicBezTo>
                    <a:pt x="36" y="32"/>
                    <a:pt x="35" y="32"/>
                    <a:pt x="46" y="29"/>
                  </a:cubicBezTo>
                  <a:cubicBezTo>
                    <a:pt x="62" y="24"/>
                    <a:pt x="65" y="20"/>
                    <a:pt x="66" y="16"/>
                  </a:cubicBezTo>
                  <a:cubicBezTo>
                    <a:pt x="67" y="12"/>
                    <a:pt x="68" y="8"/>
                    <a:pt x="66" y="7"/>
                  </a:cubicBezTo>
                  <a:cubicBezTo>
                    <a:pt x="55" y="0"/>
                    <a:pt x="35" y="13"/>
                    <a:pt x="30" y="8"/>
                  </a:cubicBezTo>
                  <a:cubicBezTo>
                    <a:pt x="25" y="3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FA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3" name="Freeform 1130">
              <a:extLst>
                <a:ext uri="{FF2B5EF4-FFF2-40B4-BE49-F238E27FC236}">
                  <a16:creationId xmlns:a16="http://schemas.microsoft.com/office/drawing/2014/main" xmlns="" id="{5E3FF0C6-D84F-4C29-B5E8-44241EB36A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10475" y="5397500"/>
              <a:ext cx="107950" cy="57150"/>
            </a:xfrm>
            <a:custGeom>
              <a:avLst/>
              <a:gdLst>
                <a:gd name="T0" fmla="*/ 5 w 68"/>
                <a:gd name="T1" fmla="*/ 7 h 36"/>
                <a:gd name="T2" fmla="*/ 1 w 68"/>
                <a:gd name="T3" fmla="*/ 19 h 36"/>
                <a:gd name="T4" fmla="*/ 3 w 68"/>
                <a:gd name="T5" fmla="*/ 32 h 36"/>
                <a:gd name="T6" fmla="*/ 18 w 68"/>
                <a:gd name="T7" fmla="*/ 36 h 36"/>
                <a:gd name="T8" fmla="*/ 28 w 68"/>
                <a:gd name="T9" fmla="*/ 32 h 36"/>
                <a:gd name="T10" fmla="*/ 45 w 68"/>
                <a:gd name="T11" fmla="*/ 27 h 36"/>
                <a:gd name="T12" fmla="*/ 67 w 68"/>
                <a:gd name="T13" fmla="*/ 10 h 36"/>
                <a:gd name="T14" fmla="*/ 54 w 68"/>
                <a:gd name="T15" fmla="*/ 2 h 36"/>
                <a:gd name="T16" fmla="*/ 30 w 68"/>
                <a:gd name="T17" fmla="*/ 4 h 36"/>
                <a:gd name="T18" fmla="*/ 5 w 68"/>
                <a:gd name="T19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36">
                  <a:moveTo>
                    <a:pt x="5" y="7"/>
                  </a:moveTo>
                  <a:cubicBezTo>
                    <a:pt x="5" y="7"/>
                    <a:pt x="3" y="10"/>
                    <a:pt x="1" y="19"/>
                  </a:cubicBezTo>
                  <a:cubicBezTo>
                    <a:pt x="0" y="28"/>
                    <a:pt x="2" y="31"/>
                    <a:pt x="3" y="32"/>
                  </a:cubicBezTo>
                  <a:cubicBezTo>
                    <a:pt x="5" y="35"/>
                    <a:pt x="13" y="36"/>
                    <a:pt x="18" y="36"/>
                  </a:cubicBezTo>
                  <a:cubicBezTo>
                    <a:pt x="22" y="35"/>
                    <a:pt x="25" y="33"/>
                    <a:pt x="28" y="32"/>
                  </a:cubicBezTo>
                  <a:cubicBezTo>
                    <a:pt x="33" y="30"/>
                    <a:pt x="36" y="29"/>
                    <a:pt x="45" y="27"/>
                  </a:cubicBezTo>
                  <a:cubicBezTo>
                    <a:pt x="58" y="23"/>
                    <a:pt x="66" y="14"/>
                    <a:pt x="67" y="10"/>
                  </a:cubicBezTo>
                  <a:cubicBezTo>
                    <a:pt x="68" y="6"/>
                    <a:pt x="64" y="0"/>
                    <a:pt x="54" y="2"/>
                  </a:cubicBezTo>
                  <a:cubicBezTo>
                    <a:pt x="39" y="4"/>
                    <a:pt x="34" y="5"/>
                    <a:pt x="30" y="4"/>
                  </a:cubicBezTo>
                  <a:cubicBezTo>
                    <a:pt x="23" y="2"/>
                    <a:pt x="5" y="7"/>
                    <a:pt x="5" y="7"/>
                  </a:cubicBezTo>
                  <a:close/>
                </a:path>
              </a:pathLst>
            </a:custGeom>
            <a:solidFill>
              <a:srgbClr val="9D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4" name="Freeform 1131">
              <a:extLst>
                <a:ext uri="{FF2B5EF4-FFF2-40B4-BE49-F238E27FC236}">
                  <a16:creationId xmlns:a16="http://schemas.microsoft.com/office/drawing/2014/main" xmlns="" id="{3812BF02-978E-414F-B916-86CBA59346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13650" y="5043488"/>
              <a:ext cx="95250" cy="411163"/>
            </a:xfrm>
            <a:custGeom>
              <a:avLst/>
              <a:gdLst>
                <a:gd name="T0" fmla="*/ 38 w 60"/>
                <a:gd name="T1" fmla="*/ 41 h 259"/>
                <a:gd name="T2" fmla="*/ 59 w 60"/>
                <a:gd name="T3" fmla="*/ 143 h 259"/>
                <a:gd name="T4" fmla="*/ 58 w 60"/>
                <a:gd name="T5" fmla="*/ 164 h 259"/>
                <a:gd name="T6" fmla="*/ 35 w 60"/>
                <a:gd name="T7" fmla="*/ 231 h 259"/>
                <a:gd name="T8" fmla="*/ 1 w 60"/>
                <a:gd name="T9" fmla="*/ 232 h 259"/>
                <a:gd name="T10" fmla="*/ 17 w 60"/>
                <a:gd name="T11" fmla="*/ 174 h 259"/>
                <a:gd name="T12" fmla="*/ 24 w 60"/>
                <a:gd name="T13" fmla="*/ 152 h 259"/>
                <a:gd name="T14" fmla="*/ 2 w 60"/>
                <a:gd name="T15" fmla="*/ 62 h 259"/>
                <a:gd name="T16" fmla="*/ 38 w 60"/>
                <a:gd name="T17" fmla="*/ 4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259">
                  <a:moveTo>
                    <a:pt x="38" y="41"/>
                  </a:moveTo>
                  <a:cubicBezTo>
                    <a:pt x="46" y="63"/>
                    <a:pt x="57" y="113"/>
                    <a:pt x="59" y="143"/>
                  </a:cubicBezTo>
                  <a:cubicBezTo>
                    <a:pt x="60" y="153"/>
                    <a:pt x="59" y="160"/>
                    <a:pt x="58" y="164"/>
                  </a:cubicBezTo>
                  <a:cubicBezTo>
                    <a:pt x="44" y="205"/>
                    <a:pt x="35" y="231"/>
                    <a:pt x="35" y="231"/>
                  </a:cubicBezTo>
                  <a:cubicBezTo>
                    <a:pt x="7" y="259"/>
                    <a:pt x="1" y="235"/>
                    <a:pt x="1" y="232"/>
                  </a:cubicBezTo>
                  <a:cubicBezTo>
                    <a:pt x="1" y="232"/>
                    <a:pt x="10" y="194"/>
                    <a:pt x="17" y="174"/>
                  </a:cubicBezTo>
                  <a:cubicBezTo>
                    <a:pt x="20" y="166"/>
                    <a:pt x="25" y="155"/>
                    <a:pt x="24" y="152"/>
                  </a:cubicBezTo>
                  <a:cubicBezTo>
                    <a:pt x="22" y="127"/>
                    <a:pt x="0" y="97"/>
                    <a:pt x="2" y="62"/>
                  </a:cubicBezTo>
                  <a:cubicBezTo>
                    <a:pt x="3" y="53"/>
                    <a:pt x="24" y="0"/>
                    <a:pt x="38" y="41"/>
                  </a:cubicBezTo>
                  <a:close/>
                </a:path>
              </a:pathLst>
            </a:custGeom>
            <a:solidFill>
              <a:srgbClr val="859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5" name="Freeform 1132">
              <a:extLst>
                <a:ext uri="{FF2B5EF4-FFF2-40B4-BE49-F238E27FC236}">
                  <a16:creationId xmlns:a16="http://schemas.microsoft.com/office/drawing/2014/main" xmlns="" id="{EABBD391-34B4-49D8-9417-DC8655DBBF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02538" y="4784725"/>
              <a:ext cx="85725" cy="101600"/>
            </a:xfrm>
            <a:custGeom>
              <a:avLst/>
              <a:gdLst>
                <a:gd name="T0" fmla="*/ 30 w 54"/>
                <a:gd name="T1" fmla="*/ 3 h 65"/>
                <a:gd name="T2" fmla="*/ 54 w 54"/>
                <a:gd name="T3" fmla="*/ 0 h 65"/>
                <a:gd name="T4" fmla="*/ 52 w 54"/>
                <a:gd name="T5" fmla="*/ 48 h 65"/>
                <a:gd name="T6" fmla="*/ 41 w 54"/>
                <a:gd name="T7" fmla="*/ 64 h 65"/>
                <a:gd name="T8" fmla="*/ 19 w 54"/>
                <a:gd name="T9" fmla="*/ 60 h 65"/>
                <a:gd name="T10" fmla="*/ 7 w 54"/>
                <a:gd name="T11" fmla="*/ 39 h 65"/>
                <a:gd name="T12" fmla="*/ 0 w 54"/>
                <a:gd name="T13" fmla="*/ 9 h 65"/>
                <a:gd name="T14" fmla="*/ 30 w 54"/>
                <a:gd name="T15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5">
                  <a:moveTo>
                    <a:pt x="30" y="3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61"/>
                    <a:pt x="45" y="64"/>
                    <a:pt x="41" y="64"/>
                  </a:cubicBezTo>
                  <a:cubicBezTo>
                    <a:pt x="33" y="65"/>
                    <a:pt x="24" y="62"/>
                    <a:pt x="19" y="60"/>
                  </a:cubicBezTo>
                  <a:cubicBezTo>
                    <a:pt x="9" y="56"/>
                    <a:pt x="7" y="40"/>
                    <a:pt x="7" y="39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30" y="3"/>
                  </a:lnTo>
                  <a:close/>
                </a:path>
              </a:pathLst>
            </a:custGeom>
            <a:solidFill>
              <a:srgbClr val="F7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6" name="Freeform 1133">
              <a:extLst>
                <a:ext uri="{FF2B5EF4-FFF2-40B4-BE49-F238E27FC236}">
                  <a16:creationId xmlns:a16="http://schemas.microsoft.com/office/drawing/2014/main" xmlns="" id="{0DEF5DC2-8BD8-4BAD-86D5-17372E81E9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88250" y="4741863"/>
              <a:ext cx="103188" cy="133350"/>
            </a:xfrm>
            <a:custGeom>
              <a:avLst/>
              <a:gdLst>
                <a:gd name="T0" fmla="*/ 18 w 65"/>
                <a:gd name="T1" fmla="*/ 76 h 85"/>
                <a:gd name="T2" fmla="*/ 6 w 65"/>
                <a:gd name="T3" fmla="*/ 50 h 85"/>
                <a:gd name="T4" fmla="*/ 7 w 65"/>
                <a:gd name="T5" fmla="*/ 21 h 85"/>
                <a:gd name="T6" fmla="*/ 13 w 65"/>
                <a:gd name="T7" fmla="*/ 12 h 85"/>
                <a:gd name="T8" fmla="*/ 17 w 65"/>
                <a:gd name="T9" fmla="*/ 5 h 85"/>
                <a:gd name="T10" fmla="*/ 21 w 65"/>
                <a:gd name="T11" fmla="*/ 10 h 85"/>
                <a:gd name="T12" fmla="*/ 23 w 65"/>
                <a:gd name="T13" fmla="*/ 13 h 85"/>
                <a:gd name="T14" fmla="*/ 27 w 65"/>
                <a:gd name="T15" fmla="*/ 7 h 85"/>
                <a:gd name="T16" fmla="*/ 25 w 65"/>
                <a:gd name="T17" fmla="*/ 1 h 85"/>
                <a:gd name="T18" fmla="*/ 34 w 65"/>
                <a:gd name="T19" fmla="*/ 7 h 85"/>
                <a:gd name="T20" fmla="*/ 37 w 65"/>
                <a:gd name="T21" fmla="*/ 5 h 85"/>
                <a:gd name="T22" fmla="*/ 38 w 65"/>
                <a:gd name="T23" fmla="*/ 0 h 85"/>
                <a:gd name="T24" fmla="*/ 49 w 65"/>
                <a:gd name="T25" fmla="*/ 8 h 85"/>
                <a:gd name="T26" fmla="*/ 51 w 65"/>
                <a:gd name="T27" fmla="*/ 5 h 85"/>
                <a:gd name="T28" fmla="*/ 50 w 65"/>
                <a:gd name="T29" fmla="*/ 1 h 85"/>
                <a:gd name="T30" fmla="*/ 64 w 65"/>
                <a:gd name="T31" fmla="*/ 19 h 85"/>
                <a:gd name="T32" fmla="*/ 61 w 65"/>
                <a:gd name="T33" fmla="*/ 37 h 85"/>
                <a:gd name="T34" fmla="*/ 52 w 65"/>
                <a:gd name="T35" fmla="*/ 57 h 85"/>
                <a:gd name="T36" fmla="*/ 48 w 65"/>
                <a:gd name="T37" fmla="*/ 59 h 85"/>
                <a:gd name="T38" fmla="*/ 35 w 65"/>
                <a:gd name="T39" fmla="*/ 72 h 85"/>
                <a:gd name="T40" fmla="*/ 18 w 65"/>
                <a:gd name="T41" fmla="*/ 7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85">
                  <a:moveTo>
                    <a:pt x="18" y="76"/>
                  </a:moveTo>
                  <a:cubicBezTo>
                    <a:pt x="18" y="76"/>
                    <a:pt x="13" y="65"/>
                    <a:pt x="6" y="50"/>
                  </a:cubicBezTo>
                  <a:cubicBezTo>
                    <a:pt x="0" y="34"/>
                    <a:pt x="3" y="27"/>
                    <a:pt x="7" y="21"/>
                  </a:cubicBezTo>
                  <a:cubicBezTo>
                    <a:pt x="10" y="17"/>
                    <a:pt x="12" y="15"/>
                    <a:pt x="13" y="12"/>
                  </a:cubicBezTo>
                  <a:cubicBezTo>
                    <a:pt x="17" y="7"/>
                    <a:pt x="17" y="5"/>
                    <a:pt x="17" y="5"/>
                  </a:cubicBezTo>
                  <a:cubicBezTo>
                    <a:pt x="17" y="5"/>
                    <a:pt x="22" y="5"/>
                    <a:pt x="21" y="10"/>
                  </a:cubicBezTo>
                  <a:cubicBezTo>
                    <a:pt x="21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7"/>
                  </a:cubicBezTo>
                  <a:cubicBezTo>
                    <a:pt x="26" y="2"/>
                    <a:pt x="25" y="1"/>
                    <a:pt x="25" y="1"/>
                  </a:cubicBezTo>
                  <a:cubicBezTo>
                    <a:pt x="25" y="1"/>
                    <a:pt x="32" y="3"/>
                    <a:pt x="34" y="7"/>
                  </a:cubicBezTo>
                  <a:cubicBezTo>
                    <a:pt x="35" y="10"/>
                    <a:pt x="36" y="7"/>
                    <a:pt x="37" y="5"/>
                  </a:cubicBezTo>
                  <a:cubicBezTo>
                    <a:pt x="38" y="3"/>
                    <a:pt x="38" y="0"/>
                    <a:pt x="38" y="0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51" y="7"/>
                    <a:pt x="51" y="5"/>
                  </a:cubicBezTo>
                  <a:cubicBezTo>
                    <a:pt x="52" y="3"/>
                    <a:pt x="50" y="1"/>
                    <a:pt x="50" y="1"/>
                  </a:cubicBezTo>
                  <a:cubicBezTo>
                    <a:pt x="50" y="1"/>
                    <a:pt x="61" y="5"/>
                    <a:pt x="64" y="19"/>
                  </a:cubicBezTo>
                  <a:cubicBezTo>
                    <a:pt x="65" y="24"/>
                    <a:pt x="64" y="32"/>
                    <a:pt x="61" y="37"/>
                  </a:cubicBezTo>
                  <a:cubicBezTo>
                    <a:pt x="57" y="42"/>
                    <a:pt x="52" y="57"/>
                    <a:pt x="52" y="57"/>
                  </a:cubicBezTo>
                  <a:cubicBezTo>
                    <a:pt x="52" y="57"/>
                    <a:pt x="52" y="69"/>
                    <a:pt x="48" y="59"/>
                  </a:cubicBezTo>
                  <a:cubicBezTo>
                    <a:pt x="47" y="53"/>
                    <a:pt x="40" y="63"/>
                    <a:pt x="35" y="72"/>
                  </a:cubicBezTo>
                  <a:cubicBezTo>
                    <a:pt x="30" y="80"/>
                    <a:pt x="23" y="85"/>
                    <a:pt x="18" y="76"/>
                  </a:cubicBezTo>
                  <a:close/>
                </a:path>
              </a:pathLst>
            </a:custGeom>
            <a:solidFill>
              <a:srgbClr val="FFD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7" name="Freeform 1134">
              <a:extLst>
                <a:ext uri="{FF2B5EF4-FFF2-40B4-BE49-F238E27FC236}">
                  <a16:creationId xmlns:a16="http://schemas.microsoft.com/office/drawing/2014/main" xmlns="" id="{4E80A53A-7058-419A-9EF1-673AD04027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54925" y="4826000"/>
              <a:ext cx="9525" cy="22225"/>
            </a:xfrm>
            <a:custGeom>
              <a:avLst/>
              <a:gdLst>
                <a:gd name="T0" fmla="*/ 5 w 6"/>
                <a:gd name="T1" fmla="*/ 0 h 14"/>
                <a:gd name="T2" fmla="*/ 0 w 6"/>
                <a:gd name="T3" fmla="*/ 6 h 14"/>
                <a:gd name="T4" fmla="*/ 2 w 6"/>
                <a:gd name="T5" fmla="*/ 12 h 14"/>
                <a:gd name="T6" fmla="*/ 6 w 6"/>
                <a:gd name="T7" fmla="*/ 14 h 14"/>
                <a:gd name="T8" fmla="*/ 5 w 6"/>
                <a:gd name="T9" fmla="*/ 5 h 14"/>
                <a:gd name="T10" fmla="*/ 5 w 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5" y="0"/>
                  </a:moveTo>
                  <a:cubicBezTo>
                    <a:pt x="5" y="0"/>
                    <a:pt x="1" y="1"/>
                    <a:pt x="0" y="6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4"/>
                    <a:pt x="6" y="14"/>
                    <a:pt x="6" y="14"/>
                  </a:cubicBezTo>
                  <a:cubicBezTo>
                    <a:pt x="6" y="14"/>
                    <a:pt x="5" y="7"/>
                    <a:pt x="5" y="5"/>
                  </a:cubicBezTo>
                  <a:cubicBezTo>
                    <a:pt x="4" y="4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E5B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8" name="Freeform 1135">
              <a:extLst>
                <a:ext uri="{FF2B5EF4-FFF2-40B4-BE49-F238E27FC236}">
                  <a16:creationId xmlns:a16="http://schemas.microsoft.com/office/drawing/2014/main" xmlns="" id="{A5D9429B-E61D-4F69-9D74-217D2C83A4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59688" y="4822825"/>
              <a:ext cx="7938" cy="28575"/>
            </a:xfrm>
            <a:custGeom>
              <a:avLst/>
              <a:gdLst>
                <a:gd name="T0" fmla="*/ 3 w 5"/>
                <a:gd name="T1" fmla="*/ 0 h 18"/>
                <a:gd name="T2" fmla="*/ 4 w 5"/>
                <a:gd name="T3" fmla="*/ 3 h 18"/>
                <a:gd name="T4" fmla="*/ 3 w 5"/>
                <a:gd name="T5" fmla="*/ 10 h 18"/>
                <a:gd name="T6" fmla="*/ 5 w 5"/>
                <a:gd name="T7" fmla="*/ 16 h 18"/>
                <a:gd name="T8" fmla="*/ 2 w 5"/>
                <a:gd name="T9" fmla="*/ 16 h 18"/>
                <a:gd name="T10" fmla="*/ 0 w 5"/>
                <a:gd name="T11" fmla="*/ 9 h 18"/>
                <a:gd name="T12" fmla="*/ 3 w 5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8">
                  <a:moveTo>
                    <a:pt x="3" y="0"/>
                  </a:moveTo>
                  <a:cubicBezTo>
                    <a:pt x="3" y="0"/>
                    <a:pt x="5" y="0"/>
                    <a:pt x="4" y="3"/>
                  </a:cubicBezTo>
                  <a:cubicBezTo>
                    <a:pt x="3" y="6"/>
                    <a:pt x="3" y="8"/>
                    <a:pt x="3" y="10"/>
                  </a:cubicBezTo>
                  <a:cubicBezTo>
                    <a:pt x="4" y="12"/>
                    <a:pt x="5" y="16"/>
                    <a:pt x="5" y="16"/>
                  </a:cubicBezTo>
                  <a:cubicBezTo>
                    <a:pt x="5" y="16"/>
                    <a:pt x="4" y="18"/>
                    <a:pt x="2" y="16"/>
                  </a:cubicBezTo>
                  <a:cubicBezTo>
                    <a:pt x="1" y="14"/>
                    <a:pt x="0" y="12"/>
                    <a:pt x="0" y="9"/>
                  </a:cubicBezTo>
                  <a:cubicBezTo>
                    <a:pt x="0" y="7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7D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9" name="Freeform 1136">
              <a:extLst>
                <a:ext uri="{FF2B5EF4-FFF2-40B4-BE49-F238E27FC236}">
                  <a16:creationId xmlns:a16="http://schemas.microsoft.com/office/drawing/2014/main" xmlns="" id="{422A38A7-0200-4DC9-816D-ADEC90DEB6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5400" y="5097463"/>
              <a:ext cx="161925" cy="373063"/>
            </a:xfrm>
            <a:custGeom>
              <a:avLst/>
              <a:gdLst>
                <a:gd name="T0" fmla="*/ 36 w 102"/>
                <a:gd name="T1" fmla="*/ 8 h 235"/>
                <a:gd name="T2" fmla="*/ 90 w 102"/>
                <a:gd name="T3" fmla="*/ 102 h 235"/>
                <a:gd name="T4" fmla="*/ 93 w 102"/>
                <a:gd name="T5" fmla="*/ 149 h 235"/>
                <a:gd name="T6" fmla="*/ 80 w 102"/>
                <a:gd name="T7" fmla="*/ 231 h 235"/>
                <a:gd name="T8" fmla="*/ 48 w 102"/>
                <a:gd name="T9" fmla="*/ 216 h 235"/>
                <a:gd name="T10" fmla="*/ 60 w 102"/>
                <a:gd name="T11" fmla="*/ 137 h 235"/>
                <a:gd name="T12" fmla="*/ 31 w 102"/>
                <a:gd name="T13" fmla="*/ 80 h 235"/>
                <a:gd name="T14" fmla="*/ 1 w 102"/>
                <a:gd name="T15" fmla="*/ 29 h 235"/>
                <a:gd name="T16" fmla="*/ 13 w 102"/>
                <a:gd name="T17" fmla="*/ 0 h 235"/>
                <a:gd name="T18" fmla="*/ 36 w 102"/>
                <a:gd name="T19" fmla="*/ 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35">
                  <a:moveTo>
                    <a:pt x="36" y="8"/>
                  </a:moveTo>
                  <a:cubicBezTo>
                    <a:pt x="57" y="26"/>
                    <a:pt x="90" y="102"/>
                    <a:pt x="90" y="102"/>
                  </a:cubicBezTo>
                  <a:cubicBezTo>
                    <a:pt x="90" y="102"/>
                    <a:pt x="102" y="122"/>
                    <a:pt x="93" y="149"/>
                  </a:cubicBezTo>
                  <a:cubicBezTo>
                    <a:pt x="87" y="168"/>
                    <a:pt x="80" y="231"/>
                    <a:pt x="80" y="231"/>
                  </a:cubicBezTo>
                  <a:cubicBezTo>
                    <a:pt x="80" y="235"/>
                    <a:pt x="57" y="211"/>
                    <a:pt x="48" y="216"/>
                  </a:cubicBezTo>
                  <a:cubicBezTo>
                    <a:pt x="48" y="216"/>
                    <a:pt x="46" y="171"/>
                    <a:pt x="60" y="137"/>
                  </a:cubicBezTo>
                  <a:cubicBezTo>
                    <a:pt x="66" y="124"/>
                    <a:pt x="44" y="97"/>
                    <a:pt x="31" y="80"/>
                  </a:cubicBezTo>
                  <a:cubicBezTo>
                    <a:pt x="15" y="60"/>
                    <a:pt x="0" y="43"/>
                    <a:pt x="1" y="29"/>
                  </a:cubicBezTo>
                  <a:cubicBezTo>
                    <a:pt x="1" y="0"/>
                    <a:pt x="13" y="0"/>
                    <a:pt x="13" y="0"/>
                  </a:cubicBezTo>
                  <a:cubicBezTo>
                    <a:pt x="13" y="0"/>
                    <a:pt x="31" y="4"/>
                    <a:pt x="36" y="8"/>
                  </a:cubicBezTo>
                  <a:close/>
                </a:path>
              </a:pathLst>
            </a:custGeom>
            <a:solidFill>
              <a:srgbClr val="AFB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0" name="Freeform 1137">
              <a:extLst>
                <a:ext uri="{FF2B5EF4-FFF2-40B4-BE49-F238E27FC236}">
                  <a16:creationId xmlns:a16="http://schemas.microsoft.com/office/drawing/2014/main" xmlns="" id="{CF0255D7-D797-4286-B327-86A2850981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0788" y="4892675"/>
              <a:ext cx="169863" cy="323850"/>
            </a:xfrm>
            <a:custGeom>
              <a:avLst/>
              <a:gdLst>
                <a:gd name="T0" fmla="*/ 29 w 107"/>
                <a:gd name="T1" fmla="*/ 180 h 204"/>
                <a:gd name="T2" fmla="*/ 15 w 107"/>
                <a:gd name="T3" fmla="*/ 128 h 204"/>
                <a:gd name="T4" fmla="*/ 1 w 107"/>
                <a:gd name="T5" fmla="*/ 35 h 204"/>
                <a:gd name="T6" fmla="*/ 20 w 107"/>
                <a:gd name="T7" fmla="*/ 1 h 204"/>
                <a:gd name="T8" fmla="*/ 67 w 107"/>
                <a:gd name="T9" fmla="*/ 18 h 204"/>
                <a:gd name="T10" fmla="*/ 88 w 107"/>
                <a:gd name="T11" fmla="*/ 70 h 204"/>
                <a:gd name="T12" fmla="*/ 89 w 107"/>
                <a:gd name="T13" fmla="*/ 113 h 204"/>
                <a:gd name="T14" fmla="*/ 96 w 107"/>
                <a:gd name="T15" fmla="*/ 146 h 204"/>
                <a:gd name="T16" fmla="*/ 106 w 107"/>
                <a:gd name="T17" fmla="*/ 168 h 204"/>
                <a:gd name="T18" fmla="*/ 29 w 107"/>
                <a:gd name="T19" fmla="*/ 18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4">
                  <a:moveTo>
                    <a:pt x="29" y="180"/>
                  </a:moveTo>
                  <a:cubicBezTo>
                    <a:pt x="29" y="180"/>
                    <a:pt x="20" y="153"/>
                    <a:pt x="15" y="128"/>
                  </a:cubicBezTo>
                  <a:cubicBezTo>
                    <a:pt x="9" y="101"/>
                    <a:pt x="6" y="83"/>
                    <a:pt x="1" y="35"/>
                  </a:cubicBezTo>
                  <a:cubicBezTo>
                    <a:pt x="1" y="35"/>
                    <a:pt x="0" y="3"/>
                    <a:pt x="20" y="1"/>
                  </a:cubicBezTo>
                  <a:cubicBezTo>
                    <a:pt x="31" y="0"/>
                    <a:pt x="62" y="14"/>
                    <a:pt x="67" y="18"/>
                  </a:cubicBezTo>
                  <a:cubicBezTo>
                    <a:pt x="71" y="21"/>
                    <a:pt x="89" y="35"/>
                    <a:pt x="88" y="70"/>
                  </a:cubicBezTo>
                  <a:cubicBezTo>
                    <a:pt x="87" y="80"/>
                    <a:pt x="89" y="95"/>
                    <a:pt x="89" y="113"/>
                  </a:cubicBezTo>
                  <a:cubicBezTo>
                    <a:pt x="89" y="130"/>
                    <a:pt x="91" y="136"/>
                    <a:pt x="96" y="146"/>
                  </a:cubicBezTo>
                  <a:cubicBezTo>
                    <a:pt x="99" y="154"/>
                    <a:pt x="107" y="168"/>
                    <a:pt x="106" y="168"/>
                  </a:cubicBezTo>
                  <a:cubicBezTo>
                    <a:pt x="54" y="204"/>
                    <a:pt x="29" y="180"/>
                    <a:pt x="29" y="180"/>
                  </a:cubicBezTo>
                  <a:close/>
                </a:path>
              </a:pathLst>
            </a:custGeom>
            <a:solidFill>
              <a:srgbClr val="7650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1" name="Freeform 1138">
              <a:extLst>
                <a:ext uri="{FF2B5EF4-FFF2-40B4-BE49-F238E27FC236}">
                  <a16:creationId xmlns:a16="http://schemas.microsoft.com/office/drawing/2014/main" xmlns="" id="{795FB01C-5593-4BFA-BAED-EFCB0D0F17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1113" y="4922838"/>
              <a:ext cx="228600" cy="150813"/>
            </a:xfrm>
            <a:custGeom>
              <a:avLst/>
              <a:gdLst>
                <a:gd name="T0" fmla="*/ 21 w 144"/>
                <a:gd name="T1" fmla="*/ 6 h 95"/>
                <a:gd name="T2" fmla="*/ 13 w 144"/>
                <a:gd name="T3" fmla="*/ 34 h 95"/>
                <a:gd name="T4" fmla="*/ 60 w 144"/>
                <a:gd name="T5" fmla="*/ 85 h 95"/>
                <a:gd name="T6" fmla="*/ 142 w 144"/>
                <a:gd name="T7" fmla="*/ 95 h 95"/>
                <a:gd name="T8" fmla="*/ 132 w 144"/>
                <a:gd name="T9" fmla="*/ 69 h 95"/>
                <a:gd name="T10" fmla="*/ 71 w 144"/>
                <a:gd name="T11" fmla="*/ 54 h 95"/>
                <a:gd name="T12" fmla="*/ 21 w 144"/>
                <a:gd name="T1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95">
                  <a:moveTo>
                    <a:pt x="21" y="6"/>
                  </a:moveTo>
                  <a:cubicBezTo>
                    <a:pt x="21" y="6"/>
                    <a:pt x="0" y="10"/>
                    <a:pt x="13" y="34"/>
                  </a:cubicBezTo>
                  <a:cubicBezTo>
                    <a:pt x="21" y="48"/>
                    <a:pt x="49" y="81"/>
                    <a:pt x="60" y="85"/>
                  </a:cubicBezTo>
                  <a:cubicBezTo>
                    <a:pt x="83" y="92"/>
                    <a:pt x="142" y="95"/>
                    <a:pt x="142" y="95"/>
                  </a:cubicBezTo>
                  <a:cubicBezTo>
                    <a:pt x="142" y="95"/>
                    <a:pt x="144" y="73"/>
                    <a:pt x="132" y="69"/>
                  </a:cubicBezTo>
                  <a:cubicBezTo>
                    <a:pt x="132" y="68"/>
                    <a:pt x="77" y="59"/>
                    <a:pt x="71" y="54"/>
                  </a:cubicBezTo>
                  <a:cubicBezTo>
                    <a:pt x="53" y="34"/>
                    <a:pt x="34" y="0"/>
                    <a:pt x="21" y="6"/>
                  </a:cubicBezTo>
                  <a:close/>
                </a:path>
              </a:pathLst>
            </a:custGeom>
            <a:solidFill>
              <a:srgbClr val="8463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2" name="Freeform 1139">
              <a:extLst>
                <a:ext uri="{FF2B5EF4-FFF2-40B4-BE49-F238E27FC236}">
                  <a16:creationId xmlns:a16="http://schemas.microsoft.com/office/drawing/2014/main" xmlns="" id="{7B15E442-755C-4D41-B62F-571A360849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00963" y="5413375"/>
              <a:ext cx="128588" cy="103188"/>
            </a:xfrm>
            <a:custGeom>
              <a:avLst/>
              <a:gdLst>
                <a:gd name="T0" fmla="*/ 36 w 81"/>
                <a:gd name="T1" fmla="*/ 18 h 65"/>
                <a:gd name="T2" fmla="*/ 12 w 81"/>
                <a:gd name="T3" fmla="*/ 7 h 65"/>
                <a:gd name="T4" fmla="*/ 3 w 81"/>
                <a:gd name="T5" fmla="*/ 22 h 65"/>
                <a:gd name="T6" fmla="*/ 10 w 81"/>
                <a:gd name="T7" fmla="*/ 39 h 65"/>
                <a:gd name="T8" fmla="*/ 35 w 81"/>
                <a:gd name="T9" fmla="*/ 51 h 65"/>
                <a:gd name="T10" fmla="*/ 64 w 81"/>
                <a:gd name="T11" fmla="*/ 64 h 65"/>
                <a:gd name="T12" fmla="*/ 71 w 81"/>
                <a:gd name="T13" fmla="*/ 53 h 65"/>
                <a:gd name="T14" fmla="*/ 47 w 81"/>
                <a:gd name="T15" fmla="*/ 19 h 65"/>
                <a:gd name="T16" fmla="*/ 36 w 81"/>
                <a:gd name="T17" fmla="*/ 1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65">
                  <a:moveTo>
                    <a:pt x="36" y="18"/>
                  </a:moveTo>
                  <a:cubicBezTo>
                    <a:pt x="36" y="18"/>
                    <a:pt x="22" y="0"/>
                    <a:pt x="12" y="7"/>
                  </a:cubicBezTo>
                  <a:cubicBezTo>
                    <a:pt x="10" y="9"/>
                    <a:pt x="5" y="17"/>
                    <a:pt x="3" y="22"/>
                  </a:cubicBezTo>
                  <a:cubicBezTo>
                    <a:pt x="3" y="25"/>
                    <a:pt x="0" y="34"/>
                    <a:pt x="10" y="39"/>
                  </a:cubicBezTo>
                  <a:cubicBezTo>
                    <a:pt x="15" y="41"/>
                    <a:pt x="25" y="44"/>
                    <a:pt x="35" y="51"/>
                  </a:cubicBezTo>
                  <a:cubicBezTo>
                    <a:pt x="45" y="57"/>
                    <a:pt x="60" y="64"/>
                    <a:pt x="64" y="64"/>
                  </a:cubicBezTo>
                  <a:cubicBezTo>
                    <a:pt x="73" y="65"/>
                    <a:pt x="81" y="62"/>
                    <a:pt x="71" y="53"/>
                  </a:cubicBezTo>
                  <a:cubicBezTo>
                    <a:pt x="63" y="45"/>
                    <a:pt x="45" y="29"/>
                    <a:pt x="47" y="19"/>
                  </a:cubicBezTo>
                  <a:cubicBezTo>
                    <a:pt x="49" y="12"/>
                    <a:pt x="36" y="18"/>
                    <a:pt x="36" y="18"/>
                  </a:cubicBezTo>
                  <a:close/>
                </a:path>
              </a:pathLst>
            </a:custGeom>
            <a:solidFill>
              <a:srgbClr val="D0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3" name="Freeform 1140">
              <a:extLst>
                <a:ext uri="{FF2B5EF4-FFF2-40B4-BE49-F238E27FC236}">
                  <a16:creationId xmlns:a16="http://schemas.microsoft.com/office/drawing/2014/main" xmlns="" id="{ED24F666-1FCC-46A9-9053-A006DF7CAE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04138" y="5449888"/>
              <a:ext cx="117475" cy="66675"/>
            </a:xfrm>
            <a:custGeom>
              <a:avLst/>
              <a:gdLst>
                <a:gd name="T0" fmla="*/ 74 w 74"/>
                <a:gd name="T1" fmla="*/ 36 h 42"/>
                <a:gd name="T2" fmla="*/ 60 w 74"/>
                <a:gd name="T3" fmla="*/ 31 h 42"/>
                <a:gd name="T4" fmla="*/ 31 w 74"/>
                <a:gd name="T5" fmla="*/ 15 h 42"/>
                <a:gd name="T6" fmla="*/ 7 w 74"/>
                <a:gd name="T7" fmla="*/ 0 h 42"/>
                <a:gd name="T8" fmla="*/ 1 w 74"/>
                <a:gd name="T9" fmla="*/ 1 h 42"/>
                <a:gd name="T10" fmla="*/ 8 w 74"/>
                <a:gd name="T11" fmla="*/ 16 h 42"/>
                <a:gd name="T12" fmla="*/ 33 w 74"/>
                <a:gd name="T13" fmla="*/ 28 h 42"/>
                <a:gd name="T14" fmla="*/ 62 w 74"/>
                <a:gd name="T15" fmla="*/ 41 h 42"/>
                <a:gd name="T16" fmla="*/ 74 w 74"/>
                <a:gd name="T17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42">
                  <a:moveTo>
                    <a:pt x="74" y="36"/>
                  </a:moveTo>
                  <a:cubicBezTo>
                    <a:pt x="71" y="34"/>
                    <a:pt x="64" y="32"/>
                    <a:pt x="60" y="31"/>
                  </a:cubicBezTo>
                  <a:cubicBezTo>
                    <a:pt x="55" y="28"/>
                    <a:pt x="37" y="19"/>
                    <a:pt x="31" y="15"/>
                  </a:cubicBezTo>
                  <a:cubicBezTo>
                    <a:pt x="26" y="11"/>
                    <a:pt x="17" y="2"/>
                    <a:pt x="7" y="0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5"/>
                    <a:pt x="0" y="12"/>
                    <a:pt x="8" y="16"/>
                  </a:cubicBezTo>
                  <a:cubicBezTo>
                    <a:pt x="13" y="18"/>
                    <a:pt x="23" y="21"/>
                    <a:pt x="33" y="28"/>
                  </a:cubicBezTo>
                  <a:cubicBezTo>
                    <a:pt x="43" y="34"/>
                    <a:pt x="58" y="41"/>
                    <a:pt x="62" y="41"/>
                  </a:cubicBezTo>
                  <a:cubicBezTo>
                    <a:pt x="68" y="42"/>
                    <a:pt x="74" y="40"/>
                    <a:pt x="74" y="36"/>
                  </a:cubicBezTo>
                  <a:close/>
                </a:path>
              </a:pathLst>
            </a:custGeom>
            <a:solidFill>
              <a:srgbClr val="FA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4" name="Freeform 1141">
              <a:extLst>
                <a:ext uri="{FF2B5EF4-FFF2-40B4-BE49-F238E27FC236}">
                  <a16:creationId xmlns:a16="http://schemas.microsoft.com/office/drawing/2014/main" xmlns="" id="{2B53B0BB-2D6F-4BBA-99D3-2533AFCB5E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05725" y="5454650"/>
              <a:ext cx="112713" cy="63500"/>
            </a:xfrm>
            <a:custGeom>
              <a:avLst/>
              <a:gdLst>
                <a:gd name="T0" fmla="*/ 71 w 71"/>
                <a:gd name="T1" fmla="*/ 37 h 40"/>
                <a:gd name="T2" fmla="*/ 70 w 71"/>
                <a:gd name="T3" fmla="*/ 36 h 40"/>
                <a:gd name="T4" fmla="*/ 29 w 71"/>
                <a:gd name="T5" fmla="*/ 17 h 40"/>
                <a:gd name="T6" fmla="*/ 2 w 71"/>
                <a:gd name="T7" fmla="*/ 2 h 40"/>
                <a:gd name="T8" fmla="*/ 0 w 71"/>
                <a:gd name="T9" fmla="*/ 3 h 40"/>
                <a:gd name="T10" fmla="*/ 7 w 71"/>
                <a:gd name="T11" fmla="*/ 13 h 40"/>
                <a:gd name="T12" fmla="*/ 33 w 71"/>
                <a:gd name="T13" fmla="*/ 31 h 40"/>
                <a:gd name="T14" fmla="*/ 52 w 71"/>
                <a:gd name="T15" fmla="*/ 39 h 40"/>
                <a:gd name="T16" fmla="*/ 71 w 71"/>
                <a:gd name="T17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71" y="37"/>
                  </a:moveTo>
                  <a:cubicBezTo>
                    <a:pt x="70" y="36"/>
                    <a:pt x="70" y="36"/>
                    <a:pt x="70" y="36"/>
                  </a:cubicBezTo>
                  <a:cubicBezTo>
                    <a:pt x="67" y="33"/>
                    <a:pt x="42" y="26"/>
                    <a:pt x="29" y="17"/>
                  </a:cubicBezTo>
                  <a:cubicBezTo>
                    <a:pt x="17" y="8"/>
                    <a:pt x="14" y="0"/>
                    <a:pt x="2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6"/>
                    <a:pt x="1" y="10"/>
                    <a:pt x="7" y="13"/>
                  </a:cubicBezTo>
                  <a:cubicBezTo>
                    <a:pt x="12" y="15"/>
                    <a:pt x="26" y="21"/>
                    <a:pt x="33" y="31"/>
                  </a:cubicBezTo>
                  <a:cubicBezTo>
                    <a:pt x="39" y="38"/>
                    <a:pt x="48" y="39"/>
                    <a:pt x="52" y="39"/>
                  </a:cubicBezTo>
                  <a:cubicBezTo>
                    <a:pt x="57" y="40"/>
                    <a:pt x="69" y="39"/>
                    <a:pt x="71" y="37"/>
                  </a:cubicBezTo>
                  <a:close/>
                </a:path>
              </a:pathLst>
            </a:custGeom>
            <a:solidFill>
              <a:srgbClr val="8195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973137" y="3216868"/>
            <a:ext cx="7397752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973137" y="1490663"/>
            <a:ext cx="5640388" cy="1700806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973137" y="4753567"/>
            <a:ext cx="73818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973137" y="4365338"/>
            <a:ext cx="73818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6" name="矩形 2085">
            <a:extLst>
              <a:ext uri="{FF2B5EF4-FFF2-40B4-BE49-F238E27FC236}">
                <a16:creationId xmlns:a16="http://schemas.microsoft.com/office/drawing/2014/main" xmlns="" id="{534A86D3-9AD0-49F8-8E8A-EF32EFFE61C5}"/>
              </a:ext>
            </a:extLst>
          </p:cNvPr>
          <p:cNvSpPr/>
          <p:nvPr userDrawn="1"/>
        </p:nvSpPr>
        <p:spPr>
          <a:xfrm>
            <a:off x="0" y="3316264"/>
            <a:ext cx="12192000" cy="35417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87" name="组合 2086">
            <a:extLst>
              <a:ext uri="{FF2B5EF4-FFF2-40B4-BE49-F238E27FC236}">
                <a16:creationId xmlns:a16="http://schemas.microsoft.com/office/drawing/2014/main" xmlns="" id="{67C2E7AF-9973-41D8-8901-6234E3193A3B}"/>
              </a:ext>
            </a:extLst>
          </p:cNvPr>
          <p:cNvGrpSpPr/>
          <p:nvPr userDrawn="1"/>
        </p:nvGrpSpPr>
        <p:grpSpPr>
          <a:xfrm>
            <a:off x="354013" y="844876"/>
            <a:ext cx="5513387" cy="3887902"/>
            <a:chOff x="671513" y="844876"/>
            <a:chExt cx="5513387" cy="3887902"/>
          </a:xfrm>
        </p:grpSpPr>
        <p:sp>
          <p:nvSpPr>
            <p:cNvPr id="897" name="Freeform 875">
              <a:extLst>
                <a:ext uri="{FF2B5EF4-FFF2-40B4-BE49-F238E27FC236}">
                  <a16:creationId xmlns:a16="http://schemas.microsoft.com/office/drawing/2014/main" xmlns="" id="{E4EC56CA-915E-4D0D-9275-953324670F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10838" y="1902255"/>
              <a:ext cx="4893976" cy="2830523"/>
            </a:xfrm>
            <a:custGeom>
              <a:avLst/>
              <a:gdLst>
                <a:gd name="T0" fmla="*/ 0 w 3911"/>
                <a:gd name="T1" fmla="*/ 1130 h 2262"/>
                <a:gd name="T2" fmla="*/ 1948 w 3911"/>
                <a:gd name="T3" fmla="*/ 0 h 2262"/>
                <a:gd name="T4" fmla="*/ 3911 w 3911"/>
                <a:gd name="T5" fmla="*/ 1132 h 2262"/>
                <a:gd name="T6" fmla="*/ 1964 w 3911"/>
                <a:gd name="T7" fmla="*/ 2262 h 2262"/>
                <a:gd name="T8" fmla="*/ 0 w 3911"/>
                <a:gd name="T9" fmla="*/ 1130 h 2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1" h="2262">
                  <a:moveTo>
                    <a:pt x="0" y="1130"/>
                  </a:moveTo>
                  <a:lnTo>
                    <a:pt x="1948" y="0"/>
                  </a:lnTo>
                  <a:lnTo>
                    <a:pt x="3911" y="1132"/>
                  </a:lnTo>
                  <a:lnTo>
                    <a:pt x="1964" y="2262"/>
                  </a:lnTo>
                  <a:lnTo>
                    <a:pt x="0" y="1130"/>
                  </a:lnTo>
                  <a:close/>
                </a:path>
              </a:pathLst>
            </a:custGeom>
            <a:solidFill>
              <a:srgbClr val="FFB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876">
              <a:extLst>
                <a:ext uri="{FF2B5EF4-FFF2-40B4-BE49-F238E27FC236}">
                  <a16:creationId xmlns:a16="http://schemas.microsoft.com/office/drawing/2014/main" xmlns="" id="{560F936D-21B3-41F1-96A3-7397043E92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10838" y="1902255"/>
              <a:ext cx="4893976" cy="2830523"/>
            </a:xfrm>
            <a:custGeom>
              <a:avLst/>
              <a:gdLst>
                <a:gd name="T0" fmla="*/ 0 w 3911"/>
                <a:gd name="T1" fmla="*/ 1130 h 2262"/>
                <a:gd name="T2" fmla="*/ 1948 w 3911"/>
                <a:gd name="T3" fmla="*/ 0 h 2262"/>
                <a:gd name="T4" fmla="*/ 3911 w 3911"/>
                <a:gd name="T5" fmla="*/ 1132 h 2262"/>
                <a:gd name="T6" fmla="*/ 1964 w 3911"/>
                <a:gd name="T7" fmla="*/ 2262 h 2262"/>
                <a:gd name="T8" fmla="*/ 0 w 3911"/>
                <a:gd name="T9" fmla="*/ 1130 h 2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1" h="2262">
                  <a:moveTo>
                    <a:pt x="0" y="1130"/>
                  </a:moveTo>
                  <a:lnTo>
                    <a:pt x="1948" y="0"/>
                  </a:lnTo>
                  <a:lnTo>
                    <a:pt x="3911" y="1132"/>
                  </a:lnTo>
                  <a:lnTo>
                    <a:pt x="1964" y="2262"/>
                  </a:lnTo>
                  <a:lnTo>
                    <a:pt x="0" y="11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878">
              <a:extLst>
                <a:ext uri="{FF2B5EF4-FFF2-40B4-BE49-F238E27FC236}">
                  <a16:creationId xmlns:a16="http://schemas.microsoft.com/office/drawing/2014/main" xmlns="" id="{90CA8D6F-EBBC-4026-8CCF-046BD0BB4E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1513" y="1927282"/>
              <a:ext cx="1358951" cy="787091"/>
            </a:xfrm>
            <a:custGeom>
              <a:avLst/>
              <a:gdLst>
                <a:gd name="T0" fmla="*/ 0 w 1086"/>
                <a:gd name="T1" fmla="*/ 315 h 629"/>
                <a:gd name="T2" fmla="*/ 541 w 1086"/>
                <a:gd name="T3" fmla="*/ 0 h 629"/>
                <a:gd name="T4" fmla="*/ 1086 w 1086"/>
                <a:gd name="T5" fmla="*/ 315 h 629"/>
                <a:gd name="T6" fmla="*/ 545 w 1086"/>
                <a:gd name="T7" fmla="*/ 629 h 629"/>
                <a:gd name="T8" fmla="*/ 0 w 1086"/>
                <a:gd name="T9" fmla="*/ 315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6" h="629">
                  <a:moveTo>
                    <a:pt x="0" y="315"/>
                  </a:moveTo>
                  <a:lnTo>
                    <a:pt x="541" y="0"/>
                  </a:lnTo>
                  <a:lnTo>
                    <a:pt x="1086" y="315"/>
                  </a:lnTo>
                  <a:lnTo>
                    <a:pt x="545" y="629"/>
                  </a:lnTo>
                  <a:lnTo>
                    <a:pt x="0" y="315"/>
                  </a:lnTo>
                  <a:close/>
                </a:path>
              </a:pathLst>
            </a:custGeom>
            <a:solidFill>
              <a:srgbClr val="FFB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879">
              <a:extLst>
                <a:ext uri="{FF2B5EF4-FFF2-40B4-BE49-F238E27FC236}">
                  <a16:creationId xmlns:a16="http://schemas.microsoft.com/office/drawing/2014/main" xmlns="" id="{0B5E999C-E551-464C-BBC9-E74DBEB42C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66740" y="2102469"/>
              <a:ext cx="618160" cy="357882"/>
            </a:xfrm>
            <a:custGeom>
              <a:avLst/>
              <a:gdLst>
                <a:gd name="T0" fmla="*/ 0 w 494"/>
                <a:gd name="T1" fmla="*/ 143 h 286"/>
                <a:gd name="T2" fmla="*/ 246 w 494"/>
                <a:gd name="T3" fmla="*/ 0 h 286"/>
                <a:gd name="T4" fmla="*/ 494 w 494"/>
                <a:gd name="T5" fmla="*/ 143 h 286"/>
                <a:gd name="T6" fmla="*/ 248 w 494"/>
                <a:gd name="T7" fmla="*/ 286 h 286"/>
                <a:gd name="T8" fmla="*/ 0 w 494"/>
                <a:gd name="T9" fmla="*/ 14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286">
                  <a:moveTo>
                    <a:pt x="0" y="143"/>
                  </a:moveTo>
                  <a:lnTo>
                    <a:pt x="246" y="0"/>
                  </a:lnTo>
                  <a:lnTo>
                    <a:pt x="494" y="143"/>
                  </a:lnTo>
                  <a:lnTo>
                    <a:pt x="248" y="286"/>
                  </a:lnTo>
                  <a:lnTo>
                    <a:pt x="0" y="143"/>
                  </a:lnTo>
                  <a:close/>
                </a:path>
              </a:pathLst>
            </a:custGeom>
            <a:solidFill>
              <a:srgbClr val="FFB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880">
              <a:extLst>
                <a:ext uri="{FF2B5EF4-FFF2-40B4-BE49-F238E27FC236}">
                  <a16:creationId xmlns:a16="http://schemas.microsoft.com/office/drawing/2014/main" xmlns="" id="{C21C9D55-429C-4EAA-A0E4-046C9C1B1E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2657" y="1401721"/>
              <a:ext cx="585625" cy="339112"/>
            </a:xfrm>
            <a:custGeom>
              <a:avLst/>
              <a:gdLst>
                <a:gd name="T0" fmla="*/ 0 w 468"/>
                <a:gd name="T1" fmla="*/ 135 h 271"/>
                <a:gd name="T2" fmla="*/ 233 w 468"/>
                <a:gd name="T3" fmla="*/ 0 h 271"/>
                <a:gd name="T4" fmla="*/ 468 w 468"/>
                <a:gd name="T5" fmla="*/ 135 h 271"/>
                <a:gd name="T6" fmla="*/ 235 w 468"/>
                <a:gd name="T7" fmla="*/ 271 h 271"/>
                <a:gd name="T8" fmla="*/ 0 w 468"/>
                <a:gd name="T9" fmla="*/ 135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271">
                  <a:moveTo>
                    <a:pt x="0" y="135"/>
                  </a:moveTo>
                  <a:lnTo>
                    <a:pt x="233" y="0"/>
                  </a:lnTo>
                  <a:lnTo>
                    <a:pt x="468" y="135"/>
                  </a:lnTo>
                  <a:lnTo>
                    <a:pt x="235" y="271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FFB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881">
              <a:extLst>
                <a:ext uri="{FF2B5EF4-FFF2-40B4-BE49-F238E27FC236}">
                  <a16:creationId xmlns:a16="http://schemas.microsoft.com/office/drawing/2014/main" xmlns="" id="{5F5C5A25-6852-48EA-B325-2A9D7BD15D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81222" y="1534363"/>
              <a:ext cx="444225" cy="256524"/>
            </a:xfrm>
            <a:custGeom>
              <a:avLst/>
              <a:gdLst>
                <a:gd name="T0" fmla="*/ 0 w 355"/>
                <a:gd name="T1" fmla="*/ 103 h 205"/>
                <a:gd name="T2" fmla="*/ 177 w 355"/>
                <a:gd name="T3" fmla="*/ 0 h 205"/>
                <a:gd name="T4" fmla="*/ 355 w 355"/>
                <a:gd name="T5" fmla="*/ 103 h 205"/>
                <a:gd name="T6" fmla="*/ 178 w 355"/>
                <a:gd name="T7" fmla="*/ 205 h 205"/>
                <a:gd name="T8" fmla="*/ 0 w 355"/>
                <a:gd name="T9" fmla="*/ 10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5" h="205">
                  <a:moveTo>
                    <a:pt x="0" y="103"/>
                  </a:moveTo>
                  <a:lnTo>
                    <a:pt x="177" y="0"/>
                  </a:lnTo>
                  <a:lnTo>
                    <a:pt x="355" y="103"/>
                  </a:lnTo>
                  <a:lnTo>
                    <a:pt x="178" y="205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B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882">
              <a:extLst>
                <a:ext uri="{FF2B5EF4-FFF2-40B4-BE49-F238E27FC236}">
                  <a16:creationId xmlns:a16="http://schemas.microsoft.com/office/drawing/2014/main" xmlns="" id="{CFA68F81-C059-4729-8EF6-C9A82777C2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28175" y="3073506"/>
              <a:ext cx="31284" cy="28781"/>
            </a:xfrm>
            <a:custGeom>
              <a:avLst/>
              <a:gdLst>
                <a:gd name="T0" fmla="*/ 5 w 25"/>
                <a:gd name="T1" fmla="*/ 0 h 23"/>
                <a:gd name="T2" fmla="*/ 7 w 25"/>
                <a:gd name="T3" fmla="*/ 0 h 23"/>
                <a:gd name="T4" fmla="*/ 25 w 25"/>
                <a:gd name="T5" fmla="*/ 10 h 23"/>
                <a:gd name="T6" fmla="*/ 24 w 25"/>
                <a:gd name="T7" fmla="*/ 23 h 23"/>
                <a:gd name="T8" fmla="*/ 19 w 25"/>
                <a:gd name="T9" fmla="*/ 21 h 23"/>
                <a:gd name="T10" fmla="*/ 19 w 25"/>
                <a:gd name="T11" fmla="*/ 14 h 23"/>
                <a:gd name="T12" fmla="*/ 1 w 25"/>
                <a:gd name="T13" fmla="*/ 3 h 23"/>
                <a:gd name="T14" fmla="*/ 0 w 25"/>
                <a:gd name="T15" fmla="*/ 3 h 23"/>
                <a:gd name="T16" fmla="*/ 5 w 25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5" y="0"/>
                  </a:moveTo>
                  <a:cubicBezTo>
                    <a:pt x="6" y="0"/>
                    <a:pt x="6" y="0"/>
                    <a:pt x="7" y="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94C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883">
              <a:extLst>
                <a:ext uri="{FF2B5EF4-FFF2-40B4-BE49-F238E27FC236}">
                  <a16:creationId xmlns:a16="http://schemas.microsoft.com/office/drawing/2014/main" xmlns="" id="{7A83F950-B76B-4DDB-85AF-61DE2F84CC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44442" y="3071003"/>
              <a:ext cx="35037" cy="31284"/>
            </a:xfrm>
            <a:custGeom>
              <a:avLst/>
              <a:gdLst>
                <a:gd name="T0" fmla="*/ 22 w 28"/>
                <a:gd name="T1" fmla="*/ 0 h 25"/>
                <a:gd name="T2" fmla="*/ 21 w 28"/>
                <a:gd name="T3" fmla="*/ 1 h 25"/>
                <a:gd name="T4" fmla="*/ 0 w 28"/>
                <a:gd name="T5" fmla="*/ 12 h 25"/>
                <a:gd name="T6" fmla="*/ 0 w 28"/>
                <a:gd name="T7" fmla="*/ 25 h 25"/>
                <a:gd name="T8" fmla="*/ 6 w 28"/>
                <a:gd name="T9" fmla="*/ 23 h 25"/>
                <a:gd name="T10" fmla="*/ 6 w 28"/>
                <a:gd name="T11" fmla="*/ 16 h 25"/>
                <a:gd name="T12" fmla="*/ 26 w 28"/>
                <a:gd name="T13" fmla="*/ 4 h 25"/>
                <a:gd name="T14" fmla="*/ 28 w 28"/>
                <a:gd name="T15" fmla="*/ 4 h 25"/>
                <a:gd name="T16" fmla="*/ 22 w 28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5">
                  <a:moveTo>
                    <a:pt x="22" y="0"/>
                  </a:moveTo>
                  <a:cubicBezTo>
                    <a:pt x="22" y="0"/>
                    <a:pt x="21" y="0"/>
                    <a:pt x="21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3"/>
                    <a:pt x="27" y="3"/>
                    <a:pt x="28" y="4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7C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884">
              <a:extLst>
                <a:ext uri="{FF2B5EF4-FFF2-40B4-BE49-F238E27FC236}">
                  <a16:creationId xmlns:a16="http://schemas.microsoft.com/office/drawing/2014/main" xmlns="" id="{3EDDDFBA-6A2A-412B-BE8E-87A9A75335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26923" y="3074758"/>
              <a:ext cx="52556" cy="30032"/>
            </a:xfrm>
            <a:custGeom>
              <a:avLst/>
              <a:gdLst>
                <a:gd name="T0" fmla="*/ 0 w 42"/>
                <a:gd name="T1" fmla="*/ 4 h 24"/>
                <a:gd name="T2" fmla="*/ 2 w 42"/>
                <a:gd name="T3" fmla="*/ 2 h 24"/>
                <a:gd name="T4" fmla="*/ 20 w 42"/>
                <a:gd name="T5" fmla="*/ 13 h 24"/>
                <a:gd name="T6" fmla="*/ 40 w 42"/>
                <a:gd name="T7" fmla="*/ 1 h 24"/>
                <a:gd name="T8" fmla="*/ 42 w 42"/>
                <a:gd name="T9" fmla="*/ 2 h 24"/>
                <a:gd name="T10" fmla="*/ 42 w 42"/>
                <a:gd name="T11" fmla="*/ 10 h 24"/>
                <a:gd name="T12" fmla="*/ 40 w 42"/>
                <a:gd name="T13" fmla="*/ 14 h 24"/>
                <a:gd name="T14" fmla="*/ 24 w 42"/>
                <a:gd name="T15" fmla="*/ 23 h 24"/>
                <a:gd name="T16" fmla="*/ 16 w 42"/>
                <a:gd name="T17" fmla="*/ 23 h 24"/>
                <a:gd name="T18" fmla="*/ 2 w 42"/>
                <a:gd name="T19" fmla="*/ 15 h 24"/>
                <a:gd name="T20" fmla="*/ 0 w 42"/>
                <a:gd name="T21" fmla="*/ 12 h 24"/>
                <a:gd name="T22" fmla="*/ 0 w 42"/>
                <a:gd name="T23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4">
                  <a:moveTo>
                    <a:pt x="0" y="4"/>
                  </a:moveTo>
                  <a:cubicBezTo>
                    <a:pt x="0" y="2"/>
                    <a:pt x="1" y="2"/>
                    <a:pt x="2" y="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0"/>
                    <a:pt x="42" y="1"/>
                    <a:pt x="42" y="2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3"/>
                    <a:pt x="40" y="14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2" y="24"/>
                    <a:pt x="18" y="24"/>
                    <a:pt x="16" y="2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3"/>
                    <a:pt x="0" y="12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5A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885">
              <a:extLst>
                <a:ext uri="{FF2B5EF4-FFF2-40B4-BE49-F238E27FC236}">
                  <a16:creationId xmlns:a16="http://schemas.microsoft.com/office/drawing/2014/main" xmlns="" id="{2280E241-B851-4F71-AAE3-793D3AA091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88026" y="3076009"/>
              <a:ext cx="102610" cy="137647"/>
            </a:xfrm>
            <a:custGeom>
              <a:avLst/>
              <a:gdLst>
                <a:gd name="T0" fmla="*/ 0 w 82"/>
                <a:gd name="T1" fmla="*/ 87 h 110"/>
                <a:gd name="T2" fmla="*/ 8 w 82"/>
                <a:gd name="T3" fmla="*/ 95 h 110"/>
                <a:gd name="T4" fmla="*/ 42 w 82"/>
                <a:gd name="T5" fmla="*/ 106 h 110"/>
                <a:gd name="T6" fmla="*/ 82 w 82"/>
                <a:gd name="T7" fmla="*/ 25 h 110"/>
                <a:gd name="T8" fmla="*/ 51 w 82"/>
                <a:gd name="T9" fmla="*/ 6 h 110"/>
                <a:gd name="T10" fmla="*/ 13 w 82"/>
                <a:gd name="T11" fmla="*/ 27 h 110"/>
                <a:gd name="T12" fmla="*/ 0 w 82"/>
                <a:gd name="T13" fmla="*/ 8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10">
                  <a:moveTo>
                    <a:pt x="0" y="87"/>
                  </a:moveTo>
                  <a:cubicBezTo>
                    <a:pt x="0" y="87"/>
                    <a:pt x="3" y="91"/>
                    <a:pt x="8" y="95"/>
                  </a:cubicBezTo>
                  <a:cubicBezTo>
                    <a:pt x="17" y="102"/>
                    <a:pt x="29" y="110"/>
                    <a:pt x="42" y="106"/>
                  </a:cubicBezTo>
                  <a:cubicBezTo>
                    <a:pt x="50" y="104"/>
                    <a:pt x="82" y="25"/>
                    <a:pt x="82" y="25"/>
                  </a:cubicBezTo>
                  <a:cubicBezTo>
                    <a:pt x="82" y="25"/>
                    <a:pt x="76" y="12"/>
                    <a:pt x="51" y="6"/>
                  </a:cubicBezTo>
                  <a:cubicBezTo>
                    <a:pt x="25" y="0"/>
                    <a:pt x="13" y="27"/>
                    <a:pt x="13" y="27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rgbClr val="04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886">
              <a:extLst>
                <a:ext uri="{FF2B5EF4-FFF2-40B4-BE49-F238E27FC236}">
                  <a16:creationId xmlns:a16="http://schemas.microsoft.com/office/drawing/2014/main" xmlns="" id="{75D1B4DB-E767-4267-BB75-6F4F2685C3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09298" y="3089774"/>
              <a:ext cx="87594" cy="121380"/>
            </a:xfrm>
            <a:custGeom>
              <a:avLst/>
              <a:gdLst>
                <a:gd name="T0" fmla="*/ 35 w 70"/>
                <a:gd name="T1" fmla="*/ 11 h 97"/>
                <a:gd name="T2" fmla="*/ 70 w 70"/>
                <a:gd name="T3" fmla="*/ 31 h 97"/>
                <a:gd name="T4" fmla="*/ 35 w 70"/>
                <a:gd name="T5" fmla="*/ 91 h 97"/>
                <a:gd name="T6" fmla="*/ 16 w 70"/>
                <a:gd name="T7" fmla="*/ 96 h 97"/>
                <a:gd name="T8" fmla="*/ 0 w 70"/>
                <a:gd name="T9" fmla="*/ 71 h 97"/>
                <a:gd name="T10" fmla="*/ 35 w 70"/>
                <a:gd name="T11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97">
                  <a:moveTo>
                    <a:pt x="35" y="11"/>
                  </a:moveTo>
                  <a:cubicBezTo>
                    <a:pt x="54" y="0"/>
                    <a:pt x="70" y="9"/>
                    <a:pt x="70" y="31"/>
                  </a:cubicBezTo>
                  <a:cubicBezTo>
                    <a:pt x="70" y="53"/>
                    <a:pt x="54" y="80"/>
                    <a:pt x="35" y="91"/>
                  </a:cubicBezTo>
                  <a:cubicBezTo>
                    <a:pt x="28" y="96"/>
                    <a:pt x="21" y="97"/>
                    <a:pt x="16" y="96"/>
                  </a:cubicBezTo>
                  <a:cubicBezTo>
                    <a:pt x="6" y="94"/>
                    <a:pt x="0" y="85"/>
                    <a:pt x="0" y="71"/>
                  </a:cubicBezTo>
                  <a:cubicBezTo>
                    <a:pt x="0" y="49"/>
                    <a:pt x="16" y="22"/>
                    <a:pt x="35" y="11"/>
                  </a:cubicBezTo>
                  <a:close/>
                </a:path>
              </a:pathLst>
            </a:custGeom>
            <a:solidFill>
              <a:srgbClr val="3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887">
              <a:extLst>
                <a:ext uri="{FF2B5EF4-FFF2-40B4-BE49-F238E27FC236}">
                  <a16:creationId xmlns:a16="http://schemas.microsoft.com/office/drawing/2014/main" xmlns="" id="{10C6D4C1-D735-43A9-B531-46DD390D07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24314" y="3117303"/>
              <a:ext cx="60064" cy="75080"/>
            </a:xfrm>
            <a:custGeom>
              <a:avLst/>
              <a:gdLst>
                <a:gd name="T0" fmla="*/ 14 w 48"/>
                <a:gd name="T1" fmla="*/ 60 h 60"/>
                <a:gd name="T2" fmla="*/ 0 w 48"/>
                <a:gd name="T3" fmla="*/ 43 h 60"/>
                <a:gd name="T4" fmla="*/ 23 w 48"/>
                <a:gd name="T5" fmla="*/ 4 h 60"/>
                <a:gd name="T6" fmla="*/ 34 w 48"/>
                <a:gd name="T7" fmla="*/ 0 h 60"/>
                <a:gd name="T8" fmla="*/ 48 w 48"/>
                <a:gd name="T9" fmla="*/ 18 h 60"/>
                <a:gd name="T10" fmla="*/ 25 w 48"/>
                <a:gd name="T11" fmla="*/ 57 h 60"/>
                <a:gd name="T12" fmla="*/ 14 w 48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0">
                  <a:moveTo>
                    <a:pt x="14" y="60"/>
                  </a:moveTo>
                  <a:cubicBezTo>
                    <a:pt x="6" y="60"/>
                    <a:pt x="0" y="53"/>
                    <a:pt x="0" y="43"/>
                  </a:cubicBezTo>
                  <a:cubicBezTo>
                    <a:pt x="0" y="28"/>
                    <a:pt x="10" y="11"/>
                    <a:pt x="23" y="4"/>
                  </a:cubicBezTo>
                  <a:cubicBezTo>
                    <a:pt x="26" y="1"/>
                    <a:pt x="30" y="0"/>
                    <a:pt x="34" y="0"/>
                  </a:cubicBezTo>
                  <a:cubicBezTo>
                    <a:pt x="42" y="0"/>
                    <a:pt x="48" y="7"/>
                    <a:pt x="48" y="18"/>
                  </a:cubicBezTo>
                  <a:cubicBezTo>
                    <a:pt x="48" y="32"/>
                    <a:pt x="37" y="50"/>
                    <a:pt x="25" y="57"/>
                  </a:cubicBezTo>
                  <a:cubicBezTo>
                    <a:pt x="21" y="59"/>
                    <a:pt x="18" y="60"/>
                    <a:pt x="14" y="60"/>
                  </a:cubicBezTo>
                  <a:close/>
                </a:path>
              </a:pathLst>
            </a:custGeom>
            <a:solidFill>
              <a:srgbClr val="9AAF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888">
              <a:extLst>
                <a:ext uri="{FF2B5EF4-FFF2-40B4-BE49-F238E27FC236}">
                  <a16:creationId xmlns:a16="http://schemas.microsoft.com/office/drawing/2014/main" xmlns="" id="{EE7E4B6C-14F8-4232-A70C-F6A9D88292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33074" y="3122309"/>
              <a:ext cx="48803" cy="68824"/>
            </a:xfrm>
            <a:custGeom>
              <a:avLst/>
              <a:gdLst>
                <a:gd name="T0" fmla="*/ 0 w 39"/>
                <a:gd name="T1" fmla="*/ 52 h 55"/>
                <a:gd name="T2" fmla="*/ 7 w 39"/>
                <a:gd name="T3" fmla="*/ 55 h 55"/>
                <a:gd name="T4" fmla="*/ 17 w 39"/>
                <a:gd name="T5" fmla="*/ 52 h 55"/>
                <a:gd name="T6" fmla="*/ 39 w 39"/>
                <a:gd name="T7" fmla="*/ 14 h 55"/>
                <a:gd name="T8" fmla="*/ 33 w 39"/>
                <a:gd name="T9" fmla="*/ 0 h 55"/>
                <a:gd name="T10" fmla="*/ 33 w 39"/>
                <a:gd name="T11" fmla="*/ 0 h 55"/>
                <a:gd name="T12" fmla="*/ 0 w 39"/>
                <a:gd name="T13" fmla="*/ 5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5">
                  <a:moveTo>
                    <a:pt x="0" y="52"/>
                  </a:moveTo>
                  <a:cubicBezTo>
                    <a:pt x="2" y="54"/>
                    <a:pt x="4" y="55"/>
                    <a:pt x="7" y="55"/>
                  </a:cubicBezTo>
                  <a:cubicBezTo>
                    <a:pt x="10" y="55"/>
                    <a:pt x="14" y="54"/>
                    <a:pt x="17" y="52"/>
                  </a:cubicBezTo>
                  <a:cubicBezTo>
                    <a:pt x="29" y="45"/>
                    <a:pt x="39" y="28"/>
                    <a:pt x="39" y="14"/>
                  </a:cubicBezTo>
                  <a:cubicBezTo>
                    <a:pt x="39" y="7"/>
                    <a:pt x="37" y="2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5" y="33"/>
                    <a:pt x="0" y="52"/>
                  </a:cubicBezTo>
                  <a:close/>
                </a:path>
              </a:pathLst>
            </a:custGeom>
            <a:solidFill>
              <a:srgbClr val="859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889">
              <a:extLst>
                <a:ext uri="{FF2B5EF4-FFF2-40B4-BE49-F238E27FC236}">
                  <a16:creationId xmlns:a16="http://schemas.microsoft.com/office/drawing/2014/main" xmlns="" id="{987051B0-36AB-452E-9C3E-80F7BFBF6D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36827" y="3134822"/>
              <a:ext cx="35037" cy="45048"/>
            </a:xfrm>
            <a:custGeom>
              <a:avLst/>
              <a:gdLst>
                <a:gd name="T0" fmla="*/ 8 w 28"/>
                <a:gd name="T1" fmla="*/ 36 h 36"/>
                <a:gd name="T2" fmla="*/ 0 w 28"/>
                <a:gd name="T3" fmla="*/ 25 h 36"/>
                <a:gd name="T4" fmla="*/ 14 w 28"/>
                <a:gd name="T5" fmla="*/ 2 h 36"/>
                <a:gd name="T6" fmla="*/ 20 w 28"/>
                <a:gd name="T7" fmla="*/ 0 h 36"/>
                <a:gd name="T8" fmla="*/ 28 w 28"/>
                <a:gd name="T9" fmla="*/ 10 h 36"/>
                <a:gd name="T10" fmla="*/ 15 w 28"/>
                <a:gd name="T11" fmla="*/ 34 h 36"/>
                <a:gd name="T12" fmla="*/ 8 w 28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6">
                  <a:moveTo>
                    <a:pt x="8" y="36"/>
                  </a:moveTo>
                  <a:cubicBezTo>
                    <a:pt x="3" y="36"/>
                    <a:pt x="0" y="32"/>
                    <a:pt x="0" y="25"/>
                  </a:cubicBezTo>
                  <a:cubicBezTo>
                    <a:pt x="0" y="17"/>
                    <a:pt x="6" y="6"/>
                    <a:pt x="14" y="2"/>
                  </a:cubicBezTo>
                  <a:cubicBezTo>
                    <a:pt x="16" y="1"/>
                    <a:pt x="18" y="0"/>
                    <a:pt x="20" y="0"/>
                  </a:cubicBezTo>
                  <a:cubicBezTo>
                    <a:pt x="25" y="0"/>
                    <a:pt x="28" y="4"/>
                    <a:pt x="28" y="10"/>
                  </a:cubicBezTo>
                  <a:cubicBezTo>
                    <a:pt x="28" y="19"/>
                    <a:pt x="22" y="29"/>
                    <a:pt x="15" y="34"/>
                  </a:cubicBezTo>
                  <a:cubicBezTo>
                    <a:pt x="12" y="35"/>
                    <a:pt x="10" y="36"/>
                    <a:pt x="8" y="36"/>
                  </a:cubicBezTo>
                  <a:close/>
                </a:path>
              </a:pathLst>
            </a:custGeom>
            <a:solidFill>
              <a:srgbClr val="AEC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890">
              <a:extLst>
                <a:ext uri="{FF2B5EF4-FFF2-40B4-BE49-F238E27FC236}">
                  <a16:creationId xmlns:a16="http://schemas.microsoft.com/office/drawing/2014/main" xmlns="" id="{767745DC-FC40-43C3-B498-C5B24E2B88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7587" y="2932105"/>
              <a:ext cx="593133" cy="361637"/>
            </a:xfrm>
            <a:custGeom>
              <a:avLst/>
              <a:gdLst>
                <a:gd name="T0" fmla="*/ 5 w 474"/>
                <a:gd name="T1" fmla="*/ 168 h 289"/>
                <a:gd name="T2" fmla="*/ 290 w 474"/>
                <a:gd name="T3" fmla="*/ 1 h 289"/>
                <a:gd name="T4" fmla="*/ 294 w 474"/>
                <a:gd name="T5" fmla="*/ 0 h 289"/>
                <a:gd name="T6" fmla="*/ 474 w 474"/>
                <a:gd name="T7" fmla="*/ 106 h 289"/>
                <a:gd name="T8" fmla="*/ 471 w 474"/>
                <a:gd name="T9" fmla="*/ 106 h 289"/>
                <a:gd name="T10" fmla="*/ 185 w 474"/>
                <a:gd name="T11" fmla="*/ 274 h 289"/>
                <a:gd name="T12" fmla="*/ 180 w 474"/>
                <a:gd name="T13" fmla="*/ 283 h 289"/>
                <a:gd name="T14" fmla="*/ 180 w 474"/>
                <a:gd name="T15" fmla="*/ 285 h 289"/>
                <a:gd name="T16" fmla="*/ 181 w 474"/>
                <a:gd name="T17" fmla="*/ 289 h 289"/>
                <a:gd name="T18" fmla="*/ 1 w 474"/>
                <a:gd name="T19" fmla="*/ 183 h 289"/>
                <a:gd name="T20" fmla="*/ 0 w 474"/>
                <a:gd name="T21" fmla="*/ 179 h 289"/>
                <a:gd name="T22" fmla="*/ 0 w 474"/>
                <a:gd name="T23" fmla="*/ 177 h 289"/>
                <a:gd name="T24" fmla="*/ 5 w 474"/>
                <a:gd name="T25" fmla="*/ 16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4" h="289">
                  <a:moveTo>
                    <a:pt x="5" y="168"/>
                  </a:moveTo>
                  <a:cubicBezTo>
                    <a:pt x="290" y="1"/>
                    <a:pt x="290" y="1"/>
                    <a:pt x="290" y="1"/>
                  </a:cubicBezTo>
                  <a:cubicBezTo>
                    <a:pt x="292" y="0"/>
                    <a:pt x="293" y="0"/>
                    <a:pt x="294" y="0"/>
                  </a:cubicBezTo>
                  <a:cubicBezTo>
                    <a:pt x="357" y="37"/>
                    <a:pt x="412" y="70"/>
                    <a:pt x="474" y="106"/>
                  </a:cubicBezTo>
                  <a:cubicBezTo>
                    <a:pt x="473" y="105"/>
                    <a:pt x="472" y="105"/>
                    <a:pt x="471" y="106"/>
                  </a:cubicBezTo>
                  <a:cubicBezTo>
                    <a:pt x="185" y="274"/>
                    <a:pt x="185" y="274"/>
                    <a:pt x="185" y="274"/>
                  </a:cubicBezTo>
                  <a:cubicBezTo>
                    <a:pt x="182" y="275"/>
                    <a:pt x="180" y="279"/>
                    <a:pt x="180" y="283"/>
                  </a:cubicBezTo>
                  <a:cubicBezTo>
                    <a:pt x="180" y="285"/>
                    <a:pt x="180" y="285"/>
                    <a:pt x="180" y="285"/>
                  </a:cubicBezTo>
                  <a:cubicBezTo>
                    <a:pt x="180" y="287"/>
                    <a:pt x="180" y="288"/>
                    <a:pt x="181" y="289"/>
                  </a:cubicBezTo>
                  <a:cubicBezTo>
                    <a:pt x="1" y="183"/>
                    <a:pt x="1" y="183"/>
                    <a:pt x="1" y="183"/>
                  </a:cubicBezTo>
                  <a:cubicBezTo>
                    <a:pt x="0" y="183"/>
                    <a:pt x="0" y="181"/>
                    <a:pt x="0" y="179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4"/>
                    <a:pt x="2" y="170"/>
                    <a:pt x="5" y="168"/>
                  </a:cubicBezTo>
                </a:path>
              </a:pathLst>
            </a:custGeom>
            <a:solidFill>
              <a:srgbClr val="AD1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891">
              <a:extLst>
                <a:ext uri="{FF2B5EF4-FFF2-40B4-BE49-F238E27FC236}">
                  <a16:creationId xmlns:a16="http://schemas.microsoft.com/office/drawing/2014/main" xmlns="" id="{1947A2BA-91AD-46A3-951C-01F43F6A2A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02828" y="3063495"/>
              <a:ext cx="370395" cy="231498"/>
            </a:xfrm>
            <a:custGeom>
              <a:avLst/>
              <a:gdLst>
                <a:gd name="T0" fmla="*/ 5 w 296"/>
                <a:gd name="T1" fmla="*/ 169 h 185"/>
                <a:gd name="T2" fmla="*/ 0 w 296"/>
                <a:gd name="T3" fmla="*/ 178 h 185"/>
                <a:gd name="T4" fmla="*/ 0 w 296"/>
                <a:gd name="T5" fmla="*/ 180 h 185"/>
                <a:gd name="T6" fmla="*/ 5 w 296"/>
                <a:gd name="T7" fmla="*/ 183 h 185"/>
                <a:gd name="T8" fmla="*/ 291 w 296"/>
                <a:gd name="T9" fmla="*/ 16 h 185"/>
                <a:gd name="T10" fmla="*/ 296 w 296"/>
                <a:gd name="T11" fmla="*/ 7 h 185"/>
                <a:gd name="T12" fmla="*/ 296 w 296"/>
                <a:gd name="T13" fmla="*/ 4 h 185"/>
                <a:gd name="T14" fmla="*/ 291 w 296"/>
                <a:gd name="T15" fmla="*/ 1 h 185"/>
                <a:gd name="T16" fmla="*/ 5 w 296"/>
                <a:gd name="T17" fmla="*/ 16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185">
                  <a:moveTo>
                    <a:pt x="5" y="169"/>
                  </a:moveTo>
                  <a:cubicBezTo>
                    <a:pt x="2" y="170"/>
                    <a:pt x="0" y="174"/>
                    <a:pt x="0" y="178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4"/>
                    <a:pt x="2" y="185"/>
                    <a:pt x="5" y="183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4" y="14"/>
                    <a:pt x="296" y="10"/>
                    <a:pt x="296" y="7"/>
                  </a:cubicBezTo>
                  <a:cubicBezTo>
                    <a:pt x="296" y="4"/>
                    <a:pt x="296" y="4"/>
                    <a:pt x="296" y="4"/>
                  </a:cubicBezTo>
                  <a:cubicBezTo>
                    <a:pt x="296" y="1"/>
                    <a:pt x="293" y="0"/>
                    <a:pt x="291" y="1"/>
                  </a:cubicBezTo>
                  <a:lnTo>
                    <a:pt x="5" y="169"/>
                  </a:lnTo>
                  <a:close/>
                </a:path>
              </a:pathLst>
            </a:custGeom>
            <a:solidFill>
              <a:srgbClr val="DC2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892">
              <a:extLst>
                <a:ext uri="{FF2B5EF4-FFF2-40B4-BE49-F238E27FC236}">
                  <a16:creationId xmlns:a16="http://schemas.microsoft.com/office/drawing/2014/main" xmlns="" id="{8D304F46-0E35-4BE6-83D4-7114C1F205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0079" y="2655560"/>
              <a:ext cx="609401" cy="619412"/>
            </a:xfrm>
            <a:custGeom>
              <a:avLst/>
              <a:gdLst>
                <a:gd name="T0" fmla="*/ 206 w 487"/>
                <a:gd name="T1" fmla="*/ 274 h 495"/>
                <a:gd name="T2" fmla="*/ 483 w 487"/>
                <a:gd name="T3" fmla="*/ 120 h 495"/>
                <a:gd name="T4" fmla="*/ 483 w 487"/>
                <a:gd name="T5" fmla="*/ 112 h 495"/>
                <a:gd name="T6" fmla="*/ 292 w 487"/>
                <a:gd name="T7" fmla="*/ 3 h 495"/>
                <a:gd name="T8" fmla="*/ 280 w 487"/>
                <a:gd name="T9" fmla="*/ 4 h 495"/>
                <a:gd name="T10" fmla="*/ 11 w 487"/>
                <a:gd name="T11" fmla="*/ 162 h 495"/>
                <a:gd name="T12" fmla="*/ 0 w 487"/>
                <a:gd name="T13" fmla="*/ 182 h 495"/>
                <a:gd name="T14" fmla="*/ 20 w 487"/>
                <a:gd name="T15" fmla="*/ 414 h 495"/>
                <a:gd name="T16" fmla="*/ 195 w 487"/>
                <a:gd name="T17" fmla="*/ 495 h 495"/>
                <a:gd name="T18" fmla="*/ 195 w 487"/>
                <a:gd name="T19" fmla="*/ 294 h 495"/>
                <a:gd name="T20" fmla="*/ 206 w 487"/>
                <a:gd name="T21" fmla="*/ 274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7" h="495">
                  <a:moveTo>
                    <a:pt x="206" y="274"/>
                  </a:moveTo>
                  <a:cubicBezTo>
                    <a:pt x="483" y="120"/>
                    <a:pt x="483" y="120"/>
                    <a:pt x="483" y="120"/>
                  </a:cubicBezTo>
                  <a:cubicBezTo>
                    <a:pt x="487" y="118"/>
                    <a:pt x="485" y="114"/>
                    <a:pt x="483" y="112"/>
                  </a:cubicBezTo>
                  <a:cubicBezTo>
                    <a:pt x="483" y="112"/>
                    <a:pt x="349" y="36"/>
                    <a:pt x="292" y="3"/>
                  </a:cubicBezTo>
                  <a:cubicBezTo>
                    <a:pt x="290" y="2"/>
                    <a:pt x="286" y="0"/>
                    <a:pt x="280" y="4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4" y="167"/>
                    <a:pt x="0" y="175"/>
                    <a:pt x="0" y="182"/>
                  </a:cubicBezTo>
                  <a:cubicBezTo>
                    <a:pt x="20" y="414"/>
                    <a:pt x="20" y="414"/>
                    <a:pt x="20" y="414"/>
                  </a:cubicBezTo>
                  <a:cubicBezTo>
                    <a:pt x="195" y="495"/>
                    <a:pt x="195" y="495"/>
                    <a:pt x="195" y="495"/>
                  </a:cubicBezTo>
                  <a:cubicBezTo>
                    <a:pt x="195" y="294"/>
                    <a:pt x="195" y="294"/>
                    <a:pt x="195" y="294"/>
                  </a:cubicBezTo>
                  <a:cubicBezTo>
                    <a:pt x="206" y="274"/>
                    <a:pt x="206" y="274"/>
                    <a:pt x="206" y="274"/>
                  </a:cubicBezTo>
                </a:path>
              </a:pathLst>
            </a:custGeom>
            <a:solidFill>
              <a:srgbClr val="FF7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893">
              <a:extLst>
                <a:ext uri="{FF2B5EF4-FFF2-40B4-BE49-F238E27FC236}">
                  <a16:creationId xmlns:a16="http://schemas.microsoft.com/office/drawing/2014/main" xmlns="" id="{CAEB2162-B699-4A4C-987A-4D9D511161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0079" y="2878298"/>
              <a:ext cx="261530" cy="396674"/>
            </a:xfrm>
            <a:custGeom>
              <a:avLst/>
              <a:gdLst>
                <a:gd name="T0" fmla="*/ 0 w 209"/>
                <a:gd name="T1" fmla="*/ 226 h 317"/>
                <a:gd name="T2" fmla="*/ 0 w 209"/>
                <a:gd name="T3" fmla="*/ 4 h 317"/>
                <a:gd name="T4" fmla="*/ 1 w 209"/>
                <a:gd name="T5" fmla="*/ 0 h 317"/>
                <a:gd name="T6" fmla="*/ 181 w 209"/>
                <a:gd name="T7" fmla="*/ 92 h 317"/>
                <a:gd name="T8" fmla="*/ 209 w 209"/>
                <a:gd name="T9" fmla="*/ 95 h 317"/>
                <a:gd name="T10" fmla="*/ 195 w 209"/>
                <a:gd name="T11" fmla="*/ 116 h 317"/>
                <a:gd name="T12" fmla="*/ 195 w 209"/>
                <a:gd name="T13" fmla="*/ 317 h 317"/>
                <a:gd name="T14" fmla="*/ 0 w 209"/>
                <a:gd name="T15" fmla="*/ 22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17">
                  <a:moveTo>
                    <a:pt x="0" y="226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0"/>
                  </a:cubicBezTo>
                  <a:cubicBezTo>
                    <a:pt x="181" y="92"/>
                    <a:pt x="181" y="92"/>
                    <a:pt x="181" y="92"/>
                  </a:cubicBezTo>
                  <a:cubicBezTo>
                    <a:pt x="181" y="92"/>
                    <a:pt x="197" y="101"/>
                    <a:pt x="209" y="95"/>
                  </a:cubicBezTo>
                  <a:cubicBezTo>
                    <a:pt x="209" y="95"/>
                    <a:pt x="195" y="111"/>
                    <a:pt x="195" y="116"/>
                  </a:cubicBezTo>
                  <a:cubicBezTo>
                    <a:pt x="195" y="317"/>
                    <a:pt x="195" y="317"/>
                    <a:pt x="195" y="317"/>
                  </a:cubicBezTo>
                  <a:cubicBezTo>
                    <a:pt x="0" y="226"/>
                    <a:pt x="0" y="226"/>
                    <a:pt x="0" y="226"/>
                  </a:cubicBezTo>
                </a:path>
              </a:pathLst>
            </a:custGeom>
            <a:solidFill>
              <a:srgbClr val="F43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Freeform 894">
              <a:extLst>
                <a:ext uri="{FF2B5EF4-FFF2-40B4-BE49-F238E27FC236}">
                  <a16:creationId xmlns:a16="http://schemas.microsoft.com/office/drawing/2014/main" xmlns="" id="{378B5070-B84C-4B5F-8688-916886D308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7577" y="2864533"/>
              <a:ext cx="27529" cy="311583"/>
            </a:xfrm>
            <a:custGeom>
              <a:avLst/>
              <a:gdLst>
                <a:gd name="T0" fmla="*/ 8 w 22"/>
                <a:gd name="T1" fmla="*/ 0 h 249"/>
                <a:gd name="T2" fmla="*/ 13 w 22"/>
                <a:gd name="T3" fmla="*/ 16 h 249"/>
                <a:gd name="T4" fmla="*/ 22 w 22"/>
                <a:gd name="T5" fmla="*/ 20 h 249"/>
                <a:gd name="T6" fmla="*/ 22 w 22"/>
                <a:gd name="T7" fmla="*/ 249 h 249"/>
                <a:gd name="T8" fmla="*/ 2 w 22"/>
                <a:gd name="T9" fmla="*/ 237 h 249"/>
                <a:gd name="T10" fmla="*/ 2 w 22"/>
                <a:gd name="T11" fmla="*/ 15 h 249"/>
                <a:gd name="T12" fmla="*/ 8 w 22"/>
                <a:gd name="T13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49">
                  <a:moveTo>
                    <a:pt x="8" y="0"/>
                  </a:moveTo>
                  <a:cubicBezTo>
                    <a:pt x="7" y="1"/>
                    <a:pt x="0" y="11"/>
                    <a:pt x="13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" y="237"/>
                    <a:pt x="2" y="237"/>
                    <a:pt x="2" y="237"/>
                  </a:cubicBezTo>
                  <a:cubicBezTo>
                    <a:pt x="2" y="237"/>
                    <a:pt x="2" y="16"/>
                    <a:pt x="2" y="15"/>
                  </a:cubicBezTo>
                  <a:cubicBezTo>
                    <a:pt x="2" y="4"/>
                    <a:pt x="8" y="0"/>
                    <a:pt x="8" y="0"/>
                  </a:cubicBezTo>
                </a:path>
              </a:pathLst>
            </a:custGeom>
            <a:solidFill>
              <a:srgbClr val="FF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895">
              <a:extLst>
                <a:ext uri="{FF2B5EF4-FFF2-40B4-BE49-F238E27FC236}">
                  <a16:creationId xmlns:a16="http://schemas.microsoft.com/office/drawing/2014/main" xmlns="" id="{0AACAAD0-17DE-4016-AE42-29704AAC95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14089" y="2795709"/>
              <a:ext cx="367893" cy="479262"/>
            </a:xfrm>
            <a:custGeom>
              <a:avLst/>
              <a:gdLst>
                <a:gd name="T0" fmla="*/ 0 w 294"/>
                <a:gd name="T1" fmla="*/ 163 h 383"/>
                <a:gd name="T2" fmla="*/ 14 w 294"/>
                <a:gd name="T3" fmla="*/ 160 h 383"/>
                <a:gd name="T4" fmla="*/ 286 w 294"/>
                <a:gd name="T5" fmla="*/ 8 h 383"/>
                <a:gd name="T6" fmla="*/ 288 w 294"/>
                <a:gd name="T7" fmla="*/ 0 h 383"/>
                <a:gd name="T8" fmla="*/ 294 w 294"/>
                <a:gd name="T9" fmla="*/ 13 h 383"/>
                <a:gd name="T10" fmla="*/ 294 w 294"/>
                <a:gd name="T11" fmla="*/ 205 h 383"/>
                <a:gd name="T12" fmla="*/ 290 w 294"/>
                <a:gd name="T13" fmla="*/ 212 h 383"/>
                <a:gd name="T14" fmla="*/ 0 w 294"/>
                <a:gd name="T15" fmla="*/ 383 h 383"/>
                <a:gd name="T16" fmla="*/ 0 w 294"/>
                <a:gd name="T17" fmla="*/ 16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383">
                  <a:moveTo>
                    <a:pt x="0" y="163"/>
                  </a:moveTo>
                  <a:cubicBezTo>
                    <a:pt x="0" y="163"/>
                    <a:pt x="8" y="164"/>
                    <a:pt x="14" y="160"/>
                  </a:cubicBezTo>
                  <a:cubicBezTo>
                    <a:pt x="286" y="8"/>
                    <a:pt x="286" y="8"/>
                    <a:pt x="286" y="8"/>
                  </a:cubicBezTo>
                  <a:cubicBezTo>
                    <a:pt x="292" y="4"/>
                    <a:pt x="288" y="0"/>
                    <a:pt x="288" y="0"/>
                  </a:cubicBezTo>
                  <a:cubicBezTo>
                    <a:pt x="294" y="4"/>
                    <a:pt x="294" y="8"/>
                    <a:pt x="294" y="13"/>
                  </a:cubicBezTo>
                  <a:cubicBezTo>
                    <a:pt x="294" y="205"/>
                    <a:pt x="294" y="205"/>
                    <a:pt x="294" y="205"/>
                  </a:cubicBezTo>
                  <a:cubicBezTo>
                    <a:pt x="294" y="208"/>
                    <a:pt x="293" y="211"/>
                    <a:pt x="290" y="212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0" y="163"/>
                    <a:pt x="0" y="163"/>
                    <a:pt x="0" y="163"/>
                  </a:cubicBezTo>
                  <a:close/>
                </a:path>
              </a:pathLst>
            </a:custGeom>
            <a:solidFill>
              <a:srgbClr val="E2DF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896">
              <a:extLst>
                <a:ext uri="{FF2B5EF4-FFF2-40B4-BE49-F238E27FC236}">
                  <a16:creationId xmlns:a16="http://schemas.microsoft.com/office/drawing/2014/main" xmlns="" id="{1B94C321-0B4C-4332-9712-1ED421D5A5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0090" y="3276222"/>
              <a:ext cx="121380" cy="77583"/>
            </a:xfrm>
            <a:custGeom>
              <a:avLst/>
              <a:gdLst>
                <a:gd name="T0" fmla="*/ 87 w 97"/>
                <a:gd name="T1" fmla="*/ 50 h 62"/>
                <a:gd name="T2" fmla="*/ 79 w 97"/>
                <a:gd name="T3" fmla="*/ 44 h 62"/>
                <a:gd name="T4" fmla="*/ 17 w 97"/>
                <a:gd name="T5" fmla="*/ 62 h 62"/>
                <a:gd name="T6" fmla="*/ 0 w 97"/>
                <a:gd name="T7" fmla="*/ 29 h 62"/>
                <a:gd name="T8" fmla="*/ 75 w 97"/>
                <a:gd name="T9" fmla="*/ 0 h 62"/>
                <a:gd name="T10" fmla="*/ 97 w 97"/>
                <a:gd name="T11" fmla="*/ 23 h 62"/>
                <a:gd name="T12" fmla="*/ 87 w 97"/>
                <a:gd name="T13" fmla="*/ 5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2">
                  <a:moveTo>
                    <a:pt x="87" y="50"/>
                  </a:moveTo>
                  <a:lnTo>
                    <a:pt x="79" y="44"/>
                  </a:lnTo>
                  <a:lnTo>
                    <a:pt x="17" y="62"/>
                  </a:lnTo>
                  <a:lnTo>
                    <a:pt x="0" y="29"/>
                  </a:lnTo>
                  <a:lnTo>
                    <a:pt x="75" y="0"/>
                  </a:lnTo>
                  <a:lnTo>
                    <a:pt x="97" y="23"/>
                  </a:lnTo>
                  <a:lnTo>
                    <a:pt x="87" y="50"/>
                  </a:lnTo>
                  <a:close/>
                </a:path>
              </a:pathLst>
            </a:custGeom>
            <a:solidFill>
              <a:srgbClr val="8B1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897">
              <a:extLst>
                <a:ext uri="{FF2B5EF4-FFF2-40B4-BE49-F238E27FC236}">
                  <a16:creationId xmlns:a16="http://schemas.microsoft.com/office/drawing/2014/main" xmlns="" id="{078750AB-201A-46E7-9191-F563B72100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3833" y="3294993"/>
              <a:ext cx="103861" cy="126385"/>
            </a:xfrm>
            <a:custGeom>
              <a:avLst/>
              <a:gdLst>
                <a:gd name="T0" fmla="*/ 0 w 83"/>
                <a:gd name="T1" fmla="*/ 77 h 101"/>
                <a:gd name="T2" fmla="*/ 8 w 83"/>
                <a:gd name="T3" fmla="*/ 85 h 101"/>
                <a:gd name="T4" fmla="*/ 42 w 83"/>
                <a:gd name="T5" fmla="*/ 97 h 101"/>
                <a:gd name="T6" fmla="*/ 83 w 83"/>
                <a:gd name="T7" fmla="*/ 16 h 101"/>
                <a:gd name="T8" fmla="*/ 57 w 83"/>
                <a:gd name="T9" fmla="*/ 1 h 101"/>
                <a:gd name="T10" fmla="*/ 13 w 83"/>
                <a:gd name="T11" fmla="*/ 17 h 101"/>
                <a:gd name="T12" fmla="*/ 0 w 83"/>
                <a:gd name="T13" fmla="*/ 7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01">
                  <a:moveTo>
                    <a:pt x="0" y="77"/>
                  </a:moveTo>
                  <a:cubicBezTo>
                    <a:pt x="0" y="77"/>
                    <a:pt x="3" y="81"/>
                    <a:pt x="8" y="85"/>
                  </a:cubicBezTo>
                  <a:cubicBezTo>
                    <a:pt x="17" y="92"/>
                    <a:pt x="29" y="101"/>
                    <a:pt x="42" y="97"/>
                  </a:cubicBezTo>
                  <a:cubicBezTo>
                    <a:pt x="50" y="94"/>
                    <a:pt x="83" y="16"/>
                    <a:pt x="83" y="16"/>
                  </a:cubicBezTo>
                  <a:cubicBezTo>
                    <a:pt x="83" y="16"/>
                    <a:pt x="78" y="3"/>
                    <a:pt x="57" y="1"/>
                  </a:cubicBezTo>
                  <a:cubicBezTo>
                    <a:pt x="37" y="0"/>
                    <a:pt x="13" y="17"/>
                    <a:pt x="13" y="17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rgbClr val="04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898">
              <a:extLst>
                <a:ext uri="{FF2B5EF4-FFF2-40B4-BE49-F238E27FC236}">
                  <a16:creationId xmlns:a16="http://schemas.microsoft.com/office/drawing/2014/main" xmlns="" id="{6C191A3E-DC43-4EF2-9BDF-178C941D83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95106" y="3296244"/>
              <a:ext cx="87594" cy="121380"/>
            </a:xfrm>
            <a:custGeom>
              <a:avLst/>
              <a:gdLst>
                <a:gd name="T0" fmla="*/ 35 w 70"/>
                <a:gd name="T1" fmla="*/ 11 h 97"/>
                <a:gd name="T2" fmla="*/ 70 w 70"/>
                <a:gd name="T3" fmla="*/ 31 h 97"/>
                <a:gd name="T4" fmla="*/ 35 w 70"/>
                <a:gd name="T5" fmla="*/ 92 h 97"/>
                <a:gd name="T6" fmla="*/ 16 w 70"/>
                <a:gd name="T7" fmla="*/ 96 h 97"/>
                <a:gd name="T8" fmla="*/ 0 w 70"/>
                <a:gd name="T9" fmla="*/ 72 h 97"/>
                <a:gd name="T10" fmla="*/ 35 w 70"/>
                <a:gd name="T11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97">
                  <a:moveTo>
                    <a:pt x="35" y="11"/>
                  </a:moveTo>
                  <a:cubicBezTo>
                    <a:pt x="54" y="0"/>
                    <a:pt x="70" y="9"/>
                    <a:pt x="70" y="31"/>
                  </a:cubicBezTo>
                  <a:cubicBezTo>
                    <a:pt x="70" y="54"/>
                    <a:pt x="55" y="81"/>
                    <a:pt x="35" y="92"/>
                  </a:cubicBezTo>
                  <a:cubicBezTo>
                    <a:pt x="28" y="96"/>
                    <a:pt x="22" y="97"/>
                    <a:pt x="16" y="96"/>
                  </a:cubicBezTo>
                  <a:cubicBezTo>
                    <a:pt x="7" y="94"/>
                    <a:pt x="0" y="86"/>
                    <a:pt x="0" y="72"/>
                  </a:cubicBezTo>
                  <a:cubicBezTo>
                    <a:pt x="0" y="50"/>
                    <a:pt x="16" y="23"/>
                    <a:pt x="35" y="11"/>
                  </a:cubicBezTo>
                  <a:close/>
                </a:path>
              </a:pathLst>
            </a:custGeom>
            <a:solidFill>
              <a:srgbClr val="3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899">
              <a:extLst>
                <a:ext uri="{FF2B5EF4-FFF2-40B4-BE49-F238E27FC236}">
                  <a16:creationId xmlns:a16="http://schemas.microsoft.com/office/drawing/2014/main" xmlns="" id="{6DE06D29-597A-4E61-AB7F-7800887384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10122" y="3325025"/>
              <a:ext cx="60064" cy="75080"/>
            </a:xfrm>
            <a:custGeom>
              <a:avLst/>
              <a:gdLst>
                <a:gd name="T0" fmla="*/ 14 w 48"/>
                <a:gd name="T1" fmla="*/ 60 h 60"/>
                <a:gd name="T2" fmla="*/ 0 w 48"/>
                <a:gd name="T3" fmla="*/ 42 h 60"/>
                <a:gd name="T4" fmla="*/ 23 w 48"/>
                <a:gd name="T5" fmla="*/ 3 h 60"/>
                <a:gd name="T6" fmla="*/ 34 w 48"/>
                <a:gd name="T7" fmla="*/ 0 h 60"/>
                <a:gd name="T8" fmla="*/ 48 w 48"/>
                <a:gd name="T9" fmla="*/ 17 h 60"/>
                <a:gd name="T10" fmla="*/ 25 w 48"/>
                <a:gd name="T11" fmla="*/ 56 h 60"/>
                <a:gd name="T12" fmla="*/ 14 w 48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0">
                  <a:moveTo>
                    <a:pt x="14" y="60"/>
                  </a:moveTo>
                  <a:cubicBezTo>
                    <a:pt x="6" y="60"/>
                    <a:pt x="0" y="53"/>
                    <a:pt x="0" y="42"/>
                  </a:cubicBezTo>
                  <a:cubicBezTo>
                    <a:pt x="0" y="28"/>
                    <a:pt x="10" y="10"/>
                    <a:pt x="23" y="3"/>
                  </a:cubicBezTo>
                  <a:cubicBezTo>
                    <a:pt x="27" y="1"/>
                    <a:pt x="30" y="0"/>
                    <a:pt x="34" y="0"/>
                  </a:cubicBezTo>
                  <a:cubicBezTo>
                    <a:pt x="42" y="0"/>
                    <a:pt x="48" y="6"/>
                    <a:pt x="48" y="17"/>
                  </a:cubicBezTo>
                  <a:cubicBezTo>
                    <a:pt x="48" y="31"/>
                    <a:pt x="38" y="49"/>
                    <a:pt x="25" y="56"/>
                  </a:cubicBezTo>
                  <a:cubicBezTo>
                    <a:pt x="21" y="59"/>
                    <a:pt x="18" y="60"/>
                    <a:pt x="14" y="60"/>
                  </a:cubicBezTo>
                  <a:close/>
                </a:path>
              </a:pathLst>
            </a:custGeom>
            <a:solidFill>
              <a:srgbClr val="9AAF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900">
              <a:extLst>
                <a:ext uri="{FF2B5EF4-FFF2-40B4-BE49-F238E27FC236}">
                  <a16:creationId xmlns:a16="http://schemas.microsoft.com/office/drawing/2014/main" xmlns="" id="{C3FACC81-59D7-430F-9495-B81D859E25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18881" y="3328779"/>
              <a:ext cx="48803" cy="68824"/>
            </a:xfrm>
            <a:custGeom>
              <a:avLst/>
              <a:gdLst>
                <a:gd name="T0" fmla="*/ 0 w 39"/>
                <a:gd name="T1" fmla="*/ 53 h 55"/>
                <a:gd name="T2" fmla="*/ 7 w 39"/>
                <a:gd name="T3" fmla="*/ 55 h 55"/>
                <a:gd name="T4" fmla="*/ 17 w 39"/>
                <a:gd name="T5" fmla="*/ 52 h 55"/>
                <a:gd name="T6" fmla="*/ 39 w 39"/>
                <a:gd name="T7" fmla="*/ 14 h 55"/>
                <a:gd name="T8" fmla="*/ 33 w 39"/>
                <a:gd name="T9" fmla="*/ 0 h 55"/>
                <a:gd name="T10" fmla="*/ 33 w 39"/>
                <a:gd name="T11" fmla="*/ 0 h 55"/>
                <a:gd name="T12" fmla="*/ 0 w 39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5">
                  <a:moveTo>
                    <a:pt x="0" y="53"/>
                  </a:moveTo>
                  <a:cubicBezTo>
                    <a:pt x="2" y="54"/>
                    <a:pt x="4" y="55"/>
                    <a:pt x="7" y="55"/>
                  </a:cubicBezTo>
                  <a:cubicBezTo>
                    <a:pt x="10" y="55"/>
                    <a:pt x="14" y="54"/>
                    <a:pt x="17" y="52"/>
                  </a:cubicBezTo>
                  <a:cubicBezTo>
                    <a:pt x="29" y="45"/>
                    <a:pt x="39" y="28"/>
                    <a:pt x="39" y="14"/>
                  </a:cubicBezTo>
                  <a:cubicBezTo>
                    <a:pt x="39" y="8"/>
                    <a:pt x="37" y="3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5" y="33"/>
                    <a:pt x="0" y="53"/>
                  </a:cubicBezTo>
                  <a:close/>
                </a:path>
              </a:pathLst>
            </a:custGeom>
            <a:solidFill>
              <a:srgbClr val="859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Freeform 901">
              <a:extLst>
                <a:ext uri="{FF2B5EF4-FFF2-40B4-BE49-F238E27FC236}">
                  <a16:creationId xmlns:a16="http://schemas.microsoft.com/office/drawing/2014/main" xmlns="" id="{2C098D5A-EF96-409A-86E1-6C70DE06B2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22635" y="3341292"/>
              <a:ext cx="35037" cy="45048"/>
            </a:xfrm>
            <a:custGeom>
              <a:avLst/>
              <a:gdLst>
                <a:gd name="T0" fmla="*/ 8 w 28"/>
                <a:gd name="T1" fmla="*/ 36 h 36"/>
                <a:gd name="T2" fmla="*/ 0 w 28"/>
                <a:gd name="T3" fmla="*/ 26 h 36"/>
                <a:gd name="T4" fmla="*/ 14 w 28"/>
                <a:gd name="T5" fmla="*/ 2 h 36"/>
                <a:gd name="T6" fmla="*/ 20 w 28"/>
                <a:gd name="T7" fmla="*/ 0 h 36"/>
                <a:gd name="T8" fmla="*/ 28 w 28"/>
                <a:gd name="T9" fmla="*/ 10 h 36"/>
                <a:gd name="T10" fmla="*/ 15 w 28"/>
                <a:gd name="T11" fmla="*/ 34 h 36"/>
                <a:gd name="T12" fmla="*/ 8 w 28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6">
                  <a:moveTo>
                    <a:pt x="8" y="36"/>
                  </a:moveTo>
                  <a:cubicBezTo>
                    <a:pt x="3" y="36"/>
                    <a:pt x="0" y="32"/>
                    <a:pt x="0" y="26"/>
                  </a:cubicBezTo>
                  <a:cubicBezTo>
                    <a:pt x="0" y="17"/>
                    <a:pt x="6" y="6"/>
                    <a:pt x="14" y="2"/>
                  </a:cubicBezTo>
                  <a:cubicBezTo>
                    <a:pt x="16" y="1"/>
                    <a:pt x="18" y="0"/>
                    <a:pt x="20" y="0"/>
                  </a:cubicBezTo>
                  <a:cubicBezTo>
                    <a:pt x="25" y="0"/>
                    <a:pt x="28" y="4"/>
                    <a:pt x="28" y="10"/>
                  </a:cubicBezTo>
                  <a:cubicBezTo>
                    <a:pt x="28" y="19"/>
                    <a:pt x="22" y="30"/>
                    <a:pt x="15" y="34"/>
                  </a:cubicBezTo>
                  <a:cubicBezTo>
                    <a:pt x="12" y="35"/>
                    <a:pt x="10" y="36"/>
                    <a:pt x="8" y="36"/>
                  </a:cubicBezTo>
                  <a:close/>
                </a:path>
              </a:pathLst>
            </a:custGeom>
            <a:solidFill>
              <a:srgbClr val="AEC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902">
              <a:extLst>
                <a:ext uri="{FF2B5EF4-FFF2-40B4-BE49-F238E27FC236}">
                  <a16:creationId xmlns:a16="http://schemas.microsoft.com/office/drawing/2014/main" xmlns="" id="{B6D54F8F-65F3-4D22-86A0-D81AD8EBBC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9962" y="3045977"/>
              <a:ext cx="25027" cy="51305"/>
            </a:xfrm>
            <a:custGeom>
              <a:avLst/>
              <a:gdLst>
                <a:gd name="T0" fmla="*/ 4 w 20"/>
                <a:gd name="T1" fmla="*/ 3 h 41"/>
                <a:gd name="T2" fmla="*/ 8 w 20"/>
                <a:gd name="T3" fmla="*/ 1 h 41"/>
                <a:gd name="T4" fmla="*/ 17 w 20"/>
                <a:gd name="T5" fmla="*/ 6 h 41"/>
                <a:gd name="T6" fmla="*/ 20 w 20"/>
                <a:gd name="T7" fmla="*/ 13 h 41"/>
                <a:gd name="T8" fmla="*/ 15 w 20"/>
                <a:gd name="T9" fmla="*/ 39 h 41"/>
                <a:gd name="T10" fmla="*/ 11 w 20"/>
                <a:gd name="T11" fmla="*/ 40 h 41"/>
                <a:gd name="T12" fmla="*/ 3 w 20"/>
                <a:gd name="T13" fmla="*/ 35 h 41"/>
                <a:gd name="T14" fmla="*/ 1 w 20"/>
                <a:gd name="T15" fmla="*/ 29 h 41"/>
                <a:gd name="T16" fmla="*/ 4 w 20"/>
                <a:gd name="T17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1">
                  <a:moveTo>
                    <a:pt x="4" y="3"/>
                  </a:moveTo>
                  <a:cubicBezTo>
                    <a:pt x="5" y="1"/>
                    <a:pt x="7" y="0"/>
                    <a:pt x="8" y="1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9" y="8"/>
                    <a:pt x="20" y="10"/>
                    <a:pt x="20" y="13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0"/>
                    <a:pt x="13" y="41"/>
                    <a:pt x="11" y="40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4"/>
                    <a:pt x="0" y="31"/>
                    <a:pt x="1" y="29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903">
              <a:extLst>
                <a:ext uri="{FF2B5EF4-FFF2-40B4-BE49-F238E27FC236}">
                  <a16:creationId xmlns:a16="http://schemas.microsoft.com/office/drawing/2014/main" xmlns="" id="{C498E0B3-E5D3-428F-9469-F9949E3DD7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7459" y="3045977"/>
              <a:ext cx="25027" cy="51305"/>
            </a:xfrm>
            <a:custGeom>
              <a:avLst/>
              <a:gdLst>
                <a:gd name="T0" fmla="*/ 0 w 20"/>
                <a:gd name="T1" fmla="*/ 5 h 41"/>
                <a:gd name="T2" fmla="*/ 9 w 20"/>
                <a:gd name="T3" fmla="*/ 0 h 41"/>
                <a:gd name="T4" fmla="*/ 20 w 20"/>
                <a:gd name="T5" fmla="*/ 10 h 41"/>
                <a:gd name="T6" fmla="*/ 14 w 20"/>
                <a:gd name="T7" fmla="*/ 41 h 41"/>
                <a:gd name="T8" fmla="*/ 6 w 20"/>
                <a:gd name="T9" fmla="*/ 39 h 41"/>
                <a:gd name="T10" fmla="*/ 0 w 20"/>
                <a:gd name="T11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0" y="5"/>
                  </a:moveTo>
                  <a:cubicBezTo>
                    <a:pt x="3" y="2"/>
                    <a:pt x="9" y="0"/>
                    <a:pt x="9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0" y="41"/>
                    <a:pt x="6" y="39"/>
                  </a:cubicBezTo>
                  <a:cubicBezTo>
                    <a:pt x="3" y="37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CDC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904">
              <a:extLst>
                <a:ext uri="{FF2B5EF4-FFF2-40B4-BE49-F238E27FC236}">
                  <a16:creationId xmlns:a16="http://schemas.microsoft.com/office/drawing/2014/main" xmlns="" id="{4012D0CE-AC75-4C37-B500-9F5F9998B0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2454" y="3049731"/>
              <a:ext cx="21273" cy="46300"/>
            </a:xfrm>
            <a:custGeom>
              <a:avLst/>
              <a:gdLst>
                <a:gd name="T0" fmla="*/ 4 w 17"/>
                <a:gd name="T1" fmla="*/ 3 h 37"/>
                <a:gd name="T2" fmla="*/ 7 w 17"/>
                <a:gd name="T3" fmla="*/ 1 h 37"/>
                <a:gd name="T4" fmla="*/ 15 w 17"/>
                <a:gd name="T5" fmla="*/ 6 h 37"/>
                <a:gd name="T6" fmla="*/ 17 w 17"/>
                <a:gd name="T7" fmla="*/ 12 h 37"/>
                <a:gd name="T8" fmla="*/ 13 w 17"/>
                <a:gd name="T9" fmla="*/ 34 h 37"/>
                <a:gd name="T10" fmla="*/ 10 w 17"/>
                <a:gd name="T11" fmla="*/ 36 h 37"/>
                <a:gd name="T12" fmla="*/ 3 w 17"/>
                <a:gd name="T13" fmla="*/ 31 h 37"/>
                <a:gd name="T14" fmla="*/ 0 w 17"/>
                <a:gd name="T15" fmla="*/ 26 h 37"/>
                <a:gd name="T16" fmla="*/ 4 w 17"/>
                <a:gd name="T17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7">
                  <a:moveTo>
                    <a:pt x="4" y="3"/>
                  </a:moveTo>
                  <a:cubicBezTo>
                    <a:pt x="4" y="1"/>
                    <a:pt x="6" y="0"/>
                    <a:pt x="7" y="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7"/>
                    <a:pt x="17" y="10"/>
                    <a:pt x="17" y="1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6"/>
                    <a:pt x="11" y="37"/>
                    <a:pt x="10" y="36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30"/>
                    <a:pt x="0" y="28"/>
                    <a:pt x="0" y="26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905">
              <a:extLst>
                <a:ext uri="{FF2B5EF4-FFF2-40B4-BE49-F238E27FC236}">
                  <a16:creationId xmlns:a16="http://schemas.microsoft.com/office/drawing/2014/main" xmlns="" id="{FB0A26B4-84CB-417B-BF64-D930502EFF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8614" y="2967143"/>
              <a:ext cx="411690" cy="394171"/>
            </a:xfrm>
            <a:custGeom>
              <a:avLst/>
              <a:gdLst>
                <a:gd name="T0" fmla="*/ 324 w 329"/>
                <a:gd name="T1" fmla="*/ 70 h 315"/>
                <a:gd name="T2" fmla="*/ 181 w 329"/>
                <a:gd name="T3" fmla="*/ 3 h 315"/>
                <a:gd name="T4" fmla="*/ 122 w 329"/>
                <a:gd name="T5" fmla="*/ 34 h 315"/>
                <a:gd name="T6" fmla="*/ 66 w 329"/>
                <a:gd name="T7" fmla="*/ 116 h 315"/>
                <a:gd name="T8" fmla="*/ 2 w 329"/>
                <a:gd name="T9" fmla="*/ 181 h 315"/>
                <a:gd name="T10" fmla="*/ 1 w 329"/>
                <a:gd name="T11" fmla="*/ 222 h 315"/>
                <a:gd name="T12" fmla="*/ 2 w 329"/>
                <a:gd name="T13" fmla="*/ 234 h 315"/>
                <a:gd name="T14" fmla="*/ 136 w 329"/>
                <a:gd name="T15" fmla="*/ 315 h 315"/>
                <a:gd name="T16" fmla="*/ 180 w 329"/>
                <a:gd name="T17" fmla="*/ 293 h 315"/>
                <a:gd name="T18" fmla="*/ 182 w 329"/>
                <a:gd name="T19" fmla="*/ 274 h 315"/>
                <a:gd name="T20" fmla="*/ 229 w 329"/>
                <a:gd name="T21" fmla="*/ 251 h 315"/>
                <a:gd name="T22" fmla="*/ 232 w 329"/>
                <a:gd name="T23" fmla="*/ 250 h 315"/>
                <a:gd name="T24" fmla="*/ 256 w 329"/>
                <a:gd name="T25" fmla="*/ 297 h 315"/>
                <a:gd name="T26" fmla="*/ 319 w 329"/>
                <a:gd name="T27" fmla="*/ 261 h 315"/>
                <a:gd name="T28" fmla="*/ 324 w 329"/>
                <a:gd name="T29" fmla="*/ 7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9" h="315">
                  <a:moveTo>
                    <a:pt x="324" y="70"/>
                  </a:moveTo>
                  <a:cubicBezTo>
                    <a:pt x="250" y="26"/>
                    <a:pt x="189" y="0"/>
                    <a:pt x="181" y="3"/>
                  </a:cubicBezTo>
                  <a:cubicBezTo>
                    <a:pt x="181" y="3"/>
                    <a:pt x="151" y="10"/>
                    <a:pt x="122" y="34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5" y="172"/>
                    <a:pt x="2" y="181"/>
                  </a:cubicBezTo>
                  <a:cubicBezTo>
                    <a:pt x="2" y="181"/>
                    <a:pt x="0" y="196"/>
                    <a:pt x="1" y="222"/>
                  </a:cubicBezTo>
                  <a:cubicBezTo>
                    <a:pt x="1" y="227"/>
                    <a:pt x="0" y="229"/>
                    <a:pt x="2" y="234"/>
                  </a:cubicBezTo>
                  <a:cubicBezTo>
                    <a:pt x="11" y="250"/>
                    <a:pt x="66" y="303"/>
                    <a:pt x="136" y="315"/>
                  </a:cubicBezTo>
                  <a:cubicBezTo>
                    <a:pt x="136" y="315"/>
                    <a:pt x="148" y="315"/>
                    <a:pt x="180" y="293"/>
                  </a:cubicBezTo>
                  <a:cubicBezTo>
                    <a:pt x="180" y="293"/>
                    <a:pt x="173" y="277"/>
                    <a:pt x="182" y="274"/>
                  </a:cubicBezTo>
                  <a:cubicBezTo>
                    <a:pt x="182" y="274"/>
                    <a:pt x="177" y="276"/>
                    <a:pt x="229" y="251"/>
                  </a:cubicBezTo>
                  <a:cubicBezTo>
                    <a:pt x="228" y="252"/>
                    <a:pt x="229" y="251"/>
                    <a:pt x="232" y="250"/>
                  </a:cubicBezTo>
                  <a:cubicBezTo>
                    <a:pt x="241" y="246"/>
                    <a:pt x="263" y="243"/>
                    <a:pt x="256" y="297"/>
                  </a:cubicBezTo>
                  <a:cubicBezTo>
                    <a:pt x="319" y="261"/>
                    <a:pt x="319" y="261"/>
                    <a:pt x="319" y="261"/>
                  </a:cubicBezTo>
                  <a:cubicBezTo>
                    <a:pt x="319" y="261"/>
                    <a:pt x="329" y="72"/>
                    <a:pt x="324" y="70"/>
                  </a:cubicBezTo>
                </a:path>
              </a:pathLst>
            </a:custGeom>
            <a:solidFill>
              <a:srgbClr val="E7E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906">
              <a:extLst>
                <a:ext uri="{FF2B5EF4-FFF2-40B4-BE49-F238E27FC236}">
                  <a16:creationId xmlns:a16="http://schemas.microsoft.com/office/drawing/2014/main" xmlns="" id="{17635B28-C9C5-45B2-BB9A-8BC88F29A3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6293" y="3052234"/>
              <a:ext cx="255273" cy="304075"/>
            </a:xfrm>
            <a:custGeom>
              <a:avLst/>
              <a:gdLst>
                <a:gd name="T0" fmla="*/ 202 w 204"/>
                <a:gd name="T1" fmla="*/ 170 h 243"/>
                <a:gd name="T2" fmla="*/ 203 w 204"/>
                <a:gd name="T3" fmla="*/ 103 h 243"/>
                <a:gd name="T4" fmla="*/ 196 w 204"/>
                <a:gd name="T5" fmla="*/ 19 h 243"/>
                <a:gd name="T6" fmla="*/ 191 w 204"/>
                <a:gd name="T7" fmla="*/ 2 h 243"/>
                <a:gd name="T8" fmla="*/ 185 w 204"/>
                <a:gd name="T9" fmla="*/ 1 h 243"/>
                <a:gd name="T10" fmla="*/ 152 w 204"/>
                <a:gd name="T11" fmla="*/ 21 h 243"/>
                <a:gd name="T12" fmla="*/ 133 w 204"/>
                <a:gd name="T13" fmla="*/ 37 h 243"/>
                <a:gd name="T14" fmla="*/ 124 w 204"/>
                <a:gd name="T15" fmla="*/ 53 h 243"/>
                <a:gd name="T16" fmla="*/ 78 w 204"/>
                <a:gd name="T17" fmla="*/ 137 h 243"/>
                <a:gd name="T18" fmla="*/ 5 w 204"/>
                <a:gd name="T19" fmla="*/ 194 h 243"/>
                <a:gd name="T20" fmla="*/ 2 w 204"/>
                <a:gd name="T21" fmla="*/ 243 h 243"/>
                <a:gd name="T22" fmla="*/ 52 w 204"/>
                <a:gd name="T23" fmla="*/ 231 h 243"/>
                <a:gd name="T24" fmla="*/ 58 w 204"/>
                <a:gd name="T25" fmla="*/ 218 h 243"/>
                <a:gd name="T26" fmla="*/ 110 w 204"/>
                <a:gd name="T27" fmla="*/ 183 h 243"/>
                <a:gd name="T28" fmla="*/ 120 w 204"/>
                <a:gd name="T29" fmla="*/ 197 h 243"/>
                <a:gd name="T30" fmla="*/ 122 w 204"/>
                <a:gd name="T31" fmla="*/ 229 h 243"/>
                <a:gd name="T32" fmla="*/ 193 w 204"/>
                <a:gd name="T33" fmla="*/ 189 h 243"/>
                <a:gd name="T34" fmla="*/ 202 w 204"/>
                <a:gd name="T35" fmla="*/ 17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" h="243">
                  <a:moveTo>
                    <a:pt x="202" y="170"/>
                  </a:moveTo>
                  <a:cubicBezTo>
                    <a:pt x="204" y="139"/>
                    <a:pt x="203" y="124"/>
                    <a:pt x="203" y="103"/>
                  </a:cubicBezTo>
                  <a:cubicBezTo>
                    <a:pt x="203" y="60"/>
                    <a:pt x="197" y="24"/>
                    <a:pt x="196" y="19"/>
                  </a:cubicBezTo>
                  <a:cubicBezTo>
                    <a:pt x="195" y="12"/>
                    <a:pt x="193" y="5"/>
                    <a:pt x="191" y="2"/>
                  </a:cubicBezTo>
                  <a:cubicBezTo>
                    <a:pt x="190" y="1"/>
                    <a:pt x="187" y="0"/>
                    <a:pt x="185" y="1"/>
                  </a:cubicBezTo>
                  <a:cubicBezTo>
                    <a:pt x="170" y="8"/>
                    <a:pt x="154" y="20"/>
                    <a:pt x="152" y="21"/>
                  </a:cubicBezTo>
                  <a:cubicBezTo>
                    <a:pt x="142" y="27"/>
                    <a:pt x="139" y="30"/>
                    <a:pt x="133" y="37"/>
                  </a:cubicBezTo>
                  <a:cubicBezTo>
                    <a:pt x="130" y="41"/>
                    <a:pt x="128" y="45"/>
                    <a:pt x="124" y="53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13" y="179"/>
                    <a:pt x="5" y="194"/>
                  </a:cubicBezTo>
                  <a:cubicBezTo>
                    <a:pt x="0" y="203"/>
                    <a:pt x="2" y="243"/>
                    <a:pt x="2" y="243"/>
                  </a:cubicBezTo>
                  <a:cubicBezTo>
                    <a:pt x="23" y="243"/>
                    <a:pt x="38" y="238"/>
                    <a:pt x="52" y="231"/>
                  </a:cubicBezTo>
                  <a:cubicBezTo>
                    <a:pt x="52" y="231"/>
                    <a:pt x="55" y="222"/>
                    <a:pt x="58" y="218"/>
                  </a:cubicBezTo>
                  <a:cubicBezTo>
                    <a:pt x="64" y="210"/>
                    <a:pt x="102" y="184"/>
                    <a:pt x="110" y="183"/>
                  </a:cubicBezTo>
                  <a:cubicBezTo>
                    <a:pt x="110" y="183"/>
                    <a:pt x="119" y="181"/>
                    <a:pt x="120" y="197"/>
                  </a:cubicBezTo>
                  <a:cubicBezTo>
                    <a:pt x="120" y="201"/>
                    <a:pt x="121" y="215"/>
                    <a:pt x="122" y="229"/>
                  </a:cubicBezTo>
                  <a:cubicBezTo>
                    <a:pt x="193" y="189"/>
                    <a:pt x="193" y="189"/>
                    <a:pt x="193" y="189"/>
                  </a:cubicBezTo>
                  <a:cubicBezTo>
                    <a:pt x="199" y="186"/>
                    <a:pt x="202" y="179"/>
                    <a:pt x="202" y="17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907">
              <a:extLst>
                <a:ext uri="{FF2B5EF4-FFF2-40B4-BE49-F238E27FC236}">
                  <a16:creationId xmlns:a16="http://schemas.microsoft.com/office/drawing/2014/main" xmlns="" id="{707A44F1-D4CB-4CF0-ACD9-D4D3B0F4C6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6432" y="3057239"/>
              <a:ext cx="107615" cy="270289"/>
            </a:xfrm>
            <a:custGeom>
              <a:avLst/>
              <a:gdLst>
                <a:gd name="T0" fmla="*/ 76 w 86"/>
                <a:gd name="T1" fmla="*/ 188 h 216"/>
                <a:gd name="T2" fmla="*/ 79 w 86"/>
                <a:gd name="T3" fmla="*/ 185 h 216"/>
                <a:gd name="T4" fmla="*/ 83 w 86"/>
                <a:gd name="T5" fmla="*/ 120 h 216"/>
                <a:gd name="T6" fmla="*/ 84 w 86"/>
                <a:gd name="T7" fmla="*/ 118 h 216"/>
                <a:gd name="T8" fmla="*/ 86 w 86"/>
                <a:gd name="T9" fmla="*/ 113 h 216"/>
                <a:gd name="T10" fmla="*/ 85 w 86"/>
                <a:gd name="T11" fmla="*/ 51 h 216"/>
                <a:gd name="T12" fmla="*/ 82 w 86"/>
                <a:gd name="T13" fmla="*/ 1 h 216"/>
                <a:gd name="T14" fmla="*/ 80 w 86"/>
                <a:gd name="T15" fmla="*/ 0 h 216"/>
                <a:gd name="T16" fmla="*/ 43 w 86"/>
                <a:gd name="T17" fmla="*/ 25 h 216"/>
                <a:gd name="T18" fmla="*/ 26 w 86"/>
                <a:gd name="T19" fmla="*/ 47 h 216"/>
                <a:gd name="T20" fmla="*/ 1 w 86"/>
                <a:gd name="T21" fmla="*/ 90 h 216"/>
                <a:gd name="T22" fmla="*/ 0 w 86"/>
                <a:gd name="T23" fmla="*/ 94 h 216"/>
                <a:gd name="T24" fmla="*/ 0 w 86"/>
                <a:gd name="T25" fmla="*/ 174 h 216"/>
                <a:gd name="T26" fmla="*/ 2 w 86"/>
                <a:gd name="T27" fmla="*/ 175 h 216"/>
                <a:gd name="T28" fmla="*/ 30 w 86"/>
                <a:gd name="T29" fmla="*/ 215 h 216"/>
                <a:gd name="T30" fmla="*/ 76 w 86"/>
                <a:gd name="T31" fmla="*/ 18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216">
                  <a:moveTo>
                    <a:pt x="76" y="188"/>
                  </a:moveTo>
                  <a:cubicBezTo>
                    <a:pt x="78" y="187"/>
                    <a:pt x="79" y="186"/>
                    <a:pt x="79" y="185"/>
                  </a:cubicBezTo>
                  <a:cubicBezTo>
                    <a:pt x="84" y="166"/>
                    <a:pt x="83" y="128"/>
                    <a:pt x="83" y="120"/>
                  </a:cubicBezTo>
                  <a:cubicBezTo>
                    <a:pt x="83" y="119"/>
                    <a:pt x="84" y="119"/>
                    <a:pt x="84" y="118"/>
                  </a:cubicBezTo>
                  <a:cubicBezTo>
                    <a:pt x="85" y="116"/>
                    <a:pt x="86" y="115"/>
                    <a:pt x="86" y="113"/>
                  </a:cubicBezTo>
                  <a:cubicBezTo>
                    <a:pt x="86" y="113"/>
                    <a:pt x="86" y="75"/>
                    <a:pt x="85" y="51"/>
                  </a:cubicBezTo>
                  <a:cubicBezTo>
                    <a:pt x="83" y="27"/>
                    <a:pt x="82" y="1"/>
                    <a:pt x="82" y="1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33" y="31"/>
                    <a:pt x="26" y="47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2"/>
                    <a:pt x="0" y="93"/>
                    <a:pt x="0" y="9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5"/>
                    <a:pt x="1" y="175"/>
                    <a:pt x="2" y="175"/>
                  </a:cubicBezTo>
                  <a:cubicBezTo>
                    <a:pt x="36" y="182"/>
                    <a:pt x="29" y="216"/>
                    <a:pt x="30" y="215"/>
                  </a:cubicBezTo>
                  <a:lnTo>
                    <a:pt x="76" y="18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908">
              <a:extLst>
                <a:ext uri="{FF2B5EF4-FFF2-40B4-BE49-F238E27FC236}">
                  <a16:creationId xmlns:a16="http://schemas.microsoft.com/office/drawing/2014/main" xmlns="" id="{9B07C95A-8DE6-48A8-8FE9-5621621199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71437" y="3072255"/>
              <a:ext cx="91348" cy="146407"/>
            </a:xfrm>
            <a:custGeom>
              <a:avLst/>
              <a:gdLst>
                <a:gd name="T0" fmla="*/ 66 w 73"/>
                <a:gd name="T1" fmla="*/ 1 h 117"/>
                <a:gd name="T2" fmla="*/ 72 w 73"/>
                <a:gd name="T3" fmla="*/ 5 h 117"/>
                <a:gd name="T4" fmla="*/ 73 w 73"/>
                <a:gd name="T5" fmla="*/ 49 h 117"/>
                <a:gd name="T6" fmla="*/ 57 w 73"/>
                <a:gd name="T7" fmla="*/ 79 h 117"/>
                <a:gd name="T8" fmla="*/ 4 w 73"/>
                <a:gd name="T9" fmla="*/ 116 h 117"/>
                <a:gd name="T10" fmla="*/ 0 w 73"/>
                <a:gd name="T11" fmla="*/ 115 h 117"/>
                <a:gd name="T12" fmla="*/ 0 w 73"/>
                <a:gd name="T13" fmla="*/ 93 h 117"/>
                <a:gd name="T14" fmla="*/ 3 w 73"/>
                <a:gd name="T15" fmla="*/ 79 h 117"/>
                <a:gd name="T16" fmla="*/ 31 w 73"/>
                <a:gd name="T17" fmla="*/ 30 h 117"/>
                <a:gd name="T18" fmla="*/ 41 w 73"/>
                <a:gd name="T19" fmla="*/ 19 h 117"/>
                <a:gd name="T20" fmla="*/ 66 w 73"/>
                <a:gd name="T21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117">
                  <a:moveTo>
                    <a:pt x="66" y="1"/>
                  </a:moveTo>
                  <a:cubicBezTo>
                    <a:pt x="69" y="0"/>
                    <a:pt x="72" y="2"/>
                    <a:pt x="72" y="5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60"/>
                    <a:pt x="67" y="72"/>
                    <a:pt x="57" y="79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2" y="117"/>
                    <a:pt x="0" y="116"/>
                    <a:pt x="0" y="11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88"/>
                    <a:pt x="1" y="83"/>
                    <a:pt x="3" y="79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3" y="25"/>
                    <a:pt x="37" y="21"/>
                    <a:pt x="41" y="19"/>
                  </a:cubicBezTo>
                  <a:lnTo>
                    <a:pt x="66" y="1"/>
                  </a:lnTo>
                  <a:close/>
                </a:path>
              </a:pathLst>
            </a:custGeom>
            <a:solidFill>
              <a:srgbClr val="457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909">
              <a:extLst>
                <a:ext uri="{FF2B5EF4-FFF2-40B4-BE49-F238E27FC236}">
                  <a16:creationId xmlns:a16="http://schemas.microsoft.com/office/drawing/2014/main" xmlns="" id="{79E1D571-F6A8-4F9E-BABB-F29738F31A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71437" y="3073506"/>
              <a:ext cx="86343" cy="140150"/>
            </a:xfrm>
            <a:custGeom>
              <a:avLst/>
              <a:gdLst>
                <a:gd name="T0" fmla="*/ 69 w 69"/>
                <a:gd name="T1" fmla="*/ 46 h 112"/>
                <a:gd name="T2" fmla="*/ 68 w 69"/>
                <a:gd name="T3" fmla="*/ 2 h 112"/>
                <a:gd name="T4" fmla="*/ 67 w 69"/>
                <a:gd name="T5" fmla="*/ 0 h 112"/>
                <a:gd name="T6" fmla="*/ 66 w 69"/>
                <a:gd name="T7" fmla="*/ 0 h 112"/>
                <a:gd name="T8" fmla="*/ 41 w 69"/>
                <a:gd name="T9" fmla="*/ 18 h 112"/>
                <a:gd name="T10" fmla="*/ 31 w 69"/>
                <a:gd name="T11" fmla="*/ 29 h 112"/>
                <a:gd name="T12" fmla="*/ 3 w 69"/>
                <a:gd name="T13" fmla="*/ 78 h 112"/>
                <a:gd name="T14" fmla="*/ 0 w 69"/>
                <a:gd name="T15" fmla="*/ 92 h 112"/>
                <a:gd name="T16" fmla="*/ 0 w 69"/>
                <a:gd name="T17" fmla="*/ 112 h 112"/>
                <a:gd name="T18" fmla="*/ 53 w 69"/>
                <a:gd name="T19" fmla="*/ 75 h 112"/>
                <a:gd name="T20" fmla="*/ 69 w 69"/>
                <a:gd name="T21" fmla="*/ 4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112">
                  <a:moveTo>
                    <a:pt x="69" y="46"/>
                  </a:moveTo>
                  <a:cubicBezTo>
                    <a:pt x="68" y="2"/>
                    <a:pt x="68" y="2"/>
                    <a:pt x="68" y="2"/>
                  </a:cubicBezTo>
                  <a:cubicBezTo>
                    <a:pt x="68" y="1"/>
                    <a:pt x="67" y="0"/>
                    <a:pt x="67" y="0"/>
                  </a:cubicBezTo>
                  <a:cubicBezTo>
                    <a:pt x="67" y="0"/>
                    <a:pt x="66" y="0"/>
                    <a:pt x="66" y="0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7" y="20"/>
                    <a:pt x="33" y="24"/>
                    <a:pt x="31" y="29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" y="82"/>
                    <a:pt x="0" y="87"/>
                    <a:pt x="0" y="9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62" y="69"/>
                    <a:pt x="68" y="57"/>
                    <a:pt x="69" y="46"/>
                  </a:cubicBezTo>
                  <a:close/>
                </a:path>
              </a:pathLst>
            </a:custGeom>
            <a:solidFill>
              <a:srgbClr val="6A98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910">
              <a:extLst>
                <a:ext uri="{FF2B5EF4-FFF2-40B4-BE49-F238E27FC236}">
                  <a16:creationId xmlns:a16="http://schemas.microsoft.com/office/drawing/2014/main" xmlns="" id="{509071A8-8C7F-4AD0-B3D9-6C3C4DE47C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3705" y="3107292"/>
              <a:ext cx="181444" cy="108867"/>
            </a:xfrm>
            <a:custGeom>
              <a:avLst/>
              <a:gdLst>
                <a:gd name="T0" fmla="*/ 145 w 145"/>
                <a:gd name="T1" fmla="*/ 73 h 87"/>
                <a:gd name="T2" fmla="*/ 133 w 145"/>
                <a:gd name="T3" fmla="*/ 85 h 87"/>
                <a:gd name="T4" fmla="*/ 3 w 145"/>
                <a:gd name="T5" fmla="*/ 16 h 87"/>
                <a:gd name="T6" fmla="*/ 8 w 145"/>
                <a:gd name="T7" fmla="*/ 0 h 87"/>
                <a:gd name="T8" fmla="*/ 25 w 145"/>
                <a:gd name="T9" fmla="*/ 6 h 87"/>
                <a:gd name="T10" fmla="*/ 139 w 145"/>
                <a:gd name="T11" fmla="*/ 66 h 87"/>
                <a:gd name="T12" fmla="*/ 145 w 145"/>
                <a:gd name="T13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87">
                  <a:moveTo>
                    <a:pt x="145" y="73"/>
                  </a:moveTo>
                  <a:cubicBezTo>
                    <a:pt x="140" y="80"/>
                    <a:pt x="138" y="87"/>
                    <a:pt x="133" y="85"/>
                  </a:cubicBezTo>
                  <a:cubicBezTo>
                    <a:pt x="66" y="69"/>
                    <a:pt x="15" y="34"/>
                    <a:pt x="3" y="16"/>
                  </a:cubicBezTo>
                  <a:cubicBezTo>
                    <a:pt x="0" y="12"/>
                    <a:pt x="4" y="7"/>
                    <a:pt x="8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39" y="66"/>
                    <a:pt x="139" y="66"/>
                    <a:pt x="139" y="66"/>
                  </a:cubicBezTo>
                  <a:cubicBezTo>
                    <a:pt x="145" y="73"/>
                    <a:pt x="145" y="73"/>
                    <a:pt x="145" y="73"/>
                  </a:cubicBezTo>
                </a:path>
              </a:pathLst>
            </a:custGeom>
            <a:solidFill>
              <a:srgbClr val="FF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911">
              <a:extLst>
                <a:ext uri="{FF2B5EF4-FFF2-40B4-BE49-F238E27FC236}">
                  <a16:creationId xmlns:a16="http://schemas.microsoft.com/office/drawing/2014/main" xmlns="" id="{63B56945-87AF-4FD7-9A63-2F3C35382B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9962" y="3015945"/>
              <a:ext cx="228995" cy="193957"/>
            </a:xfrm>
            <a:custGeom>
              <a:avLst/>
              <a:gdLst>
                <a:gd name="T0" fmla="*/ 135 w 183"/>
                <a:gd name="T1" fmla="*/ 152 h 155"/>
                <a:gd name="T2" fmla="*/ 130 w 183"/>
                <a:gd name="T3" fmla="*/ 154 h 155"/>
                <a:gd name="T4" fmla="*/ 1 w 183"/>
                <a:gd name="T5" fmla="*/ 84 h 155"/>
                <a:gd name="T6" fmla="*/ 1 w 183"/>
                <a:gd name="T7" fmla="*/ 78 h 155"/>
                <a:gd name="T8" fmla="*/ 53 w 183"/>
                <a:gd name="T9" fmla="*/ 2 h 155"/>
                <a:gd name="T10" fmla="*/ 57 w 183"/>
                <a:gd name="T11" fmla="*/ 2 h 155"/>
                <a:gd name="T12" fmla="*/ 181 w 183"/>
                <a:gd name="T13" fmla="*/ 63 h 155"/>
                <a:gd name="T14" fmla="*/ 182 w 183"/>
                <a:gd name="T15" fmla="*/ 67 h 155"/>
                <a:gd name="T16" fmla="*/ 159 w 183"/>
                <a:gd name="T17" fmla="*/ 111 h 155"/>
                <a:gd name="T18" fmla="*/ 135 w 183"/>
                <a:gd name="T19" fmla="*/ 15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155">
                  <a:moveTo>
                    <a:pt x="135" y="152"/>
                  </a:moveTo>
                  <a:cubicBezTo>
                    <a:pt x="134" y="154"/>
                    <a:pt x="132" y="155"/>
                    <a:pt x="130" y="154"/>
                  </a:cubicBezTo>
                  <a:cubicBezTo>
                    <a:pt x="50" y="137"/>
                    <a:pt x="10" y="96"/>
                    <a:pt x="1" y="84"/>
                  </a:cubicBezTo>
                  <a:cubicBezTo>
                    <a:pt x="0" y="83"/>
                    <a:pt x="0" y="80"/>
                    <a:pt x="1" y="78"/>
                  </a:cubicBezTo>
                  <a:cubicBezTo>
                    <a:pt x="15" y="50"/>
                    <a:pt x="44" y="14"/>
                    <a:pt x="53" y="2"/>
                  </a:cubicBezTo>
                  <a:cubicBezTo>
                    <a:pt x="54" y="1"/>
                    <a:pt x="56" y="0"/>
                    <a:pt x="57" y="2"/>
                  </a:cubicBezTo>
                  <a:cubicBezTo>
                    <a:pt x="68" y="9"/>
                    <a:pt x="112" y="36"/>
                    <a:pt x="181" y="63"/>
                  </a:cubicBezTo>
                  <a:cubicBezTo>
                    <a:pt x="182" y="64"/>
                    <a:pt x="183" y="66"/>
                    <a:pt x="182" y="67"/>
                  </a:cubicBezTo>
                  <a:cubicBezTo>
                    <a:pt x="178" y="76"/>
                    <a:pt x="165" y="98"/>
                    <a:pt x="159" y="111"/>
                  </a:cubicBezTo>
                  <a:cubicBezTo>
                    <a:pt x="152" y="124"/>
                    <a:pt x="139" y="143"/>
                    <a:pt x="135" y="152"/>
                  </a:cubicBezTo>
                </a:path>
              </a:pathLst>
            </a:custGeom>
            <a:solidFill>
              <a:srgbClr val="6D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912">
              <a:extLst>
                <a:ext uri="{FF2B5EF4-FFF2-40B4-BE49-F238E27FC236}">
                  <a16:creationId xmlns:a16="http://schemas.microsoft.com/office/drawing/2014/main" xmlns="" id="{7F9A44D3-7C9C-4F13-BD41-5ECF26075C1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58710" y="3014694"/>
              <a:ext cx="231498" cy="195208"/>
            </a:xfrm>
            <a:custGeom>
              <a:avLst/>
              <a:gdLst>
                <a:gd name="T0" fmla="*/ 131 w 185"/>
                <a:gd name="T1" fmla="*/ 156 h 156"/>
                <a:gd name="T2" fmla="*/ 2 w 185"/>
                <a:gd name="T3" fmla="*/ 86 h 156"/>
                <a:gd name="T4" fmla="*/ 1 w 185"/>
                <a:gd name="T5" fmla="*/ 79 h 156"/>
                <a:gd name="T6" fmla="*/ 45 w 185"/>
                <a:gd name="T7" fmla="*/ 13 h 156"/>
                <a:gd name="T8" fmla="*/ 53 w 185"/>
                <a:gd name="T9" fmla="*/ 3 h 156"/>
                <a:gd name="T10" fmla="*/ 59 w 185"/>
                <a:gd name="T11" fmla="*/ 2 h 156"/>
                <a:gd name="T12" fmla="*/ 182 w 185"/>
                <a:gd name="T13" fmla="*/ 63 h 156"/>
                <a:gd name="T14" fmla="*/ 184 w 185"/>
                <a:gd name="T15" fmla="*/ 66 h 156"/>
                <a:gd name="T16" fmla="*/ 184 w 185"/>
                <a:gd name="T17" fmla="*/ 69 h 156"/>
                <a:gd name="T18" fmla="*/ 175 w 185"/>
                <a:gd name="T19" fmla="*/ 85 h 156"/>
                <a:gd name="T20" fmla="*/ 161 w 185"/>
                <a:gd name="T21" fmla="*/ 112 h 156"/>
                <a:gd name="T22" fmla="*/ 148 w 185"/>
                <a:gd name="T23" fmla="*/ 135 h 156"/>
                <a:gd name="T24" fmla="*/ 137 w 185"/>
                <a:gd name="T25" fmla="*/ 153 h 156"/>
                <a:gd name="T26" fmla="*/ 132 w 185"/>
                <a:gd name="T27" fmla="*/ 156 h 156"/>
                <a:gd name="T28" fmla="*/ 131 w 185"/>
                <a:gd name="T29" fmla="*/ 156 h 156"/>
                <a:gd name="T30" fmla="*/ 54 w 185"/>
                <a:gd name="T31" fmla="*/ 4 h 156"/>
                <a:gd name="T32" fmla="*/ 47 w 185"/>
                <a:gd name="T33" fmla="*/ 14 h 156"/>
                <a:gd name="T34" fmla="*/ 3 w 185"/>
                <a:gd name="T35" fmla="*/ 80 h 156"/>
                <a:gd name="T36" fmla="*/ 3 w 185"/>
                <a:gd name="T37" fmla="*/ 85 h 156"/>
                <a:gd name="T38" fmla="*/ 131 w 185"/>
                <a:gd name="T39" fmla="*/ 155 h 156"/>
                <a:gd name="T40" fmla="*/ 135 w 185"/>
                <a:gd name="T41" fmla="*/ 153 h 156"/>
                <a:gd name="T42" fmla="*/ 146 w 185"/>
                <a:gd name="T43" fmla="*/ 134 h 156"/>
                <a:gd name="T44" fmla="*/ 159 w 185"/>
                <a:gd name="T45" fmla="*/ 111 h 156"/>
                <a:gd name="T46" fmla="*/ 174 w 185"/>
                <a:gd name="T47" fmla="*/ 84 h 156"/>
                <a:gd name="T48" fmla="*/ 182 w 185"/>
                <a:gd name="T49" fmla="*/ 68 h 156"/>
                <a:gd name="T50" fmla="*/ 182 w 185"/>
                <a:gd name="T51" fmla="*/ 66 h 156"/>
                <a:gd name="T52" fmla="*/ 181 w 185"/>
                <a:gd name="T53" fmla="*/ 65 h 156"/>
                <a:gd name="T54" fmla="*/ 58 w 185"/>
                <a:gd name="T55" fmla="*/ 3 h 156"/>
                <a:gd name="T56" fmla="*/ 56 w 185"/>
                <a:gd name="T57" fmla="*/ 3 h 156"/>
                <a:gd name="T58" fmla="*/ 54 w 185"/>
                <a:gd name="T59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5" h="156">
                  <a:moveTo>
                    <a:pt x="131" y="156"/>
                  </a:moveTo>
                  <a:cubicBezTo>
                    <a:pt x="58" y="141"/>
                    <a:pt x="15" y="103"/>
                    <a:pt x="2" y="86"/>
                  </a:cubicBezTo>
                  <a:cubicBezTo>
                    <a:pt x="0" y="84"/>
                    <a:pt x="0" y="81"/>
                    <a:pt x="1" y="79"/>
                  </a:cubicBezTo>
                  <a:cubicBezTo>
                    <a:pt x="13" y="57"/>
                    <a:pt x="33" y="29"/>
                    <a:pt x="45" y="13"/>
                  </a:cubicBezTo>
                  <a:cubicBezTo>
                    <a:pt x="49" y="9"/>
                    <a:pt x="51" y="5"/>
                    <a:pt x="53" y="3"/>
                  </a:cubicBezTo>
                  <a:cubicBezTo>
                    <a:pt x="54" y="1"/>
                    <a:pt x="57" y="0"/>
                    <a:pt x="59" y="2"/>
                  </a:cubicBezTo>
                  <a:cubicBezTo>
                    <a:pt x="69" y="9"/>
                    <a:pt x="112" y="35"/>
                    <a:pt x="182" y="63"/>
                  </a:cubicBezTo>
                  <a:cubicBezTo>
                    <a:pt x="183" y="64"/>
                    <a:pt x="184" y="65"/>
                    <a:pt x="184" y="66"/>
                  </a:cubicBezTo>
                  <a:cubicBezTo>
                    <a:pt x="185" y="67"/>
                    <a:pt x="185" y="68"/>
                    <a:pt x="184" y="69"/>
                  </a:cubicBezTo>
                  <a:cubicBezTo>
                    <a:pt x="182" y="72"/>
                    <a:pt x="179" y="78"/>
                    <a:pt x="175" y="85"/>
                  </a:cubicBezTo>
                  <a:cubicBezTo>
                    <a:pt x="170" y="94"/>
                    <a:pt x="164" y="104"/>
                    <a:pt x="161" y="112"/>
                  </a:cubicBezTo>
                  <a:cubicBezTo>
                    <a:pt x="157" y="119"/>
                    <a:pt x="152" y="127"/>
                    <a:pt x="148" y="135"/>
                  </a:cubicBezTo>
                  <a:cubicBezTo>
                    <a:pt x="143" y="142"/>
                    <a:pt x="139" y="149"/>
                    <a:pt x="137" y="153"/>
                  </a:cubicBezTo>
                  <a:cubicBezTo>
                    <a:pt x="136" y="155"/>
                    <a:pt x="134" y="156"/>
                    <a:pt x="132" y="156"/>
                  </a:cubicBezTo>
                  <a:cubicBezTo>
                    <a:pt x="131" y="156"/>
                    <a:pt x="131" y="156"/>
                    <a:pt x="131" y="156"/>
                  </a:cubicBezTo>
                  <a:moveTo>
                    <a:pt x="54" y="4"/>
                  </a:moveTo>
                  <a:cubicBezTo>
                    <a:pt x="53" y="6"/>
                    <a:pt x="50" y="10"/>
                    <a:pt x="47" y="14"/>
                  </a:cubicBezTo>
                  <a:cubicBezTo>
                    <a:pt x="35" y="30"/>
                    <a:pt x="14" y="58"/>
                    <a:pt x="3" y="80"/>
                  </a:cubicBezTo>
                  <a:cubicBezTo>
                    <a:pt x="2" y="81"/>
                    <a:pt x="2" y="83"/>
                    <a:pt x="3" y="85"/>
                  </a:cubicBezTo>
                  <a:cubicBezTo>
                    <a:pt x="16" y="102"/>
                    <a:pt x="59" y="139"/>
                    <a:pt x="131" y="155"/>
                  </a:cubicBezTo>
                  <a:cubicBezTo>
                    <a:pt x="133" y="155"/>
                    <a:pt x="134" y="154"/>
                    <a:pt x="135" y="153"/>
                  </a:cubicBezTo>
                  <a:cubicBezTo>
                    <a:pt x="137" y="148"/>
                    <a:pt x="142" y="141"/>
                    <a:pt x="146" y="134"/>
                  </a:cubicBezTo>
                  <a:cubicBezTo>
                    <a:pt x="151" y="126"/>
                    <a:pt x="156" y="118"/>
                    <a:pt x="159" y="111"/>
                  </a:cubicBezTo>
                  <a:cubicBezTo>
                    <a:pt x="163" y="104"/>
                    <a:pt x="169" y="93"/>
                    <a:pt x="174" y="84"/>
                  </a:cubicBezTo>
                  <a:cubicBezTo>
                    <a:pt x="177" y="77"/>
                    <a:pt x="181" y="72"/>
                    <a:pt x="182" y="68"/>
                  </a:cubicBezTo>
                  <a:cubicBezTo>
                    <a:pt x="183" y="67"/>
                    <a:pt x="183" y="67"/>
                    <a:pt x="182" y="66"/>
                  </a:cubicBezTo>
                  <a:cubicBezTo>
                    <a:pt x="182" y="66"/>
                    <a:pt x="182" y="65"/>
                    <a:pt x="181" y="65"/>
                  </a:cubicBezTo>
                  <a:cubicBezTo>
                    <a:pt x="112" y="37"/>
                    <a:pt x="68" y="10"/>
                    <a:pt x="58" y="3"/>
                  </a:cubicBezTo>
                  <a:cubicBezTo>
                    <a:pt x="57" y="3"/>
                    <a:pt x="57" y="3"/>
                    <a:pt x="56" y="3"/>
                  </a:cubicBezTo>
                  <a:cubicBezTo>
                    <a:pt x="56" y="3"/>
                    <a:pt x="55" y="3"/>
                    <a:pt x="54" y="4"/>
                  </a:cubicBezTo>
                </a:path>
              </a:pathLst>
            </a:custGeom>
            <a:solidFill>
              <a:srgbClr val="6D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913">
              <a:extLst>
                <a:ext uri="{FF2B5EF4-FFF2-40B4-BE49-F238E27FC236}">
                  <a16:creationId xmlns:a16="http://schemas.microsoft.com/office/drawing/2014/main" xmlns="" id="{1908B735-F1AF-4BFA-84E9-38B61D0527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1266" y="3166105"/>
              <a:ext cx="67572" cy="28781"/>
            </a:xfrm>
            <a:custGeom>
              <a:avLst/>
              <a:gdLst>
                <a:gd name="T0" fmla="*/ 0 w 54"/>
                <a:gd name="T1" fmla="*/ 2 h 23"/>
                <a:gd name="T2" fmla="*/ 2 w 54"/>
                <a:gd name="T3" fmla="*/ 1 h 23"/>
                <a:gd name="T4" fmla="*/ 54 w 54"/>
                <a:gd name="T5" fmla="*/ 23 h 23"/>
                <a:gd name="T6" fmla="*/ 2 w 54"/>
                <a:gd name="T7" fmla="*/ 5 h 23"/>
                <a:gd name="T8" fmla="*/ 0 w 54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0" y="2"/>
                  </a:moveTo>
                  <a:cubicBezTo>
                    <a:pt x="0" y="1"/>
                    <a:pt x="1" y="0"/>
                    <a:pt x="2" y="1"/>
                  </a:cubicBezTo>
                  <a:cubicBezTo>
                    <a:pt x="8" y="5"/>
                    <a:pt x="28" y="16"/>
                    <a:pt x="54" y="23"/>
                  </a:cubicBezTo>
                  <a:cubicBezTo>
                    <a:pt x="54" y="23"/>
                    <a:pt x="33" y="23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914">
              <a:extLst>
                <a:ext uri="{FF2B5EF4-FFF2-40B4-BE49-F238E27FC236}">
                  <a16:creationId xmlns:a16="http://schemas.microsoft.com/office/drawing/2014/main" xmlns="" id="{0F43C8DC-DD6C-4342-AE4F-DC509A8EA3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7544" y="3174865"/>
              <a:ext cx="66321" cy="25027"/>
            </a:xfrm>
            <a:custGeom>
              <a:avLst/>
              <a:gdLst>
                <a:gd name="T0" fmla="*/ 0 w 53"/>
                <a:gd name="T1" fmla="*/ 1 h 20"/>
                <a:gd name="T2" fmla="*/ 53 w 53"/>
                <a:gd name="T3" fmla="*/ 20 h 20"/>
                <a:gd name="T4" fmla="*/ 53 w 53"/>
                <a:gd name="T5" fmla="*/ 19 h 20"/>
                <a:gd name="T6" fmla="*/ 1 w 53"/>
                <a:gd name="T7" fmla="*/ 0 h 20"/>
                <a:gd name="T8" fmla="*/ 0 w 53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0">
                  <a:moveTo>
                    <a:pt x="0" y="1"/>
                  </a:moveTo>
                  <a:cubicBezTo>
                    <a:pt x="21" y="16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22" y="15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23BF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915">
              <a:extLst>
                <a:ext uri="{FF2B5EF4-FFF2-40B4-BE49-F238E27FC236}">
                  <a16:creationId xmlns:a16="http://schemas.microsoft.com/office/drawing/2014/main" xmlns="" id="{EEC88606-0842-4BA1-8B5F-5B425B7000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7544" y="3176116"/>
              <a:ext cx="66321" cy="25027"/>
            </a:xfrm>
            <a:custGeom>
              <a:avLst/>
              <a:gdLst>
                <a:gd name="T0" fmla="*/ 0 w 53"/>
                <a:gd name="T1" fmla="*/ 0 h 20"/>
                <a:gd name="T2" fmla="*/ 0 w 53"/>
                <a:gd name="T3" fmla="*/ 2 h 20"/>
                <a:gd name="T4" fmla="*/ 52 w 53"/>
                <a:gd name="T5" fmla="*/ 20 h 20"/>
                <a:gd name="T6" fmla="*/ 53 w 53"/>
                <a:gd name="T7" fmla="*/ 19 h 20"/>
                <a:gd name="T8" fmla="*/ 0 w 5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0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9" y="14"/>
                    <a:pt x="45" y="19"/>
                    <a:pt x="52" y="20"/>
                  </a:cubicBezTo>
                  <a:cubicBezTo>
                    <a:pt x="52" y="20"/>
                    <a:pt x="53" y="19"/>
                    <a:pt x="53" y="19"/>
                  </a:cubicBezTo>
                  <a:cubicBezTo>
                    <a:pt x="53" y="19"/>
                    <a:pt x="21" y="15"/>
                    <a:pt x="0" y="0"/>
                  </a:cubicBezTo>
                </a:path>
              </a:pathLst>
            </a:custGeom>
            <a:solidFill>
              <a:srgbClr val="38C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916">
              <a:extLst>
                <a:ext uri="{FF2B5EF4-FFF2-40B4-BE49-F238E27FC236}">
                  <a16:creationId xmlns:a16="http://schemas.microsoft.com/office/drawing/2014/main" xmlns="" id="{309A577D-E589-4235-B9A4-32FCA87AD8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62464" y="3127314"/>
              <a:ext cx="63819" cy="37540"/>
            </a:xfrm>
            <a:custGeom>
              <a:avLst/>
              <a:gdLst>
                <a:gd name="T0" fmla="*/ 1 w 51"/>
                <a:gd name="T1" fmla="*/ 1 h 30"/>
                <a:gd name="T2" fmla="*/ 3 w 51"/>
                <a:gd name="T3" fmla="*/ 1 h 30"/>
                <a:gd name="T4" fmla="*/ 51 w 51"/>
                <a:gd name="T5" fmla="*/ 30 h 30"/>
                <a:gd name="T6" fmla="*/ 2 w 51"/>
                <a:gd name="T7" fmla="*/ 4 h 30"/>
                <a:gd name="T8" fmla="*/ 1 w 51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0">
                  <a:moveTo>
                    <a:pt x="1" y="1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8" y="5"/>
                    <a:pt x="26" y="20"/>
                    <a:pt x="51" y="30"/>
                  </a:cubicBezTo>
                  <a:cubicBezTo>
                    <a:pt x="51" y="30"/>
                    <a:pt x="30" y="27"/>
                    <a:pt x="2" y="4"/>
                  </a:cubicBezTo>
                  <a:cubicBezTo>
                    <a:pt x="1" y="3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917">
              <a:extLst>
                <a:ext uri="{FF2B5EF4-FFF2-40B4-BE49-F238E27FC236}">
                  <a16:creationId xmlns:a16="http://schemas.microsoft.com/office/drawing/2014/main" xmlns="" id="{5A051BB7-674F-4B4D-A3C5-B54741E4AD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1245" y="3141078"/>
              <a:ext cx="61316" cy="35037"/>
            </a:xfrm>
            <a:custGeom>
              <a:avLst/>
              <a:gdLst>
                <a:gd name="T0" fmla="*/ 0 w 49"/>
                <a:gd name="T1" fmla="*/ 1 h 28"/>
                <a:gd name="T2" fmla="*/ 49 w 49"/>
                <a:gd name="T3" fmla="*/ 28 h 28"/>
                <a:gd name="T4" fmla="*/ 49 w 49"/>
                <a:gd name="T5" fmla="*/ 26 h 28"/>
                <a:gd name="T6" fmla="*/ 1 w 49"/>
                <a:gd name="T7" fmla="*/ 0 h 28"/>
                <a:gd name="T8" fmla="*/ 0 w 49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0" y="1"/>
                  </a:moveTo>
                  <a:cubicBezTo>
                    <a:pt x="18" y="19"/>
                    <a:pt x="49" y="28"/>
                    <a:pt x="49" y="28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19" y="18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3BF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918">
              <a:extLst>
                <a:ext uri="{FF2B5EF4-FFF2-40B4-BE49-F238E27FC236}">
                  <a16:creationId xmlns:a16="http://schemas.microsoft.com/office/drawing/2014/main" xmlns="" id="{33EA07C7-CEF4-421A-AE89-511779F036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9994" y="3141078"/>
              <a:ext cx="62567" cy="36289"/>
            </a:xfrm>
            <a:custGeom>
              <a:avLst/>
              <a:gdLst>
                <a:gd name="T0" fmla="*/ 1 w 50"/>
                <a:gd name="T1" fmla="*/ 0 h 29"/>
                <a:gd name="T2" fmla="*/ 1 w 50"/>
                <a:gd name="T3" fmla="*/ 2 h 29"/>
                <a:gd name="T4" fmla="*/ 48 w 50"/>
                <a:gd name="T5" fmla="*/ 28 h 29"/>
                <a:gd name="T6" fmla="*/ 50 w 50"/>
                <a:gd name="T7" fmla="*/ 27 h 29"/>
                <a:gd name="T8" fmla="*/ 1 w 50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1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7" y="18"/>
                    <a:pt x="42" y="26"/>
                    <a:pt x="48" y="28"/>
                  </a:cubicBezTo>
                  <a:cubicBezTo>
                    <a:pt x="49" y="29"/>
                    <a:pt x="50" y="28"/>
                    <a:pt x="50" y="27"/>
                  </a:cubicBezTo>
                  <a:cubicBezTo>
                    <a:pt x="50" y="27"/>
                    <a:pt x="19" y="18"/>
                    <a:pt x="1" y="0"/>
                  </a:cubicBezTo>
                  <a:close/>
                </a:path>
              </a:pathLst>
            </a:custGeom>
            <a:solidFill>
              <a:srgbClr val="38C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919">
              <a:extLst>
                <a:ext uri="{FF2B5EF4-FFF2-40B4-BE49-F238E27FC236}">
                  <a16:creationId xmlns:a16="http://schemas.microsoft.com/office/drawing/2014/main" xmlns="" id="{26510014-DAE4-49E8-B3BF-603F927D8D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6111" y="3248693"/>
              <a:ext cx="242759" cy="151412"/>
            </a:xfrm>
            <a:custGeom>
              <a:avLst/>
              <a:gdLst>
                <a:gd name="T0" fmla="*/ 189 w 194"/>
                <a:gd name="T1" fmla="*/ 72 h 121"/>
                <a:gd name="T2" fmla="*/ 138 w 194"/>
                <a:gd name="T3" fmla="*/ 86 h 121"/>
                <a:gd name="T4" fmla="*/ 51 w 194"/>
                <a:gd name="T5" fmla="*/ 46 h 121"/>
                <a:gd name="T6" fmla="*/ 8 w 194"/>
                <a:gd name="T7" fmla="*/ 12 h 121"/>
                <a:gd name="T8" fmla="*/ 3 w 194"/>
                <a:gd name="T9" fmla="*/ 0 h 121"/>
                <a:gd name="T10" fmla="*/ 3 w 194"/>
                <a:gd name="T11" fmla="*/ 0 h 121"/>
                <a:gd name="T12" fmla="*/ 0 w 194"/>
                <a:gd name="T13" fmla="*/ 3 h 121"/>
                <a:gd name="T14" fmla="*/ 1 w 194"/>
                <a:gd name="T15" fmla="*/ 24 h 121"/>
                <a:gd name="T16" fmla="*/ 1 w 194"/>
                <a:gd name="T17" fmla="*/ 31 h 121"/>
                <a:gd name="T18" fmla="*/ 3 w 194"/>
                <a:gd name="T19" fmla="*/ 39 h 121"/>
                <a:gd name="T20" fmla="*/ 133 w 194"/>
                <a:gd name="T21" fmla="*/ 119 h 121"/>
                <a:gd name="T22" fmla="*/ 155 w 194"/>
                <a:gd name="T23" fmla="*/ 118 h 121"/>
                <a:gd name="T24" fmla="*/ 175 w 194"/>
                <a:gd name="T25" fmla="*/ 110 h 121"/>
                <a:gd name="T26" fmla="*/ 179 w 194"/>
                <a:gd name="T27" fmla="*/ 100 h 121"/>
                <a:gd name="T28" fmla="*/ 194 w 194"/>
                <a:gd name="T29" fmla="*/ 75 h 121"/>
                <a:gd name="T30" fmla="*/ 189 w 194"/>
                <a:gd name="T31" fmla="*/ 7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121">
                  <a:moveTo>
                    <a:pt x="189" y="72"/>
                  </a:moveTo>
                  <a:cubicBezTo>
                    <a:pt x="156" y="83"/>
                    <a:pt x="138" y="86"/>
                    <a:pt x="138" y="86"/>
                  </a:cubicBezTo>
                  <a:cubicBezTo>
                    <a:pt x="90" y="70"/>
                    <a:pt x="72" y="59"/>
                    <a:pt x="51" y="46"/>
                  </a:cubicBezTo>
                  <a:cubicBezTo>
                    <a:pt x="28" y="32"/>
                    <a:pt x="13" y="17"/>
                    <a:pt x="8" y="12"/>
                  </a:cubicBezTo>
                  <a:cubicBezTo>
                    <a:pt x="3" y="6"/>
                    <a:pt x="3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4"/>
                    <a:pt x="1" y="24"/>
                    <a:pt x="1" y="2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4"/>
                    <a:pt x="2" y="37"/>
                    <a:pt x="3" y="39"/>
                  </a:cubicBezTo>
                  <a:cubicBezTo>
                    <a:pt x="39" y="87"/>
                    <a:pt x="106" y="113"/>
                    <a:pt x="133" y="119"/>
                  </a:cubicBezTo>
                  <a:cubicBezTo>
                    <a:pt x="140" y="121"/>
                    <a:pt x="148" y="120"/>
                    <a:pt x="155" y="118"/>
                  </a:cubicBezTo>
                  <a:cubicBezTo>
                    <a:pt x="175" y="110"/>
                    <a:pt x="175" y="110"/>
                    <a:pt x="175" y="110"/>
                  </a:cubicBezTo>
                  <a:cubicBezTo>
                    <a:pt x="177" y="109"/>
                    <a:pt x="179" y="102"/>
                    <a:pt x="179" y="100"/>
                  </a:cubicBezTo>
                  <a:cubicBezTo>
                    <a:pt x="183" y="87"/>
                    <a:pt x="192" y="80"/>
                    <a:pt x="194" y="75"/>
                  </a:cubicBezTo>
                  <a:lnTo>
                    <a:pt x="189" y="72"/>
                  </a:lnTo>
                  <a:close/>
                </a:path>
              </a:pathLst>
            </a:custGeom>
            <a:solidFill>
              <a:srgbClr val="B21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920">
              <a:extLst>
                <a:ext uri="{FF2B5EF4-FFF2-40B4-BE49-F238E27FC236}">
                  <a16:creationId xmlns:a16="http://schemas.microsoft.com/office/drawing/2014/main" xmlns="" id="{6BB2868B-C7C0-435E-B043-C230EFD7AE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3608" y="3252447"/>
              <a:ext cx="245262" cy="147658"/>
            </a:xfrm>
            <a:custGeom>
              <a:avLst/>
              <a:gdLst>
                <a:gd name="T0" fmla="*/ 184 w 196"/>
                <a:gd name="T1" fmla="*/ 104 h 118"/>
                <a:gd name="T2" fmla="*/ 188 w 196"/>
                <a:gd name="T3" fmla="*/ 97 h 118"/>
                <a:gd name="T4" fmla="*/ 196 w 196"/>
                <a:gd name="T5" fmla="*/ 72 h 118"/>
                <a:gd name="T6" fmla="*/ 180 w 196"/>
                <a:gd name="T7" fmla="*/ 78 h 118"/>
                <a:gd name="T8" fmla="*/ 141 w 196"/>
                <a:gd name="T9" fmla="*/ 88 h 118"/>
                <a:gd name="T10" fmla="*/ 8 w 196"/>
                <a:gd name="T11" fmla="*/ 12 h 118"/>
                <a:gd name="T12" fmla="*/ 2 w 196"/>
                <a:gd name="T13" fmla="*/ 0 h 118"/>
                <a:gd name="T14" fmla="*/ 3 w 196"/>
                <a:gd name="T15" fmla="*/ 28 h 118"/>
                <a:gd name="T16" fmla="*/ 6 w 196"/>
                <a:gd name="T17" fmla="*/ 46 h 118"/>
                <a:gd name="T18" fmla="*/ 130 w 196"/>
                <a:gd name="T19" fmla="*/ 117 h 118"/>
                <a:gd name="T20" fmla="*/ 157 w 196"/>
                <a:gd name="T21" fmla="*/ 115 h 118"/>
                <a:gd name="T22" fmla="*/ 176 w 196"/>
                <a:gd name="T23" fmla="*/ 108 h 118"/>
                <a:gd name="T24" fmla="*/ 184 w 196"/>
                <a:gd name="T25" fmla="*/ 10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" h="118">
                  <a:moveTo>
                    <a:pt x="184" y="104"/>
                  </a:moveTo>
                  <a:cubicBezTo>
                    <a:pt x="187" y="102"/>
                    <a:pt x="188" y="97"/>
                    <a:pt x="188" y="97"/>
                  </a:cubicBezTo>
                  <a:cubicBezTo>
                    <a:pt x="194" y="82"/>
                    <a:pt x="196" y="72"/>
                    <a:pt x="196" y="72"/>
                  </a:cubicBezTo>
                  <a:cubicBezTo>
                    <a:pt x="189" y="75"/>
                    <a:pt x="184" y="77"/>
                    <a:pt x="180" y="78"/>
                  </a:cubicBezTo>
                  <a:cubicBezTo>
                    <a:pt x="163" y="84"/>
                    <a:pt x="147" y="89"/>
                    <a:pt x="141" y="88"/>
                  </a:cubicBezTo>
                  <a:cubicBezTo>
                    <a:pt x="77" y="71"/>
                    <a:pt x="18" y="28"/>
                    <a:pt x="8" y="12"/>
                  </a:cubicBezTo>
                  <a:cubicBezTo>
                    <a:pt x="5" y="9"/>
                    <a:pt x="2" y="4"/>
                    <a:pt x="2" y="0"/>
                  </a:cubicBezTo>
                  <a:cubicBezTo>
                    <a:pt x="0" y="6"/>
                    <a:pt x="3" y="28"/>
                    <a:pt x="3" y="28"/>
                  </a:cubicBezTo>
                  <a:cubicBezTo>
                    <a:pt x="3" y="31"/>
                    <a:pt x="5" y="45"/>
                    <a:pt x="6" y="46"/>
                  </a:cubicBezTo>
                  <a:cubicBezTo>
                    <a:pt x="39" y="85"/>
                    <a:pt x="96" y="109"/>
                    <a:pt x="130" y="117"/>
                  </a:cubicBezTo>
                  <a:cubicBezTo>
                    <a:pt x="138" y="118"/>
                    <a:pt x="150" y="118"/>
                    <a:pt x="157" y="115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9" y="107"/>
                    <a:pt x="182" y="106"/>
                    <a:pt x="184" y="104"/>
                  </a:cubicBezTo>
                  <a:close/>
                </a:path>
              </a:pathLst>
            </a:custGeom>
            <a:solidFill>
              <a:srgbClr val="DA2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921">
              <a:extLst>
                <a:ext uri="{FF2B5EF4-FFF2-40B4-BE49-F238E27FC236}">
                  <a16:creationId xmlns:a16="http://schemas.microsoft.com/office/drawing/2014/main" xmlns="" id="{50A7814F-C074-475C-BE6A-1F8B10AFE4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8795" y="3301249"/>
              <a:ext cx="20021" cy="38792"/>
            </a:xfrm>
            <a:custGeom>
              <a:avLst/>
              <a:gdLst>
                <a:gd name="T0" fmla="*/ 0 w 16"/>
                <a:gd name="T1" fmla="*/ 31 h 31"/>
                <a:gd name="T2" fmla="*/ 7 w 16"/>
                <a:gd name="T3" fmla="*/ 29 h 31"/>
                <a:gd name="T4" fmla="*/ 11 w 16"/>
                <a:gd name="T5" fmla="*/ 22 h 31"/>
                <a:gd name="T6" fmla="*/ 16 w 16"/>
                <a:gd name="T7" fmla="*/ 6 h 31"/>
                <a:gd name="T8" fmla="*/ 13 w 16"/>
                <a:gd name="T9" fmla="*/ 2 h 31"/>
                <a:gd name="T10" fmla="*/ 0 w 16"/>
                <a:gd name="T11" fmla="*/ 9 h 31"/>
                <a:gd name="T12" fmla="*/ 0 w 16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1">
                  <a:moveTo>
                    <a:pt x="0" y="31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11" y="25"/>
                    <a:pt x="11" y="22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3"/>
                    <a:pt x="16" y="0"/>
                    <a:pt x="13" y="2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E07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922">
              <a:extLst>
                <a:ext uri="{FF2B5EF4-FFF2-40B4-BE49-F238E27FC236}">
                  <a16:creationId xmlns:a16="http://schemas.microsoft.com/office/drawing/2014/main" xmlns="" id="{98B04F38-3A3B-497B-8535-CA4ED6C087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2486" y="3292490"/>
              <a:ext cx="56311" cy="47551"/>
            </a:xfrm>
            <a:custGeom>
              <a:avLst/>
              <a:gdLst>
                <a:gd name="T0" fmla="*/ 8 w 45"/>
                <a:gd name="T1" fmla="*/ 0 h 38"/>
                <a:gd name="T2" fmla="*/ 0 w 45"/>
                <a:gd name="T3" fmla="*/ 22 h 38"/>
                <a:gd name="T4" fmla="*/ 19 w 45"/>
                <a:gd name="T5" fmla="*/ 29 h 38"/>
                <a:gd name="T6" fmla="*/ 45 w 45"/>
                <a:gd name="T7" fmla="*/ 38 h 38"/>
                <a:gd name="T8" fmla="*/ 45 w 45"/>
                <a:gd name="T9" fmla="*/ 16 h 38"/>
                <a:gd name="T10" fmla="*/ 8 w 45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8">
                  <a:moveTo>
                    <a:pt x="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11" y="26"/>
                    <a:pt x="19" y="29"/>
                  </a:cubicBezTo>
                  <a:cubicBezTo>
                    <a:pt x="34" y="35"/>
                    <a:pt x="45" y="38"/>
                    <a:pt x="45" y="38"/>
                  </a:cubicBezTo>
                  <a:cubicBezTo>
                    <a:pt x="45" y="16"/>
                    <a:pt x="45" y="16"/>
                    <a:pt x="45" y="16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2E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923">
              <a:extLst>
                <a:ext uri="{FF2B5EF4-FFF2-40B4-BE49-F238E27FC236}">
                  <a16:creationId xmlns:a16="http://schemas.microsoft.com/office/drawing/2014/main" xmlns="" id="{5C4BA80A-FB33-433C-A904-267A68DA6E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4988" y="3302501"/>
              <a:ext cx="73829" cy="37540"/>
            </a:xfrm>
            <a:custGeom>
              <a:avLst/>
              <a:gdLst>
                <a:gd name="T0" fmla="*/ 39 w 59"/>
                <a:gd name="T1" fmla="*/ 6 h 30"/>
                <a:gd name="T2" fmla="*/ 43 w 59"/>
                <a:gd name="T3" fmla="*/ 8 h 30"/>
                <a:gd name="T4" fmla="*/ 43 w 59"/>
                <a:gd name="T5" fmla="*/ 8 h 30"/>
                <a:gd name="T6" fmla="*/ 43 w 59"/>
                <a:gd name="T7" fmla="*/ 8 h 30"/>
                <a:gd name="T8" fmla="*/ 53 w 59"/>
                <a:gd name="T9" fmla="*/ 3 h 30"/>
                <a:gd name="T10" fmla="*/ 55 w 59"/>
                <a:gd name="T11" fmla="*/ 1 h 30"/>
                <a:gd name="T12" fmla="*/ 57 w 59"/>
                <a:gd name="T13" fmla="*/ 1 h 30"/>
                <a:gd name="T14" fmla="*/ 59 w 59"/>
                <a:gd name="T15" fmla="*/ 2 h 30"/>
                <a:gd name="T16" fmla="*/ 58 w 59"/>
                <a:gd name="T17" fmla="*/ 5 h 30"/>
                <a:gd name="T18" fmla="*/ 58 w 59"/>
                <a:gd name="T19" fmla="*/ 5 h 30"/>
                <a:gd name="T20" fmla="*/ 54 w 59"/>
                <a:gd name="T21" fmla="*/ 21 h 30"/>
                <a:gd name="T22" fmla="*/ 54 w 59"/>
                <a:gd name="T23" fmla="*/ 21 h 30"/>
                <a:gd name="T24" fmla="*/ 54 w 59"/>
                <a:gd name="T25" fmla="*/ 21 h 30"/>
                <a:gd name="T26" fmla="*/ 49 w 59"/>
                <a:gd name="T27" fmla="*/ 27 h 30"/>
                <a:gd name="T28" fmla="*/ 49 w 59"/>
                <a:gd name="T29" fmla="*/ 27 h 30"/>
                <a:gd name="T30" fmla="*/ 43 w 59"/>
                <a:gd name="T31" fmla="*/ 29 h 30"/>
                <a:gd name="T32" fmla="*/ 43 w 59"/>
                <a:gd name="T33" fmla="*/ 29 h 30"/>
                <a:gd name="T34" fmla="*/ 22 w 59"/>
                <a:gd name="T35" fmla="*/ 23 h 30"/>
                <a:gd name="T36" fmla="*/ 11 w 59"/>
                <a:gd name="T37" fmla="*/ 19 h 30"/>
                <a:gd name="T38" fmla="*/ 0 w 59"/>
                <a:gd name="T39" fmla="*/ 15 h 30"/>
                <a:gd name="T40" fmla="*/ 21 w 59"/>
                <a:gd name="T41" fmla="*/ 23 h 30"/>
                <a:gd name="T42" fmla="*/ 43 w 59"/>
                <a:gd name="T43" fmla="*/ 30 h 30"/>
                <a:gd name="T44" fmla="*/ 43 w 59"/>
                <a:gd name="T45" fmla="*/ 30 h 30"/>
                <a:gd name="T46" fmla="*/ 43 w 59"/>
                <a:gd name="T47" fmla="*/ 30 h 30"/>
                <a:gd name="T48" fmla="*/ 50 w 59"/>
                <a:gd name="T49" fmla="*/ 28 h 30"/>
                <a:gd name="T50" fmla="*/ 50 w 59"/>
                <a:gd name="T51" fmla="*/ 28 h 30"/>
                <a:gd name="T52" fmla="*/ 50 w 59"/>
                <a:gd name="T53" fmla="*/ 28 h 30"/>
                <a:gd name="T54" fmla="*/ 55 w 59"/>
                <a:gd name="T55" fmla="*/ 22 h 30"/>
                <a:gd name="T56" fmla="*/ 55 w 59"/>
                <a:gd name="T57" fmla="*/ 22 h 30"/>
                <a:gd name="T58" fmla="*/ 59 w 59"/>
                <a:gd name="T59" fmla="*/ 5 h 30"/>
                <a:gd name="T60" fmla="*/ 59 w 59"/>
                <a:gd name="T61" fmla="*/ 5 h 30"/>
                <a:gd name="T62" fmla="*/ 59 w 59"/>
                <a:gd name="T63" fmla="*/ 5 h 30"/>
                <a:gd name="T64" fmla="*/ 59 w 59"/>
                <a:gd name="T65" fmla="*/ 2 h 30"/>
                <a:gd name="T66" fmla="*/ 59 w 59"/>
                <a:gd name="T67" fmla="*/ 1 h 30"/>
                <a:gd name="T68" fmla="*/ 58 w 59"/>
                <a:gd name="T69" fmla="*/ 0 h 30"/>
                <a:gd name="T70" fmla="*/ 55 w 59"/>
                <a:gd name="T71" fmla="*/ 1 h 30"/>
                <a:gd name="T72" fmla="*/ 53 w 59"/>
                <a:gd name="T73" fmla="*/ 2 h 30"/>
                <a:gd name="T74" fmla="*/ 43 w 59"/>
                <a:gd name="T75" fmla="*/ 8 h 30"/>
                <a:gd name="T76" fmla="*/ 43 w 59"/>
                <a:gd name="T77" fmla="*/ 8 h 30"/>
                <a:gd name="T78" fmla="*/ 39 w 59"/>
                <a:gd name="T79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" h="30">
                  <a:moveTo>
                    <a:pt x="39" y="6"/>
                  </a:move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6" y="1"/>
                    <a:pt x="57" y="0"/>
                    <a:pt x="57" y="1"/>
                  </a:cubicBezTo>
                  <a:cubicBezTo>
                    <a:pt x="58" y="1"/>
                    <a:pt x="58" y="2"/>
                    <a:pt x="59" y="2"/>
                  </a:cubicBezTo>
                  <a:cubicBezTo>
                    <a:pt x="59" y="3"/>
                    <a:pt x="59" y="4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4"/>
                    <a:pt x="52" y="26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36" y="27"/>
                    <a:pt x="29" y="25"/>
                    <a:pt x="22" y="23"/>
                  </a:cubicBezTo>
                  <a:cubicBezTo>
                    <a:pt x="18" y="21"/>
                    <a:pt x="15" y="20"/>
                    <a:pt x="11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7" y="18"/>
                    <a:pt x="14" y="21"/>
                    <a:pt x="21" y="23"/>
                  </a:cubicBezTo>
                  <a:cubicBezTo>
                    <a:pt x="28" y="26"/>
                    <a:pt x="35" y="28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2" y="27"/>
                    <a:pt x="55" y="25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4"/>
                    <a:pt x="59" y="3"/>
                    <a:pt x="59" y="2"/>
                  </a:cubicBezTo>
                  <a:cubicBezTo>
                    <a:pt x="59" y="2"/>
                    <a:pt x="59" y="1"/>
                    <a:pt x="59" y="1"/>
                  </a:cubicBezTo>
                  <a:cubicBezTo>
                    <a:pt x="59" y="0"/>
                    <a:pt x="58" y="0"/>
                    <a:pt x="58" y="0"/>
                  </a:cubicBezTo>
                  <a:cubicBezTo>
                    <a:pt x="56" y="0"/>
                    <a:pt x="56" y="1"/>
                    <a:pt x="55" y="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39" y="6"/>
                  </a:lnTo>
                  <a:close/>
                </a:path>
              </a:pathLst>
            </a:custGeom>
            <a:solidFill>
              <a:srgbClr val="E0B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924">
              <a:extLst>
                <a:ext uri="{FF2B5EF4-FFF2-40B4-BE49-F238E27FC236}">
                  <a16:creationId xmlns:a16="http://schemas.microsoft.com/office/drawing/2014/main" xmlns="" id="{8024A2DC-4716-4CCE-B97A-B1CB2EC63A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3630" y="3224918"/>
              <a:ext cx="108867" cy="100107"/>
            </a:xfrm>
            <a:custGeom>
              <a:avLst/>
              <a:gdLst>
                <a:gd name="T0" fmla="*/ 87 w 87"/>
                <a:gd name="T1" fmla="*/ 54 h 80"/>
                <a:gd name="T2" fmla="*/ 78 w 87"/>
                <a:gd name="T3" fmla="*/ 78 h 80"/>
                <a:gd name="T4" fmla="*/ 76 w 87"/>
                <a:gd name="T5" fmla="*/ 80 h 80"/>
                <a:gd name="T6" fmla="*/ 34 w 87"/>
                <a:gd name="T7" fmla="*/ 56 h 80"/>
                <a:gd name="T8" fmla="*/ 4 w 87"/>
                <a:gd name="T9" fmla="*/ 33 h 80"/>
                <a:gd name="T10" fmla="*/ 2 w 87"/>
                <a:gd name="T11" fmla="*/ 29 h 80"/>
                <a:gd name="T12" fmla="*/ 0 w 87"/>
                <a:gd name="T13" fmla="*/ 0 h 80"/>
                <a:gd name="T14" fmla="*/ 87 w 87"/>
                <a:gd name="T15" fmla="*/ 5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80">
                  <a:moveTo>
                    <a:pt x="87" y="54"/>
                  </a:moveTo>
                  <a:cubicBezTo>
                    <a:pt x="78" y="78"/>
                    <a:pt x="78" y="78"/>
                    <a:pt x="78" y="78"/>
                  </a:cubicBezTo>
                  <a:cubicBezTo>
                    <a:pt x="78" y="79"/>
                    <a:pt x="77" y="80"/>
                    <a:pt x="76" y="80"/>
                  </a:cubicBezTo>
                  <a:cubicBezTo>
                    <a:pt x="70" y="77"/>
                    <a:pt x="53" y="69"/>
                    <a:pt x="34" y="56"/>
                  </a:cubicBezTo>
                  <a:cubicBezTo>
                    <a:pt x="18" y="46"/>
                    <a:pt x="8" y="36"/>
                    <a:pt x="4" y="33"/>
                  </a:cubicBezTo>
                  <a:cubicBezTo>
                    <a:pt x="3" y="32"/>
                    <a:pt x="2" y="31"/>
                    <a:pt x="2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7" y="54"/>
                    <a:pt x="87" y="54"/>
                    <a:pt x="87" y="54"/>
                  </a:cubicBezTo>
                </a:path>
              </a:pathLst>
            </a:custGeom>
            <a:solidFill>
              <a:srgbClr val="43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925">
              <a:extLst>
                <a:ext uri="{FF2B5EF4-FFF2-40B4-BE49-F238E27FC236}">
                  <a16:creationId xmlns:a16="http://schemas.microsoft.com/office/drawing/2014/main" xmlns="" id="{E6F1BD3D-D14E-4DB0-B9FE-1C59B59B9D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3630" y="3224918"/>
              <a:ext cx="108867" cy="100107"/>
            </a:xfrm>
            <a:custGeom>
              <a:avLst/>
              <a:gdLst>
                <a:gd name="T0" fmla="*/ 38 w 87"/>
                <a:gd name="T1" fmla="*/ 29 h 80"/>
                <a:gd name="T2" fmla="*/ 87 w 87"/>
                <a:gd name="T3" fmla="*/ 54 h 80"/>
                <a:gd name="T4" fmla="*/ 78 w 87"/>
                <a:gd name="T5" fmla="*/ 78 h 80"/>
                <a:gd name="T6" fmla="*/ 76 w 87"/>
                <a:gd name="T7" fmla="*/ 80 h 80"/>
                <a:gd name="T8" fmla="*/ 34 w 87"/>
                <a:gd name="T9" fmla="*/ 56 h 80"/>
                <a:gd name="T10" fmla="*/ 4 w 87"/>
                <a:gd name="T11" fmla="*/ 33 h 80"/>
                <a:gd name="T12" fmla="*/ 2 w 87"/>
                <a:gd name="T13" fmla="*/ 29 h 80"/>
                <a:gd name="T14" fmla="*/ 0 w 87"/>
                <a:gd name="T15" fmla="*/ 0 h 80"/>
                <a:gd name="T16" fmla="*/ 38 w 87"/>
                <a:gd name="T17" fmla="*/ 2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0">
                  <a:moveTo>
                    <a:pt x="38" y="29"/>
                  </a:moveTo>
                  <a:cubicBezTo>
                    <a:pt x="50" y="37"/>
                    <a:pt x="70" y="47"/>
                    <a:pt x="87" y="54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8" y="79"/>
                    <a:pt x="77" y="80"/>
                    <a:pt x="76" y="80"/>
                  </a:cubicBezTo>
                  <a:cubicBezTo>
                    <a:pt x="70" y="77"/>
                    <a:pt x="53" y="69"/>
                    <a:pt x="34" y="56"/>
                  </a:cubicBezTo>
                  <a:cubicBezTo>
                    <a:pt x="18" y="46"/>
                    <a:pt x="8" y="36"/>
                    <a:pt x="4" y="33"/>
                  </a:cubicBezTo>
                  <a:cubicBezTo>
                    <a:pt x="3" y="32"/>
                    <a:pt x="2" y="31"/>
                    <a:pt x="2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7"/>
                    <a:pt x="23" y="19"/>
                    <a:pt x="38" y="29"/>
                  </a:cubicBezTo>
                  <a:close/>
                </a:path>
              </a:pathLst>
            </a:custGeom>
            <a:solidFill>
              <a:srgbClr val="43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926">
              <a:extLst>
                <a:ext uri="{FF2B5EF4-FFF2-40B4-BE49-F238E27FC236}">
                  <a16:creationId xmlns:a16="http://schemas.microsoft.com/office/drawing/2014/main" xmlns="" id="{95311EB8-C3C6-4AC0-A443-C4E447652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3630" y="3224918"/>
              <a:ext cx="108867" cy="100107"/>
            </a:xfrm>
            <a:custGeom>
              <a:avLst/>
              <a:gdLst>
                <a:gd name="T0" fmla="*/ 38 w 87"/>
                <a:gd name="T1" fmla="*/ 29 h 80"/>
                <a:gd name="T2" fmla="*/ 87 w 87"/>
                <a:gd name="T3" fmla="*/ 54 h 80"/>
                <a:gd name="T4" fmla="*/ 78 w 87"/>
                <a:gd name="T5" fmla="*/ 78 h 80"/>
                <a:gd name="T6" fmla="*/ 76 w 87"/>
                <a:gd name="T7" fmla="*/ 80 h 80"/>
                <a:gd name="T8" fmla="*/ 34 w 87"/>
                <a:gd name="T9" fmla="*/ 56 h 80"/>
                <a:gd name="T10" fmla="*/ 4 w 87"/>
                <a:gd name="T11" fmla="*/ 33 h 80"/>
                <a:gd name="T12" fmla="*/ 2 w 87"/>
                <a:gd name="T13" fmla="*/ 29 h 80"/>
                <a:gd name="T14" fmla="*/ 0 w 87"/>
                <a:gd name="T15" fmla="*/ 0 h 80"/>
                <a:gd name="T16" fmla="*/ 38 w 87"/>
                <a:gd name="T17" fmla="*/ 2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0">
                  <a:moveTo>
                    <a:pt x="38" y="29"/>
                  </a:moveTo>
                  <a:cubicBezTo>
                    <a:pt x="50" y="37"/>
                    <a:pt x="70" y="47"/>
                    <a:pt x="87" y="54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8" y="79"/>
                    <a:pt x="77" y="80"/>
                    <a:pt x="76" y="80"/>
                  </a:cubicBezTo>
                  <a:cubicBezTo>
                    <a:pt x="70" y="77"/>
                    <a:pt x="53" y="69"/>
                    <a:pt x="34" y="56"/>
                  </a:cubicBezTo>
                  <a:cubicBezTo>
                    <a:pt x="18" y="46"/>
                    <a:pt x="8" y="36"/>
                    <a:pt x="4" y="33"/>
                  </a:cubicBezTo>
                  <a:cubicBezTo>
                    <a:pt x="3" y="32"/>
                    <a:pt x="2" y="31"/>
                    <a:pt x="2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7"/>
                    <a:pt x="23" y="19"/>
                    <a:pt x="38" y="29"/>
                  </a:cubicBezTo>
                  <a:close/>
                </a:path>
              </a:pathLst>
            </a:custGeom>
            <a:solidFill>
              <a:srgbClr val="8B1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927">
              <a:extLst>
                <a:ext uri="{FF2B5EF4-FFF2-40B4-BE49-F238E27FC236}">
                  <a16:creationId xmlns:a16="http://schemas.microsoft.com/office/drawing/2014/main" xmlns="" id="{680A4254-058F-4EEF-A7BA-AA4FF7994A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8635" y="3228672"/>
              <a:ext cx="103861" cy="91348"/>
            </a:xfrm>
            <a:custGeom>
              <a:avLst/>
              <a:gdLst>
                <a:gd name="T0" fmla="*/ 34 w 83"/>
                <a:gd name="T1" fmla="*/ 26 h 73"/>
                <a:gd name="T2" fmla="*/ 83 w 83"/>
                <a:gd name="T3" fmla="*/ 51 h 73"/>
                <a:gd name="T4" fmla="*/ 75 w 83"/>
                <a:gd name="T5" fmla="*/ 73 h 73"/>
                <a:gd name="T6" fmla="*/ 34 w 83"/>
                <a:gd name="T7" fmla="*/ 52 h 73"/>
                <a:gd name="T8" fmla="*/ 3 w 83"/>
                <a:gd name="T9" fmla="*/ 28 h 73"/>
                <a:gd name="T10" fmla="*/ 2 w 83"/>
                <a:gd name="T11" fmla="*/ 25 h 73"/>
                <a:gd name="T12" fmla="*/ 0 w 83"/>
                <a:gd name="T13" fmla="*/ 0 h 73"/>
                <a:gd name="T14" fmla="*/ 34 w 83"/>
                <a:gd name="T15" fmla="*/ 2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73">
                  <a:moveTo>
                    <a:pt x="34" y="26"/>
                  </a:moveTo>
                  <a:cubicBezTo>
                    <a:pt x="46" y="34"/>
                    <a:pt x="66" y="44"/>
                    <a:pt x="83" y="51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69" y="70"/>
                    <a:pt x="53" y="64"/>
                    <a:pt x="34" y="52"/>
                  </a:cubicBezTo>
                  <a:cubicBezTo>
                    <a:pt x="18" y="42"/>
                    <a:pt x="7" y="32"/>
                    <a:pt x="3" y="28"/>
                  </a:cubicBezTo>
                  <a:cubicBezTo>
                    <a:pt x="3" y="27"/>
                    <a:pt x="2" y="26"/>
                    <a:pt x="2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7"/>
                    <a:pt x="22" y="17"/>
                    <a:pt x="34" y="26"/>
                  </a:cubicBezTo>
                  <a:close/>
                </a:path>
              </a:pathLst>
            </a:custGeom>
            <a:solidFill>
              <a:srgbClr val="DA2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928">
              <a:extLst>
                <a:ext uri="{FF2B5EF4-FFF2-40B4-BE49-F238E27FC236}">
                  <a16:creationId xmlns:a16="http://schemas.microsoft.com/office/drawing/2014/main" xmlns="" id="{6FEAA620-BC62-425B-B319-33D057A8B5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9865" y="3212405"/>
              <a:ext cx="16268" cy="51305"/>
            </a:xfrm>
            <a:custGeom>
              <a:avLst/>
              <a:gdLst>
                <a:gd name="T0" fmla="*/ 11 w 13"/>
                <a:gd name="T1" fmla="*/ 10 h 41"/>
                <a:gd name="T2" fmla="*/ 0 w 13"/>
                <a:gd name="T3" fmla="*/ 0 h 41"/>
                <a:gd name="T4" fmla="*/ 0 w 13"/>
                <a:gd name="T5" fmla="*/ 8 h 41"/>
                <a:gd name="T6" fmla="*/ 0 w 13"/>
                <a:gd name="T7" fmla="*/ 25 h 41"/>
                <a:gd name="T8" fmla="*/ 1 w 13"/>
                <a:gd name="T9" fmla="*/ 27 h 41"/>
                <a:gd name="T10" fmla="*/ 5 w 13"/>
                <a:gd name="T11" fmla="*/ 32 h 41"/>
                <a:gd name="T12" fmla="*/ 8 w 13"/>
                <a:gd name="T13" fmla="*/ 37 h 41"/>
                <a:gd name="T14" fmla="*/ 13 w 13"/>
                <a:gd name="T15" fmla="*/ 41 h 41"/>
                <a:gd name="T16" fmla="*/ 11 w 13"/>
                <a:gd name="T1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1" y="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6"/>
                    <a:pt x="0" y="8"/>
                  </a:cubicBezTo>
                  <a:cubicBezTo>
                    <a:pt x="0" y="13"/>
                    <a:pt x="0" y="25"/>
                    <a:pt x="0" y="25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3" y="41"/>
                    <a:pt x="13" y="41"/>
                    <a:pt x="13" y="41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F2E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929">
              <a:extLst>
                <a:ext uri="{FF2B5EF4-FFF2-40B4-BE49-F238E27FC236}">
                  <a16:creationId xmlns:a16="http://schemas.microsoft.com/office/drawing/2014/main" xmlns="" id="{170132DD-A913-4D28-BDE5-BFF3F77FB4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71116" y="3117303"/>
              <a:ext cx="254022" cy="193957"/>
            </a:xfrm>
            <a:custGeom>
              <a:avLst/>
              <a:gdLst>
                <a:gd name="T0" fmla="*/ 2 w 203"/>
                <a:gd name="T1" fmla="*/ 61 h 155"/>
                <a:gd name="T2" fmla="*/ 65 w 203"/>
                <a:gd name="T3" fmla="*/ 0 h 155"/>
                <a:gd name="T4" fmla="*/ 68 w 203"/>
                <a:gd name="T5" fmla="*/ 11 h 155"/>
                <a:gd name="T6" fmla="*/ 203 w 203"/>
                <a:gd name="T7" fmla="*/ 85 h 155"/>
                <a:gd name="T8" fmla="*/ 134 w 203"/>
                <a:gd name="T9" fmla="*/ 139 h 155"/>
                <a:gd name="T10" fmla="*/ 131 w 203"/>
                <a:gd name="T11" fmla="*/ 155 h 155"/>
                <a:gd name="T12" fmla="*/ 48 w 203"/>
                <a:gd name="T13" fmla="*/ 115 h 155"/>
                <a:gd name="T14" fmla="*/ 1 w 203"/>
                <a:gd name="T15" fmla="*/ 78 h 155"/>
                <a:gd name="T16" fmla="*/ 2 w 203"/>
                <a:gd name="T17" fmla="*/ 6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155">
                  <a:moveTo>
                    <a:pt x="2" y="61"/>
                  </a:moveTo>
                  <a:cubicBezTo>
                    <a:pt x="26" y="32"/>
                    <a:pt x="65" y="0"/>
                    <a:pt x="65" y="0"/>
                  </a:cubicBezTo>
                  <a:cubicBezTo>
                    <a:pt x="64" y="2"/>
                    <a:pt x="63" y="4"/>
                    <a:pt x="68" y="11"/>
                  </a:cubicBezTo>
                  <a:cubicBezTo>
                    <a:pt x="95" y="52"/>
                    <a:pt x="203" y="85"/>
                    <a:pt x="203" y="85"/>
                  </a:cubicBezTo>
                  <a:cubicBezTo>
                    <a:pt x="180" y="100"/>
                    <a:pt x="141" y="129"/>
                    <a:pt x="134" y="139"/>
                  </a:cubicBezTo>
                  <a:cubicBezTo>
                    <a:pt x="132" y="143"/>
                    <a:pt x="131" y="155"/>
                    <a:pt x="131" y="155"/>
                  </a:cubicBezTo>
                  <a:cubicBezTo>
                    <a:pt x="131" y="155"/>
                    <a:pt x="73" y="131"/>
                    <a:pt x="48" y="115"/>
                  </a:cubicBezTo>
                  <a:cubicBezTo>
                    <a:pt x="24" y="98"/>
                    <a:pt x="1" y="78"/>
                    <a:pt x="1" y="78"/>
                  </a:cubicBezTo>
                  <a:cubicBezTo>
                    <a:pt x="1" y="78"/>
                    <a:pt x="0" y="64"/>
                    <a:pt x="2" y="61"/>
                  </a:cubicBezTo>
                </a:path>
              </a:pathLst>
            </a:custGeom>
            <a:solidFill>
              <a:srgbClr val="FEFA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930">
              <a:extLst>
                <a:ext uri="{FF2B5EF4-FFF2-40B4-BE49-F238E27FC236}">
                  <a16:creationId xmlns:a16="http://schemas.microsoft.com/office/drawing/2014/main" xmlns="" id="{EBB56F14-A3B4-475C-83C7-B47738ECFA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82379" y="3223666"/>
              <a:ext cx="111369" cy="102610"/>
            </a:xfrm>
            <a:custGeom>
              <a:avLst/>
              <a:gdLst>
                <a:gd name="T0" fmla="*/ 0 w 89"/>
                <a:gd name="T1" fmla="*/ 0 h 82"/>
                <a:gd name="T2" fmla="*/ 2 w 89"/>
                <a:gd name="T3" fmla="*/ 30 h 82"/>
                <a:gd name="T4" fmla="*/ 4 w 89"/>
                <a:gd name="T5" fmla="*/ 34 h 82"/>
                <a:gd name="T6" fmla="*/ 35 w 89"/>
                <a:gd name="T7" fmla="*/ 58 h 82"/>
                <a:gd name="T8" fmla="*/ 76 w 89"/>
                <a:gd name="T9" fmla="*/ 81 h 82"/>
                <a:gd name="T10" fmla="*/ 77 w 89"/>
                <a:gd name="T11" fmla="*/ 82 h 82"/>
                <a:gd name="T12" fmla="*/ 80 w 89"/>
                <a:gd name="T13" fmla="*/ 80 h 82"/>
                <a:gd name="T14" fmla="*/ 89 w 89"/>
                <a:gd name="T15" fmla="*/ 56 h 82"/>
                <a:gd name="T16" fmla="*/ 39 w 89"/>
                <a:gd name="T17" fmla="*/ 30 h 82"/>
                <a:gd name="T18" fmla="*/ 0 w 89"/>
                <a:gd name="T19" fmla="*/ 0 h 82"/>
                <a:gd name="T20" fmla="*/ 22 w 89"/>
                <a:gd name="T21" fmla="*/ 18 h 82"/>
                <a:gd name="T22" fmla="*/ 24 w 89"/>
                <a:gd name="T23" fmla="*/ 48 h 82"/>
                <a:gd name="T24" fmla="*/ 14 w 89"/>
                <a:gd name="T25" fmla="*/ 40 h 82"/>
                <a:gd name="T26" fmla="*/ 12 w 89"/>
                <a:gd name="T27" fmla="*/ 11 h 82"/>
                <a:gd name="T28" fmla="*/ 22 w 89"/>
                <a:gd name="T29" fmla="*/ 18 h 82"/>
                <a:gd name="T30" fmla="*/ 54 w 89"/>
                <a:gd name="T31" fmla="*/ 68 h 82"/>
                <a:gd name="T32" fmla="*/ 42 w 89"/>
                <a:gd name="T33" fmla="*/ 61 h 82"/>
                <a:gd name="T34" fmla="*/ 40 w 89"/>
                <a:gd name="T35" fmla="*/ 31 h 82"/>
                <a:gd name="T36" fmla="*/ 51 w 89"/>
                <a:gd name="T37" fmla="*/ 38 h 82"/>
                <a:gd name="T38" fmla="*/ 54 w 89"/>
                <a:gd name="T39" fmla="*/ 68 h 82"/>
                <a:gd name="T40" fmla="*/ 54 w 89"/>
                <a:gd name="T41" fmla="*/ 40 h 82"/>
                <a:gd name="T42" fmla="*/ 67 w 89"/>
                <a:gd name="T43" fmla="*/ 46 h 82"/>
                <a:gd name="T44" fmla="*/ 69 w 89"/>
                <a:gd name="T45" fmla="*/ 76 h 82"/>
                <a:gd name="T46" fmla="*/ 57 w 89"/>
                <a:gd name="T47" fmla="*/ 69 h 82"/>
                <a:gd name="T48" fmla="*/ 54 w 89"/>
                <a:gd name="T49" fmla="*/ 40 h 82"/>
                <a:gd name="T50" fmla="*/ 72 w 89"/>
                <a:gd name="T51" fmla="*/ 77 h 82"/>
                <a:gd name="T52" fmla="*/ 70 w 89"/>
                <a:gd name="T53" fmla="*/ 48 h 82"/>
                <a:gd name="T54" fmla="*/ 87 w 89"/>
                <a:gd name="T55" fmla="*/ 56 h 82"/>
                <a:gd name="T56" fmla="*/ 78 w 89"/>
                <a:gd name="T57" fmla="*/ 79 h 82"/>
                <a:gd name="T58" fmla="*/ 77 w 89"/>
                <a:gd name="T59" fmla="*/ 80 h 82"/>
                <a:gd name="T60" fmla="*/ 77 w 89"/>
                <a:gd name="T61" fmla="*/ 80 h 82"/>
                <a:gd name="T62" fmla="*/ 72 w 89"/>
                <a:gd name="T63" fmla="*/ 77 h 82"/>
                <a:gd name="T64" fmla="*/ 27 w 89"/>
                <a:gd name="T65" fmla="*/ 51 h 82"/>
                <a:gd name="T66" fmla="*/ 25 w 89"/>
                <a:gd name="T67" fmla="*/ 21 h 82"/>
                <a:gd name="T68" fmla="*/ 37 w 89"/>
                <a:gd name="T69" fmla="*/ 29 h 82"/>
                <a:gd name="T70" fmla="*/ 39 w 89"/>
                <a:gd name="T71" fmla="*/ 59 h 82"/>
                <a:gd name="T72" fmla="*/ 36 w 89"/>
                <a:gd name="T73" fmla="*/ 57 h 82"/>
                <a:gd name="T74" fmla="*/ 27 w 89"/>
                <a:gd name="T75" fmla="*/ 51 h 82"/>
                <a:gd name="T76" fmla="*/ 2 w 89"/>
                <a:gd name="T77" fmla="*/ 3 h 82"/>
                <a:gd name="T78" fmla="*/ 9 w 89"/>
                <a:gd name="T79" fmla="*/ 8 h 82"/>
                <a:gd name="T80" fmla="*/ 11 w 89"/>
                <a:gd name="T81" fmla="*/ 38 h 82"/>
                <a:gd name="T82" fmla="*/ 5 w 89"/>
                <a:gd name="T83" fmla="*/ 33 h 82"/>
                <a:gd name="T84" fmla="*/ 4 w 89"/>
                <a:gd name="T85" fmla="*/ 30 h 82"/>
                <a:gd name="T86" fmla="*/ 2 w 89"/>
                <a:gd name="T87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9" h="82">
                  <a:moveTo>
                    <a:pt x="0" y="0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32"/>
                    <a:pt x="3" y="33"/>
                    <a:pt x="4" y="34"/>
                  </a:cubicBezTo>
                  <a:cubicBezTo>
                    <a:pt x="8" y="38"/>
                    <a:pt x="19" y="48"/>
                    <a:pt x="35" y="58"/>
                  </a:cubicBezTo>
                  <a:cubicBezTo>
                    <a:pt x="53" y="71"/>
                    <a:pt x="71" y="79"/>
                    <a:pt x="76" y="81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9" y="82"/>
                    <a:pt x="80" y="81"/>
                    <a:pt x="80" y="80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72" y="48"/>
                    <a:pt x="51" y="38"/>
                    <a:pt x="39" y="30"/>
                  </a:cubicBezTo>
                  <a:cubicBezTo>
                    <a:pt x="24" y="19"/>
                    <a:pt x="9" y="7"/>
                    <a:pt x="0" y="0"/>
                  </a:cubicBezTo>
                  <a:moveTo>
                    <a:pt x="22" y="18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0" y="45"/>
                    <a:pt x="17" y="43"/>
                    <a:pt x="14" y="4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5" y="13"/>
                    <a:pt x="18" y="16"/>
                    <a:pt x="22" y="18"/>
                  </a:cubicBezTo>
                  <a:moveTo>
                    <a:pt x="54" y="68"/>
                  </a:moveTo>
                  <a:cubicBezTo>
                    <a:pt x="50" y="66"/>
                    <a:pt x="46" y="63"/>
                    <a:pt x="42" y="6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3" y="33"/>
                    <a:pt x="47" y="36"/>
                    <a:pt x="51" y="38"/>
                  </a:cubicBezTo>
                  <a:cubicBezTo>
                    <a:pt x="54" y="68"/>
                    <a:pt x="54" y="68"/>
                    <a:pt x="54" y="68"/>
                  </a:cubicBezTo>
                  <a:moveTo>
                    <a:pt x="54" y="40"/>
                  </a:moveTo>
                  <a:cubicBezTo>
                    <a:pt x="58" y="42"/>
                    <a:pt x="63" y="44"/>
                    <a:pt x="67" y="46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66" y="74"/>
                    <a:pt x="62" y="72"/>
                    <a:pt x="57" y="69"/>
                  </a:cubicBezTo>
                  <a:cubicBezTo>
                    <a:pt x="54" y="40"/>
                    <a:pt x="54" y="40"/>
                    <a:pt x="54" y="40"/>
                  </a:cubicBezTo>
                  <a:moveTo>
                    <a:pt x="72" y="77"/>
                  </a:moveTo>
                  <a:cubicBezTo>
                    <a:pt x="70" y="48"/>
                    <a:pt x="70" y="48"/>
                    <a:pt x="70" y="48"/>
                  </a:cubicBezTo>
                  <a:cubicBezTo>
                    <a:pt x="75" y="50"/>
                    <a:pt x="81" y="53"/>
                    <a:pt x="87" y="56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78" y="79"/>
                    <a:pt x="78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6" y="79"/>
                    <a:pt x="74" y="78"/>
                    <a:pt x="72" y="77"/>
                  </a:cubicBezTo>
                  <a:moveTo>
                    <a:pt x="27" y="5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9" y="23"/>
                    <a:pt x="33" y="26"/>
                    <a:pt x="37" y="2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8"/>
                    <a:pt x="37" y="57"/>
                    <a:pt x="36" y="57"/>
                  </a:cubicBezTo>
                  <a:cubicBezTo>
                    <a:pt x="33" y="55"/>
                    <a:pt x="30" y="53"/>
                    <a:pt x="27" y="51"/>
                  </a:cubicBezTo>
                  <a:moveTo>
                    <a:pt x="2" y="3"/>
                  </a:moveTo>
                  <a:cubicBezTo>
                    <a:pt x="4" y="5"/>
                    <a:pt x="7" y="6"/>
                    <a:pt x="9" y="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9" y="36"/>
                    <a:pt x="7" y="34"/>
                    <a:pt x="5" y="33"/>
                  </a:cubicBezTo>
                  <a:cubicBezTo>
                    <a:pt x="5" y="32"/>
                    <a:pt x="4" y="31"/>
                    <a:pt x="4" y="30"/>
                  </a:cubicBezTo>
                  <a:cubicBezTo>
                    <a:pt x="2" y="3"/>
                    <a:pt x="2" y="3"/>
                    <a:pt x="2" y="3"/>
                  </a:cubicBezTo>
                </a:path>
              </a:pathLst>
            </a:custGeom>
            <a:solidFill>
              <a:srgbClr val="FCF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931">
              <a:extLst>
                <a:ext uri="{FF2B5EF4-FFF2-40B4-BE49-F238E27FC236}">
                  <a16:creationId xmlns:a16="http://schemas.microsoft.com/office/drawing/2014/main" xmlns="" id="{17E37BDE-5F28-40A7-8662-77E1F7F1CC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4892" y="3243688"/>
              <a:ext cx="75080" cy="51305"/>
            </a:xfrm>
            <a:custGeom>
              <a:avLst/>
              <a:gdLst>
                <a:gd name="T0" fmla="*/ 59 w 60"/>
                <a:gd name="T1" fmla="*/ 38 h 41"/>
                <a:gd name="T2" fmla="*/ 0 w 60"/>
                <a:gd name="T3" fmla="*/ 0 h 41"/>
                <a:gd name="T4" fmla="*/ 0 w 60"/>
                <a:gd name="T5" fmla="*/ 3 h 41"/>
                <a:gd name="T6" fmla="*/ 60 w 60"/>
                <a:gd name="T7" fmla="*/ 41 h 41"/>
                <a:gd name="T8" fmla="*/ 59 w 60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1">
                  <a:moveTo>
                    <a:pt x="59" y="38"/>
                  </a:moveTo>
                  <a:cubicBezTo>
                    <a:pt x="43" y="31"/>
                    <a:pt x="20" y="2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1" y="23"/>
                    <a:pt x="44" y="35"/>
                    <a:pt x="60" y="41"/>
                  </a:cubicBezTo>
                  <a:cubicBezTo>
                    <a:pt x="60" y="41"/>
                    <a:pt x="60" y="38"/>
                    <a:pt x="59" y="38"/>
                  </a:cubicBezTo>
                  <a:close/>
                </a:path>
              </a:pathLst>
            </a:custGeom>
            <a:solidFill>
              <a:srgbClr val="FCF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932">
              <a:extLst>
                <a:ext uri="{FF2B5EF4-FFF2-40B4-BE49-F238E27FC236}">
                  <a16:creationId xmlns:a16="http://schemas.microsoft.com/office/drawing/2014/main" xmlns="" id="{FBE7EC1A-54CC-43A0-8E7E-48D0D2D7D5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4892" y="3258704"/>
              <a:ext cx="77583" cy="51305"/>
            </a:xfrm>
            <a:custGeom>
              <a:avLst/>
              <a:gdLst>
                <a:gd name="T0" fmla="*/ 60 w 62"/>
                <a:gd name="T1" fmla="*/ 38 h 41"/>
                <a:gd name="T2" fmla="*/ 2 w 62"/>
                <a:gd name="T3" fmla="*/ 1 h 41"/>
                <a:gd name="T4" fmla="*/ 2 w 62"/>
                <a:gd name="T5" fmla="*/ 4 h 41"/>
                <a:gd name="T6" fmla="*/ 60 w 62"/>
                <a:gd name="T7" fmla="*/ 40 h 41"/>
                <a:gd name="T8" fmla="*/ 60 w 62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1">
                  <a:moveTo>
                    <a:pt x="60" y="38"/>
                  </a:moveTo>
                  <a:cubicBezTo>
                    <a:pt x="45" y="32"/>
                    <a:pt x="22" y="20"/>
                    <a:pt x="2" y="1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22" y="22"/>
                    <a:pt x="46" y="34"/>
                    <a:pt x="60" y="40"/>
                  </a:cubicBezTo>
                  <a:cubicBezTo>
                    <a:pt x="62" y="41"/>
                    <a:pt x="61" y="38"/>
                    <a:pt x="60" y="38"/>
                  </a:cubicBezTo>
                  <a:close/>
                </a:path>
              </a:pathLst>
            </a:custGeom>
            <a:solidFill>
              <a:srgbClr val="FCF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933">
              <a:extLst>
                <a:ext uri="{FF2B5EF4-FFF2-40B4-BE49-F238E27FC236}">
                  <a16:creationId xmlns:a16="http://schemas.microsoft.com/office/drawing/2014/main" xmlns="" id="{91E1F681-C752-4858-B433-1535D06D25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7523" y="3308757"/>
              <a:ext cx="17519" cy="27529"/>
            </a:xfrm>
            <a:custGeom>
              <a:avLst/>
              <a:gdLst>
                <a:gd name="T0" fmla="*/ 6 w 14"/>
                <a:gd name="T1" fmla="*/ 0 h 22"/>
                <a:gd name="T2" fmla="*/ 13 w 14"/>
                <a:gd name="T3" fmla="*/ 3 h 22"/>
                <a:gd name="T4" fmla="*/ 12 w 14"/>
                <a:gd name="T5" fmla="*/ 20 h 22"/>
                <a:gd name="T6" fmla="*/ 1 w 14"/>
                <a:gd name="T7" fmla="*/ 16 h 22"/>
                <a:gd name="T8" fmla="*/ 6 w 14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2">
                  <a:moveTo>
                    <a:pt x="6" y="0"/>
                  </a:moveTo>
                  <a:cubicBezTo>
                    <a:pt x="6" y="0"/>
                    <a:pt x="12" y="1"/>
                    <a:pt x="13" y="3"/>
                  </a:cubicBezTo>
                  <a:cubicBezTo>
                    <a:pt x="14" y="5"/>
                    <a:pt x="12" y="18"/>
                    <a:pt x="12" y="20"/>
                  </a:cubicBezTo>
                  <a:cubicBezTo>
                    <a:pt x="10" y="22"/>
                    <a:pt x="2" y="19"/>
                    <a:pt x="1" y="16"/>
                  </a:cubicBezTo>
                  <a:cubicBezTo>
                    <a:pt x="0" y="14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934">
              <a:extLst>
                <a:ext uri="{FF2B5EF4-FFF2-40B4-BE49-F238E27FC236}">
                  <a16:creationId xmlns:a16="http://schemas.microsoft.com/office/drawing/2014/main" xmlns="" id="{ECEE152E-2752-4271-B0CB-F7BBDC32CC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9865" y="3216158"/>
              <a:ext cx="10011" cy="35037"/>
            </a:xfrm>
            <a:custGeom>
              <a:avLst/>
              <a:gdLst>
                <a:gd name="T0" fmla="*/ 2 w 8"/>
                <a:gd name="T1" fmla="*/ 1 h 28"/>
                <a:gd name="T2" fmla="*/ 6 w 8"/>
                <a:gd name="T3" fmla="*/ 6 h 28"/>
                <a:gd name="T4" fmla="*/ 7 w 8"/>
                <a:gd name="T5" fmla="*/ 25 h 28"/>
                <a:gd name="T6" fmla="*/ 2 w 8"/>
                <a:gd name="T7" fmla="*/ 21 h 28"/>
                <a:gd name="T8" fmla="*/ 2 w 8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8">
                  <a:moveTo>
                    <a:pt x="2" y="1"/>
                  </a:moveTo>
                  <a:cubicBezTo>
                    <a:pt x="2" y="1"/>
                    <a:pt x="5" y="4"/>
                    <a:pt x="6" y="6"/>
                  </a:cubicBezTo>
                  <a:cubicBezTo>
                    <a:pt x="7" y="8"/>
                    <a:pt x="8" y="24"/>
                    <a:pt x="7" y="25"/>
                  </a:cubicBezTo>
                  <a:cubicBezTo>
                    <a:pt x="6" y="28"/>
                    <a:pt x="3" y="23"/>
                    <a:pt x="2" y="21"/>
                  </a:cubicBezTo>
                  <a:cubicBezTo>
                    <a:pt x="1" y="19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FFFA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935">
              <a:extLst>
                <a:ext uri="{FF2B5EF4-FFF2-40B4-BE49-F238E27FC236}">
                  <a16:creationId xmlns:a16="http://schemas.microsoft.com/office/drawing/2014/main" xmlns="" id="{C8EF19A3-A32C-4EAB-AB35-3A14C6B31F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1138" y="3296244"/>
              <a:ext cx="78835" cy="60064"/>
            </a:xfrm>
            <a:custGeom>
              <a:avLst/>
              <a:gdLst>
                <a:gd name="T0" fmla="*/ 63 w 63"/>
                <a:gd name="T1" fmla="*/ 40 h 48"/>
                <a:gd name="T2" fmla="*/ 59 w 63"/>
                <a:gd name="T3" fmla="*/ 46 h 48"/>
                <a:gd name="T4" fmla="*/ 1 w 63"/>
                <a:gd name="T5" fmla="*/ 9 h 48"/>
                <a:gd name="T6" fmla="*/ 0 w 63"/>
                <a:gd name="T7" fmla="*/ 0 h 48"/>
                <a:gd name="T8" fmla="*/ 25 w 63"/>
                <a:gd name="T9" fmla="*/ 19 h 48"/>
                <a:gd name="T10" fmla="*/ 63 w 63"/>
                <a:gd name="T11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8">
                  <a:moveTo>
                    <a:pt x="63" y="40"/>
                  </a:moveTo>
                  <a:cubicBezTo>
                    <a:pt x="63" y="40"/>
                    <a:pt x="61" y="44"/>
                    <a:pt x="59" y="46"/>
                  </a:cubicBezTo>
                  <a:cubicBezTo>
                    <a:pt x="57" y="48"/>
                    <a:pt x="3" y="18"/>
                    <a:pt x="1" y="9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25" y="19"/>
                    <a:pt x="25" y="19"/>
                    <a:pt x="25" y="19"/>
                  </a:cubicBezTo>
                  <a:lnTo>
                    <a:pt x="63" y="4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936">
              <a:extLst>
                <a:ext uri="{FF2B5EF4-FFF2-40B4-BE49-F238E27FC236}">
                  <a16:creationId xmlns:a16="http://schemas.microsoft.com/office/drawing/2014/main" xmlns="" id="{6CAA939F-16F7-405E-9B5D-A4BC6EF51F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1138" y="3296244"/>
              <a:ext cx="78835" cy="60064"/>
            </a:xfrm>
            <a:custGeom>
              <a:avLst/>
              <a:gdLst>
                <a:gd name="T0" fmla="*/ 63 w 63"/>
                <a:gd name="T1" fmla="*/ 40 h 48"/>
                <a:gd name="T2" fmla="*/ 59 w 63"/>
                <a:gd name="T3" fmla="*/ 46 h 48"/>
                <a:gd name="T4" fmla="*/ 1 w 63"/>
                <a:gd name="T5" fmla="*/ 9 h 48"/>
                <a:gd name="T6" fmla="*/ 0 w 63"/>
                <a:gd name="T7" fmla="*/ 0 h 48"/>
                <a:gd name="T8" fmla="*/ 25 w 63"/>
                <a:gd name="T9" fmla="*/ 19 h 48"/>
                <a:gd name="T10" fmla="*/ 63 w 63"/>
                <a:gd name="T11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8">
                  <a:moveTo>
                    <a:pt x="63" y="40"/>
                  </a:moveTo>
                  <a:cubicBezTo>
                    <a:pt x="63" y="40"/>
                    <a:pt x="61" y="44"/>
                    <a:pt x="59" y="46"/>
                  </a:cubicBezTo>
                  <a:cubicBezTo>
                    <a:pt x="57" y="48"/>
                    <a:pt x="3" y="18"/>
                    <a:pt x="1" y="9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25" y="19"/>
                    <a:pt x="25" y="19"/>
                    <a:pt x="25" y="19"/>
                  </a:cubicBezTo>
                  <a:lnTo>
                    <a:pt x="63" y="40"/>
                  </a:lnTo>
                  <a:close/>
                </a:path>
              </a:pathLst>
            </a:custGeom>
            <a:solidFill>
              <a:srgbClr val="B21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937">
              <a:extLst>
                <a:ext uri="{FF2B5EF4-FFF2-40B4-BE49-F238E27FC236}">
                  <a16:creationId xmlns:a16="http://schemas.microsoft.com/office/drawing/2014/main" xmlns="" id="{F429AB54-7D83-4F79-9603-9F6523F6CE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3640" y="3297496"/>
              <a:ext cx="76332" cy="55059"/>
            </a:xfrm>
            <a:custGeom>
              <a:avLst/>
              <a:gdLst>
                <a:gd name="T0" fmla="*/ 61 w 61"/>
                <a:gd name="T1" fmla="*/ 39 h 44"/>
                <a:gd name="T2" fmla="*/ 57 w 61"/>
                <a:gd name="T3" fmla="*/ 44 h 44"/>
                <a:gd name="T4" fmla="*/ 1 w 61"/>
                <a:gd name="T5" fmla="*/ 8 h 44"/>
                <a:gd name="T6" fmla="*/ 0 w 61"/>
                <a:gd name="T7" fmla="*/ 0 h 44"/>
                <a:gd name="T8" fmla="*/ 23 w 61"/>
                <a:gd name="T9" fmla="*/ 18 h 44"/>
                <a:gd name="T10" fmla="*/ 61 w 61"/>
                <a:gd name="T11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44">
                  <a:moveTo>
                    <a:pt x="61" y="39"/>
                  </a:moveTo>
                  <a:cubicBezTo>
                    <a:pt x="61" y="39"/>
                    <a:pt x="59" y="42"/>
                    <a:pt x="57" y="44"/>
                  </a:cubicBezTo>
                  <a:cubicBezTo>
                    <a:pt x="49" y="43"/>
                    <a:pt x="3" y="15"/>
                    <a:pt x="1" y="8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3" y="18"/>
                    <a:pt x="23" y="18"/>
                    <a:pt x="23" y="18"/>
                  </a:cubicBezTo>
                  <a:lnTo>
                    <a:pt x="61" y="39"/>
                  </a:lnTo>
                  <a:close/>
                </a:path>
              </a:pathLst>
            </a:custGeom>
            <a:solidFill>
              <a:srgbClr val="CD2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938">
              <a:extLst>
                <a:ext uri="{FF2B5EF4-FFF2-40B4-BE49-F238E27FC236}">
                  <a16:creationId xmlns:a16="http://schemas.microsoft.com/office/drawing/2014/main" xmlns="" id="{1B3DF02A-6F82-491A-B1DF-7C01154E94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36186" y="3343795"/>
              <a:ext cx="27529" cy="25027"/>
            </a:xfrm>
            <a:custGeom>
              <a:avLst/>
              <a:gdLst>
                <a:gd name="T0" fmla="*/ 21 w 22"/>
                <a:gd name="T1" fmla="*/ 10 h 20"/>
                <a:gd name="T2" fmla="*/ 1 w 22"/>
                <a:gd name="T3" fmla="*/ 0 h 20"/>
                <a:gd name="T4" fmla="*/ 0 w 22"/>
                <a:gd name="T5" fmla="*/ 10 h 20"/>
                <a:gd name="T6" fmla="*/ 17 w 22"/>
                <a:gd name="T7" fmla="*/ 20 h 20"/>
                <a:gd name="T8" fmla="*/ 21 w 2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21" y="10"/>
                  </a:moveTo>
                  <a:cubicBezTo>
                    <a:pt x="21" y="10"/>
                    <a:pt x="8" y="5"/>
                    <a:pt x="1" y="0"/>
                  </a:cubicBezTo>
                  <a:cubicBezTo>
                    <a:pt x="1" y="0"/>
                    <a:pt x="0" y="2"/>
                    <a:pt x="0" y="10"/>
                  </a:cubicBezTo>
                  <a:cubicBezTo>
                    <a:pt x="0" y="12"/>
                    <a:pt x="16" y="20"/>
                    <a:pt x="17" y="20"/>
                  </a:cubicBezTo>
                  <a:cubicBezTo>
                    <a:pt x="18" y="20"/>
                    <a:pt x="22" y="10"/>
                    <a:pt x="21" y="1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939">
              <a:extLst>
                <a:ext uri="{FF2B5EF4-FFF2-40B4-BE49-F238E27FC236}">
                  <a16:creationId xmlns:a16="http://schemas.microsoft.com/office/drawing/2014/main" xmlns="" id="{23F890D5-C1D0-4CD3-95E7-82E543B5EF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36186" y="3343795"/>
              <a:ext cx="27529" cy="25027"/>
            </a:xfrm>
            <a:custGeom>
              <a:avLst/>
              <a:gdLst>
                <a:gd name="T0" fmla="*/ 21 w 22"/>
                <a:gd name="T1" fmla="*/ 10 h 20"/>
                <a:gd name="T2" fmla="*/ 1 w 22"/>
                <a:gd name="T3" fmla="*/ 0 h 20"/>
                <a:gd name="T4" fmla="*/ 0 w 22"/>
                <a:gd name="T5" fmla="*/ 10 h 20"/>
                <a:gd name="T6" fmla="*/ 17 w 22"/>
                <a:gd name="T7" fmla="*/ 20 h 20"/>
                <a:gd name="T8" fmla="*/ 21 w 2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21" y="10"/>
                  </a:moveTo>
                  <a:cubicBezTo>
                    <a:pt x="21" y="10"/>
                    <a:pt x="8" y="5"/>
                    <a:pt x="1" y="0"/>
                  </a:cubicBezTo>
                  <a:cubicBezTo>
                    <a:pt x="1" y="0"/>
                    <a:pt x="0" y="2"/>
                    <a:pt x="0" y="10"/>
                  </a:cubicBezTo>
                  <a:cubicBezTo>
                    <a:pt x="0" y="12"/>
                    <a:pt x="16" y="20"/>
                    <a:pt x="17" y="20"/>
                  </a:cubicBezTo>
                  <a:cubicBezTo>
                    <a:pt x="18" y="20"/>
                    <a:pt x="22" y="10"/>
                    <a:pt x="21" y="10"/>
                  </a:cubicBezTo>
                  <a:close/>
                </a:path>
              </a:pathLst>
            </a:custGeom>
            <a:solidFill>
              <a:srgbClr val="E5A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940">
              <a:extLst>
                <a:ext uri="{FF2B5EF4-FFF2-40B4-BE49-F238E27FC236}">
                  <a16:creationId xmlns:a16="http://schemas.microsoft.com/office/drawing/2014/main" xmlns="" id="{2CF26D58-C552-4F78-A375-F694AF391E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38689" y="3345046"/>
              <a:ext cx="25027" cy="21273"/>
            </a:xfrm>
            <a:custGeom>
              <a:avLst/>
              <a:gdLst>
                <a:gd name="T0" fmla="*/ 0 w 20"/>
                <a:gd name="T1" fmla="*/ 8 h 17"/>
                <a:gd name="T2" fmla="*/ 1 w 20"/>
                <a:gd name="T3" fmla="*/ 0 h 17"/>
                <a:gd name="T4" fmla="*/ 19 w 20"/>
                <a:gd name="T5" fmla="*/ 9 h 17"/>
                <a:gd name="T6" fmla="*/ 16 w 20"/>
                <a:gd name="T7" fmla="*/ 17 h 17"/>
                <a:gd name="T8" fmla="*/ 0 w 20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0" y="8"/>
                  </a:moveTo>
                  <a:cubicBezTo>
                    <a:pt x="0" y="4"/>
                    <a:pt x="0" y="1"/>
                    <a:pt x="1" y="0"/>
                  </a:cubicBezTo>
                  <a:cubicBezTo>
                    <a:pt x="8" y="5"/>
                    <a:pt x="19" y="9"/>
                    <a:pt x="19" y="9"/>
                  </a:cubicBezTo>
                  <a:cubicBezTo>
                    <a:pt x="20" y="9"/>
                    <a:pt x="17" y="15"/>
                    <a:pt x="16" y="17"/>
                  </a:cubicBezTo>
                  <a:cubicBezTo>
                    <a:pt x="12" y="16"/>
                    <a:pt x="0" y="10"/>
                    <a:pt x="0" y="8"/>
                  </a:cubicBezTo>
                  <a:close/>
                </a:path>
              </a:pathLst>
            </a:custGeom>
            <a:solidFill>
              <a:srgbClr val="FED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941">
              <a:extLst>
                <a:ext uri="{FF2B5EF4-FFF2-40B4-BE49-F238E27FC236}">
                  <a16:creationId xmlns:a16="http://schemas.microsoft.com/office/drawing/2014/main" xmlns="" id="{D54CBDDE-468E-45A3-8EC4-6822B74BFB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11159" y="3327528"/>
              <a:ext cx="22524" cy="27529"/>
            </a:xfrm>
            <a:custGeom>
              <a:avLst/>
              <a:gdLst>
                <a:gd name="T0" fmla="*/ 17 w 18"/>
                <a:gd name="T1" fmla="*/ 10 h 22"/>
                <a:gd name="T2" fmla="*/ 1 w 18"/>
                <a:gd name="T3" fmla="*/ 0 h 22"/>
                <a:gd name="T4" fmla="*/ 0 w 18"/>
                <a:gd name="T5" fmla="*/ 11 h 22"/>
                <a:gd name="T6" fmla="*/ 16 w 18"/>
                <a:gd name="T7" fmla="*/ 21 h 22"/>
                <a:gd name="T8" fmla="*/ 17 w 18"/>
                <a:gd name="T9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17" y="10"/>
                  </a:moveTo>
                  <a:cubicBezTo>
                    <a:pt x="17" y="10"/>
                    <a:pt x="8" y="6"/>
                    <a:pt x="1" y="0"/>
                  </a:cubicBezTo>
                  <a:cubicBezTo>
                    <a:pt x="1" y="0"/>
                    <a:pt x="0" y="5"/>
                    <a:pt x="0" y="11"/>
                  </a:cubicBezTo>
                  <a:cubicBezTo>
                    <a:pt x="0" y="12"/>
                    <a:pt x="14" y="22"/>
                    <a:pt x="16" y="21"/>
                  </a:cubicBezTo>
                  <a:cubicBezTo>
                    <a:pt x="17" y="21"/>
                    <a:pt x="18" y="11"/>
                    <a:pt x="17" y="10"/>
                  </a:cubicBezTo>
                  <a:close/>
                </a:path>
              </a:pathLst>
            </a:custGeom>
            <a:solidFill>
              <a:srgbClr val="B21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942">
              <a:extLst>
                <a:ext uri="{FF2B5EF4-FFF2-40B4-BE49-F238E27FC236}">
                  <a16:creationId xmlns:a16="http://schemas.microsoft.com/office/drawing/2014/main" xmlns="" id="{5289DB92-938A-4D26-BFF7-010EA6559C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13662" y="3328779"/>
              <a:ext cx="20021" cy="22524"/>
            </a:xfrm>
            <a:custGeom>
              <a:avLst/>
              <a:gdLst>
                <a:gd name="T0" fmla="*/ 14 w 16"/>
                <a:gd name="T1" fmla="*/ 18 h 18"/>
                <a:gd name="T2" fmla="*/ 0 w 16"/>
                <a:gd name="T3" fmla="*/ 9 h 18"/>
                <a:gd name="T4" fmla="*/ 0 w 16"/>
                <a:gd name="T5" fmla="*/ 0 h 18"/>
                <a:gd name="T6" fmla="*/ 15 w 16"/>
                <a:gd name="T7" fmla="*/ 9 h 18"/>
                <a:gd name="T8" fmla="*/ 14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4" y="18"/>
                  </a:moveTo>
                  <a:cubicBezTo>
                    <a:pt x="11" y="17"/>
                    <a:pt x="0" y="10"/>
                    <a:pt x="0" y="9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7" y="6"/>
                    <a:pt x="15" y="9"/>
                    <a:pt x="15" y="9"/>
                  </a:cubicBezTo>
                  <a:cubicBezTo>
                    <a:pt x="16" y="10"/>
                    <a:pt x="15" y="16"/>
                    <a:pt x="14" y="18"/>
                  </a:cubicBezTo>
                  <a:close/>
                </a:path>
              </a:pathLst>
            </a:custGeom>
            <a:solidFill>
              <a:srgbClr val="CD2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943">
              <a:extLst>
                <a:ext uri="{FF2B5EF4-FFF2-40B4-BE49-F238E27FC236}">
                  <a16:creationId xmlns:a16="http://schemas.microsoft.com/office/drawing/2014/main" xmlns="" id="{37EF8D4C-774E-4570-909D-CC711FEE23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1138" y="3310009"/>
              <a:ext cx="16268" cy="27529"/>
            </a:xfrm>
            <a:custGeom>
              <a:avLst/>
              <a:gdLst>
                <a:gd name="T0" fmla="*/ 13 w 13"/>
                <a:gd name="T1" fmla="*/ 11 h 22"/>
                <a:gd name="T2" fmla="*/ 1 w 13"/>
                <a:gd name="T3" fmla="*/ 1 h 22"/>
                <a:gd name="T4" fmla="*/ 1 w 13"/>
                <a:gd name="T5" fmla="*/ 12 h 22"/>
                <a:gd name="T6" fmla="*/ 12 w 13"/>
                <a:gd name="T7" fmla="*/ 22 h 22"/>
                <a:gd name="T8" fmla="*/ 13 w 1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2">
                  <a:moveTo>
                    <a:pt x="13" y="11"/>
                  </a:moveTo>
                  <a:cubicBezTo>
                    <a:pt x="13" y="11"/>
                    <a:pt x="6" y="7"/>
                    <a:pt x="1" y="1"/>
                  </a:cubicBezTo>
                  <a:cubicBezTo>
                    <a:pt x="1" y="1"/>
                    <a:pt x="0" y="0"/>
                    <a:pt x="1" y="12"/>
                  </a:cubicBezTo>
                  <a:cubicBezTo>
                    <a:pt x="1" y="13"/>
                    <a:pt x="5" y="18"/>
                    <a:pt x="12" y="22"/>
                  </a:cubicBezTo>
                  <a:cubicBezTo>
                    <a:pt x="13" y="22"/>
                    <a:pt x="13" y="12"/>
                    <a:pt x="13" y="11"/>
                  </a:cubicBezTo>
                  <a:close/>
                </a:path>
              </a:pathLst>
            </a:custGeom>
            <a:solidFill>
              <a:srgbClr val="E5A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944">
              <a:extLst>
                <a:ext uri="{FF2B5EF4-FFF2-40B4-BE49-F238E27FC236}">
                  <a16:creationId xmlns:a16="http://schemas.microsoft.com/office/drawing/2014/main" xmlns="" id="{7D2DDD67-A483-4EA0-B6DA-250D05CF4F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3640" y="3312512"/>
              <a:ext cx="13765" cy="22524"/>
            </a:xfrm>
            <a:custGeom>
              <a:avLst/>
              <a:gdLst>
                <a:gd name="T0" fmla="*/ 0 w 11"/>
                <a:gd name="T1" fmla="*/ 9 h 18"/>
                <a:gd name="T2" fmla="*/ 0 w 11"/>
                <a:gd name="T3" fmla="*/ 0 h 18"/>
                <a:gd name="T4" fmla="*/ 11 w 11"/>
                <a:gd name="T5" fmla="*/ 9 h 18"/>
                <a:gd name="T6" fmla="*/ 11 w 11"/>
                <a:gd name="T7" fmla="*/ 18 h 18"/>
                <a:gd name="T8" fmla="*/ 0 w 11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">
                  <a:moveTo>
                    <a:pt x="0" y="9"/>
                  </a:moveTo>
                  <a:cubicBezTo>
                    <a:pt x="0" y="4"/>
                    <a:pt x="0" y="2"/>
                    <a:pt x="0" y="0"/>
                  </a:cubicBezTo>
                  <a:cubicBezTo>
                    <a:pt x="4" y="5"/>
                    <a:pt x="11" y="9"/>
                    <a:pt x="11" y="9"/>
                  </a:cubicBezTo>
                  <a:cubicBezTo>
                    <a:pt x="11" y="10"/>
                    <a:pt x="11" y="16"/>
                    <a:pt x="11" y="18"/>
                  </a:cubicBezTo>
                  <a:cubicBezTo>
                    <a:pt x="4" y="15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FED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945">
              <a:extLst>
                <a:ext uri="{FF2B5EF4-FFF2-40B4-BE49-F238E27FC236}">
                  <a16:creationId xmlns:a16="http://schemas.microsoft.com/office/drawing/2014/main" xmlns="" id="{62D74AB2-BB01-464D-AC84-794F83AB5C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4860" y="3259955"/>
              <a:ext cx="241508" cy="112620"/>
            </a:xfrm>
            <a:custGeom>
              <a:avLst/>
              <a:gdLst>
                <a:gd name="T0" fmla="*/ 0 w 193"/>
                <a:gd name="T1" fmla="*/ 1 h 90"/>
                <a:gd name="T2" fmla="*/ 0 w 193"/>
                <a:gd name="T3" fmla="*/ 0 h 90"/>
                <a:gd name="T4" fmla="*/ 7 w 193"/>
                <a:gd name="T5" fmla="*/ 13 h 90"/>
                <a:gd name="T6" fmla="*/ 110 w 193"/>
                <a:gd name="T7" fmla="*/ 79 h 90"/>
                <a:gd name="T8" fmla="*/ 145 w 193"/>
                <a:gd name="T9" fmla="*/ 88 h 90"/>
                <a:gd name="T10" fmla="*/ 146 w 193"/>
                <a:gd name="T11" fmla="*/ 88 h 90"/>
                <a:gd name="T12" fmla="*/ 193 w 193"/>
                <a:gd name="T13" fmla="*/ 74 h 90"/>
                <a:gd name="T14" fmla="*/ 192 w 193"/>
                <a:gd name="T15" fmla="*/ 76 h 90"/>
                <a:gd name="T16" fmla="*/ 145 w 193"/>
                <a:gd name="T17" fmla="*/ 90 h 90"/>
                <a:gd name="T18" fmla="*/ 145 w 193"/>
                <a:gd name="T19" fmla="*/ 90 h 90"/>
                <a:gd name="T20" fmla="*/ 109 w 193"/>
                <a:gd name="T21" fmla="*/ 80 h 90"/>
                <a:gd name="T22" fmla="*/ 6 w 193"/>
                <a:gd name="T23" fmla="*/ 14 h 90"/>
                <a:gd name="T24" fmla="*/ 1 w 193"/>
                <a:gd name="T25" fmla="*/ 6 h 90"/>
                <a:gd name="T26" fmla="*/ 0 w 193"/>
                <a:gd name="T27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" h="90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7" y="13"/>
                    <a:pt x="7" y="13"/>
                  </a:cubicBezTo>
                  <a:cubicBezTo>
                    <a:pt x="27" y="37"/>
                    <a:pt x="63" y="59"/>
                    <a:pt x="110" y="79"/>
                  </a:cubicBezTo>
                  <a:cubicBezTo>
                    <a:pt x="130" y="87"/>
                    <a:pt x="139" y="88"/>
                    <a:pt x="145" y="88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51" y="88"/>
                    <a:pt x="177" y="79"/>
                    <a:pt x="193" y="74"/>
                  </a:cubicBezTo>
                  <a:cubicBezTo>
                    <a:pt x="193" y="74"/>
                    <a:pt x="192" y="75"/>
                    <a:pt x="192" y="76"/>
                  </a:cubicBezTo>
                  <a:cubicBezTo>
                    <a:pt x="182" y="80"/>
                    <a:pt x="151" y="90"/>
                    <a:pt x="145" y="90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39" y="90"/>
                    <a:pt x="129" y="89"/>
                    <a:pt x="109" y="80"/>
                  </a:cubicBezTo>
                  <a:cubicBezTo>
                    <a:pt x="62" y="61"/>
                    <a:pt x="26" y="38"/>
                    <a:pt x="6" y="14"/>
                  </a:cubicBezTo>
                  <a:cubicBezTo>
                    <a:pt x="6" y="14"/>
                    <a:pt x="2" y="10"/>
                    <a:pt x="1" y="6"/>
                  </a:cubicBezTo>
                  <a:cubicBezTo>
                    <a:pt x="0" y="5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B21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946">
              <a:extLst>
                <a:ext uri="{FF2B5EF4-FFF2-40B4-BE49-F238E27FC236}">
                  <a16:creationId xmlns:a16="http://schemas.microsoft.com/office/drawing/2014/main" xmlns="" id="{7B5185FC-D5F3-4392-B9D1-65EA4D8DB5B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72368" y="3192383"/>
              <a:ext cx="173936" cy="98856"/>
            </a:xfrm>
            <a:custGeom>
              <a:avLst/>
              <a:gdLst>
                <a:gd name="T0" fmla="*/ 139 w 139"/>
                <a:gd name="T1" fmla="*/ 72 h 79"/>
                <a:gd name="T2" fmla="*/ 133 w 139"/>
                <a:gd name="T3" fmla="*/ 79 h 79"/>
                <a:gd name="T4" fmla="*/ 139 w 139"/>
                <a:gd name="T5" fmla="*/ 72 h 79"/>
                <a:gd name="T6" fmla="*/ 0 w 139"/>
                <a:gd name="T7" fmla="*/ 8 h 79"/>
                <a:gd name="T8" fmla="*/ 0 w 139"/>
                <a:gd name="T9" fmla="*/ 12 h 79"/>
                <a:gd name="T10" fmla="*/ 0 w 139"/>
                <a:gd name="T11" fmla="*/ 12 h 79"/>
                <a:gd name="T12" fmla="*/ 0 w 139"/>
                <a:gd name="T13" fmla="*/ 8 h 79"/>
                <a:gd name="T14" fmla="*/ 2 w 139"/>
                <a:gd name="T15" fmla="*/ 0 h 79"/>
                <a:gd name="T16" fmla="*/ 1 w 139"/>
                <a:gd name="T17" fmla="*/ 1 h 79"/>
                <a:gd name="T18" fmla="*/ 1 w 139"/>
                <a:gd name="T19" fmla="*/ 1 h 79"/>
                <a:gd name="T20" fmla="*/ 1 w 139"/>
                <a:gd name="T21" fmla="*/ 1 h 79"/>
                <a:gd name="T22" fmla="*/ 2 w 139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79">
                  <a:moveTo>
                    <a:pt x="139" y="72"/>
                  </a:moveTo>
                  <a:cubicBezTo>
                    <a:pt x="136" y="75"/>
                    <a:pt x="134" y="77"/>
                    <a:pt x="133" y="79"/>
                  </a:cubicBezTo>
                  <a:cubicBezTo>
                    <a:pt x="134" y="77"/>
                    <a:pt x="136" y="75"/>
                    <a:pt x="139" y="72"/>
                  </a:cubicBezTo>
                  <a:moveTo>
                    <a:pt x="0" y="8"/>
                  </a:moveTo>
                  <a:cubicBezTo>
                    <a:pt x="0" y="10"/>
                    <a:pt x="0" y="11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0"/>
                    <a:pt x="0" y="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DD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947">
              <a:extLst>
                <a:ext uri="{FF2B5EF4-FFF2-40B4-BE49-F238E27FC236}">
                  <a16:creationId xmlns:a16="http://schemas.microsoft.com/office/drawing/2014/main" xmlns="" id="{0C76A516-EE42-4D84-B516-7BF6D08BA1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72368" y="3184875"/>
              <a:ext cx="173936" cy="116375"/>
            </a:xfrm>
            <a:custGeom>
              <a:avLst/>
              <a:gdLst>
                <a:gd name="T0" fmla="*/ 7 w 139"/>
                <a:gd name="T1" fmla="*/ 0 h 93"/>
                <a:gd name="T2" fmla="*/ 2 w 139"/>
                <a:gd name="T3" fmla="*/ 6 h 93"/>
                <a:gd name="T4" fmla="*/ 1 w 139"/>
                <a:gd name="T5" fmla="*/ 7 h 93"/>
                <a:gd name="T6" fmla="*/ 1 w 139"/>
                <a:gd name="T7" fmla="*/ 7 h 93"/>
                <a:gd name="T8" fmla="*/ 0 w 139"/>
                <a:gd name="T9" fmla="*/ 14 h 93"/>
                <a:gd name="T10" fmla="*/ 0 w 139"/>
                <a:gd name="T11" fmla="*/ 18 h 93"/>
                <a:gd name="T12" fmla="*/ 51 w 139"/>
                <a:gd name="T13" fmla="*/ 54 h 93"/>
                <a:gd name="T14" fmla="*/ 131 w 139"/>
                <a:gd name="T15" fmla="*/ 93 h 93"/>
                <a:gd name="T16" fmla="*/ 133 w 139"/>
                <a:gd name="T17" fmla="*/ 85 h 93"/>
                <a:gd name="T18" fmla="*/ 133 w 139"/>
                <a:gd name="T19" fmla="*/ 85 h 93"/>
                <a:gd name="T20" fmla="*/ 139 w 139"/>
                <a:gd name="T21" fmla="*/ 78 h 93"/>
                <a:gd name="T22" fmla="*/ 139 w 139"/>
                <a:gd name="T23" fmla="*/ 78 h 93"/>
                <a:gd name="T24" fmla="*/ 58 w 139"/>
                <a:gd name="T25" fmla="*/ 39 h 93"/>
                <a:gd name="T26" fmla="*/ 7 w 139"/>
                <a:gd name="T2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93">
                  <a:moveTo>
                    <a:pt x="7" y="0"/>
                  </a:moveTo>
                  <a:cubicBezTo>
                    <a:pt x="5" y="3"/>
                    <a:pt x="4" y="4"/>
                    <a:pt x="2" y="6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2" y="27"/>
                    <a:pt x="35" y="44"/>
                    <a:pt x="51" y="54"/>
                  </a:cubicBezTo>
                  <a:cubicBezTo>
                    <a:pt x="69" y="64"/>
                    <a:pt x="113" y="85"/>
                    <a:pt x="131" y="93"/>
                  </a:cubicBezTo>
                  <a:cubicBezTo>
                    <a:pt x="131" y="90"/>
                    <a:pt x="132" y="87"/>
                    <a:pt x="133" y="85"/>
                  </a:cubicBezTo>
                  <a:cubicBezTo>
                    <a:pt x="133" y="85"/>
                    <a:pt x="133" y="85"/>
                    <a:pt x="133" y="85"/>
                  </a:cubicBezTo>
                  <a:cubicBezTo>
                    <a:pt x="134" y="83"/>
                    <a:pt x="136" y="81"/>
                    <a:pt x="139" y="78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139" y="78"/>
                    <a:pt x="83" y="53"/>
                    <a:pt x="58" y="39"/>
                  </a:cubicBezTo>
                  <a:cubicBezTo>
                    <a:pt x="33" y="24"/>
                    <a:pt x="7" y="0"/>
                    <a:pt x="7" y="0"/>
                  </a:cubicBezTo>
                </a:path>
              </a:pathLst>
            </a:custGeom>
            <a:solidFill>
              <a:srgbClr val="F3EF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948">
              <a:extLst>
                <a:ext uri="{FF2B5EF4-FFF2-40B4-BE49-F238E27FC236}">
                  <a16:creationId xmlns:a16="http://schemas.microsoft.com/office/drawing/2014/main" xmlns="" id="{D35C2C2E-6BCD-4844-8E1B-2A30FE2F1E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5042" y="3223666"/>
              <a:ext cx="90096" cy="87594"/>
            </a:xfrm>
            <a:custGeom>
              <a:avLst/>
              <a:gdLst>
                <a:gd name="T0" fmla="*/ 72 w 72"/>
                <a:gd name="T1" fmla="*/ 0 h 70"/>
                <a:gd name="T2" fmla="*/ 50 w 72"/>
                <a:gd name="T3" fmla="*/ 14 h 70"/>
                <a:gd name="T4" fmla="*/ 29 w 72"/>
                <a:gd name="T5" fmla="*/ 30 h 70"/>
                <a:gd name="T6" fmla="*/ 9 w 72"/>
                <a:gd name="T7" fmla="*/ 47 h 70"/>
                <a:gd name="T8" fmla="*/ 0 w 72"/>
                <a:gd name="T9" fmla="*/ 70 h 70"/>
                <a:gd name="T10" fmla="*/ 3 w 72"/>
                <a:gd name="T11" fmla="*/ 58 h 70"/>
                <a:gd name="T12" fmla="*/ 10 w 72"/>
                <a:gd name="T13" fmla="*/ 47 h 70"/>
                <a:gd name="T14" fmla="*/ 30 w 72"/>
                <a:gd name="T15" fmla="*/ 31 h 70"/>
                <a:gd name="T16" fmla="*/ 51 w 72"/>
                <a:gd name="T17" fmla="*/ 15 h 70"/>
                <a:gd name="T18" fmla="*/ 72 w 72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0">
                  <a:moveTo>
                    <a:pt x="72" y="0"/>
                  </a:moveTo>
                  <a:cubicBezTo>
                    <a:pt x="65" y="4"/>
                    <a:pt x="57" y="9"/>
                    <a:pt x="50" y="14"/>
                  </a:cubicBezTo>
                  <a:cubicBezTo>
                    <a:pt x="43" y="19"/>
                    <a:pt x="36" y="25"/>
                    <a:pt x="29" y="30"/>
                  </a:cubicBezTo>
                  <a:cubicBezTo>
                    <a:pt x="22" y="35"/>
                    <a:pt x="16" y="41"/>
                    <a:pt x="9" y="47"/>
                  </a:cubicBezTo>
                  <a:cubicBezTo>
                    <a:pt x="3" y="53"/>
                    <a:pt x="0" y="61"/>
                    <a:pt x="0" y="70"/>
                  </a:cubicBezTo>
                  <a:cubicBezTo>
                    <a:pt x="0" y="65"/>
                    <a:pt x="1" y="62"/>
                    <a:pt x="3" y="58"/>
                  </a:cubicBezTo>
                  <a:cubicBezTo>
                    <a:pt x="4" y="54"/>
                    <a:pt x="7" y="50"/>
                    <a:pt x="10" y="47"/>
                  </a:cubicBezTo>
                  <a:cubicBezTo>
                    <a:pt x="16" y="41"/>
                    <a:pt x="23" y="36"/>
                    <a:pt x="30" y="31"/>
                  </a:cubicBezTo>
                  <a:cubicBezTo>
                    <a:pt x="37" y="25"/>
                    <a:pt x="44" y="20"/>
                    <a:pt x="51" y="15"/>
                  </a:cubicBezTo>
                  <a:cubicBezTo>
                    <a:pt x="58" y="10"/>
                    <a:pt x="65" y="5"/>
                    <a:pt x="72" y="0"/>
                  </a:cubicBezTo>
                  <a:close/>
                </a:path>
              </a:pathLst>
            </a:custGeom>
            <a:solidFill>
              <a:srgbClr val="FDD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949">
              <a:extLst>
                <a:ext uri="{FF2B5EF4-FFF2-40B4-BE49-F238E27FC236}">
                  <a16:creationId xmlns:a16="http://schemas.microsoft.com/office/drawing/2014/main" xmlns="" id="{48821652-1E0E-4AF4-8AAC-6C8648E998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71116" y="3117303"/>
              <a:ext cx="81337" cy="97604"/>
            </a:xfrm>
            <a:custGeom>
              <a:avLst/>
              <a:gdLst>
                <a:gd name="T0" fmla="*/ 65 w 65"/>
                <a:gd name="T1" fmla="*/ 0 h 78"/>
                <a:gd name="T2" fmla="*/ 45 w 65"/>
                <a:gd name="T3" fmla="*/ 17 h 78"/>
                <a:gd name="T4" fmla="*/ 26 w 65"/>
                <a:gd name="T5" fmla="*/ 35 h 78"/>
                <a:gd name="T6" fmla="*/ 8 w 65"/>
                <a:gd name="T7" fmla="*/ 53 h 78"/>
                <a:gd name="T8" fmla="*/ 4 w 65"/>
                <a:gd name="T9" fmla="*/ 58 h 78"/>
                <a:gd name="T10" fmla="*/ 1 w 65"/>
                <a:gd name="T11" fmla="*/ 64 h 78"/>
                <a:gd name="T12" fmla="*/ 1 w 65"/>
                <a:gd name="T13" fmla="*/ 78 h 78"/>
                <a:gd name="T14" fmla="*/ 2 w 65"/>
                <a:gd name="T15" fmla="*/ 65 h 78"/>
                <a:gd name="T16" fmla="*/ 4 w 65"/>
                <a:gd name="T17" fmla="*/ 59 h 78"/>
                <a:gd name="T18" fmla="*/ 8 w 65"/>
                <a:gd name="T19" fmla="*/ 54 h 78"/>
                <a:gd name="T20" fmla="*/ 27 w 65"/>
                <a:gd name="T21" fmla="*/ 35 h 78"/>
                <a:gd name="T22" fmla="*/ 46 w 65"/>
                <a:gd name="T23" fmla="*/ 18 h 78"/>
                <a:gd name="T24" fmla="*/ 65 w 65"/>
                <a:gd name="T2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78">
                  <a:moveTo>
                    <a:pt x="65" y="0"/>
                  </a:moveTo>
                  <a:cubicBezTo>
                    <a:pt x="58" y="6"/>
                    <a:pt x="52" y="11"/>
                    <a:pt x="45" y="17"/>
                  </a:cubicBezTo>
                  <a:cubicBezTo>
                    <a:pt x="39" y="23"/>
                    <a:pt x="32" y="29"/>
                    <a:pt x="26" y="35"/>
                  </a:cubicBezTo>
                  <a:cubicBezTo>
                    <a:pt x="20" y="41"/>
                    <a:pt x="14" y="47"/>
                    <a:pt x="8" y="53"/>
                  </a:cubicBezTo>
                  <a:cubicBezTo>
                    <a:pt x="6" y="55"/>
                    <a:pt x="5" y="57"/>
                    <a:pt x="4" y="58"/>
                  </a:cubicBezTo>
                  <a:cubicBezTo>
                    <a:pt x="3" y="60"/>
                    <a:pt x="2" y="62"/>
                    <a:pt x="1" y="64"/>
                  </a:cubicBezTo>
                  <a:cubicBezTo>
                    <a:pt x="0" y="69"/>
                    <a:pt x="1" y="73"/>
                    <a:pt x="1" y="78"/>
                  </a:cubicBezTo>
                  <a:cubicBezTo>
                    <a:pt x="1" y="73"/>
                    <a:pt x="1" y="69"/>
                    <a:pt x="2" y="65"/>
                  </a:cubicBezTo>
                  <a:cubicBezTo>
                    <a:pt x="2" y="63"/>
                    <a:pt x="3" y="60"/>
                    <a:pt x="4" y="59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4" y="47"/>
                    <a:pt x="20" y="41"/>
                    <a:pt x="27" y="35"/>
                  </a:cubicBezTo>
                  <a:cubicBezTo>
                    <a:pt x="33" y="29"/>
                    <a:pt x="39" y="23"/>
                    <a:pt x="46" y="18"/>
                  </a:cubicBezTo>
                  <a:cubicBezTo>
                    <a:pt x="52" y="12"/>
                    <a:pt x="58" y="6"/>
                    <a:pt x="65" y="0"/>
                  </a:cubicBezTo>
                  <a:close/>
                </a:path>
              </a:pathLst>
            </a:custGeom>
            <a:solidFill>
              <a:srgbClr val="FDD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950">
              <a:extLst>
                <a:ext uri="{FF2B5EF4-FFF2-40B4-BE49-F238E27FC236}">
                  <a16:creationId xmlns:a16="http://schemas.microsoft.com/office/drawing/2014/main" xmlns="" id="{205D4E0E-3FB7-4488-8FF8-BC3947B8AA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72368" y="3214907"/>
              <a:ext cx="162674" cy="96353"/>
            </a:xfrm>
            <a:custGeom>
              <a:avLst/>
              <a:gdLst>
                <a:gd name="T0" fmla="*/ 130 w 130"/>
                <a:gd name="T1" fmla="*/ 77 h 77"/>
                <a:gd name="T2" fmla="*/ 112 w 130"/>
                <a:gd name="T3" fmla="*/ 69 h 77"/>
                <a:gd name="T4" fmla="*/ 95 w 130"/>
                <a:gd name="T5" fmla="*/ 62 h 77"/>
                <a:gd name="T6" fmla="*/ 61 w 130"/>
                <a:gd name="T7" fmla="*/ 44 h 77"/>
                <a:gd name="T8" fmla="*/ 45 w 130"/>
                <a:gd name="T9" fmla="*/ 35 h 77"/>
                <a:gd name="T10" fmla="*/ 30 w 130"/>
                <a:gd name="T11" fmla="*/ 24 h 77"/>
                <a:gd name="T12" fmla="*/ 15 w 130"/>
                <a:gd name="T13" fmla="*/ 12 h 77"/>
                <a:gd name="T14" fmla="*/ 0 w 130"/>
                <a:gd name="T15" fmla="*/ 0 h 77"/>
                <a:gd name="T16" fmla="*/ 29 w 130"/>
                <a:gd name="T17" fmla="*/ 24 h 77"/>
                <a:gd name="T18" fmla="*/ 45 w 130"/>
                <a:gd name="T19" fmla="*/ 36 h 77"/>
                <a:gd name="T20" fmla="*/ 61 w 130"/>
                <a:gd name="T21" fmla="*/ 45 h 77"/>
                <a:gd name="T22" fmla="*/ 95 w 130"/>
                <a:gd name="T23" fmla="*/ 62 h 77"/>
                <a:gd name="T24" fmla="*/ 130 w 130"/>
                <a:gd name="T2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77">
                  <a:moveTo>
                    <a:pt x="130" y="77"/>
                  </a:moveTo>
                  <a:cubicBezTo>
                    <a:pt x="124" y="74"/>
                    <a:pt x="118" y="72"/>
                    <a:pt x="112" y="69"/>
                  </a:cubicBezTo>
                  <a:cubicBezTo>
                    <a:pt x="107" y="67"/>
                    <a:pt x="101" y="64"/>
                    <a:pt x="95" y="62"/>
                  </a:cubicBezTo>
                  <a:cubicBezTo>
                    <a:pt x="84" y="56"/>
                    <a:pt x="72" y="51"/>
                    <a:pt x="61" y="44"/>
                  </a:cubicBezTo>
                  <a:cubicBezTo>
                    <a:pt x="56" y="41"/>
                    <a:pt x="50" y="38"/>
                    <a:pt x="45" y="35"/>
                  </a:cubicBezTo>
                  <a:cubicBezTo>
                    <a:pt x="40" y="31"/>
                    <a:pt x="35" y="28"/>
                    <a:pt x="30" y="24"/>
                  </a:cubicBezTo>
                  <a:cubicBezTo>
                    <a:pt x="25" y="20"/>
                    <a:pt x="20" y="16"/>
                    <a:pt x="15" y="12"/>
                  </a:cubicBezTo>
                  <a:cubicBezTo>
                    <a:pt x="10" y="8"/>
                    <a:pt x="5" y="4"/>
                    <a:pt x="0" y="0"/>
                  </a:cubicBezTo>
                  <a:cubicBezTo>
                    <a:pt x="10" y="8"/>
                    <a:pt x="19" y="16"/>
                    <a:pt x="29" y="24"/>
                  </a:cubicBezTo>
                  <a:cubicBezTo>
                    <a:pt x="34" y="28"/>
                    <a:pt x="39" y="32"/>
                    <a:pt x="45" y="36"/>
                  </a:cubicBezTo>
                  <a:cubicBezTo>
                    <a:pt x="50" y="39"/>
                    <a:pt x="55" y="42"/>
                    <a:pt x="61" y="45"/>
                  </a:cubicBezTo>
                  <a:cubicBezTo>
                    <a:pt x="72" y="51"/>
                    <a:pt x="83" y="57"/>
                    <a:pt x="95" y="62"/>
                  </a:cubicBezTo>
                  <a:cubicBezTo>
                    <a:pt x="106" y="67"/>
                    <a:pt x="118" y="72"/>
                    <a:pt x="130" y="77"/>
                  </a:cubicBezTo>
                  <a:close/>
                </a:path>
              </a:pathLst>
            </a:custGeom>
            <a:solidFill>
              <a:srgbClr val="E0B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951">
              <a:extLst>
                <a:ext uri="{FF2B5EF4-FFF2-40B4-BE49-F238E27FC236}">
                  <a16:creationId xmlns:a16="http://schemas.microsoft.com/office/drawing/2014/main" xmlns="" id="{3916ABF8-DD9E-412C-B25E-7603206817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8795" y="3312512"/>
              <a:ext cx="1252" cy="26278"/>
            </a:xfrm>
            <a:custGeom>
              <a:avLst/>
              <a:gdLst>
                <a:gd name="T0" fmla="*/ 0 w 1"/>
                <a:gd name="T1" fmla="*/ 0 h 21"/>
                <a:gd name="T2" fmla="*/ 0 w 1"/>
                <a:gd name="T3" fmla="*/ 11 h 21"/>
                <a:gd name="T4" fmla="*/ 0 w 1"/>
                <a:gd name="T5" fmla="*/ 21 h 21"/>
                <a:gd name="T6" fmla="*/ 0 w 1"/>
                <a:gd name="T7" fmla="*/ 11 h 21"/>
                <a:gd name="T8" fmla="*/ 0 w 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1">
                  <a:moveTo>
                    <a:pt x="0" y="0"/>
                  </a:moveTo>
                  <a:cubicBezTo>
                    <a:pt x="0" y="4"/>
                    <a:pt x="0" y="7"/>
                    <a:pt x="0" y="11"/>
                  </a:cubicBezTo>
                  <a:cubicBezTo>
                    <a:pt x="0" y="14"/>
                    <a:pt x="0" y="18"/>
                    <a:pt x="0" y="21"/>
                  </a:cubicBezTo>
                  <a:cubicBezTo>
                    <a:pt x="0" y="18"/>
                    <a:pt x="0" y="14"/>
                    <a:pt x="0" y="11"/>
                  </a:cubicBezTo>
                  <a:cubicBezTo>
                    <a:pt x="0" y="7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E0B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952">
              <a:extLst>
                <a:ext uri="{FF2B5EF4-FFF2-40B4-BE49-F238E27FC236}">
                  <a16:creationId xmlns:a16="http://schemas.microsoft.com/office/drawing/2014/main" xmlns="" id="{252F992B-B38E-4575-95F7-DFC6A96A6D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9009" y="3181121"/>
              <a:ext cx="27529" cy="22524"/>
            </a:xfrm>
            <a:custGeom>
              <a:avLst/>
              <a:gdLst>
                <a:gd name="T0" fmla="*/ 19 w 22"/>
                <a:gd name="T1" fmla="*/ 1 h 18"/>
                <a:gd name="T2" fmla="*/ 22 w 22"/>
                <a:gd name="T3" fmla="*/ 3 h 18"/>
                <a:gd name="T4" fmla="*/ 19 w 22"/>
                <a:gd name="T5" fmla="*/ 8 h 18"/>
                <a:gd name="T6" fmla="*/ 14 w 22"/>
                <a:gd name="T7" fmla="*/ 10 h 18"/>
                <a:gd name="T8" fmla="*/ 2 w 22"/>
                <a:gd name="T9" fmla="*/ 17 h 18"/>
                <a:gd name="T10" fmla="*/ 0 w 22"/>
                <a:gd name="T11" fmla="*/ 16 h 18"/>
                <a:gd name="T12" fmla="*/ 2 w 22"/>
                <a:gd name="T13" fmla="*/ 11 h 18"/>
                <a:gd name="T14" fmla="*/ 14 w 22"/>
                <a:gd name="T15" fmla="*/ 4 h 18"/>
                <a:gd name="T16" fmla="*/ 19 w 22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">
                  <a:moveTo>
                    <a:pt x="19" y="1"/>
                  </a:moveTo>
                  <a:cubicBezTo>
                    <a:pt x="20" y="0"/>
                    <a:pt x="22" y="1"/>
                    <a:pt x="22" y="3"/>
                  </a:cubicBezTo>
                  <a:cubicBezTo>
                    <a:pt x="22" y="5"/>
                    <a:pt x="20" y="7"/>
                    <a:pt x="19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0" y="18"/>
                    <a:pt x="0" y="16"/>
                  </a:cubicBezTo>
                  <a:cubicBezTo>
                    <a:pt x="0" y="14"/>
                    <a:pt x="1" y="12"/>
                    <a:pt x="2" y="11"/>
                  </a:cubicBezTo>
                  <a:cubicBezTo>
                    <a:pt x="14" y="4"/>
                    <a:pt x="14" y="4"/>
                    <a:pt x="14" y="4"/>
                  </a:cubicBezTo>
                  <a:lnTo>
                    <a:pt x="19" y="1"/>
                  </a:lnTo>
                  <a:close/>
                </a:path>
              </a:pathLst>
            </a:custGeom>
            <a:solidFill>
              <a:srgbClr val="CDC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953">
              <a:extLst>
                <a:ext uri="{FF2B5EF4-FFF2-40B4-BE49-F238E27FC236}">
                  <a16:creationId xmlns:a16="http://schemas.microsoft.com/office/drawing/2014/main" xmlns="" id="{5E55A8DA-3D0F-4736-BFE4-C162228D29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8828" y="3291238"/>
              <a:ext cx="2503" cy="16268"/>
            </a:xfrm>
            <a:custGeom>
              <a:avLst/>
              <a:gdLst>
                <a:gd name="T0" fmla="*/ 1 w 2"/>
                <a:gd name="T1" fmla="*/ 13 h 13"/>
                <a:gd name="T2" fmla="*/ 0 w 2"/>
                <a:gd name="T3" fmla="*/ 12 h 13"/>
                <a:gd name="T4" fmla="*/ 0 w 2"/>
                <a:gd name="T5" fmla="*/ 0 h 13"/>
                <a:gd name="T6" fmla="*/ 2 w 2"/>
                <a:gd name="T7" fmla="*/ 1 h 13"/>
                <a:gd name="T8" fmla="*/ 1 w 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3">
                  <a:moveTo>
                    <a:pt x="1" y="13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" y="1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3A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954">
              <a:extLst>
                <a:ext uri="{FF2B5EF4-FFF2-40B4-BE49-F238E27FC236}">
                  <a16:creationId xmlns:a16="http://schemas.microsoft.com/office/drawing/2014/main" xmlns="" id="{B555A802-E171-4F74-9C0C-841A18E0C7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8828" y="3278725"/>
              <a:ext cx="25027" cy="13765"/>
            </a:xfrm>
            <a:custGeom>
              <a:avLst/>
              <a:gdLst>
                <a:gd name="T0" fmla="*/ 2 w 20"/>
                <a:gd name="T1" fmla="*/ 11 h 11"/>
                <a:gd name="T2" fmla="*/ 0 w 20"/>
                <a:gd name="T3" fmla="*/ 10 h 11"/>
                <a:gd name="T4" fmla="*/ 18 w 20"/>
                <a:gd name="T5" fmla="*/ 0 h 11"/>
                <a:gd name="T6" fmla="*/ 20 w 20"/>
                <a:gd name="T7" fmla="*/ 1 h 11"/>
                <a:gd name="T8" fmla="*/ 2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" y="11"/>
                  </a:moveTo>
                  <a:lnTo>
                    <a:pt x="0" y="1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" y="11"/>
                  </a:lnTo>
                  <a:close/>
                </a:path>
              </a:pathLst>
            </a:custGeom>
            <a:solidFill>
              <a:srgbClr val="3A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955">
              <a:extLst>
                <a:ext uri="{FF2B5EF4-FFF2-40B4-BE49-F238E27FC236}">
                  <a16:creationId xmlns:a16="http://schemas.microsoft.com/office/drawing/2014/main" xmlns="" id="{514307BC-8CCF-4930-9148-C3A75F0794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0079" y="3279977"/>
              <a:ext cx="23776" cy="27529"/>
            </a:xfrm>
            <a:custGeom>
              <a:avLst/>
              <a:gdLst>
                <a:gd name="T0" fmla="*/ 19 w 19"/>
                <a:gd name="T1" fmla="*/ 0 h 22"/>
                <a:gd name="T2" fmla="*/ 18 w 19"/>
                <a:gd name="T3" fmla="*/ 12 h 22"/>
                <a:gd name="T4" fmla="*/ 0 w 19"/>
                <a:gd name="T5" fmla="*/ 22 h 22"/>
                <a:gd name="T6" fmla="*/ 1 w 19"/>
                <a:gd name="T7" fmla="*/ 10 h 22"/>
                <a:gd name="T8" fmla="*/ 19 w 1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">
                  <a:moveTo>
                    <a:pt x="19" y="0"/>
                  </a:moveTo>
                  <a:lnTo>
                    <a:pt x="18" y="12"/>
                  </a:lnTo>
                  <a:lnTo>
                    <a:pt x="0" y="22"/>
                  </a:lnTo>
                  <a:lnTo>
                    <a:pt x="1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546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956">
              <a:extLst>
                <a:ext uri="{FF2B5EF4-FFF2-40B4-BE49-F238E27FC236}">
                  <a16:creationId xmlns:a16="http://schemas.microsoft.com/office/drawing/2014/main" xmlns="" id="{64AC8C7C-C192-46EC-BA40-682D05F7A3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2582" y="3292490"/>
              <a:ext cx="2503" cy="13765"/>
            </a:xfrm>
            <a:custGeom>
              <a:avLst/>
              <a:gdLst>
                <a:gd name="T0" fmla="*/ 2 w 2"/>
                <a:gd name="T1" fmla="*/ 11 h 11"/>
                <a:gd name="T2" fmla="*/ 0 w 2"/>
                <a:gd name="T3" fmla="*/ 10 h 11"/>
                <a:gd name="T4" fmla="*/ 0 w 2"/>
                <a:gd name="T5" fmla="*/ 0 h 11"/>
                <a:gd name="T6" fmla="*/ 2 w 2"/>
                <a:gd name="T7" fmla="*/ 2 h 11"/>
                <a:gd name="T8" fmla="*/ 2 w 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1">
                  <a:moveTo>
                    <a:pt x="2" y="11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11"/>
                  </a:lnTo>
                  <a:close/>
                </a:path>
              </a:pathLst>
            </a:custGeom>
            <a:solidFill>
              <a:srgbClr val="690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957">
              <a:extLst>
                <a:ext uri="{FF2B5EF4-FFF2-40B4-BE49-F238E27FC236}">
                  <a16:creationId xmlns:a16="http://schemas.microsoft.com/office/drawing/2014/main" xmlns="" id="{8F86B985-B6AD-4894-A258-7D0086B45F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2582" y="3282480"/>
              <a:ext cx="22524" cy="12513"/>
            </a:xfrm>
            <a:custGeom>
              <a:avLst/>
              <a:gdLst>
                <a:gd name="T0" fmla="*/ 2 w 18"/>
                <a:gd name="T1" fmla="*/ 10 h 10"/>
                <a:gd name="T2" fmla="*/ 0 w 18"/>
                <a:gd name="T3" fmla="*/ 8 h 10"/>
                <a:gd name="T4" fmla="*/ 15 w 18"/>
                <a:gd name="T5" fmla="*/ 0 h 10"/>
                <a:gd name="T6" fmla="*/ 18 w 18"/>
                <a:gd name="T7" fmla="*/ 1 h 10"/>
                <a:gd name="T8" fmla="*/ 2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2" y="10"/>
                  </a:moveTo>
                  <a:lnTo>
                    <a:pt x="0" y="8"/>
                  </a:lnTo>
                  <a:lnTo>
                    <a:pt x="15" y="0"/>
                  </a:lnTo>
                  <a:lnTo>
                    <a:pt x="18" y="1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A90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958">
              <a:extLst>
                <a:ext uri="{FF2B5EF4-FFF2-40B4-BE49-F238E27FC236}">
                  <a16:creationId xmlns:a16="http://schemas.microsoft.com/office/drawing/2014/main" xmlns="" id="{AF71CEA3-DB3B-46CF-8EB0-B0DD012303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5085" y="3283730"/>
              <a:ext cx="20021" cy="22524"/>
            </a:xfrm>
            <a:custGeom>
              <a:avLst/>
              <a:gdLst>
                <a:gd name="T0" fmla="*/ 16 w 16"/>
                <a:gd name="T1" fmla="*/ 0 h 18"/>
                <a:gd name="T2" fmla="*/ 16 w 16"/>
                <a:gd name="T3" fmla="*/ 9 h 18"/>
                <a:gd name="T4" fmla="*/ 0 w 16"/>
                <a:gd name="T5" fmla="*/ 18 h 18"/>
                <a:gd name="T6" fmla="*/ 0 w 16"/>
                <a:gd name="T7" fmla="*/ 9 h 18"/>
                <a:gd name="T8" fmla="*/ 16 w 16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0"/>
                  </a:moveTo>
                  <a:lnTo>
                    <a:pt x="16" y="9"/>
                  </a:lnTo>
                  <a:lnTo>
                    <a:pt x="0" y="18"/>
                  </a:lnTo>
                  <a:lnTo>
                    <a:pt x="0" y="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980A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959">
              <a:extLst>
                <a:ext uri="{FF2B5EF4-FFF2-40B4-BE49-F238E27FC236}">
                  <a16:creationId xmlns:a16="http://schemas.microsoft.com/office/drawing/2014/main" xmlns="" id="{0494CBA2-84B2-408E-ACF9-9D65EA8304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3972" y="3289988"/>
              <a:ext cx="96353" cy="60064"/>
            </a:xfrm>
            <a:custGeom>
              <a:avLst/>
              <a:gdLst>
                <a:gd name="T0" fmla="*/ 77 w 77"/>
                <a:gd name="T1" fmla="*/ 0 h 48"/>
                <a:gd name="T2" fmla="*/ 77 w 77"/>
                <a:gd name="T3" fmla="*/ 4 h 48"/>
                <a:gd name="T4" fmla="*/ 0 w 77"/>
                <a:gd name="T5" fmla="*/ 48 h 48"/>
                <a:gd name="T6" fmla="*/ 0 w 77"/>
                <a:gd name="T7" fmla="*/ 44 h 48"/>
                <a:gd name="T8" fmla="*/ 77 w 7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8">
                  <a:moveTo>
                    <a:pt x="77" y="0"/>
                  </a:moveTo>
                  <a:lnTo>
                    <a:pt x="77" y="4"/>
                  </a:lnTo>
                  <a:lnTo>
                    <a:pt x="0" y="48"/>
                  </a:lnTo>
                  <a:lnTo>
                    <a:pt x="0" y="4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C2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960">
              <a:extLst>
                <a:ext uri="{FF2B5EF4-FFF2-40B4-BE49-F238E27FC236}">
                  <a16:creationId xmlns:a16="http://schemas.microsoft.com/office/drawing/2014/main" xmlns="" id="{D9CFBE29-33D6-473A-B8F8-5A25D35B9D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87705" y="3333784"/>
              <a:ext cx="16268" cy="16268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9 h 13"/>
                <a:gd name="T4" fmla="*/ 0 w 13"/>
                <a:gd name="T5" fmla="*/ 0 h 13"/>
                <a:gd name="T6" fmla="*/ 1 w 13"/>
                <a:gd name="T7" fmla="*/ 4 h 13"/>
                <a:gd name="T8" fmla="*/ 13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9"/>
                  </a:lnTo>
                  <a:lnTo>
                    <a:pt x="0" y="0"/>
                  </a:lnTo>
                  <a:lnTo>
                    <a:pt x="1" y="4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B21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961">
              <a:extLst>
                <a:ext uri="{FF2B5EF4-FFF2-40B4-BE49-F238E27FC236}">
                  <a16:creationId xmlns:a16="http://schemas.microsoft.com/office/drawing/2014/main" xmlns="" id="{89FDFFD7-94FB-4610-85FB-E65F75EB707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65181" y="3055987"/>
              <a:ext cx="108867" cy="271540"/>
            </a:xfrm>
            <a:custGeom>
              <a:avLst/>
              <a:gdLst>
                <a:gd name="T0" fmla="*/ 30 w 87"/>
                <a:gd name="T1" fmla="*/ 217 h 217"/>
                <a:gd name="T2" fmla="*/ 30 w 87"/>
                <a:gd name="T3" fmla="*/ 217 h 217"/>
                <a:gd name="T4" fmla="*/ 3 w 87"/>
                <a:gd name="T5" fmla="*/ 177 h 217"/>
                <a:gd name="T6" fmla="*/ 0 w 87"/>
                <a:gd name="T7" fmla="*/ 175 h 217"/>
                <a:gd name="T8" fmla="*/ 0 w 87"/>
                <a:gd name="T9" fmla="*/ 95 h 217"/>
                <a:gd name="T10" fmla="*/ 1 w 87"/>
                <a:gd name="T11" fmla="*/ 91 h 217"/>
                <a:gd name="T12" fmla="*/ 25 w 87"/>
                <a:gd name="T13" fmla="*/ 48 h 217"/>
                <a:gd name="T14" fmla="*/ 43 w 87"/>
                <a:gd name="T15" fmla="*/ 25 h 217"/>
                <a:gd name="T16" fmla="*/ 80 w 87"/>
                <a:gd name="T17" fmla="*/ 0 h 217"/>
                <a:gd name="T18" fmla="*/ 81 w 87"/>
                <a:gd name="T19" fmla="*/ 0 h 217"/>
                <a:gd name="T20" fmla="*/ 83 w 87"/>
                <a:gd name="T21" fmla="*/ 2 h 217"/>
                <a:gd name="T22" fmla="*/ 86 w 87"/>
                <a:gd name="T23" fmla="*/ 52 h 217"/>
                <a:gd name="T24" fmla="*/ 87 w 87"/>
                <a:gd name="T25" fmla="*/ 114 h 217"/>
                <a:gd name="T26" fmla="*/ 85 w 87"/>
                <a:gd name="T27" fmla="*/ 119 h 217"/>
                <a:gd name="T28" fmla="*/ 85 w 87"/>
                <a:gd name="T29" fmla="*/ 121 h 217"/>
                <a:gd name="T30" fmla="*/ 85 w 87"/>
                <a:gd name="T31" fmla="*/ 127 h 217"/>
                <a:gd name="T32" fmla="*/ 80 w 87"/>
                <a:gd name="T33" fmla="*/ 186 h 217"/>
                <a:gd name="T34" fmla="*/ 77 w 87"/>
                <a:gd name="T35" fmla="*/ 190 h 217"/>
                <a:gd name="T36" fmla="*/ 31 w 87"/>
                <a:gd name="T37" fmla="*/ 217 h 217"/>
                <a:gd name="T38" fmla="*/ 30 w 87"/>
                <a:gd name="T39" fmla="*/ 217 h 217"/>
                <a:gd name="T40" fmla="*/ 81 w 87"/>
                <a:gd name="T41" fmla="*/ 2 h 217"/>
                <a:gd name="T42" fmla="*/ 81 w 87"/>
                <a:gd name="T43" fmla="*/ 2 h 217"/>
                <a:gd name="T44" fmla="*/ 44 w 87"/>
                <a:gd name="T45" fmla="*/ 27 h 217"/>
                <a:gd name="T46" fmla="*/ 26 w 87"/>
                <a:gd name="T47" fmla="*/ 48 h 217"/>
                <a:gd name="T48" fmla="*/ 2 w 87"/>
                <a:gd name="T49" fmla="*/ 92 h 217"/>
                <a:gd name="T50" fmla="*/ 1 w 87"/>
                <a:gd name="T51" fmla="*/ 95 h 217"/>
                <a:gd name="T52" fmla="*/ 1 w 87"/>
                <a:gd name="T53" fmla="*/ 175 h 217"/>
                <a:gd name="T54" fmla="*/ 3 w 87"/>
                <a:gd name="T55" fmla="*/ 176 h 217"/>
                <a:gd name="T56" fmla="*/ 31 w 87"/>
                <a:gd name="T57" fmla="*/ 215 h 217"/>
                <a:gd name="T58" fmla="*/ 77 w 87"/>
                <a:gd name="T59" fmla="*/ 189 h 217"/>
                <a:gd name="T60" fmla="*/ 79 w 87"/>
                <a:gd name="T61" fmla="*/ 186 h 217"/>
                <a:gd name="T62" fmla="*/ 83 w 87"/>
                <a:gd name="T63" fmla="*/ 127 h 217"/>
                <a:gd name="T64" fmla="*/ 83 w 87"/>
                <a:gd name="T65" fmla="*/ 121 h 217"/>
                <a:gd name="T66" fmla="*/ 84 w 87"/>
                <a:gd name="T67" fmla="*/ 118 h 217"/>
                <a:gd name="T68" fmla="*/ 86 w 87"/>
                <a:gd name="T69" fmla="*/ 114 h 217"/>
                <a:gd name="T70" fmla="*/ 85 w 87"/>
                <a:gd name="T71" fmla="*/ 52 h 217"/>
                <a:gd name="T72" fmla="*/ 82 w 87"/>
                <a:gd name="T73" fmla="*/ 2 h 217"/>
                <a:gd name="T74" fmla="*/ 81 w 87"/>
                <a:gd name="T75" fmla="*/ 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" h="217">
                  <a:moveTo>
                    <a:pt x="30" y="217"/>
                  </a:moveTo>
                  <a:cubicBezTo>
                    <a:pt x="30" y="217"/>
                    <a:pt x="30" y="217"/>
                    <a:pt x="30" y="217"/>
                  </a:cubicBezTo>
                  <a:cubicBezTo>
                    <a:pt x="29" y="217"/>
                    <a:pt x="38" y="184"/>
                    <a:pt x="3" y="177"/>
                  </a:cubicBezTo>
                  <a:cubicBezTo>
                    <a:pt x="1" y="177"/>
                    <a:pt x="0" y="176"/>
                    <a:pt x="0" y="17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4"/>
                    <a:pt x="0" y="92"/>
                    <a:pt x="1" y="91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32" y="33"/>
                    <a:pt x="43" y="26"/>
                    <a:pt x="43" y="2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1" y="0"/>
                    <a:pt x="81" y="0"/>
                  </a:cubicBezTo>
                  <a:cubicBezTo>
                    <a:pt x="82" y="0"/>
                    <a:pt x="83" y="1"/>
                    <a:pt x="83" y="2"/>
                  </a:cubicBezTo>
                  <a:cubicBezTo>
                    <a:pt x="83" y="2"/>
                    <a:pt x="85" y="28"/>
                    <a:pt x="86" y="52"/>
                  </a:cubicBezTo>
                  <a:cubicBezTo>
                    <a:pt x="87" y="75"/>
                    <a:pt x="87" y="113"/>
                    <a:pt x="87" y="114"/>
                  </a:cubicBezTo>
                  <a:cubicBezTo>
                    <a:pt x="87" y="116"/>
                    <a:pt x="87" y="118"/>
                    <a:pt x="85" y="119"/>
                  </a:cubicBezTo>
                  <a:cubicBezTo>
                    <a:pt x="85" y="120"/>
                    <a:pt x="85" y="121"/>
                    <a:pt x="85" y="121"/>
                  </a:cubicBezTo>
                  <a:cubicBezTo>
                    <a:pt x="85" y="123"/>
                    <a:pt x="85" y="124"/>
                    <a:pt x="85" y="127"/>
                  </a:cubicBezTo>
                  <a:cubicBezTo>
                    <a:pt x="85" y="141"/>
                    <a:pt x="85" y="170"/>
                    <a:pt x="80" y="186"/>
                  </a:cubicBezTo>
                  <a:cubicBezTo>
                    <a:pt x="80" y="188"/>
                    <a:pt x="79" y="189"/>
                    <a:pt x="77" y="190"/>
                  </a:cubicBezTo>
                  <a:cubicBezTo>
                    <a:pt x="31" y="217"/>
                    <a:pt x="31" y="217"/>
                    <a:pt x="31" y="217"/>
                  </a:cubicBezTo>
                  <a:lnTo>
                    <a:pt x="30" y="217"/>
                  </a:lnTo>
                  <a:close/>
                  <a:moveTo>
                    <a:pt x="81" y="2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7"/>
                    <a:pt x="33" y="34"/>
                    <a:pt x="26" y="48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1" y="94"/>
                    <a:pt x="1" y="95"/>
                  </a:cubicBezTo>
                  <a:cubicBezTo>
                    <a:pt x="1" y="175"/>
                    <a:pt x="1" y="175"/>
                    <a:pt x="1" y="175"/>
                  </a:cubicBezTo>
                  <a:cubicBezTo>
                    <a:pt x="1" y="175"/>
                    <a:pt x="2" y="176"/>
                    <a:pt x="3" y="176"/>
                  </a:cubicBezTo>
                  <a:cubicBezTo>
                    <a:pt x="38" y="182"/>
                    <a:pt x="31" y="215"/>
                    <a:pt x="31" y="215"/>
                  </a:cubicBezTo>
                  <a:cubicBezTo>
                    <a:pt x="77" y="189"/>
                    <a:pt x="77" y="189"/>
                    <a:pt x="77" y="189"/>
                  </a:cubicBezTo>
                  <a:cubicBezTo>
                    <a:pt x="78" y="188"/>
                    <a:pt x="79" y="187"/>
                    <a:pt x="79" y="186"/>
                  </a:cubicBezTo>
                  <a:cubicBezTo>
                    <a:pt x="83" y="170"/>
                    <a:pt x="83" y="140"/>
                    <a:pt x="83" y="127"/>
                  </a:cubicBezTo>
                  <a:cubicBezTo>
                    <a:pt x="83" y="124"/>
                    <a:pt x="83" y="123"/>
                    <a:pt x="83" y="121"/>
                  </a:cubicBezTo>
                  <a:cubicBezTo>
                    <a:pt x="83" y="120"/>
                    <a:pt x="84" y="119"/>
                    <a:pt x="84" y="118"/>
                  </a:cubicBezTo>
                  <a:cubicBezTo>
                    <a:pt x="85" y="117"/>
                    <a:pt x="86" y="115"/>
                    <a:pt x="86" y="114"/>
                  </a:cubicBezTo>
                  <a:cubicBezTo>
                    <a:pt x="86" y="113"/>
                    <a:pt x="86" y="75"/>
                    <a:pt x="85" y="52"/>
                  </a:cubicBezTo>
                  <a:cubicBezTo>
                    <a:pt x="83" y="29"/>
                    <a:pt x="82" y="2"/>
                    <a:pt x="82" y="2"/>
                  </a:cubicBezTo>
                  <a:cubicBezTo>
                    <a:pt x="82" y="2"/>
                    <a:pt x="81" y="2"/>
                    <a:pt x="81" y="2"/>
                  </a:cubicBezTo>
                  <a:close/>
                </a:path>
              </a:pathLst>
            </a:custGeom>
            <a:solidFill>
              <a:srgbClr val="CDC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962">
              <a:extLst>
                <a:ext uri="{FF2B5EF4-FFF2-40B4-BE49-F238E27FC236}">
                  <a16:creationId xmlns:a16="http://schemas.microsoft.com/office/drawing/2014/main" xmlns="" id="{A2B9B70E-DACB-4460-B1E7-C938ACC700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87705" y="3278725"/>
              <a:ext cx="112620" cy="66321"/>
            </a:xfrm>
            <a:custGeom>
              <a:avLst/>
              <a:gdLst>
                <a:gd name="T0" fmla="*/ 0 w 90"/>
                <a:gd name="T1" fmla="*/ 44 h 53"/>
                <a:gd name="T2" fmla="*/ 13 w 90"/>
                <a:gd name="T3" fmla="*/ 53 h 53"/>
                <a:gd name="T4" fmla="*/ 90 w 90"/>
                <a:gd name="T5" fmla="*/ 9 h 53"/>
                <a:gd name="T6" fmla="*/ 77 w 90"/>
                <a:gd name="T7" fmla="*/ 0 h 53"/>
                <a:gd name="T8" fmla="*/ 0 w 90"/>
                <a:gd name="T9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3">
                  <a:moveTo>
                    <a:pt x="0" y="44"/>
                  </a:moveTo>
                  <a:lnTo>
                    <a:pt x="13" y="53"/>
                  </a:lnTo>
                  <a:lnTo>
                    <a:pt x="90" y="9"/>
                  </a:lnTo>
                  <a:lnTo>
                    <a:pt x="77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963">
              <a:extLst>
                <a:ext uri="{FF2B5EF4-FFF2-40B4-BE49-F238E27FC236}">
                  <a16:creationId xmlns:a16="http://schemas.microsoft.com/office/drawing/2014/main" xmlns="" id="{11CDF404-3B9E-4C7B-83A7-83149C7FAD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85202" y="3293741"/>
              <a:ext cx="18770" cy="52556"/>
            </a:xfrm>
            <a:custGeom>
              <a:avLst/>
              <a:gdLst>
                <a:gd name="T0" fmla="*/ 15 w 15"/>
                <a:gd name="T1" fmla="*/ 42 h 42"/>
                <a:gd name="T2" fmla="*/ 0 w 15"/>
                <a:gd name="T3" fmla="*/ 0 h 42"/>
                <a:gd name="T4" fmla="*/ 2 w 15"/>
                <a:gd name="T5" fmla="*/ 32 h 42"/>
                <a:gd name="T6" fmla="*/ 15 w 1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2">
                  <a:moveTo>
                    <a:pt x="15" y="42"/>
                  </a:moveTo>
                  <a:cubicBezTo>
                    <a:pt x="15" y="42"/>
                    <a:pt x="15" y="15"/>
                    <a:pt x="0" y="0"/>
                  </a:cubicBezTo>
                  <a:cubicBezTo>
                    <a:pt x="2" y="32"/>
                    <a:pt x="2" y="32"/>
                    <a:pt x="2" y="32"/>
                  </a:cubicBezTo>
                  <a:lnTo>
                    <a:pt x="15" y="42"/>
                  </a:lnTo>
                  <a:close/>
                </a:path>
              </a:pathLst>
            </a:custGeom>
            <a:solidFill>
              <a:srgbClr val="AD1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964">
              <a:extLst>
                <a:ext uri="{FF2B5EF4-FFF2-40B4-BE49-F238E27FC236}">
                  <a16:creationId xmlns:a16="http://schemas.microsoft.com/office/drawing/2014/main" xmlns="" id="{6C451B75-9C31-4EC9-9DC3-B74888BE5A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85202" y="3293741"/>
              <a:ext cx="23776" cy="52556"/>
            </a:xfrm>
            <a:custGeom>
              <a:avLst/>
              <a:gdLst>
                <a:gd name="T0" fmla="*/ 0 w 19"/>
                <a:gd name="T1" fmla="*/ 0 h 42"/>
                <a:gd name="T2" fmla="*/ 2 w 19"/>
                <a:gd name="T3" fmla="*/ 0 h 42"/>
                <a:gd name="T4" fmla="*/ 19 w 19"/>
                <a:gd name="T5" fmla="*/ 40 h 42"/>
                <a:gd name="T6" fmla="*/ 15 w 19"/>
                <a:gd name="T7" fmla="*/ 42 h 42"/>
                <a:gd name="T8" fmla="*/ 12 w 19"/>
                <a:gd name="T9" fmla="*/ 22 h 42"/>
                <a:gd name="T10" fmla="*/ 0 w 19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8" y="11"/>
                    <a:pt x="19" y="40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31"/>
                    <a:pt x="12" y="22"/>
                  </a:cubicBezTo>
                  <a:cubicBezTo>
                    <a:pt x="9" y="1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965">
              <a:extLst>
                <a:ext uri="{FF2B5EF4-FFF2-40B4-BE49-F238E27FC236}">
                  <a16:creationId xmlns:a16="http://schemas.microsoft.com/office/drawing/2014/main" xmlns="" id="{5CB5FC3E-2A40-48CE-B88D-FC04F77925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56421" y="3186126"/>
              <a:ext cx="31284" cy="42545"/>
            </a:xfrm>
            <a:custGeom>
              <a:avLst/>
              <a:gdLst>
                <a:gd name="T0" fmla="*/ 24 w 25"/>
                <a:gd name="T1" fmla="*/ 19 h 34"/>
                <a:gd name="T2" fmla="*/ 15 w 25"/>
                <a:gd name="T3" fmla="*/ 19 h 34"/>
                <a:gd name="T4" fmla="*/ 15 w 25"/>
                <a:gd name="T5" fmla="*/ 14 h 34"/>
                <a:gd name="T6" fmla="*/ 11 w 25"/>
                <a:gd name="T7" fmla="*/ 2 h 34"/>
                <a:gd name="T8" fmla="*/ 4 w 25"/>
                <a:gd name="T9" fmla="*/ 17 h 34"/>
                <a:gd name="T10" fmla="*/ 5 w 25"/>
                <a:gd name="T11" fmla="*/ 32 h 34"/>
                <a:gd name="T12" fmla="*/ 13 w 25"/>
                <a:gd name="T13" fmla="*/ 27 h 34"/>
                <a:gd name="T14" fmla="*/ 25 w 25"/>
                <a:gd name="T15" fmla="*/ 26 h 34"/>
                <a:gd name="T16" fmla="*/ 24 w 25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4">
                  <a:moveTo>
                    <a:pt x="24" y="19"/>
                  </a:move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6"/>
                    <a:pt x="15" y="14"/>
                  </a:cubicBezTo>
                  <a:cubicBezTo>
                    <a:pt x="14" y="3"/>
                    <a:pt x="12" y="0"/>
                    <a:pt x="11" y="2"/>
                  </a:cubicBezTo>
                  <a:cubicBezTo>
                    <a:pt x="9" y="7"/>
                    <a:pt x="9" y="6"/>
                    <a:pt x="4" y="17"/>
                  </a:cubicBezTo>
                  <a:cubicBezTo>
                    <a:pt x="1" y="27"/>
                    <a:pt x="0" y="34"/>
                    <a:pt x="5" y="32"/>
                  </a:cubicBezTo>
                  <a:cubicBezTo>
                    <a:pt x="7" y="31"/>
                    <a:pt x="13" y="27"/>
                    <a:pt x="13" y="27"/>
                  </a:cubicBezTo>
                  <a:cubicBezTo>
                    <a:pt x="25" y="26"/>
                    <a:pt x="25" y="26"/>
                    <a:pt x="25" y="26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966">
              <a:extLst>
                <a:ext uri="{FF2B5EF4-FFF2-40B4-BE49-F238E27FC236}">
                  <a16:creationId xmlns:a16="http://schemas.microsoft.com/office/drawing/2014/main" xmlns="" id="{CAF9AF4F-75F8-451F-B2BD-F49845BFB0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85202" y="3178618"/>
              <a:ext cx="21273" cy="51305"/>
            </a:xfrm>
            <a:custGeom>
              <a:avLst/>
              <a:gdLst>
                <a:gd name="T0" fmla="*/ 17 w 17"/>
                <a:gd name="T1" fmla="*/ 38 h 41"/>
                <a:gd name="T2" fmla="*/ 13 w 17"/>
                <a:gd name="T3" fmla="*/ 40 h 41"/>
                <a:gd name="T4" fmla="*/ 4 w 17"/>
                <a:gd name="T5" fmla="*/ 36 h 41"/>
                <a:gd name="T6" fmla="*/ 0 w 17"/>
                <a:gd name="T7" fmla="*/ 30 h 41"/>
                <a:gd name="T8" fmla="*/ 0 w 17"/>
                <a:gd name="T9" fmla="*/ 4 h 41"/>
                <a:gd name="T10" fmla="*/ 4 w 17"/>
                <a:gd name="T11" fmla="*/ 1 h 41"/>
                <a:gd name="T12" fmla="*/ 13 w 17"/>
                <a:gd name="T13" fmla="*/ 6 h 41"/>
                <a:gd name="T14" fmla="*/ 17 w 17"/>
                <a:gd name="T15" fmla="*/ 11 h 41"/>
                <a:gd name="T16" fmla="*/ 17 w 17"/>
                <a:gd name="T17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1">
                  <a:moveTo>
                    <a:pt x="17" y="38"/>
                  </a:moveTo>
                  <a:cubicBezTo>
                    <a:pt x="17" y="40"/>
                    <a:pt x="15" y="41"/>
                    <a:pt x="13" y="4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" y="35"/>
                    <a:pt x="0" y="33"/>
                    <a:pt x="0" y="3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7"/>
                    <a:pt x="17" y="9"/>
                    <a:pt x="17" y="11"/>
                  </a:cubicBezTo>
                  <a:lnTo>
                    <a:pt x="17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967">
              <a:extLst>
                <a:ext uri="{FF2B5EF4-FFF2-40B4-BE49-F238E27FC236}">
                  <a16:creationId xmlns:a16="http://schemas.microsoft.com/office/drawing/2014/main" xmlns="" id="{50DD725C-A455-43FE-B50B-D5CA785D04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78945" y="3179870"/>
              <a:ext cx="25027" cy="50053"/>
            </a:xfrm>
            <a:custGeom>
              <a:avLst/>
              <a:gdLst>
                <a:gd name="T0" fmla="*/ 0 w 20"/>
                <a:gd name="T1" fmla="*/ 6 h 40"/>
                <a:gd name="T2" fmla="*/ 7 w 20"/>
                <a:gd name="T3" fmla="*/ 0 h 40"/>
                <a:gd name="T4" fmla="*/ 20 w 20"/>
                <a:gd name="T5" fmla="*/ 8 h 40"/>
                <a:gd name="T6" fmla="*/ 19 w 20"/>
                <a:gd name="T7" fmla="*/ 39 h 40"/>
                <a:gd name="T8" fmla="*/ 11 w 20"/>
                <a:gd name="T9" fmla="*/ 39 h 40"/>
                <a:gd name="T10" fmla="*/ 0 w 20"/>
                <a:gd name="T1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0">
                  <a:moveTo>
                    <a:pt x="0" y="6"/>
                  </a:moveTo>
                  <a:cubicBezTo>
                    <a:pt x="2" y="2"/>
                    <a:pt x="7" y="0"/>
                    <a:pt x="7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5" y="40"/>
                    <a:pt x="11" y="39"/>
                  </a:cubicBezTo>
                  <a:cubicBezTo>
                    <a:pt x="7" y="38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CCC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968">
              <a:extLst>
                <a:ext uri="{FF2B5EF4-FFF2-40B4-BE49-F238E27FC236}">
                  <a16:creationId xmlns:a16="http://schemas.microsoft.com/office/drawing/2014/main" xmlns="" id="{ACB37B23-37FA-48A9-B853-A5F2FCAFE1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77694" y="3184875"/>
              <a:ext cx="18770" cy="43797"/>
            </a:xfrm>
            <a:custGeom>
              <a:avLst/>
              <a:gdLst>
                <a:gd name="T0" fmla="*/ 0 w 15"/>
                <a:gd name="T1" fmla="*/ 3 h 35"/>
                <a:gd name="T2" fmla="*/ 4 w 15"/>
                <a:gd name="T3" fmla="*/ 1 h 35"/>
                <a:gd name="T4" fmla="*/ 12 w 15"/>
                <a:gd name="T5" fmla="*/ 5 h 35"/>
                <a:gd name="T6" fmla="*/ 15 w 15"/>
                <a:gd name="T7" fmla="*/ 10 h 35"/>
                <a:gd name="T8" fmla="*/ 15 w 15"/>
                <a:gd name="T9" fmla="*/ 32 h 35"/>
                <a:gd name="T10" fmla="*/ 11 w 15"/>
                <a:gd name="T11" fmla="*/ 34 h 35"/>
                <a:gd name="T12" fmla="*/ 4 w 15"/>
                <a:gd name="T13" fmla="*/ 31 h 35"/>
                <a:gd name="T14" fmla="*/ 0 w 15"/>
                <a:gd name="T15" fmla="*/ 26 h 35"/>
                <a:gd name="T16" fmla="*/ 0 w 15"/>
                <a:gd name="T17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5">
                  <a:moveTo>
                    <a:pt x="0" y="3"/>
                  </a:moveTo>
                  <a:cubicBezTo>
                    <a:pt x="0" y="1"/>
                    <a:pt x="2" y="0"/>
                    <a:pt x="4" y="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6"/>
                    <a:pt x="15" y="8"/>
                    <a:pt x="15" y="10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4"/>
                    <a:pt x="13" y="35"/>
                    <a:pt x="11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0"/>
                    <a:pt x="0" y="28"/>
                    <a:pt x="0" y="2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7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969">
              <a:extLst>
                <a:ext uri="{FF2B5EF4-FFF2-40B4-BE49-F238E27FC236}">
                  <a16:creationId xmlns:a16="http://schemas.microsoft.com/office/drawing/2014/main" xmlns="" id="{0F512434-0ABE-4B30-92D3-D9DC0EFFF6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9865" y="3243688"/>
              <a:ext cx="16268" cy="20021"/>
            </a:xfrm>
            <a:custGeom>
              <a:avLst/>
              <a:gdLst>
                <a:gd name="T0" fmla="*/ 13 w 13"/>
                <a:gd name="T1" fmla="*/ 16 h 16"/>
                <a:gd name="T2" fmla="*/ 0 w 13"/>
                <a:gd name="T3" fmla="*/ 0 h 16"/>
                <a:gd name="T4" fmla="*/ 13 w 13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6">
                  <a:moveTo>
                    <a:pt x="13" y="16"/>
                  </a:moveTo>
                  <a:cubicBezTo>
                    <a:pt x="13" y="16"/>
                    <a:pt x="4" y="8"/>
                    <a:pt x="0" y="0"/>
                  </a:cubicBezTo>
                  <a:cubicBezTo>
                    <a:pt x="0" y="0"/>
                    <a:pt x="3" y="8"/>
                    <a:pt x="13" y="16"/>
                  </a:cubicBezTo>
                  <a:close/>
                </a:path>
              </a:pathLst>
            </a:custGeom>
            <a:solidFill>
              <a:srgbClr val="E0B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970">
              <a:extLst>
                <a:ext uri="{FF2B5EF4-FFF2-40B4-BE49-F238E27FC236}">
                  <a16:creationId xmlns:a16="http://schemas.microsoft.com/office/drawing/2014/main" xmlns="" id="{9B265627-25A3-4BFF-B747-F7EDD06D1F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8207" y="2795709"/>
              <a:ext cx="23776" cy="277797"/>
            </a:xfrm>
            <a:custGeom>
              <a:avLst/>
              <a:gdLst>
                <a:gd name="T0" fmla="*/ 0 w 19"/>
                <a:gd name="T1" fmla="*/ 14 h 222"/>
                <a:gd name="T2" fmla="*/ 11 w 19"/>
                <a:gd name="T3" fmla="*/ 8 h 222"/>
                <a:gd name="T4" fmla="*/ 13 w 19"/>
                <a:gd name="T5" fmla="*/ 0 h 222"/>
                <a:gd name="T6" fmla="*/ 19 w 19"/>
                <a:gd name="T7" fmla="*/ 13 h 222"/>
                <a:gd name="T8" fmla="*/ 19 w 19"/>
                <a:gd name="T9" fmla="*/ 205 h 222"/>
                <a:gd name="T10" fmla="*/ 15 w 19"/>
                <a:gd name="T11" fmla="*/ 212 h 222"/>
                <a:gd name="T12" fmla="*/ 0 w 19"/>
                <a:gd name="T13" fmla="*/ 222 h 222"/>
                <a:gd name="T14" fmla="*/ 0 w 19"/>
                <a:gd name="T15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22">
                  <a:moveTo>
                    <a:pt x="0" y="14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7" y="4"/>
                    <a:pt x="13" y="0"/>
                    <a:pt x="13" y="0"/>
                  </a:cubicBezTo>
                  <a:cubicBezTo>
                    <a:pt x="19" y="4"/>
                    <a:pt x="19" y="8"/>
                    <a:pt x="19" y="13"/>
                  </a:cubicBezTo>
                  <a:cubicBezTo>
                    <a:pt x="19" y="205"/>
                    <a:pt x="19" y="205"/>
                    <a:pt x="19" y="205"/>
                  </a:cubicBezTo>
                  <a:cubicBezTo>
                    <a:pt x="19" y="208"/>
                    <a:pt x="18" y="211"/>
                    <a:pt x="15" y="212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E2DF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Freeform 971">
              <a:extLst>
                <a:ext uri="{FF2B5EF4-FFF2-40B4-BE49-F238E27FC236}">
                  <a16:creationId xmlns:a16="http://schemas.microsoft.com/office/drawing/2014/main" xmlns="" id="{A62F81B8-C0E1-4B4F-A2FF-804C8A578A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53811" y="3032212"/>
              <a:ext cx="77583" cy="176439"/>
            </a:xfrm>
            <a:custGeom>
              <a:avLst/>
              <a:gdLst>
                <a:gd name="T0" fmla="*/ 0 w 62"/>
                <a:gd name="T1" fmla="*/ 0 h 141"/>
                <a:gd name="T2" fmla="*/ 11 w 62"/>
                <a:gd name="T3" fmla="*/ 65 h 141"/>
                <a:gd name="T4" fmla="*/ 26 w 62"/>
                <a:gd name="T5" fmla="*/ 130 h 141"/>
                <a:gd name="T6" fmla="*/ 40 w 62"/>
                <a:gd name="T7" fmla="*/ 133 h 141"/>
                <a:gd name="T8" fmla="*/ 40 w 62"/>
                <a:gd name="T9" fmla="*/ 134 h 141"/>
                <a:gd name="T10" fmla="*/ 40 w 62"/>
                <a:gd name="T11" fmla="*/ 134 h 141"/>
                <a:gd name="T12" fmla="*/ 39 w 62"/>
                <a:gd name="T13" fmla="*/ 135 h 141"/>
                <a:gd name="T14" fmla="*/ 39 w 62"/>
                <a:gd name="T15" fmla="*/ 135 h 141"/>
                <a:gd name="T16" fmla="*/ 26 w 62"/>
                <a:gd name="T17" fmla="*/ 132 h 141"/>
                <a:gd name="T18" fmla="*/ 26 w 62"/>
                <a:gd name="T19" fmla="*/ 133 h 141"/>
                <a:gd name="T20" fmla="*/ 55 w 62"/>
                <a:gd name="T21" fmla="*/ 141 h 141"/>
                <a:gd name="T22" fmla="*/ 56 w 62"/>
                <a:gd name="T23" fmla="*/ 141 h 141"/>
                <a:gd name="T24" fmla="*/ 59 w 62"/>
                <a:gd name="T25" fmla="*/ 139 h 141"/>
                <a:gd name="T26" fmla="*/ 62 w 62"/>
                <a:gd name="T27" fmla="*/ 133 h 141"/>
                <a:gd name="T28" fmla="*/ 40 w 62"/>
                <a:gd name="T29" fmla="*/ 52 h 141"/>
                <a:gd name="T30" fmla="*/ 33 w 62"/>
                <a:gd name="T31" fmla="*/ 18 h 141"/>
                <a:gd name="T32" fmla="*/ 0 w 62"/>
                <a:gd name="T3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141">
                  <a:moveTo>
                    <a:pt x="0" y="0"/>
                  </a:moveTo>
                  <a:cubicBezTo>
                    <a:pt x="1" y="18"/>
                    <a:pt x="5" y="39"/>
                    <a:pt x="11" y="65"/>
                  </a:cubicBezTo>
                  <a:cubicBezTo>
                    <a:pt x="16" y="87"/>
                    <a:pt x="21" y="109"/>
                    <a:pt x="26" y="130"/>
                  </a:cubicBezTo>
                  <a:cubicBezTo>
                    <a:pt x="34" y="132"/>
                    <a:pt x="40" y="132"/>
                    <a:pt x="40" y="133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0" y="134"/>
                    <a:pt x="39" y="135"/>
                    <a:pt x="39" y="135"/>
                  </a:cubicBezTo>
                  <a:cubicBezTo>
                    <a:pt x="39" y="135"/>
                    <a:pt x="39" y="135"/>
                    <a:pt x="39" y="135"/>
                  </a:cubicBezTo>
                  <a:cubicBezTo>
                    <a:pt x="37" y="134"/>
                    <a:pt x="32" y="134"/>
                    <a:pt x="26" y="132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35" y="136"/>
                    <a:pt x="45" y="138"/>
                    <a:pt x="55" y="141"/>
                  </a:cubicBezTo>
                  <a:cubicBezTo>
                    <a:pt x="55" y="141"/>
                    <a:pt x="56" y="141"/>
                    <a:pt x="56" y="141"/>
                  </a:cubicBezTo>
                  <a:cubicBezTo>
                    <a:pt x="57" y="141"/>
                    <a:pt x="59" y="140"/>
                    <a:pt x="59" y="139"/>
                  </a:cubicBezTo>
                  <a:cubicBezTo>
                    <a:pt x="60" y="137"/>
                    <a:pt x="61" y="135"/>
                    <a:pt x="62" y="133"/>
                  </a:cubicBezTo>
                  <a:cubicBezTo>
                    <a:pt x="54" y="102"/>
                    <a:pt x="45" y="70"/>
                    <a:pt x="40" y="52"/>
                  </a:cubicBezTo>
                  <a:cubicBezTo>
                    <a:pt x="37" y="39"/>
                    <a:pt x="35" y="28"/>
                    <a:pt x="33" y="18"/>
                  </a:cubicBezTo>
                  <a:cubicBezTo>
                    <a:pt x="19" y="12"/>
                    <a:pt x="8" y="5"/>
                    <a:pt x="0" y="0"/>
                  </a:cubicBezTo>
                </a:path>
              </a:pathLst>
            </a:custGeom>
            <a:solidFill>
              <a:srgbClr val="96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972">
              <a:extLst>
                <a:ext uri="{FF2B5EF4-FFF2-40B4-BE49-F238E27FC236}">
                  <a16:creationId xmlns:a16="http://schemas.microsoft.com/office/drawing/2014/main" xmlns="" id="{687225E1-A15A-4643-9FFA-A849737F9C0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52561" y="3030961"/>
              <a:ext cx="80086" cy="178941"/>
            </a:xfrm>
            <a:custGeom>
              <a:avLst/>
              <a:gdLst>
                <a:gd name="T0" fmla="*/ 63 w 64"/>
                <a:gd name="T1" fmla="*/ 134 h 143"/>
                <a:gd name="T2" fmla="*/ 60 w 64"/>
                <a:gd name="T3" fmla="*/ 140 h 143"/>
                <a:gd name="T4" fmla="*/ 57 w 64"/>
                <a:gd name="T5" fmla="*/ 142 h 143"/>
                <a:gd name="T6" fmla="*/ 56 w 64"/>
                <a:gd name="T7" fmla="*/ 142 h 143"/>
                <a:gd name="T8" fmla="*/ 27 w 64"/>
                <a:gd name="T9" fmla="*/ 134 h 143"/>
                <a:gd name="T10" fmla="*/ 28 w 64"/>
                <a:gd name="T11" fmla="*/ 135 h 143"/>
                <a:gd name="T12" fmla="*/ 56 w 64"/>
                <a:gd name="T13" fmla="*/ 142 h 143"/>
                <a:gd name="T14" fmla="*/ 57 w 64"/>
                <a:gd name="T15" fmla="*/ 143 h 143"/>
                <a:gd name="T16" fmla="*/ 61 w 64"/>
                <a:gd name="T17" fmla="*/ 140 h 143"/>
                <a:gd name="T18" fmla="*/ 64 w 64"/>
                <a:gd name="T19" fmla="*/ 135 h 143"/>
                <a:gd name="T20" fmla="*/ 63 w 64"/>
                <a:gd name="T21" fmla="*/ 134 h 143"/>
                <a:gd name="T22" fmla="*/ 0 w 64"/>
                <a:gd name="T23" fmla="*/ 0 h 143"/>
                <a:gd name="T24" fmla="*/ 1 w 64"/>
                <a:gd name="T25" fmla="*/ 1 h 143"/>
                <a:gd name="T26" fmla="*/ 34 w 64"/>
                <a:gd name="T27" fmla="*/ 19 h 143"/>
                <a:gd name="T28" fmla="*/ 34 w 64"/>
                <a:gd name="T29" fmla="*/ 18 h 143"/>
                <a:gd name="T30" fmla="*/ 0 w 64"/>
                <a:gd name="T3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43">
                  <a:moveTo>
                    <a:pt x="63" y="134"/>
                  </a:moveTo>
                  <a:cubicBezTo>
                    <a:pt x="62" y="136"/>
                    <a:pt x="61" y="138"/>
                    <a:pt x="60" y="140"/>
                  </a:cubicBezTo>
                  <a:cubicBezTo>
                    <a:pt x="60" y="141"/>
                    <a:pt x="58" y="142"/>
                    <a:pt x="57" y="142"/>
                  </a:cubicBezTo>
                  <a:cubicBezTo>
                    <a:pt x="57" y="142"/>
                    <a:pt x="56" y="142"/>
                    <a:pt x="56" y="142"/>
                  </a:cubicBezTo>
                  <a:cubicBezTo>
                    <a:pt x="46" y="139"/>
                    <a:pt x="36" y="137"/>
                    <a:pt x="27" y="134"/>
                  </a:cubicBezTo>
                  <a:cubicBezTo>
                    <a:pt x="28" y="134"/>
                    <a:pt x="28" y="135"/>
                    <a:pt x="28" y="135"/>
                  </a:cubicBezTo>
                  <a:cubicBezTo>
                    <a:pt x="36" y="138"/>
                    <a:pt x="46" y="140"/>
                    <a:pt x="56" y="142"/>
                  </a:cubicBezTo>
                  <a:cubicBezTo>
                    <a:pt x="56" y="143"/>
                    <a:pt x="57" y="143"/>
                    <a:pt x="57" y="143"/>
                  </a:cubicBezTo>
                  <a:cubicBezTo>
                    <a:pt x="59" y="143"/>
                    <a:pt x="60" y="142"/>
                    <a:pt x="61" y="140"/>
                  </a:cubicBezTo>
                  <a:cubicBezTo>
                    <a:pt x="62" y="139"/>
                    <a:pt x="63" y="137"/>
                    <a:pt x="64" y="135"/>
                  </a:cubicBezTo>
                  <a:cubicBezTo>
                    <a:pt x="63" y="135"/>
                    <a:pt x="63" y="134"/>
                    <a:pt x="63" y="134"/>
                  </a:cubicBezTo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9" y="6"/>
                    <a:pt x="20" y="13"/>
                    <a:pt x="34" y="19"/>
                  </a:cubicBezTo>
                  <a:cubicBezTo>
                    <a:pt x="34" y="19"/>
                    <a:pt x="34" y="19"/>
                    <a:pt x="34" y="18"/>
                  </a:cubicBezTo>
                  <a:cubicBezTo>
                    <a:pt x="20" y="11"/>
                    <a:pt x="9" y="5"/>
                    <a:pt x="0" y="0"/>
                  </a:cubicBezTo>
                </a:path>
              </a:pathLst>
            </a:custGeom>
            <a:solidFill>
              <a:srgbClr val="96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973">
              <a:extLst>
                <a:ext uri="{FF2B5EF4-FFF2-40B4-BE49-F238E27FC236}">
                  <a16:creationId xmlns:a16="http://schemas.microsoft.com/office/drawing/2014/main" xmlns="" id="{615A0142-B02D-444A-8588-B1EF200A63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6346" y="3194886"/>
              <a:ext cx="17519" cy="5005"/>
            </a:xfrm>
            <a:custGeom>
              <a:avLst/>
              <a:gdLst>
                <a:gd name="T0" fmla="*/ 0 w 14"/>
                <a:gd name="T1" fmla="*/ 0 h 4"/>
                <a:gd name="T2" fmla="*/ 0 w 14"/>
                <a:gd name="T3" fmla="*/ 1 h 4"/>
                <a:gd name="T4" fmla="*/ 14 w 14"/>
                <a:gd name="T5" fmla="*/ 4 h 4"/>
                <a:gd name="T6" fmla="*/ 14 w 14"/>
                <a:gd name="T7" fmla="*/ 4 h 4"/>
                <a:gd name="T8" fmla="*/ 14 w 14"/>
                <a:gd name="T9" fmla="*/ 4 h 4"/>
                <a:gd name="T10" fmla="*/ 14 w 14"/>
                <a:gd name="T11" fmla="*/ 3 h 4"/>
                <a:gd name="T12" fmla="*/ 0 w 1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8" y="3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8" y="2"/>
                    <a:pt x="0" y="0"/>
                  </a:cubicBezTo>
                </a:path>
              </a:pathLst>
            </a:custGeom>
            <a:solidFill>
              <a:srgbClr val="60D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974">
              <a:extLst>
                <a:ext uri="{FF2B5EF4-FFF2-40B4-BE49-F238E27FC236}">
                  <a16:creationId xmlns:a16="http://schemas.microsoft.com/office/drawing/2014/main" xmlns="" id="{1A359319-F090-4EE6-8C6D-A6D291A20F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6346" y="3196137"/>
              <a:ext cx="17519" cy="5005"/>
            </a:xfrm>
            <a:custGeom>
              <a:avLst/>
              <a:gdLst>
                <a:gd name="T0" fmla="*/ 0 w 14"/>
                <a:gd name="T1" fmla="*/ 0 h 4"/>
                <a:gd name="T2" fmla="*/ 0 w 14"/>
                <a:gd name="T3" fmla="*/ 1 h 4"/>
                <a:gd name="T4" fmla="*/ 13 w 14"/>
                <a:gd name="T5" fmla="*/ 4 h 4"/>
                <a:gd name="T6" fmla="*/ 13 w 14"/>
                <a:gd name="T7" fmla="*/ 4 h 4"/>
                <a:gd name="T8" fmla="*/ 14 w 14"/>
                <a:gd name="T9" fmla="*/ 3 h 4"/>
                <a:gd name="T10" fmla="*/ 14 w 14"/>
                <a:gd name="T11" fmla="*/ 3 h 4"/>
                <a:gd name="T12" fmla="*/ 0 w 1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6" y="3"/>
                    <a:pt x="11" y="3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8" y="2"/>
                    <a:pt x="0" y="0"/>
                  </a:cubicBezTo>
                </a:path>
              </a:pathLst>
            </a:custGeom>
            <a:solidFill>
              <a:srgbClr val="6FD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975">
              <a:extLst>
                <a:ext uri="{FF2B5EF4-FFF2-40B4-BE49-F238E27FC236}">
                  <a16:creationId xmlns:a16="http://schemas.microsoft.com/office/drawing/2014/main" xmlns="" id="{F43C2180-B2E2-4FD5-8059-EBBAFB0CD2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14089" y="3000929"/>
              <a:ext cx="367893" cy="275294"/>
            </a:xfrm>
            <a:custGeom>
              <a:avLst/>
              <a:gdLst>
                <a:gd name="T0" fmla="*/ 0 w 294"/>
                <a:gd name="T1" fmla="*/ 169 h 220"/>
                <a:gd name="T2" fmla="*/ 294 w 294"/>
                <a:gd name="T3" fmla="*/ 0 h 220"/>
                <a:gd name="T4" fmla="*/ 294 w 294"/>
                <a:gd name="T5" fmla="*/ 39 h 220"/>
                <a:gd name="T6" fmla="*/ 284 w 294"/>
                <a:gd name="T7" fmla="*/ 57 h 220"/>
                <a:gd name="T8" fmla="*/ 0 w 294"/>
                <a:gd name="T9" fmla="*/ 220 h 220"/>
                <a:gd name="T10" fmla="*/ 0 w 294"/>
                <a:gd name="T11" fmla="*/ 16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20">
                  <a:moveTo>
                    <a:pt x="0" y="169"/>
                  </a:moveTo>
                  <a:cubicBezTo>
                    <a:pt x="294" y="0"/>
                    <a:pt x="294" y="0"/>
                    <a:pt x="294" y="0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4" y="46"/>
                    <a:pt x="292" y="51"/>
                    <a:pt x="284" y="57"/>
                  </a:cubicBezTo>
                  <a:cubicBezTo>
                    <a:pt x="0" y="220"/>
                    <a:pt x="0" y="220"/>
                    <a:pt x="0" y="220"/>
                  </a:cubicBezTo>
                  <a:lnTo>
                    <a:pt x="0" y="169"/>
                  </a:lnTo>
                  <a:close/>
                </a:path>
              </a:pathLst>
            </a:custGeom>
            <a:solidFill>
              <a:srgbClr val="F94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Freeform 976">
              <a:extLst>
                <a:ext uri="{FF2B5EF4-FFF2-40B4-BE49-F238E27FC236}">
                  <a16:creationId xmlns:a16="http://schemas.microsoft.com/office/drawing/2014/main" xmlns="" id="{B7482CC0-8069-4EC8-8792-B112DD38FF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31608" y="3020950"/>
              <a:ext cx="38792" cy="135144"/>
            </a:xfrm>
            <a:custGeom>
              <a:avLst/>
              <a:gdLst>
                <a:gd name="T0" fmla="*/ 31 w 31"/>
                <a:gd name="T1" fmla="*/ 0 h 108"/>
                <a:gd name="T2" fmla="*/ 31 w 31"/>
                <a:gd name="T3" fmla="*/ 90 h 108"/>
                <a:gd name="T4" fmla="*/ 0 w 31"/>
                <a:gd name="T5" fmla="*/ 108 h 108"/>
                <a:gd name="T6" fmla="*/ 0 w 31"/>
                <a:gd name="T7" fmla="*/ 17 h 108"/>
                <a:gd name="T8" fmla="*/ 31 w 31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8">
                  <a:moveTo>
                    <a:pt x="31" y="0"/>
                  </a:moveTo>
                  <a:lnTo>
                    <a:pt x="31" y="90"/>
                  </a:lnTo>
                  <a:lnTo>
                    <a:pt x="0" y="108"/>
                  </a:lnTo>
                  <a:lnTo>
                    <a:pt x="0" y="1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B9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Freeform 977">
              <a:extLst>
                <a:ext uri="{FF2B5EF4-FFF2-40B4-BE49-F238E27FC236}">
                  <a16:creationId xmlns:a16="http://schemas.microsoft.com/office/drawing/2014/main" xmlns="" id="{1CAE5B1E-8426-4460-AC3A-6DA9BC4702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82913" y="2992170"/>
              <a:ext cx="37540" cy="135144"/>
            </a:xfrm>
            <a:custGeom>
              <a:avLst/>
              <a:gdLst>
                <a:gd name="T0" fmla="*/ 30 w 30"/>
                <a:gd name="T1" fmla="*/ 0 h 108"/>
                <a:gd name="T2" fmla="*/ 30 w 30"/>
                <a:gd name="T3" fmla="*/ 91 h 108"/>
                <a:gd name="T4" fmla="*/ 0 w 30"/>
                <a:gd name="T5" fmla="*/ 108 h 108"/>
                <a:gd name="T6" fmla="*/ 0 w 30"/>
                <a:gd name="T7" fmla="*/ 18 h 108"/>
                <a:gd name="T8" fmla="*/ 30 w 30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8">
                  <a:moveTo>
                    <a:pt x="30" y="0"/>
                  </a:moveTo>
                  <a:lnTo>
                    <a:pt x="30" y="91"/>
                  </a:lnTo>
                  <a:lnTo>
                    <a:pt x="0" y="108"/>
                  </a:lnTo>
                  <a:lnTo>
                    <a:pt x="0" y="1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6B9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978">
              <a:extLst>
                <a:ext uri="{FF2B5EF4-FFF2-40B4-BE49-F238E27FC236}">
                  <a16:creationId xmlns:a16="http://schemas.microsoft.com/office/drawing/2014/main" xmlns="" id="{FA15098A-5360-4251-8CDD-7A36A450F8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31608" y="3108543"/>
              <a:ext cx="38792" cy="47551"/>
            </a:xfrm>
            <a:custGeom>
              <a:avLst/>
              <a:gdLst>
                <a:gd name="T0" fmla="*/ 31 w 31"/>
                <a:gd name="T1" fmla="*/ 0 h 38"/>
                <a:gd name="T2" fmla="*/ 0 w 31"/>
                <a:gd name="T3" fmla="*/ 38 h 38"/>
                <a:gd name="T4" fmla="*/ 31 w 31"/>
                <a:gd name="T5" fmla="*/ 20 h 38"/>
                <a:gd name="T6" fmla="*/ 31 w 31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8">
                  <a:moveTo>
                    <a:pt x="31" y="0"/>
                  </a:moveTo>
                  <a:lnTo>
                    <a:pt x="0" y="38"/>
                  </a:lnTo>
                  <a:lnTo>
                    <a:pt x="31" y="2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57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Freeform 979">
              <a:extLst>
                <a:ext uri="{FF2B5EF4-FFF2-40B4-BE49-F238E27FC236}">
                  <a16:creationId xmlns:a16="http://schemas.microsoft.com/office/drawing/2014/main" xmlns="" id="{B4C1EC79-7362-40DF-905B-B70D82AC0E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82913" y="3050982"/>
              <a:ext cx="37540" cy="76332"/>
            </a:xfrm>
            <a:custGeom>
              <a:avLst/>
              <a:gdLst>
                <a:gd name="T0" fmla="*/ 0 w 30"/>
                <a:gd name="T1" fmla="*/ 37 h 61"/>
                <a:gd name="T2" fmla="*/ 30 w 30"/>
                <a:gd name="T3" fmla="*/ 0 h 61"/>
                <a:gd name="T4" fmla="*/ 30 w 30"/>
                <a:gd name="T5" fmla="*/ 44 h 61"/>
                <a:gd name="T6" fmla="*/ 0 w 30"/>
                <a:gd name="T7" fmla="*/ 61 h 61"/>
                <a:gd name="T8" fmla="*/ 0 w 30"/>
                <a:gd name="T9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1">
                  <a:moveTo>
                    <a:pt x="0" y="37"/>
                  </a:moveTo>
                  <a:lnTo>
                    <a:pt x="30" y="0"/>
                  </a:lnTo>
                  <a:lnTo>
                    <a:pt x="30" y="44"/>
                  </a:lnTo>
                  <a:lnTo>
                    <a:pt x="0" y="61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457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Freeform 980">
              <a:extLst>
                <a:ext uri="{FF2B5EF4-FFF2-40B4-BE49-F238E27FC236}">
                  <a16:creationId xmlns:a16="http://schemas.microsoft.com/office/drawing/2014/main" xmlns="" id="{590C4E69-2E30-4744-A699-D6D3AE1CA3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4250" y="2885806"/>
              <a:ext cx="171433" cy="221487"/>
            </a:xfrm>
            <a:custGeom>
              <a:avLst/>
              <a:gdLst>
                <a:gd name="T0" fmla="*/ 137 w 137"/>
                <a:gd name="T1" fmla="*/ 0 h 177"/>
                <a:gd name="T2" fmla="*/ 136 w 137"/>
                <a:gd name="T3" fmla="*/ 95 h 177"/>
                <a:gd name="T4" fmla="*/ 0 w 137"/>
                <a:gd name="T5" fmla="*/ 177 h 177"/>
                <a:gd name="T6" fmla="*/ 0 w 137"/>
                <a:gd name="T7" fmla="*/ 81 h 177"/>
                <a:gd name="T8" fmla="*/ 137 w 137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77">
                  <a:moveTo>
                    <a:pt x="137" y="0"/>
                  </a:moveTo>
                  <a:lnTo>
                    <a:pt x="136" y="95"/>
                  </a:lnTo>
                  <a:lnTo>
                    <a:pt x="0" y="177"/>
                  </a:lnTo>
                  <a:lnTo>
                    <a:pt x="0" y="81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5038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Freeform 981">
              <a:extLst>
                <a:ext uri="{FF2B5EF4-FFF2-40B4-BE49-F238E27FC236}">
                  <a16:creationId xmlns:a16="http://schemas.microsoft.com/office/drawing/2014/main" xmlns="" id="{B278AE50-D888-4496-8EE3-2F9687BD41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52988" y="2878298"/>
              <a:ext cx="223990" cy="148909"/>
            </a:xfrm>
            <a:custGeom>
              <a:avLst/>
              <a:gdLst>
                <a:gd name="T0" fmla="*/ 39 w 179"/>
                <a:gd name="T1" fmla="*/ 119 h 119"/>
                <a:gd name="T2" fmla="*/ 179 w 179"/>
                <a:gd name="T3" fmla="*/ 38 h 119"/>
                <a:gd name="T4" fmla="*/ 140 w 179"/>
                <a:gd name="T5" fmla="*/ 0 h 119"/>
                <a:gd name="T6" fmla="*/ 0 w 179"/>
                <a:gd name="T7" fmla="*/ 81 h 119"/>
                <a:gd name="T8" fmla="*/ 39 w 179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19">
                  <a:moveTo>
                    <a:pt x="39" y="119"/>
                  </a:moveTo>
                  <a:lnTo>
                    <a:pt x="179" y="38"/>
                  </a:lnTo>
                  <a:lnTo>
                    <a:pt x="140" y="0"/>
                  </a:lnTo>
                  <a:lnTo>
                    <a:pt x="0" y="81"/>
                  </a:lnTo>
                  <a:lnTo>
                    <a:pt x="39" y="119"/>
                  </a:lnTo>
                  <a:close/>
                </a:path>
              </a:pathLst>
            </a:custGeom>
            <a:solidFill>
              <a:srgbClr val="FF5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Freeform 982">
              <a:extLst>
                <a:ext uri="{FF2B5EF4-FFF2-40B4-BE49-F238E27FC236}">
                  <a16:creationId xmlns:a16="http://schemas.microsoft.com/office/drawing/2014/main" xmlns="" id="{5B42BA25-686A-4F54-B97F-2C8B292A8C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52988" y="2979656"/>
              <a:ext cx="48803" cy="47551"/>
            </a:xfrm>
            <a:custGeom>
              <a:avLst/>
              <a:gdLst>
                <a:gd name="T0" fmla="*/ 0 w 39"/>
                <a:gd name="T1" fmla="*/ 0 h 38"/>
                <a:gd name="T2" fmla="*/ 0 w 39"/>
                <a:gd name="T3" fmla="*/ 15 h 38"/>
                <a:gd name="T4" fmla="*/ 39 w 39"/>
                <a:gd name="T5" fmla="*/ 38 h 38"/>
                <a:gd name="T6" fmla="*/ 0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0" y="0"/>
                  </a:moveTo>
                  <a:lnTo>
                    <a:pt x="0" y="15"/>
                  </a:lnTo>
                  <a:lnTo>
                    <a:pt x="39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3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Freeform 983">
              <a:extLst>
                <a:ext uri="{FF2B5EF4-FFF2-40B4-BE49-F238E27FC236}">
                  <a16:creationId xmlns:a16="http://schemas.microsoft.com/office/drawing/2014/main" xmlns="" id="{8BADF2EE-218F-4BE6-A4A6-12637A3C02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6902" y="2885806"/>
              <a:ext cx="57561" cy="51305"/>
            </a:xfrm>
            <a:custGeom>
              <a:avLst/>
              <a:gdLst>
                <a:gd name="T0" fmla="*/ 39 w 46"/>
                <a:gd name="T1" fmla="*/ 41 h 41"/>
                <a:gd name="T2" fmla="*/ 46 w 46"/>
                <a:gd name="T3" fmla="*/ 37 h 41"/>
                <a:gd name="T4" fmla="*/ 7 w 46"/>
                <a:gd name="T5" fmla="*/ 0 h 41"/>
                <a:gd name="T6" fmla="*/ 0 w 46"/>
                <a:gd name="T7" fmla="*/ 4 h 41"/>
                <a:gd name="T8" fmla="*/ 39 w 4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39" y="41"/>
                  </a:moveTo>
                  <a:lnTo>
                    <a:pt x="46" y="37"/>
                  </a:lnTo>
                  <a:lnTo>
                    <a:pt x="7" y="0"/>
                  </a:lnTo>
                  <a:lnTo>
                    <a:pt x="0" y="4"/>
                  </a:lnTo>
                  <a:lnTo>
                    <a:pt x="39" y="41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" name="Freeform 984">
              <a:extLst>
                <a:ext uri="{FF2B5EF4-FFF2-40B4-BE49-F238E27FC236}">
                  <a16:creationId xmlns:a16="http://schemas.microsoft.com/office/drawing/2014/main" xmlns="" id="{37319CCB-1CCA-4478-99C2-8CFE813BCA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4378" y="2899571"/>
              <a:ext cx="56311" cy="51305"/>
            </a:xfrm>
            <a:custGeom>
              <a:avLst/>
              <a:gdLst>
                <a:gd name="T0" fmla="*/ 39 w 45"/>
                <a:gd name="T1" fmla="*/ 41 h 41"/>
                <a:gd name="T2" fmla="*/ 45 w 45"/>
                <a:gd name="T3" fmla="*/ 37 h 41"/>
                <a:gd name="T4" fmla="*/ 6 w 45"/>
                <a:gd name="T5" fmla="*/ 0 h 41"/>
                <a:gd name="T6" fmla="*/ 0 w 45"/>
                <a:gd name="T7" fmla="*/ 3 h 41"/>
                <a:gd name="T8" fmla="*/ 39 w 45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1">
                  <a:moveTo>
                    <a:pt x="39" y="41"/>
                  </a:moveTo>
                  <a:lnTo>
                    <a:pt x="45" y="37"/>
                  </a:lnTo>
                  <a:lnTo>
                    <a:pt x="6" y="0"/>
                  </a:lnTo>
                  <a:lnTo>
                    <a:pt x="0" y="3"/>
                  </a:lnTo>
                  <a:lnTo>
                    <a:pt x="39" y="41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985">
              <a:extLst>
                <a:ext uri="{FF2B5EF4-FFF2-40B4-BE49-F238E27FC236}">
                  <a16:creationId xmlns:a16="http://schemas.microsoft.com/office/drawing/2014/main" xmlns="" id="{D7E16CC6-1B05-4420-AE9C-1A28DDF11A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61854" y="2912084"/>
              <a:ext cx="56311" cy="52556"/>
            </a:xfrm>
            <a:custGeom>
              <a:avLst/>
              <a:gdLst>
                <a:gd name="T0" fmla="*/ 38 w 45"/>
                <a:gd name="T1" fmla="*/ 42 h 42"/>
                <a:gd name="T2" fmla="*/ 45 w 45"/>
                <a:gd name="T3" fmla="*/ 38 h 42"/>
                <a:gd name="T4" fmla="*/ 6 w 45"/>
                <a:gd name="T5" fmla="*/ 0 h 42"/>
                <a:gd name="T6" fmla="*/ 0 w 45"/>
                <a:gd name="T7" fmla="*/ 4 h 42"/>
                <a:gd name="T8" fmla="*/ 38 w 4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2">
                  <a:moveTo>
                    <a:pt x="38" y="42"/>
                  </a:moveTo>
                  <a:lnTo>
                    <a:pt x="45" y="38"/>
                  </a:lnTo>
                  <a:lnTo>
                    <a:pt x="6" y="0"/>
                  </a:lnTo>
                  <a:lnTo>
                    <a:pt x="0" y="4"/>
                  </a:lnTo>
                  <a:lnTo>
                    <a:pt x="38" y="42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Freeform 986">
              <a:extLst>
                <a:ext uri="{FF2B5EF4-FFF2-40B4-BE49-F238E27FC236}">
                  <a16:creationId xmlns:a16="http://schemas.microsoft.com/office/drawing/2014/main" xmlns="" id="{F2D54A53-7CCD-4916-BD9C-4725E51794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38079" y="2925848"/>
              <a:ext cx="57561" cy="51305"/>
            </a:xfrm>
            <a:custGeom>
              <a:avLst/>
              <a:gdLst>
                <a:gd name="T0" fmla="*/ 39 w 46"/>
                <a:gd name="T1" fmla="*/ 41 h 41"/>
                <a:gd name="T2" fmla="*/ 46 w 46"/>
                <a:gd name="T3" fmla="*/ 37 h 41"/>
                <a:gd name="T4" fmla="*/ 7 w 46"/>
                <a:gd name="T5" fmla="*/ 0 h 41"/>
                <a:gd name="T6" fmla="*/ 0 w 46"/>
                <a:gd name="T7" fmla="*/ 4 h 41"/>
                <a:gd name="T8" fmla="*/ 39 w 4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39" y="41"/>
                  </a:moveTo>
                  <a:lnTo>
                    <a:pt x="46" y="37"/>
                  </a:lnTo>
                  <a:lnTo>
                    <a:pt x="7" y="0"/>
                  </a:lnTo>
                  <a:lnTo>
                    <a:pt x="0" y="4"/>
                  </a:lnTo>
                  <a:lnTo>
                    <a:pt x="39" y="41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987">
              <a:extLst>
                <a:ext uri="{FF2B5EF4-FFF2-40B4-BE49-F238E27FC236}">
                  <a16:creationId xmlns:a16="http://schemas.microsoft.com/office/drawing/2014/main" xmlns="" id="{D43FCFB3-143D-4B7C-BD6C-926B6CF4E3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15555" y="2938362"/>
              <a:ext cx="57561" cy="52556"/>
            </a:xfrm>
            <a:custGeom>
              <a:avLst/>
              <a:gdLst>
                <a:gd name="T0" fmla="*/ 39 w 46"/>
                <a:gd name="T1" fmla="*/ 42 h 42"/>
                <a:gd name="T2" fmla="*/ 46 w 46"/>
                <a:gd name="T3" fmla="*/ 38 h 42"/>
                <a:gd name="T4" fmla="*/ 7 w 46"/>
                <a:gd name="T5" fmla="*/ 0 h 42"/>
                <a:gd name="T6" fmla="*/ 0 w 46"/>
                <a:gd name="T7" fmla="*/ 4 h 42"/>
                <a:gd name="T8" fmla="*/ 39 w 4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39" y="42"/>
                  </a:moveTo>
                  <a:lnTo>
                    <a:pt x="46" y="38"/>
                  </a:lnTo>
                  <a:lnTo>
                    <a:pt x="7" y="0"/>
                  </a:lnTo>
                  <a:lnTo>
                    <a:pt x="0" y="4"/>
                  </a:lnTo>
                  <a:lnTo>
                    <a:pt x="39" y="42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988">
              <a:extLst>
                <a:ext uri="{FF2B5EF4-FFF2-40B4-BE49-F238E27FC236}">
                  <a16:creationId xmlns:a16="http://schemas.microsoft.com/office/drawing/2014/main" xmlns="" id="{E7197080-FD4B-466B-AD7E-6AA6F1546C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93031" y="2952127"/>
              <a:ext cx="56311" cy="52556"/>
            </a:xfrm>
            <a:custGeom>
              <a:avLst/>
              <a:gdLst>
                <a:gd name="T0" fmla="*/ 38 w 45"/>
                <a:gd name="T1" fmla="*/ 42 h 42"/>
                <a:gd name="T2" fmla="*/ 45 w 45"/>
                <a:gd name="T3" fmla="*/ 38 h 42"/>
                <a:gd name="T4" fmla="*/ 6 w 45"/>
                <a:gd name="T5" fmla="*/ 0 h 42"/>
                <a:gd name="T6" fmla="*/ 0 w 45"/>
                <a:gd name="T7" fmla="*/ 4 h 42"/>
                <a:gd name="T8" fmla="*/ 38 w 4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2">
                  <a:moveTo>
                    <a:pt x="38" y="42"/>
                  </a:moveTo>
                  <a:lnTo>
                    <a:pt x="45" y="38"/>
                  </a:lnTo>
                  <a:lnTo>
                    <a:pt x="6" y="0"/>
                  </a:lnTo>
                  <a:lnTo>
                    <a:pt x="0" y="4"/>
                  </a:lnTo>
                  <a:lnTo>
                    <a:pt x="38" y="42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989">
              <a:extLst>
                <a:ext uri="{FF2B5EF4-FFF2-40B4-BE49-F238E27FC236}">
                  <a16:creationId xmlns:a16="http://schemas.microsoft.com/office/drawing/2014/main" xmlns="" id="{8472EFCC-DBC3-42CC-9919-DDE3904AC6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9255" y="2965891"/>
              <a:ext cx="57561" cy="51305"/>
            </a:xfrm>
            <a:custGeom>
              <a:avLst/>
              <a:gdLst>
                <a:gd name="T0" fmla="*/ 39 w 46"/>
                <a:gd name="T1" fmla="*/ 41 h 41"/>
                <a:gd name="T2" fmla="*/ 46 w 46"/>
                <a:gd name="T3" fmla="*/ 37 h 41"/>
                <a:gd name="T4" fmla="*/ 7 w 46"/>
                <a:gd name="T5" fmla="*/ 0 h 41"/>
                <a:gd name="T6" fmla="*/ 0 w 46"/>
                <a:gd name="T7" fmla="*/ 4 h 41"/>
                <a:gd name="T8" fmla="*/ 39 w 4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39" y="41"/>
                  </a:moveTo>
                  <a:lnTo>
                    <a:pt x="46" y="37"/>
                  </a:lnTo>
                  <a:lnTo>
                    <a:pt x="7" y="0"/>
                  </a:lnTo>
                  <a:lnTo>
                    <a:pt x="0" y="4"/>
                  </a:lnTo>
                  <a:lnTo>
                    <a:pt x="39" y="41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990">
              <a:extLst>
                <a:ext uri="{FF2B5EF4-FFF2-40B4-BE49-F238E27FC236}">
                  <a16:creationId xmlns:a16="http://schemas.microsoft.com/office/drawing/2014/main" xmlns="" id="{BE34B3B1-ADF9-43D9-AAE9-1DCC1697B7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16806" y="3033463"/>
              <a:ext cx="171433" cy="105112"/>
            </a:xfrm>
            <a:custGeom>
              <a:avLst/>
              <a:gdLst>
                <a:gd name="T0" fmla="*/ 0 w 137"/>
                <a:gd name="T1" fmla="*/ 79 h 84"/>
                <a:gd name="T2" fmla="*/ 0 w 137"/>
                <a:gd name="T3" fmla="*/ 84 h 84"/>
                <a:gd name="T4" fmla="*/ 137 w 137"/>
                <a:gd name="T5" fmla="*/ 5 h 84"/>
                <a:gd name="T6" fmla="*/ 137 w 137"/>
                <a:gd name="T7" fmla="*/ 0 h 84"/>
                <a:gd name="T8" fmla="*/ 0 w 137"/>
                <a:gd name="T9" fmla="*/ 7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84">
                  <a:moveTo>
                    <a:pt x="0" y="79"/>
                  </a:moveTo>
                  <a:lnTo>
                    <a:pt x="0" y="84"/>
                  </a:lnTo>
                  <a:lnTo>
                    <a:pt x="137" y="5"/>
                  </a:lnTo>
                  <a:lnTo>
                    <a:pt x="137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8C3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991">
              <a:extLst>
                <a:ext uri="{FF2B5EF4-FFF2-40B4-BE49-F238E27FC236}">
                  <a16:creationId xmlns:a16="http://schemas.microsoft.com/office/drawing/2014/main" xmlns="" id="{F5D19624-F391-40CF-8AC3-B1318A33DC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4250" y="3101035"/>
              <a:ext cx="52556" cy="37540"/>
            </a:xfrm>
            <a:custGeom>
              <a:avLst/>
              <a:gdLst>
                <a:gd name="T0" fmla="*/ 42 w 42"/>
                <a:gd name="T1" fmla="*/ 25 h 30"/>
                <a:gd name="T2" fmla="*/ 0 w 42"/>
                <a:gd name="T3" fmla="*/ 0 h 30"/>
                <a:gd name="T4" fmla="*/ 0 w 42"/>
                <a:gd name="T5" fmla="*/ 5 h 30"/>
                <a:gd name="T6" fmla="*/ 42 w 42"/>
                <a:gd name="T7" fmla="*/ 30 h 30"/>
                <a:gd name="T8" fmla="*/ 42 w 42"/>
                <a:gd name="T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2" y="25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42" y="30"/>
                  </a:lnTo>
                  <a:lnTo>
                    <a:pt x="42" y="25"/>
                  </a:lnTo>
                  <a:close/>
                </a:path>
              </a:pathLst>
            </a:custGeom>
            <a:solidFill>
              <a:srgbClr val="DD9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Freeform 992">
              <a:extLst>
                <a:ext uri="{FF2B5EF4-FFF2-40B4-BE49-F238E27FC236}">
                  <a16:creationId xmlns:a16="http://schemas.microsoft.com/office/drawing/2014/main" xmlns="" id="{D8A8ADC3-06A2-4F5E-A4CA-6AD2038C66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4250" y="3002180"/>
              <a:ext cx="223990" cy="130139"/>
            </a:xfrm>
            <a:custGeom>
              <a:avLst/>
              <a:gdLst>
                <a:gd name="T0" fmla="*/ 179 w 179"/>
                <a:gd name="T1" fmla="*/ 25 h 104"/>
                <a:gd name="T2" fmla="*/ 136 w 179"/>
                <a:gd name="T3" fmla="*/ 0 h 104"/>
                <a:gd name="T4" fmla="*/ 0 w 179"/>
                <a:gd name="T5" fmla="*/ 79 h 104"/>
                <a:gd name="T6" fmla="*/ 42 w 179"/>
                <a:gd name="T7" fmla="*/ 104 h 104"/>
                <a:gd name="T8" fmla="*/ 179 w 179"/>
                <a:gd name="T9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04">
                  <a:moveTo>
                    <a:pt x="179" y="25"/>
                  </a:moveTo>
                  <a:lnTo>
                    <a:pt x="136" y="0"/>
                  </a:lnTo>
                  <a:lnTo>
                    <a:pt x="0" y="79"/>
                  </a:lnTo>
                  <a:lnTo>
                    <a:pt x="42" y="104"/>
                  </a:lnTo>
                  <a:lnTo>
                    <a:pt x="179" y="25"/>
                  </a:lnTo>
                  <a:close/>
                </a:path>
              </a:pathLst>
            </a:custGeom>
            <a:solidFill>
              <a:srgbClr val="C571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993">
              <a:extLst>
                <a:ext uri="{FF2B5EF4-FFF2-40B4-BE49-F238E27FC236}">
                  <a16:creationId xmlns:a16="http://schemas.microsoft.com/office/drawing/2014/main" xmlns="" id="{28B094BF-3B0C-49E0-B289-6E0EBE3AAF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58100" y="3209902"/>
              <a:ext cx="76332" cy="36289"/>
            </a:xfrm>
            <a:custGeom>
              <a:avLst/>
              <a:gdLst>
                <a:gd name="T0" fmla="*/ 35 w 61"/>
                <a:gd name="T1" fmla="*/ 0 h 29"/>
                <a:gd name="T2" fmla="*/ 24 w 61"/>
                <a:gd name="T3" fmla="*/ 10 h 29"/>
                <a:gd name="T4" fmla="*/ 6 w 61"/>
                <a:gd name="T5" fmla="*/ 16 h 29"/>
                <a:gd name="T6" fmla="*/ 31 w 61"/>
                <a:gd name="T7" fmla="*/ 29 h 29"/>
                <a:gd name="T8" fmla="*/ 61 w 61"/>
                <a:gd name="T9" fmla="*/ 14 h 29"/>
                <a:gd name="T10" fmla="*/ 35 w 61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29">
                  <a:moveTo>
                    <a:pt x="35" y="0"/>
                  </a:moveTo>
                  <a:cubicBezTo>
                    <a:pt x="17" y="0"/>
                    <a:pt x="22" y="7"/>
                    <a:pt x="24" y="10"/>
                  </a:cubicBezTo>
                  <a:cubicBezTo>
                    <a:pt x="25" y="12"/>
                    <a:pt x="10" y="14"/>
                    <a:pt x="6" y="16"/>
                  </a:cubicBezTo>
                  <a:cubicBezTo>
                    <a:pt x="0" y="20"/>
                    <a:pt x="1" y="29"/>
                    <a:pt x="31" y="29"/>
                  </a:cubicBezTo>
                  <a:cubicBezTo>
                    <a:pt x="47" y="29"/>
                    <a:pt x="61" y="21"/>
                    <a:pt x="61" y="14"/>
                  </a:cubicBezTo>
                  <a:cubicBezTo>
                    <a:pt x="61" y="8"/>
                    <a:pt x="51" y="0"/>
                    <a:pt x="35" y="0"/>
                  </a:cubicBezTo>
                </a:path>
              </a:pathLst>
            </a:custGeom>
            <a:solidFill>
              <a:srgbClr val="BF8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Freeform 994">
              <a:extLst>
                <a:ext uri="{FF2B5EF4-FFF2-40B4-BE49-F238E27FC236}">
                  <a16:creationId xmlns:a16="http://schemas.microsoft.com/office/drawing/2014/main" xmlns="" id="{F7A1C36E-2BF9-4E5C-85FE-91B9F2750A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9405" y="3116051"/>
              <a:ext cx="11262" cy="12513"/>
            </a:xfrm>
            <a:custGeom>
              <a:avLst/>
              <a:gdLst>
                <a:gd name="T0" fmla="*/ 9 w 9"/>
                <a:gd name="T1" fmla="*/ 4 h 10"/>
                <a:gd name="T2" fmla="*/ 5 w 9"/>
                <a:gd name="T3" fmla="*/ 6 h 10"/>
                <a:gd name="T4" fmla="*/ 2 w 9"/>
                <a:gd name="T5" fmla="*/ 10 h 10"/>
                <a:gd name="T6" fmla="*/ 0 w 9"/>
                <a:gd name="T7" fmla="*/ 9 h 10"/>
                <a:gd name="T8" fmla="*/ 3 w 9"/>
                <a:gd name="T9" fmla="*/ 4 h 10"/>
                <a:gd name="T10" fmla="*/ 8 w 9"/>
                <a:gd name="T11" fmla="*/ 1 h 10"/>
                <a:gd name="T12" fmla="*/ 9 w 9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9" y="4"/>
                  </a:moveTo>
                  <a:cubicBezTo>
                    <a:pt x="8" y="6"/>
                    <a:pt x="6" y="6"/>
                    <a:pt x="5" y="6"/>
                  </a:cubicBezTo>
                  <a:cubicBezTo>
                    <a:pt x="4" y="6"/>
                    <a:pt x="3" y="9"/>
                    <a:pt x="2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9"/>
                    <a:pt x="2" y="5"/>
                    <a:pt x="3" y="4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3"/>
                    <a:pt x="9" y="4"/>
                  </a:cubicBezTo>
                  <a:close/>
                </a:path>
              </a:pathLst>
            </a:custGeom>
            <a:solidFill>
              <a:srgbClr val="F2D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995">
              <a:extLst>
                <a:ext uri="{FF2B5EF4-FFF2-40B4-BE49-F238E27FC236}">
                  <a16:creationId xmlns:a16="http://schemas.microsoft.com/office/drawing/2014/main" xmlns="" id="{C9F9660E-D4FF-45C5-B474-7EDA6D809C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13159" y="3047228"/>
              <a:ext cx="18770" cy="73829"/>
            </a:xfrm>
            <a:custGeom>
              <a:avLst/>
              <a:gdLst>
                <a:gd name="T0" fmla="*/ 6 w 15"/>
                <a:gd name="T1" fmla="*/ 58 h 59"/>
                <a:gd name="T2" fmla="*/ 15 w 15"/>
                <a:gd name="T3" fmla="*/ 32 h 59"/>
                <a:gd name="T4" fmla="*/ 15 w 15"/>
                <a:gd name="T5" fmla="*/ 11 h 59"/>
                <a:gd name="T6" fmla="*/ 9 w 15"/>
                <a:gd name="T7" fmla="*/ 1 h 59"/>
                <a:gd name="T8" fmla="*/ 5 w 15"/>
                <a:gd name="T9" fmla="*/ 13 h 59"/>
                <a:gd name="T10" fmla="*/ 5 w 15"/>
                <a:gd name="T11" fmla="*/ 33 h 59"/>
                <a:gd name="T12" fmla="*/ 0 w 15"/>
                <a:gd name="T13" fmla="*/ 58 h 59"/>
                <a:gd name="T14" fmla="*/ 6 w 15"/>
                <a:gd name="T15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9">
                  <a:moveTo>
                    <a:pt x="6" y="58"/>
                  </a:moveTo>
                  <a:cubicBezTo>
                    <a:pt x="8" y="55"/>
                    <a:pt x="15" y="37"/>
                    <a:pt x="15" y="32"/>
                  </a:cubicBezTo>
                  <a:cubicBezTo>
                    <a:pt x="15" y="27"/>
                    <a:pt x="15" y="11"/>
                    <a:pt x="15" y="11"/>
                  </a:cubicBezTo>
                  <a:cubicBezTo>
                    <a:pt x="15" y="11"/>
                    <a:pt x="15" y="1"/>
                    <a:pt x="9" y="1"/>
                  </a:cubicBezTo>
                  <a:cubicBezTo>
                    <a:pt x="6" y="0"/>
                    <a:pt x="2" y="4"/>
                    <a:pt x="5" y="13"/>
                  </a:cubicBezTo>
                  <a:cubicBezTo>
                    <a:pt x="5" y="16"/>
                    <a:pt x="5" y="33"/>
                    <a:pt x="5" y="3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6" y="59"/>
                    <a:pt x="6" y="58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996">
              <a:extLst>
                <a:ext uri="{FF2B5EF4-FFF2-40B4-BE49-F238E27FC236}">
                  <a16:creationId xmlns:a16="http://schemas.microsoft.com/office/drawing/2014/main" xmlns="" id="{D81E0963-C518-46B3-82E5-04D085F414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10656" y="3117303"/>
              <a:ext cx="13765" cy="21273"/>
            </a:xfrm>
            <a:custGeom>
              <a:avLst/>
              <a:gdLst>
                <a:gd name="T0" fmla="*/ 9 w 11"/>
                <a:gd name="T1" fmla="*/ 1 h 17"/>
                <a:gd name="T2" fmla="*/ 5 w 11"/>
                <a:gd name="T3" fmla="*/ 0 h 17"/>
                <a:gd name="T4" fmla="*/ 2 w 11"/>
                <a:gd name="T5" fmla="*/ 4 h 17"/>
                <a:gd name="T6" fmla="*/ 1 w 11"/>
                <a:gd name="T7" fmla="*/ 5 h 17"/>
                <a:gd name="T8" fmla="*/ 0 w 11"/>
                <a:gd name="T9" fmla="*/ 12 h 17"/>
                <a:gd name="T10" fmla="*/ 3 w 11"/>
                <a:gd name="T11" fmla="*/ 16 h 17"/>
                <a:gd name="T12" fmla="*/ 3 w 11"/>
                <a:gd name="T13" fmla="*/ 16 h 17"/>
                <a:gd name="T14" fmla="*/ 7 w 11"/>
                <a:gd name="T15" fmla="*/ 14 h 17"/>
                <a:gd name="T16" fmla="*/ 10 w 11"/>
                <a:gd name="T17" fmla="*/ 7 h 17"/>
                <a:gd name="T18" fmla="*/ 9 w 11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7">
                  <a:moveTo>
                    <a:pt x="9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5"/>
                    <a:pt x="3" y="16"/>
                  </a:cubicBezTo>
                  <a:cubicBezTo>
                    <a:pt x="5" y="17"/>
                    <a:pt x="3" y="16"/>
                    <a:pt x="3" y="16"/>
                  </a:cubicBezTo>
                  <a:cubicBezTo>
                    <a:pt x="6" y="17"/>
                    <a:pt x="7" y="14"/>
                    <a:pt x="7" y="1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5"/>
                    <a:pt x="11" y="1"/>
                    <a:pt x="9" y="1"/>
                  </a:cubicBezTo>
                  <a:close/>
                </a:path>
              </a:pathLst>
            </a:custGeom>
            <a:solidFill>
              <a:srgbClr val="F2D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997">
              <a:extLst>
                <a:ext uri="{FF2B5EF4-FFF2-40B4-BE49-F238E27FC236}">
                  <a16:creationId xmlns:a16="http://schemas.microsoft.com/office/drawing/2014/main" xmlns="" id="{6930BA90-321D-4DE6-B4F2-8D5958CFEB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16913" y="3045977"/>
              <a:ext cx="17519" cy="31284"/>
            </a:xfrm>
            <a:custGeom>
              <a:avLst/>
              <a:gdLst>
                <a:gd name="T0" fmla="*/ 5 w 14"/>
                <a:gd name="T1" fmla="*/ 1 h 25"/>
                <a:gd name="T2" fmla="*/ 0 w 14"/>
                <a:gd name="T3" fmla="*/ 10 h 25"/>
                <a:gd name="T4" fmla="*/ 2 w 14"/>
                <a:gd name="T5" fmla="*/ 23 h 25"/>
                <a:gd name="T6" fmla="*/ 7 w 14"/>
                <a:gd name="T7" fmla="*/ 25 h 25"/>
                <a:gd name="T8" fmla="*/ 14 w 14"/>
                <a:gd name="T9" fmla="*/ 22 h 25"/>
                <a:gd name="T10" fmla="*/ 12 w 14"/>
                <a:gd name="T11" fmla="*/ 10 h 25"/>
                <a:gd name="T12" fmla="*/ 5 w 14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5" y="1"/>
                  </a:moveTo>
                  <a:cubicBezTo>
                    <a:pt x="0" y="2"/>
                    <a:pt x="0" y="10"/>
                    <a:pt x="0" y="10"/>
                  </a:cubicBezTo>
                  <a:cubicBezTo>
                    <a:pt x="0" y="10"/>
                    <a:pt x="1" y="21"/>
                    <a:pt x="2" y="23"/>
                  </a:cubicBezTo>
                  <a:cubicBezTo>
                    <a:pt x="2" y="23"/>
                    <a:pt x="3" y="25"/>
                    <a:pt x="7" y="25"/>
                  </a:cubicBezTo>
                  <a:cubicBezTo>
                    <a:pt x="13" y="24"/>
                    <a:pt x="14" y="22"/>
                    <a:pt x="14" y="22"/>
                  </a:cubicBezTo>
                  <a:cubicBezTo>
                    <a:pt x="13" y="19"/>
                    <a:pt x="12" y="11"/>
                    <a:pt x="12" y="10"/>
                  </a:cubicBezTo>
                  <a:cubicBezTo>
                    <a:pt x="11" y="4"/>
                    <a:pt x="9" y="0"/>
                    <a:pt x="5" y="1"/>
                  </a:cubicBezTo>
                  <a:close/>
                </a:path>
              </a:pathLst>
            </a:custGeom>
            <a:solidFill>
              <a:srgbClr val="26B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Freeform 998">
              <a:extLst>
                <a:ext uri="{FF2B5EF4-FFF2-40B4-BE49-F238E27FC236}">
                  <a16:creationId xmlns:a16="http://schemas.microsoft.com/office/drawing/2014/main" xmlns="" id="{1EB6A440-555D-40E1-913F-B7358C0131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74367" y="3218661"/>
              <a:ext cx="38792" cy="18770"/>
            </a:xfrm>
            <a:custGeom>
              <a:avLst/>
              <a:gdLst>
                <a:gd name="T0" fmla="*/ 16 w 31"/>
                <a:gd name="T1" fmla="*/ 0 h 15"/>
                <a:gd name="T2" fmla="*/ 12 w 31"/>
                <a:gd name="T3" fmla="*/ 2 h 15"/>
                <a:gd name="T4" fmla="*/ 6 w 31"/>
                <a:gd name="T5" fmla="*/ 3 h 15"/>
                <a:gd name="T6" fmla="*/ 0 w 31"/>
                <a:gd name="T7" fmla="*/ 7 h 15"/>
                <a:gd name="T8" fmla="*/ 0 w 31"/>
                <a:gd name="T9" fmla="*/ 8 h 15"/>
                <a:gd name="T10" fmla="*/ 3 w 31"/>
                <a:gd name="T11" fmla="*/ 11 h 15"/>
                <a:gd name="T12" fmla="*/ 8 w 31"/>
                <a:gd name="T13" fmla="*/ 12 h 15"/>
                <a:gd name="T14" fmla="*/ 21 w 31"/>
                <a:gd name="T15" fmla="*/ 14 h 15"/>
                <a:gd name="T16" fmla="*/ 25 w 31"/>
                <a:gd name="T17" fmla="*/ 15 h 15"/>
                <a:gd name="T18" fmla="*/ 31 w 31"/>
                <a:gd name="T19" fmla="*/ 10 h 15"/>
                <a:gd name="T20" fmla="*/ 31 w 31"/>
                <a:gd name="T21" fmla="*/ 2 h 15"/>
                <a:gd name="T22" fmla="*/ 16 w 31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15">
                  <a:moveTo>
                    <a:pt x="16" y="0"/>
                  </a:moveTo>
                  <a:cubicBezTo>
                    <a:pt x="16" y="0"/>
                    <a:pt x="15" y="2"/>
                    <a:pt x="12" y="2"/>
                  </a:cubicBezTo>
                  <a:cubicBezTo>
                    <a:pt x="11" y="2"/>
                    <a:pt x="6" y="3"/>
                    <a:pt x="6" y="3"/>
                  </a:cubicBezTo>
                  <a:cubicBezTo>
                    <a:pt x="3" y="3"/>
                    <a:pt x="1" y="4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10"/>
                    <a:pt x="2" y="10"/>
                    <a:pt x="3" y="11"/>
                  </a:cubicBezTo>
                  <a:cubicBezTo>
                    <a:pt x="3" y="11"/>
                    <a:pt x="6" y="12"/>
                    <a:pt x="8" y="12"/>
                  </a:cubicBezTo>
                  <a:cubicBezTo>
                    <a:pt x="12" y="13"/>
                    <a:pt x="18" y="14"/>
                    <a:pt x="21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9" y="15"/>
                    <a:pt x="31" y="12"/>
                    <a:pt x="31" y="10"/>
                  </a:cubicBezTo>
                  <a:cubicBezTo>
                    <a:pt x="31" y="2"/>
                    <a:pt x="31" y="2"/>
                    <a:pt x="31" y="2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30A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999">
              <a:extLst>
                <a:ext uri="{FF2B5EF4-FFF2-40B4-BE49-F238E27FC236}">
                  <a16:creationId xmlns:a16="http://schemas.microsoft.com/office/drawing/2014/main" xmlns="" id="{0567DD36-8065-4CF1-9F67-0FA25074C4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9383" y="3207399"/>
              <a:ext cx="32535" cy="22524"/>
            </a:xfrm>
            <a:custGeom>
              <a:avLst/>
              <a:gdLst>
                <a:gd name="T0" fmla="*/ 13 w 26"/>
                <a:gd name="T1" fmla="*/ 0 h 18"/>
                <a:gd name="T2" fmla="*/ 11 w 26"/>
                <a:gd name="T3" fmla="*/ 2 h 18"/>
                <a:gd name="T4" fmla="*/ 7 w 26"/>
                <a:gd name="T5" fmla="*/ 2 h 18"/>
                <a:gd name="T6" fmla="*/ 0 w 26"/>
                <a:gd name="T7" fmla="*/ 5 h 18"/>
                <a:gd name="T8" fmla="*/ 0 w 26"/>
                <a:gd name="T9" fmla="*/ 5 h 18"/>
                <a:gd name="T10" fmla="*/ 1 w 26"/>
                <a:gd name="T11" fmla="*/ 8 h 18"/>
                <a:gd name="T12" fmla="*/ 7 w 26"/>
                <a:gd name="T13" fmla="*/ 11 h 18"/>
                <a:gd name="T14" fmla="*/ 12 w 26"/>
                <a:gd name="T15" fmla="*/ 12 h 18"/>
                <a:gd name="T16" fmla="*/ 15 w 26"/>
                <a:gd name="T17" fmla="*/ 12 h 18"/>
                <a:gd name="T18" fmla="*/ 16 w 26"/>
                <a:gd name="T19" fmla="*/ 15 h 18"/>
                <a:gd name="T20" fmla="*/ 19 w 26"/>
                <a:gd name="T21" fmla="*/ 17 h 18"/>
                <a:gd name="T22" fmla="*/ 26 w 26"/>
                <a:gd name="T23" fmla="*/ 13 h 18"/>
                <a:gd name="T24" fmla="*/ 26 w 26"/>
                <a:gd name="T25" fmla="*/ 4 h 18"/>
                <a:gd name="T26" fmla="*/ 13 w 26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18">
                  <a:moveTo>
                    <a:pt x="13" y="0"/>
                  </a:moveTo>
                  <a:cubicBezTo>
                    <a:pt x="13" y="0"/>
                    <a:pt x="13" y="2"/>
                    <a:pt x="11" y="2"/>
                  </a:cubicBezTo>
                  <a:cubicBezTo>
                    <a:pt x="10" y="2"/>
                    <a:pt x="7" y="2"/>
                    <a:pt x="7" y="2"/>
                  </a:cubicBezTo>
                  <a:cubicBezTo>
                    <a:pt x="4" y="1"/>
                    <a:pt x="1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8"/>
                  </a:cubicBezTo>
                  <a:cubicBezTo>
                    <a:pt x="1" y="8"/>
                    <a:pt x="5" y="10"/>
                    <a:pt x="7" y="11"/>
                  </a:cubicBezTo>
                  <a:cubicBezTo>
                    <a:pt x="10" y="12"/>
                    <a:pt x="11" y="12"/>
                    <a:pt x="12" y="12"/>
                  </a:cubicBezTo>
                  <a:cubicBezTo>
                    <a:pt x="12" y="12"/>
                    <a:pt x="14" y="12"/>
                    <a:pt x="15" y="12"/>
                  </a:cubicBezTo>
                  <a:cubicBezTo>
                    <a:pt x="16" y="12"/>
                    <a:pt x="16" y="14"/>
                    <a:pt x="16" y="15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3" y="18"/>
                    <a:pt x="26" y="14"/>
                    <a:pt x="26" y="13"/>
                  </a:cubicBezTo>
                  <a:cubicBezTo>
                    <a:pt x="26" y="4"/>
                    <a:pt x="26" y="4"/>
                    <a:pt x="26" y="4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30A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1000">
              <a:extLst>
                <a:ext uri="{FF2B5EF4-FFF2-40B4-BE49-F238E27FC236}">
                  <a16:creationId xmlns:a16="http://schemas.microsoft.com/office/drawing/2014/main" xmlns="" id="{894AB26C-32BC-4BF5-8AF0-EBA93B738B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9383" y="3213656"/>
              <a:ext cx="20021" cy="12513"/>
            </a:xfrm>
            <a:custGeom>
              <a:avLst/>
              <a:gdLst>
                <a:gd name="T0" fmla="*/ 14 w 16"/>
                <a:gd name="T1" fmla="*/ 7 h 10"/>
                <a:gd name="T2" fmla="*/ 9 w 16"/>
                <a:gd name="T3" fmla="*/ 5 h 10"/>
                <a:gd name="T4" fmla="*/ 2 w 16"/>
                <a:gd name="T5" fmla="*/ 2 h 10"/>
                <a:gd name="T6" fmla="*/ 0 w 16"/>
                <a:gd name="T7" fmla="*/ 0 h 10"/>
                <a:gd name="T8" fmla="*/ 0 w 16"/>
                <a:gd name="T9" fmla="*/ 2 h 10"/>
                <a:gd name="T10" fmla="*/ 2 w 16"/>
                <a:gd name="T11" fmla="*/ 4 h 10"/>
                <a:gd name="T12" fmla="*/ 7 w 16"/>
                <a:gd name="T13" fmla="*/ 6 h 10"/>
                <a:gd name="T14" fmla="*/ 12 w 16"/>
                <a:gd name="T15" fmla="*/ 9 h 10"/>
                <a:gd name="T16" fmla="*/ 15 w 16"/>
                <a:gd name="T17" fmla="*/ 10 h 10"/>
                <a:gd name="T18" fmla="*/ 16 w 16"/>
                <a:gd name="T19" fmla="*/ 8 h 10"/>
                <a:gd name="T20" fmla="*/ 14 w 16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0">
                  <a:moveTo>
                    <a:pt x="14" y="7"/>
                  </a:moveTo>
                  <a:cubicBezTo>
                    <a:pt x="14" y="6"/>
                    <a:pt x="11" y="5"/>
                    <a:pt x="9" y="5"/>
                  </a:cubicBezTo>
                  <a:cubicBezTo>
                    <a:pt x="6" y="4"/>
                    <a:pt x="2" y="2"/>
                    <a:pt x="2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2" y="4"/>
                    <a:pt x="5" y="5"/>
                    <a:pt x="7" y="6"/>
                  </a:cubicBezTo>
                  <a:cubicBezTo>
                    <a:pt x="9" y="7"/>
                    <a:pt x="11" y="8"/>
                    <a:pt x="12" y="9"/>
                  </a:cubicBezTo>
                  <a:cubicBezTo>
                    <a:pt x="12" y="9"/>
                    <a:pt x="15" y="10"/>
                    <a:pt x="15" y="10"/>
                  </a:cubicBezTo>
                  <a:cubicBezTo>
                    <a:pt x="16" y="10"/>
                    <a:pt x="16" y="8"/>
                    <a:pt x="16" y="8"/>
                  </a:cubicBezTo>
                  <a:cubicBezTo>
                    <a:pt x="16" y="8"/>
                    <a:pt x="16" y="7"/>
                    <a:pt x="14" y="7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1001">
              <a:extLst>
                <a:ext uri="{FF2B5EF4-FFF2-40B4-BE49-F238E27FC236}">
                  <a16:creationId xmlns:a16="http://schemas.microsoft.com/office/drawing/2014/main" xmlns="" id="{B07D4662-7B7B-4B86-8819-CE6AC60928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9405" y="3221164"/>
              <a:ext cx="12513" cy="8760"/>
            </a:xfrm>
            <a:custGeom>
              <a:avLst/>
              <a:gdLst>
                <a:gd name="T0" fmla="*/ 3 w 10"/>
                <a:gd name="T1" fmla="*/ 3 h 7"/>
                <a:gd name="T2" fmla="*/ 0 w 10"/>
                <a:gd name="T3" fmla="*/ 2 h 7"/>
                <a:gd name="T4" fmla="*/ 0 w 10"/>
                <a:gd name="T5" fmla="*/ 4 h 7"/>
                <a:gd name="T6" fmla="*/ 3 w 10"/>
                <a:gd name="T7" fmla="*/ 6 h 7"/>
                <a:gd name="T8" fmla="*/ 10 w 10"/>
                <a:gd name="T9" fmla="*/ 2 h 7"/>
                <a:gd name="T10" fmla="*/ 10 w 10"/>
                <a:gd name="T11" fmla="*/ 0 h 7"/>
                <a:gd name="T12" fmla="*/ 3 w 10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3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7" y="7"/>
                    <a:pt x="10" y="3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7" y="4"/>
                    <a:pt x="3" y="3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1002">
              <a:extLst>
                <a:ext uri="{FF2B5EF4-FFF2-40B4-BE49-F238E27FC236}">
                  <a16:creationId xmlns:a16="http://schemas.microsoft.com/office/drawing/2014/main" xmlns="" id="{0573B0FA-742D-41E8-8454-12903A0B6B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5630" y="3030961"/>
              <a:ext cx="47551" cy="83840"/>
            </a:xfrm>
            <a:custGeom>
              <a:avLst/>
              <a:gdLst>
                <a:gd name="T0" fmla="*/ 34 w 38"/>
                <a:gd name="T1" fmla="*/ 23 h 67"/>
                <a:gd name="T2" fmla="*/ 34 w 38"/>
                <a:gd name="T3" fmla="*/ 13 h 67"/>
                <a:gd name="T4" fmla="*/ 38 w 38"/>
                <a:gd name="T5" fmla="*/ 1 h 67"/>
                <a:gd name="T6" fmla="*/ 27 w 38"/>
                <a:gd name="T7" fmla="*/ 0 h 67"/>
                <a:gd name="T8" fmla="*/ 23 w 38"/>
                <a:gd name="T9" fmla="*/ 10 h 67"/>
                <a:gd name="T10" fmla="*/ 17 w 38"/>
                <a:gd name="T11" fmla="*/ 17 h 67"/>
                <a:gd name="T12" fmla="*/ 11 w 38"/>
                <a:gd name="T13" fmla="*/ 22 h 67"/>
                <a:gd name="T14" fmla="*/ 6 w 38"/>
                <a:gd name="T15" fmla="*/ 31 h 67"/>
                <a:gd name="T16" fmla="*/ 0 w 38"/>
                <a:gd name="T17" fmla="*/ 62 h 67"/>
                <a:gd name="T18" fmla="*/ 27 w 38"/>
                <a:gd name="T19" fmla="*/ 67 h 67"/>
                <a:gd name="T20" fmla="*/ 33 w 38"/>
                <a:gd name="T21" fmla="*/ 31 h 67"/>
                <a:gd name="T22" fmla="*/ 34 w 38"/>
                <a:gd name="T23" fmla="*/ 2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67">
                  <a:moveTo>
                    <a:pt x="34" y="23"/>
                  </a:moveTo>
                  <a:cubicBezTo>
                    <a:pt x="34" y="23"/>
                    <a:pt x="33" y="15"/>
                    <a:pt x="34" y="13"/>
                  </a:cubicBezTo>
                  <a:cubicBezTo>
                    <a:pt x="35" y="7"/>
                    <a:pt x="38" y="1"/>
                    <a:pt x="3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4"/>
                    <a:pt x="18" y="15"/>
                    <a:pt x="17" y="17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3"/>
                    <a:pt x="7" y="26"/>
                    <a:pt x="6" y="3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28"/>
                    <a:pt x="34" y="25"/>
                    <a:pt x="34" y="23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1003">
              <a:extLst>
                <a:ext uri="{FF2B5EF4-FFF2-40B4-BE49-F238E27FC236}">
                  <a16:creationId xmlns:a16="http://schemas.microsoft.com/office/drawing/2014/main" xmlns="" id="{EA7D23F0-1053-483F-AA47-57D40EB465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98143" y="3114800"/>
              <a:ext cx="25027" cy="108867"/>
            </a:xfrm>
            <a:custGeom>
              <a:avLst/>
              <a:gdLst>
                <a:gd name="T0" fmla="*/ 0 w 20"/>
                <a:gd name="T1" fmla="*/ 3 h 87"/>
                <a:gd name="T2" fmla="*/ 0 w 20"/>
                <a:gd name="T3" fmla="*/ 83 h 87"/>
                <a:gd name="T4" fmla="*/ 12 w 20"/>
                <a:gd name="T5" fmla="*/ 87 h 87"/>
                <a:gd name="T6" fmla="*/ 20 w 20"/>
                <a:gd name="T7" fmla="*/ 84 h 87"/>
                <a:gd name="T8" fmla="*/ 19 w 20"/>
                <a:gd name="T9" fmla="*/ 0 h 87"/>
                <a:gd name="T10" fmla="*/ 0 w 20"/>
                <a:gd name="T11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87">
                  <a:moveTo>
                    <a:pt x="0" y="3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5" y="87"/>
                    <a:pt x="12" y="87"/>
                  </a:cubicBezTo>
                  <a:cubicBezTo>
                    <a:pt x="16" y="87"/>
                    <a:pt x="20" y="85"/>
                    <a:pt x="20" y="84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093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1004">
              <a:extLst>
                <a:ext uri="{FF2B5EF4-FFF2-40B4-BE49-F238E27FC236}">
                  <a16:creationId xmlns:a16="http://schemas.microsoft.com/office/drawing/2014/main" xmlns="" id="{B468B37D-B3B5-45EE-97C5-1D1B3FCE42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6881" y="3122309"/>
              <a:ext cx="27529" cy="110118"/>
            </a:xfrm>
            <a:custGeom>
              <a:avLst/>
              <a:gdLst>
                <a:gd name="T0" fmla="*/ 0 w 22"/>
                <a:gd name="T1" fmla="*/ 1 h 88"/>
                <a:gd name="T2" fmla="*/ 5 w 22"/>
                <a:gd name="T3" fmla="*/ 75 h 88"/>
                <a:gd name="T4" fmla="*/ 4 w 22"/>
                <a:gd name="T5" fmla="*/ 78 h 88"/>
                <a:gd name="T6" fmla="*/ 4 w 22"/>
                <a:gd name="T7" fmla="*/ 81 h 88"/>
                <a:gd name="T8" fmla="*/ 16 w 22"/>
                <a:gd name="T9" fmla="*/ 87 h 88"/>
                <a:gd name="T10" fmla="*/ 22 w 22"/>
                <a:gd name="T11" fmla="*/ 85 h 88"/>
                <a:gd name="T12" fmla="*/ 20 w 22"/>
                <a:gd name="T13" fmla="*/ 0 h 88"/>
                <a:gd name="T14" fmla="*/ 0 w 22"/>
                <a:gd name="T15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88">
                  <a:moveTo>
                    <a:pt x="0" y="1"/>
                  </a:move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6"/>
                    <a:pt x="4" y="78"/>
                  </a:cubicBezTo>
                  <a:cubicBezTo>
                    <a:pt x="3" y="79"/>
                    <a:pt x="4" y="80"/>
                    <a:pt x="4" y="81"/>
                  </a:cubicBezTo>
                  <a:cubicBezTo>
                    <a:pt x="4" y="82"/>
                    <a:pt x="8" y="88"/>
                    <a:pt x="16" y="87"/>
                  </a:cubicBezTo>
                  <a:cubicBezTo>
                    <a:pt x="19" y="87"/>
                    <a:pt x="21" y="86"/>
                    <a:pt x="22" y="85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145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1005">
              <a:extLst>
                <a:ext uri="{FF2B5EF4-FFF2-40B4-BE49-F238E27FC236}">
                  <a16:creationId xmlns:a16="http://schemas.microsoft.com/office/drawing/2014/main" xmlns="" id="{A945754A-C741-4964-AEC6-C81B1AFD7C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4378" y="3045977"/>
              <a:ext cx="46300" cy="86343"/>
            </a:xfrm>
            <a:custGeom>
              <a:avLst/>
              <a:gdLst>
                <a:gd name="T0" fmla="*/ 13 w 37"/>
                <a:gd name="T1" fmla="*/ 4 h 69"/>
                <a:gd name="T2" fmla="*/ 3 w 37"/>
                <a:gd name="T3" fmla="*/ 28 h 69"/>
                <a:gd name="T4" fmla="*/ 0 w 37"/>
                <a:gd name="T5" fmla="*/ 62 h 69"/>
                <a:gd name="T6" fmla="*/ 2 w 37"/>
                <a:gd name="T7" fmla="*/ 65 h 69"/>
                <a:gd name="T8" fmla="*/ 23 w 37"/>
                <a:gd name="T9" fmla="*/ 67 h 69"/>
                <a:gd name="T10" fmla="*/ 32 w 37"/>
                <a:gd name="T11" fmla="*/ 63 h 69"/>
                <a:gd name="T12" fmla="*/ 34 w 37"/>
                <a:gd name="T13" fmla="*/ 19 h 69"/>
                <a:gd name="T14" fmla="*/ 35 w 37"/>
                <a:gd name="T15" fmla="*/ 2 h 69"/>
                <a:gd name="T16" fmla="*/ 32 w 37"/>
                <a:gd name="T17" fmla="*/ 1 h 69"/>
                <a:gd name="T18" fmla="*/ 20 w 37"/>
                <a:gd name="T19" fmla="*/ 3 h 69"/>
                <a:gd name="T20" fmla="*/ 13 w 37"/>
                <a:gd name="T21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69">
                  <a:moveTo>
                    <a:pt x="13" y="4"/>
                  </a:moveTo>
                  <a:cubicBezTo>
                    <a:pt x="10" y="6"/>
                    <a:pt x="5" y="14"/>
                    <a:pt x="3" y="28"/>
                  </a:cubicBezTo>
                  <a:cubicBezTo>
                    <a:pt x="1" y="40"/>
                    <a:pt x="0" y="62"/>
                    <a:pt x="0" y="62"/>
                  </a:cubicBezTo>
                  <a:cubicBezTo>
                    <a:pt x="0" y="64"/>
                    <a:pt x="1" y="65"/>
                    <a:pt x="2" y="65"/>
                  </a:cubicBezTo>
                  <a:cubicBezTo>
                    <a:pt x="5" y="66"/>
                    <a:pt x="13" y="69"/>
                    <a:pt x="23" y="67"/>
                  </a:cubicBezTo>
                  <a:cubicBezTo>
                    <a:pt x="25" y="67"/>
                    <a:pt x="31" y="65"/>
                    <a:pt x="32" y="63"/>
                  </a:cubicBezTo>
                  <a:cubicBezTo>
                    <a:pt x="32" y="63"/>
                    <a:pt x="29" y="43"/>
                    <a:pt x="34" y="19"/>
                  </a:cubicBezTo>
                  <a:cubicBezTo>
                    <a:pt x="37" y="10"/>
                    <a:pt x="35" y="2"/>
                    <a:pt x="35" y="2"/>
                  </a:cubicBezTo>
                  <a:cubicBezTo>
                    <a:pt x="35" y="2"/>
                    <a:pt x="34" y="1"/>
                    <a:pt x="32" y="1"/>
                  </a:cubicBezTo>
                  <a:cubicBezTo>
                    <a:pt x="26" y="0"/>
                    <a:pt x="20" y="3"/>
                    <a:pt x="20" y="3"/>
                  </a:cubicBezTo>
                  <a:lnTo>
                    <a:pt x="13" y="4"/>
                  </a:lnTo>
                  <a:close/>
                </a:path>
              </a:pathLst>
            </a:custGeom>
            <a:solidFill>
              <a:srgbClr val="2EB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1006">
              <a:extLst>
                <a:ext uri="{FF2B5EF4-FFF2-40B4-BE49-F238E27FC236}">
                  <a16:creationId xmlns:a16="http://schemas.microsoft.com/office/drawing/2014/main" xmlns="" id="{2BDE5C29-EE65-4070-A989-AABDD7AE98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5651" y="3002180"/>
              <a:ext cx="36289" cy="36289"/>
            </a:xfrm>
            <a:custGeom>
              <a:avLst/>
              <a:gdLst>
                <a:gd name="T0" fmla="*/ 17 w 29"/>
                <a:gd name="T1" fmla="*/ 3 h 29"/>
                <a:gd name="T2" fmla="*/ 10 w 29"/>
                <a:gd name="T3" fmla="*/ 0 h 29"/>
                <a:gd name="T4" fmla="*/ 2 w 29"/>
                <a:gd name="T5" fmla="*/ 19 h 29"/>
                <a:gd name="T6" fmla="*/ 3 w 29"/>
                <a:gd name="T7" fmla="*/ 28 h 29"/>
                <a:gd name="T8" fmla="*/ 13 w 29"/>
                <a:gd name="T9" fmla="*/ 29 h 29"/>
                <a:gd name="T10" fmla="*/ 22 w 29"/>
                <a:gd name="T11" fmla="*/ 22 h 29"/>
                <a:gd name="T12" fmla="*/ 29 w 29"/>
                <a:gd name="T13" fmla="*/ 10 h 29"/>
                <a:gd name="T14" fmla="*/ 17 w 29"/>
                <a:gd name="T1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9">
                  <a:moveTo>
                    <a:pt x="17" y="3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5"/>
                    <a:pt x="1" y="27"/>
                    <a:pt x="3" y="28"/>
                  </a:cubicBezTo>
                  <a:cubicBezTo>
                    <a:pt x="6" y="29"/>
                    <a:pt x="11" y="29"/>
                    <a:pt x="13" y="29"/>
                  </a:cubicBezTo>
                  <a:cubicBezTo>
                    <a:pt x="18" y="29"/>
                    <a:pt x="21" y="23"/>
                    <a:pt x="22" y="22"/>
                  </a:cubicBezTo>
                  <a:cubicBezTo>
                    <a:pt x="29" y="10"/>
                    <a:pt x="29" y="10"/>
                    <a:pt x="29" y="10"/>
                  </a:cubicBezTo>
                  <a:lnTo>
                    <a:pt x="17" y="3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1007">
              <a:extLst>
                <a:ext uri="{FF2B5EF4-FFF2-40B4-BE49-F238E27FC236}">
                  <a16:creationId xmlns:a16="http://schemas.microsoft.com/office/drawing/2014/main" xmlns="" id="{9AE3DB3B-D73F-4F2E-B77F-E4E92E2838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13159" y="2998426"/>
              <a:ext cx="35037" cy="41294"/>
            </a:xfrm>
            <a:custGeom>
              <a:avLst/>
              <a:gdLst>
                <a:gd name="T0" fmla="*/ 7 w 28"/>
                <a:gd name="T1" fmla="*/ 1 h 33"/>
                <a:gd name="T2" fmla="*/ 3 w 28"/>
                <a:gd name="T3" fmla="*/ 6 h 33"/>
                <a:gd name="T4" fmla="*/ 1 w 28"/>
                <a:gd name="T5" fmla="*/ 16 h 33"/>
                <a:gd name="T6" fmla="*/ 1 w 28"/>
                <a:gd name="T7" fmla="*/ 18 h 33"/>
                <a:gd name="T8" fmla="*/ 2 w 28"/>
                <a:gd name="T9" fmla="*/ 19 h 33"/>
                <a:gd name="T10" fmla="*/ 3 w 28"/>
                <a:gd name="T11" fmla="*/ 17 h 33"/>
                <a:gd name="T12" fmla="*/ 5 w 28"/>
                <a:gd name="T13" fmla="*/ 22 h 33"/>
                <a:gd name="T14" fmla="*/ 5 w 28"/>
                <a:gd name="T15" fmla="*/ 26 h 33"/>
                <a:gd name="T16" fmla="*/ 11 w 28"/>
                <a:gd name="T17" fmla="*/ 32 h 33"/>
                <a:gd name="T18" fmla="*/ 14 w 28"/>
                <a:gd name="T19" fmla="*/ 32 h 33"/>
                <a:gd name="T20" fmla="*/ 21 w 28"/>
                <a:gd name="T21" fmla="*/ 27 h 33"/>
                <a:gd name="T22" fmla="*/ 26 w 28"/>
                <a:gd name="T23" fmla="*/ 11 h 33"/>
                <a:gd name="T24" fmla="*/ 23 w 28"/>
                <a:gd name="T25" fmla="*/ 6 h 33"/>
                <a:gd name="T26" fmla="*/ 22 w 28"/>
                <a:gd name="T27" fmla="*/ 3 h 33"/>
                <a:gd name="T28" fmla="*/ 18 w 28"/>
                <a:gd name="T29" fmla="*/ 3 h 33"/>
                <a:gd name="T30" fmla="*/ 18 w 28"/>
                <a:gd name="T31" fmla="*/ 1 h 33"/>
                <a:gd name="T32" fmla="*/ 15 w 28"/>
                <a:gd name="T33" fmla="*/ 1 h 33"/>
                <a:gd name="T34" fmla="*/ 12 w 28"/>
                <a:gd name="T35" fmla="*/ 2 h 33"/>
                <a:gd name="T36" fmla="*/ 12 w 28"/>
                <a:gd name="T37" fmla="*/ 0 h 33"/>
                <a:gd name="T38" fmla="*/ 7 w 28"/>
                <a:gd name="T3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33">
                  <a:moveTo>
                    <a:pt x="7" y="1"/>
                  </a:moveTo>
                  <a:cubicBezTo>
                    <a:pt x="4" y="2"/>
                    <a:pt x="3" y="5"/>
                    <a:pt x="3" y="6"/>
                  </a:cubicBezTo>
                  <a:cubicBezTo>
                    <a:pt x="4" y="8"/>
                    <a:pt x="2" y="14"/>
                    <a:pt x="1" y="1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1" y="20"/>
                    <a:pt x="2" y="19"/>
                  </a:cubicBezTo>
                  <a:cubicBezTo>
                    <a:pt x="3" y="19"/>
                    <a:pt x="2" y="17"/>
                    <a:pt x="3" y="17"/>
                  </a:cubicBezTo>
                  <a:cubicBezTo>
                    <a:pt x="4" y="17"/>
                    <a:pt x="6" y="17"/>
                    <a:pt x="5" y="22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9"/>
                    <a:pt x="8" y="31"/>
                    <a:pt x="11" y="32"/>
                  </a:cubicBezTo>
                  <a:cubicBezTo>
                    <a:pt x="11" y="32"/>
                    <a:pt x="13" y="33"/>
                    <a:pt x="14" y="32"/>
                  </a:cubicBezTo>
                  <a:cubicBezTo>
                    <a:pt x="14" y="32"/>
                    <a:pt x="19" y="28"/>
                    <a:pt x="21" y="27"/>
                  </a:cubicBezTo>
                  <a:cubicBezTo>
                    <a:pt x="26" y="22"/>
                    <a:pt x="28" y="17"/>
                    <a:pt x="26" y="11"/>
                  </a:cubicBezTo>
                  <a:cubicBezTo>
                    <a:pt x="26" y="9"/>
                    <a:pt x="23" y="7"/>
                    <a:pt x="23" y="6"/>
                  </a:cubicBezTo>
                  <a:cubicBezTo>
                    <a:pt x="20" y="4"/>
                    <a:pt x="22" y="3"/>
                    <a:pt x="22" y="3"/>
                  </a:cubicBezTo>
                  <a:cubicBezTo>
                    <a:pt x="21" y="2"/>
                    <a:pt x="19" y="3"/>
                    <a:pt x="18" y="3"/>
                  </a:cubicBezTo>
                  <a:cubicBezTo>
                    <a:pt x="15" y="3"/>
                    <a:pt x="18" y="1"/>
                    <a:pt x="18" y="1"/>
                  </a:cubicBezTo>
                  <a:cubicBezTo>
                    <a:pt x="18" y="1"/>
                    <a:pt x="17" y="0"/>
                    <a:pt x="15" y="1"/>
                  </a:cubicBezTo>
                  <a:cubicBezTo>
                    <a:pt x="15" y="1"/>
                    <a:pt x="13" y="2"/>
                    <a:pt x="12" y="2"/>
                  </a:cubicBezTo>
                  <a:cubicBezTo>
                    <a:pt x="10" y="1"/>
                    <a:pt x="12" y="0"/>
                    <a:pt x="12" y="0"/>
                  </a:cubicBezTo>
                  <a:cubicBezTo>
                    <a:pt x="11" y="0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633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1008">
              <a:extLst>
                <a:ext uri="{FF2B5EF4-FFF2-40B4-BE49-F238E27FC236}">
                  <a16:creationId xmlns:a16="http://schemas.microsoft.com/office/drawing/2014/main" xmlns="" id="{B09BD235-3C78-4C16-B467-F89559DC47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14410" y="3019699"/>
              <a:ext cx="5005" cy="7508"/>
            </a:xfrm>
            <a:custGeom>
              <a:avLst/>
              <a:gdLst>
                <a:gd name="T0" fmla="*/ 2 w 4"/>
                <a:gd name="T1" fmla="*/ 0 h 6"/>
                <a:gd name="T2" fmla="*/ 3 w 4"/>
                <a:gd name="T3" fmla="*/ 3 h 6"/>
                <a:gd name="T4" fmla="*/ 2 w 4"/>
                <a:gd name="T5" fmla="*/ 5 h 6"/>
                <a:gd name="T6" fmla="*/ 0 w 4"/>
                <a:gd name="T7" fmla="*/ 5 h 6"/>
                <a:gd name="T8" fmla="*/ 2 w 4"/>
                <a:gd name="T9" fmla="*/ 2 h 6"/>
                <a:gd name="T10" fmla="*/ 2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2" y="0"/>
                    <a:pt x="4" y="1"/>
                    <a:pt x="3" y="3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FC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1009">
              <a:extLst>
                <a:ext uri="{FF2B5EF4-FFF2-40B4-BE49-F238E27FC236}">
                  <a16:creationId xmlns:a16="http://schemas.microsoft.com/office/drawing/2014/main" xmlns="" id="{065CEDCA-9349-472A-A598-1A5C5C68EA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13159" y="3017196"/>
              <a:ext cx="5005" cy="10011"/>
            </a:xfrm>
            <a:custGeom>
              <a:avLst/>
              <a:gdLst>
                <a:gd name="T0" fmla="*/ 3 w 4"/>
                <a:gd name="T1" fmla="*/ 1 h 8"/>
                <a:gd name="T2" fmla="*/ 2 w 4"/>
                <a:gd name="T3" fmla="*/ 2 h 8"/>
                <a:gd name="T4" fmla="*/ 1 w 4"/>
                <a:gd name="T5" fmla="*/ 5 h 8"/>
                <a:gd name="T6" fmla="*/ 0 w 4"/>
                <a:gd name="T7" fmla="*/ 7 h 8"/>
                <a:gd name="T8" fmla="*/ 1 w 4"/>
                <a:gd name="T9" fmla="*/ 7 h 8"/>
                <a:gd name="T10" fmla="*/ 3 w 4"/>
                <a:gd name="T11" fmla="*/ 5 h 8"/>
                <a:gd name="T12" fmla="*/ 3 w 4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3" y="1"/>
                    <a:pt x="2" y="0"/>
                    <a:pt x="2" y="2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5"/>
                    <a:pt x="0" y="7"/>
                    <a:pt x="0" y="7"/>
                  </a:cubicBezTo>
                  <a:cubicBezTo>
                    <a:pt x="0" y="7"/>
                    <a:pt x="0" y="8"/>
                    <a:pt x="1" y="7"/>
                  </a:cubicBezTo>
                  <a:cubicBezTo>
                    <a:pt x="2" y="7"/>
                    <a:pt x="2" y="6"/>
                    <a:pt x="3" y="5"/>
                  </a:cubicBezTo>
                  <a:cubicBezTo>
                    <a:pt x="3" y="4"/>
                    <a:pt x="4" y="1"/>
                    <a:pt x="3" y="1"/>
                  </a:cubicBezTo>
                  <a:close/>
                </a:path>
              </a:pathLst>
            </a:custGeom>
            <a:solidFill>
              <a:srgbClr val="FFE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1010">
              <a:extLst>
                <a:ext uri="{FF2B5EF4-FFF2-40B4-BE49-F238E27FC236}">
                  <a16:creationId xmlns:a16="http://schemas.microsoft.com/office/drawing/2014/main" xmlns="" id="{3AFE39F8-132B-4420-9A8D-C611C3B2BB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65608" y="2997175"/>
              <a:ext cx="7508" cy="17519"/>
            </a:xfrm>
            <a:custGeom>
              <a:avLst/>
              <a:gdLst>
                <a:gd name="T0" fmla="*/ 0 w 6"/>
                <a:gd name="T1" fmla="*/ 10 h 14"/>
                <a:gd name="T2" fmla="*/ 3 w 6"/>
                <a:gd name="T3" fmla="*/ 6 h 14"/>
                <a:gd name="T4" fmla="*/ 3 w 6"/>
                <a:gd name="T5" fmla="*/ 1 h 14"/>
                <a:gd name="T6" fmla="*/ 5 w 6"/>
                <a:gd name="T7" fmla="*/ 1 h 14"/>
                <a:gd name="T8" fmla="*/ 6 w 6"/>
                <a:gd name="T9" fmla="*/ 7 h 14"/>
                <a:gd name="T10" fmla="*/ 3 w 6"/>
                <a:gd name="T11" fmla="*/ 13 h 14"/>
                <a:gd name="T12" fmla="*/ 0 w 6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4">
                  <a:moveTo>
                    <a:pt x="0" y="10"/>
                  </a:moveTo>
                  <a:cubicBezTo>
                    <a:pt x="0" y="9"/>
                    <a:pt x="2" y="7"/>
                    <a:pt x="3" y="6"/>
                  </a:cubicBezTo>
                  <a:cubicBezTo>
                    <a:pt x="4" y="6"/>
                    <a:pt x="3" y="3"/>
                    <a:pt x="3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6"/>
                    <a:pt x="6" y="7"/>
                  </a:cubicBezTo>
                  <a:cubicBezTo>
                    <a:pt x="6" y="10"/>
                    <a:pt x="4" y="13"/>
                    <a:pt x="3" y="13"/>
                  </a:cubicBezTo>
                  <a:cubicBezTo>
                    <a:pt x="1" y="14"/>
                    <a:pt x="1" y="12"/>
                    <a:pt x="0" y="10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1011">
              <a:extLst>
                <a:ext uri="{FF2B5EF4-FFF2-40B4-BE49-F238E27FC236}">
                  <a16:creationId xmlns:a16="http://schemas.microsoft.com/office/drawing/2014/main" xmlns="" id="{01B67023-16CE-4105-A26F-9846386EB6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56849" y="2992170"/>
              <a:ext cx="13765" cy="25027"/>
            </a:xfrm>
            <a:custGeom>
              <a:avLst/>
              <a:gdLst>
                <a:gd name="T0" fmla="*/ 8 w 11"/>
                <a:gd name="T1" fmla="*/ 19 h 20"/>
                <a:gd name="T2" fmla="*/ 11 w 11"/>
                <a:gd name="T3" fmla="*/ 16 h 20"/>
                <a:gd name="T4" fmla="*/ 11 w 11"/>
                <a:gd name="T5" fmla="*/ 11 h 20"/>
                <a:gd name="T6" fmla="*/ 10 w 11"/>
                <a:gd name="T7" fmla="*/ 10 h 20"/>
                <a:gd name="T8" fmla="*/ 7 w 11"/>
                <a:gd name="T9" fmla="*/ 3 h 20"/>
                <a:gd name="T10" fmla="*/ 4 w 11"/>
                <a:gd name="T11" fmla="*/ 1 h 20"/>
                <a:gd name="T12" fmla="*/ 3 w 11"/>
                <a:gd name="T13" fmla="*/ 3 h 20"/>
                <a:gd name="T14" fmla="*/ 0 w 11"/>
                <a:gd name="T15" fmla="*/ 7 h 20"/>
                <a:gd name="T16" fmla="*/ 2 w 11"/>
                <a:gd name="T17" fmla="*/ 13 h 20"/>
                <a:gd name="T18" fmla="*/ 8 w 11"/>
                <a:gd name="T1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0">
                  <a:moveTo>
                    <a:pt x="8" y="19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0"/>
                    <a:pt x="4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4"/>
                    <a:pt x="0" y="7"/>
                    <a:pt x="0" y="7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5"/>
                    <a:pt x="6" y="20"/>
                    <a:pt x="8" y="19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1012">
              <a:extLst>
                <a:ext uri="{FF2B5EF4-FFF2-40B4-BE49-F238E27FC236}">
                  <a16:creationId xmlns:a16="http://schemas.microsoft.com/office/drawing/2014/main" xmlns="" id="{6F6842A2-1977-496C-A3C6-1B1D1C3188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63106" y="3009688"/>
              <a:ext cx="55059" cy="58813"/>
            </a:xfrm>
            <a:custGeom>
              <a:avLst/>
              <a:gdLst>
                <a:gd name="T0" fmla="*/ 0 w 44"/>
                <a:gd name="T1" fmla="*/ 3 h 47"/>
                <a:gd name="T2" fmla="*/ 12 w 44"/>
                <a:gd name="T3" fmla="*/ 34 h 47"/>
                <a:gd name="T4" fmla="*/ 34 w 44"/>
                <a:gd name="T5" fmla="*/ 45 h 47"/>
                <a:gd name="T6" fmla="*/ 44 w 44"/>
                <a:gd name="T7" fmla="*/ 42 h 47"/>
                <a:gd name="T8" fmla="*/ 38 w 44"/>
                <a:gd name="T9" fmla="*/ 34 h 47"/>
                <a:gd name="T10" fmla="*/ 18 w 44"/>
                <a:gd name="T11" fmla="*/ 26 h 47"/>
                <a:gd name="T12" fmla="*/ 6 w 44"/>
                <a:gd name="T13" fmla="*/ 1 h 47"/>
                <a:gd name="T14" fmla="*/ 0 w 44"/>
                <a:gd name="T15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7">
                  <a:moveTo>
                    <a:pt x="0" y="3"/>
                  </a:moveTo>
                  <a:cubicBezTo>
                    <a:pt x="0" y="3"/>
                    <a:pt x="5" y="28"/>
                    <a:pt x="12" y="34"/>
                  </a:cubicBezTo>
                  <a:cubicBezTo>
                    <a:pt x="15" y="37"/>
                    <a:pt x="34" y="45"/>
                    <a:pt x="34" y="45"/>
                  </a:cubicBezTo>
                  <a:cubicBezTo>
                    <a:pt x="34" y="45"/>
                    <a:pt x="42" y="47"/>
                    <a:pt x="44" y="42"/>
                  </a:cubicBezTo>
                  <a:cubicBezTo>
                    <a:pt x="44" y="38"/>
                    <a:pt x="43" y="35"/>
                    <a:pt x="38" y="34"/>
                  </a:cubicBezTo>
                  <a:cubicBezTo>
                    <a:pt x="35" y="33"/>
                    <a:pt x="18" y="26"/>
                    <a:pt x="18" y="26"/>
                  </a:cubicBezTo>
                  <a:cubicBezTo>
                    <a:pt x="18" y="26"/>
                    <a:pt x="8" y="9"/>
                    <a:pt x="6" y="1"/>
                  </a:cubicBezTo>
                  <a:cubicBezTo>
                    <a:pt x="5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1013">
              <a:extLst>
                <a:ext uri="{FF2B5EF4-FFF2-40B4-BE49-F238E27FC236}">
                  <a16:creationId xmlns:a16="http://schemas.microsoft.com/office/drawing/2014/main" xmlns="" id="{D7377D3A-1DF3-4A57-AC2B-5D32288DD9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8132" y="3043474"/>
              <a:ext cx="32535" cy="25027"/>
            </a:xfrm>
            <a:custGeom>
              <a:avLst/>
              <a:gdLst>
                <a:gd name="T0" fmla="*/ 25 w 26"/>
                <a:gd name="T1" fmla="*/ 14 h 20"/>
                <a:gd name="T2" fmla="*/ 12 w 26"/>
                <a:gd name="T3" fmla="*/ 18 h 20"/>
                <a:gd name="T4" fmla="*/ 1 w 26"/>
                <a:gd name="T5" fmla="*/ 16 h 20"/>
                <a:gd name="T6" fmla="*/ 0 w 26"/>
                <a:gd name="T7" fmla="*/ 9 h 20"/>
                <a:gd name="T8" fmla="*/ 2 w 26"/>
                <a:gd name="T9" fmla="*/ 0 h 20"/>
                <a:gd name="T10" fmla="*/ 18 w 26"/>
                <a:gd name="T11" fmla="*/ 4 h 20"/>
                <a:gd name="T12" fmla="*/ 25 w 26"/>
                <a:gd name="T1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5" y="14"/>
                  </a:moveTo>
                  <a:cubicBezTo>
                    <a:pt x="23" y="20"/>
                    <a:pt x="12" y="18"/>
                    <a:pt x="12" y="18"/>
                  </a:cubicBezTo>
                  <a:cubicBezTo>
                    <a:pt x="12" y="18"/>
                    <a:pt x="4" y="17"/>
                    <a:pt x="1" y="16"/>
                  </a:cubicBezTo>
                  <a:cubicBezTo>
                    <a:pt x="1" y="16"/>
                    <a:pt x="0" y="12"/>
                    <a:pt x="0" y="9"/>
                  </a:cubicBezTo>
                  <a:cubicBezTo>
                    <a:pt x="1" y="4"/>
                    <a:pt x="2" y="0"/>
                    <a:pt x="2" y="0"/>
                  </a:cubicBezTo>
                  <a:cubicBezTo>
                    <a:pt x="6" y="1"/>
                    <a:pt x="17" y="3"/>
                    <a:pt x="18" y="4"/>
                  </a:cubicBezTo>
                  <a:cubicBezTo>
                    <a:pt x="23" y="5"/>
                    <a:pt x="26" y="10"/>
                    <a:pt x="25" y="14"/>
                  </a:cubicBezTo>
                  <a:close/>
                </a:path>
              </a:pathLst>
            </a:custGeom>
            <a:solidFill>
              <a:srgbClr val="43C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1014">
              <a:extLst>
                <a:ext uri="{FF2B5EF4-FFF2-40B4-BE49-F238E27FC236}">
                  <a16:creationId xmlns:a16="http://schemas.microsoft.com/office/drawing/2014/main" xmlns="" id="{23A3799F-B774-430E-A8B6-B2F8C43A1B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9383" y="3219913"/>
              <a:ext cx="2503" cy="7508"/>
            </a:xfrm>
            <a:custGeom>
              <a:avLst/>
              <a:gdLst>
                <a:gd name="T0" fmla="*/ 1 w 2"/>
                <a:gd name="T1" fmla="*/ 6 h 6"/>
                <a:gd name="T2" fmla="*/ 0 w 2"/>
                <a:gd name="T3" fmla="*/ 5 h 6"/>
                <a:gd name="T4" fmla="*/ 0 w 2"/>
                <a:gd name="T5" fmla="*/ 2 h 6"/>
                <a:gd name="T6" fmla="*/ 1 w 2"/>
                <a:gd name="T7" fmla="*/ 0 h 6"/>
                <a:gd name="T8" fmla="*/ 2 w 2"/>
                <a:gd name="T9" fmla="*/ 1 h 6"/>
                <a:gd name="T10" fmla="*/ 2 w 2"/>
                <a:gd name="T11" fmla="*/ 1 h 6"/>
                <a:gd name="T12" fmla="*/ 1 w 2"/>
                <a:gd name="T13" fmla="*/ 2 h 6"/>
                <a:gd name="T14" fmla="*/ 1 w 2"/>
                <a:gd name="T15" fmla="*/ 5 h 6"/>
                <a:gd name="T16" fmla="*/ 1 w 2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1015">
              <a:extLst>
                <a:ext uri="{FF2B5EF4-FFF2-40B4-BE49-F238E27FC236}">
                  <a16:creationId xmlns:a16="http://schemas.microsoft.com/office/drawing/2014/main" xmlns="" id="{69382129-497E-40B5-85D1-74350DA07E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6881" y="3221164"/>
              <a:ext cx="2503" cy="6257"/>
            </a:xfrm>
            <a:custGeom>
              <a:avLst/>
              <a:gdLst>
                <a:gd name="T0" fmla="*/ 0 w 2"/>
                <a:gd name="T1" fmla="*/ 5 h 5"/>
                <a:gd name="T2" fmla="*/ 0 w 2"/>
                <a:gd name="T3" fmla="*/ 4 h 5"/>
                <a:gd name="T4" fmla="*/ 1 w 2"/>
                <a:gd name="T5" fmla="*/ 1 h 5"/>
                <a:gd name="T6" fmla="*/ 2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1 w 2"/>
                <a:gd name="T13" fmla="*/ 1 h 5"/>
                <a:gd name="T14" fmla="*/ 1 w 2"/>
                <a:gd name="T15" fmla="*/ 4 h 5"/>
                <a:gd name="T16" fmla="*/ 0 w 2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1016">
              <a:extLst>
                <a:ext uri="{FF2B5EF4-FFF2-40B4-BE49-F238E27FC236}">
                  <a16:creationId xmlns:a16="http://schemas.microsoft.com/office/drawing/2014/main" xmlns="" id="{B1E7CF4F-C7BA-44E5-955F-AEE30AF862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3127" y="3221164"/>
              <a:ext cx="3754" cy="6257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4 h 5"/>
                <a:gd name="T4" fmla="*/ 1 w 3"/>
                <a:gd name="T5" fmla="*/ 1 h 5"/>
                <a:gd name="T6" fmla="*/ 3 w 3"/>
                <a:gd name="T7" fmla="*/ 0 h 5"/>
                <a:gd name="T8" fmla="*/ 3 w 3"/>
                <a:gd name="T9" fmla="*/ 0 h 5"/>
                <a:gd name="T10" fmla="*/ 3 w 3"/>
                <a:gd name="T11" fmla="*/ 1 h 5"/>
                <a:gd name="T12" fmla="*/ 2 w 3"/>
                <a:gd name="T13" fmla="*/ 1 h 5"/>
                <a:gd name="T14" fmla="*/ 1 w 3"/>
                <a:gd name="T15" fmla="*/ 4 h 5"/>
                <a:gd name="T16" fmla="*/ 1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4"/>
                    <a:pt x="1" y="4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1017">
              <a:extLst>
                <a:ext uri="{FF2B5EF4-FFF2-40B4-BE49-F238E27FC236}">
                  <a16:creationId xmlns:a16="http://schemas.microsoft.com/office/drawing/2014/main" xmlns="" id="{976B1D43-BEDE-45A9-A2BD-0412E22EE8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74367" y="3222415"/>
              <a:ext cx="8760" cy="10011"/>
            </a:xfrm>
            <a:custGeom>
              <a:avLst/>
              <a:gdLst>
                <a:gd name="T0" fmla="*/ 6 w 7"/>
                <a:gd name="T1" fmla="*/ 0 h 8"/>
                <a:gd name="T2" fmla="*/ 0 w 7"/>
                <a:gd name="T3" fmla="*/ 4 h 8"/>
                <a:gd name="T4" fmla="*/ 0 w 7"/>
                <a:gd name="T5" fmla="*/ 5 h 8"/>
                <a:gd name="T6" fmla="*/ 2 w 7"/>
                <a:gd name="T7" fmla="*/ 8 h 8"/>
                <a:gd name="T8" fmla="*/ 3 w 7"/>
                <a:gd name="T9" fmla="*/ 7 h 8"/>
                <a:gd name="T10" fmla="*/ 4 w 7"/>
                <a:gd name="T11" fmla="*/ 3 h 8"/>
                <a:gd name="T12" fmla="*/ 7 w 7"/>
                <a:gd name="T13" fmla="*/ 0 h 8"/>
                <a:gd name="T14" fmla="*/ 6 w 7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1" y="7"/>
                    <a:pt x="2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5"/>
                    <a:pt x="4" y="3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4973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1018">
              <a:extLst>
                <a:ext uri="{FF2B5EF4-FFF2-40B4-BE49-F238E27FC236}">
                  <a16:creationId xmlns:a16="http://schemas.microsoft.com/office/drawing/2014/main" xmlns="" id="{14F43236-6C83-4BA3-9F27-680C550AC9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74367" y="3228672"/>
              <a:ext cx="38792" cy="8760"/>
            </a:xfrm>
            <a:custGeom>
              <a:avLst/>
              <a:gdLst>
                <a:gd name="T0" fmla="*/ 31 w 31"/>
                <a:gd name="T1" fmla="*/ 2 h 7"/>
                <a:gd name="T2" fmla="*/ 25 w 31"/>
                <a:gd name="T3" fmla="*/ 5 h 7"/>
                <a:gd name="T4" fmla="*/ 22 w 31"/>
                <a:gd name="T5" fmla="*/ 5 h 7"/>
                <a:gd name="T6" fmla="*/ 10 w 31"/>
                <a:gd name="T7" fmla="*/ 3 h 7"/>
                <a:gd name="T8" fmla="*/ 3 w 31"/>
                <a:gd name="T9" fmla="*/ 2 h 7"/>
                <a:gd name="T10" fmla="*/ 0 w 31"/>
                <a:gd name="T11" fmla="*/ 0 h 7"/>
                <a:gd name="T12" fmla="*/ 0 w 31"/>
                <a:gd name="T13" fmla="*/ 2 h 7"/>
                <a:gd name="T14" fmla="*/ 3 w 31"/>
                <a:gd name="T15" fmla="*/ 4 h 7"/>
                <a:gd name="T16" fmla="*/ 19 w 31"/>
                <a:gd name="T17" fmla="*/ 6 h 7"/>
                <a:gd name="T18" fmla="*/ 25 w 31"/>
                <a:gd name="T19" fmla="*/ 7 h 7"/>
                <a:gd name="T20" fmla="*/ 31 w 31"/>
                <a:gd name="T21" fmla="*/ 4 h 7"/>
                <a:gd name="T22" fmla="*/ 31 w 31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7">
                  <a:moveTo>
                    <a:pt x="31" y="2"/>
                  </a:moveTo>
                  <a:cubicBezTo>
                    <a:pt x="31" y="2"/>
                    <a:pt x="31" y="5"/>
                    <a:pt x="25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" y="3"/>
                    <a:pt x="3" y="2"/>
                    <a:pt x="3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3" y="4"/>
                  </a:cubicBezTo>
                  <a:cubicBezTo>
                    <a:pt x="7" y="5"/>
                    <a:pt x="12" y="6"/>
                    <a:pt x="19" y="6"/>
                  </a:cubicBezTo>
                  <a:cubicBezTo>
                    <a:pt x="19" y="6"/>
                    <a:pt x="23" y="7"/>
                    <a:pt x="25" y="7"/>
                  </a:cubicBezTo>
                  <a:cubicBezTo>
                    <a:pt x="30" y="7"/>
                    <a:pt x="31" y="5"/>
                    <a:pt x="31" y="4"/>
                  </a:cubicBezTo>
                  <a:lnTo>
                    <a:pt x="31" y="2"/>
                  </a:ln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1019">
              <a:extLst>
                <a:ext uri="{FF2B5EF4-FFF2-40B4-BE49-F238E27FC236}">
                  <a16:creationId xmlns:a16="http://schemas.microsoft.com/office/drawing/2014/main" xmlns="" id="{48AC652A-6C1F-4A5B-81F5-63D3DC2F10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53095" y="2361495"/>
              <a:ext cx="3329806" cy="1947079"/>
            </a:xfrm>
            <a:custGeom>
              <a:avLst/>
              <a:gdLst>
                <a:gd name="T0" fmla="*/ 0 w 2661"/>
                <a:gd name="T1" fmla="*/ 858 h 1556"/>
                <a:gd name="T2" fmla="*/ 1483 w 2661"/>
                <a:gd name="T3" fmla="*/ 0 h 1556"/>
                <a:gd name="T4" fmla="*/ 2661 w 2661"/>
                <a:gd name="T5" fmla="*/ 685 h 1556"/>
                <a:gd name="T6" fmla="*/ 1161 w 2661"/>
                <a:gd name="T7" fmla="*/ 1556 h 1556"/>
                <a:gd name="T8" fmla="*/ 0 w 2661"/>
                <a:gd name="T9" fmla="*/ 858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1" h="1556">
                  <a:moveTo>
                    <a:pt x="0" y="858"/>
                  </a:moveTo>
                  <a:lnTo>
                    <a:pt x="1483" y="0"/>
                  </a:lnTo>
                  <a:lnTo>
                    <a:pt x="2661" y="685"/>
                  </a:lnTo>
                  <a:lnTo>
                    <a:pt x="1161" y="1556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rgbClr val="F28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1020">
              <a:extLst>
                <a:ext uri="{FF2B5EF4-FFF2-40B4-BE49-F238E27FC236}">
                  <a16:creationId xmlns:a16="http://schemas.microsoft.com/office/drawing/2014/main" xmlns="" id="{05F0B56F-B9B6-4BA0-BECC-41B2E73C5C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98388" y="3122309"/>
              <a:ext cx="1693058" cy="1067390"/>
            </a:xfrm>
            <a:custGeom>
              <a:avLst/>
              <a:gdLst>
                <a:gd name="T0" fmla="*/ 0 w 1353"/>
                <a:gd name="T1" fmla="*/ 759 h 853"/>
                <a:gd name="T2" fmla="*/ 1 w 1353"/>
                <a:gd name="T3" fmla="*/ 853 h 853"/>
                <a:gd name="T4" fmla="*/ 1353 w 1353"/>
                <a:gd name="T5" fmla="*/ 95 h 853"/>
                <a:gd name="T6" fmla="*/ 1351 w 1353"/>
                <a:gd name="T7" fmla="*/ 0 h 853"/>
                <a:gd name="T8" fmla="*/ 0 w 1353"/>
                <a:gd name="T9" fmla="*/ 759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3" h="853">
                  <a:moveTo>
                    <a:pt x="0" y="759"/>
                  </a:moveTo>
                  <a:lnTo>
                    <a:pt x="1" y="853"/>
                  </a:lnTo>
                  <a:lnTo>
                    <a:pt x="1353" y="95"/>
                  </a:lnTo>
                  <a:lnTo>
                    <a:pt x="1351" y="0"/>
                  </a:lnTo>
                  <a:lnTo>
                    <a:pt x="0" y="759"/>
                  </a:lnTo>
                  <a:close/>
                </a:path>
              </a:pathLst>
            </a:custGeom>
            <a:solidFill>
              <a:srgbClr val="F8E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1021">
              <a:extLst>
                <a:ext uri="{FF2B5EF4-FFF2-40B4-BE49-F238E27FC236}">
                  <a16:creationId xmlns:a16="http://schemas.microsoft.com/office/drawing/2014/main" xmlns="" id="{ED194DD7-57F3-41FA-9F72-267BCA1C0E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17020" y="3311260"/>
              <a:ext cx="1282620" cy="878438"/>
            </a:xfrm>
            <a:custGeom>
              <a:avLst/>
              <a:gdLst>
                <a:gd name="T0" fmla="*/ 1024 w 1025"/>
                <a:gd name="T1" fmla="*/ 608 h 702"/>
                <a:gd name="T2" fmla="*/ 0 w 1025"/>
                <a:gd name="T3" fmla="*/ 0 h 702"/>
                <a:gd name="T4" fmla="*/ 2 w 1025"/>
                <a:gd name="T5" fmla="*/ 94 h 702"/>
                <a:gd name="T6" fmla="*/ 1025 w 1025"/>
                <a:gd name="T7" fmla="*/ 702 h 702"/>
                <a:gd name="T8" fmla="*/ 1024 w 1025"/>
                <a:gd name="T9" fmla="*/ 608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5" h="702">
                  <a:moveTo>
                    <a:pt x="1024" y="608"/>
                  </a:moveTo>
                  <a:lnTo>
                    <a:pt x="0" y="0"/>
                  </a:lnTo>
                  <a:lnTo>
                    <a:pt x="2" y="94"/>
                  </a:lnTo>
                  <a:lnTo>
                    <a:pt x="1025" y="702"/>
                  </a:lnTo>
                  <a:lnTo>
                    <a:pt x="1024" y="608"/>
                  </a:lnTo>
                  <a:close/>
                </a:path>
              </a:pathLst>
            </a:custGeom>
            <a:solidFill>
              <a:srgbClr val="FCDA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1022">
              <a:extLst>
                <a:ext uri="{FF2B5EF4-FFF2-40B4-BE49-F238E27FC236}">
                  <a16:creationId xmlns:a16="http://schemas.microsoft.com/office/drawing/2014/main" xmlns="" id="{EF2694DF-6CFC-4D9C-9EAE-73A08685B0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17020" y="2361495"/>
              <a:ext cx="2971924" cy="1710577"/>
            </a:xfrm>
            <a:custGeom>
              <a:avLst/>
              <a:gdLst>
                <a:gd name="T0" fmla="*/ 2375 w 2375"/>
                <a:gd name="T1" fmla="*/ 608 h 1367"/>
                <a:gd name="T2" fmla="*/ 1352 w 2375"/>
                <a:gd name="T3" fmla="*/ 0 h 1367"/>
                <a:gd name="T4" fmla="*/ 0 w 2375"/>
                <a:gd name="T5" fmla="*/ 759 h 1367"/>
                <a:gd name="T6" fmla="*/ 1024 w 2375"/>
                <a:gd name="T7" fmla="*/ 1367 h 1367"/>
                <a:gd name="T8" fmla="*/ 2375 w 2375"/>
                <a:gd name="T9" fmla="*/ 608 h 1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5" h="1367">
                  <a:moveTo>
                    <a:pt x="2375" y="608"/>
                  </a:moveTo>
                  <a:lnTo>
                    <a:pt x="1352" y="0"/>
                  </a:lnTo>
                  <a:lnTo>
                    <a:pt x="0" y="759"/>
                  </a:lnTo>
                  <a:lnTo>
                    <a:pt x="1024" y="1367"/>
                  </a:lnTo>
                  <a:lnTo>
                    <a:pt x="2375" y="608"/>
                  </a:lnTo>
                  <a:close/>
                </a:path>
              </a:pathLst>
            </a:custGeom>
            <a:solidFill>
              <a:srgbClr val="FDF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1023">
              <a:extLst>
                <a:ext uri="{FF2B5EF4-FFF2-40B4-BE49-F238E27FC236}">
                  <a16:creationId xmlns:a16="http://schemas.microsoft.com/office/drawing/2014/main" xmlns="" id="{6F3EF580-D999-4500-BC92-65602C5839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90880" y="2190063"/>
              <a:ext cx="1596705" cy="1805678"/>
            </a:xfrm>
            <a:custGeom>
              <a:avLst/>
              <a:gdLst>
                <a:gd name="T0" fmla="*/ 0 w 1276"/>
                <a:gd name="T1" fmla="*/ 713 h 1443"/>
                <a:gd name="T2" fmla="*/ 8 w 1276"/>
                <a:gd name="T3" fmla="*/ 1443 h 1443"/>
                <a:gd name="T4" fmla="*/ 1276 w 1276"/>
                <a:gd name="T5" fmla="*/ 729 h 1443"/>
                <a:gd name="T6" fmla="*/ 1268 w 1276"/>
                <a:gd name="T7" fmla="*/ 0 h 1443"/>
                <a:gd name="T8" fmla="*/ 0 w 1276"/>
                <a:gd name="T9" fmla="*/ 71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6" h="1443">
                  <a:moveTo>
                    <a:pt x="0" y="713"/>
                  </a:moveTo>
                  <a:lnTo>
                    <a:pt x="8" y="1443"/>
                  </a:lnTo>
                  <a:lnTo>
                    <a:pt x="1276" y="729"/>
                  </a:lnTo>
                  <a:lnTo>
                    <a:pt x="1268" y="0"/>
                  </a:lnTo>
                  <a:lnTo>
                    <a:pt x="0" y="713"/>
                  </a:lnTo>
                  <a:close/>
                </a:path>
              </a:pathLst>
            </a:custGeom>
            <a:solidFill>
              <a:srgbClr val="F8E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1024">
              <a:extLst>
                <a:ext uri="{FF2B5EF4-FFF2-40B4-BE49-F238E27FC236}">
                  <a16:creationId xmlns:a16="http://schemas.microsoft.com/office/drawing/2014/main" xmlns="" id="{8CE0CA43-CE79-4378-A580-28FA485F13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9586" y="2360244"/>
              <a:ext cx="1221304" cy="1635497"/>
            </a:xfrm>
            <a:custGeom>
              <a:avLst/>
              <a:gdLst>
                <a:gd name="T0" fmla="*/ 968 w 976"/>
                <a:gd name="T1" fmla="*/ 577 h 1307"/>
                <a:gd name="T2" fmla="*/ 0 w 976"/>
                <a:gd name="T3" fmla="*/ 0 h 1307"/>
                <a:gd name="T4" fmla="*/ 9 w 976"/>
                <a:gd name="T5" fmla="*/ 730 h 1307"/>
                <a:gd name="T6" fmla="*/ 976 w 976"/>
                <a:gd name="T7" fmla="*/ 1307 h 1307"/>
                <a:gd name="T8" fmla="*/ 968 w 976"/>
                <a:gd name="T9" fmla="*/ 577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6" h="1307">
                  <a:moveTo>
                    <a:pt x="968" y="577"/>
                  </a:moveTo>
                  <a:lnTo>
                    <a:pt x="0" y="0"/>
                  </a:lnTo>
                  <a:lnTo>
                    <a:pt x="9" y="730"/>
                  </a:lnTo>
                  <a:lnTo>
                    <a:pt x="976" y="1307"/>
                  </a:lnTo>
                  <a:lnTo>
                    <a:pt x="968" y="577"/>
                  </a:lnTo>
                  <a:close/>
                </a:path>
              </a:pathLst>
            </a:custGeom>
            <a:solidFill>
              <a:srgbClr val="FCDA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1025">
              <a:extLst>
                <a:ext uri="{FF2B5EF4-FFF2-40B4-BE49-F238E27FC236}">
                  <a16:creationId xmlns:a16="http://schemas.microsoft.com/office/drawing/2014/main" xmlns="" id="{E8E2BF0B-6618-4D44-8F87-090CC3A948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9586" y="1466790"/>
              <a:ext cx="2797988" cy="1615475"/>
            </a:xfrm>
            <a:custGeom>
              <a:avLst/>
              <a:gdLst>
                <a:gd name="T0" fmla="*/ 2236 w 2236"/>
                <a:gd name="T1" fmla="*/ 578 h 1291"/>
                <a:gd name="T2" fmla="*/ 1268 w 2236"/>
                <a:gd name="T3" fmla="*/ 0 h 1291"/>
                <a:gd name="T4" fmla="*/ 0 w 2236"/>
                <a:gd name="T5" fmla="*/ 714 h 1291"/>
                <a:gd name="T6" fmla="*/ 968 w 2236"/>
                <a:gd name="T7" fmla="*/ 1291 h 1291"/>
                <a:gd name="T8" fmla="*/ 2236 w 2236"/>
                <a:gd name="T9" fmla="*/ 578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6" h="1291">
                  <a:moveTo>
                    <a:pt x="2236" y="578"/>
                  </a:moveTo>
                  <a:lnTo>
                    <a:pt x="1268" y="0"/>
                  </a:lnTo>
                  <a:lnTo>
                    <a:pt x="0" y="714"/>
                  </a:lnTo>
                  <a:lnTo>
                    <a:pt x="968" y="1291"/>
                  </a:lnTo>
                  <a:lnTo>
                    <a:pt x="2236" y="578"/>
                  </a:lnTo>
                  <a:close/>
                </a:path>
              </a:pathLst>
            </a:custGeom>
            <a:solidFill>
              <a:srgbClr val="FDF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1026">
              <a:extLst>
                <a:ext uri="{FF2B5EF4-FFF2-40B4-BE49-F238E27FC236}">
                  <a16:creationId xmlns:a16="http://schemas.microsoft.com/office/drawing/2014/main" xmlns="" id="{2B3DE5E2-1FAC-4965-9074-B15FE1441E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82121" y="1461785"/>
              <a:ext cx="1330171" cy="1445294"/>
            </a:xfrm>
            <a:custGeom>
              <a:avLst/>
              <a:gdLst>
                <a:gd name="T0" fmla="*/ 0 w 1063"/>
                <a:gd name="T1" fmla="*/ 630 h 1155"/>
                <a:gd name="T2" fmla="*/ 7 w 1063"/>
                <a:gd name="T3" fmla="*/ 1155 h 1155"/>
                <a:gd name="T4" fmla="*/ 1063 w 1063"/>
                <a:gd name="T5" fmla="*/ 527 h 1155"/>
                <a:gd name="T6" fmla="*/ 1056 w 1063"/>
                <a:gd name="T7" fmla="*/ 0 h 1155"/>
                <a:gd name="T8" fmla="*/ 0 w 1063"/>
                <a:gd name="T9" fmla="*/ 63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3" h="1155">
                  <a:moveTo>
                    <a:pt x="0" y="630"/>
                  </a:moveTo>
                  <a:lnTo>
                    <a:pt x="7" y="1155"/>
                  </a:lnTo>
                  <a:lnTo>
                    <a:pt x="1063" y="527"/>
                  </a:lnTo>
                  <a:lnTo>
                    <a:pt x="1056" y="0"/>
                  </a:lnTo>
                  <a:lnTo>
                    <a:pt x="0" y="630"/>
                  </a:lnTo>
                  <a:close/>
                </a:path>
              </a:pathLst>
            </a:custGeom>
            <a:solidFill>
              <a:srgbClr val="FBDE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1027">
              <a:extLst>
                <a:ext uri="{FF2B5EF4-FFF2-40B4-BE49-F238E27FC236}">
                  <a16:creationId xmlns:a16="http://schemas.microsoft.com/office/drawing/2014/main" xmlns="" id="{D57BAA5F-3432-4531-B0DC-7246ABBF74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28496" y="1630715"/>
              <a:ext cx="1062385" cy="1276363"/>
            </a:xfrm>
            <a:custGeom>
              <a:avLst/>
              <a:gdLst>
                <a:gd name="T0" fmla="*/ 842 w 849"/>
                <a:gd name="T1" fmla="*/ 495 h 1020"/>
                <a:gd name="T2" fmla="*/ 0 w 849"/>
                <a:gd name="T3" fmla="*/ 0 h 1020"/>
                <a:gd name="T4" fmla="*/ 7 w 849"/>
                <a:gd name="T5" fmla="*/ 527 h 1020"/>
                <a:gd name="T6" fmla="*/ 849 w 849"/>
                <a:gd name="T7" fmla="*/ 1020 h 1020"/>
                <a:gd name="T8" fmla="*/ 842 w 849"/>
                <a:gd name="T9" fmla="*/ 495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9" h="1020">
                  <a:moveTo>
                    <a:pt x="842" y="495"/>
                  </a:moveTo>
                  <a:lnTo>
                    <a:pt x="0" y="0"/>
                  </a:lnTo>
                  <a:lnTo>
                    <a:pt x="7" y="527"/>
                  </a:lnTo>
                  <a:lnTo>
                    <a:pt x="849" y="1020"/>
                  </a:lnTo>
                  <a:lnTo>
                    <a:pt x="842" y="495"/>
                  </a:lnTo>
                  <a:close/>
                </a:path>
              </a:pathLst>
            </a:custGeom>
            <a:solidFill>
              <a:srgbClr val="FEC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1028">
              <a:extLst>
                <a:ext uri="{FF2B5EF4-FFF2-40B4-BE49-F238E27FC236}">
                  <a16:creationId xmlns:a16="http://schemas.microsoft.com/office/drawing/2014/main" xmlns="" id="{1E5079BD-39CB-4BE1-B22D-1D8237D580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28496" y="844876"/>
              <a:ext cx="2377539" cy="1403999"/>
            </a:xfrm>
            <a:custGeom>
              <a:avLst/>
              <a:gdLst>
                <a:gd name="T0" fmla="*/ 1900 w 1900"/>
                <a:gd name="T1" fmla="*/ 493 h 1122"/>
                <a:gd name="T2" fmla="*/ 1059 w 1900"/>
                <a:gd name="T3" fmla="*/ 0 h 1122"/>
                <a:gd name="T4" fmla="*/ 0 w 1900"/>
                <a:gd name="T5" fmla="*/ 628 h 1122"/>
                <a:gd name="T6" fmla="*/ 842 w 1900"/>
                <a:gd name="T7" fmla="*/ 1122 h 1122"/>
                <a:gd name="T8" fmla="*/ 1900 w 1900"/>
                <a:gd name="T9" fmla="*/ 493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0" h="1122">
                  <a:moveTo>
                    <a:pt x="1900" y="493"/>
                  </a:moveTo>
                  <a:lnTo>
                    <a:pt x="1059" y="0"/>
                  </a:lnTo>
                  <a:lnTo>
                    <a:pt x="0" y="628"/>
                  </a:lnTo>
                  <a:lnTo>
                    <a:pt x="842" y="1122"/>
                  </a:lnTo>
                  <a:lnTo>
                    <a:pt x="1900" y="493"/>
                  </a:lnTo>
                  <a:close/>
                </a:path>
              </a:pathLst>
            </a:custGeom>
            <a:solidFill>
              <a:srgbClr val="FDF0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1029">
              <a:extLst>
                <a:ext uri="{FF2B5EF4-FFF2-40B4-BE49-F238E27FC236}">
                  <a16:creationId xmlns:a16="http://schemas.microsoft.com/office/drawing/2014/main" xmlns="" id="{303B6623-2CEE-4ECC-B489-1085850848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58773" y="1626961"/>
              <a:ext cx="241508" cy="148909"/>
            </a:xfrm>
            <a:custGeom>
              <a:avLst/>
              <a:gdLst>
                <a:gd name="T0" fmla="*/ 1 w 193"/>
                <a:gd name="T1" fmla="*/ 61 h 119"/>
                <a:gd name="T2" fmla="*/ 97 w 193"/>
                <a:gd name="T3" fmla="*/ 119 h 119"/>
                <a:gd name="T4" fmla="*/ 193 w 193"/>
                <a:gd name="T5" fmla="*/ 59 h 119"/>
                <a:gd name="T6" fmla="*/ 96 w 193"/>
                <a:gd name="T7" fmla="*/ 1 h 119"/>
                <a:gd name="T8" fmla="*/ 1 w 193"/>
                <a:gd name="T9" fmla="*/ 6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19">
                  <a:moveTo>
                    <a:pt x="1" y="61"/>
                  </a:moveTo>
                  <a:cubicBezTo>
                    <a:pt x="1" y="93"/>
                    <a:pt x="44" y="119"/>
                    <a:pt x="97" y="119"/>
                  </a:cubicBezTo>
                  <a:cubicBezTo>
                    <a:pt x="150" y="118"/>
                    <a:pt x="193" y="92"/>
                    <a:pt x="193" y="59"/>
                  </a:cubicBezTo>
                  <a:cubicBezTo>
                    <a:pt x="192" y="26"/>
                    <a:pt x="149" y="0"/>
                    <a:pt x="96" y="1"/>
                  </a:cubicBezTo>
                  <a:cubicBezTo>
                    <a:pt x="43" y="1"/>
                    <a:pt x="0" y="28"/>
                    <a:pt x="1" y="61"/>
                  </a:cubicBezTo>
                  <a:close/>
                </a:path>
              </a:pathLst>
            </a:custGeom>
            <a:solidFill>
              <a:srgbClr val="F0B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1030">
              <a:extLst>
                <a:ext uri="{FF2B5EF4-FFF2-40B4-BE49-F238E27FC236}">
                  <a16:creationId xmlns:a16="http://schemas.microsoft.com/office/drawing/2014/main" xmlns="" id="{94E970F6-DB73-457A-BBB8-68B10B6FE4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58773" y="1651988"/>
              <a:ext cx="241508" cy="148909"/>
            </a:xfrm>
            <a:custGeom>
              <a:avLst/>
              <a:gdLst>
                <a:gd name="T0" fmla="*/ 1 w 193"/>
                <a:gd name="T1" fmla="*/ 61 h 119"/>
                <a:gd name="T2" fmla="*/ 97 w 193"/>
                <a:gd name="T3" fmla="*/ 119 h 119"/>
                <a:gd name="T4" fmla="*/ 193 w 193"/>
                <a:gd name="T5" fmla="*/ 59 h 119"/>
                <a:gd name="T6" fmla="*/ 96 w 193"/>
                <a:gd name="T7" fmla="*/ 1 h 119"/>
                <a:gd name="T8" fmla="*/ 1 w 193"/>
                <a:gd name="T9" fmla="*/ 6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19">
                  <a:moveTo>
                    <a:pt x="1" y="61"/>
                  </a:moveTo>
                  <a:cubicBezTo>
                    <a:pt x="1" y="93"/>
                    <a:pt x="44" y="119"/>
                    <a:pt x="97" y="119"/>
                  </a:cubicBezTo>
                  <a:cubicBezTo>
                    <a:pt x="150" y="118"/>
                    <a:pt x="193" y="91"/>
                    <a:pt x="193" y="59"/>
                  </a:cubicBezTo>
                  <a:cubicBezTo>
                    <a:pt x="193" y="26"/>
                    <a:pt x="149" y="0"/>
                    <a:pt x="96" y="1"/>
                  </a:cubicBezTo>
                  <a:cubicBezTo>
                    <a:pt x="43" y="1"/>
                    <a:pt x="0" y="28"/>
                    <a:pt x="1" y="61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1031">
              <a:extLst>
                <a:ext uri="{FF2B5EF4-FFF2-40B4-BE49-F238E27FC236}">
                  <a16:creationId xmlns:a16="http://schemas.microsoft.com/office/drawing/2014/main" xmlns="" id="{63C0E371-07E0-4B59-A8C5-7E4D9227FE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26559" y="1290352"/>
              <a:ext cx="182695" cy="111369"/>
            </a:xfrm>
            <a:custGeom>
              <a:avLst/>
              <a:gdLst>
                <a:gd name="T0" fmla="*/ 0 w 146"/>
                <a:gd name="T1" fmla="*/ 46 h 90"/>
                <a:gd name="T2" fmla="*/ 73 w 146"/>
                <a:gd name="T3" fmla="*/ 90 h 90"/>
                <a:gd name="T4" fmla="*/ 146 w 146"/>
                <a:gd name="T5" fmla="*/ 45 h 90"/>
                <a:gd name="T6" fmla="*/ 72 w 146"/>
                <a:gd name="T7" fmla="*/ 1 h 90"/>
                <a:gd name="T8" fmla="*/ 0 w 146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90">
                  <a:moveTo>
                    <a:pt x="0" y="46"/>
                  </a:moveTo>
                  <a:cubicBezTo>
                    <a:pt x="0" y="71"/>
                    <a:pt x="33" y="90"/>
                    <a:pt x="73" y="90"/>
                  </a:cubicBezTo>
                  <a:cubicBezTo>
                    <a:pt x="113" y="90"/>
                    <a:pt x="146" y="69"/>
                    <a:pt x="146" y="45"/>
                  </a:cubicBezTo>
                  <a:cubicBezTo>
                    <a:pt x="145" y="20"/>
                    <a:pt x="113" y="0"/>
                    <a:pt x="72" y="1"/>
                  </a:cubicBezTo>
                  <a:cubicBezTo>
                    <a:pt x="32" y="1"/>
                    <a:pt x="0" y="21"/>
                    <a:pt x="0" y="46"/>
                  </a:cubicBezTo>
                  <a:close/>
                </a:path>
              </a:pathLst>
            </a:custGeom>
            <a:solidFill>
              <a:srgbClr val="F0B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1032">
              <a:extLst>
                <a:ext uri="{FF2B5EF4-FFF2-40B4-BE49-F238E27FC236}">
                  <a16:creationId xmlns:a16="http://schemas.microsoft.com/office/drawing/2014/main" xmlns="" id="{5C0C960A-A48A-4DA9-B126-3B28767332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26559" y="1309122"/>
              <a:ext cx="182695" cy="111369"/>
            </a:xfrm>
            <a:custGeom>
              <a:avLst/>
              <a:gdLst>
                <a:gd name="T0" fmla="*/ 0 w 146"/>
                <a:gd name="T1" fmla="*/ 46 h 90"/>
                <a:gd name="T2" fmla="*/ 73 w 146"/>
                <a:gd name="T3" fmla="*/ 90 h 90"/>
                <a:gd name="T4" fmla="*/ 146 w 146"/>
                <a:gd name="T5" fmla="*/ 45 h 90"/>
                <a:gd name="T6" fmla="*/ 73 w 146"/>
                <a:gd name="T7" fmla="*/ 1 h 90"/>
                <a:gd name="T8" fmla="*/ 0 w 146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90">
                  <a:moveTo>
                    <a:pt x="0" y="46"/>
                  </a:moveTo>
                  <a:cubicBezTo>
                    <a:pt x="0" y="71"/>
                    <a:pt x="33" y="90"/>
                    <a:pt x="73" y="90"/>
                  </a:cubicBezTo>
                  <a:cubicBezTo>
                    <a:pt x="113" y="90"/>
                    <a:pt x="146" y="69"/>
                    <a:pt x="146" y="45"/>
                  </a:cubicBezTo>
                  <a:cubicBezTo>
                    <a:pt x="145" y="20"/>
                    <a:pt x="113" y="0"/>
                    <a:pt x="73" y="1"/>
                  </a:cubicBezTo>
                  <a:cubicBezTo>
                    <a:pt x="32" y="1"/>
                    <a:pt x="0" y="21"/>
                    <a:pt x="0" y="46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1033">
              <a:extLst>
                <a:ext uri="{FF2B5EF4-FFF2-40B4-BE49-F238E27FC236}">
                  <a16:creationId xmlns:a16="http://schemas.microsoft.com/office/drawing/2014/main" xmlns="" id="{9CB12BB6-FDE4-41CE-9208-B33C628DFA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07543" y="1573154"/>
              <a:ext cx="182695" cy="112620"/>
            </a:xfrm>
            <a:custGeom>
              <a:avLst/>
              <a:gdLst>
                <a:gd name="T0" fmla="*/ 0 w 146"/>
                <a:gd name="T1" fmla="*/ 45 h 90"/>
                <a:gd name="T2" fmla="*/ 73 w 146"/>
                <a:gd name="T3" fmla="*/ 89 h 90"/>
                <a:gd name="T4" fmla="*/ 146 w 146"/>
                <a:gd name="T5" fmla="*/ 44 h 90"/>
                <a:gd name="T6" fmla="*/ 72 w 146"/>
                <a:gd name="T7" fmla="*/ 0 h 90"/>
                <a:gd name="T8" fmla="*/ 0 w 146"/>
                <a:gd name="T9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90">
                  <a:moveTo>
                    <a:pt x="0" y="45"/>
                  </a:moveTo>
                  <a:cubicBezTo>
                    <a:pt x="0" y="70"/>
                    <a:pt x="33" y="90"/>
                    <a:pt x="73" y="89"/>
                  </a:cubicBezTo>
                  <a:cubicBezTo>
                    <a:pt x="113" y="89"/>
                    <a:pt x="146" y="69"/>
                    <a:pt x="146" y="44"/>
                  </a:cubicBezTo>
                  <a:cubicBezTo>
                    <a:pt x="145" y="19"/>
                    <a:pt x="113" y="0"/>
                    <a:pt x="72" y="0"/>
                  </a:cubicBezTo>
                  <a:cubicBezTo>
                    <a:pt x="32" y="0"/>
                    <a:pt x="0" y="21"/>
                    <a:pt x="0" y="45"/>
                  </a:cubicBezTo>
                  <a:close/>
                </a:path>
              </a:pathLst>
            </a:custGeom>
            <a:solidFill>
              <a:srgbClr val="F0B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1034">
              <a:extLst>
                <a:ext uri="{FF2B5EF4-FFF2-40B4-BE49-F238E27FC236}">
                  <a16:creationId xmlns:a16="http://schemas.microsoft.com/office/drawing/2014/main" xmlns="" id="{B29A9F3A-D059-4C9C-A967-98BB914FFC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07543" y="1591924"/>
              <a:ext cx="182695" cy="112620"/>
            </a:xfrm>
            <a:custGeom>
              <a:avLst/>
              <a:gdLst>
                <a:gd name="T0" fmla="*/ 0 w 146"/>
                <a:gd name="T1" fmla="*/ 45 h 90"/>
                <a:gd name="T2" fmla="*/ 73 w 146"/>
                <a:gd name="T3" fmla="*/ 89 h 90"/>
                <a:gd name="T4" fmla="*/ 146 w 146"/>
                <a:gd name="T5" fmla="*/ 44 h 90"/>
                <a:gd name="T6" fmla="*/ 73 w 146"/>
                <a:gd name="T7" fmla="*/ 0 h 90"/>
                <a:gd name="T8" fmla="*/ 0 w 146"/>
                <a:gd name="T9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90">
                  <a:moveTo>
                    <a:pt x="0" y="45"/>
                  </a:moveTo>
                  <a:cubicBezTo>
                    <a:pt x="0" y="70"/>
                    <a:pt x="33" y="90"/>
                    <a:pt x="73" y="89"/>
                  </a:cubicBezTo>
                  <a:cubicBezTo>
                    <a:pt x="113" y="89"/>
                    <a:pt x="146" y="69"/>
                    <a:pt x="146" y="44"/>
                  </a:cubicBezTo>
                  <a:cubicBezTo>
                    <a:pt x="145" y="19"/>
                    <a:pt x="113" y="0"/>
                    <a:pt x="73" y="0"/>
                  </a:cubicBezTo>
                  <a:cubicBezTo>
                    <a:pt x="32" y="0"/>
                    <a:pt x="0" y="21"/>
                    <a:pt x="0" y="45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1035">
              <a:extLst>
                <a:ext uri="{FF2B5EF4-FFF2-40B4-BE49-F238E27FC236}">
                  <a16:creationId xmlns:a16="http://schemas.microsoft.com/office/drawing/2014/main" xmlns="" id="{6A3F7989-2401-4A7A-B266-6B9937649E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6601" y="1989849"/>
              <a:ext cx="137647" cy="168931"/>
            </a:xfrm>
            <a:custGeom>
              <a:avLst/>
              <a:gdLst>
                <a:gd name="T0" fmla="*/ 5 w 110"/>
                <a:gd name="T1" fmla="*/ 61 h 135"/>
                <a:gd name="T2" fmla="*/ 47 w 110"/>
                <a:gd name="T3" fmla="*/ 131 h 135"/>
                <a:gd name="T4" fmla="*/ 105 w 110"/>
                <a:gd name="T5" fmla="*/ 74 h 135"/>
                <a:gd name="T6" fmla="*/ 63 w 110"/>
                <a:gd name="T7" fmla="*/ 3 h 135"/>
                <a:gd name="T8" fmla="*/ 5 w 110"/>
                <a:gd name="T9" fmla="*/ 6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35">
                  <a:moveTo>
                    <a:pt x="5" y="61"/>
                  </a:moveTo>
                  <a:cubicBezTo>
                    <a:pt x="0" y="96"/>
                    <a:pt x="19" y="128"/>
                    <a:pt x="47" y="131"/>
                  </a:cubicBezTo>
                  <a:cubicBezTo>
                    <a:pt x="75" y="135"/>
                    <a:pt x="101" y="109"/>
                    <a:pt x="105" y="74"/>
                  </a:cubicBezTo>
                  <a:cubicBezTo>
                    <a:pt x="110" y="38"/>
                    <a:pt x="91" y="7"/>
                    <a:pt x="63" y="3"/>
                  </a:cubicBezTo>
                  <a:cubicBezTo>
                    <a:pt x="35" y="0"/>
                    <a:pt x="9" y="26"/>
                    <a:pt x="5" y="61"/>
                  </a:cubicBezTo>
                  <a:close/>
                </a:path>
              </a:pathLst>
            </a:custGeom>
            <a:solidFill>
              <a:srgbClr val="F3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1036">
              <a:extLst>
                <a:ext uri="{FF2B5EF4-FFF2-40B4-BE49-F238E27FC236}">
                  <a16:creationId xmlns:a16="http://schemas.microsoft.com/office/drawing/2014/main" xmlns="" id="{D36E4814-E31B-4A26-9834-186D35CC25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4109" y="1967325"/>
              <a:ext cx="136396" cy="167679"/>
            </a:xfrm>
            <a:custGeom>
              <a:avLst/>
              <a:gdLst>
                <a:gd name="T0" fmla="*/ 4 w 109"/>
                <a:gd name="T1" fmla="*/ 61 h 134"/>
                <a:gd name="T2" fmla="*/ 47 w 109"/>
                <a:gd name="T3" fmla="*/ 131 h 134"/>
                <a:gd name="T4" fmla="*/ 105 w 109"/>
                <a:gd name="T5" fmla="*/ 73 h 134"/>
                <a:gd name="T6" fmla="*/ 63 w 109"/>
                <a:gd name="T7" fmla="*/ 3 h 134"/>
                <a:gd name="T8" fmla="*/ 4 w 109"/>
                <a:gd name="T9" fmla="*/ 6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34">
                  <a:moveTo>
                    <a:pt x="4" y="61"/>
                  </a:moveTo>
                  <a:cubicBezTo>
                    <a:pt x="0" y="96"/>
                    <a:pt x="19" y="127"/>
                    <a:pt x="47" y="131"/>
                  </a:cubicBezTo>
                  <a:cubicBezTo>
                    <a:pt x="75" y="134"/>
                    <a:pt x="101" y="108"/>
                    <a:pt x="105" y="73"/>
                  </a:cubicBezTo>
                  <a:cubicBezTo>
                    <a:pt x="109" y="38"/>
                    <a:pt x="91" y="7"/>
                    <a:pt x="63" y="3"/>
                  </a:cubicBezTo>
                  <a:cubicBezTo>
                    <a:pt x="35" y="0"/>
                    <a:pt x="9" y="25"/>
                    <a:pt x="4" y="61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1037">
              <a:extLst>
                <a:ext uri="{FF2B5EF4-FFF2-40B4-BE49-F238E27FC236}">
                  <a16:creationId xmlns:a16="http://schemas.microsoft.com/office/drawing/2014/main" xmlns="" id="{3F10A79D-2E78-4853-88A7-CF2498F456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22377" y="2442833"/>
              <a:ext cx="108867" cy="132642"/>
            </a:xfrm>
            <a:custGeom>
              <a:avLst/>
              <a:gdLst>
                <a:gd name="T0" fmla="*/ 4 w 87"/>
                <a:gd name="T1" fmla="*/ 48 h 107"/>
                <a:gd name="T2" fmla="*/ 37 w 87"/>
                <a:gd name="T3" fmla="*/ 104 h 107"/>
                <a:gd name="T4" fmla="*/ 83 w 87"/>
                <a:gd name="T5" fmla="*/ 58 h 107"/>
                <a:gd name="T6" fmla="*/ 50 w 87"/>
                <a:gd name="T7" fmla="*/ 3 h 107"/>
                <a:gd name="T8" fmla="*/ 4 w 87"/>
                <a:gd name="T9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7">
                  <a:moveTo>
                    <a:pt x="4" y="48"/>
                  </a:moveTo>
                  <a:cubicBezTo>
                    <a:pt x="0" y="76"/>
                    <a:pt x="15" y="101"/>
                    <a:pt x="37" y="104"/>
                  </a:cubicBezTo>
                  <a:cubicBezTo>
                    <a:pt x="59" y="107"/>
                    <a:pt x="80" y="86"/>
                    <a:pt x="83" y="58"/>
                  </a:cubicBezTo>
                  <a:cubicBezTo>
                    <a:pt x="87" y="30"/>
                    <a:pt x="72" y="5"/>
                    <a:pt x="50" y="3"/>
                  </a:cubicBezTo>
                  <a:cubicBezTo>
                    <a:pt x="28" y="0"/>
                    <a:pt x="7" y="20"/>
                    <a:pt x="4" y="48"/>
                  </a:cubicBezTo>
                  <a:close/>
                </a:path>
              </a:pathLst>
            </a:custGeom>
            <a:solidFill>
              <a:srgbClr val="F3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1038">
              <a:extLst>
                <a:ext uri="{FF2B5EF4-FFF2-40B4-BE49-F238E27FC236}">
                  <a16:creationId xmlns:a16="http://schemas.microsoft.com/office/drawing/2014/main" xmlns="" id="{BA1D0E80-F655-4602-B372-7B5E89002B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28634" y="2424062"/>
              <a:ext cx="108867" cy="132642"/>
            </a:xfrm>
            <a:custGeom>
              <a:avLst/>
              <a:gdLst>
                <a:gd name="T0" fmla="*/ 3 w 87"/>
                <a:gd name="T1" fmla="*/ 49 h 107"/>
                <a:gd name="T2" fmla="*/ 37 w 87"/>
                <a:gd name="T3" fmla="*/ 104 h 107"/>
                <a:gd name="T4" fmla="*/ 83 w 87"/>
                <a:gd name="T5" fmla="*/ 59 h 107"/>
                <a:gd name="T6" fmla="*/ 49 w 87"/>
                <a:gd name="T7" fmla="*/ 3 h 107"/>
                <a:gd name="T8" fmla="*/ 3 w 87"/>
                <a:gd name="T9" fmla="*/ 4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7">
                  <a:moveTo>
                    <a:pt x="3" y="49"/>
                  </a:moveTo>
                  <a:cubicBezTo>
                    <a:pt x="0" y="77"/>
                    <a:pt x="15" y="102"/>
                    <a:pt x="37" y="104"/>
                  </a:cubicBezTo>
                  <a:cubicBezTo>
                    <a:pt x="59" y="107"/>
                    <a:pt x="79" y="87"/>
                    <a:pt x="83" y="59"/>
                  </a:cubicBezTo>
                  <a:cubicBezTo>
                    <a:pt x="87" y="31"/>
                    <a:pt x="71" y="6"/>
                    <a:pt x="49" y="3"/>
                  </a:cubicBezTo>
                  <a:cubicBezTo>
                    <a:pt x="27" y="0"/>
                    <a:pt x="7" y="21"/>
                    <a:pt x="3" y="49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1039">
              <a:extLst>
                <a:ext uri="{FF2B5EF4-FFF2-40B4-BE49-F238E27FC236}">
                  <a16:creationId xmlns:a16="http://schemas.microsoft.com/office/drawing/2014/main" xmlns="" id="{817E56B7-A348-49B5-B52D-08E81AC16E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34494" y="1858458"/>
              <a:ext cx="78835" cy="96353"/>
            </a:xfrm>
            <a:custGeom>
              <a:avLst/>
              <a:gdLst>
                <a:gd name="T0" fmla="*/ 3 w 63"/>
                <a:gd name="T1" fmla="*/ 34 h 77"/>
                <a:gd name="T2" fmla="*/ 27 w 63"/>
                <a:gd name="T3" fmla="*/ 75 h 77"/>
                <a:gd name="T4" fmla="*/ 60 w 63"/>
                <a:gd name="T5" fmla="*/ 42 h 77"/>
                <a:gd name="T6" fmla="*/ 36 w 63"/>
                <a:gd name="T7" fmla="*/ 2 h 77"/>
                <a:gd name="T8" fmla="*/ 3 w 63"/>
                <a:gd name="T9" fmla="*/ 3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7">
                  <a:moveTo>
                    <a:pt x="3" y="34"/>
                  </a:moveTo>
                  <a:cubicBezTo>
                    <a:pt x="0" y="55"/>
                    <a:pt x="11" y="73"/>
                    <a:pt x="27" y="75"/>
                  </a:cubicBezTo>
                  <a:cubicBezTo>
                    <a:pt x="43" y="77"/>
                    <a:pt x="58" y="62"/>
                    <a:pt x="60" y="42"/>
                  </a:cubicBezTo>
                  <a:cubicBezTo>
                    <a:pt x="63" y="22"/>
                    <a:pt x="52" y="4"/>
                    <a:pt x="36" y="2"/>
                  </a:cubicBezTo>
                  <a:cubicBezTo>
                    <a:pt x="20" y="0"/>
                    <a:pt x="5" y="14"/>
                    <a:pt x="3" y="34"/>
                  </a:cubicBezTo>
                  <a:close/>
                </a:path>
              </a:pathLst>
            </a:custGeom>
            <a:solidFill>
              <a:srgbClr val="F3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1040">
              <a:extLst>
                <a:ext uri="{FF2B5EF4-FFF2-40B4-BE49-F238E27FC236}">
                  <a16:creationId xmlns:a16="http://schemas.microsoft.com/office/drawing/2014/main" xmlns="" id="{86AEFE0B-0677-49B4-BFA9-388284AB3E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38249" y="1844694"/>
              <a:ext cx="78835" cy="96353"/>
            </a:xfrm>
            <a:custGeom>
              <a:avLst/>
              <a:gdLst>
                <a:gd name="T0" fmla="*/ 3 w 63"/>
                <a:gd name="T1" fmla="*/ 35 h 77"/>
                <a:gd name="T2" fmla="*/ 27 w 63"/>
                <a:gd name="T3" fmla="*/ 75 h 77"/>
                <a:gd name="T4" fmla="*/ 60 w 63"/>
                <a:gd name="T5" fmla="*/ 42 h 77"/>
                <a:gd name="T6" fmla="*/ 36 w 63"/>
                <a:gd name="T7" fmla="*/ 2 h 77"/>
                <a:gd name="T8" fmla="*/ 3 w 63"/>
                <a:gd name="T9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7">
                  <a:moveTo>
                    <a:pt x="3" y="35"/>
                  </a:moveTo>
                  <a:cubicBezTo>
                    <a:pt x="0" y="55"/>
                    <a:pt x="11" y="73"/>
                    <a:pt x="27" y="75"/>
                  </a:cubicBezTo>
                  <a:cubicBezTo>
                    <a:pt x="43" y="77"/>
                    <a:pt x="58" y="62"/>
                    <a:pt x="60" y="42"/>
                  </a:cubicBezTo>
                  <a:cubicBezTo>
                    <a:pt x="63" y="22"/>
                    <a:pt x="52" y="4"/>
                    <a:pt x="36" y="2"/>
                  </a:cubicBezTo>
                  <a:cubicBezTo>
                    <a:pt x="20" y="0"/>
                    <a:pt x="5" y="15"/>
                    <a:pt x="3" y="35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1041">
              <a:extLst>
                <a:ext uri="{FF2B5EF4-FFF2-40B4-BE49-F238E27FC236}">
                  <a16:creationId xmlns:a16="http://schemas.microsoft.com/office/drawing/2014/main" xmlns="" id="{BFBD9FC9-44BB-4D42-B316-A0CB88EE0D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68997" y="2335218"/>
              <a:ext cx="77583" cy="96353"/>
            </a:xfrm>
            <a:custGeom>
              <a:avLst/>
              <a:gdLst>
                <a:gd name="T0" fmla="*/ 2 w 62"/>
                <a:gd name="T1" fmla="*/ 35 h 77"/>
                <a:gd name="T2" fmla="*/ 27 w 62"/>
                <a:gd name="T3" fmla="*/ 75 h 77"/>
                <a:gd name="T4" fmla="*/ 60 w 62"/>
                <a:gd name="T5" fmla="*/ 42 h 77"/>
                <a:gd name="T6" fmla="*/ 36 w 62"/>
                <a:gd name="T7" fmla="*/ 2 h 77"/>
                <a:gd name="T8" fmla="*/ 2 w 62"/>
                <a:gd name="T9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7">
                  <a:moveTo>
                    <a:pt x="2" y="35"/>
                  </a:moveTo>
                  <a:cubicBezTo>
                    <a:pt x="0" y="55"/>
                    <a:pt x="11" y="73"/>
                    <a:pt x="27" y="75"/>
                  </a:cubicBezTo>
                  <a:cubicBezTo>
                    <a:pt x="42" y="77"/>
                    <a:pt x="57" y="62"/>
                    <a:pt x="60" y="42"/>
                  </a:cubicBezTo>
                  <a:cubicBezTo>
                    <a:pt x="62" y="22"/>
                    <a:pt x="52" y="4"/>
                    <a:pt x="36" y="2"/>
                  </a:cubicBezTo>
                  <a:cubicBezTo>
                    <a:pt x="20" y="0"/>
                    <a:pt x="5" y="14"/>
                    <a:pt x="2" y="35"/>
                  </a:cubicBezTo>
                  <a:close/>
                </a:path>
              </a:pathLst>
            </a:custGeom>
            <a:solidFill>
              <a:srgbClr val="F3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1042">
              <a:extLst>
                <a:ext uri="{FF2B5EF4-FFF2-40B4-BE49-F238E27FC236}">
                  <a16:creationId xmlns:a16="http://schemas.microsoft.com/office/drawing/2014/main" xmlns="" id="{CDDCCE92-F5F1-4AD8-910A-E00A49D18D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2751" y="2321453"/>
              <a:ext cx="78835" cy="96353"/>
            </a:xfrm>
            <a:custGeom>
              <a:avLst/>
              <a:gdLst>
                <a:gd name="T0" fmla="*/ 3 w 63"/>
                <a:gd name="T1" fmla="*/ 35 h 77"/>
                <a:gd name="T2" fmla="*/ 27 w 63"/>
                <a:gd name="T3" fmla="*/ 75 h 77"/>
                <a:gd name="T4" fmla="*/ 60 w 63"/>
                <a:gd name="T5" fmla="*/ 42 h 77"/>
                <a:gd name="T6" fmla="*/ 36 w 63"/>
                <a:gd name="T7" fmla="*/ 2 h 77"/>
                <a:gd name="T8" fmla="*/ 3 w 63"/>
                <a:gd name="T9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7">
                  <a:moveTo>
                    <a:pt x="3" y="35"/>
                  </a:moveTo>
                  <a:cubicBezTo>
                    <a:pt x="0" y="55"/>
                    <a:pt x="11" y="73"/>
                    <a:pt x="27" y="75"/>
                  </a:cubicBezTo>
                  <a:cubicBezTo>
                    <a:pt x="43" y="77"/>
                    <a:pt x="58" y="62"/>
                    <a:pt x="60" y="42"/>
                  </a:cubicBezTo>
                  <a:cubicBezTo>
                    <a:pt x="63" y="22"/>
                    <a:pt x="52" y="4"/>
                    <a:pt x="36" y="2"/>
                  </a:cubicBezTo>
                  <a:cubicBezTo>
                    <a:pt x="20" y="0"/>
                    <a:pt x="5" y="15"/>
                    <a:pt x="3" y="35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1043">
              <a:extLst>
                <a:ext uri="{FF2B5EF4-FFF2-40B4-BE49-F238E27FC236}">
                  <a16:creationId xmlns:a16="http://schemas.microsoft.com/office/drawing/2014/main" xmlns="" id="{ED796600-9C25-4F14-BA77-7ABF4B5FAF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74292" y="2391527"/>
              <a:ext cx="151412" cy="246514"/>
            </a:xfrm>
            <a:custGeom>
              <a:avLst/>
              <a:gdLst>
                <a:gd name="T0" fmla="*/ 15 w 121"/>
                <a:gd name="T1" fmla="*/ 113 h 198"/>
                <a:gd name="T2" fmla="*/ 88 w 121"/>
                <a:gd name="T3" fmla="*/ 191 h 198"/>
                <a:gd name="T4" fmla="*/ 106 w 121"/>
                <a:gd name="T5" fmla="*/ 85 h 198"/>
                <a:gd name="T6" fmla="*/ 33 w 121"/>
                <a:gd name="T7" fmla="*/ 7 h 198"/>
                <a:gd name="T8" fmla="*/ 15 w 121"/>
                <a:gd name="T9" fmla="*/ 11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98">
                  <a:moveTo>
                    <a:pt x="15" y="113"/>
                  </a:moveTo>
                  <a:cubicBezTo>
                    <a:pt x="31" y="164"/>
                    <a:pt x="63" y="198"/>
                    <a:pt x="88" y="191"/>
                  </a:cubicBezTo>
                  <a:cubicBezTo>
                    <a:pt x="113" y="183"/>
                    <a:pt x="121" y="136"/>
                    <a:pt x="106" y="85"/>
                  </a:cubicBezTo>
                  <a:cubicBezTo>
                    <a:pt x="90" y="35"/>
                    <a:pt x="58" y="0"/>
                    <a:pt x="33" y="7"/>
                  </a:cubicBezTo>
                  <a:cubicBezTo>
                    <a:pt x="8" y="15"/>
                    <a:pt x="0" y="62"/>
                    <a:pt x="15" y="113"/>
                  </a:cubicBezTo>
                  <a:close/>
                </a:path>
              </a:pathLst>
            </a:custGeom>
            <a:solidFill>
              <a:srgbClr val="F9B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1044">
              <a:extLst>
                <a:ext uri="{FF2B5EF4-FFF2-40B4-BE49-F238E27FC236}">
                  <a16:creationId xmlns:a16="http://schemas.microsoft.com/office/drawing/2014/main" xmlns="" id="{37DAAE8E-60B3-46B7-8879-BEC3131B4F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94314" y="2389025"/>
              <a:ext cx="142652" cy="232749"/>
            </a:xfrm>
            <a:custGeom>
              <a:avLst/>
              <a:gdLst>
                <a:gd name="T0" fmla="*/ 14 w 114"/>
                <a:gd name="T1" fmla="*/ 106 h 187"/>
                <a:gd name="T2" fmla="*/ 83 w 114"/>
                <a:gd name="T3" fmla="*/ 180 h 187"/>
                <a:gd name="T4" fmla="*/ 100 w 114"/>
                <a:gd name="T5" fmla="*/ 81 h 187"/>
                <a:gd name="T6" fmla="*/ 31 w 114"/>
                <a:gd name="T7" fmla="*/ 7 h 187"/>
                <a:gd name="T8" fmla="*/ 14 w 114"/>
                <a:gd name="T9" fmla="*/ 10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87">
                  <a:moveTo>
                    <a:pt x="14" y="106"/>
                  </a:moveTo>
                  <a:cubicBezTo>
                    <a:pt x="29" y="154"/>
                    <a:pt x="60" y="187"/>
                    <a:pt x="83" y="180"/>
                  </a:cubicBezTo>
                  <a:cubicBezTo>
                    <a:pt x="107" y="173"/>
                    <a:pt x="114" y="129"/>
                    <a:pt x="100" y="81"/>
                  </a:cubicBezTo>
                  <a:cubicBezTo>
                    <a:pt x="85" y="33"/>
                    <a:pt x="55" y="0"/>
                    <a:pt x="31" y="7"/>
                  </a:cubicBezTo>
                  <a:cubicBezTo>
                    <a:pt x="7" y="14"/>
                    <a:pt x="0" y="59"/>
                    <a:pt x="14" y="106"/>
                  </a:cubicBezTo>
                  <a:close/>
                </a:path>
              </a:pathLst>
            </a:custGeom>
            <a:solidFill>
              <a:srgbClr val="EF9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1045">
              <a:extLst>
                <a:ext uri="{FF2B5EF4-FFF2-40B4-BE49-F238E27FC236}">
                  <a16:creationId xmlns:a16="http://schemas.microsoft.com/office/drawing/2014/main" xmlns="" id="{D338E68A-3769-4CBD-B935-1AFDFEE324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56453" y="2099967"/>
              <a:ext cx="76332" cy="125134"/>
            </a:xfrm>
            <a:custGeom>
              <a:avLst/>
              <a:gdLst>
                <a:gd name="T0" fmla="*/ 8 w 61"/>
                <a:gd name="T1" fmla="*/ 57 h 100"/>
                <a:gd name="T2" fmla="*/ 44 w 61"/>
                <a:gd name="T3" fmla="*/ 96 h 100"/>
                <a:gd name="T4" fmla="*/ 53 w 61"/>
                <a:gd name="T5" fmla="*/ 43 h 100"/>
                <a:gd name="T6" fmla="*/ 16 w 61"/>
                <a:gd name="T7" fmla="*/ 4 h 100"/>
                <a:gd name="T8" fmla="*/ 8 w 61"/>
                <a:gd name="T9" fmla="*/ 5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00">
                  <a:moveTo>
                    <a:pt x="8" y="57"/>
                  </a:moveTo>
                  <a:cubicBezTo>
                    <a:pt x="15" y="82"/>
                    <a:pt x="32" y="100"/>
                    <a:pt x="44" y="96"/>
                  </a:cubicBezTo>
                  <a:cubicBezTo>
                    <a:pt x="57" y="92"/>
                    <a:pt x="61" y="68"/>
                    <a:pt x="53" y="43"/>
                  </a:cubicBezTo>
                  <a:cubicBezTo>
                    <a:pt x="45" y="18"/>
                    <a:pt x="29" y="0"/>
                    <a:pt x="16" y="4"/>
                  </a:cubicBezTo>
                  <a:cubicBezTo>
                    <a:pt x="4" y="8"/>
                    <a:pt x="0" y="31"/>
                    <a:pt x="8" y="57"/>
                  </a:cubicBezTo>
                  <a:close/>
                </a:path>
              </a:pathLst>
            </a:custGeom>
            <a:solidFill>
              <a:srgbClr val="F9B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1046">
              <a:extLst>
                <a:ext uri="{FF2B5EF4-FFF2-40B4-BE49-F238E27FC236}">
                  <a16:creationId xmlns:a16="http://schemas.microsoft.com/office/drawing/2014/main" xmlns="" id="{1E778BF6-1934-496C-AE6A-755AEEFB14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66463" y="2098715"/>
              <a:ext cx="71327" cy="117626"/>
            </a:xfrm>
            <a:custGeom>
              <a:avLst/>
              <a:gdLst>
                <a:gd name="T0" fmla="*/ 7 w 57"/>
                <a:gd name="T1" fmla="*/ 54 h 94"/>
                <a:gd name="T2" fmla="*/ 42 w 57"/>
                <a:gd name="T3" fmla="*/ 90 h 94"/>
                <a:gd name="T4" fmla="*/ 50 w 57"/>
                <a:gd name="T5" fmla="*/ 41 h 94"/>
                <a:gd name="T6" fmla="*/ 15 w 57"/>
                <a:gd name="T7" fmla="*/ 4 h 94"/>
                <a:gd name="T8" fmla="*/ 7 w 57"/>
                <a:gd name="T9" fmla="*/ 5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4">
                  <a:moveTo>
                    <a:pt x="7" y="54"/>
                  </a:moveTo>
                  <a:cubicBezTo>
                    <a:pt x="14" y="78"/>
                    <a:pt x="30" y="94"/>
                    <a:pt x="42" y="90"/>
                  </a:cubicBezTo>
                  <a:cubicBezTo>
                    <a:pt x="53" y="87"/>
                    <a:pt x="57" y="65"/>
                    <a:pt x="50" y="41"/>
                  </a:cubicBezTo>
                  <a:cubicBezTo>
                    <a:pt x="43" y="17"/>
                    <a:pt x="27" y="0"/>
                    <a:pt x="15" y="4"/>
                  </a:cubicBezTo>
                  <a:cubicBezTo>
                    <a:pt x="4" y="7"/>
                    <a:pt x="0" y="30"/>
                    <a:pt x="7" y="54"/>
                  </a:cubicBezTo>
                  <a:close/>
                </a:path>
              </a:pathLst>
            </a:custGeom>
            <a:solidFill>
              <a:srgbClr val="EF9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1047">
              <a:extLst>
                <a:ext uri="{FF2B5EF4-FFF2-40B4-BE49-F238E27FC236}">
                  <a16:creationId xmlns:a16="http://schemas.microsoft.com/office/drawing/2014/main" xmlns="" id="{A3E2DFCA-EB21-455D-B490-9C2B223C77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81159" y="2183806"/>
              <a:ext cx="76332" cy="123883"/>
            </a:xfrm>
            <a:custGeom>
              <a:avLst/>
              <a:gdLst>
                <a:gd name="T0" fmla="*/ 8 w 61"/>
                <a:gd name="T1" fmla="*/ 56 h 99"/>
                <a:gd name="T2" fmla="*/ 44 w 61"/>
                <a:gd name="T3" fmla="*/ 95 h 99"/>
                <a:gd name="T4" fmla="*/ 53 w 61"/>
                <a:gd name="T5" fmla="*/ 42 h 99"/>
                <a:gd name="T6" fmla="*/ 16 w 61"/>
                <a:gd name="T7" fmla="*/ 3 h 99"/>
                <a:gd name="T8" fmla="*/ 8 w 61"/>
                <a:gd name="T9" fmla="*/ 5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99">
                  <a:moveTo>
                    <a:pt x="8" y="56"/>
                  </a:moveTo>
                  <a:cubicBezTo>
                    <a:pt x="15" y="81"/>
                    <a:pt x="32" y="99"/>
                    <a:pt x="44" y="95"/>
                  </a:cubicBezTo>
                  <a:cubicBezTo>
                    <a:pt x="57" y="91"/>
                    <a:pt x="61" y="68"/>
                    <a:pt x="53" y="42"/>
                  </a:cubicBezTo>
                  <a:cubicBezTo>
                    <a:pt x="45" y="17"/>
                    <a:pt x="29" y="0"/>
                    <a:pt x="16" y="3"/>
                  </a:cubicBezTo>
                  <a:cubicBezTo>
                    <a:pt x="4" y="7"/>
                    <a:pt x="0" y="31"/>
                    <a:pt x="8" y="56"/>
                  </a:cubicBezTo>
                  <a:close/>
                </a:path>
              </a:pathLst>
            </a:custGeom>
            <a:solidFill>
              <a:srgbClr val="F9B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1048">
              <a:extLst>
                <a:ext uri="{FF2B5EF4-FFF2-40B4-BE49-F238E27FC236}">
                  <a16:creationId xmlns:a16="http://schemas.microsoft.com/office/drawing/2014/main" xmlns="" id="{9C366F0D-8E8B-4B3A-8DC2-29F93324D3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1170" y="2182555"/>
              <a:ext cx="71327" cy="116375"/>
            </a:xfrm>
            <a:custGeom>
              <a:avLst/>
              <a:gdLst>
                <a:gd name="T0" fmla="*/ 7 w 57"/>
                <a:gd name="T1" fmla="*/ 53 h 93"/>
                <a:gd name="T2" fmla="*/ 42 w 57"/>
                <a:gd name="T3" fmla="*/ 90 h 93"/>
                <a:gd name="T4" fmla="*/ 50 w 57"/>
                <a:gd name="T5" fmla="*/ 40 h 93"/>
                <a:gd name="T6" fmla="*/ 15 w 57"/>
                <a:gd name="T7" fmla="*/ 3 h 93"/>
                <a:gd name="T8" fmla="*/ 7 w 57"/>
                <a:gd name="T9" fmla="*/ 5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3">
                  <a:moveTo>
                    <a:pt x="7" y="53"/>
                  </a:moveTo>
                  <a:cubicBezTo>
                    <a:pt x="14" y="77"/>
                    <a:pt x="30" y="93"/>
                    <a:pt x="42" y="90"/>
                  </a:cubicBezTo>
                  <a:cubicBezTo>
                    <a:pt x="53" y="86"/>
                    <a:pt x="57" y="64"/>
                    <a:pt x="50" y="40"/>
                  </a:cubicBezTo>
                  <a:cubicBezTo>
                    <a:pt x="43" y="16"/>
                    <a:pt x="27" y="0"/>
                    <a:pt x="15" y="3"/>
                  </a:cubicBezTo>
                  <a:cubicBezTo>
                    <a:pt x="4" y="7"/>
                    <a:pt x="0" y="29"/>
                    <a:pt x="7" y="53"/>
                  </a:cubicBezTo>
                  <a:close/>
                </a:path>
              </a:pathLst>
            </a:custGeom>
            <a:solidFill>
              <a:srgbClr val="EF9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1049">
              <a:extLst>
                <a:ext uri="{FF2B5EF4-FFF2-40B4-BE49-F238E27FC236}">
                  <a16:creationId xmlns:a16="http://schemas.microsoft.com/office/drawing/2014/main" xmlns="" id="{B6D95CDA-C59E-413E-B950-AF1CAF3144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7864" y="2436576"/>
              <a:ext cx="76332" cy="122631"/>
            </a:xfrm>
            <a:custGeom>
              <a:avLst/>
              <a:gdLst>
                <a:gd name="T0" fmla="*/ 8 w 61"/>
                <a:gd name="T1" fmla="*/ 56 h 99"/>
                <a:gd name="T2" fmla="*/ 45 w 61"/>
                <a:gd name="T3" fmla="*/ 95 h 99"/>
                <a:gd name="T4" fmla="*/ 53 w 61"/>
                <a:gd name="T5" fmla="*/ 43 h 99"/>
                <a:gd name="T6" fmla="*/ 17 w 61"/>
                <a:gd name="T7" fmla="*/ 4 h 99"/>
                <a:gd name="T8" fmla="*/ 8 w 61"/>
                <a:gd name="T9" fmla="*/ 5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99">
                  <a:moveTo>
                    <a:pt x="8" y="56"/>
                  </a:moveTo>
                  <a:cubicBezTo>
                    <a:pt x="16" y="82"/>
                    <a:pt x="32" y="99"/>
                    <a:pt x="45" y="95"/>
                  </a:cubicBezTo>
                  <a:cubicBezTo>
                    <a:pt x="57" y="92"/>
                    <a:pt x="61" y="68"/>
                    <a:pt x="53" y="43"/>
                  </a:cubicBezTo>
                  <a:cubicBezTo>
                    <a:pt x="46" y="17"/>
                    <a:pt x="29" y="0"/>
                    <a:pt x="17" y="4"/>
                  </a:cubicBezTo>
                  <a:cubicBezTo>
                    <a:pt x="4" y="7"/>
                    <a:pt x="0" y="31"/>
                    <a:pt x="8" y="56"/>
                  </a:cubicBezTo>
                  <a:close/>
                </a:path>
              </a:pathLst>
            </a:custGeom>
            <a:solidFill>
              <a:srgbClr val="F9B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1050">
              <a:extLst>
                <a:ext uri="{FF2B5EF4-FFF2-40B4-BE49-F238E27FC236}">
                  <a16:creationId xmlns:a16="http://schemas.microsoft.com/office/drawing/2014/main" xmlns="" id="{E2CD9178-81B5-4384-BF7A-FEAD1585C0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7875" y="2435325"/>
              <a:ext cx="72577" cy="116375"/>
            </a:xfrm>
            <a:custGeom>
              <a:avLst/>
              <a:gdLst>
                <a:gd name="T0" fmla="*/ 8 w 58"/>
                <a:gd name="T1" fmla="*/ 53 h 94"/>
                <a:gd name="T2" fmla="*/ 42 w 58"/>
                <a:gd name="T3" fmla="*/ 90 h 94"/>
                <a:gd name="T4" fmla="*/ 50 w 58"/>
                <a:gd name="T5" fmla="*/ 40 h 94"/>
                <a:gd name="T6" fmla="*/ 16 w 58"/>
                <a:gd name="T7" fmla="*/ 3 h 94"/>
                <a:gd name="T8" fmla="*/ 8 w 58"/>
                <a:gd name="T9" fmla="*/ 5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4">
                  <a:moveTo>
                    <a:pt x="8" y="53"/>
                  </a:moveTo>
                  <a:cubicBezTo>
                    <a:pt x="15" y="77"/>
                    <a:pt x="30" y="94"/>
                    <a:pt x="42" y="90"/>
                  </a:cubicBezTo>
                  <a:cubicBezTo>
                    <a:pt x="54" y="86"/>
                    <a:pt x="58" y="64"/>
                    <a:pt x="50" y="40"/>
                  </a:cubicBezTo>
                  <a:cubicBezTo>
                    <a:pt x="43" y="16"/>
                    <a:pt x="28" y="0"/>
                    <a:pt x="16" y="3"/>
                  </a:cubicBezTo>
                  <a:cubicBezTo>
                    <a:pt x="4" y="7"/>
                    <a:pt x="0" y="29"/>
                    <a:pt x="8" y="53"/>
                  </a:cubicBezTo>
                  <a:close/>
                </a:path>
              </a:pathLst>
            </a:custGeom>
            <a:solidFill>
              <a:srgbClr val="EF9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1051">
              <a:extLst>
                <a:ext uri="{FF2B5EF4-FFF2-40B4-BE49-F238E27FC236}">
                  <a16:creationId xmlns:a16="http://schemas.microsoft.com/office/drawing/2014/main" xmlns="" id="{C8A92212-0C99-445A-BE6A-C792FB70EA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0409" y="2779442"/>
              <a:ext cx="320342" cy="1059882"/>
            </a:xfrm>
            <a:custGeom>
              <a:avLst/>
              <a:gdLst>
                <a:gd name="T0" fmla="*/ 0 w 256"/>
                <a:gd name="T1" fmla="*/ 146 h 847"/>
                <a:gd name="T2" fmla="*/ 8 w 256"/>
                <a:gd name="T3" fmla="*/ 847 h 847"/>
                <a:gd name="T4" fmla="*/ 256 w 256"/>
                <a:gd name="T5" fmla="*/ 702 h 847"/>
                <a:gd name="T6" fmla="*/ 247 w 256"/>
                <a:gd name="T7" fmla="*/ 0 h 847"/>
                <a:gd name="T8" fmla="*/ 0 w 256"/>
                <a:gd name="T9" fmla="*/ 146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847">
                  <a:moveTo>
                    <a:pt x="0" y="146"/>
                  </a:moveTo>
                  <a:lnTo>
                    <a:pt x="8" y="847"/>
                  </a:lnTo>
                  <a:lnTo>
                    <a:pt x="256" y="702"/>
                  </a:lnTo>
                  <a:lnTo>
                    <a:pt x="247" y="0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FFE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1052">
              <a:extLst>
                <a:ext uri="{FF2B5EF4-FFF2-40B4-BE49-F238E27FC236}">
                  <a16:creationId xmlns:a16="http://schemas.microsoft.com/office/drawing/2014/main" xmlns="" id="{64607D68-EC7F-4654-85DE-2E963D355A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6601" y="2932105"/>
              <a:ext cx="63819" cy="907219"/>
            </a:xfrm>
            <a:custGeom>
              <a:avLst/>
              <a:gdLst>
                <a:gd name="T0" fmla="*/ 43 w 51"/>
                <a:gd name="T1" fmla="*/ 24 h 725"/>
                <a:gd name="T2" fmla="*/ 0 w 51"/>
                <a:gd name="T3" fmla="*/ 0 h 725"/>
                <a:gd name="T4" fmla="*/ 9 w 51"/>
                <a:gd name="T5" fmla="*/ 701 h 725"/>
                <a:gd name="T6" fmla="*/ 51 w 51"/>
                <a:gd name="T7" fmla="*/ 725 h 725"/>
                <a:gd name="T8" fmla="*/ 43 w 51"/>
                <a:gd name="T9" fmla="*/ 24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725">
                  <a:moveTo>
                    <a:pt x="43" y="24"/>
                  </a:moveTo>
                  <a:lnTo>
                    <a:pt x="0" y="0"/>
                  </a:lnTo>
                  <a:lnTo>
                    <a:pt x="9" y="701"/>
                  </a:lnTo>
                  <a:lnTo>
                    <a:pt x="51" y="725"/>
                  </a:lnTo>
                  <a:lnTo>
                    <a:pt x="43" y="24"/>
                  </a:lnTo>
                  <a:close/>
                </a:path>
              </a:pathLst>
            </a:custGeom>
            <a:solidFill>
              <a:srgbClr val="E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1053">
              <a:extLst>
                <a:ext uri="{FF2B5EF4-FFF2-40B4-BE49-F238E27FC236}">
                  <a16:creationId xmlns:a16="http://schemas.microsoft.com/office/drawing/2014/main" xmlns="" id="{8AD19382-C229-4392-A5B0-8F14D5D766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6601" y="2749410"/>
              <a:ext cx="362887" cy="212727"/>
            </a:xfrm>
            <a:custGeom>
              <a:avLst/>
              <a:gdLst>
                <a:gd name="T0" fmla="*/ 290 w 290"/>
                <a:gd name="T1" fmla="*/ 24 h 170"/>
                <a:gd name="T2" fmla="*/ 248 w 290"/>
                <a:gd name="T3" fmla="*/ 0 h 170"/>
                <a:gd name="T4" fmla="*/ 0 w 290"/>
                <a:gd name="T5" fmla="*/ 146 h 170"/>
                <a:gd name="T6" fmla="*/ 43 w 290"/>
                <a:gd name="T7" fmla="*/ 170 h 170"/>
                <a:gd name="T8" fmla="*/ 290 w 290"/>
                <a:gd name="T9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70">
                  <a:moveTo>
                    <a:pt x="290" y="24"/>
                  </a:moveTo>
                  <a:lnTo>
                    <a:pt x="248" y="0"/>
                  </a:lnTo>
                  <a:lnTo>
                    <a:pt x="0" y="146"/>
                  </a:lnTo>
                  <a:lnTo>
                    <a:pt x="43" y="170"/>
                  </a:lnTo>
                  <a:lnTo>
                    <a:pt x="290" y="24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1054">
              <a:extLst>
                <a:ext uri="{FF2B5EF4-FFF2-40B4-BE49-F238E27FC236}">
                  <a16:creationId xmlns:a16="http://schemas.microsoft.com/office/drawing/2014/main" xmlns="" id="{8B3AE080-0F7F-452B-9404-0D6F304724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42399" y="3068501"/>
              <a:ext cx="315337" cy="605647"/>
            </a:xfrm>
            <a:custGeom>
              <a:avLst/>
              <a:gdLst>
                <a:gd name="T0" fmla="*/ 0 w 252"/>
                <a:gd name="T1" fmla="*/ 146 h 484"/>
                <a:gd name="T2" fmla="*/ 4 w 252"/>
                <a:gd name="T3" fmla="*/ 484 h 484"/>
                <a:gd name="T4" fmla="*/ 252 w 252"/>
                <a:gd name="T5" fmla="*/ 339 h 484"/>
                <a:gd name="T6" fmla="*/ 248 w 252"/>
                <a:gd name="T7" fmla="*/ 0 h 484"/>
                <a:gd name="T8" fmla="*/ 0 w 252"/>
                <a:gd name="T9" fmla="*/ 14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484">
                  <a:moveTo>
                    <a:pt x="0" y="146"/>
                  </a:moveTo>
                  <a:lnTo>
                    <a:pt x="4" y="484"/>
                  </a:lnTo>
                  <a:lnTo>
                    <a:pt x="252" y="339"/>
                  </a:lnTo>
                  <a:lnTo>
                    <a:pt x="248" y="0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FFE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1055">
              <a:extLst>
                <a:ext uri="{FF2B5EF4-FFF2-40B4-BE49-F238E27FC236}">
                  <a16:creationId xmlns:a16="http://schemas.microsoft.com/office/drawing/2014/main" xmlns="" id="{E422A9E1-FA1A-420D-B2B6-042ED21C4D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9843" y="3221164"/>
              <a:ext cx="57561" cy="452984"/>
            </a:xfrm>
            <a:custGeom>
              <a:avLst/>
              <a:gdLst>
                <a:gd name="T0" fmla="*/ 42 w 46"/>
                <a:gd name="T1" fmla="*/ 24 h 362"/>
                <a:gd name="T2" fmla="*/ 0 w 46"/>
                <a:gd name="T3" fmla="*/ 0 h 362"/>
                <a:gd name="T4" fmla="*/ 4 w 46"/>
                <a:gd name="T5" fmla="*/ 337 h 362"/>
                <a:gd name="T6" fmla="*/ 46 w 46"/>
                <a:gd name="T7" fmla="*/ 362 h 362"/>
                <a:gd name="T8" fmla="*/ 42 w 46"/>
                <a:gd name="T9" fmla="*/ 24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2">
                  <a:moveTo>
                    <a:pt x="42" y="24"/>
                  </a:moveTo>
                  <a:lnTo>
                    <a:pt x="0" y="0"/>
                  </a:lnTo>
                  <a:lnTo>
                    <a:pt x="4" y="337"/>
                  </a:lnTo>
                  <a:lnTo>
                    <a:pt x="46" y="362"/>
                  </a:lnTo>
                  <a:lnTo>
                    <a:pt x="42" y="24"/>
                  </a:lnTo>
                  <a:close/>
                </a:path>
              </a:pathLst>
            </a:custGeom>
            <a:solidFill>
              <a:srgbClr val="E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1056">
              <a:extLst>
                <a:ext uri="{FF2B5EF4-FFF2-40B4-BE49-F238E27FC236}">
                  <a16:creationId xmlns:a16="http://schemas.microsoft.com/office/drawing/2014/main" xmlns="" id="{7C3273A8-DD0A-490E-9DB6-75EF86865A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9843" y="3038469"/>
              <a:ext cx="362887" cy="212727"/>
            </a:xfrm>
            <a:custGeom>
              <a:avLst/>
              <a:gdLst>
                <a:gd name="T0" fmla="*/ 290 w 290"/>
                <a:gd name="T1" fmla="*/ 24 h 170"/>
                <a:gd name="T2" fmla="*/ 247 w 290"/>
                <a:gd name="T3" fmla="*/ 0 h 170"/>
                <a:gd name="T4" fmla="*/ 0 w 290"/>
                <a:gd name="T5" fmla="*/ 146 h 170"/>
                <a:gd name="T6" fmla="*/ 42 w 290"/>
                <a:gd name="T7" fmla="*/ 170 h 170"/>
                <a:gd name="T8" fmla="*/ 290 w 290"/>
                <a:gd name="T9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70">
                  <a:moveTo>
                    <a:pt x="290" y="24"/>
                  </a:moveTo>
                  <a:lnTo>
                    <a:pt x="247" y="0"/>
                  </a:lnTo>
                  <a:lnTo>
                    <a:pt x="0" y="146"/>
                  </a:lnTo>
                  <a:lnTo>
                    <a:pt x="42" y="170"/>
                  </a:lnTo>
                  <a:lnTo>
                    <a:pt x="290" y="24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1057">
              <a:extLst>
                <a:ext uri="{FF2B5EF4-FFF2-40B4-BE49-F238E27FC236}">
                  <a16:creationId xmlns:a16="http://schemas.microsoft.com/office/drawing/2014/main" xmlns="" id="{B03203FE-F015-489A-87A4-EA0B0833B1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74933" y="3123559"/>
              <a:ext cx="255273" cy="490524"/>
            </a:xfrm>
            <a:custGeom>
              <a:avLst/>
              <a:gdLst>
                <a:gd name="T0" fmla="*/ 0 w 204"/>
                <a:gd name="T1" fmla="*/ 118 h 392"/>
                <a:gd name="T2" fmla="*/ 3 w 204"/>
                <a:gd name="T3" fmla="*/ 392 h 392"/>
                <a:gd name="T4" fmla="*/ 204 w 204"/>
                <a:gd name="T5" fmla="*/ 275 h 392"/>
                <a:gd name="T6" fmla="*/ 201 w 204"/>
                <a:gd name="T7" fmla="*/ 0 h 392"/>
                <a:gd name="T8" fmla="*/ 0 w 204"/>
                <a:gd name="T9" fmla="*/ 11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392">
                  <a:moveTo>
                    <a:pt x="0" y="118"/>
                  </a:moveTo>
                  <a:lnTo>
                    <a:pt x="3" y="392"/>
                  </a:lnTo>
                  <a:lnTo>
                    <a:pt x="204" y="275"/>
                  </a:lnTo>
                  <a:lnTo>
                    <a:pt x="201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80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1058">
              <a:extLst>
                <a:ext uri="{FF2B5EF4-FFF2-40B4-BE49-F238E27FC236}">
                  <a16:creationId xmlns:a16="http://schemas.microsoft.com/office/drawing/2014/main" xmlns="" id="{FB0F48F6-CE92-4EF6-BBA9-B19758526D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68387" y="2552950"/>
              <a:ext cx="315337" cy="605647"/>
            </a:xfrm>
            <a:custGeom>
              <a:avLst/>
              <a:gdLst>
                <a:gd name="T0" fmla="*/ 0 w 252"/>
                <a:gd name="T1" fmla="*/ 146 h 484"/>
                <a:gd name="T2" fmla="*/ 4 w 252"/>
                <a:gd name="T3" fmla="*/ 484 h 484"/>
                <a:gd name="T4" fmla="*/ 252 w 252"/>
                <a:gd name="T5" fmla="*/ 339 h 484"/>
                <a:gd name="T6" fmla="*/ 248 w 252"/>
                <a:gd name="T7" fmla="*/ 0 h 484"/>
                <a:gd name="T8" fmla="*/ 0 w 252"/>
                <a:gd name="T9" fmla="*/ 14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484">
                  <a:moveTo>
                    <a:pt x="0" y="146"/>
                  </a:moveTo>
                  <a:lnTo>
                    <a:pt x="4" y="484"/>
                  </a:lnTo>
                  <a:lnTo>
                    <a:pt x="252" y="339"/>
                  </a:lnTo>
                  <a:lnTo>
                    <a:pt x="248" y="0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FFE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1059">
              <a:extLst>
                <a:ext uri="{FF2B5EF4-FFF2-40B4-BE49-F238E27FC236}">
                  <a16:creationId xmlns:a16="http://schemas.microsoft.com/office/drawing/2014/main" xmlns="" id="{AEC52CC7-FA83-4143-85D8-78A24E4733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5831" y="2704362"/>
              <a:ext cx="57561" cy="454235"/>
            </a:xfrm>
            <a:custGeom>
              <a:avLst/>
              <a:gdLst>
                <a:gd name="T0" fmla="*/ 42 w 46"/>
                <a:gd name="T1" fmla="*/ 25 h 363"/>
                <a:gd name="T2" fmla="*/ 0 w 46"/>
                <a:gd name="T3" fmla="*/ 0 h 363"/>
                <a:gd name="T4" fmla="*/ 4 w 46"/>
                <a:gd name="T5" fmla="*/ 339 h 363"/>
                <a:gd name="T6" fmla="*/ 46 w 46"/>
                <a:gd name="T7" fmla="*/ 363 h 363"/>
                <a:gd name="T8" fmla="*/ 42 w 46"/>
                <a:gd name="T9" fmla="*/ 25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3">
                  <a:moveTo>
                    <a:pt x="42" y="25"/>
                  </a:moveTo>
                  <a:lnTo>
                    <a:pt x="0" y="0"/>
                  </a:lnTo>
                  <a:lnTo>
                    <a:pt x="4" y="339"/>
                  </a:lnTo>
                  <a:lnTo>
                    <a:pt x="46" y="363"/>
                  </a:lnTo>
                  <a:lnTo>
                    <a:pt x="42" y="25"/>
                  </a:lnTo>
                  <a:close/>
                </a:path>
              </a:pathLst>
            </a:custGeom>
            <a:solidFill>
              <a:srgbClr val="E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1060">
              <a:extLst>
                <a:ext uri="{FF2B5EF4-FFF2-40B4-BE49-F238E27FC236}">
                  <a16:creationId xmlns:a16="http://schemas.microsoft.com/office/drawing/2014/main" xmlns="" id="{9B0D08CB-AD4B-481F-9C6E-E560F4FD0A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5831" y="2522918"/>
              <a:ext cx="362887" cy="212727"/>
            </a:xfrm>
            <a:custGeom>
              <a:avLst/>
              <a:gdLst>
                <a:gd name="T0" fmla="*/ 290 w 290"/>
                <a:gd name="T1" fmla="*/ 24 h 170"/>
                <a:gd name="T2" fmla="*/ 247 w 290"/>
                <a:gd name="T3" fmla="*/ 0 h 170"/>
                <a:gd name="T4" fmla="*/ 0 w 290"/>
                <a:gd name="T5" fmla="*/ 145 h 170"/>
                <a:gd name="T6" fmla="*/ 42 w 290"/>
                <a:gd name="T7" fmla="*/ 170 h 170"/>
                <a:gd name="T8" fmla="*/ 290 w 290"/>
                <a:gd name="T9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70">
                  <a:moveTo>
                    <a:pt x="290" y="24"/>
                  </a:moveTo>
                  <a:lnTo>
                    <a:pt x="247" y="0"/>
                  </a:lnTo>
                  <a:lnTo>
                    <a:pt x="0" y="145"/>
                  </a:lnTo>
                  <a:lnTo>
                    <a:pt x="42" y="170"/>
                  </a:lnTo>
                  <a:lnTo>
                    <a:pt x="290" y="24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1061">
              <a:extLst>
                <a:ext uri="{FF2B5EF4-FFF2-40B4-BE49-F238E27FC236}">
                  <a16:creationId xmlns:a16="http://schemas.microsoft.com/office/drawing/2014/main" xmlns="" id="{8000F9D1-8EAF-4254-B9E2-B7D3FC551B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00922" y="2608009"/>
              <a:ext cx="255273" cy="491775"/>
            </a:xfrm>
            <a:custGeom>
              <a:avLst/>
              <a:gdLst>
                <a:gd name="T0" fmla="*/ 0 w 204"/>
                <a:gd name="T1" fmla="*/ 118 h 393"/>
                <a:gd name="T2" fmla="*/ 3 w 204"/>
                <a:gd name="T3" fmla="*/ 393 h 393"/>
                <a:gd name="T4" fmla="*/ 204 w 204"/>
                <a:gd name="T5" fmla="*/ 274 h 393"/>
                <a:gd name="T6" fmla="*/ 201 w 204"/>
                <a:gd name="T7" fmla="*/ 0 h 393"/>
                <a:gd name="T8" fmla="*/ 0 w 204"/>
                <a:gd name="T9" fmla="*/ 11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393">
                  <a:moveTo>
                    <a:pt x="0" y="118"/>
                  </a:moveTo>
                  <a:lnTo>
                    <a:pt x="3" y="393"/>
                  </a:lnTo>
                  <a:lnTo>
                    <a:pt x="204" y="274"/>
                  </a:lnTo>
                  <a:lnTo>
                    <a:pt x="201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80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1062">
              <a:extLst>
                <a:ext uri="{FF2B5EF4-FFF2-40B4-BE49-F238E27FC236}">
                  <a16:creationId xmlns:a16="http://schemas.microsoft.com/office/drawing/2014/main" xmlns="" id="{0A7C5712-4070-48BC-A469-7A0EA26638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99243" y="2962137"/>
              <a:ext cx="190203" cy="297818"/>
            </a:xfrm>
            <a:custGeom>
              <a:avLst/>
              <a:gdLst>
                <a:gd name="T0" fmla="*/ 0 w 152"/>
                <a:gd name="T1" fmla="*/ 88 h 238"/>
                <a:gd name="T2" fmla="*/ 2 w 152"/>
                <a:gd name="T3" fmla="*/ 238 h 238"/>
                <a:gd name="T4" fmla="*/ 152 w 152"/>
                <a:gd name="T5" fmla="*/ 150 h 238"/>
                <a:gd name="T6" fmla="*/ 150 w 152"/>
                <a:gd name="T7" fmla="*/ 0 h 238"/>
                <a:gd name="T8" fmla="*/ 0 w 152"/>
                <a:gd name="T9" fmla="*/ 8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38">
                  <a:moveTo>
                    <a:pt x="0" y="88"/>
                  </a:moveTo>
                  <a:lnTo>
                    <a:pt x="2" y="238"/>
                  </a:lnTo>
                  <a:lnTo>
                    <a:pt x="152" y="150"/>
                  </a:lnTo>
                  <a:lnTo>
                    <a:pt x="150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80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1063">
              <a:extLst>
                <a:ext uri="{FF2B5EF4-FFF2-40B4-BE49-F238E27FC236}">
                  <a16:creationId xmlns:a16="http://schemas.microsoft.com/office/drawing/2014/main" xmlns="" id="{5D2817A1-24A7-41EB-9A8A-5AC453F8E9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7960" y="3054736"/>
              <a:ext cx="33786" cy="205219"/>
            </a:xfrm>
            <a:custGeom>
              <a:avLst/>
              <a:gdLst>
                <a:gd name="T0" fmla="*/ 25 w 27"/>
                <a:gd name="T1" fmla="*/ 14 h 164"/>
                <a:gd name="T2" fmla="*/ 0 w 27"/>
                <a:gd name="T3" fmla="*/ 0 h 164"/>
                <a:gd name="T4" fmla="*/ 2 w 27"/>
                <a:gd name="T5" fmla="*/ 149 h 164"/>
                <a:gd name="T6" fmla="*/ 27 w 27"/>
                <a:gd name="T7" fmla="*/ 164 h 164"/>
                <a:gd name="T8" fmla="*/ 25 w 27"/>
                <a:gd name="T9" fmla="*/ 1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4">
                  <a:moveTo>
                    <a:pt x="25" y="14"/>
                  </a:moveTo>
                  <a:lnTo>
                    <a:pt x="0" y="0"/>
                  </a:lnTo>
                  <a:lnTo>
                    <a:pt x="2" y="149"/>
                  </a:lnTo>
                  <a:lnTo>
                    <a:pt x="27" y="164"/>
                  </a:lnTo>
                  <a:lnTo>
                    <a:pt x="25" y="14"/>
                  </a:lnTo>
                  <a:close/>
                </a:path>
              </a:pathLst>
            </a:custGeom>
            <a:solidFill>
              <a:srgbClr val="A47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1064">
              <a:extLst>
                <a:ext uri="{FF2B5EF4-FFF2-40B4-BE49-F238E27FC236}">
                  <a16:creationId xmlns:a16="http://schemas.microsoft.com/office/drawing/2014/main" xmlns="" id="{C0DB0F94-E843-42D4-BC61-0FF38EF700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7960" y="2944619"/>
              <a:ext cx="218984" cy="127636"/>
            </a:xfrm>
            <a:custGeom>
              <a:avLst/>
              <a:gdLst>
                <a:gd name="T0" fmla="*/ 175 w 175"/>
                <a:gd name="T1" fmla="*/ 14 h 102"/>
                <a:gd name="T2" fmla="*/ 149 w 175"/>
                <a:gd name="T3" fmla="*/ 0 h 102"/>
                <a:gd name="T4" fmla="*/ 0 w 175"/>
                <a:gd name="T5" fmla="*/ 88 h 102"/>
                <a:gd name="T6" fmla="*/ 25 w 175"/>
                <a:gd name="T7" fmla="*/ 102 h 102"/>
                <a:gd name="T8" fmla="*/ 175 w 175"/>
                <a:gd name="T9" fmla="*/ 1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02">
                  <a:moveTo>
                    <a:pt x="175" y="14"/>
                  </a:moveTo>
                  <a:lnTo>
                    <a:pt x="149" y="0"/>
                  </a:lnTo>
                  <a:lnTo>
                    <a:pt x="0" y="88"/>
                  </a:lnTo>
                  <a:lnTo>
                    <a:pt x="25" y="102"/>
                  </a:lnTo>
                  <a:lnTo>
                    <a:pt x="175" y="14"/>
                  </a:lnTo>
                  <a:close/>
                </a:path>
              </a:pathLst>
            </a:custGeom>
            <a:solidFill>
              <a:srgbClr val="A3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1065">
              <a:extLst>
                <a:ext uri="{FF2B5EF4-FFF2-40B4-BE49-F238E27FC236}">
                  <a16:creationId xmlns:a16="http://schemas.microsoft.com/office/drawing/2014/main" xmlns="" id="{67BAE2F5-FF6B-465F-BFBD-EFFF5479AD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02997" y="3325025"/>
              <a:ext cx="188952" cy="295315"/>
            </a:xfrm>
            <a:custGeom>
              <a:avLst/>
              <a:gdLst>
                <a:gd name="T0" fmla="*/ 0 w 151"/>
                <a:gd name="T1" fmla="*/ 88 h 236"/>
                <a:gd name="T2" fmla="*/ 2 w 151"/>
                <a:gd name="T3" fmla="*/ 236 h 236"/>
                <a:gd name="T4" fmla="*/ 151 w 151"/>
                <a:gd name="T5" fmla="*/ 149 h 236"/>
                <a:gd name="T6" fmla="*/ 149 w 151"/>
                <a:gd name="T7" fmla="*/ 0 h 236"/>
                <a:gd name="T8" fmla="*/ 0 w 151"/>
                <a:gd name="T9" fmla="*/ 8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36">
                  <a:moveTo>
                    <a:pt x="0" y="88"/>
                  </a:moveTo>
                  <a:lnTo>
                    <a:pt x="2" y="236"/>
                  </a:lnTo>
                  <a:lnTo>
                    <a:pt x="151" y="149"/>
                  </a:lnTo>
                  <a:lnTo>
                    <a:pt x="149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FBE7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1066">
              <a:extLst>
                <a:ext uri="{FF2B5EF4-FFF2-40B4-BE49-F238E27FC236}">
                  <a16:creationId xmlns:a16="http://schemas.microsoft.com/office/drawing/2014/main" xmlns="" id="{0DBAB0C6-D603-4466-AA4E-77CEF5B540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70463" y="3416372"/>
              <a:ext cx="35037" cy="203968"/>
            </a:xfrm>
            <a:custGeom>
              <a:avLst/>
              <a:gdLst>
                <a:gd name="T0" fmla="*/ 26 w 28"/>
                <a:gd name="T1" fmla="*/ 15 h 163"/>
                <a:gd name="T2" fmla="*/ 0 w 28"/>
                <a:gd name="T3" fmla="*/ 0 h 163"/>
                <a:gd name="T4" fmla="*/ 2 w 28"/>
                <a:gd name="T5" fmla="*/ 149 h 163"/>
                <a:gd name="T6" fmla="*/ 28 w 28"/>
                <a:gd name="T7" fmla="*/ 163 h 163"/>
                <a:gd name="T8" fmla="*/ 26 w 28"/>
                <a:gd name="T9" fmla="*/ 1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3">
                  <a:moveTo>
                    <a:pt x="26" y="15"/>
                  </a:moveTo>
                  <a:lnTo>
                    <a:pt x="0" y="0"/>
                  </a:lnTo>
                  <a:lnTo>
                    <a:pt x="2" y="149"/>
                  </a:lnTo>
                  <a:lnTo>
                    <a:pt x="28" y="163"/>
                  </a:lnTo>
                  <a:lnTo>
                    <a:pt x="26" y="15"/>
                  </a:lnTo>
                  <a:close/>
                </a:path>
              </a:pathLst>
            </a:custGeom>
            <a:solidFill>
              <a:srgbClr val="FAD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1067">
              <a:extLst>
                <a:ext uri="{FF2B5EF4-FFF2-40B4-BE49-F238E27FC236}">
                  <a16:creationId xmlns:a16="http://schemas.microsoft.com/office/drawing/2014/main" xmlns="" id="{B253D4B7-563D-4504-BE8C-BBFDEC159B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70463" y="3306255"/>
              <a:ext cx="218984" cy="128888"/>
            </a:xfrm>
            <a:custGeom>
              <a:avLst/>
              <a:gdLst>
                <a:gd name="T0" fmla="*/ 175 w 175"/>
                <a:gd name="T1" fmla="*/ 15 h 103"/>
                <a:gd name="T2" fmla="*/ 150 w 175"/>
                <a:gd name="T3" fmla="*/ 0 h 103"/>
                <a:gd name="T4" fmla="*/ 0 w 175"/>
                <a:gd name="T5" fmla="*/ 88 h 103"/>
                <a:gd name="T6" fmla="*/ 26 w 175"/>
                <a:gd name="T7" fmla="*/ 103 h 103"/>
                <a:gd name="T8" fmla="*/ 175 w 175"/>
                <a:gd name="T9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03">
                  <a:moveTo>
                    <a:pt x="175" y="15"/>
                  </a:moveTo>
                  <a:lnTo>
                    <a:pt x="150" y="0"/>
                  </a:lnTo>
                  <a:lnTo>
                    <a:pt x="0" y="88"/>
                  </a:lnTo>
                  <a:lnTo>
                    <a:pt x="26" y="103"/>
                  </a:lnTo>
                  <a:lnTo>
                    <a:pt x="175" y="15"/>
                  </a:lnTo>
                  <a:close/>
                </a:path>
              </a:pathLst>
            </a:custGeom>
            <a:solidFill>
              <a:srgbClr val="FF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1068">
              <a:extLst>
                <a:ext uri="{FF2B5EF4-FFF2-40B4-BE49-F238E27FC236}">
                  <a16:creationId xmlns:a16="http://schemas.microsoft.com/office/drawing/2014/main" xmlns="" id="{7DAB7624-129F-464D-982A-FC78FEB7D0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3329" y="2500394"/>
              <a:ext cx="454235" cy="426706"/>
            </a:xfrm>
            <a:custGeom>
              <a:avLst/>
              <a:gdLst>
                <a:gd name="T0" fmla="*/ 235 w 363"/>
                <a:gd name="T1" fmla="*/ 0 h 341"/>
                <a:gd name="T2" fmla="*/ 0 w 363"/>
                <a:gd name="T3" fmla="*/ 120 h 341"/>
                <a:gd name="T4" fmla="*/ 154 w 363"/>
                <a:gd name="T5" fmla="*/ 341 h 341"/>
                <a:gd name="T6" fmla="*/ 361 w 363"/>
                <a:gd name="T7" fmla="*/ 220 h 341"/>
                <a:gd name="T8" fmla="*/ 235 w 363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341">
                  <a:moveTo>
                    <a:pt x="235" y="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154" y="341"/>
                    <a:pt x="154" y="341"/>
                    <a:pt x="154" y="341"/>
                  </a:cubicBezTo>
                  <a:cubicBezTo>
                    <a:pt x="361" y="220"/>
                    <a:pt x="361" y="220"/>
                    <a:pt x="361" y="220"/>
                  </a:cubicBezTo>
                  <a:cubicBezTo>
                    <a:pt x="361" y="220"/>
                    <a:pt x="363" y="46"/>
                    <a:pt x="235" y="0"/>
                  </a:cubicBezTo>
                  <a:close/>
                </a:path>
              </a:pathLst>
            </a:custGeom>
            <a:solidFill>
              <a:srgbClr val="FF8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1069">
              <a:extLst>
                <a:ext uri="{FF2B5EF4-FFF2-40B4-BE49-F238E27FC236}">
                  <a16:creationId xmlns:a16="http://schemas.microsoft.com/office/drawing/2014/main" xmlns="" id="{6F494D27-2B39-45F8-96E3-E88976A930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3329" y="2650554"/>
              <a:ext cx="192706" cy="276546"/>
            </a:xfrm>
            <a:custGeom>
              <a:avLst/>
              <a:gdLst>
                <a:gd name="T0" fmla="*/ 0 w 154"/>
                <a:gd name="T1" fmla="*/ 0 h 221"/>
                <a:gd name="T2" fmla="*/ 1 w 154"/>
                <a:gd name="T3" fmla="*/ 128 h 221"/>
                <a:gd name="T4" fmla="*/ 154 w 154"/>
                <a:gd name="T5" fmla="*/ 221 h 221"/>
                <a:gd name="T6" fmla="*/ 0 w 154"/>
                <a:gd name="T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221">
                  <a:moveTo>
                    <a:pt x="0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4" y="221"/>
                    <a:pt x="135" y="40"/>
                    <a:pt x="0" y="0"/>
                  </a:cubicBezTo>
                  <a:close/>
                </a:path>
              </a:pathLst>
            </a:custGeom>
            <a:solidFill>
              <a:srgbClr val="F86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Freeform 1070">
              <a:extLst>
                <a:ext uri="{FF2B5EF4-FFF2-40B4-BE49-F238E27FC236}">
                  <a16:creationId xmlns:a16="http://schemas.microsoft.com/office/drawing/2014/main" xmlns="" id="{698B047D-CB0C-420E-9A2A-7334E9492A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14793" y="2532929"/>
              <a:ext cx="207722" cy="287807"/>
            </a:xfrm>
            <a:custGeom>
              <a:avLst/>
              <a:gdLst>
                <a:gd name="T0" fmla="*/ 40 w 166"/>
                <a:gd name="T1" fmla="*/ 0 h 230"/>
                <a:gd name="T2" fmla="*/ 156 w 166"/>
                <a:gd name="T3" fmla="*/ 207 h 230"/>
                <a:gd name="T4" fmla="*/ 118 w 166"/>
                <a:gd name="T5" fmla="*/ 230 h 230"/>
                <a:gd name="T6" fmla="*/ 0 w 166"/>
                <a:gd name="T7" fmla="*/ 20 h 230"/>
                <a:gd name="T8" fmla="*/ 40 w 166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30">
                  <a:moveTo>
                    <a:pt x="40" y="0"/>
                  </a:moveTo>
                  <a:cubicBezTo>
                    <a:pt x="40" y="0"/>
                    <a:pt x="166" y="64"/>
                    <a:pt x="156" y="20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9" y="65"/>
                    <a:pt x="0" y="2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1071">
              <a:extLst>
                <a:ext uri="{FF2B5EF4-FFF2-40B4-BE49-F238E27FC236}">
                  <a16:creationId xmlns:a16="http://schemas.microsoft.com/office/drawing/2014/main" xmlns="" id="{002A337D-C120-41AD-AD5D-3B835928D7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08430" y="2594245"/>
              <a:ext cx="207722" cy="286556"/>
            </a:xfrm>
            <a:custGeom>
              <a:avLst/>
              <a:gdLst>
                <a:gd name="T0" fmla="*/ 40 w 166"/>
                <a:gd name="T1" fmla="*/ 0 h 229"/>
                <a:gd name="T2" fmla="*/ 156 w 166"/>
                <a:gd name="T3" fmla="*/ 207 h 229"/>
                <a:gd name="T4" fmla="*/ 118 w 166"/>
                <a:gd name="T5" fmla="*/ 229 h 229"/>
                <a:gd name="T6" fmla="*/ 0 w 166"/>
                <a:gd name="T7" fmla="*/ 19 h 229"/>
                <a:gd name="T8" fmla="*/ 40 w 166"/>
                <a:gd name="T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29">
                  <a:moveTo>
                    <a:pt x="40" y="0"/>
                  </a:moveTo>
                  <a:cubicBezTo>
                    <a:pt x="40" y="0"/>
                    <a:pt x="166" y="63"/>
                    <a:pt x="156" y="20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9" y="65"/>
                    <a:pt x="0" y="19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1072">
              <a:extLst>
                <a:ext uri="{FF2B5EF4-FFF2-40B4-BE49-F238E27FC236}">
                  <a16:creationId xmlns:a16="http://schemas.microsoft.com/office/drawing/2014/main" xmlns="" id="{9F08A0A2-9155-4743-9936-46C40DD6D8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8591" y="3002180"/>
              <a:ext cx="454235" cy="425454"/>
            </a:xfrm>
            <a:custGeom>
              <a:avLst/>
              <a:gdLst>
                <a:gd name="T0" fmla="*/ 235 w 363"/>
                <a:gd name="T1" fmla="*/ 0 h 340"/>
                <a:gd name="T2" fmla="*/ 0 w 363"/>
                <a:gd name="T3" fmla="*/ 120 h 340"/>
                <a:gd name="T4" fmla="*/ 154 w 363"/>
                <a:gd name="T5" fmla="*/ 340 h 340"/>
                <a:gd name="T6" fmla="*/ 361 w 363"/>
                <a:gd name="T7" fmla="*/ 220 h 340"/>
                <a:gd name="T8" fmla="*/ 235 w 363"/>
                <a:gd name="T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340">
                  <a:moveTo>
                    <a:pt x="235" y="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154" y="340"/>
                    <a:pt x="154" y="340"/>
                    <a:pt x="154" y="340"/>
                  </a:cubicBezTo>
                  <a:cubicBezTo>
                    <a:pt x="361" y="220"/>
                    <a:pt x="361" y="220"/>
                    <a:pt x="361" y="220"/>
                  </a:cubicBezTo>
                  <a:cubicBezTo>
                    <a:pt x="361" y="220"/>
                    <a:pt x="363" y="46"/>
                    <a:pt x="235" y="0"/>
                  </a:cubicBezTo>
                  <a:close/>
                </a:path>
              </a:pathLst>
            </a:custGeom>
            <a:solidFill>
              <a:srgbClr val="FF8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1074">
              <a:extLst>
                <a:ext uri="{FF2B5EF4-FFF2-40B4-BE49-F238E27FC236}">
                  <a16:creationId xmlns:a16="http://schemas.microsoft.com/office/drawing/2014/main" xmlns="" id="{F27E1063-053B-4892-BBD2-4198DD4592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8591" y="3152340"/>
              <a:ext cx="192706" cy="275294"/>
            </a:xfrm>
            <a:custGeom>
              <a:avLst/>
              <a:gdLst>
                <a:gd name="T0" fmla="*/ 0 w 154"/>
                <a:gd name="T1" fmla="*/ 0 h 220"/>
                <a:gd name="T2" fmla="*/ 1 w 154"/>
                <a:gd name="T3" fmla="*/ 128 h 220"/>
                <a:gd name="T4" fmla="*/ 154 w 154"/>
                <a:gd name="T5" fmla="*/ 220 h 220"/>
                <a:gd name="T6" fmla="*/ 0 w 154"/>
                <a:gd name="T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220">
                  <a:moveTo>
                    <a:pt x="0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54" y="220"/>
                    <a:pt x="154" y="220"/>
                    <a:pt x="154" y="220"/>
                  </a:cubicBezTo>
                  <a:cubicBezTo>
                    <a:pt x="154" y="220"/>
                    <a:pt x="135" y="40"/>
                    <a:pt x="0" y="0"/>
                  </a:cubicBezTo>
                  <a:close/>
                </a:path>
              </a:pathLst>
            </a:custGeom>
            <a:solidFill>
              <a:srgbClr val="F86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Freeform 1075">
              <a:extLst>
                <a:ext uri="{FF2B5EF4-FFF2-40B4-BE49-F238E27FC236}">
                  <a16:creationId xmlns:a16="http://schemas.microsoft.com/office/drawing/2014/main" xmlns="" id="{F684AB8F-D1CA-46A3-B8DB-6A84EB8781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90056" y="3034714"/>
              <a:ext cx="208974" cy="287807"/>
            </a:xfrm>
            <a:custGeom>
              <a:avLst/>
              <a:gdLst>
                <a:gd name="T0" fmla="*/ 41 w 167"/>
                <a:gd name="T1" fmla="*/ 0 h 230"/>
                <a:gd name="T2" fmla="*/ 157 w 167"/>
                <a:gd name="T3" fmla="*/ 207 h 230"/>
                <a:gd name="T4" fmla="*/ 118 w 167"/>
                <a:gd name="T5" fmla="*/ 230 h 230"/>
                <a:gd name="T6" fmla="*/ 0 w 167"/>
                <a:gd name="T7" fmla="*/ 19 h 230"/>
                <a:gd name="T8" fmla="*/ 41 w 167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30">
                  <a:moveTo>
                    <a:pt x="41" y="0"/>
                  </a:moveTo>
                  <a:cubicBezTo>
                    <a:pt x="41" y="0"/>
                    <a:pt x="167" y="63"/>
                    <a:pt x="157" y="20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9" y="65"/>
                    <a:pt x="0" y="19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1076">
              <a:extLst>
                <a:ext uri="{FF2B5EF4-FFF2-40B4-BE49-F238E27FC236}">
                  <a16:creationId xmlns:a16="http://schemas.microsoft.com/office/drawing/2014/main" xmlns="" id="{BE279093-74A6-4799-8870-A906BD2F5C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3692" y="3094778"/>
              <a:ext cx="207722" cy="287807"/>
            </a:xfrm>
            <a:custGeom>
              <a:avLst/>
              <a:gdLst>
                <a:gd name="T0" fmla="*/ 41 w 166"/>
                <a:gd name="T1" fmla="*/ 0 h 230"/>
                <a:gd name="T2" fmla="*/ 156 w 166"/>
                <a:gd name="T3" fmla="*/ 208 h 230"/>
                <a:gd name="T4" fmla="*/ 118 w 166"/>
                <a:gd name="T5" fmla="*/ 230 h 230"/>
                <a:gd name="T6" fmla="*/ 0 w 166"/>
                <a:gd name="T7" fmla="*/ 20 h 230"/>
                <a:gd name="T8" fmla="*/ 41 w 166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30">
                  <a:moveTo>
                    <a:pt x="41" y="0"/>
                  </a:moveTo>
                  <a:cubicBezTo>
                    <a:pt x="41" y="0"/>
                    <a:pt x="166" y="64"/>
                    <a:pt x="156" y="208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9" y="66"/>
                    <a:pt x="0" y="2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1077">
              <a:extLst>
                <a:ext uri="{FF2B5EF4-FFF2-40B4-BE49-F238E27FC236}">
                  <a16:creationId xmlns:a16="http://schemas.microsoft.com/office/drawing/2014/main" xmlns="" id="{3CAD130C-B920-4F3E-8EB7-78C8A81E41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08688" y="2932105"/>
              <a:ext cx="264032" cy="503037"/>
            </a:xfrm>
            <a:custGeom>
              <a:avLst/>
              <a:gdLst>
                <a:gd name="T0" fmla="*/ 210 w 211"/>
                <a:gd name="T1" fmla="*/ 118 h 402"/>
                <a:gd name="T2" fmla="*/ 211 w 211"/>
                <a:gd name="T3" fmla="*/ 402 h 402"/>
                <a:gd name="T4" fmla="*/ 2 w 211"/>
                <a:gd name="T5" fmla="*/ 283 h 402"/>
                <a:gd name="T6" fmla="*/ 0 w 211"/>
                <a:gd name="T7" fmla="*/ 0 h 402"/>
                <a:gd name="T8" fmla="*/ 210 w 211"/>
                <a:gd name="T9" fmla="*/ 11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402">
                  <a:moveTo>
                    <a:pt x="210" y="118"/>
                  </a:moveTo>
                  <a:lnTo>
                    <a:pt x="211" y="402"/>
                  </a:lnTo>
                  <a:lnTo>
                    <a:pt x="2" y="283"/>
                  </a:lnTo>
                  <a:lnTo>
                    <a:pt x="0" y="0"/>
                  </a:lnTo>
                  <a:lnTo>
                    <a:pt x="210" y="118"/>
                  </a:lnTo>
                  <a:close/>
                </a:path>
              </a:pathLst>
            </a:custGeom>
            <a:solidFill>
              <a:srgbClr val="FFE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1078">
              <a:extLst>
                <a:ext uri="{FF2B5EF4-FFF2-40B4-BE49-F238E27FC236}">
                  <a16:creationId xmlns:a16="http://schemas.microsoft.com/office/drawing/2014/main" xmlns="" id="{7639EB81-67A6-41C3-839F-594F7FD64C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71469" y="3053485"/>
              <a:ext cx="45048" cy="381658"/>
            </a:xfrm>
            <a:custGeom>
              <a:avLst/>
              <a:gdLst>
                <a:gd name="T0" fmla="*/ 0 w 36"/>
                <a:gd name="T1" fmla="*/ 21 h 305"/>
                <a:gd name="T2" fmla="*/ 35 w 36"/>
                <a:gd name="T3" fmla="*/ 0 h 305"/>
                <a:gd name="T4" fmla="*/ 36 w 36"/>
                <a:gd name="T5" fmla="*/ 284 h 305"/>
                <a:gd name="T6" fmla="*/ 1 w 36"/>
                <a:gd name="T7" fmla="*/ 305 h 305"/>
                <a:gd name="T8" fmla="*/ 0 w 36"/>
                <a:gd name="T9" fmla="*/ 2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5">
                  <a:moveTo>
                    <a:pt x="0" y="21"/>
                  </a:moveTo>
                  <a:lnTo>
                    <a:pt x="35" y="0"/>
                  </a:lnTo>
                  <a:lnTo>
                    <a:pt x="36" y="284"/>
                  </a:lnTo>
                  <a:lnTo>
                    <a:pt x="1" y="305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1079">
              <a:extLst>
                <a:ext uri="{FF2B5EF4-FFF2-40B4-BE49-F238E27FC236}">
                  <a16:creationId xmlns:a16="http://schemas.microsoft.com/office/drawing/2014/main" xmlns="" id="{F4CBC914-C839-4E36-8545-2B4987D373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08688" y="2905827"/>
              <a:ext cx="306578" cy="173936"/>
            </a:xfrm>
            <a:custGeom>
              <a:avLst/>
              <a:gdLst>
                <a:gd name="T0" fmla="*/ 0 w 245"/>
                <a:gd name="T1" fmla="*/ 21 h 139"/>
                <a:gd name="T2" fmla="*/ 35 w 245"/>
                <a:gd name="T3" fmla="*/ 0 h 139"/>
                <a:gd name="T4" fmla="*/ 245 w 245"/>
                <a:gd name="T5" fmla="*/ 118 h 139"/>
                <a:gd name="T6" fmla="*/ 210 w 245"/>
                <a:gd name="T7" fmla="*/ 139 h 139"/>
                <a:gd name="T8" fmla="*/ 0 w 245"/>
                <a:gd name="T9" fmla="*/ 2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39">
                  <a:moveTo>
                    <a:pt x="0" y="21"/>
                  </a:moveTo>
                  <a:lnTo>
                    <a:pt x="35" y="0"/>
                  </a:lnTo>
                  <a:lnTo>
                    <a:pt x="245" y="118"/>
                  </a:lnTo>
                  <a:lnTo>
                    <a:pt x="210" y="139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1080">
              <a:extLst>
                <a:ext uri="{FF2B5EF4-FFF2-40B4-BE49-F238E27FC236}">
                  <a16:creationId xmlns:a16="http://schemas.microsoft.com/office/drawing/2014/main" xmlns="" id="{82E0C70D-B110-4D15-BDE7-DF71CB2257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31212" y="2978404"/>
              <a:ext cx="213979" cy="406685"/>
            </a:xfrm>
            <a:custGeom>
              <a:avLst/>
              <a:gdLst>
                <a:gd name="T0" fmla="*/ 170 w 171"/>
                <a:gd name="T1" fmla="*/ 96 h 325"/>
                <a:gd name="T2" fmla="*/ 171 w 171"/>
                <a:gd name="T3" fmla="*/ 325 h 325"/>
                <a:gd name="T4" fmla="*/ 2 w 171"/>
                <a:gd name="T5" fmla="*/ 229 h 325"/>
                <a:gd name="T6" fmla="*/ 0 w 171"/>
                <a:gd name="T7" fmla="*/ 0 h 325"/>
                <a:gd name="T8" fmla="*/ 170 w 171"/>
                <a:gd name="T9" fmla="*/ 96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25">
                  <a:moveTo>
                    <a:pt x="170" y="96"/>
                  </a:moveTo>
                  <a:lnTo>
                    <a:pt x="171" y="325"/>
                  </a:lnTo>
                  <a:lnTo>
                    <a:pt x="2" y="229"/>
                  </a:lnTo>
                  <a:lnTo>
                    <a:pt x="0" y="0"/>
                  </a:lnTo>
                  <a:lnTo>
                    <a:pt x="170" y="96"/>
                  </a:lnTo>
                  <a:close/>
                </a:path>
              </a:pathLst>
            </a:custGeom>
            <a:solidFill>
              <a:srgbClr val="80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1081">
              <a:extLst>
                <a:ext uri="{FF2B5EF4-FFF2-40B4-BE49-F238E27FC236}">
                  <a16:creationId xmlns:a16="http://schemas.microsoft.com/office/drawing/2014/main" xmlns="" id="{7216CC1F-25DD-4843-AF10-CF313171A2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71469" y="3079762"/>
              <a:ext cx="262781" cy="501786"/>
            </a:xfrm>
            <a:custGeom>
              <a:avLst/>
              <a:gdLst>
                <a:gd name="T0" fmla="*/ 209 w 210"/>
                <a:gd name="T1" fmla="*/ 119 h 401"/>
                <a:gd name="T2" fmla="*/ 210 w 210"/>
                <a:gd name="T3" fmla="*/ 401 h 401"/>
                <a:gd name="T4" fmla="*/ 1 w 210"/>
                <a:gd name="T5" fmla="*/ 284 h 401"/>
                <a:gd name="T6" fmla="*/ 0 w 210"/>
                <a:gd name="T7" fmla="*/ 0 h 401"/>
                <a:gd name="T8" fmla="*/ 209 w 210"/>
                <a:gd name="T9" fmla="*/ 119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1">
                  <a:moveTo>
                    <a:pt x="209" y="119"/>
                  </a:moveTo>
                  <a:lnTo>
                    <a:pt x="210" y="401"/>
                  </a:lnTo>
                  <a:lnTo>
                    <a:pt x="1" y="284"/>
                  </a:lnTo>
                  <a:lnTo>
                    <a:pt x="0" y="0"/>
                  </a:lnTo>
                  <a:lnTo>
                    <a:pt x="209" y="119"/>
                  </a:lnTo>
                  <a:close/>
                </a:path>
              </a:pathLst>
            </a:custGeom>
            <a:solidFill>
              <a:srgbClr val="FFE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1082">
              <a:extLst>
                <a:ext uri="{FF2B5EF4-FFF2-40B4-BE49-F238E27FC236}">
                  <a16:creationId xmlns:a16="http://schemas.microsoft.com/office/drawing/2014/main" xmlns="" id="{F99AD7C7-7EC4-4BF1-A7DB-113B34336A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32998" y="3202393"/>
              <a:ext cx="45048" cy="379155"/>
            </a:xfrm>
            <a:custGeom>
              <a:avLst/>
              <a:gdLst>
                <a:gd name="T0" fmla="*/ 0 w 36"/>
                <a:gd name="T1" fmla="*/ 21 h 303"/>
                <a:gd name="T2" fmla="*/ 35 w 36"/>
                <a:gd name="T3" fmla="*/ 0 h 303"/>
                <a:gd name="T4" fmla="*/ 36 w 36"/>
                <a:gd name="T5" fmla="*/ 282 h 303"/>
                <a:gd name="T6" fmla="*/ 1 w 36"/>
                <a:gd name="T7" fmla="*/ 303 h 303"/>
                <a:gd name="T8" fmla="*/ 0 w 36"/>
                <a:gd name="T9" fmla="*/ 2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3">
                  <a:moveTo>
                    <a:pt x="0" y="21"/>
                  </a:moveTo>
                  <a:lnTo>
                    <a:pt x="35" y="0"/>
                  </a:lnTo>
                  <a:lnTo>
                    <a:pt x="36" y="282"/>
                  </a:lnTo>
                  <a:lnTo>
                    <a:pt x="1" y="30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1083">
              <a:extLst>
                <a:ext uri="{FF2B5EF4-FFF2-40B4-BE49-F238E27FC236}">
                  <a16:creationId xmlns:a16="http://schemas.microsoft.com/office/drawing/2014/main" xmlns="" id="{4DE9049A-C36C-4395-9F4C-DE69B1A372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71469" y="3053485"/>
              <a:ext cx="305326" cy="175187"/>
            </a:xfrm>
            <a:custGeom>
              <a:avLst/>
              <a:gdLst>
                <a:gd name="T0" fmla="*/ 0 w 244"/>
                <a:gd name="T1" fmla="*/ 21 h 140"/>
                <a:gd name="T2" fmla="*/ 35 w 244"/>
                <a:gd name="T3" fmla="*/ 0 h 140"/>
                <a:gd name="T4" fmla="*/ 244 w 244"/>
                <a:gd name="T5" fmla="*/ 119 h 140"/>
                <a:gd name="T6" fmla="*/ 209 w 244"/>
                <a:gd name="T7" fmla="*/ 140 h 140"/>
                <a:gd name="T8" fmla="*/ 0 w 244"/>
                <a:gd name="T9" fmla="*/ 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40">
                  <a:moveTo>
                    <a:pt x="0" y="21"/>
                  </a:moveTo>
                  <a:lnTo>
                    <a:pt x="35" y="0"/>
                  </a:lnTo>
                  <a:lnTo>
                    <a:pt x="244" y="119"/>
                  </a:lnTo>
                  <a:lnTo>
                    <a:pt x="209" y="14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1084">
              <a:extLst>
                <a:ext uri="{FF2B5EF4-FFF2-40B4-BE49-F238E27FC236}">
                  <a16:creationId xmlns:a16="http://schemas.microsoft.com/office/drawing/2014/main" xmlns="" id="{96C0CB91-F54E-4926-B07F-1EC454F3B0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3993" y="3126062"/>
              <a:ext cx="212727" cy="407936"/>
            </a:xfrm>
            <a:custGeom>
              <a:avLst/>
              <a:gdLst>
                <a:gd name="T0" fmla="*/ 169 w 170"/>
                <a:gd name="T1" fmla="*/ 96 h 326"/>
                <a:gd name="T2" fmla="*/ 170 w 170"/>
                <a:gd name="T3" fmla="*/ 326 h 326"/>
                <a:gd name="T4" fmla="*/ 1 w 170"/>
                <a:gd name="T5" fmla="*/ 230 h 326"/>
                <a:gd name="T6" fmla="*/ 0 w 170"/>
                <a:gd name="T7" fmla="*/ 0 h 326"/>
                <a:gd name="T8" fmla="*/ 169 w 170"/>
                <a:gd name="T9" fmla="*/ 9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26">
                  <a:moveTo>
                    <a:pt x="169" y="96"/>
                  </a:moveTo>
                  <a:lnTo>
                    <a:pt x="170" y="326"/>
                  </a:lnTo>
                  <a:lnTo>
                    <a:pt x="1" y="230"/>
                  </a:lnTo>
                  <a:lnTo>
                    <a:pt x="0" y="0"/>
                  </a:lnTo>
                  <a:lnTo>
                    <a:pt x="169" y="96"/>
                  </a:lnTo>
                  <a:close/>
                </a:path>
              </a:pathLst>
            </a:custGeom>
            <a:solidFill>
              <a:srgbClr val="80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1085">
              <a:extLst>
                <a:ext uri="{FF2B5EF4-FFF2-40B4-BE49-F238E27FC236}">
                  <a16:creationId xmlns:a16="http://schemas.microsoft.com/office/drawing/2014/main" xmlns="" id="{4C17441D-1059-4754-89FC-16411CEF4D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87308" y="2859527"/>
              <a:ext cx="689487" cy="561850"/>
            </a:xfrm>
            <a:custGeom>
              <a:avLst/>
              <a:gdLst>
                <a:gd name="T0" fmla="*/ 170 w 551"/>
                <a:gd name="T1" fmla="*/ 0 h 449"/>
                <a:gd name="T2" fmla="*/ 551 w 551"/>
                <a:gd name="T3" fmla="*/ 225 h 449"/>
                <a:gd name="T4" fmla="*/ 403 w 551"/>
                <a:gd name="T5" fmla="*/ 449 h 449"/>
                <a:gd name="T6" fmla="*/ 35 w 551"/>
                <a:gd name="T7" fmla="*/ 229 h 449"/>
                <a:gd name="T8" fmla="*/ 170 w 551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449">
                  <a:moveTo>
                    <a:pt x="170" y="0"/>
                  </a:moveTo>
                  <a:cubicBezTo>
                    <a:pt x="551" y="225"/>
                    <a:pt x="551" y="225"/>
                    <a:pt x="551" y="225"/>
                  </a:cubicBezTo>
                  <a:cubicBezTo>
                    <a:pt x="403" y="449"/>
                    <a:pt x="403" y="449"/>
                    <a:pt x="403" y="449"/>
                  </a:cubicBezTo>
                  <a:cubicBezTo>
                    <a:pt x="35" y="229"/>
                    <a:pt x="35" y="229"/>
                    <a:pt x="35" y="229"/>
                  </a:cubicBezTo>
                  <a:cubicBezTo>
                    <a:pt x="35" y="229"/>
                    <a:pt x="0" y="61"/>
                    <a:pt x="170" y="0"/>
                  </a:cubicBezTo>
                  <a:close/>
                </a:path>
              </a:pathLst>
            </a:custGeom>
            <a:solidFill>
              <a:srgbClr val="FF8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1086">
              <a:extLst>
                <a:ext uri="{FF2B5EF4-FFF2-40B4-BE49-F238E27FC236}">
                  <a16:creationId xmlns:a16="http://schemas.microsoft.com/office/drawing/2014/main" xmlns="" id="{9A121E6F-7B91-48A6-9635-0595A1BD4B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91597" y="3141078"/>
              <a:ext cx="187700" cy="280299"/>
            </a:xfrm>
            <a:custGeom>
              <a:avLst/>
              <a:gdLst>
                <a:gd name="T0" fmla="*/ 148 w 150"/>
                <a:gd name="T1" fmla="*/ 0 h 224"/>
                <a:gd name="T2" fmla="*/ 150 w 150"/>
                <a:gd name="T3" fmla="*/ 127 h 224"/>
                <a:gd name="T4" fmla="*/ 0 w 150"/>
                <a:gd name="T5" fmla="*/ 224 h 224"/>
                <a:gd name="T6" fmla="*/ 148 w 150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224">
                  <a:moveTo>
                    <a:pt x="148" y="0"/>
                  </a:moveTo>
                  <a:cubicBezTo>
                    <a:pt x="150" y="127"/>
                    <a:pt x="150" y="127"/>
                    <a:pt x="150" y="127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24"/>
                    <a:pt x="14" y="43"/>
                    <a:pt x="148" y="0"/>
                  </a:cubicBezTo>
                  <a:close/>
                </a:path>
              </a:pathLst>
            </a:custGeom>
            <a:solidFill>
              <a:srgbClr val="F86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1087">
              <a:extLst>
                <a:ext uri="{FF2B5EF4-FFF2-40B4-BE49-F238E27FC236}">
                  <a16:creationId xmlns:a16="http://schemas.microsoft.com/office/drawing/2014/main" xmlns="" id="{0CBF5CA0-A6A0-449B-A127-A26675D9B0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6378" y="3029709"/>
              <a:ext cx="211476" cy="281551"/>
            </a:xfrm>
            <a:custGeom>
              <a:avLst/>
              <a:gdLst>
                <a:gd name="T0" fmla="*/ 129 w 169"/>
                <a:gd name="T1" fmla="*/ 0 h 225"/>
                <a:gd name="T2" fmla="*/ 3 w 169"/>
                <a:gd name="T3" fmla="*/ 201 h 225"/>
                <a:gd name="T4" fmla="*/ 40 w 169"/>
                <a:gd name="T5" fmla="*/ 225 h 225"/>
                <a:gd name="T6" fmla="*/ 169 w 169"/>
                <a:gd name="T7" fmla="*/ 21 h 225"/>
                <a:gd name="T8" fmla="*/ 129 w 169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25">
                  <a:moveTo>
                    <a:pt x="129" y="0"/>
                  </a:moveTo>
                  <a:cubicBezTo>
                    <a:pt x="129" y="0"/>
                    <a:pt x="0" y="57"/>
                    <a:pt x="3" y="201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0" y="225"/>
                    <a:pt x="47" y="61"/>
                    <a:pt x="169" y="21"/>
                  </a:cubicBezTo>
                  <a:lnTo>
                    <a:pt x="129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1088">
              <a:extLst>
                <a:ext uri="{FF2B5EF4-FFF2-40B4-BE49-F238E27FC236}">
                  <a16:creationId xmlns:a16="http://schemas.microsoft.com/office/drawing/2014/main" xmlns="" id="{34F4C25A-3E52-4701-863E-98F1BD02EA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72506" y="2955880"/>
              <a:ext cx="210224" cy="282802"/>
            </a:xfrm>
            <a:custGeom>
              <a:avLst/>
              <a:gdLst>
                <a:gd name="T0" fmla="*/ 128 w 168"/>
                <a:gd name="T1" fmla="*/ 0 h 226"/>
                <a:gd name="T2" fmla="*/ 2 w 168"/>
                <a:gd name="T3" fmla="*/ 201 h 226"/>
                <a:gd name="T4" fmla="*/ 39 w 168"/>
                <a:gd name="T5" fmla="*/ 226 h 226"/>
                <a:gd name="T6" fmla="*/ 168 w 168"/>
                <a:gd name="T7" fmla="*/ 22 h 226"/>
                <a:gd name="T8" fmla="*/ 128 w 168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226">
                  <a:moveTo>
                    <a:pt x="128" y="0"/>
                  </a:moveTo>
                  <a:cubicBezTo>
                    <a:pt x="128" y="0"/>
                    <a:pt x="0" y="57"/>
                    <a:pt x="2" y="201"/>
                  </a:cubicBezTo>
                  <a:cubicBezTo>
                    <a:pt x="39" y="226"/>
                    <a:pt x="39" y="226"/>
                    <a:pt x="39" y="226"/>
                  </a:cubicBezTo>
                  <a:cubicBezTo>
                    <a:pt x="39" y="226"/>
                    <a:pt x="47" y="62"/>
                    <a:pt x="168" y="2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1089">
              <a:extLst>
                <a:ext uri="{FF2B5EF4-FFF2-40B4-BE49-F238E27FC236}">
                  <a16:creationId xmlns:a16="http://schemas.microsoft.com/office/drawing/2014/main" xmlns="" id="{7782AF2F-6FB6-4ED6-97B6-1C1A5737C8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66143" y="2890811"/>
              <a:ext cx="211476" cy="281551"/>
            </a:xfrm>
            <a:custGeom>
              <a:avLst/>
              <a:gdLst>
                <a:gd name="T0" fmla="*/ 129 w 169"/>
                <a:gd name="T1" fmla="*/ 0 h 225"/>
                <a:gd name="T2" fmla="*/ 3 w 169"/>
                <a:gd name="T3" fmla="*/ 201 h 225"/>
                <a:gd name="T4" fmla="*/ 40 w 169"/>
                <a:gd name="T5" fmla="*/ 225 h 225"/>
                <a:gd name="T6" fmla="*/ 169 w 169"/>
                <a:gd name="T7" fmla="*/ 21 h 225"/>
                <a:gd name="T8" fmla="*/ 129 w 169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25">
                  <a:moveTo>
                    <a:pt x="129" y="0"/>
                  </a:moveTo>
                  <a:cubicBezTo>
                    <a:pt x="129" y="0"/>
                    <a:pt x="0" y="57"/>
                    <a:pt x="3" y="201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0" y="225"/>
                    <a:pt x="47" y="61"/>
                    <a:pt x="169" y="21"/>
                  </a:cubicBezTo>
                  <a:lnTo>
                    <a:pt x="129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1090">
              <a:extLst>
                <a:ext uri="{FF2B5EF4-FFF2-40B4-BE49-F238E27FC236}">
                  <a16:creationId xmlns:a16="http://schemas.microsoft.com/office/drawing/2014/main" xmlns="" id="{A73F2578-25DC-47CA-9325-4C0179D534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0238" y="3094778"/>
              <a:ext cx="211476" cy="282802"/>
            </a:xfrm>
            <a:custGeom>
              <a:avLst/>
              <a:gdLst>
                <a:gd name="T0" fmla="*/ 129 w 169"/>
                <a:gd name="T1" fmla="*/ 0 h 226"/>
                <a:gd name="T2" fmla="*/ 3 w 169"/>
                <a:gd name="T3" fmla="*/ 201 h 226"/>
                <a:gd name="T4" fmla="*/ 40 w 169"/>
                <a:gd name="T5" fmla="*/ 226 h 226"/>
                <a:gd name="T6" fmla="*/ 169 w 169"/>
                <a:gd name="T7" fmla="*/ 22 h 226"/>
                <a:gd name="T8" fmla="*/ 129 w 169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26">
                  <a:moveTo>
                    <a:pt x="129" y="0"/>
                  </a:moveTo>
                  <a:cubicBezTo>
                    <a:pt x="129" y="0"/>
                    <a:pt x="0" y="57"/>
                    <a:pt x="3" y="201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40" y="226"/>
                    <a:pt x="47" y="62"/>
                    <a:pt x="169" y="22"/>
                  </a:cubicBezTo>
                  <a:lnTo>
                    <a:pt x="129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1091">
              <a:extLst>
                <a:ext uri="{FF2B5EF4-FFF2-40B4-BE49-F238E27FC236}">
                  <a16:creationId xmlns:a16="http://schemas.microsoft.com/office/drawing/2014/main" xmlns="" id="{91912D82-C9DF-4BF3-9B8A-54B18FB407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9007" y="2775688"/>
              <a:ext cx="160171" cy="376653"/>
            </a:xfrm>
            <a:custGeom>
              <a:avLst/>
              <a:gdLst>
                <a:gd name="T0" fmla="*/ 128 w 128"/>
                <a:gd name="T1" fmla="*/ 0 h 301"/>
                <a:gd name="T2" fmla="*/ 0 w 128"/>
                <a:gd name="T3" fmla="*/ 218 h 301"/>
                <a:gd name="T4" fmla="*/ 128 w 128"/>
                <a:gd name="T5" fmla="*/ 301 h 301"/>
                <a:gd name="T6" fmla="*/ 128 w 128"/>
                <a:gd name="T7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301">
                  <a:moveTo>
                    <a:pt x="128" y="0"/>
                  </a:moveTo>
                  <a:lnTo>
                    <a:pt x="0" y="218"/>
                  </a:lnTo>
                  <a:lnTo>
                    <a:pt x="128" y="301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5FA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1092">
              <a:extLst>
                <a:ext uri="{FF2B5EF4-FFF2-40B4-BE49-F238E27FC236}">
                  <a16:creationId xmlns:a16="http://schemas.microsoft.com/office/drawing/2014/main" xmlns="" id="{EF88F3CE-74CC-446A-86E1-D8457AE216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9178" y="2775688"/>
              <a:ext cx="168931" cy="376653"/>
            </a:xfrm>
            <a:custGeom>
              <a:avLst/>
              <a:gdLst>
                <a:gd name="T0" fmla="*/ 135 w 135"/>
                <a:gd name="T1" fmla="*/ 219 h 301"/>
                <a:gd name="T2" fmla="*/ 0 w 135"/>
                <a:gd name="T3" fmla="*/ 301 h 301"/>
                <a:gd name="T4" fmla="*/ 0 w 135"/>
                <a:gd name="T5" fmla="*/ 0 h 301"/>
                <a:gd name="T6" fmla="*/ 135 w 135"/>
                <a:gd name="T7" fmla="*/ 21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301">
                  <a:moveTo>
                    <a:pt x="135" y="219"/>
                  </a:moveTo>
                  <a:cubicBezTo>
                    <a:pt x="131" y="221"/>
                    <a:pt x="0" y="301"/>
                    <a:pt x="0" y="30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35" y="219"/>
                  </a:lnTo>
                  <a:close/>
                </a:path>
              </a:pathLst>
            </a:custGeom>
            <a:solidFill>
              <a:srgbClr val="7BC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1093">
              <a:extLst>
                <a:ext uri="{FF2B5EF4-FFF2-40B4-BE49-F238E27FC236}">
                  <a16:creationId xmlns:a16="http://schemas.microsoft.com/office/drawing/2014/main" xmlns="" id="{1B9F2F18-DA82-47E9-A22D-68ACE3DA10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9178" y="3129816"/>
              <a:ext cx="37540" cy="78835"/>
            </a:xfrm>
            <a:custGeom>
              <a:avLst/>
              <a:gdLst>
                <a:gd name="T0" fmla="*/ 30 w 30"/>
                <a:gd name="T1" fmla="*/ 45 h 63"/>
                <a:gd name="T2" fmla="*/ 0 w 30"/>
                <a:gd name="T3" fmla="*/ 63 h 63"/>
                <a:gd name="T4" fmla="*/ 0 w 30"/>
                <a:gd name="T5" fmla="*/ 18 h 63"/>
                <a:gd name="T6" fmla="*/ 30 w 30"/>
                <a:gd name="T7" fmla="*/ 0 h 63"/>
                <a:gd name="T8" fmla="*/ 30 w 30"/>
                <a:gd name="T9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3">
                  <a:moveTo>
                    <a:pt x="30" y="45"/>
                  </a:moveTo>
                  <a:lnTo>
                    <a:pt x="0" y="63"/>
                  </a:lnTo>
                  <a:lnTo>
                    <a:pt x="0" y="18"/>
                  </a:lnTo>
                  <a:lnTo>
                    <a:pt x="30" y="0"/>
                  </a:lnTo>
                  <a:lnTo>
                    <a:pt x="30" y="45"/>
                  </a:lnTo>
                  <a:close/>
                </a:path>
              </a:pathLst>
            </a:custGeom>
            <a:solidFill>
              <a:srgbClr val="794A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1094">
              <a:extLst>
                <a:ext uri="{FF2B5EF4-FFF2-40B4-BE49-F238E27FC236}">
                  <a16:creationId xmlns:a16="http://schemas.microsoft.com/office/drawing/2014/main" xmlns="" id="{16F9943E-387A-40F9-BC59-4B5133FF99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7884" y="3126062"/>
              <a:ext cx="41294" cy="82588"/>
            </a:xfrm>
            <a:custGeom>
              <a:avLst/>
              <a:gdLst>
                <a:gd name="T0" fmla="*/ 0 w 33"/>
                <a:gd name="T1" fmla="*/ 0 h 66"/>
                <a:gd name="T2" fmla="*/ 33 w 33"/>
                <a:gd name="T3" fmla="*/ 21 h 66"/>
                <a:gd name="T4" fmla="*/ 33 w 33"/>
                <a:gd name="T5" fmla="*/ 66 h 66"/>
                <a:gd name="T6" fmla="*/ 0 w 33"/>
                <a:gd name="T7" fmla="*/ 49 h 66"/>
                <a:gd name="T8" fmla="*/ 0 w 33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6">
                  <a:moveTo>
                    <a:pt x="0" y="0"/>
                  </a:moveTo>
                  <a:lnTo>
                    <a:pt x="33" y="21"/>
                  </a:lnTo>
                  <a:lnTo>
                    <a:pt x="33" y="66"/>
                  </a:lnTo>
                  <a:lnTo>
                    <a:pt x="0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3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1095">
              <a:extLst>
                <a:ext uri="{FF2B5EF4-FFF2-40B4-BE49-F238E27FC236}">
                  <a16:creationId xmlns:a16="http://schemas.microsoft.com/office/drawing/2014/main" xmlns="" id="{DB52BEDB-B429-4907-97FB-6D74246FC7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8934" y="3310008"/>
              <a:ext cx="112620" cy="261530"/>
            </a:xfrm>
            <a:custGeom>
              <a:avLst/>
              <a:gdLst>
                <a:gd name="T0" fmla="*/ 90 w 90"/>
                <a:gd name="T1" fmla="*/ 0 h 209"/>
                <a:gd name="T2" fmla="*/ 0 w 90"/>
                <a:gd name="T3" fmla="*/ 151 h 209"/>
                <a:gd name="T4" fmla="*/ 90 w 90"/>
                <a:gd name="T5" fmla="*/ 209 h 209"/>
                <a:gd name="T6" fmla="*/ 90 w 90"/>
                <a:gd name="T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09">
                  <a:moveTo>
                    <a:pt x="90" y="0"/>
                  </a:moveTo>
                  <a:lnTo>
                    <a:pt x="0" y="151"/>
                  </a:lnTo>
                  <a:lnTo>
                    <a:pt x="90" y="20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5FA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1096">
              <a:extLst>
                <a:ext uri="{FF2B5EF4-FFF2-40B4-BE49-F238E27FC236}">
                  <a16:creationId xmlns:a16="http://schemas.microsoft.com/office/drawing/2014/main" xmlns="" id="{3C03C6D2-9FFD-4326-9FE0-2689437442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81555" y="3310008"/>
              <a:ext cx="117626" cy="261530"/>
            </a:xfrm>
            <a:custGeom>
              <a:avLst/>
              <a:gdLst>
                <a:gd name="T0" fmla="*/ 94 w 94"/>
                <a:gd name="T1" fmla="*/ 152 h 210"/>
                <a:gd name="T2" fmla="*/ 0 w 94"/>
                <a:gd name="T3" fmla="*/ 210 h 210"/>
                <a:gd name="T4" fmla="*/ 0 w 94"/>
                <a:gd name="T5" fmla="*/ 0 h 210"/>
                <a:gd name="T6" fmla="*/ 94 w 94"/>
                <a:gd name="T7" fmla="*/ 15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210">
                  <a:moveTo>
                    <a:pt x="94" y="152"/>
                  </a:moveTo>
                  <a:cubicBezTo>
                    <a:pt x="90" y="153"/>
                    <a:pt x="0" y="210"/>
                    <a:pt x="0" y="21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4" y="152"/>
                  </a:lnTo>
                  <a:close/>
                </a:path>
              </a:pathLst>
            </a:custGeom>
            <a:solidFill>
              <a:srgbClr val="7BC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1097">
              <a:extLst>
                <a:ext uri="{FF2B5EF4-FFF2-40B4-BE49-F238E27FC236}">
                  <a16:creationId xmlns:a16="http://schemas.microsoft.com/office/drawing/2014/main" xmlns="" id="{2EAEBF8E-A5D2-47E0-B00B-FA5A7BD99F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81555" y="3555270"/>
              <a:ext cx="25027" cy="55059"/>
            </a:xfrm>
            <a:custGeom>
              <a:avLst/>
              <a:gdLst>
                <a:gd name="T0" fmla="*/ 20 w 20"/>
                <a:gd name="T1" fmla="*/ 31 h 44"/>
                <a:gd name="T2" fmla="*/ 0 w 20"/>
                <a:gd name="T3" fmla="*/ 44 h 44"/>
                <a:gd name="T4" fmla="*/ 0 w 20"/>
                <a:gd name="T5" fmla="*/ 13 h 44"/>
                <a:gd name="T6" fmla="*/ 20 w 20"/>
                <a:gd name="T7" fmla="*/ 0 h 44"/>
                <a:gd name="T8" fmla="*/ 20 w 20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4">
                  <a:moveTo>
                    <a:pt x="20" y="31"/>
                  </a:moveTo>
                  <a:lnTo>
                    <a:pt x="0" y="44"/>
                  </a:lnTo>
                  <a:lnTo>
                    <a:pt x="0" y="13"/>
                  </a:lnTo>
                  <a:lnTo>
                    <a:pt x="20" y="0"/>
                  </a:lnTo>
                  <a:lnTo>
                    <a:pt x="20" y="31"/>
                  </a:lnTo>
                  <a:close/>
                </a:path>
              </a:pathLst>
            </a:custGeom>
            <a:solidFill>
              <a:srgbClr val="794A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1098">
              <a:extLst>
                <a:ext uri="{FF2B5EF4-FFF2-40B4-BE49-F238E27FC236}">
                  <a16:creationId xmlns:a16="http://schemas.microsoft.com/office/drawing/2014/main" xmlns="" id="{88F399C9-EB81-4875-8A1D-C466F29AD2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1523" y="3552767"/>
              <a:ext cx="30032" cy="57561"/>
            </a:xfrm>
            <a:custGeom>
              <a:avLst/>
              <a:gdLst>
                <a:gd name="T0" fmla="*/ 0 w 24"/>
                <a:gd name="T1" fmla="*/ 0 h 46"/>
                <a:gd name="T2" fmla="*/ 24 w 24"/>
                <a:gd name="T3" fmla="*/ 15 h 46"/>
                <a:gd name="T4" fmla="*/ 24 w 24"/>
                <a:gd name="T5" fmla="*/ 46 h 46"/>
                <a:gd name="T6" fmla="*/ 0 w 24"/>
                <a:gd name="T7" fmla="*/ 34 h 46"/>
                <a:gd name="T8" fmla="*/ 0 w 2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">
                  <a:moveTo>
                    <a:pt x="0" y="0"/>
                  </a:moveTo>
                  <a:lnTo>
                    <a:pt x="24" y="15"/>
                  </a:lnTo>
                  <a:lnTo>
                    <a:pt x="24" y="46"/>
                  </a:lnTo>
                  <a:lnTo>
                    <a:pt x="0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3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Rectangle 1099">
              <a:extLst>
                <a:ext uri="{FF2B5EF4-FFF2-40B4-BE49-F238E27FC236}">
                  <a16:creationId xmlns:a16="http://schemas.microsoft.com/office/drawing/2014/main" xmlns="" id="{2BF761B1-8124-4C02-9F4B-AB83A71B875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96526" y="4133387"/>
              <a:ext cx="202716" cy="95102"/>
            </a:xfrm>
            <a:prstGeom prst="rect">
              <a:avLst/>
            </a:prstGeom>
            <a:solidFill>
              <a:srgbClr val="BF8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1100">
              <a:extLst>
                <a:ext uri="{FF2B5EF4-FFF2-40B4-BE49-F238E27FC236}">
                  <a16:creationId xmlns:a16="http://schemas.microsoft.com/office/drawing/2014/main" xmlns="" id="{AAF28400-B9A8-43EC-A305-4B0492AB54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31671" y="3884372"/>
              <a:ext cx="32535" cy="33786"/>
            </a:xfrm>
            <a:custGeom>
              <a:avLst/>
              <a:gdLst>
                <a:gd name="T0" fmla="*/ 25 w 26"/>
                <a:gd name="T1" fmla="*/ 10 h 27"/>
                <a:gd name="T2" fmla="*/ 13 w 26"/>
                <a:gd name="T3" fmla="*/ 15 h 27"/>
                <a:gd name="T4" fmla="*/ 6 w 26"/>
                <a:gd name="T5" fmla="*/ 25 h 27"/>
                <a:gd name="T6" fmla="*/ 0 w 26"/>
                <a:gd name="T7" fmla="*/ 23 h 27"/>
                <a:gd name="T8" fmla="*/ 8 w 26"/>
                <a:gd name="T9" fmla="*/ 9 h 27"/>
                <a:gd name="T10" fmla="*/ 22 w 26"/>
                <a:gd name="T11" fmla="*/ 2 h 27"/>
                <a:gd name="T12" fmla="*/ 25 w 26"/>
                <a:gd name="T1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7">
                  <a:moveTo>
                    <a:pt x="25" y="10"/>
                  </a:moveTo>
                  <a:cubicBezTo>
                    <a:pt x="24" y="15"/>
                    <a:pt x="17" y="16"/>
                    <a:pt x="13" y="15"/>
                  </a:cubicBezTo>
                  <a:cubicBezTo>
                    <a:pt x="12" y="15"/>
                    <a:pt x="9" y="22"/>
                    <a:pt x="6" y="25"/>
                  </a:cubicBezTo>
                  <a:cubicBezTo>
                    <a:pt x="3" y="27"/>
                    <a:pt x="1" y="25"/>
                    <a:pt x="0" y="23"/>
                  </a:cubicBezTo>
                  <a:cubicBezTo>
                    <a:pt x="0" y="23"/>
                    <a:pt x="7" y="12"/>
                    <a:pt x="8" y="9"/>
                  </a:cubicBezTo>
                  <a:cubicBezTo>
                    <a:pt x="14" y="0"/>
                    <a:pt x="18" y="1"/>
                    <a:pt x="22" y="2"/>
                  </a:cubicBezTo>
                  <a:cubicBezTo>
                    <a:pt x="26" y="3"/>
                    <a:pt x="26" y="6"/>
                    <a:pt x="25" y="10"/>
                  </a:cubicBezTo>
                  <a:close/>
                </a:path>
              </a:pathLst>
            </a:custGeom>
            <a:solidFill>
              <a:srgbClr val="F2D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Freeform 1101">
              <a:extLst>
                <a:ext uri="{FF2B5EF4-FFF2-40B4-BE49-F238E27FC236}">
                  <a16:creationId xmlns:a16="http://schemas.microsoft.com/office/drawing/2014/main" xmlns="" id="{95B1B833-1762-43A4-9009-606E97314A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4184" y="3701677"/>
              <a:ext cx="50053" cy="193957"/>
            </a:xfrm>
            <a:custGeom>
              <a:avLst/>
              <a:gdLst>
                <a:gd name="T0" fmla="*/ 15 w 40"/>
                <a:gd name="T1" fmla="*/ 153 h 155"/>
                <a:gd name="T2" fmla="*/ 39 w 40"/>
                <a:gd name="T3" fmla="*/ 84 h 155"/>
                <a:gd name="T4" fmla="*/ 39 w 40"/>
                <a:gd name="T5" fmla="*/ 29 h 155"/>
                <a:gd name="T6" fmla="*/ 24 w 40"/>
                <a:gd name="T7" fmla="*/ 1 h 155"/>
                <a:gd name="T8" fmla="*/ 11 w 40"/>
                <a:gd name="T9" fmla="*/ 33 h 155"/>
                <a:gd name="T10" fmla="*/ 13 w 40"/>
                <a:gd name="T11" fmla="*/ 88 h 155"/>
                <a:gd name="T12" fmla="*/ 0 w 40"/>
                <a:gd name="T13" fmla="*/ 154 h 155"/>
                <a:gd name="T14" fmla="*/ 15 w 40"/>
                <a:gd name="T15" fmla="*/ 15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55">
                  <a:moveTo>
                    <a:pt x="15" y="153"/>
                  </a:moveTo>
                  <a:cubicBezTo>
                    <a:pt x="19" y="145"/>
                    <a:pt x="39" y="98"/>
                    <a:pt x="39" y="84"/>
                  </a:cubicBezTo>
                  <a:cubicBezTo>
                    <a:pt x="40" y="71"/>
                    <a:pt x="39" y="29"/>
                    <a:pt x="39" y="29"/>
                  </a:cubicBezTo>
                  <a:cubicBezTo>
                    <a:pt x="39" y="29"/>
                    <a:pt x="40" y="2"/>
                    <a:pt x="24" y="1"/>
                  </a:cubicBezTo>
                  <a:cubicBezTo>
                    <a:pt x="14" y="0"/>
                    <a:pt x="5" y="9"/>
                    <a:pt x="11" y="33"/>
                  </a:cubicBezTo>
                  <a:cubicBezTo>
                    <a:pt x="14" y="43"/>
                    <a:pt x="13" y="88"/>
                    <a:pt x="13" y="8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14" y="155"/>
                    <a:pt x="15" y="153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Freeform 1102">
              <a:extLst>
                <a:ext uri="{FF2B5EF4-FFF2-40B4-BE49-F238E27FC236}">
                  <a16:creationId xmlns:a16="http://schemas.microsoft.com/office/drawing/2014/main" xmlns="" id="{4F420392-11BE-49C7-95A8-79BFD1C66D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35425" y="3885623"/>
              <a:ext cx="37540" cy="57561"/>
            </a:xfrm>
            <a:custGeom>
              <a:avLst/>
              <a:gdLst>
                <a:gd name="T0" fmla="*/ 24 w 30"/>
                <a:gd name="T1" fmla="*/ 4 h 46"/>
                <a:gd name="T2" fmla="*/ 13 w 30"/>
                <a:gd name="T3" fmla="*/ 0 h 46"/>
                <a:gd name="T4" fmla="*/ 5 w 30"/>
                <a:gd name="T5" fmla="*/ 13 h 46"/>
                <a:gd name="T6" fmla="*/ 5 w 30"/>
                <a:gd name="T7" fmla="*/ 15 h 46"/>
                <a:gd name="T8" fmla="*/ 2 w 30"/>
                <a:gd name="T9" fmla="*/ 32 h 46"/>
                <a:gd name="T10" fmla="*/ 9 w 30"/>
                <a:gd name="T11" fmla="*/ 43 h 46"/>
                <a:gd name="T12" fmla="*/ 9 w 30"/>
                <a:gd name="T13" fmla="*/ 44 h 46"/>
                <a:gd name="T14" fmla="*/ 20 w 30"/>
                <a:gd name="T15" fmla="*/ 37 h 46"/>
                <a:gd name="T16" fmla="*/ 27 w 30"/>
                <a:gd name="T17" fmla="*/ 20 h 46"/>
                <a:gd name="T18" fmla="*/ 24 w 30"/>
                <a:gd name="T1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6">
                  <a:moveTo>
                    <a:pt x="24" y="4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0" y="41"/>
                    <a:pt x="9" y="43"/>
                  </a:cubicBezTo>
                  <a:cubicBezTo>
                    <a:pt x="15" y="45"/>
                    <a:pt x="9" y="44"/>
                    <a:pt x="9" y="44"/>
                  </a:cubicBezTo>
                  <a:cubicBezTo>
                    <a:pt x="17" y="46"/>
                    <a:pt x="20" y="37"/>
                    <a:pt x="20" y="37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9" y="14"/>
                    <a:pt x="30" y="5"/>
                    <a:pt x="24" y="4"/>
                  </a:cubicBezTo>
                  <a:close/>
                </a:path>
              </a:pathLst>
            </a:custGeom>
            <a:solidFill>
              <a:srgbClr val="F2D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Freeform 1103">
              <a:extLst>
                <a:ext uri="{FF2B5EF4-FFF2-40B4-BE49-F238E27FC236}">
                  <a16:creationId xmlns:a16="http://schemas.microsoft.com/office/drawing/2014/main" xmlns="" id="{7CC7E3FC-5C8B-47BD-B7C5-3688AC8C88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1692" y="3699174"/>
              <a:ext cx="47551" cy="83840"/>
            </a:xfrm>
            <a:custGeom>
              <a:avLst/>
              <a:gdLst>
                <a:gd name="T0" fmla="*/ 14 w 38"/>
                <a:gd name="T1" fmla="*/ 2 h 67"/>
                <a:gd name="T2" fmla="*/ 2 w 38"/>
                <a:gd name="T3" fmla="*/ 26 h 67"/>
                <a:gd name="T4" fmla="*/ 5 w 38"/>
                <a:gd name="T5" fmla="*/ 61 h 67"/>
                <a:gd name="T6" fmla="*/ 20 w 38"/>
                <a:gd name="T7" fmla="*/ 66 h 67"/>
                <a:gd name="T8" fmla="*/ 38 w 38"/>
                <a:gd name="T9" fmla="*/ 58 h 67"/>
                <a:gd name="T10" fmla="*/ 33 w 38"/>
                <a:gd name="T11" fmla="*/ 25 h 67"/>
                <a:gd name="T12" fmla="*/ 14 w 38"/>
                <a:gd name="T1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7">
                  <a:moveTo>
                    <a:pt x="14" y="2"/>
                  </a:moveTo>
                  <a:cubicBezTo>
                    <a:pt x="0" y="5"/>
                    <a:pt x="2" y="26"/>
                    <a:pt x="2" y="26"/>
                  </a:cubicBezTo>
                  <a:cubicBezTo>
                    <a:pt x="2" y="26"/>
                    <a:pt x="4" y="55"/>
                    <a:pt x="5" y="61"/>
                  </a:cubicBezTo>
                  <a:cubicBezTo>
                    <a:pt x="5" y="61"/>
                    <a:pt x="10" y="67"/>
                    <a:pt x="20" y="66"/>
                  </a:cubicBezTo>
                  <a:cubicBezTo>
                    <a:pt x="35" y="64"/>
                    <a:pt x="38" y="58"/>
                    <a:pt x="38" y="58"/>
                  </a:cubicBezTo>
                  <a:cubicBezTo>
                    <a:pt x="36" y="48"/>
                    <a:pt x="34" y="29"/>
                    <a:pt x="33" y="25"/>
                  </a:cubicBezTo>
                  <a:cubicBezTo>
                    <a:pt x="31" y="9"/>
                    <a:pt x="24" y="0"/>
                    <a:pt x="14" y="2"/>
                  </a:cubicBezTo>
                  <a:close/>
                </a:path>
              </a:pathLst>
            </a:custGeom>
            <a:solidFill>
              <a:srgbClr val="26B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1104">
              <a:extLst>
                <a:ext uri="{FF2B5EF4-FFF2-40B4-BE49-F238E27FC236}">
                  <a16:creationId xmlns:a16="http://schemas.microsoft.com/office/drawing/2014/main" xmlns="" id="{F08CFA93-18F4-4E8B-AA25-0916E7CB93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40324" y="4157163"/>
              <a:ext cx="103861" cy="48803"/>
            </a:xfrm>
            <a:custGeom>
              <a:avLst/>
              <a:gdLst>
                <a:gd name="T0" fmla="*/ 42 w 83"/>
                <a:gd name="T1" fmla="*/ 0 h 39"/>
                <a:gd name="T2" fmla="*/ 32 w 83"/>
                <a:gd name="T3" fmla="*/ 4 h 39"/>
                <a:gd name="T4" fmla="*/ 16 w 83"/>
                <a:gd name="T5" fmla="*/ 7 h 39"/>
                <a:gd name="T6" fmla="*/ 0 w 83"/>
                <a:gd name="T7" fmla="*/ 17 h 39"/>
                <a:gd name="T8" fmla="*/ 0 w 83"/>
                <a:gd name="T9" fmla="*/ 21 h 39"/>
                <a:gd name="T10" fmla="*/ 8 w 83"/>
                <a:gd name="T11" fmla="*/ 27 h 39"/>
                <a:gd name="T12" fmla="*/ 23 w 83"/>
                <a:gd name="T13" fmla="*/ 31 h 39"/>
                <a:gd name="T14" fmla="*/ 56 w 83"/>
                <a:gd name="T15" fmla="*/ 36 h 39"/>
                <a:gd name="T16" fmla="*/ 66 w 83"/>
                <a:gd name="T17" fmla="*/ 38 h 39"/>
                <a:gd name="T18" fmla="*/ 83 w 83"/>
                <a:gd name="T19" fmla="*/ 26 h 39"/>
                <a:gd name="T20" fmla="*/ 83 w 83"/>
                <a:gd name="T21" fmla="*/ 4 h 39"/>
                <a:gd name="T22" fmla="*/ 42 w 83"/>
                <a:gd name="T2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39">
                  <a:moveTo>
                    <a:pt x="42" y="0"/>
                  </a:moveTo>
                  <a:cubicBezTo>
                    <a:pt x="42" y="0"/>
                    <a:pt x="39" y="3"/>
                    <a:pt x="32" y="4"/>
                  </a:cubicBezTo>
                  <a:cubicBezTo>
                    <a:pt x="29" y="5"/>
                    <a:pt x="16" y="7"/>
                    <a:pt x="16" y="7"/>
                  </a:cubicBezTo>
                  <a:cubicBezTo>
                    <a:pt x="9" y="7"/>
                    <a:pt x="2" y="11"/>
                    <a:pt x="0" y="17"/>
                  </a:cubicBezTo>
                  <a:cubicBezTo>
                    <a:pt x="0" y="17"/>
                    <a:pt x="0" y="20"/>
                    <a:pt x="0" y="21"/>
                  </a:cubicBezTo>
                  <a:cubicBezTo>
                    <a:pt x="1" y="25"/>
                    <a:pt x="4" y="26"/>
                    <a:pt x="8" y="27"/>
                  </a:cubicBezTo>
                  <a:cubicBezTo>
                    <a:pt x="8" y="27"/>
                    <a:pt x="16" y="30"/>
                    <a:pt x="23" y="31"/>
                  </a:cubicBezTo>
                  <a:cubicBezTo>
                    <a:pt x="31" y="33"/>
                    <a:pt x="49" y="36"/>
                    <a:pt x="56" y="36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77" y="39"/>
                    <a:pt x="83" y="30"/>
                    <a:pt x="83" y="26"/>
                  </a:cubicBezTo>
                  <a:cubicBezTo>
                    <a:pt x="83" y="4"/>
                    <a:pt x="83" y="4"/>
                    <a:pt x="83" y="4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30A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Freeform 1105">
              <a:extLst>
                <a:ext uri="{FF2B5EF4-FFF2-40B4-BE49-F238E27FC236}">
                  <a16:creationId xmlns:a16="http://schemas.microsoft.com/office/drawing/2014/main" xmlns="" id="{C69BCDC2-A1E6-4F77-B34D-69A0146282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115" y="4125879"/>
              <a:ext cx="87594" cy="58813"/>
            </a:xfrm>
            <a:custGeom>
              <a:avLst/>
              <a:gdLst>
                <a:gd name="T0" fmla="*/ 35 w 70"/>
                <a:gd name="T1" fmla="*/ 0 h 47"/>
                <a:gd name="T2" fmla="*/ 30 w 70"/>
                <a:gd name="T3" fmla="*/ 5 h 47"/>
                <a:gd name="T4" fmla="*/ 21 w 70"/>
                <a:gd name="T5" fmla="*/ 5 h 47"/>
                <a:gd name="T6" fmla="*/ 1 w 70"/>
                <a:gd name="T7" fmla="*/ 12 h 47"/>
                <a:gd name="T8" fmla="*/ 1 w 70"/>
                <a:gd name="T9" fmla="*/ 14 h 47"/>
                <a:gd name="T10" fmla="*/ 5 w 70"/>
                <a:gd name="T11" fmla="*/ 20 h 47"/>
                <a:gd name="T12" fmla="*/ 20 w 70"/>
                <a:gd name="T13" fmla="*/ 30 h 47"/>
                <a:gd name="T14" fmla="*/ 33 w 70"/>
                <a:gd name="T15" fmla="*/ 33 h 47"/>
                <a:gd name="T16" fmla="*/ 40 w 70"/>
                <a:gd name="T17" fmla="*/ 32 h 47"/>
                <a:gd name="T18" fmla="*/ 43 w 70"/>
                <a:gd name="T19" fmla="*/ 40 h 47"/>
                <a:gd name="T20" fmla="*/ 52 w 70"/>
                <a:gd name="T21" fmla="*/ 44 h 47"/>
                <a:gd name="T22" fmla="*/ 70 w 70"/>
                <a:gd name="T23" fmla="*/ 35 h 47"/>
                <a:gd name="T24" fmla="*/ 70 w 70"/>
                <a:gd name="T25" fmla="*/ 10 h 47"/>
                <a:gd name="T26" fmla="*/ 35 w 70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47">
                  <a:moveTo>
                    <a:pt x="35" y="0"/>
                  </a:moveTo>
                  <a:cubicBezTo>
                    <a:pt x="35" y="0"/>
                    <a:pt x="36" y="4"/>
                    <a:pt x="30" y="5"/>
                  </a:cubicBezTo>
                  <a:cubicBezTo>
                    <a:pt x="26" y="5"/>
                    <a:pt x="21" y="5"/>
                    <a:pt x="21" y="5"/>
                  </a:cubicBezTo>
                  <a:cubicBezTo>
                    <a:pt x="12" y="3"/>
                    <a:pt x="3" y="7"/>
                    <a:pt x="1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1" y="16"/>
                    <a:pt x="0" y="16"/>
                    <a:pt x="5" y="20"/>
                  </a:cubicBezTo>
                  <a:cubicBezTo>
                    <a:pt x="5" y="20"/>
                    <a:pt x="14" y="27"/>
                    <a:pt x="20" y="30"/>
                  </a:cubicBezTo>
                  <a:cubicBezTo>
                    <a:pt x="27" y="33"/>
                    <a:pt x="30" y="33"/>
                    <a:pt x="33" y="33"/>
                  </a:cubicBezTo>
                  <a:cubicBezTo>
                    <a:pt x="33" y="33"/>
                    <a:pt x="37" y="32"/>
                    <a:pt x="40" y="32"/>
                  </a:cubicBezTo>
                  <a:cubicBezTo>
                    <a:pt x="43" y="33"/>
                    <a:pt x="43" y="37"/>
                    <a:pt x="43" y="40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62" y="47"/>
                    <a:pt x="70" y="38"/>
                    <a:pt x="70" y="35"/>
                  </a:cubicBezTo>
                  <a:cubicBezTo>
                    <a:pt x="70" y="10"/>
                    <a:pt x="70" y="10"/>
                    <a:pt x="70" y="1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30A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Freeform 1106">
              <a:extLst>
                <a:ext uri="{FF2B5EF4-FFF2-40B4-BE49-F238E27FC236}">
                  <a16:creationId xmlns:a16="http://schemas.microsoft.com/office/drawing/2014/main" xmlns="" id="{6D9EF38C-B714-44D8-BC22-0ABC36A7D6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80366" y="4142147"/>
              <a:ext cx="53808" cy="32535"/>
            </a:xfrm>
            <a:custGeom>
              <a:avLst/>
              <a:gdLst>
                <a:gd name="T0" fmla="*/ 38 w 43"/>
                <a:gd name="T1" fmla="*/ 18 h 26"/>
                <a:gd name="T2" fmla="*/ 24 w 43"/>
                <a:gd name="T3" fmla="*/ 13 h 26"/>
                <a:gd name="T4" fmla="*/ 6 w 43"/>
                <a:gd name="T5" fmla="*/ 6 h 26"/>
                <a:gd name="T6" fmla="*/ 0 w 43"/>
                <a:gd name="T7" fmla="*/ 0 h 26"/>
                <a:gd name="T8" fmla="*/ 0 w 43"/>
                <a:gd name="T9" fmla="*/ 4 h 26"/>
                <a:gd name="T10" fmla="*/ 6 w 43"/>
                <a:gd name="T11" fmla="*/ 11 h 26"/>
                <a:gd name="T12" fmla="*/ 19 w 43"/>
                <a:gd name="T13" fmla="*/ 17 h 26"/>
                <a:gd name="T14" fmla="*/ 33 w 43"/>
                <a:gd name="T15" fmla="*/ 23 h 26"/>
                <a:gd name="T16" fmla="*/ 40 w 43"/>
                <a:gd name="T17" fmla="*/ 26 h 26"/>
                <a:gd name="T18" fmla="*/ 41 w 43"/>
                <a:gd name="T19" fmla="*/ 21 h 26"/>
                <a:gd name="T20" fmla="*/ 38 w 43"/>
                <a:gd name="T21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6">
                  <a:moveTo>
                    <a:pt x="38" y="18"/>
                  </a:moveTo>
                  <a:cubicBezTo>
                    <a:pt x="37" y="17"/>
                    <a:pt x="28" y="14"/>
                    <a:pt x="24" y="13"/>
                  </a:cubicBezTo>
                  <a:cubicBezTo>
                    <a:pt x="17" y="11"/>
                    <a:pt x="6" y="6"/>
                    <a:pt x="6" y="6"/>
                  </a:cubicBezTo>
                  <a:cubicBezTo>
                    <a:pt x="3" y="4"/>
                    <a:pt x="0" y="2"/>
                    <a:pt x="0" y="0"/>
                  </a:cubicBezTo>
                  <a:cubicBezTo>
                    <a:pt x="0" y="1"/>
                    <a:pt x="0" y="4"/>
                    <a:pt x="0" y="4"/>
                  </a:cubicBezTo>
                  <a:cubicBezTo>
                    <a:pt x="0" y="7"/>
                    <a:pt x="2" y="9"/>
                    <a:pt x="6" y="11"/>
                  </a:cubicBezTo>
                  <a:cubicBezTo>
                    <a:pt x="6" y="11"/>
                    <a:pt x="13" y="14"/>
                    <a:pt x="19" y="17"/>
                  </a:cubicBezTo>
                  <a:cubicBezTo>
                    <a:pt x="25" y="20"/>
                    <a:pt x="28" y="21"/>
                    <a:pt x="33" y="23"/>
                  </a:cubicBezTo>
                  <a:cubicBezTo>
                    <a:pt x="33" y="23"/>
                    <a:pt x="38" y="25"/>
                    <a:pt x="40" y="26"/>
                  </a:cubicBezTo>
                  <a:cubicBezTo>
                    <a:pt x="41" y="26"/>
                    <a:pt x="41" y="20"/>
                    <a:pt x="41" y="21"/>
                  </a:cubicBezTo>
                  <a:cubicBezTo>
                    <a:pt x="41" y="21"/>
                    <a:pt x="43" y="20"/>
                    <a:pt x="38" y="18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Freeform 1107">
              <a:extLst>
                <a:ext uri="{FF2B5EF4-FFF2-40B4-BE49-F238E27FC236}">
                  <a16:creationId xmlns:a16="http://schemas.microsoft.com/office/drawing/2014/main" xmlns="" id="{D8332490-4089-40B8-B5EA-D257C7F28D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32923" y="4163419"/>
              <a:ext cx="33786" cy="21273"/>
            </a:xfrm>
            <a:custGeom>
              <a:avLst/>
              <a:gdLst>
                <a:gd name="T0" fmla="*/ 9 w 27"/>
                <a:gd name="T1" fmla="*/ 8 h 17"/>
                <a:gd name="T2" fmla="*/ 0 w 27"/>
                <a:gd name="T3" fmla="*/ 6 h 17"/>
                <a:gd name="T4" fmla="*/ 0 w 27"/>
                <a:gd name="T5" fmla="*/ 10 h 17"/>
                <a:gd name="T6" fmla="*/ 9 w 27"/>
                <a:gd name="T7" fmla="*/ 14 h 17"/>
                <a:gd name="T8" fmla="*/ 27 w 27"/>
                <a:gd name="T9" fmla="*/ 6 h 17"/>
                <a:gd name="T10" fmla="*/ 27 w 27"/>
                <a:gd name="T11" fmla="*/ 0 h 17"/>
                <a:gd name="T12" fmla="*/ 9 w 27"/>
                <a:gd name="T1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7">
                  <a:moveTo>
                    <a:pt x="9" y="8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9"/>
                    <a:pt x="0" y="1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9" y="17"/>
                    <a:pt x="27" y="8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19" y="9"/>
                    <a:pt x="9" y="8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Freeform 1108">
              <a:extLst>
                <a:ext uri="{FF2B5EF4-FFF2-40B4-BE49-F238E27FC236}">
                  <a16:creationId xmlns:a16="http://schemas.microsoft.com/office/drawing/2014/main" xmlns="" id="{C1FF80EB-8F50-4A0D-80F7-96EDE278DE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9104" y="3657880"/>
              <a:ext cx="126385" cy="222738"/>
            </a:xfrm>
            <a:custGeom>
              <a:avLst/>
              <a:gdLst>
                <a:gd name="T0" fmla="*/ 91 w 101"/>
                <a:gd name="T1" fmla="*/ 61 h 178"/>
                <a:gd name="T2" fmla="*/ 91 w 101"/>
                <a:gd name="T3" fmla="*/ 34 h 178"/>
                <a:gd name="T4" fmla="*/ 101 w 101"/>
                <a:gd name="T5" fmla="*/ 2 h 178"/>
                <a:gd name="T6" fmla="*/ 72 w 101"/>
                <a:gd name="T7" fmla="*/ 0 h 178"/>
                <a:gd name="T8" fmla="*/ 63 w 101"/>
                <a:gd name="T9" fmla="*/ 27 h 178"/>
                <a:gd name="T10" fmla="*/ 46 w 101"/>
                <a:gd name="T11" fmla="*/ 44 h 178"/>
                <a:gd name="T12" fmla="*/ 31 w 101"/>
                <a:gd name="T13" fmla="*/ 58 h 178"/>
                <a:gd name="T14" fmla="*/ 16 w 101"/>
                <a:gd name="T15" fmla="*/ 82 h 178"/>
                <a:gd name="T16" fmla="*/ 0 w 101"/>
                <a:gd name="T17" fmla="*/ 164 h 178"/>
                <a:gd name="T18" fmla="*/ 73 w 101"/>
                <a:gd name="T19" fmla="*/ 178 h 178"/>
                <a:gd name="T20" fmla="*/ 88 w 101"/>
                <a:gd name="T21" fmla="*/ 81 h 178"/>
                <a:gd name="T22" fmla="*/ 91 w 101"/>
                <a:gd name="T23" fmla="*/ 6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78">
                  <a:moveTo>
                    <a:pt x="91" y="61"/>
                  </a:moveTo>
                  <a:cubicBezTo>
                    <a:pt x="91" y="61"/>
                    <a:pt x="90" y="41"/>
                    <a:pt x="91" y="34"/>
                  </a:cubicBezTo>
                  <a:cubicBezTo>
                    <a:pt x="93" y="19"/>
                    <a:pt x="101" y="2"/>
                    <a:pt x="101" y="2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58" y="37"/>
                    <a:pt x="49" y="41"/>
                    <a:pt x="46" y="44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7" y="62"/>
                    <a:pt x="19" y="68"/>
                    <a:pt x="16" y="8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73" y="178"/>
                    <a:pt x="73" y="178"/>
                    <a:pt x="73" y="178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90" y="76"/>
                    <a:pt x="92" y="67"/>
                    <a:pt x="91" y="61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Freeform 1109">
              <a:extLst>
                <a:ext uri="{FF2B5EF4-FFF2-40B4-BE49-F238E27FC236}">
                  <a16:creationId xmlns:a16="http://schemas.microsoft.com/office/drawing/2014/main" xmlns="" id="{97D06786-00E8-42BF-B2DE-D3B3F71C58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2890" y="3879366"/>
              <a:ext cx="66321" cy="291562"/>
            </a:xfrm>
            <a:custGeom>
              <a:avLst/>
              <a:gdLst>
                <a:gd name="T0" fmla="*/ 0 w 53"/>
                <a:gd name="T1" fmla="*/ 10 h 233"/>
                <a:gd name="T2" fmla="*/ 2 w 53"/>
                <a:gd name="T3" fmla="*/ 222 h 233"/>
                <a:gd name="T4" fmla="*/ 32 w 53"/>
                <a:gd name="T5" fmla="*/ 233 h 233"/>
                <a:gd name="T6" fmla="*/ 53 w 53"/>
                <a:gd name="T7" fmla="*/ 223 h 233"/>
                <a:gd name="T8" fmla="*/ 50 w 53"/>
                <a:gd name="T9" fmla="*/ 0 h 233"/>
                <a:gd name="T10" fmla="*/ 0 w 53"/>
                <a:gd name="T11" fmla="*/ 1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33">
                  <a:moveTo>
                    <a:pt x="0" y="10"/>
                  </a:moveTo>
                  <a:cubicBezTo>
                    <a:pt x="2" y="222"/>
                    <a:pt x="2" y="222"/>
                    <a:pt x="2" y="222"/>
                  </a:cubicBezTo>
                  <a:cubicBezTo>
                    <a:pt x="2" y="222"/>
                    <a:pt x="13" y="233"/>
                    <a:pt x="32" y="233"/>
                  </a:cubicBezTo>
                  <a:cubicBezTo>
                    <a:pt x="42" y="233"/>
                    <a:pt x="53" y="226"/>
                    <a:pt x="53" y="223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093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Freeform 1110">
              <a:extLst>
                <a:ext uri="{FF2B5EF4-FFF2-40B4-BE49-F238E27FC236}">
                  <a16:creationId xmlns:a16="http://schemas.microsoft.com/office/drawing/2014/main" xmlns="" id="{7EE359A5-32ED-46DE-80C7-481E20596D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2858" y="3901891"/>
              <a:ext cx="72577" cy="289059"/>
            </a:xfrm>
            <a:custGeom>
              <a:avLst/>
              <a:gdLst>
                <a:gd name="T0" fmla="*/ 0 w 58"/>
                <a:gd name="T1" fmla="*/ 2 h 231"/>
                <a:gd name="T2" fmla="*/ 15 w 58"/>
                <a:gd name="T3" fmla="*/ 197 h 231"/>
                <a:gd name="T4" fmla="*/ 12 w 58"/>
                <a:gd name="T5" fmla="*/ 204 h 231"/>
                <a:gd name="T6" fmla="*/ 11 w 58"/>
                <a:gd name="T7" fmla="*/ 213 h 231"/>
                <a:gd name="T8" fmla="*/ 44 w 58"/>
                <a:gd name="T9" fmla="*/ 230 h 231"/>
                <a:gd name="T10" fmla="*/ 58 w 58"/>
                <a:gd name="T11" fmla="*/ 225 h 231"/>
                <a:gd name="T12" fmla="*/ 53 w 58"/>
                <a:gd name="T13" fmla="*/ 0 h 231"/>
                <a:gd name="T14" fmla="*/ 0 w 58"/>
                <a:gd name="T15" fmla="*/ 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31">
                  <a:moveTo>
                    <a:pt x="0" y="2"/>
                  </a:moveTo>
                  <a:cubicBezTo>
                    <a:pt x="15" y="197"/>
                    <a:pt x="15" y="197"/>
                    <a:pt x="15" y="197"/>
                  </a:cubicBezTo>
                  <a:cubicBezTo>
                    <a:pt x="15" y="197"/>
                    <a:pt x="15" y="201"/>
                    <a:pt x="12" y="204"/>
                  </a:cubicBezTo>
                  <a:cubicBezTo>
                    <a:pt x="10" y="207"/>
                    <a:pt x="10" y="211"/>
                    <a:pt x="11" y="213"/>
                  </a:cubicBezTo>
                  <a:cubicBezTo>
                    <a:pt x="12" y="216"/>
                    <a:pt x="22" y="231"/>
                    <a:pt x="44" y="230"/>
                  </a:cubicBezTo>
                  <a:cubicBezTo>
                    <a:pt x="50" y="230"/>
                    <a:pt x="57" y="227"/>
                    <a:pt x="58" y="225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145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Freeform 1111">
              <a:extLst>
                <a:ext uri="{FF2B5EF4-FFF2-40B4-BE49-F238E27FC236}">
                  <a16:creationId xmlns:a16="http://schemas.microsoft.com/office/drawing/2014/main" xmlns="" id="{7EC4B772-5B2F-4220-A541-93A17F0563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7853" y="3699174"/>
              <a:ext cx="120128" cy="226492"/>
            </a:xfrm>
            <a:custGeom>
              <a:avLst/>
              <a:gdLst>
                <a:gd name="T0" fmla="*/ 33 w 96"/>
                <a:gd name="T1" fmla="*/ 11 h 181"/>
                <a:gd name="T2" fmla="*/ 7 w 96"/>
                <a:gd name="T3" fmla="*/ 74 h 181"/>
                <a:gd name="T4" fmla="*/ 0 w 96"/>
                <a:gd name="T5" fmla="*/ 164 h 181"/>
                <a:gd name="T6" fmla="*/ 5 w 96"/>
                <a:gd name="T7" fmla="*/ 172 h 181"/>
                <a:gd name="T8" fmla="*/ 59 w 96"/>
                <a:gd name="T9" fmla="*/ 177 h 181"/>
                <a:gd name="T10" fmla="*/ 84 w 96"/>
                <a:gd name="T11" fmla="*/ 166 h 181"/>
                <a:gd name="T12" fmla="*/ 91 w 96"/>
                <a:gd name="T13" fmla="*/ 50 h 181"/>
                <a:gd name="T14" fmla="*/ 92 w 96"/>
                <a:gd name="T15" fmla="*/ 3 h 181"/>
                <a:gd name="T16" fmla="*/ 85 w 96"/>
                <a:gd name="T17" fmla="*/ 2 h 181"/>
                <a:gd name="T18" fmla="*/ 52 w 96"/>
                <a:gd name="T19" fmla="*/ 8 h 181"/>
                <a:gd name="T20" fmla="*/ 33 w 96"/>
                <a:gd name="T21" fmla="*/ 1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81">
                  <a:moveTo>
                    <a:pt x="33" y="11"/>
                  </a:moveTo>
                  <a:cubicBezTo>
                    <a:pt x="26" y="15"/>
                    <a:pt x="13" y="36"/>
                    <a:pt x="7" y="74"/>
                  </a:cubicBezTo>
                  <a:cubicBezTo>
                    <a:pt x="2" y="105"/>
                    <a:pt x="0" y="164"/>
                    <a:pt x="0" y="164"/>
                  </a:cubicBezTo>
                  <a:cubicBezTo>
                    <a:pt x="0" y="169"/>
                    <a:pt x="1" y="170"/>
                    <a:pt x="5" y="172"/>
                  </a:cubicBezTo>
                  <a:cubicBezTo>
                    <a:pt x="12" y="175"/>
                    <a:pt x="34" y="181"/>
                    <a:pt x="59" y="177"/>
                  </a:cubicBezTo>
                  <a:cubicBezTo>
                    <a:pt x="65" y="176"/>
                    <a:pt x="82" y="172"/>
                    <a:pt x="84" y="166"/>
                  </a:cubicBezTo>
                  <a:cubicBezTo>
                    <a:pt x="84" y="166"/>
                    <a:pt x="76" y="113"/>
                    <a:pt x="91" y="50"/>
                  </a:cubicBezTo>
                  <a:cubicBezTo>
                    <a:pt x="96" y="25"/>
                    <a:pt x="92" y="3"/>
                    <a:pt x="92" y="3"/>
                  </a:cubicBezTo>
                  <a:cubicBezTo>
                    <a:pt x="92" y="3"/>
                    <a:pt x="89" y="2"/>
                    <a:pt x="85" y="2"/>
                  </a:cubicBezTo>
                  <a:cubicBezTo>
                    <a:pt x="69" y="0"/>
                    <a:pt x="52" y="8"/>
                    <a:pt x="52" y="8"/>
                  </a:cubicBezTo>
                  <a:lnTo>
                    <a:pt x="33" y="11"/>
                  </a:lnTo>
                  <a:close/>
                </a:path>
              </a:pathLst>
            </a:custGeom>
            <a:solidFill>
              <a:srgbClr val="2EB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Freeform 1112">
              <a:extLst>
                <a:ext uri="{FF2B5EF4-FFF2-40B4-BE49-F238E27FC236}">
                  <a16:creationId xmlns:a16="http://schemas.microsoft.com/office/drawing/2014/main" xmlns="" id="{E39C3463-081B-4EA0-9F7C-7B29EA86A5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1660" y="3581548"/>
              <a:ext cx="98856" cy="97604"/>
            </a:xfrm>
            <a:custGeom>
              <a:avLst/>
              <a:gdLst>
                <a:gd name="T0" fmla="*/ 48 w 79"/>
                <a:gd name="T1" fmla="*/ 9 h 78"/>
                <a:gd name="T2" fmla="*/ 28 w 79"/>
                <a:gd name="T3" fmla="*/ 0 h 78"/>
                <a:gd name="T4" fmla="*/ 7 w 79"/>
                <a:gd name="T5" fmla="*/ 52 h 78"/>
                <a:gd name="T6" fmla="*/ 9 w 79"/>
                <a:gd name="T7" fmla="*/ 74 h 78"/>
                <a:gd name="T8" fmla="*/ 37 w 79"/>
                <a:gd name="T9" fmla="*/ 78 h 78"/>
                <a:gd name="T10" fmla="*/ 59 w 79"/>
                <a:gd name="T11" fmla="*/ 59 h 78"/>
                <a:gd name="T12" fmla="*/ 79 w 79"/>
                <a:gd name="T13" fmla="*/ 28 h 78"/>
                <a:gd name="T14" fmla="*/ 48 w 79"/>
                <a:gd name="T15" fmla="*/ 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78">
                  <a:moveTo>
                    <a:pt x="48" y="9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66"/>
                    <a:pt x="5" y="71"/>
                    <a:pt x="9" y="74"/>
                  </a:cubicBezTo>
                  <a:cubicBezTo>
                    <a:pt x="18" y="78"/>
                    <a:pt x="31" y="78"/>
                    <a:pt x="37" y="78"/>
                  </a:cubicBezTo>
                  <a:cubicBezTo>
                    <a:pt x="50" y="77"/>
                    <a:pt x="58" y="61"/>
                    <a:pt x="59" y="59"/>
                  </a:cubicBezTo>
                  <a:cubicBezTo>
                    <a:pt x="79" y="28"/>
                    <a:pt x="79" y="28"/>
                    <a:pt x="79" y="28"/>
                  </a:cubicBezTo>
                  <a:lnTo>
                    <a:pt x="48" y="9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Freeform 1113">
              <a:extLst>
                <a:ext uri="{FF2B5EF4-FFF2-40B4-BE49-F238E27FC236}">
                  <a16:creationId xmlns:a16="http://schemas.microsoft.com/office/drawing/2014/main" xmlns="" id="{01D3AF99-AF2D-49A1-8E8D-69508697A6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4184" y="3570286"/>
              <a:ext cx="91348" cy="110118"/>
            </a:xfrm>
            <a:custGeom>
              <a:avLst/>
              <a:gdLst>
                <a:gd name="T0" fmla="*/ 19 w 73"/>
                <a:gd name="T1" fmla="*/ 3 h 88"/>
                <a:gd name="T2" fmla="*/ 7 w 73"/>
                <a:gd name="T3" fmla="*/ 16 h 88"/>
                <a:gd name="T4" fmla="*/ 3 w 73"/>
                <a:gd name="T5" fmla="*/ 43 h 88"/>
                <a:gd name="T6" fmla="*/ 1 w 73"/>
                <a:gd name="T7" fmla="*/ 49 h 88"/>
                <a:gd name="T8" fmla="*/ 4 w 73"/>
                <a:gd name="T9" fmla="*/ 53 h 88"/>
                <a:gd name="T10" fmla="*/ 8 w 73"/>
                <a:gd name="T11" fmla="*/ 46 h 88"/>
                <a:gd name="T12" fmla="*/ 12 w 73"/>
                <a:gd name="T13" fmla="*/ 59 h 88"/>
                <a:gd name="T14" fmla="*/ 13 w 73"/>
                <a:gd name="T15" fmla="*/ 70 h 88"/>
                <a:gd name="T16" fmla="*/ 28 w 73"/>
                <a:gd name="T17" fmla="*/ 87 h 88"/>
                <a:gd name="T18" fmla="*/ 36 w 73"/>
                <a:gd name="T19" fmla="*/ 87 h 88"/>
                <a:gd name="T20" fmla="*/ 54 w 73"/>
                <a:gd name="T21" fmla="*/ 73 h 88"/>
                <a:gd name="T22" fmla="*/ 70 w 73"/>
                <a:gd name="T23" fmla="*/ 31 h 88"/>
                <a:gd name="T24" fmla="*/ 60 w 73"/>
                <a:gd name="T25" fmla="*/ 18 h 88"/>
                <a:gd name="T26" fmla="*/ 57 w 73"/>
                <a:gd name="T27" fmla="*/ 10 h 88"/>
                <a:gd name="T28" fmla="*/ 47 w 73"/>
                <a:gd name="T29" fmla="*/ 9 h 88"/>
                <a:gd name="T30" fmla="*/ 47 w 73"/>
                <a:gd name="T31" fmla="*/ 4 h 88"/>
                <a:gd name="T32" fmla="*/ 40 w 73"/>
                <a:gd name="T33" fmla="*/ 3 h 88"/>
                <a:gd name="T34" fmla="*/ 32 w 73"/>
                <a:gd name="T35" fmla="*/ 5 h 88"/>
                <a:gd name="T36" fmla="*/ 31 w 73"/>
                <a:gd name="T37" fmla="*/ 0 h 88"/>
                <a:gd name="T38" fmla="*/ 19 w 73"/>
                <a:gd name="T3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88">
                  <a:moveTo>
                    <a:pt x="19" y="3"/>
                  </a:moveTo>
                  <a:cubicBezTo>
                    <a:pt x="10" y="6"/>
                    <a:pt x="7" y="15"/>
                    <a:pt x="7" y="16"/>
                  </a:cubicBezTo>
                  <a:cubicBezTo>
                    <a:pt x="10" y="22"/>
                    <a:pt x="5" y="38"/>
                    <a:pt x="3" y="43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1"/>
                    <a:pt x="1" y="55"/>
                    <a:pt x="4" y="53"/>
                  </a:cubicBezTo>
                  <a:cubicBezTo>
                    <a:pt x="7" y="51"/>
                    <a:pt x="6" y="47"/>
                    <a:pt x="8" y="46"/>
                  </a:cubicBezTo>
                  <a:cubicBezTo>
                    <a:pt x="10" y="45"/>
                    <a:pt x="14" y="47"/>
                    <a:pt x="12" y="5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4" y="79"/>
                    <a:pt x="21" y="85"/>
                    <a:pt x="28" y="87"/>
                  </a:cubicBezTo>
                  <a:cubicBezTo>
                    <a:pt x="28" y="87"/>
                    <a:pt x="33" y="88"/>
                    <a:pt x="36" y="87"/>
                  </a:cubicBezTo>
                  <a:cubicBezTo>
                    <a:pt x="38" y="86"/>
                    <a:pt x="50" y="76"/>
                    <a:pt x="54" y="73"/>
                  </a:cubicBezTo>
                  <a:cubicBezTo>
                    <a:pt x="68" y="60"/>
                    <a:pt x="73" y="45"/>
                    <a:pt x="70" y="31"/>
                  </a:cubicBezTo>
                  <a:cubicBezTo>
                    <a:pt x="68" y="25"/>
                    <a:pt x="62" y="19"/>
                    <a:pt x="60" y="18"/>
                  </a:cubicBezTo>
                  <a:cubicBezTo>
                    <a:pt x="51" y="11"/>
                    <a:pt x="57" y="10"/>
                    <a:pt x="57" y="10"/>
                  </a:cubicBezTo>
                  <a:cubicBezTo>
                    <a:pt x="54" y="7"/>
                    <a:pt x="49" y="9"/>
                    <a:pt x="47" y="9"/>
                  </a:cubicBezTo>
                  <a:cubicBezTo>
                    <a:pt x="39" y="9"/>
                    <a:pt x="47" y="5"/>
                    <a:pt x="47" y="4"/>
                  </a:cubicBezTo>
                  <a:cubicBezTo>
                    <a:pt x="47" y="4"/>
                    <a:pt x="45" y="2"/>
                    <a:pt x="40" y="3"/>
                  </a:cubicBezTo>
                  <a:cubicBezTo>
                    <a:pt x="38" y="4"/>
                    <a:pt x="35" y="6"/>
                    <a:pt x="32" y="5"/>
                  </a:cubicBezTo>
                  <a:cubicBezTo>
                    <a:pt x="27" y="4"/>
                    <a:pt x="31" y="0"/>
                    <a:pt x="31" y="0"/>
                  </a:cubicBezTo>
                  <a:cubicBezTo>
                    <a:pt x="28" y="0"/>
                    <a:pt x="19" y="3"/>
                    <a:pt x="19" y="3"/>
                  </a:cubicBezTo>
                  <a:close/>
                </a:path>
              </a:pathLst>
            </a:custGeom>
            <a:solidFill>
              <a:srgbClr val="633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Freeform 1114">
              <a:extLst>
                <a:ext uri="{FF2B5EF4-FFF2-40B4-BE49-F238E27FC236}">
                  <a16:creationId xmlns:a16="http://schemas.microsoft.com/office/drawing/2014/main" xmlns="" id="{07F8AB91-FE5D-4E2B-8374-3808E1809E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5436" y="3627848"/>
              <a:ext cx="13765" cy="18770"/>
            </a:xfrm>
            <a:custGeom>
              <a:avLst/>
              <a:gdLst>
                <a:gd name="T0" fmla="*/ 7 w 11"/>
                <a:gd name="T1" fmla="*/ 0 h 15"/>
                <a:gd name="T2" fmla="*/ 10 w 11"/>
                <a:gd name="T3" fmla="*/ 8 h 15"/>
                <a:gd name="T4" fmla="*/ 5 w 11"/>
                <a:gd name="T5" fmla="*/ 14 h 15"/>
                <a:gd name="T6" fmla="*/ 0 w 11"/>
                <a:gd name="T7" fmla="*/ 15 h 15"/>
                <a:gd name="T8" fmla="*/ 5 w 11"/>
                <a:gd name="T9" fmla="*/ 6 h 15"/>
                <a:gd name="T10" fmla="*/ 7 w 11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5">
                  <a:moveTo>
                    <a:pt x="7" y="0"/>
                  </a:moveTo>
                  <a:cubicBezTo>
                    <a:pt x="7" y="0"/>
                    <a:pt x="11" y="3"/>
                    <a:pt x="10" y="8"/>
                  </a:cubicBezTo>
                  <a:cubicBezTo>
                    <a:pt x="9" y="12"/>
                    <a:pt x="6" y="14"/>
                    <a:pt x="5" y="14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0" y="15"/>
                    <a:pt x="5" y="7"/>
                    <a:pt x="5" y="6"/>
                  </a:cubicBezTo>
                  <a:cubicBezTo>
                    <a:pt x="6" y="4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EFC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Freeform 1115">
              <a:extLst>
                <a:ext uri="{FF2B5EF4-FFF2-40B4-BE49-F238E27FC236}">
                  <a16:creationId xmlns:a16="http://schemas.microsoft.com/office/drawing/2014/main" xmlns="" id="{1A68358C-92A0-4755-B9DF-A8F4F7FFF8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2933" y="3622842"/>
              <a:ext cx="13765" cy="27529"/>
            </a:xfrm>
            <a:custGeom>
              <a:avLst/>
              <a:gdLst>
                <a:gd name="T0" fmla="*/ 9 w 11"/>
                <a:gd name="T1" fmla="*/ 1 h 22"/>
                <a:gd name="T2" fmla="*/ 6 w 11"/>
                <a:gd name="T3" fmla="*/ 4 h 22"/>
                <a:gd name="T4" fmla="*/ 4 w 11"/>
                <a:gd name="T5" fmla="*/ 12 h 22"/>
                <a:gd name="T6" fmla="*/ 0 w 11"/>
                <a:gd name="T7" fmla="*/ 18 h 22"/>
                <a:gd name="T8" fmla="*/ 3 w 11"/>
                <a:gd name="T9" fmla="*/ 19 h 22"/>
                <a:gd name="T10" fmla="*/ 9 w 11"/>
                <a:gd name="T11" fmla="*/ 12 h 22"/>
                <a:gd name="T12" fmla="*/ 9 w 11"/>
                <a:gd name="T1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2">
                  <a:moveTo>
                    <a:pt x="9" y="1"/>
                  </a:moveTo>
                  <a:cubicBezTo>
                    <a:pt x="9" y="1"/>
                    <a:pt x="6" y="0"/>
                    <a:pt x="6" y="4"/>
                  </a:cubicBezTo>
                  <a:cubicBezTo>
                    <a:pt x="6" y="8"/>
                    <a:pt x="5" y="10"/>
                    <a:pt x="4" y="12"/>
                  </a:cubicBezTo>
                  <a:cubicBezTo>
                    <a:pt x="3" y="13"/>
                    <a:pt x="0" y="18"/>
                    <a:pt x="0" y="18"/>
                  </a:cubicBezTo>
                  <a:cubicBezTo>
                    <a:pt x="0" y="18"/>
                    <a:pt x="0" y="22"/>
                    <a:pt x="3" y="19"/>
                  </a:cubicBezTo>
                  <a:cubicBezTo>
                    <a:pt x="5" y="18"/>
                    <a:pt x="7" y="15"/>
                    <a:pt x="9" y="12"/>
                  </a:cubicBezTo>
                  <a:cubicBezTo>
                    <a:pt x="10" y="10"/>
                    <a:pt x="11" y="2"/>
                    <a:pt x="9" y="1"/>
                  </a:cubicBezTo>
                  <a:close/>
                </a:path>
              </a:pathLst>
            </a:custGeom>
            <a:solidFill>
              <a:srgbClr val="FFE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Freeform 1116">
              <a:extLst>
                <a:ext uri="{FF2B5EF4-FFF2-40B4-BE49-F238E27FC236}">
                  <a16:creationId xmlns:a16="http://schemas.microsoft.com/office/drawing/2014/main" xmlns="" id="{121E8653-81FB-4164-BA74-97B776B2AD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6548" y="3569035"/>
              <a:ext cx="21273" cy="45048"/>
            </a:xfrm>
            <a:custGeom>
              <a:avLst/>
              <a:gdLst>
                <a:gd name="T0" fmla="*/ 2 w 17"/>
                <a:gd name="T1" fmla="*/ 27 h 36"/>
                <a:gd name="T2" fmla="*/ 9 w 17"/>
                <a:gd name="T3" fmla="*/ 16 h 36"/>
                <a:gd name="T4" fmla="*/ 9 w 17"/>
                <a:gd name="T5" fmla="*/ 4 h 36"/>
                <a:gd name="T6" fmla="*/ 15 w 17"/>
                <a:gd name="T7" fmla="*/ 1 h 36"/>
                <a:gd name="T8" fmla="*/ 17 w 17"/>
                <a:gd name="T9" fmla="*/ 18 h 36"/>
                <a:gd name="T10" fmla="*/ 8 w 17"/>
                <a:gd name="T11" fmla="*/ 35 h 36"/>
                <a:gd name="T12" fmla="*/ 2 w 17"/>
                <a:gd name="T13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6">
                  <a:moveTo>
                    <a:pt x="2" y="27"/>
                  </a:moveTo>
                  <a:cubicBezTo>
                    <a:pt x="0" y="23"/>
                    <a:pt x="5" y="18"/>
                    <a:pt x="9" y="16"/>
                  </a:cubicBezTo>
                  <a:cubicBezTo>
                    <a:pt x="10" y="16"/>
                    <a:pt x="8" y="7"/>
                    <a:pt x="9" y="4"/>
                  </a:cubicBezTo>
                  <a:cubicBezTo>
                    <a:pt x="10" y="0"/>
                    <a:pt x="14" y="0"/>
                    <a:pt x="15" y="1"/>
                  </a:cubicBezTo>
                  <a:cubicBezTo>
                    <a:pt x="16" y="2"/>
                    <a:pt x="17" y="15"/>
                    <a:pt x="17" y="18"/>
                  </a:cubicBezTo>
                  <a:cubicBezTo>
                    <a:pt x="17" y="27"/>
                    <a:pt x="12" y="33"/>
                    <a:pt x="8" y="35"/>
                  </a:cubicBezTo>
                  <a:cubicBezTo>
                    <a:pt x="4" y="36"/>
                    <a:pt x="3" y="32"/>
                    <a:pt x="2" y="27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Freeform 1117">
              <a:extLst>
                <a:ext uri="{FF2B5EF4-FFF2-40B4-BE49-F238E27FC236}">
                  <a16:creationId xmlns:a16="http://schemas.microsoft.com/office/drawing/2014/main" xmlns="" id="{39AE2D72-E70E-4585-A321-B2FF06FD7C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94024" y="3554019"/>
              <a:ext cx="36289" cy="67572"/>
            </a:xfrm>
            <a:custGeom>
              <a:avLst/>
              <a:gdLst>
                <a:gd name="T0" fmla="*/ 21 w 29"/>
                <a:gd name="T1" fmla="*/ 52 h 54"/>
                <a:gd name="T2" fmla="*/ 29 w 29"/>
                <a:gd name="T3" fmla="*/ 44 h 54"/>
                <a:gd name="T4" fmla="*/ 28 w 29"/>
                <a:gd name="T5" fmla="*/ 29 h 54"/>
                <a:gd name="T6" fmla="*/ 28 w 29"/>
                <a:gd name="T7" fmla="*/ 27 h 54"/>
                <a:gd name="T8" fmla="*/ 19 w 29"/>
                <a:gd name="T9" fmla="*/ 10 h 54"/>
                <a:gd name="T10" fmla="*/ 10 w 29"/>
                <a:gd name="T11" fmla="*/ 4 h 54"/>
                <a:gd name="T12" fmla="*/ 8 w 29"/>
                <a:gd name="T13" fmla="*/ 8 h 54"/>
                <a:gd name="T14" fmla="*/ 1 w 29"/>
                <a:gd name="T15" fmla="*/ 19 h 54"/>
                <a:gd name="T16" fmla="*/ 5 w 29"/>
                <a:gd name="T17" fmla="*/ 36 h 54"/>
                <a:gd name="T18" fmla="*/ 21 w 29"/>
                <a:gd name="T1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54">
                  <a:moveTo>
                    <a:pt x="21" y="52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6" y="0"/>
                    <a:pt x="10" y="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0" y="11"/>
                    <a:pt x="1" y="19"/>
                    <a:pt x="1" y="19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7" y="41"/>
                    <a:pt x="15" y="54"/>
                    <a:pt x="21" y="52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Freeform 1118">
              <a:extLst>
                <a:ext uri="{FF2B5EF4-FFF2-40B4-BE49-F238E27FC236}">
                  <a16:creationId xmlns:a16="http://schemas.microsoft.com/office/drawing/2014/main" xmlns="" id="{50C21DA4-E9C8-4298-A86A-F95909A0E1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0292" y="3600318"/>
              <a:ext cx="147658" cy="156417"/>
            </a:xfrm>
            <a:custGeom>
              <a:avLst/>
              <a:gdLst>
                <a:gd name="T0" fmla="*/ 0 w 118"/>
                <a:gd name="T1" fmla="*/ 10 h 125"/>
                <a:gd name="T2" fmla="*/ 31 w 118"/>
                <a:gd name="T3" fmla="*/ 91 h 125"/>
                <a:gd name="T4" fmla="*/ 89 w 118"/>
                <a:gd name="T5" fmla="*/ 119 h 125"/>
                <a:gd name="T6" fmla="*/ 116 w 118"/>
                <a:gd name="T7" fmla="*/ 111 h 125"/>
                <a:gd name="T8" fmla="*/ 101 w 118"/>
                <a:gd name="T9" fmla="*/ 91 h 125"/>
                <a:gd name="T10" fmla="*/ 48 w 118"/>
                <a:gd name="T11" fmla="*/ 70 h 125"/>
                <a:gd name="T12" fmla="*/ 15 w 118"/>
                <a:gd name="T13" fmla="*/ 4 h 125"/>
                <a:gd name="T14" fmla="*/ 0 w 118"/>
                <a:gd name="T15" fmla="*/ 1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5">
                  <a:moveTo>
                    <a:pt x="0" y="10"/>
                  </a:moveTo>
                  <a:cubicBezTo>
                    <a:pt x="0" y="10"/>
                    <a:pt x="15" y="75"/>
                    <a:pt x="31" y="91"/>
                  </a:cubicBezTo>
                  <a:cubicBezTo>
                    <a:pt x="40" y="100"/>
                    <a:pt x="89" y="119"/>
                    <a:pt x="89" y="119"/>
                  </a:cubicBezTo>
                  <a:cubicBezTo>
                    <a:pt x="89" y="119"/>
                    <a:pt x="112" y="125"/>
                    <a:pt x="116" y="111"/>
                  </a:cubicBezTo>
                  <a:cubicBezTo>
                    <a:pt x="118" y="103"/>
                    <a:pt x="115" y="95"/>
                    <a:pt x="101" y="91"/>
                  </a:cubicBezTo>
                  <a:cubicBezTo>
                    <a:pt x="92" y="88"/>
                    <a:pt x="48" y="70"/>
                    <a:pt x="48" y="70"/>
                  </a:cubicBezTo>
                  <a:cubicBezTo>
                    <a:pt x="48" y="70"/>
                    <a:pt x="21" y="26"/>
                    <a:pt x="15" y="4"/>
                  </a:cubicBezTo>
                  <a:cubicBezTo>
                    <a:pt x="15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Freeform 1119">
              <a:extLst>
                <a:ext uri="{FF2B5EF4-FFF2-40B4-BE49-F238E27FC236}">
                  <a16:creationId xmlns:a16="http://schemas.microsoft.com/office/drawing/2014/main" xmlns="" id="{660929A5-8F57-442C-B8BA-03D641A90B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6612" y="3691666"/>
              <a:ext cx="86343" cy="65069"/>
            </a:xfrm>
            <a:custGeom>
              <a:avLst/>
              <a:gdLst>
                <a:gd name="T0" fmla="*/ 66 w 69"/>
                <a:gd name="T1" fmla="*/ 38 h 52"/>
                <a:gd name="T2" fmla="*/ 32 w 69"/>
                <a:gd name="T3" fmla="*/ 48 h 52"/>
                <a:gd name="T4" fmla="*/ 4 w 69"/>
                <a:gd name="T5" fmla="*/ 42 h 52"/>
                <a:gd name="T6" fmla="*/ 1 w 69"/>
                <a:gd name="T7" fmla="*/ 23 h 52"/>
                <a:gd name="T8" fmla="*/ 7 w 69"/>
                <a:gd name="T9" fmla="*/ 0 h 52"/>
                <a:gd name="T10" fmla="*/ 49 w 69"/>
                <a:gd name="T11" fmla="*/ 10 h 52"/>
                <a:gd name="T12" fmla="*/ 66 w 69"/>
                <a:gd name="T13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52">
                  <a:moveTo>
                    <a:pt x="66" y="38"/>
                  </a:moveTo>
                  <a:cubicBezTo>
                    <a:pt x="62" y="52"/>
                    <a:pt x="32" y="48"/>
                    <a:pt x="32" y="48"/>
                  </a:cubicBezTo>
                  <a:cubicBezTo>
                    <a:pt x="32" y="48"/>
                    <a:pt x="10" y="44"/>
                    <a:pt x="4" y="42"/>
                  </a:cubicBezTo>
                  <a:cubicBezTo>
                    <a:pt x="4" y="42"/>
                    <a:pt x="0" y="33"/>
                    <a:pt x="1" y="23"/>
                  </a:cubicBezTo>
                  <a:cubicBezTo>
                    <a:pt x="3" y="10"/>
                    <a:pt x="7" y="0"/>
                    <a:pt x="7" y="0"/>
                  </a:cubicBezTo>
                  <a:cubicBezTo>
                    <a:pt x="16" y="2"/>
                    <a:pt x="45" y="9"/>
                    <a:pt x="49" y="10"/>
                  </a:cubicBezTo>
                  <a:cubicBezTo>
                    <a:pt x="61" y="13"/>
                    <a:pt x="69" y="26"/>
                    <a:pt x="66" y="38"/>
                  </a:cubicBezTo>
                  <a:close/>
                </a:path>
              </a:pathLst>
            </a:custGeom>
            <a:solidFill>
              <a:srgbClr val="43C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Freeform 1120">
              <a:extLst>
                <a:ext uri="{FF2B5EF4-FFF2-40B4-BE49-F238E27FC236}">
                  <a16:creationId xmlns:a16="http://schemas.microsoft.com/office/drawing/2014/main" xmlns="" id="{4B0F3FA4-7969-4BEF-80FA-B88ADCF1D1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80366" y="4159666"/>
              <a:ext cx="6257" cy="18770"/>
            </a:xfrm>
            <a:custGeom>
              <a:avLst/>
              <a:gdLst>
                <a:gd name="T0" fmla="*/ 2 w 5"/>
                <a:gd name="T1" fmla="*/ 15 h 15"/>
                <a:gd name="T2" fmla="*/ 1 w 5"/>
                <a:gd name="T3" fmla="*/ 14 h 15"/>
                <a:gd name="T4" fmla="*/ 1 w 5"/>
                <a:gd name="T5" fmla="*/ 4 h 15"/>
                <a:gd name="T6" fmla="*/ 3 w 5"/>
                <a:gd name="T7" fmla="*/ 0 h 15"/>
                <a:gd name="T8" fmla="*/ 5 w 5"/>
                <a:gd name="T9" fmla="*/ 1 h 15"/>
                <a:gd name="T10" fmla="*/ 4 w 5"/>
                <a:gd name="T11" fmla="*/ 3 h 15"/>
                <a:gd name="T12" fmla="*/ 3 w 5"/>
                <a:gd name="T13" fmla="*/ 5 h 15"/>
                <a:gd name="T14" fmla="*/ 3 w 5"/>
                <a:gd name="T15" fmla="*/ 13 h 15"/>
                <a:gd name="T16" fmla="*/ 2 w 5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1" y="14"/>
                    <a:pt x="1" y="14"/>
                  </a:cubicBezTo>
                  <a:cubicBezTo>
                    <a:pt x="0" y="12"/>
                    <a:pt x="0" y="9"/>
                    <a:pt x="1" y="4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2" y="8"/>
                    <a:pt x="2" y="11"/>
                    <a:pt x="3" y="13"/>
                  </a:cubicBezTo>
                  <a:cubicBezTo>
                    <a:pt x="3" y="14"/>
                    <a:pt x="3" y="14"/>
                    <a:pt x="2" y="15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Freeform 1121">
              <a:extLst>
                <a:ext uri="{FF2B5EF4-FFF2-40B4-BE49-F238E27FC236}">
                  <a16:creationId xmlns:a16="http://schemas.microsoft.com/office/drawing/2014/main" xmlns="" id="{27DB0D62-937B-4A9C-80C1-0AC759E25C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2858" y="4160917"/>
              <a:ext cx="8760" cy="16268"/>
            </a:xfrm>
            <a:custGeom>
              <a:avLst/>
              <a:gdLst>
                <a:gd name="T0" fmla="*/ 1 w 7"/>
                <a:gd name="T1" fmla="*/ 13 h 13"/>
                <a:gd name="T2" fmla="*/ 0 w 7"/>
                <a:gd name="T3" fmla="*/ 12 h 13"/>
                <a:gd name="T4" fmla="*/ 3 w 7"/>
                <a:gd name="T5" fmla="*/ 3 h 13"/>
                <a:gd name="T6" fmla="*/ 6 w 7"/>
                <a:gd name="T7" fmla="*/ 0 h 13"/>
                <a:gd name="T8" fmla="*/ 7 w 7"/>
                <a:gd name="T9" fmla="*/ 1 h 13"/>
                <a:gd name="T10" fmla="*/ 6 w 7"/>
                <a:gd name="T11" fmla="*/ 3 h 13"/>
                <a:gd name="T12" fmla="*/ 4 w 7"/>
                <a:gd name="T13" fmla="*/ 4 h 13"/>
                <a:gd name="T14" fmla="*/ 2 w 7"/>
                <a:gd name="T15" fmla="*/ 12 h 13"/>
                <a:gd name="T16" fmla="*/ 1 w 7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1" y="13"/>
                  </a:moveTo>
                  <a:cubicBezTo>
                    <a:pt x="0" y="13"/>
                    <a:pt x="0" y="13"/>
                    <a:pt x="0" y="12"/>
                  </a:cubicBezTo>
                  <a:cubicBezTo>
                    <a:pt x="0" y="11"/>
                    <a:pt x="0" y="7"/>
                    <a:pt x="3" y="3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7"/>
                    <a:pt x="2" y="10"/>
                    <a:pt x="2" y="12"/>
                  </a:cubicBezTo>
                  <a:cubicBezTo>
                    <a:pt x="2" y="13"/>
                    <a:pt x="2" y="13"/>
                    <a:pt x="1" y="13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Freeform 1122">
              <a:extLst>
                <a:ext uri="{FF2B5EF4-FFF2-40B4-BE49-F238E27FC236}">
                  <a16:creationId xmlns:a16="http://schemas.microsoft.com/office/drawing/2014/main" xmlns="" id="{AFE0C4E6-F66B-4802-A912-37B332E1AC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5350" y="4162168"/>
              <a:ext cx="8760" cy="15016"/>
            </a:xfrm>
            <a:custGeom>
              <a:avLst/>
              <a:gdLst>
                <a:gd name="T0" fmla="*/ 1 w 7"/>
                <a:gd name="T1" fmla="*/ 12 h 12"/>
                <a:gd name="T2" fmla="*/ 0 w 7"/>
                <a:gd name="T3" fmla="*/ 11 h 12"/>
                <a:gd name="T4" fmla="*/ 3 w 7"/>
                <a:gd name="T5" fmla="*/ 3 h 12"/>
                <a:gd name="T6" fmla="*/ 6 w 7"/>
                <a:gd name="T7" fmla="*/ 0 h 12"/>
                <a:gd name="T8" fmla="*/ 7 w 7"/>
                <a:gd name="T9" fmla="*/ 1 h 12"/>
                <a:gd name="T10" fmla="*/ 6 w 7"/>
                <a:gd name="T11" fmla="*/ 2 h 12"/>
                <a:gd name="T12" fmla="*/ 5 w 7"/>
                <a:gd name="T13" fmla="*/ 4 h 12"/>
                <a:gd name="T14" fmla="*/ 2 w 7"/>
                <a:gd name="T15" fmla="*/ 11 h 12"/>
                <a:gd name="T16" fmla="*/ 1 w 7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2">
                  <a:moveTo>
                    <a:pt x="1" y="12"/>
                  </a:moveTo>
                  <a:cubicBezTo>
                    <a:pt x="1" y="12"/>
                    <a:pt x="0" y="12"/>
                    <a:pt x="0" y="11"/>
                  </a:cubicBezTo>
                  <a:cubicBezTo>
                    <a:pt x="0" y="10"/>
                    <a:pt x="0" y="6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1"/>
                    <a:pt x="7" y="2"/>
                    <a:pt x="6" y="2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3" y="7"/>
                    <a:pt x="2" y="10"/>
                    <a:pt x="2" y="11"/>
                  </a:cubicBezTo>
                  <a:cubicBezTo>
                    <a:pt x="2" y="12"/>
                    <a:pt x="2" y="12"/>
                    <a:pt x="1" y="12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Freeform 1123">
              <a:extLst>
                <a:ext uri="{FF2B5EF4-FFF2-40B4-BE49-F238E27FC236}">
                  <a16:creationId xmlns:a16="http://schemas.microsoft.com/office/drawing/2014/main" xmlns="" id="{1B8111AC-5DCC-4AFD-AF1D-D4C8BB5793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40324" y="4164671"/>
              <a:ext cx="23776" cy="26278"/>
            </a:xfrm>
            <a:custGeom>
              <a:avLst/>
              <a:gdLst>
                <a:gd name="T0" fmla="*/ 16 w 19"/>
                <a:gd name="T1" fmla="*/ 1 h 21"/>
                <a:gd name="T2" fmla="*/ 0 w 19"/>
                <a:gd name="T3" fmla="*/ 11 h 21"/>
                <a:gd name="T4" fmla="*/ 0 w 19"/>
                <a:gd name="T5" fmla="*/ 15 h 21"/>
                <a:gd name="T6" fmla="*/ 7 w 19"/>
                <a:gd name="T7" fmla="*/ 21 h 21"/>
                <a:gd name="T8" fmla="*/ 9 w 19"/>
                <a:gd name="T9" fmla="*/ 20 h 21"/>
                <a:gd name="T10" fmla="*/ 11 w 19"/>
                <a:gd name="T11" fmla="*/ 9 h 21"/>
                <a:gd name="T12" fmla="*/ 19 w 19"/>
                <a:gd name="T13" fmla="*/ 0 h 21"/>
                <a:gd name="T14" fmla="*/ 16 w 19"/>
                <a:gd name="T1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9" y="1"/>
                    <a:pt x="2" y="5"/>
                    <a:pt x="0" y="11"/>
                  </a:cubicBezTo>
                  <a:cubicBezTo>
                    <a:pt x="0" y="11"/>
                    <a:pt x="0" y="14"/>
                    <a:pt x="0" y="15"/>
                  </a:cubicBezTo>
                  <a:cubicBezTo>
                    <a:pt x="1" y="18"/>
                    <a:pt x="3" y="20"/>
                    <a:pt x="7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10" y="13"/>
                    <a:pt x="11" y="9"/>
                  </a:cubicBezTo>
                  <a:cubicBezTo>
                    <a:pt x="14" y="3"/>
                    <a:pt x="17" y="1"/>
                    <a:pt x="19" y="0"/>
                  </a:cubicBezTo>
                  <a:cubicBezTo>
                    <a:pt x="17" y="1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4973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Freeform 1124">
              <a:extLst>
                <a:ext uri="{FF2B5EF4-FFF2-40B4-BE49-F238E27FC236}">
                  <a16:creationId xmlns:a16="http://schemas.microsoft.com/office/drawing/2014/main" xmlns="" id="{9A4CEAB4-696E-416E-BC7E-A733B30AF2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40324" y="4180938"/>
              <a:ext cx="103861" cy="25027"/>
            </a:xfrm>
            <a:custGeom>
              <a:avLst/>
              <a:gdLst>
                <a:gd name="T0" fmla="*/ 83 w 83"/>
                <a:gd name="T1" fmla="*/ 6 h 20"/>
                <a:gd name="T2" fmla="*/ 66 w 83"/>
                <a:gd name="T3" fmla="*/ 14 h 20"/>
                <a:gd name="T4" fmla="*/ 58 w 83"/>
                <a:gd name="T5" fmla="*/ 13 h 20"/>
                <a:gd name="T6" fmla="*/ 28 w 83"/>
                <a:gd name="T7" fmla="*/ 10 h 20"/>
                <a:gd name="T8" fmla="*/ 7 w 83"/>
                <a:gd name="T9" fmla="*/ 5 h 20"/>
                <a:gd name="T10" fmla="*/ 0 w 83"/>
                <a:gd name="T11" fmla="*/ 0 h 20"/>
                <a:gd name="T12" fmla="*/ 0 w 83"/>
                <a:gd name="T13" fmla="*/ 6 h 20"/>
                <a:gd name="T14" fmla="*/ 8 w 83"/>
                <a:gd name="T15" fmla="*/ 12 h 20"/>
                <a:gd name="T16" fmla="*/ 51 w 83"/>
                <a:gd name="T17" fmla="*/ 18 h 20"/>
                <a:gd name="T18" fmla="*/ 66 w 83"/>
                <a:gd name="T19" fmla="*/ 19 h 20"/>
                <a:gd name="T20" fmla="*/ 83 w 83"/>
                <a:gd name="T21" fmla="*/ 12 h 20"/>
                <a:gd name="T22" fmla="*/ 83 w 83"/>
                <a:gd name="T2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20">
                  <a:moveTo>
                    <a:pt x="83" y="6"/>
                  </a:moveTo>
                  <a:cubicBezTo>
                    <a:pt x="83" y="7"/>
                    <a:pt x="82" y="15"/>
                    <a:pt x="66" y="14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15" y="8"/>
                    <a:pt x="7" y="5"/>
                    <a:pt x="7" y="5"/>
                  </a:cubicBezTo>
                  <a:cubicBezTo>
                    <a:pt x="3" y="4"/>
                    <a:pt x="0" y="2"/>
                    <a:pt x="0" y="0"/>
                  </a:cubicBezTo>
                  <a:cubicBezTo>
                    <a:pt x="0" y="1"/>
                    <a:pt x="0" y="5"/>
                    <a:pt x="0" y="6"/>
                  </a:cubicBezTo>
                  <a:cubicBezTo>
                    <a:pt x="0" y="7"/>
                    <a:pt x="2" y="10"/>
                    <a:pt x="8" y="12"/>
                  </a:cubicBezTo>
                  <a:cubicBezTo>
                    <a:pt x="20" y="15"/>
                    <a:pt x="32" y="16"/>
                    <a:pt x="51" y="18"/>
                  </a:cubicBezTo>
                  <a:cubicBezTo>
                    <a:pt x="51" y="18"/>
                    <a:pt x="60" y="19"/>
                    <a:pt x="66" y="19"/>
                  </a:cubicBezTo>
                  <a:cubicBezTo>
                    <a:pt x="80" y="20"/>
                    <a:pt x="83" y="14"/>
                    <a:pt x="83" y="12"/>
                  </a:cubicBezTo>
                  <a:lnTo>
                    <a:pt x="83" y="6"/>
                  </a:ln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Freeform 1125">
              <a:extLst>
                <a:ext uri="{FF2B5EF4-FFF2-40B4-BE49-F238E27FC236}">
                  <a16:creationId xmlns:a16="http://schemas.microsoft.com/office/drawing/2014/main" xmlns="" id="{FDFD10EF-F070-4406-9478-2D4890E329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37362" y="3594062"/>
              <a:ext cx="108867" cy="148909"/>
            </a:xfrm>
            <a:custGeom>
              <a:avLst/>
              <a:gdLst>
                <a:gd name="T0" fmla="*/ 46 w 87"/>
                <a:gd name="T1" fmla="*/ 17 h 119"/>
                <a:gd name="T2" fmla="*/ 4 w 87"/>
                <a:gd name="T3" fmla="*/ 79 h 119"/>
                <a:gd name="T4" fmla="*/ 13 w 87"/>
                <a:gd name="T5" fmla="*/ 104 h 119"/>
                <a:gd name="T6" fmla="*/ 87 w 87"/>
                <a:gd name="T7" fmla="*/ 119 h 119"/>
                <a:gd name="T8" fmla="*/ 81 w 87"/>
                <a:gd name="T9" fmla="*/ 101 h 119"/>
                <a:gd name="T10" fmla="*/ 37 w 87"/>
                <a:gd name="T11" fmla="*/ 81 h 119"/>
                <a:gd name="T12" fmla="*/ 64 w 87"/>
                <a:gd name="T13" fmla="*/ 48 h 119"/>
                <a:gd name="T14" fmla="*/ 46 w 87"/>
                <a:gd name="T15" fmla="*/ 1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19">
                  <a:moveTo>
                    <a:pt x="46" y="17"/>
                  </a:moveTo>
                  <a:cubicBezTo>
                    <a:pt x="46" y="17"/>
                    <a:pt x="8" y="72"/>
                    <a:pt x="4" y="79"/>
                  </a:cubicBezTo>
                  <a:cubicBezTo>
                    <a:pt x="0" y="87"/>
                    <a:pt x="2" y="100"/>
                    <a:pt x="13" y="104"/>
                  </a:cubicBezTo>
                  <a:cubicBezTo>
                    <a:pt x="25" y="108"/>
                    <a:pt x="87" y="119"/>
                    <a:pt x="87" y="119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5" y="0"/>
                    <a:pt x="46" y="17"/>
                  </a:cubicBezTo>
                  <a:close/>
                </a:path>
              </a:pathLst>
            </a:custGeom>
            <a:solidFill>
              <a:srgbClr val="5B3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Freeform 1126">
              <a:extLst>
                <a:ext uri="{FF2B5EF4-FFF2-40B4-BE49-F238E27FC236}">
                  <a16:creationId xmlns:a16="http://schemas.microsoft.com/office/drawing/2014/main" xmlns="" id="{83387252-EC0C-40B4-BACB-ABA6BE8A6A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62388" y="4024521"/>
              <a:ext cx="297818" cy="95102"/>
            </a:xfrm>
            <a:custGeom>
              <a:avLst/>
              <a:gdLst>
                <a:gd name="T0" fmla="*/ 104 w 238"/>
                <a:gd name="T1" fmla="*/ 0 h 76"/>
                <a:gd name="T2" fmla="*/ 96 w 238"/>
                <a:gd name="T3" fmla="*/ 0 h 76"/>
                <a:gd name="T4" fmla="*/ 8 w 238"/>
                <a:gd name="T5" fmla="*/ 44 h 76"/>
                <a:gd name="T6" fmla="*/ 106 w 238"/>
                <a:gd name="T7" fmla="*/ 76 h 76"/>
                <a:gd name="T8" fmla="*/ 120 w 238"/>
                <a:gd name="T9" fmla="*/ 76 h 76"/>
                <a:gd name="T10" fmla="*/ 219 w 238"/>
                <a:gd name="T11" fmla="*/ 54 h 76"/>
                <a:gd name="T12" fmla="*/ 200 w 238"/>
                <a:gd name="T13" fmla="*/ 32 h 76"/>
                <a:gd name="T14" fmla="*/ 142 w 238"/>
                <a:gd name="T15" fmla="*/ 18 h 76"/>
                <a:gd name="T16" fmla="*/ 104 w 238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76">
                  <a:moveTo>
                    <a:pt x="104" y="0"/>
                  </a:moveTo>
                  <a:cubicBezTo>
                    <a:pt x="101" y="0"/>
                    <a:pt x="98" y="0"/>
                    <a:pt x="96" y="0"/>
                  </a:cubicBezTo>
                  <a:cubicBezTo>
                    <a:pt x="65" y="4"/>
                    <a:pt x="0" y="12"/>
                    <a:pt x="8" y="44"/>
                  </a:cubicBezTo>
                  <a:cubicBezTo>
                    <a:pt x="14" y="62"/>
                    <a:pt x="53" y="76"/>
                    <a:pt x="106" y="76"/>
                  </a:cubicBezTo>
                  <a:cubicBezTo>
                    <a:pt x="110" y="76"/>
                    <a:pt x="115" y="76"/>
                    <a:pt x="120" y="76"/>
                  </a:cubicBezTo>
                  <a:cubicBezTo>
                    <a:pt x="162" y="74"/>
                    <a:pt x="206" y="63"/>
                    <a:pt x="219" y="54"/>
                  </a:cubicBezTo>
                  <a:cubicBezTo>
                    <a:pt x="238" y="41"/>
                    <a:pt x="207" y="35"/>
                    <a:pt x="200" y="32"/>
                  </a:cubicBezTo>
                  <a:cubicBezTo>
                    <a:pt x="186" y="27"/>
                    <a:pt x="120" y="37"/>
                    <a:pt x="142" y="18"/>
                  </a:cubicBezTo>
                  <a:cubicBezTo>
                    <a:pt x="153" y="7"/>
                    <a:pt x="126" y="0"/>
                    <a:pt x="104" y="0"/>
                  </a:cubicBezTo>
                </a:path>
              </a:pathLst>
            </a:custGeom>
            <a:solidFill>
              <a:srgbClr val="C38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Freeform 1127">
              <a:extLst>
                <a:ext uri="{FF2B5EF4-FFF2-40B4-BE49-F238E27FC236}">
                  <a16:creationId xmlns:a16="http://schemas.microsoft.com/office/drawing/2014/main" xmlns="" id="{21B1B62C-BDA5-48DD-99E1-08CF96E357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8881" y="3711687"/>
              <a:ext cx="60064" cy="41294"/>
            </a:xfrm>
            <a:custGeom>
              <a:avLst/>
              <a:gdLst>
                <a:gd name="T0" fmla="*/ 5 w 48"/>
                <a:gd name="T1" fmla="*/ 16 h 33"/>
                <a:gd name="T2" fmla="*/ 9 w 48"/>
                <a:gd name="T3" fmla="*/ 22 h 33"/>
                <a:gd name="T4" fmla="*/ 35 w 48"/>
                <a:gd name="T5" fmla="*/ 24 h 33"/>
                <a:gd name="T6" fmla="*/ 43 w 48"/>
                <a:gd name="T7" fmla="*/ 28 h 33"/>
                <a:gd name="T8" fmla="*/ 43 w 48"/>
                <a:gd name="T9" fmla="*/ 12 h 33"/>
                <a:gd name="T10" fmla="*/ 26 w 48"/>
                <a:gd name="T11" fmla="*/ 1 h 33"/>
                <a:gd name="T12" fmla="*/ 0 w 48"/>
                <a:gd name="T13" fmla="*/ 1 h 33"/>
                <a:gd name="T14" fmla="*/ 5 w 48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33">
                  <a:moveTo>
                    <a:pt x="5" y="16"/>
                  </a:moveTo>
                  <a:cubicBezTo>
                    <a:pt x="5" y="16"/>
                    <a:pt x="6" y="25"/>
                    <a:pt x="9" y="22"/>
                  </a:cubicBezTo>
                  <a:cubicBezTo>
                    <a:pt x="11" y="20"/>
                    <a:pt x="34" y="20"/>
                    <a:pt x="35" y="24"/>
                  </a:cubicBezTo>
                  <a:cubicBezTo>
                    <a:pt x="38" y="33"/>
                    <a:pt x="43" y="28"/>
                    <a:pt x="43" y="28"/>
                  </a:cubicBezTo>
                  <a:cubicBezTo>
                    <a:pt x="43" y="28"/>
                    <a:pt x="48" y="19"/>
                    <a:pt x="43" y="12"/>
                  </a:cubicBezTo>
                  <a:cubicBezTo>
                    <a:pt x="36" y="2"/>
                    <a:pt x="34" y="1"/>
                    <a:pt x="26" y="1"/>
                  </a:cubicBezTo>
                  <a:cubicBezTo>
                    <a:pt x="17" y="0"/>
                    <a:pt x="0" y="1"/>
                    <a:pt x="0" y="1"/>
                  </a:cubicBezTo>
                  <a:lnTo>
                    <a:pt x="5" y="16"/>
                  </a:lnTo>
                  <a:close/>
                </a:path>
              </a:pathLst>
            </a:custGeom>
            <a:solidFill>
              <a:srgbClr val="E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Freeform 1128">
              <a:extLst>
                <a:ext uri="{FF2B5EF4-FFF2-40B4-BE49-F238E27FC236}">
                  <a16:creationId xmlns:a16="http://schemas.microsoft.com/office/drawing/2014/main" xmlns="" id="{C8A5269A-9B63-47DD-8CDB-725C718FC5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09939" y="3557773"/>
              <a:ext cx="45048" cy="71327"/>
            </a:xfrm>
            <a:custGeom>
              <a:avLst/>
              <a:gdLst>
                <a:gd name="T0" fmla="*/ 0 w 36"/>
                <a:gd name="T1" fmla="*/ 56 h 57"/>
                <a:gd name="T2" fmla="*/ 13 w 36"/>
                <a:gd name="T3" fmla="*/ 4 h 57"/>
                <a:gd name="T4" fmla="*/ 36 w 36"/>
                <a:gd name="T5" fmla="*/ 9 h 57"/>
                <a:gd name="T6" fmla="*/ 34 w 36"/>
                <a:gd name="T7" fmla="*/ 49 h 57"/>
                <a:gd name="T8" fmla="*/ 0 w 36"/>
                <a:gd name="T9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7">
                  <a:moveTo>
                    <a:pt x="0" y="56"/>
                  </a:moveTo>
                  <a:cubicBezTo>
                    <a:pt x="0" y="56"/>
                    <a:pt x="8" y="36"/>
                    <a:pt x="13" y="4"/>
                  </a:cubicBezTo>
                  <a:cubicBezTo>
                    <a:pt x="14" y="0"/>
                    <a:pt x="36" y="9"/>
                    <a:pt x="36" y="9"/>
                  </a:cubicBezTo>
                  <a:cubicBezTo>
                    <a:pt x="36" y="9"/>
                    <a:pt x="33" y="39"/>
                    <a:pt x="34" y="49"/>
                  </a:cubicBezTo>
                  <a:cubicBezTo>
                    <a:pt x="35" y="57"/>
                    <a:pt x="0" y="56"/>
                    <a:pt x="0" y="56"/>
                  </a:cubicBezTo>
                  <a:close/>
                </a:path>
              </a:pathLst>
            </a:custGeom>
            <a:solidFill>
              <a:srgbClr val="F7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Freeform 1129">
              <a:extLst>
                <a:ext uri="{FF2B5EF4-FFF2-40B4-BE49-F238E27FC236}">
                  <a16:creationId xmlns:a16="http://schemas.microsoft.com/office/drawing/2014/main" xmlns="" id="{3653AACB-C511-4C6A-BE3C-010DCF4DA1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8699" y="4000746"/>
              <a:ext cx="85091" cy="51305"/>
            </a:xfrm>
            <a:custGeom>
              <a:avLst/>
              <a:gdLst>
                <a:gd name="T0" fmla="*/ 6 w 68"/>
                <a:gd name="T1" fmla="*/ 12 h 41"/>
                <a:gd name="T2" fmla="*/ 0 w 68"/>
                <a:gd name="T3" fmla="*/ 25 h 41"/>
                <a:gd name="T4" fmla="*/ 3 w 68"/>
                <a:gd name="T5" fmla="*/ 37 h 41"/>
                <a:gd name="T6" fmla="*/ 17 w 68"/>
                <a:gd name="T7" fmla="*/ 40 h 41"/>
                <a:gd name="T8" fmla="*/ 33 w 68"/>
                <a:gd name="T9" fmla="*/ 33 h 41"/>
                <a:gd name="T10" fmla="*/ 46 w 68"/>
                <a:gd name="T11" fmla="*/ 29 h 41"/>
                <a:gd name="T12" fmla="*/ 66 w 68"/>
                <a:gd name="T13" fmla="*/ 16 h 41"/>
                <a:gd name="T14" fmla="*/ 66 w 68"/>
                <a:gd name="T15" fmla="*/ 7 h 41"/>
                <a:gd name="T16" fmla="*/ 30 w 68"/>
                <a:gd name="T17" fmla="*/ 8 h 41"/>
                <a:gd name="T18" fmla="*/ 6 w 6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41">
                  <a:moveTo>
                    <a:pt x="6" y="12"/>
                  </a:moveTo>
                  <a:cubicBezTo>
                    <a:pt x="6" y="12"/>
                    <a:pt x="0" y="16"/>
                    <a:pt x="0" y="25"/>
                  </a:cubicBezTo>
                  <a:cubicBezTo>
                    <a:pt x="1" y="33"/>
                    <a:pt x="1" y="35"/>
                    <a:pt x="3" y="37"/>
                  </a:cubicBezTo>
                  <a:cubicBezTo>
                    <a:pt x="5" y="38"/>
                    <a:pt x="12" y="41"/>
                    <a:pt x="17" y="40"/>
                  </a:cubicBezTo>
                  <a:cubicBezTo>
                    <a:pt x="22" y="39"/>
                    <a:pt x="30" y="34"/>
                    <a:pt x="33" y="33"/>
                  </a:cubicBezTo>
                  <a:cubicBezTo>
                    <a:pt x="36" y="32"/>
                    <a:pt x="35" y="32"/>
                    <a:pt x="46" y="29"/>
                  </a:cubicBezTo>
                  <a:cubicBezTo>
                    <a:pt x="62" y="24"/>
                    <a:pt x="65" y="20"/>
                    <a:pt x="66" y="16"/>
                  </a:cubicBezTo>
                  <a:cubicBezTo>
                    <a:pt x="67" y="12"/>
                    <a:pt x="68" y="8"/>
                    <a:pt x="66" y="7"/>
                  </a:cubicBezTo>
                  <a:cubicBezTo>
                    <a:pt x="55" y="0"/>
                    <a:pt x="35" y="13"/>
                    <a:pt x="30" y="8"/>
                  </a:cubicBezTo>
                  <a:cubicBezTo>
                    <a:pt x="25" y="3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FA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Freeform 1130">
              <a:extLst>
                <a:ext uri="{FF2B5EF4-FFF2-40B4-BE49-F238E27FC236}">
                  <a16:creationId xmlns:a16="http://schemas.microsoft.com/office/drawing/2014/main" xmlns="" id="{7BE5DE6F-539A-4432-AC91-3FA8DBDF9E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7447" y="4000746"/>
              <a:ext cx="85091" cy="45048"/>
            </a:xfrm>
            <a:custGeom>
              <a:avLst/>
              <a:gdLst>
                <a:gd name="T0" fmla="*/ 5 w 68"/>
                <a:gd name="T1" fmla="*/ 7 h 36"/>
                <a:gd name="T2" fmla="*/ 1 w 68"/>
                <a:gd name="T3" fmla="*/ 19 h 36"/>
                <a:gd name="T4" fmla="*/ 3 w 68"/>
                <a:gd name="T5" fmla="*/ 32 h 36"/>
                <a:gd name="T6" fmla="*/ 18 w 68"/>
                <a:gd name="T7" fmla="*/ 36 h 36"/>
                <a:gd name="T8" fmla="*/ 28 w 68"/>
                <a:gd name="T9" fmla="*/ 32 h 36"/>
                <a:gd name="T10" fmla="*/ 45 w 68"/>
                <a:gd name="T11" fmla="*/ 27 h 36"/>
                <a:gd name="T12" fmla="*/ 67 w 68"/>
                <a:gd name="T13" fmla="*/ 10 h 36"/>
                <a:gd name="T14" fmla="*/ 54 w 68"/>
                <a:gd name="T15" fmla="*/ 2 h 36"/>
                <a:gd name="T16" fmla="*/ 30 w 68"/>
                <a:gd name="T17" fmla="*/ 4 h 36"/>
                <a:gd name="T18" fmla="*/ 5 w 68"/>
                <a:gd name="T19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36">
                  <a:moveTo>
                    <a:pt x="5" y="7"/>
                  </a:moveTo>
                  <a:cubicBezTo>
                    <a:pt x="5" y="7"/>
                    <a:pt x="3" y="10"/>
                    <a:pt x="1" y="19"/>
                  </a:cubicBezTo>
                  <a:cubicBezTo>
                    <a:pt x="0" y="28"/>
                    <a:pt x="2" y="31"/>
                    <a:pt x="3" y="32"/>
                  </a:cubicBezTo>
                  <a:cubicBezTo>
                    <a:pt x="5" y="35"/>
                    <a:pt x="13" y="36"/>
                    <a:pt x="18" y="36"/>
                  </a:cubicBezTo>
                  <a:cubicBezTo>
                    <a:pt x="22" y="35"/>
                    <a:pt x="25" y="33"/>
                    <a:pt x="28" y="32"/>
                  </a:cubicBezTo>
                  <a:cubicBezTo>
                    <a:pt x="33" y="30"/>
                    <a:pt x="36" y="29"/>
                    <a:pt x="45" y="27"/>
                  </a:cubicBezTo>
                  <a:cubicBezTo>
                    <a:pt x="58" y="23"/>
                    <a:pt x="66" y="14"/>
                    <a:pt x="67" y="10"/>
                  </a:cubicBezTo>
                  <a:cubicBezTo>
                    <a:pt x="68" y="6"/>
                    <a:pt x="64" y="0"/>
                    <a:pt x="54" y="2"/>
                  </a:cubicBezTo>
                  <a:cubicBezTo>
                    <a:pt x="39" y="4"/>
                    <a:pt x="34" y="5"/>
                    <a:pt x="30" y="4"/>
                  </a:cubicBezTo>
                  <a:cubicBezTo>
                    <a:pt x="23" y="2"/>
                    <a:pt x="5" y="7"/>
                    <a:pt x="5" y="7"/>
                  </a:cubicBezTo>
                  <a:close/>
                </a:path>
              </a:pathLst>
            </a:custGeom>
            <a:solidFill>
              <a:srgbClr val="9D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Freeform 1131">
              <a:extLst>
                <a:ext uri="{FF2B5EF4-FFF2-40B4-BE49-F238E27FC236}">
                  <a16:creationId xmlns:a16="http://schemas.microsoft.com/office/drawing/2014/main" xmlns="" id="{B1A77EA6-81B7-4B15-A2B4-BD75FE20BF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9950" y="3721698"/>
              <a:ext cx="75080" cy="324096"/>
            </a:xfrm>
            <a:custGeom>
              <a:avLst/>
              <a:gdLst>
                <a:gd name="T0" fmla="*/ 38 w 60"/>
                <a:gd name="T1" fmla="*/ 41 h 259"/>
                <a:gd name="T2" fmla="*/ 59 w 60"/>
                <a:gd name="T3" fmla="*/ 143 h 259"/>
                <a:gd name="T4" fmla="*/ 58 w 60"/>
                <a:gd name="T5" fmla="*/ 164 h 259"/>
                <a:gd name="T6" fmla="*/ 35 w 60"/>
                <a:gd name="T7" fmla="*/ 231 h 259"/>
                <a:gd name="T8" fmla="*/ 1 w 60"/>
                <a:gd name="T9" fmla="*/ 232 h 259"/>
                <a:gd name="T10" fmla="*/ 17 w 60"/>
                <a:gd name="T11" fmla="*/ 174 h 259"/>
                <a:gd name="T12" fmla="*/ 24 w 60"/>
                <a:gd name="T13" fmla="*/ 152 h 259"/>
                <a:gd name="T14" fmla="*/ 2 w 60"/>
                <a:gd name="T15" fmla="*/ 62 h 259"/>
                <a:gd name="T16" fmla="*/ 38 w 60"/>
                <a:gd name="T17" fmla="*/ 4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259">
                  <a:moveTo>
                    <a:pt x="38" y="41"/>
                  </a:moveTo>
                  <a:cubicBezTo>
                    <a:pt x="46" y="63"/>
                    <a:pt x="57" y="113"/>
                    <a:pt x="59" y="143"/>
                  </a:cubicBezTo>
                  <a:cubicBezTo>
                    <a:pt x="60" y="153"/>
                    <a:pt x="59" y="160"/>
                    <a:pt x="58" y="164"/>
                  </a:cubicBezTo>
                  <a:cubicBezTo>
                    <a:pt x="44" y="205"/>
                    <a:pt x="35" y="231"/>
                    <a:pt x="35" y="231"/>
                  </a:cubicBezTo>
                  <a:cubicBezTo>
                    <a:pt x="7" y="259"/>
                    <a:pt x="1" y="235"/>
                    <a:pt x="1" y="232"/>
                  </a:cubicBezTo>
                  <a:cubicBezTo>
                    <a:pt x="1" y="232"/>
                    <a:pt x="10" y="194"/>
                    <a:pt x="17" y="174"/>
                  </a:cubicBezTo>
                  <a:cubicBezTo>
                    <a:pt x="20" y="166"/>
                    <a:pt x="25" y="155"/>
                    <a:pt x="24" y="152"/>
                  </a:cubicBezTo>
                  <a:cubicBezTo>
                    <a:pt x="22" y="127"/>
                    <a:pt x="0" y="97"/>
                    <a:pt x="2" y="62"/>
                  </a:cubicBezTo>
                  <a:cubicBezTo>
                    <a:pt x="3" y="53"/>
                    <a:pt x="24" y="0"/>
                    <a:pt x="38" y="41"/>
                  </a:cubicBezTo>
                  <a:close/>
                </a:path>
              </a:pathLst>
            </a:custGeom>
            <a:solidFill>
              <a:srgbClr val="859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Freeform 1132">
              <a:extLst>
                <a:ext uri="{FF2B5EF4-FFF2-40B4-BE49-F238E27FC236}">
                  <a16:creationId xmlns:a16="http://schemas.microsoft.com/office/drawing/2014/main" xmlns="" id="{A438CF3B-4C6A-4A59-A0E3-B0029F7984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1191" y="3517730"/>
              <a:ext cx="67572" cy="80086"/>
            </a:xfrm>
            <a:custGeom>
              <a:avLst/>
              <a:gdLst>
                <a:gd name="T0" fmla="*/ 30 w 54"/>
                <a:gd name="T1" fmla="*/ 3 h 65"/>
                <a:gd name="T2" fmla="*/ 54 w 54"/>
                <a:gd name="T3" fmla="*/ 0 h 65"/>
                <a:gd name="T4" fmla="*/ 52 w 54"/>
                <a:gd name="T5" fmla="*/ 48 h 65"/>
                <a:gd name="T6" fmla="*/ 41 w 54"/>
                <a:gd name="T7" fmla="*/ 64 h 65"/>
                <a:gd name="T8" fmla="*/ 19 w 54"/>
                <a:gd name="T9" fmla="*/ 60 h 65"/>
                <a:gd name="T10" fmla="*/ 7 w 54"/>
                <a:gd name="T11" fmla="*/ 39 h 65"/>
                <a:gd name="T12" fmla="*/ 0 w 54"/>
                <a:gd name="T13" fmla="*/ 9 h 65"/>
                <a:gd name="T14" fmla="*/ 30 w 54"/>
                <a:gd name="T15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5">
                  <a:moveTo>
                    <a:pt x="30" y="3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61"/>
                    <a:pt x="45" y="64"/>
                    <a:pt x="41" y="64"/>
                  </a:cubicBezTo>
                  <a:cubicBezTo>
                    <a:pt x="33" y="65"/>
                    <a:pt x="24" y="62"/>
                    <a:pt x="19" y="60"/>
                  </a:cubicBezTo>
                  <a:cubicBezTo>
                    <a:pt x="9" y="56"/>
                    <a:pt x="7" y="40"/>
                    <a:pt x="7" y="39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30" y="3"/>
                  </a:lnTo>
                  <a:close/>
                </a:path>
              </a:pathLst>
            </a:custGeom>
            <a:solidFill>
              <a:srgbClr val="F7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" name="Freeform 1133">
              <a:extLst>
                <a:ext uri="{FF2B5EF4-FFF2-40B4-BE49-F238E27FC236}">
                  <a16:creationId xmlns:a16="http://schemas.microsoft.com/office/drawing/2014/main" xmlns="" id="{EC22D65D-554F-45E0-8C71-2E257A5EC5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9928" y="3483944"/>
              <a:ext cx="81337" cy="105112"/>
            </a:xfrm>
            <a:custGeom>
              <a:avLst/>
              <a:gdLst>
                <a:gd name="T0" fmla="*/ 18 w 65"/>
                <a:gd name="T1" fmla="*/ 76 h 85"/>
                <a:gd name="T2" fmla="*/ 6 w 65"/>
                <a:gd name="T3" fmla="*/ 50 h 85"/>
                <a:gd name="T4" fmla="*/ 7 w 65"/>
                <a:gd name="T5" fmla="*/ 21 h 85"/>
                <a:gd name="T6" fmla="*/ 13 w 65"/>
                <a:gd name="T7" fmla="*/ 12 h 85"/>
                <a:gd name="T8" fmla="*/ 17 w 65"/>
                <a:gd name="T9" fmla="*/ 5 h 85"/>
                <a:gd name="T10" fmla="*/ 21 w 65"/>
                <a:gd name="T11" fmla="*/ 10 h 85"/>
                <a:gd name="T12" fmla="*/ 23 w 65"/>
                <a:gd name="T13" fmla="*/ 13 h 85"/>
                <a:gd name="T14" fmla="*/ 27 w 65"/>
                <a:gd name="T15" fmla="*/ 7 h 85"/>
                <a:gd name="T16" fmla="*/ 25 w 65"/>
                <a:gd name="T17" fmla="*/ 1 h 85"/>
                <a:gd name="T18" fmla="*/ 34 w 65"/>
                <a:gd name="T19" fmla="*/ 7 h 85"/>
                <a:gd name="T20" fmla="*/ 37 w 65"/>
                <a:gd name="T21" fmla="*/ 5 h 85"/>
                <a:gd name="T22" fmla="*/ 38 w 65"/>
                <a:gd name="T23" fmla="*/ 0 h 85"/>
                <a:gd name="T24" fmla="*/ 49 w 65"/>
                <a:gd name="T25" fmla="*/ 8 h 85"/>
                <a:gd name="T26" fmla="*/ 51 w 65"/>
                <a:gd name="T27" fmla="*/ 5 h 85"/>
                <a:gd name="T28" fmla="*/ 50 w 65"/>
                <a:gd name="T29" fmla="*/ 1 h 85"/>
                <a:gd name="T30" fmla="*/ 64 w 65"/>
                <a:gd name="T31" fmla="*/ 19 h 85"/>
                <a:gd name="T32" fmla="*/ 61 w 65"/>
                <a:gd name="T33" fmla="*/ 37 h 85"/>
                <a:gd name="T34" fmla="*/ 52 w 65"/>
                <a:gd name="T35" fmla="*/ 57 h 85"/>
                <a:gd name="T36" fmla="*/ 48 w 65"/>
                <a:gd name="T37" fmla="*/ 59 h 85"/>
                <a:gd name="T38" fmla="*/ 35 w 65"/>
                <a:gd name="T39" fmla="*/ 72 h 85"/>
                <a:gd name="T40" fmla="*/ 18 w 65"/>
                <a:gd name="T41" fmla="*/ 7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85">
                  <a:moveTo>
                    <a:pt x="18" y="76"/>
                  </a:moveTo>
                  <a:cubicBezTo>
                    <a:pt x="18" y="76"/>
                    <a:pt x="13" y="65"/>
                    <a:pt x="6" y="50"/>
                  </a:cubicBezTo>
                  <a:cubicBezTo>
                    <a:pt x="0" y="34"/>
                    <a:pt x="3" y="27"/>
                    <a:pt x="7" y="21"/>
                  </a:cubicBezTo>
                  <a:cubicBezTo>
                    <a:pt x="10" y="17"/>
                    <a:pt x="12" y="15"/>
                    <a:pt x="13" y="12"/>
                  </a:cubicBezTo>
                  <a:cubicBezTo>
                    <a:pt x="17" y="7"/>
                    <a:pt x="17" y="5"/>
                    <a:pt x="17" y="5"/>
                  </a:cubicBezTo>
                  <a:cubicBezTo>
                    <a:pt x="17" y="5"/>
                    <a:pt x="22" y="5"/>
                    <a:pt x="21" y="10"/>
                  </a:cubicBezTo>
                  <a:cubicBezTo>
                    <a:pt x="21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7"/>
                  </a:cubicBezTo>
                  <a:cubicBezTo>
                    <a:pt x="26" y="2"/>
                    <a:pt x="25" y="1"/>
                    <a:pt x="25" y="1"/>
                  </a:cubicBezTo>
                  <a:cubicBezTo>
                    <a:pt x="25" y="1"/>
                    <a:pt x="32" y="3"/>
                    <a:pt x="34" y="7"/>
                  </a:cubicBezTo>
                  <a:cubicBezTo>
                    <a:pt x="35" y="10"/>
                    <a:pt x="36" y="7"/>
                    <a:pt x="37" y="5"/>
                  </a:cubicBezTo>
                  <a:cubicBezTo>
                    <a:pt x="38" y="3"/>
                    <a:pt x="38" y="0"/>
                    <a:pt x="38" y="0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51" y="7"/>
                    <a:pt x="51" y="5"/>
                  </a:cubicBezTo>
                  <a:cubicBezTo>
                    <a:pt x="52" y="3"/>
                    <a:pt x="50" y="1"/>
                    <a:pt x="50" y="1"/>
                  </a:cubicBezTo>
                  <a:cubicBezTo>
                    <a:pt x="50" y="1"/>
                    <a:pt x="61" y="5"/>
                    <a:pt x="64" y="19"/>
                  </a:cubicBezTo>
                  <a:cubicBezTo>
                    <a:pt x="65" y="24"/>
                    <a:pt x="64" y="32"/>
                    <a:pt x="61" y="37"/>
                  </a:cubicBezTo>
                  <a:cubicBezTo>
                    <a:pt x="57" y="42"/>
                    <a:pt x="52" y="57"/>
                    <a:pt x="52" y="57"/>
                  </a:cubicBezTo>
                  <a:cubicBezTo>
                    <a:pt x="52" y="57"/>
                    <a:pt x="52" y="69"/>
                    <a:pt x="48" y="59"/>
                  </a:cubicBezTo>
                  <a:cubicBezTo>
                    <a:pt x="47" y="53"/>
                    <a:pt x="40" y="63"/>
                    <a:pt x="35" y="72"/>
                  </a:cubicBezTo>
                  <a:cubicBezTo>
                    <a:pt x="30" y="80"/>
                    <a:pt x="23" y="85"/>
                    <a:pt x="18" y="76"/>
                  </a:cubicBezTo>
                  <a:close/>
                </a:path>
              </a:pathLst>
            </a:custGeom>
            <a:solidFill>
              <a:srgbClr val="FFD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Freeform 1134">
              <a:extLst>
                <a:ext uri="{FF2B5EF4-FFF2-40B4-BE49-F238E27FC236}">
                  <a16:creationId xmlns:a16="http://schemas.microsoft.com/office/drawing/2014/main" xmlns="" id="{47752C8F-1590-4BDF-9FEC-B5DCB165DD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52485" y="3550265"/>
              <a:ext cx="7508" cy="17519"/>
            </a:xfrm>
            <a:custGeom>
              <a:avLst/>
              <a:gdLst>
                <a:gd name="T0" fmla="*/ 5 w 6"/>
                <a:gd name="T1" fmla="*/ 0 h 14"/>
                <a:gd name="T2" fmla="*/ 0 w 6"/>
                <a:gd name="T3" fmla="*/ 6 h 14"/>
                <a:gd name="T4" fmla="*/ 2 w 6"/>
                <a:gd name="T5" fmla="*/ 12 h 14"/>
                <a:gd name="T6" fmla="*/ 6 w 6"/>
                <a:gd name="T7" fmla="*/ 14 h 14"/>
                <a:gd name="T8" fmla="*/ 5 w 6"/>
                <a:gd name="T9" fmla="*/ 5 h 14"/>
                <a:gd name="T10" fmla="*/ 5 w 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5" y="0"/>
                  </a:moveTo>
                  <a:cubicBezTo>
                    <a:pt x="5" y="0"/>
                    <a:pt x="1" y="1"/>
                    <a:pt x="0" y="6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4"/>
                    <a:pt x="6" y="14"/>
                    <a:pt x="6" y="14"/>
                  </a:cubicBezTo>
                  <a:cubicBezTo>
                    <a:pt x="6" y="14"/>
                    <a:pt x="5" y="7"/>
                    <a:pt x="5" y="5"/>
                  </a:cubicBezTo>
                  <a:cubicBezTo>
                    <a:pt x="4" y="4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E5B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Freeform 1135">
              <a:extLst>
                <a:ext uri="{FF2B5EF4-FFF2-40B4-BE49-F238E27FC236}">
                  <a16:creationId xmlns:a16="http://schemas.microsoft.com/office/drawing/2014/main" xmlns="" id="{6C27EAF1-65DB-4D05-AD5A-CD5CB0D09B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56239" y="3547762"/>
              <a:ext cx="6257" cy="22524"/>
            </a:xfrm>
            <a:custGeom>
              <a:avLst/>
              <a:gdLst>
                <a:gd name="T0" fmla="*/ 3 w 5"/>
                <a:gd name="T1" fmla="*/ 0 h 18"/>
                <a:gd name="T2" fmla="*/ 4 w 5"/>
                <a:gd name="T3" fmla="*/ 3 h 18"/>
                <a:gd name="T4" fmla="*/ 3 w 5"/>
                <a:gd name="T5" fmla="*/ 10 h 18"/>
                <a:gd name="T6" fmla="*/ 5 w 5"/>
                <a:gd name="T7" fmla="*/ 16 h 18"/>
                <a:gd name="T8" fmla="*/ 2 w 5"/>
                <a:gd name="T9" fmla="*/ 16 h 18"/>
                <a:gd name="T10" fmla="*/ 0 w 5"/>
                <a:gd name="T11" fmla="*/ 9 h 18"/>
                <a:gd name="T12" fmla="*/ 3 w 5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8">
                  <a:moveTo>
                    <a:pt x="3" y="0"/>
                  </a:moveTo>
                  <a:cubicBezTo>
                    <a:pt x="3" y="0"/>
                    <a:pt x="5" y="0"/>
                    <a:pt x="4" y="3"/>
                  </a:cubicBezTo>
                  <a:cubicBezTo>
                    <a:pt x="3" y="6"/>
                    <a:pt x="3" y="8"/>
                    <a:pt x="3" y="10"/>
                  </a:cubicBezTo>
                  <a:cubicBezTo>
                    <a:pt x="4" y="12"/>
                    <a:pt x="5" y="16"/>
                    <a:pt x="5" y="16"/>
                  </a:cubicBezTo>
                  <a:cubicBezTo>
                    <a:pt x="5" y="16"/>
                    <a:pt x="4" y="18"/>
                    <a:pt x="2" y="16"/>
                  </a:cubicBezTo>
                  <a:cubicBezTo>
                    <a:pt x="1" y="14"/>
                    <a:pt x="0" y="12"/>
                    <a:pt x="0" y="9"/>
                  </a:cubicBezTo>
                  <a:cubicBezTo>
                    <a:pt x="0" y="7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7D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Freeform 1136">
              <a:extLst>
                <a:ext uri="{FF2B5EF4-FFF2-40B4-BE49-F238E27FC236}">
                  <a16:creationId xmlns:a16="http://schemas.microsoft.com/office/drawing/2014/main" xmlns="" id="{CDE1EF4E-37D2-4F19-B214-54C4B39347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44977" y="3764244"/>
              <a:ext cx="127636" cy="294064"/>
            </a:xfrm>
            <a:custGeom>
              <a:avLst/>
              <a:gdLst>
                <a:gd name="T0" fmla="*/ 36 w 102"/>
                <a:gd name="T1" fmla="*/ 8 h 235"/>
                <a:gd name="T2" fmla="*/ 90 w 102"/>
                <a:gd name="T3" fmla="*/ 102 h 235"/>
                <a:gd name="T4" fmla="*/ 93 w 102"/>
                <a:gd name="T5" fmla="*/ 149 h 235"/>
                <a:gd name="T6" fmla="*/ 80 w 102"/>
                <a:gd name="T7" fmla="*/ 231 h 235"/>
                <a:gd name="T8" fmla="*/ 48 w 102"/>
                <a:gd name="T9" fmla="*/ 216 h 235"/>
                <a:gd name="T10" fmla="*/ 60 w 102"/>
                <a:gd name="T11" fmla="*/ 137 h 235"/>
                <a:gd name="T12" fmla="*/ 31 w 102"/>
                <a:gd name="T13" fmla="*/ 80 h 235"/>
                <a:gd name="T14" fmla="*/ 1 w 102"/>
                <a:gd name="T15" fmla="*/ 29 h 235"/>
                <a:gd name="T16" fmla="*/ 13 w 102"/>
                <a:gd name="T17" fmla="*/ 0 h 235"/>
                <a:gd name="T18" fmla="*/ 36 w 102"/>
                <a:gd name="T19" fmla="*/ 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35">
                  <a:moveTo>
                    <a:pt x="36" y="8"/>
                  </a:moveTo>
                  <a:cubicBezTo>
                    <a:pt x="57" y="26"/>
                    <a:pt x="90" y="102"/>
                    <a:pt x="90" y="102"/>
                  </a:cubicBezTo>
                  <a:cubicBezTo>
                    <a:pt x="90" y="102"/>
                    <a:pt x="102" y="122"/>
                    <a:pt x="93" y="149"/>
                  </a:cubicBezTo>
                  <a:cubicBezTo>
                    <a:pt x="87" y="168"/>
                    <a:pt x="80" y="231"/>
                    <a:pt x="80" y="231"/>
                  </a:cubicBezTo>
                  <a:cubicBezTo>
                    <a:pt x="80" y="235"/>
                    <a:pt x="57" y="211"/>
                    <a:pt x="48" y="216"/>
                  </a:cubicBezTo>
                  <a:cubicBezTo>
                    <a:pt x="48" y="216"/>
                    <a:pt x="46" y="171"/>
                    <a:pt x="60" y="137"/>
                  </a:cubicBezTo>
                  <a:cubicBezTo>
                    <a:pt x="66" y="124"/>
                    <a:pt x="44" y="97"/>
                    <a:pt x="31" y="80"/>
                  </a:cubicBezTo>
                  <a:cubicBezTo>
                    <a:pt x="15" y="60"/>
                    <a:pt x="0" y="43"/>
                    <a:pt x="1" y="29"/>
                  </a:cubicBezTo>
                  <a:cubicBezTo>
                    <a:pt x="1" y="0"/>
                    <a:pt x="13" y="0"/>
                    <a:pt x="13" y="0"/>
                  </a:cubicBezTo>
                  <a:cubicBezTo>
                    <a:pt x="13" y="0"/>
                    <a:pt x="31" y="4"/>
                    <a:pt x="36" y="8"/>
                  </a:cubicBezTo>
                  <a:close/>
                </a:path>
              </a:pathLst>
            </a:custGeom>
            <a:solidFill>
              <a:srgbClr val="AFB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Freeform 1137">
              <a:extLst>
                <a:ext uri="{FF2B5EF4-FFF2-40B4-BE49-F238E27FC236}">
                  <a16:creationId xmlns:a16="http://schemas.microsoft.com/office/drawing/2014/main" xmlns="" id="{A35BF85F-CC01-4679-A805-820F8CE930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86164" y="3602821"/>
              <a:ext cx="133893" cy="255273"/>
            </a:xfrm>
            <a:custGeom>
              <a:avLst/>
              <a:gdLst>
                <a:gd name="T0" fmla="*/ 29 w 107"/>
                <a:gd name="T1" fmla="*/ 180 h 204"/>
                <a:gd name="T2" fmla="*/ 15 w 107"/>
                <a:gd name="T3" fmla="*/ 128 h 204"/>
                <a:gd name="T4" fmla="*/ 1 w 107"/>
                <a:gd name="T5" fmla="*/ 35 h 204"/>
                <a:gd name="T6" fmla="*/ 20 w 107"/>
                <a:gd name="T7" fmla="*/ 1 h 204"/>
                <a:gd name="T8" fmla="*/ 67 w 107"/>
                <a:gd name="T9" fmla="*/ 18 h 204"/>
                <a:gd name="T10" fmla="*/ 88 w 107"/>
                <a:gd name="T11" fmla="*/ 70 h 204"/>
                <a:gd name="T12" fmla="*/ 89 w 107"/>
                <a:gd name="T13" fmla="*/ 113 h 204"/>
                <a:gd name="T14" fmla="*/ 96 w 107"/>
                <a:gd name="T15" fmla="*/ 146 h 204"/>
                <a:gd name="T16" fmla="*/ 106 w 107"/>
                <a:gd name="T17" fmla="*/ 168 h 204"/>
                <a:gd name="T18" fmla="*/ 29 w 107"/>
                <a:gd name="T19" fmla="*/ 18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4">
                  <a:moveTo>
                    <a:pt x="29" y="180"/>
                  </a:moveTo>
                  <a:cubicBezTo>
                    <a:pt x="29" y="180"/>
                    <a:pt x="20" y="153"/>
                    <a:pt x="15" y="128"/>
                  </a:cubicBezTo>
                  <a:cubicBezTo>
                    <a:pt x="9" y="101"/>
                    <a:pt x="6" y="83"/>
                    <a:pt x="1" y="35"/>
                  </a:cubicBezTo>
                  <a:cubicBezTo>
                    <a:pt x="1" y="35"/>
                    <a:pt x="0" y="3"/>
                    <a:pt x="20" y="1"/>
                  </a:cubicBezTo>
                  <a:cubicBezTo>
                    <a:pt x="31" y="0"/>
                    <a:pt x="62" y="14"/>
                    <a:pt x="67" y="18"/>
                  </a:cubicBezTo>
                  <a:cubicBezTo>
                    <a:pt x="71" y="21"/>
                    <a:pt x="89" y="35"/>
                    <a:pt x="88" y="70"/>
                  </a:cubicBezTo>
                  <a:cubicBezTo>
                    <a:pt x="87" y="80"/>
                    <a:pt x="89" y="95"/>
                    <a:pt x="89" y="113"/>
                  </a:cubicBezTo>
                  <a:cubicBezTo>
                    <a:pt x="89" y="130"/>
                    <a:pt x="91" y="136"/>
                    <a:pt x="96" y="146"/>
                  </a:cubicBezTo>
                  <a:cubicBezTo>
                    <a:pt x="99" y="154"/>
                    <a:pt x="107" y="168"/>
                    <a:pt x="106" y="168"/>
                  </a:cubicBezTo>
                  <a:cubicBezTo>
                    <a:pt x="54" y="204"/>
                    <a:pt x="29" y="180"/>
                    <a:pt x="29" y="180"/>
                  </a:cubicBezTo>
                  <a:close/>
                </a:path>
              </a:pathLst>
            </a:custGeom>
            <a:solidFill>
              <a:srgbClr val="7650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Freeform 1138">
              <a:extLst>
                <a:ext uri="{FF2B5EF4-FFF2-40B4-BE49-F238E27FC236}">
                  <a16:creationId xmlns:a16="http://schemas.microsoft.com/office/drawing/2014/main" xmlns="" id="{F34B8465-79C9-49C5-814A-1ABDF33159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33715" y="3626597"/>
              <a:ext cx="180192" cy="118877"/>
            </a:xfrm>
            <a:custGeom>
              <a:avLst/>
              <a:gdLst>
                <a:gd name="T0" fmla="*/ 21 w 144"/>
                <a:gd name="T1" fmla="*/ 6 h 95"/>
                <a:gd name="T2" fmla="*/ 13 w 144"/>
                <a:gd name="T3" fmla="*/ 34 h 95"/>
                <a:gd name="T4" fmla="*/ 60 w 144"/>
                <a:gd name="T5" fmla="*/ 85 h 95"/>
                <a:gd name="T6" fmla="*/ 142 w 144"/>
                <a:gd name="T7" fmla="*/ 95 h 95"/>
                <a:gd name="T8" fmla="*/ 132 w 144"/>
                <a:gd name="T9" fmla="*/ 69 h 95"/>
                <a:gd name="T10" fmla="*/ 71 w 144"/>
                <a:gd name="T11" fmla="*/ 54 h 95"/>
                <a:gd name="T12" fmla="*/ 21 w 144"/>
                <a:gd name="T1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95">
                  <a:moveTo>
                    <a:pt x="21" y="6"/>
                  </a:moveTo>
                  <a:cubicBezTo>
                    <a:pt x="21" y="6"/>
                    <a:pt x="0" y="10"/>
                    <a:pt x="13" y="34"/>
                  </a:cubicBezTo>
                  <a:cubicBezTo>
                    <a:pt x="21" y="48"/>
                    <a:pt x="49" y="81"/>
                    <a:pt x="60" y="85"/>
                  </a:cubicBezTo>
                  <a:cubicBezTo>
                    <a:pt x="83" y="92"/>
                    <a:pt x="142" y="95"/>
                    <a:pt x="142" y="95"/>
                  </a:cubicBezTo>
                  <a:cubicBezTo>
                    <a:pt x="142" y="95"/>
                    <a:pt x="144" y="73"/>
                    <a:pt x="132" y="69"/>
                  </a:cubicBezTo>
                  <a:cubicBezTo>
                    <a:pt x="132" y="68"/>
                    <a:pt x="77" y="59"/>
                    <a:pt x="71" y="54"/>
                  </a:cubicBezTo>
                  <a:cubicBezTo>
                    <a:pt x="53" y="34"/>
                    <a:pt x="34" y="0"/>
                    <a:pt x="21" y="6"/>
                  </a:cubicBezTo>
                  <a:close/>
                </a:path>
              </a:pathLst>
            </a:custGeom>
            <a:solidFill>
              <a:srgbClr val="8463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Freeform 1139">
              <a:extLst>
                <a:ext uri="{FF2B5EF4-FFF2-40B4-BE49-F238E27FC236}">
                  <a16:creationId xmlns:a16="http://schemas.microsoft.com/office/drawing/2014/main" xmlns="" id="{C4A141FD-5E90-4D31-A3A9-F1215FA589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88774" y="4013259"/>
              <a:ext cx="101359" cy="81337"/>
            </a:xfrm>
            <a:custGeom>
              <a:avLst/>
              <a:gdLst>
                <a:gd name="T0" fmla="*/ 36 w 81"/>
                <a:gd name="T1" fmla="*/ 18 h 65"/>
                <a:gd name="T2" fmla="*/ 12 w 81"/>
                <a:gd name="T3" fmla="*/ 7 h 65"/>
                <a:gd name="T4" fmla="*/ 3 w 81"/>
                <a:gd name="T5" fmla="*/ 22 h 65"/>
                <a:gd name="T6" fmla="*/ 10 w 81"/>
                <a:gd name="T7" fmla="*/ 39 h 65"/>
                <a:gd name="T8" fmla="*/ 35 w 81"/>
                <a:gd name="T9" fmla="*/ 51 h 65"/>
                <a:gd name="T10" fmla="*/ 64 w 81"/>
                <a:gd name="T11" fmla="*/ 64 h 65"/>
                <a:gd name="T12" fmla="*/ 71 w 81"/>
                <a:gd name="T13" fmla="*/ 53 h 65"/>
                <a:gd name="T14" fmla="*/ 47 w 81"/>
                <a:gd name="T15" fmla="*/ 19 h 65"/>
                <a:gd name="T16" fmla="*/ 36 w 81"/>
                <a:gd name="T17" fmla="*/ 1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65">
                  <a:moveTo>
                    <a:pt x="36" y="18"/>
                  </a:moveTo>
                  <a:cubicBezTo>
                    <a:pt x="36" y="18"/>
                    <a:pt x="22" y="0"/>
                    <a:pt x="12" y="7"/>
                  </a:cubicBezTo>
                  <a:cubicBezTo>
                    <a:pt x="10" y="9"/>
                    <a:pt x="5" y="17"/>
                    <a:pt x="3" y="22"/>
                  </a:cubicBezTo>
                  <a:cubicBezTo>
                    <a:pt x="3" y="25"/>
                    <a:pt x="0" y="34"/>
                    <a:pt x="10" y="39"/>
                  </a:cubicBezTo>
                  <a:cubicBezTo>
                    <a:pt x="15" y="41"/>
                    <a:pt x="25" y="44"/>
                    <a:pt x="35" y="51"/>
                  </a:cubicBezTo>
                  <a:cubicBezTo>
                    <a:pt x="45" y="57"/>
                    <a:pt x="60" y="64"/>
                    <a:pt x="64" y="64"/>
                  </a:cubicBezTo>
                  <a:cubicBezTo>
                    <a:pt x="73" y="65"/>
                    <a:pt x="81" y="62"/>
                    <a:pt x="71" y="53"/>
                  </a:cubicBezTo>
                  <a:cubicBezTo>
                    <a:pt x="63" y="45"/>
                    <a:pt x="45" y="29"/>
                    <a:pt x="47" y="19"/>
                  </a:cubicBezTo>
                  <a:cubicBezTo>
                    <a:pt x="49" y="12"/>
                    <a:pt x="36" y="18"/>
                    <a:pt x="36" y="18"/>
                  </a:cubicBezTo>
                  <a:close/>
                </a:path>
              </a:pathLst>
            </a:custGeom>
            <a:solidFill>
              <a:srgbClr val="D0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Freeform 1140">
              <a:extLst>
                <a:ext uri="{FF2B5EF4-FFF2-40B4-BE49-F238E27FC236}">
                  <a16:creationId xmlns:a16="http://schemas.microsoft.com/office/drawing/2014/main" xmlns="" id="{0166AF84-2043-4E69-92C5-008E93063D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91276" y="4042040"/>
              <a:ext cx="92599" cy="52556"/>
            </a:xfrm>
            <a:custGeom>
              <a:avLst/>
              <a:gdLst>
                <a:gd name="T0" fmla="*/ 74 w 74"/>
                <a:gd name="T1" fmla="*/ 36 h 42"/>
                <a:gd name="T2" fmla="*/ 60 w 74"/>
                <a:gd name="T3" fmla="*/ 31 h 42"/>
                <a:gd name="T4" fmla="*/ 31 w 74"/>
                <a:gd name="T5" fmla="*/ 15 h 42"/>
                <a:gd name="T6" fmla="*/ 7 w 74"/>
                <a:gd name="T7" fmla="*/ 0 h 42"/>
                <a:gd name="T8" fmla="*/ 1 w 74"/>
                <a:gd name="T9" fmla="*/ 1 h 42"/>
                <a:gd name="T10" fmla="*/ 8 w 74"/>
                <a:gd name="T11" fmla="*/ 16 h 42"/>
                <a:gd name="T12" fmla="*/ 33 w 74"/>
                <a:gd name="T13" fmla="*/ 28 h 42"/>
                <a:gd name="T14" fmla="*/ 62 w 74"/>
                <a:gd name="T15" fmla="*/ 41 h 42"/>
                <a:gd name="T16" fmla="*/ 74 w 74"/>
                <a:gd name="T17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42">
                  <a:moveTo>
                    <a:pt x="74" y="36"/>
                  </a:moveTo>
                  <a:cubicBezTo>
                    <a:pt x="71" y="34"/>
                    <a:pt x="64" y="32"/>
                    <a:pt x="60" y="31"/>
                  </a:cubicBezTo>
                  <a:cubicBezTo>
                    <a:pt x="55" y="28"/>
                    <a:pt x="37" y="19"/>
                    <a:pt x="31" y="15"/>
                  </a:cubicBezTo>
                  <a:cubicBezTo>
                    <a:pt x="26" y="11"/>
                    <a:pt x="17" y="2"/>
                    <a:pt x="7" y="0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5"/>
                    <a:pt x="0" y="12"/>
                    <a:pt x="8" y="16"/>
                  </a:cubicBezTo>
                  <a:cubicBezTo>
                    <a:pt x="13" y="18"/>
                    <a:pt x="23" y="21"/>
                    <a:pt x="33" y="28"/>
                  </a:cubicBezTo>
                  <a:cubicBezTo>
                    <a:pt x="43" y="34"/>
                    <a:pt x="58" y="41"/>
                    <a:pt x="62" y="41"/>
                  </a:cubicBezTo>
                  <a:cubicBezTo>
                    <a:pt x="68" y="42"/>
                    <a:pt x="74" y="40"/>
                    <a:pt x="74" y="36"/>
                  </a:cubicBezTo>
                  <a:close/>
                </a:path>
              </a:pathLst>
            </a:custGeom>
            <a:solidFill>
              <a:srgbClr val="FA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Freeform 1141">
              <a:extLst>
                <a:ext uri="{FF2B5EF4-FFF2-40B4-BE49-F238E27FC236}">
                  <a16:creationId xmlns:a16="http://schemas.microsoft.com/office/drawing/2014/main" xmlns="" id="{AFCEB697-A5F8-4EDF-B247-2C94E18CF9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92527" y="4045794"/>
              <a:ext cx="88845" cy="50053"/>
            </a:xfrm>
            <a:custGeom>
              <a:avLst/>
              <a:gdLst>
                <a:gd name="T0" fmla="*/ 71 w 71"/>
                <a:gd name="T1" fmla="*/ 37 h 40"/>
                <a:gd name="T2" fmla="*/ 70 w 71"/>
                <a:gd name="T3" fmla="*/ 36 h 40"/>
                <a:gd name="T4" fmla="*/ 29 w 71"/>
                <a:gd name="T5" fmla="*/ 17 h 40"/>
                <a:gd name="T6" fmla="*/ 2 w 71"/>
                <a:gd name="T7" fmla="*/ 2 h 40"/>
                <a:gd name="T8" fmla="*/ 0 w 71"/>
                <a:gd name="T9" fmla="*/ 3 h 40"/>
                <a:gd name="T10" fmla="*/ 7 w 71"/>
                <a:gd name="T11" fmla="*/ 13 h 40"/>
                <a:gd name="T12" fmla="*/ 33 w 71"/>
                <a:gd name="T13" fmla="*/ 31 h 40"/>
                <a:gd name="T14" fmla="*/ 52 w 71"/>
                <a:gd name="T15" fmla="*/ 39 h 40"/>
                <a:gd name="T16" fmla="*/ 71 w 71"/>
                <a:gd name="T17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71" y="37"/>
                  </a:moveTo>
                  <a:cubicBezTo>
                    <a:pt x="70" y="36"/>
                    <a:pt x="70" y="36"/>
                    <a:pt x="70" y="36"/>
                  </a:cubicBezTo>
                  <a:cubicBezTo>
                    <a:pt x="67" y="33"/>
                    <a:pt x="42" y="26"/>
                    <a:pt x="29" y="17"/>
                  </a:cubicBezTo>
                  <a:cubicBezTo>
                    <a:pt x="17" y="8"/>
                    <a:pt x="14" y="0"/>
                    <a:pt x="2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6"/>
                    <a:pt x="1" y="10"/>
                    <a:pt x="7" y="13"/>
                  </a:cubicBezTo>
                  <a:cubicBezTo>
                    <a:pt x="12" y="15"/>
                    <a:pt x="26" y="21"/>
                    <a:pt x="33" y="31"/>
                  </a:cubicBezTo>
                  <a:cubicBezTo>
                    <a:pt x="39" y="38"/>
                    <a:pt x="48" y="39"/>
                    <a:pt x="52" y="39"/>
                  </a:cubicBezTo>
                  <a:cubicBezTo>
                    <a:pt x="57" y="40"/>
                    <a:pt x="69" y="39"/>
                    <a:pt x="71" y="37"/>
                  </a:cubicBezTo>
                  <a:close/>
                </a:path>
              </a:pathLst>
            </a:custGeom>
            <a:solidFill>
              <a:srgbClr val="8195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774803" y="3504585"/>
            <a:ext cx="57456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774803" y="4399935"/>
            <a:ext cx="57456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2018/11/24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Rectangle 832">
            <a:extLst>
              <a:ext uri="{FF2B5EF4-FFF2-40B4-BE49-F238E27FC236}">
                <a16:creationId xmlns:a16="http://schemas.microsoft.com/office/drawing/2014/main" xmlns="" id="{FC51712D-B1C7-40B5-B208-148E1F3399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2141538"/>
            <a:ext cx="12192000" cy="39290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2465022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477125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382962" y="4474987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grpSp>
        <p:nvGrpSpPr>
          <p:cNvPr id="818" name="组合 817">
            <a:extLst>
              <a:ext uri="{FF2B5EF4-FFF2-40B4-BE49-F238E27FC236}">
                <a16:creationId xmlns:a16="http://schemas.microsoft.com/office/drawing/2014/main" xmlns="" id="{F1AE5CBD-4C37-445D-A5EE-336447F32595}"/>
              </a:ext>
            </a:extLst>
          </p:cNvPr>
          <p:cNvGrpSpPr/>
          <p:nvPr userDrawn="1"/>
        </p:nvGrpSpPr>
        <p:grpSpPr>
          <a:xfrm>
            <a:off x="3960813" y="470483"/>
            <a:ext cx="3786188" cy="2669924"/>
            <a:chOff x="671513" y="844876"/>
            <a:chExt cx="5513387" cy="3887902"/>
          </a:xfrm>
        </p:grpSpPr>
        <p:sp>
          <p:nvSpPr>
            <p:cNvPr id="819" name="Freeform 875">
              <a:extLst>
                <a:ext uri="{FF2B5EF4-FFF2-40B4-BE49-F238E27FC236}">
                  <a16:creationId xmlns:a16="http://schemas.microsoft.com/office/drawing/2014/main" xmlns="" id="{AFDDF2B7-BE5F-4CD4-BA43-C1C3FF2F66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10838" y="1902255"/>
              <a:ext cx="4893976" cy="2830523"/>
            </a:xfrm>
            <a:custGeom>
              <a:avLst/>
              <a:gdLst>
                <a:gd name="T0" fmla="*/ 0 w 3911"/>
                <a:gd name="T1" fmla="*/ 1130 h 2262"/>
                <a:gd name="T2" fmla="*/ 1948 w 3911"/>
                <a:gd name="T3" fmla="*/ 0 h 2262"/>
                <a:gd name="T4" fmla="*/ 3911 w 3911"/>
                <a:gd name="T5" fmla="*/ 1132 h 2262"/>
                <a:gd name="T6" fmla="*/ 1964 w 3911"/>
                <a:gd name="T7" fmla="*/ 2262 h 2262"/>
                <a:gd name="T8" fmla="*/ 0 w 3911"/>
                <a:gd name="T9" fmla="*/ 1130 h 2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1" h="2262">
                  <a:moveTo>
                    <a:pt x="0" y="1130"/>
                  </a:moveTo>
                  <a:lnTo>
                    <a:pt x="1948" y="0"/>
                  </a:lnTo>
                  <a:lnTo>
                    <a:pt x="3911" y="1132"/>
                  </a:lnTo>
                  <a:lnTo>
                    <a:pt x="1964" y="2262"/>
                  </a:lnTo>
                  <a:lnTo>
                    <a:pt x="0" y="1130"/>
                  </a:lnTo>
                  <a:close/>
                </a:path>
              </a:pathLst>
            </a:custGeom>
            <a:solidFill>
              <a:srgbClr val="FFB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876">
              <a:extLst>
                <a:ext uri="{FF2B5EF4-FFF2-40B4-BE49-F238E27FC236}">
                  <a16:creationId xmlns:a16="http://schemas.microsoft.com/office/drawing/2014/main" xmlns="" id="{9B6225C1-BC0D-4ED0-84DC-B6179C5FAE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10838" y="1902255"/>
              <a:ext cx="4893976" cy="2830523"/>
            </a:xfrm>
            <a:custGeom>
              <a:avLst/>
              <a:gdLst>
                <a:gd name="T0" fmla="*/ 0 w 3911"/>
                <a:gd name="T1" fmla="*/ 1130 h 2262"/>
                <a:gd name="T2" fmla="*/ 1948 w 3911"/>
                <a:gd name="T3" fmla="*/ 0 h 2262"/>
                <a:gd name="T4" fmla="*/ 3911 w 3911"/>
                <a:gd name="T5" fmla="*/ 1132 h 2262"/>
                <a:gd name="T6" fmla="*/ 1964 w 3911"/>
                <a:gd name="T7" fmla="*/ 2262 h 2262"/>
                <a:gd name="T8" fmla="*/ 0 w 3911"/>
                <a:gd name="T9" fmla="*/ 1130 h 2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1" h="2262">
                  <a:moveTo>
                    <a:pt x="0" y="1130"/>
                  </a:moveTo>
                  <a:lnTo>
                    <a:pt x="1948" y="0"/>
                  </a:lnTo>
                  <a:lnTo>
                    <a:pt x="3911" y="1132"/>
                  </a:lnTo>
                  <a:lnTo>
                    <a:pt x="1964" y="2262"/>
                  </a:lnTo>
                  <a:lnTo>
                    <a:pt x="0" y="11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878">
              <a:extLst>
                <a:ext uri="{FF2B5EF4-FFF2-40B4-BE49-F238E27FC236}">
                  <a16:creationId xmlns:a16="http://schemas.microsoft.com/office/drawing/2014/main" xmlns="" id="{E6BFD6E9-8B9E-41E4-BA2D-46FEE88BED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1513" y="1927282"/>
              <a:ext cx="1358951" cy="787091"/>
            </a:xfrm>
            <a:custGeom>
              <a:avLst/>
              <a:gdLst>
                <a:gd name="T0" fmla="*/ 0 w 1086"/>
                <a:gd name="T1" fmla="*/ 315 h 629"/>
                <a:gd name="T2" fmla="*/ 541 w 1086"/>
                <a:gd name="T3" fmla="*/ 0 h 629"/>
                <a:gd name="T4" fmla="*/ 1086 w 1086"/>
                <a:gd name="T5" fmla="*/ 315 h 629"/>
                <a:gd name="T6" fmla="*/ 545 w 1086"/>
                <a:gd name="T7" fmla="*/ 629 h 629"/>
                <a:gd name="T8" fmla="*/ 0 w 1086"/>
                <a:gd name="T9" fmla="*/ 315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6" h="629">
                  <a:moveTo>
                    <a:pt x="0" y="315"/>
                  </a:moveTo>
                  <a:lnTo>
                    <a:pt x="541" y="0"/>
                  </a:lnTo>
                  <a:lnTo>
                    <a:pt x="1086" y="315"/>
                  </a:lnTo>
                  <a:lnTo>
                    <a:pt x="545" y="629"/>
                  </a:lnTo>
                  <a:lnTo>
                    <a:pt x="0" y="315"/>
                  </a:lnTo>
                  <a:close/>
                </a:path>
              </a:pathLst>
            </a:custGeom>
            <a:solidFill>
              <a:srgbClr val="FFB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879">
              <a:extLst>
                <a:ext uri="{FF2B5EF4-FFF2-40B4-BE49-F238E27FC236}">
                  <a16:creationId xmlns:a16="http://schemas.microsoft.com/office/drawing/2014/main" xmlns="" id="{643BDA28-F096-4B09-9D4E-0962A0946F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66740" y="2102469"/>
              <a:ext cx="618160" cy="357882"/>
            </a:xfrm>
            <a:custGeom>
              <a:avLst/>
              <a:gdLst>
                <a:gd name="T0" fmla="*/ 0 w 494"/>
                <a:gd name="T1" fmla="*/ 143 h 286"/>
                <a:gd name="T2" fmla="*/ 246 w 494"/>
                <a:gd name="T3" fmla="*/ 0 h 286"/>
                <a:gd name="T4" fmla="*/ 494 w 494"/>
                <a:gd name="T5" fmla="*/ 143 h 286"/>
                <a:gd name="T6" fmla="*/ 248 w 494"/>
                <a:gd name="T7" fmla="*/ 286 h 286"/>
                <a:gd name="T8" fmla="*/ 0 w 494"/>
                <a:gd name="T9" fmla="*/ 14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286">
                  <a:moveTo>
                    <a:pt x="0" y="143"/>
                  </a:moveTo>
                  <a:lnTo>
                    <a:pt x="246" y="0"/>
                  </a:lnTo>
                  <a:lnTo>
                    <a:pt x="494" y="143"/>
                  </a:lnTo>
                  <a:lnTo>
                    <a:pt x="248" y="286"/>
                  </a:lnTo>
                  <a:lnTo>
                    <a:pt x="0" y="143"/>
                  </a:lnTo>
                  <a:close/>
                </a:path>
              </a:pathLst>
            </a:custGeom>
            <a:solidFill>
              <a:srgbClr val="FFB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880">
              <a:extLst>
                <a:ext uri="{FF2B5EF4-FFF2-40B4-BE49-F238E27FC236}">
                  <a16:creationId xmlns:a16="http://schemas.microsoft.com/office/drawing/2014/main" xmlns="" id="{C94C49A7-D28D-4E3C-B4D6-8FDF5999A4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2657" y="1401721"/>
              <a:ext cx="585625" cy="339112"/>
            </a:xfrm>
            <a:custGeom>
              <a:avLst/>
              <a:gdLst>
                <a:gd name="T0" fmla="*/ 0 w 468"/>
                <a:gd name="T1" fmla="*/ 135 h 271"/>
                <a:gd name="T2" fmla="*/ 233 w 468"/>
                <a:gd name="T3" fmla="*/ 0 h 271"/>
                <a:gd name="T4" fmla="*/ 468 w 468"/>
                <a:gd name="T5" fmla="*/ 135 h 271"/>
                <a:gd name="T6" fmla="*/ 235 w 468"/>
                <a:gd name="T7" fmla="*/ 271 h 271"/>
                <a:gd name="T8" fmla="*/ 0 w 468"/>
                <a:gd name="T9" fmla="*/ 135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271">
                  <a:moveTo>
                    <a:pt x="0" y="135"/>
                  </a:moveTo>
                  <a:lnTo>
                    <a:pt x="233" y="0"/>
                  </a:lnTo>
                  <a:lnTo>
                    <a:pt x="468" y="135"/>
                  </a:lnTo>
                  <a:lnTo>
                    <a:pt x="235" y="271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FFB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881">
              <a:extLst>
                <a:ext uri="{FF2B5EF4-FFF2-40B4-BE49-F238E27FC236}">
                  <a16:creationId xmlns:a16="http://schemas.microsoft.com/office/drawing/2014/main" xmlns="" id="{2D7EDEC6-C6D6-4A68-9877-57600D0A7A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81222" y="1534363"/>
              <a:ext cx="444225" cy="256524"/>
            </a:xfrm>
            <a:custGeom>
              <a:avLst/>
              <a:gdLst>
                <a:gd name="T0" fmla="*/ 0 w 355"/>
                <a:gd name="T1" fmla="*/ 103 h 205"/>
                <a:gd name="T2" fmla="*/ 177 w 355"/>
                <a:gd name="T3" fmla="*/ 0 h 205"/>
                <a:gd name="T4" fmla="*/ 355 w 355"/>
                <a:gd name="T5" fmla="*/ 103 h 205"/>
                <a:gd name="T6" fmla="*/ 178 w 355"/>
                <a:gd name="T7" fmla="*/ 205 h 205"/>
                <a:gd name="T8" fmla="*/ 0 w 355"/>
                <a:gd name="T9" fmla="*/ 10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5" h="205">
                  <a:moveTo>
                    <a:pt x="0" y="103"/>
                  </a:moveTo>
                  <a:lnTo>
                    <a:pt x="177" y="0"/>
                  </a:lnTo>
                  <a:lnTo>
                    <a:pt x="355" y="103"/>
                  </a:lnTo>
                  <a:lnTo>
                    <a:pt x="178" y="205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B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882">
              <a:extLst>
                <a:ext uri="{FF2B5EF4-FFF2-40B4-BE49-F238E27FC236}">
                  <a16:creationId xmlns:a16="http://schemas.microsoft.com/office/drawing/2014/main" xmlns="" id="{9F1FE721-7C65-430E-86A5-6D7873ECDE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28175" y="3073506"/>
              <a:ext cx="31284" cy="28781"/>
            </a:xfrm>
            <a:custGeom>
              <a:avLst/>
              <a:gdLst>
                <a:gd name="T0" fmla="*/ 5 w 25"/>
                <a:gd name="T1" fmla="*/ 0 h 23"/>
                <a:gd name="T2" fmla="*/ 7 w 25"/>
                <a:gd name="T3" fmla="*/ 0 h 23"/>
                <a:gd name="T4" fmla="*/ 25 w 25"/>
                <a:gd name="T5" fmla="*/ 10 h 23"/>
                <a:gd name="T6" fmla="*/ 24 w 25"/>
                <a:gd name="T7" fmla="*/ 23 h 23"/>
                <a:gd name="T8" fmla="*/ 19 w 25"/>
                <a:gd name="T9" fmla="*/ 21 h 23"/>
                <a:gd name="T10" fmla="*/ 19 w 25"/>
                <a:gd name="T11" fmla="*/ 14 h 23"/>
                <a:gd name="T12" fmla="*/ 1 w 25"/>
                <a:gd name="T13" fmla="*/ 3 h 23"/>
                <a:gd name="T14" fmla="*/ 0 w 25"/>
                <a:gd name="T15" fmla="*/ 3 h 23"/>
                <a:gd name="T16" fmla="*/ 5 w 25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5" y="0"/>
                  </a:moveTo>
                  <a:cubicBezTo>
                    <a:pt x="6" y="0"/>
                    <a:pt x="6" y="0"/>
                    <a:pt x="7" y="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94C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883">
              <a:extLst>
                <a:ext uri="{FF2B5EF4-FFF2-40B4-BE49-F238E27FC236}">
                  <a16:creationId xmlns:a16="http://schemas.microsoft.com/office/drawing/2014/main" xmlns="" id="{ED5747B2-A469-4761-81DD-7647E69979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44442" y="3071003"/>
              <a:ext cx="35037" cy="31284"/>
            </a:xfrm>
            <a:custGeom>
              <a:avLst/>
              <a:gdLst>
                <a:gd name="T0" fmla="*/ 22 w 28"/>
                <a:gd name="T1" fmla="*/ 0 h 25"/>
                <a:gd name="T2" fmla="*/ 21 w 28"/>
                <a:gd name="T3" fmla="*/ 1 h 25"/>
                <a:gd name="T4" fmla="*/ 0 w 28"/>
                <a:gd name="T5" fmla="*/ 12 h 25"/>
                <a:gd name="T6" fmla="*/ 0 w 28"/>
                <a:gd name="T7" fmla="*/ 25 h 25"/>
                <a:gd name="T8" fmla="*/ 6 w 28"/>
                <a:gd name="T9" fmla="*/ 23 h 25"/>
                <a:gd name="T10" fmla="*/ 6 w 28"/>
                <a:gd name="T11" fmla="*/ 16 h 25"/>
                <a:gd name="T12" fmla="*/ 26 w 28"/>
                <a:gd name="T13" fmla="*/ 4 h 25"/>
                <a:gd name="T14" fmla="*/ 28 w 28"/>
                <a:gd name="T15" fmla="*/ 4 h 25"/>
                <a:gd name="T16" fmla="*/ 22 w 28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5">
                  <a:moveTo>
                    <a:pt x="22" y="0"/>
                  </a:moveTo>
                  <a:cubicBezTo>
                    <a:pt x="22" y="0"/>
                    <a:pt x="21" y="0"/>
                    <a:pt x="21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3"/>
                    <a:pt x="27" y="3"/>
                    <a:pt x="28" y="4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7C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884">
              <a:extLst>
                <a:ext uri="{FF2B5EF4-FFF2-40B4-BE49-F238E27FC236}">
                  <a16:creationId xmlns:a16="http://schemas.microsoft.com/office/drawing/2014/main" xmlns="" id="{FF4A47B9-4890-4741-9998-A9D81876CA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26923" y="3074758"/>
              <a:ext cx="52556" cy="30032"/>
            </a:xfrm>
            <a:custGeom>
              <a:avLst/>
              <a:gdLst>
                <a:gd name="T0" fmla="*/ 0 w 42"/>
                <a:gd name="T1" fmla="*/ 4 h 24"/>
                <a:gd name="T2" fmla="*/ 2 w 42"/>
                <a:gd name="T3" fmla="*/ 2 h 24"/>
                <a:gd name="T4" fmla="*/ 20 w 42"/>
                <a:gd name="T5" fmla="*/ 13 h 24"/>
                <a:gd name="T6" fmla="*/ 40 w 42"/>
                <a:gd name="T7" fmla="*/ 1 h 24"/>
                <a:gd name="T8" fmla="*/ 42 w 42"/>
                <a:gd name="T9" fmla="*/ 2 h 24"/>
                <a:gd name="T10" fmla="*/ 42 w 42"/>
                <a:gd name="T11" fmla="*/ 10 h 24"/>
                <a:gd name="T12" fmla="*/ 40 w 42"/>
                <a:gd name="T13" fmla="*/ 14 h 24"/>
                <a:gd name="T14" fmla="*/ 24 w 42"/>
                <a:gd name="T15" fmla="*/ 23 h 24"/>
                <a:gd name="T16" fmla="*/ 16 w 42"/>
                <a:gd name="T17" fmla="*/ 23 h 24"/>
                <a:gd name="T18" fmla="*/ 2 w 42"/>
                <a:gd name="T19" fmla="*/ 15 h 24"/>
                <a:gd name="T20" fmla="*/ 0 w 42"/>
                <a:gd name="T21" fmla="*/ 12 h 24"/>
                <a:gd name="T22" fmla="*/ 0 w 42"/>
                <a:gd name="T23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4">
                  <a:moveTo>
                    <a:pt x="0" y="4"/>
                  </a:moveTo>
                  <a:cubicBezTo>
                    <a:pt x="0" y="2"/>
                    <a:pt x="1" y="2"/>
                    <a:pt x="2" y="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0"/>
                    <a:pt x="42" y="1"/>
                    <a:pt x="42" y="2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3"/>
                    <a:pt x="40" y="14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2" y="24"/>
                    <a:pt x="18" y="24"/>
                    <a:pt x="16" y="2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3"/>
                    <a:pt x="0" y="12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5A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885">
              <a:extLst>
                <a:ext uri="{FF2B5EF4-FFF2-40B4-BE49-F238E27FC236}">
                  <a16:creationId xmlns:a16="http://schemas.microsoft.com/office/drawing/2014/main" xmlns="" id="{469C6F22-7F5E-4660-87C1-7DE2E5DCFD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88026" y="3076009"/>
              <a:ext cx="102610" cy="137647"/>
            </a:xfrm>
            <a:custGeom>
              <a:avLst/>
              <a:gdLst>
                <a:gd name="T0" fmla="*/ 0 w 82"/>
                <a:gd name="T1" fmla="*/ 87 h 110"/>
                <a:gd name="T2" fmla="*/ 8 w 82"/>
                <a:gd name="T3" fmla="*/ 95 h 110"/>
                <a:gd name="T4" fmla="*/ 42 w 82"/>
                <a:gd name="T5" fmla="*/ 106 h 110"/>
                <a:gd name="T6" fmla="*/ 82 w 82"/>
                <a:gd name="T7" fmla="*/ 25 h 110"/>
                <a:gd name="T8" fmla="*/ 51 w 82"/>
                <a:gd name="T9" fmla="*/ 6 h 110"/>
                <a:gd name="T10" fmla="*/ 13 w 82"/>
                <a:gd name="T11" fmla="*/ 27 h 110"/>
                <a:gd name="T12" fmla="*/ 0 w 82"/>
                <a:gd name="T13" fmla="*/ 8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10">
                  <a:moveTo>
                    <a:pt x="0" y="87"/>
                  </a:moveTo>
                  <a:cubicBezTo>
                    <a:pt x="0" y="87"/>
                    <a:pt x="3" y="91"/>
                    <a:pt x="8" y="95"/>
                  </a:cubicBezTo>
                  <a:cubicBezTo>
                    <a:pt x="17" y="102"/>
                    <a:pt x="29" y="110"/>
                    <a:pt x="42" y="106"/>
                  </a:cubicBezTo>
                  <a:cubicBezTo>
                    <a:pt x="50" y="104"/>
                    <a:pt x="82" y="25"/>
                    <a:pt x="82" y="25"/>
                  </a:cubicBezTo>
                  <a:cubicBezTo>
                    <a:pt x="82" y="25"/>
                    <a:pt x="76" y="12"/>
                    <a:pt x="51" y="6"/>
                  </a:cubicBezTo>
                  <a:cubicBezTo>
                    <a:pt x="25" y="0"/>
                    <a:pt x="13" y="27"/>
                    <a:pt x="13" y="27"/>
                  </a:cubicBezTo>
                  <a:lnTo>
                    <a:pt x="0" y="87"/>
                  </a:lnTo>
                  <a:close/>
                </a:path>
              </a:pathLst>
            </a:custGeom>
            <a:solidFill>
              <a:srgbClr val="04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886">
              <a:extLst>
                <a:ext uri="{FF2B5EF4-FFF2-40B4-BE49-F238E27FC236}">
                  <a16:creationId xmlns:a16="http://schemas.microsoft.com/office/drawing/2014/main" xmlns="" id="{BE8DB95C-DF75-4871-9FD6-10142328AD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09298" y="3089774"/>
              <a:ext cx="87594" cy="121380"/>
            </a:xfrm>
            <a:custGeom>
              <a:avLst/>
              <a:gdLst>
                <a:gd name="T0" fmla="*/ 35 w 70"/>
                <a:gd name="T1" fmla="*/ 11 h 97"/>
                <a:gd name="T2" fmla="*/ 70 w 70"/>
                <a:gd name="T3" fmla="*/ 31 h 97"/>
                <a:gd name="T4" fmla="*/ 35 w 70"/>
                <a:gd name="T5" fmla="*/ 91 h 97"/>
                <a:gd name="T6" fmla="*/ 16 w 70"/>
                <a:gd name="T7" fmla="*/ 96 h 97"/>
                <a:gd name="T8" fmla="*/ 0 w 70"/>
                <a:gd name="T9" fmla="*/ 71 h 97"/>
                <a:gd name="T10" fmla="*/ 35 w 70"/>
                <a:gd name="T11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97">
                  <a:moveTo>
                    <a:pt x="35" y="11"/>
                  </a:moveTo>
                  <a:cubicBezTo>
                    <a:pt x="54" y="0"/>
                    <a:pt x="70" y="9"/>
                    <a:pt x="70" y="31"/>
                  </a:cubicBezTo>
                  <a:cubicBezTo>
                    <a:pt x="70" y="53"/>
                    <a:pt x="54" y="80"/>
                    <a:pt x="35" y="91"/>
                  </a:cubicBezTo>
                  <a:cubicBezTo>
                    <a:pt x="28" y="96"/>
                    <a:pt x="21" y="97"/>
                    <a:pt x="16" y="96"/>
                  </a:cubicBezTo>
                  <a:cubicBezTo>
                    <a:pt x="6" y="94"/>
                    <a:pt x="0" y="85"/>
                    <a:pt x="0" y="71"/>
                  </a:cubicBezTo>
                  <a:cubicBezTo>
                    <a:pt x="0" y="49"/>
                    <a:pt x="16" y="22"/>
                    <a:pt x="35" y="11"/>
                  </a:cubicBezTo>
                  <a:close/>
                </a:path>
              </a:pathLst>
            </a:custGeom>
            <a:solidFill>
              <a:srgbClr val="3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887">
              <a:extLst>
                <a:ext uri="{FF2B5EF4-FFF2-40B4-BE49-F238E27FC236}">
                  <a16:creationId xmlns:a16="http://schemas.microsoft.com/office/drawing/2014/main" xmlns="" id="{863A19AE-C6AC-404A-AAEB-40EC6E81C4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24314" y="3117303"/>
              <a:ext cx="60064" cy="75080"/>
            </a:xfrm>
            <a:custGeom>
              <a:avLst/>
              <a:gdLst>
                <a:gd name="T0" fmla="*/ 14 w 48"/>
                <a:gd name="T1" fmla="*/ 60 h 60"/>
                <a:gd name="T2" fmla="*/ 0 w 48"/>
                <a:gd name="T3" fmla="*/ 43 h 60"/>
                <a:gd name="T4" fmla="*/ 23 w 48"/>
                <a:gd name="T5" fmla="*/ 4 h 60"/>
                <a:gd name="T6" fmla="*/ 34 w 48"/>
                <a:gd name="T7" fmla="*/ 0 h 60"/>
                <a:gd name="T8" fmla="*/ 48 w 48"/>
                <a:gd name="T9" fmla="*/ 18 h 60"/>
                <a:gd name="T10" fmla="*/ 25 w 48"/>
                <a:gd name="T11" fmla="*/ 57 h 60"/>
                <a:gd name="T12" fmla="*/ 14 w 48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0">
                  <a:moveTo>
                    <a:pt x="14" y="60"/>
                  </a:moveTo>
                  <a:cubicBezTo>
                    <a:pt x="6" y="60"/>
                    <a:pt x="0" y="53"/>
                    <a:pt x="0" y="43"/>
                  </a:cubicBezTo>
                  <a:cubicBezTo>
                    <a:pt x="0" y="28"/>
                    <a:pt x="10" y="11"/>
                    <a:pt x="23" y="4"/>
                  </a:cubicBezTo>
                  <a:cubicBezTo>
                    <a:pt x="26" y="1"/>
                    <a:pt x="30" y="0"/>
                    <a:pt x="34" y="0"/>
                  </a:cubicBezTo>
                  <a:cubicBezTo>
                    <a:pt x="42" y="0"/>
                    <a:pt x="48" y="7"/>
                    <a:pt x="48" y="18"/>
                  </a:cubicBezTo>
                  <a:cubicBezTo>
                    <a:pt x="48" y="32"/>
                    <a:pt x="37" y="50"/>
                    <a:pt x="25" y="57"/>
                  </a:cubicBezTo>
                  <a:cubicBezTo>
                    <a:pt x="21" y="59"/>
                    <a:pt x="18" y="60"/>
                    <a:pt x="14" y="60"/>
                  </a:cubicBezTo>
                  <a:close/>
                </a:path>
              </a:pathLst>
            </a:custGeom>
            <a:solidFill>
              <a:srgbClr val="9AAF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888">
              <a:extLst>
                <a:ext uri="{FF2B5EF4-FFF2-40B4-BE49-F238E27FC236}">
                  <a16:creationId xmlns:a16="http://schemas.microsoft.com/office/drawing/2014/main" xmlns="" id="{C0E7E22D-4AB7-4DB4-8DA4-0CA596371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33074" y="3122309"/>
              <a:ext cx="48803" cy="68824"/>
            </a:xfrm>
            <a:custGeom>
              <a:avLst/>
              <a:gdLst>
                <a:gd name="T0" fmla="*/ 0 w 39"/>
                <a:gd name="T1" fmla="*/ 52 h 55"/>
                <a:gd name="T2" fmla="*/ 7 w 39"/>
                <a:gd name="T3" fmla="*/ 55 h 55"/>
                <a:gd name="T4" fmla="*/ 17 w 39"/>
                <a:gd name="T5" fmla="*/ 52 h 55"/>
                <a:gd name="T6" fmla="*/ 39 w 39"/>
                <a:gd name="T7" fmla="*/ 14 h 55"/>
                <a:gd name="T8" fmla="*/ 33 w 39"/>
                <a:gd name="T9" fmla="*/ 0 h 55"/>
                <a:gd name="T10" fmla="*/ 33 w 39"/>
                <a:gd name="T11" fmla="*/ 0 h 55"/>
                <a:gd name="T12" fmla="*/ 0 w 39"/>
                <a:gd name="T13" fmla="*/ 5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5">
                  <a:moveTo>
                    <a:pt x="0" y="52"/>
                  </a:moveTo>
                  <a:cubicBezTo>
                    <a:pt x="2" y="54"/>
                    <a:pt x="4" y="55"/>
                    <a:pt x="7" y="55"/>
                  </a:cubicBezTo>
                  <a:cubicBezTo>
                    <a:pt x="10" y="55"/>
                    <a:pt x="14" y="54"/>
                    <a:pt x="17" y="52"/>
                  </a:cubicBezTo>
                  <a:cubicBezTo>
                    <a:pt x="29" y="45"/>
                    <a:pt x="39" y="28"/>
                    <a:pt x="39" y="14"/>
                  </a:cubicBezTo>
                  <a:cubicBezTo>
                    <a:pt x="39" y="7"/>
                    <a:pt x="37" y="2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5" y="33"/>
                    <a:pt x="0" y="52"/>
                  </a:cubicBezTo>
                  <a:close/>
                </a:path>
              </a:pathLst>
            </a:custGeom>
            <a:solidFill>
              <a:srgbClr val="859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889">
              <a:extLst>
                <a:ext uri="{FF2B5EF4-FFF2-40B4-BE49-F238E27FC236}">
                  <a16:creationId xmlns:a16="http://schemas.microsoft.com/office/drawing/2014/main" xmlns="" id="{97F26C5D-3E51-46BC-9681-6FC64D7081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36827" y="3134822"/>
              <a:ext cx="35037" cy="45048"/>
            </a:xfrm>
            <a:custGeom>
              <a:avLst/>
              <a:gdLst>
                <a:gd name="T0" fmla="*/ 8 w 28"/>
                <a:gd name="T1" fmla="*/ 36 h 36"/>
                <a:gd name="T2" fmla="*/ 0 w 28"/>
                <a:gd name="T3" fmla="*/ 25 h 36"/>
                <a:gd name="T4" fmla="*/ 14 w 28"/>
                <a:gd name="T5" fmla="*/ 2 h 36"/>
                <a:gd name="T6" fmla="*/ 20 w 28"/>
                <a:gd name="T7" fmla="*/ 0 h 36"/>
                <a:gd name="T8" fmla="*/ 28 w 28"/>
                <a:gd name="T9" fmla="*/ 10 h 36"/>
                <a:gd name="T10" fmla="*/ 15 w 28"/>
                <a:gd name="T11" fmla="*/ 34 h 36"/>
                <a:gd name="T12" fmla="*/ 8 w 28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6">
                  <a:moveTo>
                    <a:pt x="8" y="36"/>
                  </a:moveTo>
                  <a:cubicBezTo>
                    <a:pt x="3" y="36"/>
                    <a:pt x="0" y="32"/>
                    <a:pt x="0" y="25"/>
                  </a:cubicBezTo>
                  <a:cubicBezTo>
                    <a:pt x="0" y="17"/>
                    <a:pt x="6" y="6"/>
                    <a:pt x="14" y="2"/>
                  </a:cubicBezTo>
                  <a:cubicBezTo>
                    <a:pt x="16" y="1"/>
                    <a:pt x="18" y="0"/>
                    <a:pt x="20" y="0"/>
                  </a:cubicBezTo>
                  <a:cubicBezTo>
                    <a:pt x="25" y="0"/>
                    <a:pt x="28" y="4"/>
                    <a:pt x="28" y="10"/>
                  </a:cubicBezTo>
                  <a:cubicBezTo>
                    <a:pt x="28" y="19"/>
                    <a:pt x="22" y="29"/>
                    <a:pt x="15" y="34"/>
                  </a:cubicBezTo>
                  <a:cubicBezTo>
                    <a:pt x="12" y="35"/>
                    <a:pt x="10" y="36"/>
                    <a:pt x="8" y="36"/>
                  </a:cubicBezTo>
                  <a:close/>
                </a:path>
              </a:pathLst>
            </a:custGeom>
            <a:solidFill>
              <a:srgbClr val="AEC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890">
              <a:extLst>
                <a:ext uri="{FF2B5EF4-FFF2-40B4-BE49-F238E27FC236}">
                  <a16:creationId xmlns:a16="http://schemas.microsoft.com/office/drawing/2014/main" xmlns="" id="{16045560-7AE4-4AB4-A874-C8E7AA1651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7587" y="2932105"/>
              <a:ext cx="593133" cy="361637"/>
            </a:xfrm>
            <a:custGeom>
              <a:avLst/>
              <a:gdLst>
                <a:gd name="T0" fmla="*/ 5 w 474"/>
                <a:gd name="T1" fmla="*/ 168 h 289"/>
                <a:gd name="T2" fmla="*/ 290 w 474"/>
                <a:gd name="T3" fmla="*/ 1 h 289"/>
                <a:gd name="T4" fmla="*/ 294 w 474"/>
                <a:gd name="T5" fmla="*/ 0 h 289"/>
                <a:gd name="T6" fmla="*/ 474 w 474"/>
                <a:gd name="T7" fmla="*/ 106 h 289"/>
                <a:gd name="T8" fmla="*/ 471 w 474"/>
                <a:gd name="T9" fmla="*/ 106 h 289"/>
                <a:gd name="T10" fmla="*/ 185 w 474"/>
                <a:gd name="T11" fmla="*/ 274 h 289"/>
                <a:gd name="T12" fmla="*/ 180 w 474"/>
                <a:gd name="T13" fmla="*/ 283 h 289"/>
                <a:gd name="T14" fmla="*/ 180 w 474"/>
                <a:gd name="T15" fmla="*/ 285 h 289"/>
                <a:gd name="T16" fmla="*/ 181 w 474"/>
                <a:gd name="T17" fmla="*/ 289 h 289"/>
                <a:gd name="T18" fmla="*/ 1 w 474"/>
                <a:gd name="T19" fmla="*/ 183 h 289"/>
                <a:gd name="T20" fmla="*/ 0 w 474"/>
                <a:gd name="T21" fmla="*/ 179 h 289"/>
                <a:gd name="T22" fmla="*/ 0 w 474"/>
                <a:gd name="T23" fmla="*/ 177 h 289"/>
                <a:gd name="T24" fmla="*/ 5 w 474"/>
                <a:gd name="T25" fmla="*/ 16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4" h="289">
                  <a:moveTo>
                    <a:pt x="5" y="168"/>
                  </a:moveTo>
                  <a:cubicBezTo>
                    <a:pt x="290" y="1"/>
                    <a:pt x="290" y="1"/>
                    <a:pt x="290" y="1"/>
                  </a:cubicBezTo>
                  <a:cubicBezTo>
                    <a:pt x="292" y="0"/>
                    <a:pt x="293" y="0"/>
                    <a:pt x="294" y="0"/>
                  </a:cubicBezTo>
                  <a:cubicBezTo>
                    <a:pt x="357" y="37"/>
                    <a:pt x="412" y="70"/>
                    <a:pt x="474" y="106"/>
                  </a:cubicBezTo>
                  <a:cubicBezTo>
                    <a:pt x="473" y="105"/>
                    <a:pt x="472" y="105"/>
                    <a:pt x="471" y="106"/>
                  </a:cubicBezTo>
                  <a:cubicBezTo>
                    <a:pt x="185" y="274"/>
                    <a:pt x="185" y="274"/>
                    <a:pt x="185" y="274"/>
                  </a:cubicBezTo>
                  <a:cubicBezTo>
                    <a:pt x="182" y="275"/>
                    <a:pt x="180" y="279"/>
                    <a:pt x="180" y="283"/>
                  </a:cubicBezTo>
                  <a:cubicBezTo>
                    <a:pt x="180" y="285"/>
                    <a:pt x="180" y="285"/>
                    <a:pt x="180" y="285"/>
                  </a:cubicBezTo>
                  <a:cubicBezTo>
                    <a:pt x="180" y="287"/>
                    <a:pt x="180" y="288"/>
                    <a:pt x="181" y="289"/>
                  </a:cubicBezTo>
                  <a:cubicBezTo>
                    <a:pt x="1" y="183"/>
                    <a:pt x="1" y="183"/>
                    <a:pt x="1" y="183"/>
                  </a:cubicBezTo>
                  <a:cubicBezTo>
                    <a:pt x="0" y="183"/>
                    <a:pt x="0" y="181"/>
                    <a:pt x="0" y="179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4"/>
                    <a:pt x="2" y="170"/>
                    <a:pt x="5" y="168"/>
                  </a:cubicBezTo>
                </a:path>
              </a:pathLst>
            </a:custGeom>
            <a:solidFill>
              <a:srgbClr val="AD1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891">
              <a:extLst>
                <a:ext uri="{FF2B5EF4-FFF2-40B4-BE49-F238E27FC236}">
                  <a16:creationId xmlns:a16="http://schemas.microsoft.com/office/drawing/2014/main" xmlns="" id="{87A60252-A6E1-4C7D-A10E-378D751ED7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02828" y="3063495"/>
              <a:ext cx="370395" cy="231498"/>
            </a:xfrm>
            <a:custGeom>
              <a:avLst/>
              <a:gdLst>
                <a:gd name="T0" fmla="*/ 5 w 296"/>
                <a:gd name="T1" fmla="*/ 169 h 185"/>
                <a:gd name="T2" fmla="*/ 0 w 296"/>
                <a:gd name="T3" fmla="*/ 178 h 185"/>
                <a:gd name="T4" fmla="*/ 0 w 296"/>
                <a:gd name="T5" fmla="*/ 180 h 185"/>
                <a:gd name="T6" fmla="*/ 5 w 296"/>
                <a:gd name="T7" fmla="*/ 183 h 185"/>
                <a:gd name="T8" fmla="*/ 291 w 296"/>
                <a:gd name="T9" fmla="*/ 16 h 185"/>
                <a:gd name="T10" fmla="*/ 296 w 296"/>
                <a:gd name="T11" fmla="*/ 7 h 185"/>
                <a:gd name="T12" fmla="*/ 296 w 296"/>
                <a:gd name="T13" fmla="*/ 4 h 185"/>
                <a:gd name="T14" fmla="*/ 291 w 296"/>
                <a:gd name="T15" fmla="*/ 1 h 185"/>
                <a:gd name="T16" fmla="*/ 5 w 296"/>
                <a:gd name="T17" fmla="*/ 16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185">
                  <a:moveTo>
                    <a:pt x="5" y="169"/>
                  </a:moveTo>
                  <a:cubicBezTo>
                    <a:pt x="2" y="170"/>
                    <a:pt x="0" y="174"/>
                    <a:pt x="0" y="178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4"/>
                    <a:pt x="2" y="185"/>
                    <a:pt x="5" y="183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4" y="14"/>
                    <a:pt x="296" y="10"/>
                    <a:pt x="296" y="7"/>
                  </a:cubicBezTo>
                  <a:cubicBezTo>
                    <a:pt x="296" y="4"/>
                    <a:pt x="296" y="4"/>
                    <a:pt x="296" y="4"/>
                  </a:cubicBezTo>
                  <a:cubicBezTo>
                    <a:pt x="296" y="1"/>
                    <a:pt x="293" y="0"/>
                    <a:pt x="291" y="1"/>
                  </a:cubicBezTo>
                  <a:lnTo>
                    <a:pt x="5" y="169"/>
                  </a:lnTo>
                  <a:close/>
                </a:path>
              </a:pathLst>
            </a:custGeom>
            <a:solidFill>
              <a:srgbClr val="DC2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892">
              <a:extLst>
                <a:ext uri="{FF2B5EF4-FFF2-40B4-BE49-F238E27FC236}">
                  <a16:creationId xmlns:a16="http://schemas.microsoft.com/office/drawing/2014/main" xmlns="" id="{5A9A0463-B822-4155-89E0-106DDAB09D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0079" y="2655560"/>
              <a:ext cx="609401" cy="619412"/>
            </a:xfrm>
            <a:custGeom>
              <a:avLst/>
              <a:gdLst>
                <a:gd name="T0" fmla="*/ 206 w 487"/>
                <a:gd name="T1" fmla="*/ 274 h 495"/>
                <a:gd name="T2" fmla="*/ 483 w 487"/>
                <a:gd name="T3" fmla="*/ 120 h 495"/>
                <a:gd name="T4" fmla="*/ 483 w 487"/>
                <a:gd name="T5" fmla="*/ 112 h 495"/>
                <a:gd name="T6" fmla="*/ 292 w 487"/>
                <a:gd name="T7" fmla="*/ 3 h 495"/>
                <a:gd name="T8" fmla="*/ 280 w 487"/>
                <a:gd name="T9" fmla="*/ 4 h 495"/>
                <a:gd name="T10" fmla="*/ 11 w 487"/>
                <a:gd name="T11" fmla="*/ 162 h 495"/>
                <a:gd name="T12" fmla="*/ 0 w 487"/>
                <a:gd name="T13" fmla="*/ 182 h 495"/>
                <a:gd name="T14" fmla="*/ 20 w 487"/>
                <a:gd name="T15" fmla="*/ 414 h 495"/>
                <a:gd name="T16" fmla="*/ 195 w 487"/>
                <a:gd name="T17" fmla="*/ 495 h 495"/>
                <a:gd name="T18" fmla="*/ 195 w 487"/>
                <a:gd name="T19" fmla="*/ 294 h 495"/>
                <a:gd name="T20" fmla="*/ 206 w 487"/>
                <a:gd name="T21" fmla="*/ 274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7" h="495">
                  <a:moveTo>
                    <a:pt x="206" y="274"/>
                  </a:moveTo>
                  <a:cubicBezTo>
                    <a:pt x="483" y="120"/>
                    <a:pt x="483" y="120"/>
                    <a:pt x="483" y="120"/>
                  </a:cubicBezTo>
                  <a:cubicBezTo>
                    <a:pt x="487" y="118"/>
                    <a:pt x="485" y="114"/>
                    <a:pt x="483" y="112"/>
                  </a:cubicBezTo>
                  <a:cubicBezTo>
                    <a:pt x="483" y="112"/>
                    <a:pt x="349" y="36"/>
                    <a:pt x="292" y="3"/>
                  </a:cubicBezTo>
                  <a:cubicBezTo>
                    <a:pt x="290" y="2"/>
                    <a:pt x="286" y="0"/>
                    <a:pt x="280" y="4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4" y="167"/>
                    <a:pt x="0" y="175"/>
                    <a:pt x="0" y="182"/>
                  </a:cubicBezTo>
                  <a:cubicBezTo>
                    <a:pt x="20" y="414"/>
                    <a:pt x="20" y="414"/>
                    <a:pt x="20" y="414"/>
                  </a:cubicBezTo>
                  <a:cubicBezTo>
                    <a:pt x="195" y="495"/>
                    <a:pt x="195" y="495"/>
                    <a:pt x="195" y="495"/>
                  </a:cubicBezTo>
                  <a:cubicBezTo>
                    <a:pt x="195" y="294"/>
                    <a:pt x="195" y="294"/>
                    <a:pt x="195" y="294"/>
                  </a:cubicBezTo>
                  <a:cubicBezTo>
                    <a:pt x="206" y="274"/>
                    <a:pt x="206" y="274"/>
                    <a:pt x="206" y="274"/>
                  </a:cubicBezTo>
                </a:path>
              </a:pathLst>
            </a:custGeom>
            <a:solidFill>
              <a:srgbClr val="FF7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893">
              <a:extLst>
                <a:ext uri="{FF2B5EF4-FFF2-40B4-BE49-F238E27FC236}">
                  <a16:creationId xmlns:a16="http://schemas.microsoft.com/office/drawing/2014/main" xmlns="" id="{3FE38F22-D906-4C5F-8403-25FB833AE0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0079" y="2878298"/>
              <a:ext cx="261530" cy="396674"/>
            </a:xfrm>
            <a:custGeom>
              <a:avLst/>
              <a:gdLst>
                <a:gd name="T0" fmla="*/ 0 w 209"/>
                <a:gd name="T1" fmla="*/ 226 h 317"/>
                <a:gd name="T2" fmla="*/ 0 w 209"/>
                <a:gd name="T3" fmla="*/ 4 h 317"/>
                <a:gd name="T4" fmla="*/ 1 w 209"/>
                <a:gd name="T5" fmla="*/ 0 h 317"/>
                <a:gd name="T6" fmla="*/ 181 w 209"/>
                <a:gd name="T7" fmla="*/ 92 h 317"/>
                <a:gd name="T8" fmla="*/ 209 w 209"/>
                <a:gd name="T9" fmla="*/ 95 h 317"/>
                <a:gd name="T10" fmla="*/ 195 w 209"/>
                <a:gd name="T11" fmla="*/ 116 h 317"/>
                <a:gd name="T12" fmla="*/ 195 w 209"/>
                <a:gd name="T13" fmla="*/ 317 h 317"/>
                <a:gd name="T14" fmla="*/ 0 w 209"/>
                <a:gd name="T15" fmla="*/ 22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17">
                  <a:moveTo>
                    <a:pt x="0" y="226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0"/>
                  </a:cubicBezTo>
                  <a:cubicBezTo>
                    <a:pt x="181" y="92"/>
                    <a:pt x="181" y="92"/>
                    <a:pt x="181" y="92"/>
                  </a:cubicBezTo>
                  <a:cubicBezTo>
                    <a:pt x="181" y="92"/>
                    <a:pt x="197" y="101"/>
                    <a:pt x="209" y="95"/>
                  </a:cubicBezTo>
                  <a:cubicBezTo>
                    <a:pt x="209" y="95"/>
                    <a:pt x="195" y="111"/>
                    <a:pt x="195" y="116"/>
                  </a:cubicBezTo>
                  <a:cubicBezTo>
                    <a:pt x="195" y="317"/>
                    <a:pt x="195" y="317"/>
                    <a:pt x="195" y="317"/>
                  </a:cubicBezTo>
                  <a:cubicBezTo>
                    <a:pt x="0" y="226"/>
                    <a:pt x="0" y="226"/>
                    <a:pt x="0" y="226"/>
                  </a:cubicBezTo>
                </a:path>
              </a:pathLst>
            </a:custGeom>
            <a:solidFill>
              <a:srgbClr val="F43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894">
              <a:extLst>
                <a:ext uri="{FF2B5EF4-FFF2-40B4-BE49-F238E27FC236}">
                  <a16:creationId xmlns:a16="http://schemas.microsoft.com/office/drawing/2014/main" xmlns="" id="{DDD62A65-2728-497F-A969-E00DCD378F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7577" y="2864533"/>
              <a:ext cx="27529" cy="311583"/>
            </a:xfrm>
            <a:custGeom>
              <a:avLst/>
              <a:gdLst>
                <a:gd name="T0" fmla="*/ 8 w 22"/>
                <a:gd name="T1" fmla="*/ 0 h 249"/>
                <a:gd name="T2" fmla="*/ 13 w 22"/>
                <a:gd name="T3" fmla="*/ 16 h 249"/>
                <a:gd name="T4" fmla="*/ 22 w 22"/>
                <a:gd name="T5" fmla="*/ 20 h 249"/>
                <a:gd name="T6" fmla="*/ 22 w 22"/>
                <a:gd name="T7" fmla="*/ 249 h 249"/>
                <a:gd name="T8" fmla="*/ 2 w 22"/>
                <a:gd name="T9" fmla="*/ 237 h 249"/>
                <a:gd name="T10" fmla="*/ 2 w 22"/>
                <a:gd name="T11" fmla="*/ 15 h 249"/>
                <a:gd name="T12" fmla="*/ 8 w 22"/>
                <a:gd name="T13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49">
                  <a:moveTo>
                    <a:pt x="8" y="0"/>
                  </a:moveTo>
                  <a:cubicBezTo>
                    <a:pt x="7" y="1"/>
                    <a:pt x="0" y="11"/>
                    <a:pt x="13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49"/>
                    <a:pt x="22" y="249"/>
                    <a:pt x="22" y="249"/>
                  </a:cubicBezTo>
                  <a:cubicBezTo>
                    <a:pt x="2" y="237"/>
                    <a:pt x="2" y="237"/>
                    <a:pt x="2" y="237"/>
                  </a:cubicBezTo>
                  <a:cubicBezTo>
                    <a:pt x="2" y="237"/>
                    <a:pt x="2" y="16"/>
                    <a:pt x="2" y="15"/>
                  </a:cubicBezTo>
                  <a:cubicBezTo>
                    <a:pt x="2" y="4"/>
                    <a:pt x="8" y="0"/>
                    <a:pt x="8" y="0"/>
                  </a:cubicBezTo>
                </a:path>
              </a:pathLst>
            </a:custGeom>
            <a:solidFill>
              <a:srgbClr val="FF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895">
              <a:extLst>
                <a:ext uri="{FF2B5EF4-FFF2-40B4-BE49-F238E27FC236}">
                  <a16:creationId xmlns:a16="http://schemas.microsoft.com/office/drawing/2014/main" xmlns="" id="{D6076D5F-4624-4FBA-A785-2459BED78C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14089" y="2795709"/>
              <a:ext cx="367893" cy="479262"/>
            </a:xfrm>
            <a:custGeom>
              <a:avLst/>
              <a:gdLst>
                <a:gd name="T0" fmla="*/ 0 w 294"/>
                <a:gd name="T1" fmla="*/ 163 h 383"/>
                <a:gd name="T2" fmla="*/ 14 w 294"/>
                <a:gd name="T3" fmla="*/ 160 h 383"/>
                <a:gd name="T4" fmla="*/ 286 w 294"/>
                <a:gd name="T5" fmla="*/ 8 h 383"/>
                <a:gd name="T6" fmla="*/ 288 w 294"/>
                <a:gd name="T7" fmla="*/ 0 h 383"/>
                <a:gd name="T8" fmla="*/ 294 w 294"/>
                <a:gd name="T9" fmla="*/ 13 h 383"/>
                <a:gd name="T10" fmla="*/ 294 w 294"/>
                <a:gd name="T11" fmla="*/ 205 h 383"/>
                <a:gd name="T12" fmla="*/ 290 w 294"/>
                <a:gd name="T13" fmla="*/ 212 h 383"/>
                <a:gd name="T14" fmla="*/ 0 w 294"/>
                <a:gd name="T15" fmla="*/ 383 h 383"/>
                <a:gd name="T16" fmla="*/ 0 w 294"/>
                <a:gd name="T17" fmla="*/ 16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383">
                  <a:moveTo>
                    <a:pt x="0" y="163"/>
                  </a:moveTo>
                  <a:cubicBezTo>
                    <a:pt x="0" y="163"/>
                    <a:pt x="8" y="164"/>
                    <a:pt x="14" y="160"/>
                  </a:cubicBezTo>
                  <a:cubicBezTo>
                    <a:pt x="286" y="8"/>
                    <a:pt x="286" y="8"/>
                    <a:pt x="286" y="8"/>
                  </a:cubicBezTo>
                  <a:cubicBezTo>
                    <a:pt x="292" y="4"/>
                    <a:pt x="288" y="0"/>
                    <a:pt x="288" y="0"/>
                  </a:cubicBezTo>
                  <a:cubicBezTo>
                    <a:pt x="294" y="4"/>
                    <a:pt x="294" y="8"/>
                    <a:pt x="294" y="13"/>
                  </a:cubicBezTo>
                  <a:cubicBezTo>
                    <a:pt x="294" y="205"/>
                    <a:pt x="294" y="205"/>
                    <a:pt x="294" y="205"/>
                  </a:cubicBezTo>
                  <a:cubicBezTo>
                    <a:pt x="294" y="208"/>
                    <a:pt x="293" y="211"/>
                    <a:pt x="290" y="212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0" y="163"/>
                    <a:pt x="0" y="163"/>
                    <a:pt x="0" y="163"/>
                  </a:cubicBezTo>
                  <a:close/>
                </a:path>
              </a:pathLst>
            </a:custGeom>
            <a:solidFill>
              <a:srgbClr val="E2DF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896">
              <a:extLst>
                <a:ext uri="{FF2B5EF4-FFF2-40B4-BE49-F238E27FC236}">
                  <a16:creationId xmlns:a16="http://schemas.microsoft.com/office/drawing/2014/main" xmlns="" id="{EBB0D51C-BBEB-4742-96B4-BE2E584346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0090" y="3276222"/>
              <a:ext cx="121380" cy="77583"/>
            </a:xfrm>
            <a:custGeom>
              <a:avLst/>
              <a:gdLst>
                <a:gd name="T0" fmla="*/ 87 w 97"/>
                <a:gd name="T1" fmla="*/ 50 h 62"/>
                <a:gd name="T2" fmla="*/ 79 w 97"/>
                <a:gd name="T3" fmla="*/ 44 h 62"/>
                <a:gd name="T4" fmla="*/ 17 w 97"/>
                <a:gd name="T5" fmla="*/ 62 h 62"/>
                <a:gd name="T6" fmla="*/ 0 w 97"/>
                <a:gd name="T7" fmla="*/ 29 h 62"/>
                <a:gd name="T8" fmla="*/ 75 w 97"/>
                <a:gd name="T9" fmla="*/ 0 h 62"/>
                <a:gd name="T10" fmla="*/ 97 w 97"/>
                <a:gd name="T11" fmla="*/ 23 h 62"/>
                <a:gd name="T12" fmla="*/ 87 w 97"/>
                <a:gd name="T13" fmla="*/ 5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2">
                  <a:moveTo>
                    <a:pt x="87" y="50"/>
                  </a:moveTo>
                  <a:lnTo>
                    <a:pt x="79" y="44"/>
                  </a:lnTo>
                  <a:lnTo>
                    <a:pt x="17" y="62"/>
                  </a:lnTo>
                  <a:lnTo>
                    <a:pt x="0" y="29"/>
                  </a:lnTo>
                  <a:lnTo>
                    <a:pt x="75" y="0"/>
                  </a:lnTo>
                  <a:lnTo>
                    <a:pt x="97" y="23"/>
                  </a:lnTo>
                  <a:lnTo>
                    <a:pt x="87" y="50"/>
                  </a:lnTo>
                  <a:close/>
                </a:path>
              </a:pathLst>
            </a:custGeom>
            <a:solidFill>
              <a:srgbClr val="8B1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897">
              <a:extLst>
                <a:ext uri="{FF2B5EF4-FFF2-40B4-BE49-F238E27FC236}">
                  <a16:creationId xmlns:a16="http://schemas.microsoft.com/office/drawing/2014/main" xmlns="" id="{F3E955E5-3BB3-42AC-99A9-D834DF3E15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3833" y="3294993"/>
              <a:ext cx="103861" cy="126385"/>
            </a:xfrm>
            <a:custGeom>
              <a:avLst/>
              <a:gdLst>
                <a:gd name="T0" fmla="*/ 0 w 83"/>
                <a:gd name="T1" fmla="*/ 77 h 101"/>
                <a:gd name="T2" fmla="*/ 8 w 83"/>
                <a:gd name="T3" fmla="*/ 85 h 101"/>
                <a:gd name="T4" fmla="*/ 42 w 83"/>
                <a:gd name="T5" fmla="*/ 97 h 101"/>
                <a:gd name="T6" fmla="*/ 83 w 83"/>
                <a:gd name="T7" fmla="*/ 16 h 101"/>
                <a:gd name="T8" fmla="*/ 57 w 83"/>
                <a:gd name="T9" fmla="*/ 1 h 101"/>
                <a:gd name="T10" fmla="*/ 13 w 83"/>
                <a:gd name="T11" fmla="*/ 17 h 101"/>
                <a:gd name="T12" fmla="*/ 0 w 83"/>
                <a:gd name="T13" fmla="*/ 7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01">
                  <a:moveTo>
                    <a:pt x="0" y="77"/>
                  </a:moveTo>
                  <a:cubicBezTo>
                    <a:pt x="0" y="77"/>
                    <a:pt x="3" y="81"/>
                    <a:pt x="8" y="85"/>
                  </a:cubicBezTo>
                  <a:cubicBezTo>
                    <a:pt x="17" y="92"/>
                    <a:pt x="29" y="101"/>
                    <a:pt x="42" y="97"/>
                  </a:cubicBezTo>
                  <a:cubicBezTo>
                    <a:pt x="50" y="94"/>
                    <a:pt x="83" y="16"/>
                    <a:pt x="83" y="16"/>
                  </a:cubicBezTo>
                  <a:cubicBezTo>
                    <a:pt x="83" y="16"/>
                    <a:pt x="78" y="3"/>
                    <a:pt x="57" y="1"/>
                  </a:cubicBezTo>
                  <a:cubicBezTo>
                    <a:pt x="37" y="0"/>
                    <a:pt x="13" y="17"/>
                    <a:pt x="13" y="17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rgbClr val="04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898">
              <a:extLst>
                <a:ext uri="{FF2B5EF4-FFF2-40B4-BE49-F238E27FC236}">
                  <a16:creationId xmlns:a16="http://schemas.microsoft.com/office/drawing/2014/main" xmlns="" id="{C2BED6DA-3019-4DC9-B492-2D94600803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95106" y="3296244"/>
              <a:ext cx="87594" cy="121380"/>
            </a:xfrm>
            <a:custGeom>
              <a:avLst/>
              <a:gdLst>
                <a:gd name="T0" fmla="*/ 35 w 70"/>
                <a:gd name="T1" fmla="*/ 11 h 97"/>
                <a:gd name="T2" fmla="*/ 70 w 70"/>
                <a:gd name="T3" fmla="*/ 31 h 97"/>
                <a:gd name="T4" fmla="*/ 35 w 70"/>
                <a:gd name="T5" fmla="*/ 92 h 97"/>
                <a:gd name="T6" fmla="*/ 16 w 70"/>
                <a:gd name="T7" fmla="*/ 96 h 97"/>
                <a:gd name="T8" fmla="*/ 0 w 70"/>
                <a:gd name="T9" fmla="*/ 72 h 97"/>
                <a:gd name="T10" fmla="*/ 35 w 70"/>
                <a:gd name="T11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97">
                  <a:moveTo>
                    <a:pt x="35" y="11"/>
                  </a:moveTo>
                  <a:cubicBezTo>
                    <a:pt x="54" y="0"/>
                    <a:pt x="70" y="9"/>
                    <a:pt x="70" y="31"/>
                  </a:cubicBezTo>
                  <a:cubicBezTo>
                    <a:pt x="70" y="54"/>
                    <a:pt x="55" y="81"/>
                    <a:pt x="35" y="92"/>
                  </a:cubicBezTo>
                  <a:cubicBezTo>
                    <a:pt x="28" y="96"/>
                    <a:pt x="22" y="97"/>
                    <a:pt x="16" y="96"/>
                  </a:cubicBezTo>
                  <a:cubicBezTo>
                    <a:pt x="7" y="94"/>
                    <a:pt x="0" y="86"/>
                    <a:pt x="0" y="72"/>
                  </a:cubicBezTo>
                  <a:cubicBezTo>
                    <a:pt x="0" y="50"/>
                    <a:pt x="16" y="23"/>
                    <a:pt x="35" y="11"/>
                  </a:cubicBezTo>
                  <a:close/>
                </a:path>
              </a:pathLst>
            </a:custGeom>
            <a:solidFill>
              <a:srgbClr val="39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899">
              <a:extLst>
                <a:ext uri="{FF2B5EF4-FFF2-40B4-BE49-F238E27FC236}">
                  <a16:creationId xmlns:a16="http://schemas.microsoft.com/office/drawing/2014/main" xmlns="" id="{BE8B8D0D-F2A6-481B-984D-5D73D0AB43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10122" y="3325025"/>
              <a:ext cx="60064" cy="75080"/>
            </a:xfrm>
            <a:custGeom>
              <a:avLst/>
              <a:gdLst>
                <a:gd name="T0" fmla="*/ 14 w 48"/>
                <a:gd name="T1" fmla="*/ 60 h 60"/>
                <a:gd name="T2" fmla="*/ 0 w 48"/>
                <a:gd name="T3" fmla="*/ 42 h 60"/>
                <a:gd name="T4" fmla="*/ 23 w 48"/>
                <a:gd name="T5" fmla="*/ 3 h 60"/>
                <a:gd name="T6" fmla="*/ 34 w 48"/>
                <a:gd name="T7" fmla="*/ 0 h 60"/>
                <a:gd name="T8" fmla="*/ 48 w 48"/>
                <a:gd name="T9" fmla="*/ 17 h 60"/>
                <a:gd name="T10" fmla="*/ 25 w 48"/>
                <a:gd name="T11" fmla="*/ 56 h 60"/>
                <a:gd name="T12" fmla="*/ 14 w 48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0">
                  <a:moveTo>
                    <a:pt x="14" y="60"/>
                  </a:moveTo>
                  <a:cubicBezTo>
                    <a:pt x="6" y="60"/>
                    <a:pt x="0" y="53"/>
                    <a:pt x="0" y="42"/>
                  </a:cubicBezTo>
                  <a:cubicBezTo>
                    <a:pt x="0" y="28"/>
                    <a:pt x="10" y="10"/>
                    <a:pt x="23" y="3"/>
                  </a:cubicBezTo>
                  <a:cubicBezTo>
                    <a:pt x="27" y="1"/>
                    <a:pt x="30" y="0"/>
                    <a:pt x="34" y="0"/>
                  </a:cubicBezTo>
                  <a:cubicBezTo>
                    <a:pt x="42" y="0"/>
                    <a:pt x="48" y="6"/>
                    <a:pt x="48" y="17"/>
                  </a:cubicBezTo>
                  <a:cubicBezTo>
                    <a:pt x="48" y="31"/>
                    <a:pt x="38" y="49"/>
                    <a:pt x="25" y="56"/>
                  </a:cubicBezTo>
                  <a:cubicBezTo>
                    <a:pt x="21" y="59"/>
                    <a:pt x="18" y="60"/>
                    <a:pt x="14" y="60"/>
                  </a:cubicBezTo>
                  <a:close/>
                </a:path>
              </a:pathLst>
            </a:custGeom>
            <a:solidFill>
              <a:srgbClr val="9AAF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900">
              <a:extLst>
                <a:ext uri="{FF2B5EF4-FFF2-40B4-BE49-F238E27FC236}">
                  <a16:creationId xmlns:a16="http://schemas.microsoft.com/office/drawing/2014/main" xmlns="" id="{BA0F74B7-DB4F-4ED1-B1B2-CBA8CBB6DC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18881" y="3328779"/>
              <a:ext cx="48803" cy="68824"/>
            </a:xfrm>
            <a:custGeom>
              <a:avLst/>
              <a:gdLst>
                <a:gd name="T0" fmla="*/ 0 w 39"/>
                <a:gd name="T1" fmla="*/ 53 h 55"/>
                <a:gd name="T2" fmla="*/ 7 w 39"/>
                <a:gd name="T3" fmla="*/ 55 h 55"/>
                <a:gd name="T4" fmla="*/ 17 w 39"/>
                <a:gd name="T5" fmla="*/ 52 h 55"/>
                <a:gd name="T6" fmla="*/ 39 w 39"/>
                <a:gd name="T7" fmla="*/ 14 h 55"/>
                <a:gd name="T8" fmla="*/ 33 w 39"/>
                <a:gd name="T9" fmla="*/ 0 h 55"/>
                <a:gd name="T10" fmla="*/ 33 w 39"/>
                <a:gd name="T11" fmla="*/ 0 h 55"/>
                <a:gd name="T12" fmla="*/ 0 w 39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5">
                  <a:moveTo>
                    <a:pt x="0" y="53"/>
                  </a:moveTo>
                  <a:cubicBezTo>
                    <a:pt x="2" y="54"/>
                    <a:pt x="4" y="55"/>
                    <a:pt x="7" y="55"/>
                  </a:cubicBezTo>
                  <a:cubicBezTo>
                    <a:pt x="10" y="55"/>
                    <a:pt x="14" y="54"/>
                    <a:pt x="17" y="52"/>
                  </a:cubicBezTo>
                  <a:cubicBezTo>
                    <a:pt x="29" y="45"/>
                    <a:pt x="39" y="28"/>
                    <a:pt x="39" y="14"/>
                  </a:cubicBezTo>
                  <a:cubicBezTo>
                    <a:pt x="39" y="8"/>
                    <a:pt x="37" y="3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5" y="33"/>
                    <a:pt x="0" y="53"/>
                  </a:cubicBezTo>
                  <a:close/>
                </a:path>
              </a:pathLst>
            </a:custGeom>
            <a:solidFill>
              <a:srgbClr val="859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901">
              <a:extLst>
                <a:ext uri="{FF2B5EF4-FFF2-40B4-BE49-F238E27FC236}">
                  <a16:creationId xmlns:a16="http://schemas.microsoft.com/office/drawing/2014/main" xmlns="" id="{2CA2B1D9-8845-452A-B514-A495048DA7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22635" y="3341292"/>
              <a:ext cx="35037" cy="45048"/>
            </a:xfrm>
            <a:custGeom>
              <a:avLst/>
              <a:gdLst>
                <a:gd name="T0" fmla="*/ 8 w 28"/>
                <a:gd name="T1" fmla="*/ 36 h 36"/>
                <a:gd name="T2" fmla="*/ 0 w 28"/>
                <a:gd name="T3" fmla="*/ 26 h 36"/>
                <a:gd name="T4" fmla="*/ 14 w 28"/>
                <a:gd name="T5" fmla="*/ 2 h 36"/>
                <a:gd name="T6" fmla="*/ 20 w 28"/>
                <a:gd name="T7" fmla="*/ 0 h 36"/>
                <a:gd name="T8" fmla="*/ 28 w 28"/>
                <a:gd name="T9" fmla="*/ 10 h 36"/>
                <a:gd name="T10" fmla="*/ 15 w 28"/>
                <a:gd name="T11" fmla="*/ 34 h 36"/>
                <a:gd name="T12" fmla="*/ 8 w 28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6">
                  <a:moveTo>
                    <a:pt x="8" y="36"/>
                  </a:moveTo>
                  <a:cubicBezTo>
                    <a:pt x="3" y="36"/>
                    <a:pt x="0" y="32"/>
                    <a:pt x="0" y="26"/>
                  </a:cubicBezTo>
                  <a:cubicBezTo>
                    <a:pt x="0" y="17"/>
                    <a:pt x="6" y="6"/>
                    <a:pt x="14" y="2"/>
                  </a:cubicBezTo>
                  <a:cubicBezTo>
                    <a:pt x="16" y="1"/>
                    <a:pt x="18" y="0"/>
                    <a:pt x="20" y="0"/>
                  </a:cubicBezTo>
                  <a:cubicBezTo>
                    <a:pt x="25" y="0"/>
                    <a:pt x="28" y="4"/>
                    <a:pt x="28" y="10"/>
                  </a:cubicBezTo>
                  <a:cubicBezTo>
                    <a:pt x="28" y="19"/>
                    <a:pt x="22" y="30"/>
                    <a:pt x="15" y="34"/>
                  </a:cubicBezTo>
                  <a:cubicBezTo>
                    <a:pt x="12" y="35"/>
                    <a:pt x="10" y="36"/>
                    <a:pt x="8" y="36"/>
                  </a:cubicBezTo>
                  <a:close/>
                </a:path>
              </a:pathLst>
            </a:custGeom>
            <a:solidFill>
              <a:srgbClr val="AEC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902">
              <a:extLst>
                <a:ext uri="{FF2B5EF4-FFF2-40B4-BE49-F238E27FC236}">
                  <a16:creationId xmlns:a16="http://schemas.microsoft.com/office/drawing/2014/main" xmlns="" id="{275273B2-D99E-458F-B745-9EF8AE38AA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9962" y="3045977"/>
              <a:ext cx="25027" cy="51305"/>
            </a:xfrm>
            <a:custGeom>
              <a:avLst/>
              <a:gdLst>
                <a:gd name="T0" fmla="*/ 4 w 20"/>
                <a:gd name="T1" fmla="*/ 3 h 41"/>
                <a:gd name="T2" fmla="*/ 8 w 20"/>
                <a:gd name="T3" fmla="*/ 1 h 41"/>
                <a:gd name="T4" fmla="*/ 17 w 20"/>
                <a:gd name="T5" fmla="*/ 6 h 41"/>
                <a:gd name="T6" fmla="*/ 20 w 20"/>
                <a:gd name="T7" fmla="*/ 13 h 41"/>
                <a:gd name="T8" fmla="*/ 15 w 20"/>
                <a:gd name="T9" fmla="*/ 39 h 41"/>
                <a:gd name="T10" fmla="*/ 11 w 20"/>
                <a:gd name="T11" fmla="*/ 40 h 41"/>
                <a:gd name="T12" fmla="*/ 3 w 20"/>
                <a:gd name="T13" fmla="*/ 35 h 41"/>
                <a:gd name="T14" fmla="*/ 1 w 20"/>
                <a:gd name="T15" fmla="*/ 29 h 41"/>
                <a:gd name="T16" fmla="*/ 4 w 20"/>
                <a:gd name="T17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1">
                  <a:moveTo>
                    <a:pt x="4" y="3"/>
                  </a:moveTo>
                  <a:cubicBezTo>
                    <a:pt x="5" y="1"/>
                    <a:pt x="7" y="0"/>
                    <a:pt x="8" y="1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9" y="8"/>
                    <a:pt x="20" y="10"/>
                    <a:pt x="20" y="13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0"/>
                    <a:pt x="13" y="41"/>
                    <a:pt x="11" y="40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4"/>
                    <a:pt x="0" y="31"/>
                    <a:pt x="1" y="29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903">
              <a:extLst>
                <a:ext uri="{FF2B5EF4-FFF2-40B4-BE49-F238E27FC236}">
                  <a16:creationId xmlns:a16="http://schemas.microsoft.com/office/drawing/2014/main" xmlns="" id="{EC78AE46-BC79-4FB8-BB3A-DDEE884931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7459" y="3045977"/>
              <a:ext cx="25027" cy="51305"/>
            </a:xfrm>
            <a:custGeom>
              <a:avLst/>
              <a:gdLst>
                <a:gd name="T0" fmla="*/ 0 w 20"/>
                <a:gd name="T1" fmla="*/ 5 h 41"/>
                <a:gd name="T2" fmla="*/ 9 w 20"/>
                <a:gd name="T3" fmla="*/ 0 h 41"/>
                <a:gd name="T4" fmla="*/ 20 w 20"/>
                <a:gd name="T5" fmla="*/ 10 h 41"/>
                <a:gd name="T6" fmla="*/ 14 w 20"/>
                <a:gd name="T7" fmla="*/ 41 h 41"/>
                <a:gd name="T8" fmla="*/ 6 w 20"/>
                <a:gd name="T9" fmla="*/ 39 h 41"/>
                <a:gd name="T10" fmla="*/ 0 w 20"/>
                <a:gd name="T11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0" y="5"/>
                  </a:moveTo>
                  <a:cubicBezTo>
                    <a:pt x="3" y="2"/>
                    <a:pt x="9" y="0"/>
                    <a:pt x="9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0" y="41"/>
                    <a:pt x="6" y="39"/>
                  </a:cubicBezTo>
                  <a:cubicBezTo>
                    <a:pt x="3" y="37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CDC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904">
              <a:extLst>
                <a:ext uri="{FF2B5EF4-FFF2-40B4-BE49-F238E27FC236}">
                  <a16:creationId xmlns:a16="http://schemas.microsoft.com/office/drawing/2014/main" xmlns="" id="{495FE749-885F-4CDF-91E6-425B71E004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2454" y="3049731"/>
              <a:ext cx="21273" cy="46300"/>
            </a:xfrm>
            <a:custGeom>
              <a:avLst/>
              <a:gdLst>
                <a:gd name="T0" fmla="*/ 4 w 17"/>
                <a:gd name="T1" fmla="*/ 3 h 37"/>
                <a:gd name="T2" fmla="*/ 7 w 17"/>
                <a:gd name="T3" fmla="*/ 1 h 37"/>
                <a:gd name="T4" fmla="*/ 15 w 17"/>
                <a:gd name="T5" fmla="*/ 6 h 37"/>
                <a:gd name="T6" fmla="*/ 17 w 17"/>
                <a:gd name="T7" fmla="*/ 12 h 37"/>
                <a:gd name="T8" fmla="*/ 13 w 17"/>
                <a:gd name="T9" fmla="*/ 34 h 37"/>
                <a:gd name="T10" fmla="*/ 10 w 17"/>
                <a:gd name="T11" fmla="*/ 36 h 37"/>
                <a:gd name="T12" fmla="*/ 3 w 17"/>
                <a:gd name="T13" fmla="*/ 31 h 37"/>
                <a:gd name="T14" fmla="*/ 0 w 17"/>
                <a:gd name="T15" fmla="*/ 26 h 37"/>
                <a:gd name="T16" fmla="*/ 4 w 17"/>
                <a:gd name="T17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7">
                  <a:moveTo>
                    <a:pt x="4" y="3"/>
                  </a:moveTo>
                  <a:cubicBezTo>
                    <a:pt x="4" y="1"/>
                    <a:pt x="6" y="0"/>
                    <a:pt x="7" y="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7"/>
                    <a:pt x="17" y="10"/>
                    <a:pt x="17" y="1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6"/>
                    <a:pt x="11" y="37"/>
                    <a:pt x="10" y="36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30"/>
                    <a:pt x="0" y="28"/>
                    <a:pt x="0" y="26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905">
              <a:extLst>
                <a:ext uri="{FF2B5EF4-FFF2-40B4-BE49-F238E27FC236}">
                  <a16:creationId xmlns:a16="http://schemas.microsoft.com/office/drawing/2014/main" xmlns="" id="{4D37D578-0258-4096-8FFD-8F1922D7AC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8614" y="2967143"/>
              <a:ext cx="411690" cy="394171"/>
            </a:xfrm>
            <a:custGeom>
              <a:avLst/>
              <a:gdLst>
                <a:gd name="T0" fmla="*/ 324 w 329"/>
                <a:gd name="T1" fmla="*/ 70 h 315"/>
                <a:gd name="T2" fmla="*/ 181 w 329"/>
                <a:gd name="T3" fmla="*/ 3 h 315"/>
                <a:gd name="T4" fmla="*/ 122 w 329"/>
                <a:gd name="T5" fmla="*/ 34 h 315"/>
                <a:gd name="T6" fmla="*/ 66 w 329"/>
                <a:gd name="T7" fmla="*/ 116 h 315"/>
                <a:gd name="T8" fmla="*/ 2 w 329"/>
                <a:gd name="T9" fmla="*/ 181 h 315"/>
                <a:gd name="T10" fmla="*/ 1 w 329"/>
                <a:gd name="T11" fmla="*/ 222 h 315"/>
                <a:gd name="T12" fmla="*/ 2 w 329"/>
                <a:gd name="T13" fmla="*/ 234 h 315"/>
                <a:gd name="T14" fmla="*/ 136 w 329"/>
                <a:gd name="T15" fmla="*/ 315 h 315"/>
                <a:gd name="T16" fmla="*/ 180 w 329"/>
                <a:gd name="T17" fmla="*/ 293 h 315"/>
                <a:gd name="T18" fmla="*/ 182 w 329"/>
                <a:gd name="T19" fmla="*/ 274 h 315"/>
                <a:gd name="T20" fmla="*/ 229 w 329"/>
                <a:gd name="T21" fmla="*/ 251 h 315"/>
                <a:gd name="T22" fmla="*/ 232 w 329"/>
                <a:gd name="T23" fmla="*/ 250 h 315"/>
                <a:gd name="T24" fmla="*/ 256 w 329"/>
                <a:gd name="T25" fmla="*/ 297 h 315"/>
                <a:gd name="T26" fmla="*/ 319 w 329"/>
                <a:gd name="T27" fmla="*/ 261 h 315"/>
                <a:gd name="T28" fmla="*/ 324 w 329"/>
                <a:gd name="T29" fmla="*/ 7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9" h="315">
                  <a:moveTo>
                    <a:pt x="324" y="70"/>
                  </a:moveTo>
                  <a:cubicBezTo>
                    <a:pt x="250" y="26"/>
                    <a:pt x="189" y="0"/>
                    <a:pt x="181" y="3"/>
                  </a:cubicBezTo>
                  <a:cubicBezTo>
                    <a:pt x="181" y="3"/>
                    <a:pt x="151" y="10"/>
                    <a:pt x="122" y="34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5" y="172"/>
                    <a:pt x="2" y="181"/>
                  </a:cubicBezTo>
                  <a:cubicBezTo>
                    <a:pt x="2" y="181"/>
                    <a:pt x="0" y="196"/>
                    <a:pt x="1" y="222"/>
                  </a:cubicBezTo>
                  <a:cubicBezTo>
                    <a:pt x="1" y="227"/>
                    <a:pt x="0" y="229"/>
                    <a:pt x="2" y="234"/>
                  </a:cubicBezTo>
                  <a:cubicBezTo>
                    <a:pt x="11" y="250"/>
                    <a:pt x="66" y="303"/>
                    <a:pt x="136" y="315"/>
                  </a:cubicBezTo>
                  <a:cubicBezTo>
                    <a:pt x="136" y="315"/>
                    <a:pt x="148" y="315"/>
                    <a:pt x="180" y="293"/>
                  </a:cubicBezTo>
                  <a:cubicBezTo>
                    <a:pt x="180" y="293"/>
                    <a:pt x="173" y="277"/>
                    <a:pt x="182" y="274"/>
                  </a:cubicBezTo>
                  <a:cubicBezTo>
                    <a:pt x="182" y="274"/>
                    <a:pt x="177" y="276"/>
                    <a:pt x="229" y="251"/>
                  </a:cubicBezTo>
                  <a:cubicBezTo>
                    <a:pt x="228" y="252"/>
                    <a:pt x="229" y="251"/>
                    <a:pt x="232" y="250"/>
                  </a:cubicBezTo>
                  <a:cubicBezTo>
                    <a:pt x="241" y="246"/>
                    <a:pt x="263" y="243"/>
                    <a:pt x="256" y="297"/>
                  </a:cubicBezTo>
                  <a:cubicBezTo>
                    <a:pt x="319" y="261"/>
                    <a:pt x="319" y="261"/>
                    <a:pt x="319" y="261"/>
                  </a:cubicBezTo>
                  <a:cubicBezTo>
                    <a:pt x="319" y="261"/>
                    <a:pt x="329" y="72"/>
                    <a:pt x="324" y="70"/>
                  </a:cubicBezTo>
                </a:path>
              </a:pathLst>
            </a:custGeom>
            <a:solidFill>
              <a:srgbClr val="E7E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906">
              <a:extLst>
                <a:ext uri="{FF2B5EF4-FFF2-40B4-BE49-F238E27FC236}">
                  <a16:creationId xmlns:a16="http://schemas.microsoft.com/office/drawing/2014/main" xmlns="" id="{9119FEEC-5D5F-49F1-A76B-08B6C858FD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6293" y="3052234"/>
              <a:ext cx="255273" cy="304075"/>
            </a:xfrm>
            <a:custGeom>
              <a:avLst/>
              <a:gdLst>
                <a:gd name="T0" fmla="*/ 202 w 204"/>
                <a:gd name="T1" fmla="*/ 170 h 243"/>
                <a:gd name="T2" fmla="*/ 203 w 204"/>
                <a:gd name="T3" fmla="*/ 103 h 243"/>
                <a:gd name="T4" fmla="*/ 196 w 204"/>
                <a:gd name="T5" fmla="*/ 19 h 243"/>
                <a:gd name="T6" fmla="*/ 191 w 204"/>
                <a:gd name="T7" fmla="*/ 2 h 243"/>
                <a:gd name="T8" fmla="*/ 185 w 204"/>
                <a:gd name="T9" fmla="*/ 1 h 243"/>
                <a:gd name="T10" fmla="*/ 152 w 204"/>
                <a:gd name="T11" fmla="*/ 21 h 243"/>
                <a:gd name="T12" fmla="*/ 133 w 204"/>
                <a:gd name="T13" fmla="*/ 37 h 243"/>
                <a:gd name="T14" fmla="*/ 124 w 204"/>
                <a:gd name="T15" fmla="*/ 53 h 243"/>
                <a:gd name="T16" fmla="*/ 78 w 204"/>
                <a:gd name="T17" fmla="*/ 137 h 243"/>
                <a:gd name="T18" fmla="*/ 5 w 204"/>
                <a:gd name="T19" fmla="*/ 194 h 243"/>
                <a:gd name="T20" fmla="*/ 2 w 204"/>
                <a:gd name="T21" fmla="*/ 243 h 243"/>
                <a:gd name="T22" fmla="*/ 52 w 204"/>
                <a:gd name="T23" fmla="*/ 231 h 243"/>
                <a:gd name="T24" fmla="*/ 58 w 204"/>
                <a:gd name="T25" fmla="*/ 218 h 243"/>
                <a:gd name="T26" fmla="*/ 110 w 204"/>
                <a:gd name="T27" fmla="*/ 183 h 243"/>
                <a:gd name="T28" fmla="*/ 120 w 204"/>
                <a:gd name="T29" fmla="*/ 197 h 243"/>
                <a:gd name="T30" fmla="*/ 122 w 204"/>
                <a:gd name="T31" fmla="*/ 229 h 243"/>
                <a:gd name="T32" fmla="*/ 193 w 204"/>
                <a:gd name="T33" fmla="*/ 189 h 243"/>
                <a:gd name="T34" fmla="*/ 202 w 204"/>
                <a:gd name="T35" fmla="*/ 17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" h="243">
                  <a:moveTo>
                    <a:pt x="202" y="170"/>
                  </a:moveTo>
                  <a:cubicBezTo>
                    <a:pt x="204" y="139"/>
                    <a:pt x="203" y="124"/>
                    <a:pt x="203" y="103"/>
                  </a:cubicBezTo>
                  <a:cubicBezTo>
                    <a:pt x="203" y="60"/>
                    <a:pt x="197" y="24"/>
                    <a:pt x="196" y="19"/>
                  </a:cubicBezTo>
                  <a:cubicBezTo>
                    <a:pt x="195" y="12"/>
                    <a:pt x="193" y="5"/>
                    <a:pt x="191" y="2"/>
                  </a:cubicBezTo>
                  <a:cubicBezTo>
                    <a:pt x="190" y="1"/>
                    <a:pt x="187" y="0"/>
                    <a:pt x="185" y="1"/>
                  </a:cubicBezTo>
                  <a:cubicBezTo>
                    <a:pt x="170" y="8"/>
                    <a:pt x="154" y="20"/>
                    <a:pt x="152" y="21"/>
                  </a:cubicBezTo>
                  <a:cubicBezTo>
                    <a:pt x="142" y="27"/>
                    <a:pt x="139" y="30"/>
                    <a:pt x="133" y="37"/>
                  </a:cubicBezTo>
                  <a:cubicBezTo>
                    <a:pt x="130" y="41"/>
                    <a:pt x="128" y="45"/>
                    <a:pt x="124" y="53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13" y="179"/>
                    <a:pt x="5" y="194"/>
                  </a:cubicBezTo>
                  <a:cubicBezTo>
                    <a:pt x="0" y="203"/>
                    <a:pt x="2" y="243"/>
                    <a:pt x="2" y="243"/>
                  </a:cubicBezTo>
                  <a:cubicBezTo>
                    <a:pt x="23" y="243"/>
                    <a:pt x="38" y="238"/>
                    <a:pt x="52" y="231"/>
                  </a:cubicBezTo>
                  <a:cubicBezTo>
                    <a:pt x="52" y="231"/>
                    <a:pt x="55" y="222"/>
                    <a:pt x="58" y="218"/>
                  </a:cubicBezTo>
                  <a:cubicBezTo>
                    <a:pt x="64" y="210"/>
                    <a:pt x="102" y="184"/>
                    <a:pt x="110" y="183"/>
                  </a:cubicBezTo>
                  <a:cubicBezTo>
                    <a:pt x="110" y="183"/>
                    <a:pt x="119" y="181"/>
                    <a:pt x="120" y="197"/>
                  </a:cubicBezTo>
                  <a:cubicBezTo>
                    <a:pt x="120" y="201"/>
                    <a:pt x="121" y="215"/>
                    <a:pt x="122" y="229"/>
                  </a:cubicBezTo>
                  <a:cubicBezTo>
                    <a:pt x="193" y="189"/>
                    <a:pt x="193" y="189"/>
                    <a:pt x="193" y="189"/>
                  </a:cubicBezTo>
                  <a:cubicBezTo>
                    <a:pt x="199" y="186"/>
                    <a:pt x="202" y="179"/>
                    <a:pt x="202" y="17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907">
              <a:extLst>
                <a:ext uri="{FF2B5EF4-FFF2-40B4-BE49-F238E27FC236}">
                  <a16:creationId xmlns:a16="http://schemas.microsoft.com/office/drawing/2014/main" xmlns="" id="{22AD3612-2A2B-4B4A-B610-1B405F8819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6432" y="3057239"/>
              <a:ext cx="107615" cy="270289"/>
            </a:xfrm>
            <a:custGeom>
              <a:avLst/>
              <a:gdLst>
                <a:gd name="T0" fmla="*/ 76 w 86"/>
                <a:gd name="T1" fmla="*/ 188 h 216"/>
                <a:gd name="T2" fmla="*/ 79 w 86"/>
                <a:gd name="T3" fmla="*/ 185 h 216"/>
                <a:gd name="T4" fmla="*/ 83 w 86"/>
                <a:gd name="T5" fmla="*/ 120 h 216"/>
                <a:gd name="T6" fmla="*/ 84 w 86"/>
                <a:gd name="T7" fmla="*/ 118 h 216"/>
                <a:gd name="T8" fmla="*/ 86 w 86"/>
                <a:gd name="T9" fmla="*/ 113 h 216"/>
                <a:gd name="T10" fmla="*/ 85 w 86"/>
                <a:gd name="T11" fmla="*/ 51 h 216"/>
                <a:gd name="T12" fmla="*/ 82 w 86"/>
                <a:gd name="T13" fmla="*/ 1 h 216"/>
                <a:gd name="T14" fmla="*/ 80 w 86"/>
                <a:gd name="T15" fmla="*/ 0 h 216"/>
                <a:gd name="T16" fmla="*/ 43 w 86"/>
                <a:gd name="T17" fmla="*/ 25 h 216"/>
                <a:gd name="T18" fmla="*/ 26 w 86"/>
                <a:gd name="T19" fmla="*/ 47 h 216"/>
                <a:gd name="T20" fmla="*/ 1 w 86"/>
                <a:gd name="T21" fmla="*/ 90 h 216"/>
                <a:gd name="T22" fmla="*/ 0 w 86"/>
                <a:gd name="T23" fmla="*/ 94 h 216"/>
                <a:gd name="T24" fmla="*/ 0 w 86"/>
                <a:gd name="T25" fmla="*/ 174 h 216"/>
                <a:gd name="T26" fmla="*/ 2 w 86"/>
                <a:gd name="T27" fmla="*/ 175 h 216"/>
                <a:gd name="T28" fmla="*/ 30 w 86"/>
                <a:gd name="T29" fmla="*/ 215 h 216"/>
                <a:gd name="T30" fmla="*/ 76 w 86"/>
                <a:gd name="T31" fmla="*/ 18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216">
                  <a:moveTo>
                    <a:pt x="76" y="188"/>
                  </a:moveTo>
                  <a:cubicBezTo>
                    <a:pt x="78" y="187"/>
                    <a:pt x="79" y="186"/>
                    <a:pt x="79" y="185"/>
                  </a:cubicBezTo>
                  <a:cubicBezTo>
                    <a:pt x="84" y="166"/>
                    <a:pt x="83" y="128"/>
                    <a:pt x="83" y="120"/>
                  </a:cubicBezTo>
                  <a:cubicBezTo>
                    <a:pt x="83" y="119"/>
                    <a:pt x="84" y="119"/>
                    <a:pt x="84" y="118"/>
                  </a:cubicBezTo>
                  <a:cubicBezTo>
                    <a:pt x="85" y="116"/>
                    <a:pt x="86" y="115"/>
                    <a:pt x="86" y="113"/>
                  </a:cubicBezTo>
                  <a:cubicBezTo>
                    <a:pt x="86" y="113"/>
                    <a:pt x="86" y="75"/>
                    <a:pt x="85" y="51"/>
                  </a:cubicBezTo>
                  <a:cubicBezTo>
                    <a:pt x="83" y="27"/>
                    <a:pt x="82" y="1"/>
                    <a:pt x="82" y="1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33" y="31"/>
                    <a:pt x="26" y="47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2"/>
                    <a:pt x="0" y="93"/>
                    <a:pt x="0" y="9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5"/>
                    <a:pt x="1" y="175"/>
                    <a:pt x="2" y="175"/>
                  </a:cubicBezTo>
                  <a:cubicBezTo>
                    <a:pt x="36" y="182"/>
                    <a:pt x="29" y="216"/>
                    <a:pt x="30" y="215"/>
                  </a:cubicBezTo>
                  <a:lnTo>
                    <a:pt x="76" y="188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908">
              <a:extLst>
                <a:ext uri="{FF2B5EF4-FFF2-40B4-BE49-F238E27FC236}">
                  <a16:creationId xmlns:a16="http://schemas.microsoft.com/office/drawing/2014/main" xmlns="" id="{E1DDCD2A-80DA-4394-9EAD-05A6390B88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71437" y="3072255"/>
              <a:ext cx="91348" cy="146407"/>
            </a:xfrm>
            <a:custGeom>
              <a:avLst/>
              <a:gdLst>
                <a:gd name="T0" fmla="*/ 66 w 73"/>
                <a:gd name="T1" fmla="*/ 1 h 117"/>
                <a:gd name="T2" fmla="*/ 72 w 73"/>
                <a:gd name="T3" fmla="*/ 5 h 117"/>
                <a:gd name="T4" fmla="*/ 73 w 73"/>
                <a:gd name="T5" fmla="*/ 49 h 117"/>
                <a:gd name="T6" fmla="*/ 57 w 73"/>
                <a:gd name="T7" fmla="*/ 79 h 117"/>
                <a:gd name="T8" fmla="*/ 4 w 73"/>
                <a:gd name="T9" fmla="*/ 116 h 117"/>
                <a:gd name="T10" fmla="*/ 0 w 73"/>
                <a:gd name="T11" fmla="*/ 115 h 117"/>
                <a:gd name="T12" fmla="*/ 0 w 73"/>
                <a:gd name="T13" fmla="*/ 93 h 117"/>
                <a:gd name="T14" fmla="*/ 3 w 73"/>
                <a:gd name="T15" fmla="*/ 79 h 117"/>
                <a:gd name="T16" fmla="*/ 31 w 73"/>
                <a:gd name="T17" fmla="*/ 30 h 117"/>
                <a:gd name="T18" fmla="*/ 41 w 73"/>
                <a:gd name="T19" fmla="*/ 19 h 117"/>
                <a:gd name="T20" fmla="*/ 66 w 73"/>
                <a:gd name="T21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117">
                  <a:moveTo>
                    <a:pt x="66" y="1"/>
                  </a:moveTo>
                  <a:cubicBezTo>
                    <a:pt x="69" y="0"/>
                    <a:pt x="72" y="2"/>
                    <a:pt x="72" y="5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60"/>
                    <a:pt x="67" y="72"/>
                    <a:pt x="57" y="79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2" y="117"/>
                    <a:pt x="0" y="116"/>
                    <a:pt x="0" y="11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88"/>
                    <a:pt x="1" y="83"/>
                    <a:pt x="3" y="79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3" y="25"/>
                    <a:pt x="37" y="21"/>
                    <a:pt x="41" y="19"/>
                  </a:cubicBezTo>
                  <a:lnTo>
                    <a:pt x="66" y="1"/>
                  </a:lnTo>
                  <a:close/>
                </a:path>
              </a:pathLst>
            </a:custGeom>
            <a:solidFill>
              <a:srgbClr val="457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909">
              <a:extLst>
                <a:ext uri="{FF2B5EF4-FFF2-40B4-BE49-F238E27FC236}">
                  <a16:creationId xmlns:a16="http://schemas.microsoft.com/office/drawing/2014/main" xmlns="" id="{CDA8BAA5-3A81-4F58-B871-AB7EF9A11D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71437" y="3073506"/>
              <a:ext cx="86343" cy="140150"/>
            </a:xfrm>
            <a:custGeom>
              <a:avLst/>
              <a:gdLst>
                <a:gd name="T0" fmla="*/ 69 w 69"/>
                <a:gd name="T1" fmla="*/ 46 h 112"/>
                <a:gd name="T2" fmla="*/ 68 w 69"/>
                <a:gd name="T3" fmla="*/ 2 h 112"/>
                <a:gd name="T4" fmla="*/ 67 w 69"/>
                <a:gd name="T5" fmla="*/ 0 h 112"/>
                <a:gd name="T6" fmla="*/ 66 w 69"/>
                <a:gd name="T7" fmla="*/ 0 h 112"/>
                <a:gd name="T8" fmla="*/ 41 w 69"/>
                <a:gd name="T9" fmla="*/ 18 h 112"/>
                <a:gd name="T10" fmla="*/ 31 w 69"/>
                <a:gd name="T11" fmla="*/ 29 h 112"/>
                <a:gd name="T12" fmla="*/ 3 w 69"/>
                <a:gd name="T13" fmla="*/ 78 h 112"/>
                <a:gd name="T14" fmla="*/ 0 w 69"/>
                <a:gd name="T15" fmla="*/ 92 h 112"/>
                <a:gd name="T16" fmla="*/ 0 w 69"/>
                <a:gd name="T17" fmla="*/ 112 h 112"/>
                <a:gd name="T18" fmla="*/ 53 w 69"/>
                <a:gd name="T19" fmla="*/ 75 h 112"/>
                <a:gd name="T20" fmla="*/ 69 w 69"/>
                <a:gd name="T21" fmla="*/ 4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112">
                  <a:moveTo>
                    <a:pt x="69" y="46"/>
                  </a:moveTo>
                  <a:cubicBezTo>
                    <a:pt x="68" y="2"/>
                    <a:pt x="68" y="2"/>
                    <a:pt x="68" y="2"/>
                  </a:cubicBezTo>
                  <a:cubicBezTo>
                    <a:pt x="68" y="1"/>
                    <a:pt x="67" y="0"/>
                    <a:pt x="67" y="0"/>
                  </a:cubicBezTo>
                  <a:cubicBezTo>
                    <a:pt x="67" y="0"/>
                    <a:pt x="66" y="0"/>
                    <a:pt x="66" y="0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7" y="20"/>
                    <a:pt x="33" y="24"/>
                    <a:pt x="31" y="29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" y="82"/>
                    <a:pt x="0" y="87"/>
                    <a:pt x="0" y="9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62" y="69"/>
                    <a:pt x="68" y="57"/>
                    <a:pt x="69" y="46"/>
                  </a:cubicBezTo>
                  <a:close/>
                </a:path>
              </a:pathLst>
            </a:custGeom>
            <a:solidFill>
              <a:srgbClr val="6A98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910">
              <a:extLst>
                <a:ext uri="{FF2B5EF4-FFF2-40B4-BE49-F238E27FC236}">
                  <a16:creationId xmlns:a16="http://schemas.microsoft.com/office/drawing/2014/main" xmlns="" id="{9392C84F-0545-4A32-85A2-7FC8ECC4ED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3705" y="3107292"/>
              <a:ext cx="181444" cy="108867"/>
            </a:xfrm>
            <a:custGeom>
              <a:avLst/>
              <a:gdLst>
                <a:gd name="T0" fmla="*/ 145 w 145"/>
                <a:gd name="T1" fmla="*/ 73 h 87"/>
                <a:gd name="T2" fmla="*/ 133 w 145"/>
                <a:gd name="T3" fmla="*/ 85 h 87"/>
                <a:gd name="T4" fmla="*/ 3 w 145"/>
                <a:gd name="T5" fmla="*/ 16 h 87"/>
                <a:gd name="T6" fmla="*/ 8 w 145"/>
                <a:gd name="T7" fmla="*/ 0 h 87"/>
                <a:gd name="T8" fmla="*/ 25 w 145"/>
                <a:gd name="T9" fmla="*/ 6 h 87"/>
                <a:gd name="T10" fmla="*/ 139 w 145"/>
                <a:gd name="T11" fmla="*/ 66 h 87"/>
                <a:gd name="T12" fmla="*/ 145 w 145"/>
                <a:gd name="T13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87">
                  <a:moveTo>
                    <a:pt x="145" y="73"/>
                  </a:moveTo>
                  <a:cubicBezTo>
                    <a:pt x="140" y="80"/>
                    <a:pt x="138" y="87"/>
                    <a:pt x="133" y="85"/>
                  </a:cubicBezTo>
                  <a:cubicBezTo>
                    <a:pt x="66" y="69"/>
                    <a:pt x="15" y="34"/>
                    <a:pt x="3" y="16"/>
                  </a:cubicBezTo>
                  <a:cubicBezTo>
                    <a:pt x="0" y="12"/>
                    <a:pt x="4" y="7"/>
                    <a:pt x="8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39" y="66"/>
                    <a:pt x="139" y="66"/>
                    <a:pt x="139" y="66"/>
                  </a:cubicBezTo>
                  <a:cubicBezTo>
                    <a:pt x="145" y="73"/>
                    <a:pt x="145" y="73"/>
                    <a:pt x="145" y="73"/>
                  </a:cubicBezTo>
                </a:path>
              </a:pathLst>
            </a:custGeom>
            <a:solidFill>
              <a:srgbClr val="FF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911">
              <a:extLst>
                <a:ext uri="{FF2B5EF4-FFF2-40B4-BE49-F238E27FC236}">
                  <a16:creationId xmlns:a16="http://schemas.microsoft.com/office/drawing/2014/main" xmlns="" id="{E78256C5-54F5-4F09-B54E-7AE3A7C2F2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9962" y="3015945"/>
              <a:ext cx="228995" cy="193957"/>
            </a:xfrm>
            <a:custGeom>
              <a:avLst/>
              <a:gdLst>
                <a:gd name="T0" fmla="*/ 135 w 183"/>
                <a:gd name="T1" fmla="*/ 152 h 155"/>
                <a:gd name="T2" fmla="*/ 130 w 183"/>
                <a:gd name="T3" fmla="*/ 154 h 155"/>
                <a:gd name="T4" fmla="*/ 1 w 183"/>
                <a:gd name="T5" fmla="*/ 84 h 155"/>
                <a:gd name="T6" fmla="*/ 1 w 183"/>
                <a:gd name="T7" fmla="*/ 78 h 155"/>
                <a:gd name="T8" fmla="*/ 53 w 183"/>
                <a:gd name="T9" fmla="*/ 2 h 155"/>
                <a:gd name="T10" fmla="*/ 57 w 183"/>
                <a:gd name="T11" fmla="*/ 2 h 155"/>
                <a:gd name="T12" fmla="*/ 181 w 183"/>
                <a:gd name="T13" fmla="*/ 63 h 155"/>
                <a:gd name="T14" fmla="*/ 182 w 183"/>
                <a:gd name="T15" fmla="*/ 67 h 155"/>
                <a:gd name="T16" fmla="*/ 159 w 183"/>
                <a:gd name="T17" fmla="*/ 111 h 155"/>
                <a:gd name="T18" fmla="*/ 135 w 183"/>
                <a:gd name="T19" fmla="*/ 15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155">
                  <a:moveTo>
                    <a:pt x="135" y="152"/>
                  </a:moveTo>
                  <a:cubicBezTo>
                    <a:pt x="134" y="154"/>
                    <a:pt x="132" y="155"/>
                    <a:pt x="130" y="154"/>
                  </a:cubicBezTo>
                  <a:cubicBezTo>
                    <a:pt x="50" y="137"/>
                    <a:pt x="10" y="96"/>
                    <a:pt x="1" y="84"/>
                  </a:cubicBezTo>
                  <a:cubicBezTo>
                    <a:pt x="0" y="83"/>
                    <a:pt x="0" y="80"/>
                    <a:pt x="1" y="78"/>
                  </a:cubicBezTo>
                  <a:cubicBezTo>
                    <a:pt x="15" y="50"/>
                    <a:pt x="44" y="14"/>
                    <a:pt x="53" y="2"/>
                  </a:cubicBezTo>
                  <a:cubicBezTo>
                    <a:pt x="54" y="1"/>
                    <a:pt x="56" y="0"/>
                    <a:pt x="57" y="2"/>
                  </a:cubicBezTo>
                  <a:cubicBezTo>
                    <a:pt x="68" y="9"/>
                    <a:pt x="112" y="36"/>
                    <a:pt x="181" y="63"/>
                  </a:cubicBezTo>
                  <a:cubicBezTo>
                    <a:pt x="182" y="64"/>
                    <a:pt x="183" y="66"/>
                    <a:pt x="182" y="67"/>
                  </a:cubicBezTo>
                  <a:cubicBezTo>
                    <a:pt x="178" y="76"/>
                    <a:pt x="165" y="98"/>
                    <a:pt x="159" y="111"/>
                  </a:cubicBezTo>
                  <a:cubicBezTo>
                    <a:pt x="152" y="124"/>
                    <a:pt x="139" y="143"/>
                    <a:pt x="135" y="152"/>
                  </a:cubicBezTo>
                </a:path>
              </a:pathLst>
            </a:custGeom>
            <a:solidFill>
              <a:srgbClr val="6D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912">
              <a:extLst>
                <a:ext uri="{FF2B5EF4-FFF2-40B4-BE49-F238E27FC236}">
                  <a16:creationId xmlns:a16="http://schemas.microsoft.com/office/drawing/2014/main" xmlns="" id="{FB044E2E-4B02-44E8-823C-3AA287D9185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58710" y="3014694"/>
              <a:ext cx="231498" cy="195208"/>
            </a:xfrm>
            <a:custGeom>
              <a:avLst/>
              <a:gdLst>
                <a:gd name="T0" fmla="*/ 131 w 185"/>
                <a:gd name="T1" fmla="*/ 156 h 156"/>
                <a:gd name="T2" fmla="*/ 2 w 185"/>
                <a:gd name="T3" fmla="*/ 86 h 156"/>
                <a:gd name="T4" fmla="*/ 1 w 185"/>
                <a:gd name="T5" fmla="*/ 79 h 156"/>
                <a:gd name="T6" fmla="*/ 45 w 185"/>
                <a:gd name="T7" fmla="*/ 13 h 156"/>
                <a:gd name="T8" fmla="*/ 53 w 185"/>
                <a:gd name="T9" fmla="*/ 3 h 156"/>
                <a:gd name="T10" fmla="*/ 59 w 185"/>
                <a:gd name="T11" fmla="*/ 2 h 156"/>
                <a:gd name="T12" fmla="*/ 182 w 185"/>
                <a:gd name="T13" fmla="*/ 63 h 156"/>
                <a:gd name="T14" fmla="*/ 184 w 185"/>
                <a:gd name="T15" fmla="*/ 66 h 156"/>
                <a:gd name="T16" fmla="*/ 184 w 185"/>
                <a:gd name="T17" fmla="*/ 69 h 156"/>
                <a:gd name="T18" fmla="*/ 175 w 185"/>
                <a:gd name="T19" fmla="*/ 85 h 156"/>
                <a:gd name="T20" fmla="*/ 161 w 185"/>
                <a:gd name="T21" fmla="*/ 112 h 156"/>
                <a:gd name="T22" fmla="*/ 148 w 185"/>
                <a:gd name="T23" fmla="*/ 135 h 156"/>
                <a:gd name="T24" fmla="*/ 137 w 185"/>
                <a:gd name="T25" fmla="*/ 153 h 156"/>
                <a:gd name="T26" fmla="*/ 132 w 185"/>
                <a:gd name="T27" fmla="*/ 156 h 156"/>
                <a:gd name="T28" fmla="*/ 131 w 185"/>
                <a:gd name="T29" fmla="*/ 156 h 156"/>
                <a:gd name="T30" fmla="*/ 54 w 185"/>
                <a:gd name="T31" fmla="*/ 4 h 156"/>
                <a:gd name="T32" fmla="*/ 47 w 185"/>
                <a:gd name="T33" fmla="*/ 14 h 156"/>
                <a:gd name="T34" fmla="*/ 3 w 185"/>
                <a:gd name="T35" fmla="*/ 80 h 156"/>
                <a:gd name="T36" fmla="*/ 3 w 185"/>
                <a:gd name="T37" fmla="*/ 85 h 156"/>
                <a:gd name="T38" fmla="*/ 131 w 185"/>
                <a:gd name="T39" fmla="*/ 155 h 156"/>
                <a:gd name="T40" fmla="*/ 135 w 185"/>
                <a:gd name="T41" fmla="*/ 153 h 156"/>
                <a:gd name="T42" fmla="*/ 146 w 185"/>
                <a:gd name="T43" fmla="*/ 134 h 156"/>
                <a:gd name="T44" fmla="*/ 159 w 185"/>
                <a:gd name="T45" fmla="*/ 111 h 156"/>
                <a:gd name="T46" fmla="*/ 174 w 185"/>
                <a:gd name="T47" fmla="*/ 84 h 156"/>
                <a:gd name="T48" fmla="*/ 182 w 185"/>
                <a:gd name="T49" fmla="*/ 68 h 156"/>
                <a:gd name="T50" fmla="*/ 182 w 185"/>
                <a:gd name="T51" fmla="*/ 66 h 156"/>
                <a:gd name="T52" fmla="*/ 181 w 185"/>
                <a:gd name="T53" fmla="*/ 65 h 156"/>
                <a:gd name="T54" fmla="*/ 58 w 185"/>
                <a:gd name="T55" fmla="*/ 3 h 156"/>
                <a:gd name="T56" fmla="*/ 56 w 185"/>
                <a:gd name="T57" fmla="*/ 3 h 156"/>
                <a:gd name="T58" fmla="*/ 54 w 185"/>
                <a:gd name="T59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5" h="156">
                  <a:moveTo>
                    <a:pt x="131" y="156"/>
                  </a:moveTo>
                  <a:cubicBezTo>
                    <a:pt x="58" y="141"/>
                    <a:pt x="15" y="103"/>
                    <a:pt x="2" y="86"/>
                  </a:cubicBezTo>
                  <a:cubicBezTo>
                    <a:pt x="0" y="84"/>
                    <a:pt x="0" y="81"/>
                    <a:pt x="1" y="79"/>
                  </a:cubicBezTo>
                  <a:cubicBezTo>
                    <a:pt x="13" y="57"/>
                    <a:pt x="33" y="29"/>
                    <a:pt x="45" y="13"/>
                  </a:cubicBezTo>
                  <a:cubicBezTo>
                    <a:pt x="49" y="9"/>
                    <a:pt x="51" y="5"/>
                    <a:pt x="53" y="3"/>
                  </a:cubicBezTo>
                  <a:cubicBezTo>
                    <a:pt x="54" y="1"/>
                    <a:pt x="57" y="0"/>
                    <a:pt x="59" y="2"/>
                  </a:cubicBezTo>
                  <a:cubicBezTo>
                    <a:pt x="69" y="9"/>
                    <a:pt x="112" y="35"/>
                    <a:pt x="182" y="63"/>
                  </a:cubicBezTo>
                  <a:cubicBezTo>
                    <a:pt x="183" y="64"/>
                    <a:pt x="184" y="65"/>
                    <a:pt x="184" y="66"/>
                  </a:cubicBezTo>
                  <a:cubicBezTo>
                    <a:pt x="185" y="67"/>
                    <a:pt x="185" y="68"/>
                    <a:pt x="184" y="69"/>
                  </a:cubicBezTo>
                  <a:cubicBezTo>
                    <a:pt x="182" y="72"/>
                    <a:pt x="179" y="78"/>
                    <a:pt x="175" y="85"/>
                  </a:cubicBezTo>
                  <a:cubicBezTo>
                    <a:pt x="170" y="94"/>
                    <a:pt x="164" y="104"/>
                    <a:pt x="161" y="112"/>
                  </a:cubicBezTo>
                  <a:cubicBezTo>
                    <a:pt x="157" y="119"/>
                    <a:pt x="152" y="127"/>
                    <a:pt x="148" y="135"/>
                  </a:cubicBezTo>
                  <a:cubicBezTo>
                    <a:pt x="143" y="142"/>
                    <a:pt x="139" y="149"/>
                    <a:pt x="137" y="153"/>
                  </a:cubicBezTo>
                  <a:cubicBezTo>
                    <a:pt x="136" y="155"/>
                    <a:pt x="134" y="156"/>
                    <a:pt x="132" y="156"/>
                  </a:cubicBezTo>
                  <a:cubicBezTo>
                    <a:pt x="131" y="156"/>
                    <a:pt x="131" y="156"/>
                    <a:pt x="131" y="156"/>
                  </a:cubicBezTo>
                  <a:moveTo>
                    <a:pt x="54" y="4"/>
                  </a:moveTo>
                  <a:cubicBezTo>
                    <a:pt x="53" y="6"/>
                    <a:pt x="50" y="10"/>
                    <a:pt x="47" y="14"/>
                  </a:cubicBezTo>
                  <a:cubicBezTo>
                    <a:pt x="35" y="30"/>
                    <a:pt x="14" y="58"/>
                    <a:pt x="3" y="80"/>
                  </a:cubicBezTo>
                  <a:cubicBezTo>
                    <a:pt x="2" y="81"/>
                    <a:pt x="2" y="83"/>
                    <a:pt x="3" y="85"/>
                  </a:cubicBezTo>
                  <a:cubicBezTo>
                    <a:pt x="16" y="102"/>
                    <a:pt x="59" y="139"/>
                    <a:pt x="131" y="155"/>
                  </a:cubicBezTo>
                  <a:cubicBezTo>
                    <a:pt x="133" y="155"/>
                    <a:pt x="134" y="154"/>
                    <a:pt x="135" y="153"/>
                  </a:cubicBezTo>
                  <a:cubicBezTo>
                    <a:pt x="137" y="148"/>
                    <a:pt x="142" y="141"/>
                    <a:pt x="146" y="134"/>
                  </a:cubicBezTo>
                  <a:cubicBezTo>
                    <a:pt x="151" y="126"/>
                    <a:pt x="156" y="118"/>
                    <a:pt x="159" y="111"/>
                  </a:cubicBezTo>
                  <a:cubicBezTo>
                    <a:pt x="163" y="104"/>
                    <a:pt x="169" y="93"/>
                    <a:pt x="174" y="84"/>
                  </a:cubicBezTo>
                  <a:cubicBezTo>
                    <a:pt x="177" y="77"/>
                    <a:pt x="181" y="72"/>
                    <a:pt x="182" y="68"/>
                  </a:cubicBezTo>
                  <a:cubicBezTo>
                    <a:pt x="183" y="67"/>
                    <a:pt x="183" y="67"/>
                    <a:pt x="182" y="66"/>
                  </a:cubicBezTo>
                  <a:cubicBezTo>
                    <a:pt x="182" y="66"/>
                    <a:pt x="182" y="65"/>
                    <a:pt x="181" y="65"/>
                  </a:cubicBezTo>
                  <a:cubicBezTo>
                    <a:pt x="112" y="37"/>
                    <a:pt x="68" y="10"/>
                    <a:pt x="58" y="3"/>
                  </a:cubicBezTo>
                  <a:cubicBezTo>
                    <a:pt x="57" y="3"/>
                    <a:pt x="57" y="3"/>
                    <a:pt x="56" y="3"/>
                  </a:cubicBezTo>
                  <a:cubicBezTo>
                    <a:pt x="56" y="3"/>
                    <a:pt x="55" y="3"/>
                    <a:pt x="54" y="4"/>
                  </a:cubicBezTo>
                </a:path>
              </a:pathLst>
            </a:custGeom>
            <a:solidFill>
              <a:srgbClr val="6D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913">
              <a:extLst>
                <a:ext uri="{FF2B5EF4-FFF2-40B4-BE49-F238E27FC236}">
                  <a16:creationId xmlns:a16="http://schemas.microsoft.com/office/drawing/2014/main" xmlns="" id="{AA0584F3-9E21-414E-839E-DAFE7B41FF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1266" y="3166105"/>
              <a:ext cx="67572" cy="28781"/>
            </a:xfrm>
            <a:custGeom>
              <a:avLst/>
              <a:gdLst>
                <a:gd name="T0" fmla="*/ 0 w 54"/>
                <a:gd name="T1" fmla="*/ 2 h 23"/>
                <a:gd name="T2" fmla="*/ 2 w 54"/>
                <a:gd name="T3" fmla="*/ 1 h 23"/>
                <a:gd name="T4" fmla="*/ 54 w 54"/>
                <a:gd name="T5" fmla="*/ 23 h 23"/>
                <a:gd name="T6" fmla="*/ 2 w 54"/>
                <a:gd name="T7" fmla="*/ 5 h 23"/>
                <a:gd name="T8" fmla="*/ 0 w 54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0" y="2"/>
                  </a:moveTo>
                  <a:cubicBezTo>
                    <a:pt x="0" y="1"/>
                    <a:pt x="1" y="0"/>
                    <a:pt x="2" y="1"/>
                  </a:cubicBezTo>
                  <a:cubicBezTo>
                    <a:pt x="8" y="5"/>
                    <a:pt x="28" y="16"/>
                    <a:pt x="54" y="23"/>
                  </a:cubicBezTo>
                  <a:cubicBezTo>
                    <a:pt x="54" y="23"/>
                    <a:pt x="33" y="23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914">
              <a:extLst>
                <a:ext uri="{FF2B5EF4-FFF2-40B4-BE49-F238E27FC236}">
                  <a16:creationId xmlns:a16="http://schemas.microsoft.com/office/drawing/2014/main" xmlns="" id="{38D67AFC-000A-4A41-9D37-7C3F1AD654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7544" y="3174865"/>
              <a:ext cx="66321" cy="25027"/>
            </a:xfrm>
            <a:custGeom>
              <a:avLst/>
              <a:gdLst>
                <a:gd name="T0" fmla="*/ 0 w 53"/>
                <a:gd name="T1" fmla="*/ 1 h 20"/>
                <a:gd name="T2" fmla="*/ 53 w 53"/>
                <a:gd name="T3" fmla="*/ 20 h 20"/>
                <a:gd name="T4" fmla="*/ 53 w 53"/>
                <a:gd name="T5" fmla="*/ 19 h 20"/>
                <a:gd name="T6" fmla="*/ 1 w 53"/>
                <a:gd name="T7" fmla="*/ 0 h 20"/>
                <a:gd name="T8" fmla="*/ 0 w 53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0">
                  <a:moveTo>
                    <a:pt x="0" y="1"/>
                  </a:moveTo>
                  <a:cubicBezTo>
                    <a:pt x="21" y="16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22" y="15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23BF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915">
              <a:extLst>
                <a:ext uri="{FF2B5EF4-FFF2-40B4-BE49-F238E27FC236}">
                  <a16:creationId xmlns:a16="http://schemas.microsoft.com/office/drawing/2014/main" xmlns="" id="{DC60131C-C1E0-4DE9-AAEC-BA54ADF404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7544" y="3176116"/>
              <a:ext cx="66321" cy="25027"/>
            </a:xfrm>
            <a:custGeom>
              <a:avLst/>
              <a:gdLst>
                <a:gd name="T0" fmla="*/ 0 w 53"/>
                <a:gd name="T1" fmla="*/ 0 h 20"/>
                <a:gd name="T2" fmla="*/ 0 w 53"/>
                <a:gd name="T3" fmla="*/ 2 h 20"/>
                <a:gd name="T4" fmla="*/ 52 w 53"/>
                <a:gd name="T5" fmla="*/ 20 h 20"/>
                <a:gd name="T6" fmla="*/ 53 w 53"/>
                <a:gd name="T7" fmla="*/ 19 h 20"/>
                <a:gd name="T8" fmla="*/ 0 w 5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0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9" y="14"/>
                    <a:pt x="45" y="19"/>
                    <a:pt x="52" y="20"/>
                  </a:cubicBezTo>
                  <a:cubicBezTo>
                    <a:pt x="52" y="20"/>
                    <a:pt x="53" y="19"/>
                    <a:pt x="53" y="19"/>
                  </a:cubicBezTo>
                  <a:cubicBezTo>
                    <a:pt x="53" y="19"/>
                    <a:pt x="21" y="15"/>
                    <a:pt x="0" y="0"/>
                  </a:cubicBezTo>
                </a:path>
              </a:pathLst>
            </a:custGeom>
            <a:solidFill>
              <a:srgbClr val="38C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916">
              <a:extLst>
                <a:ext uri="{FF2B5EF4-FFF2-40B4-BE49-F238E27FC236}">
                  <a16:creationId xmlns:a16="http://schemas.microsoft.com/office/drawing/2014/main" xmlns="" id="{AC8FCA57-26A3-416E-8EA1-D59A5FE220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62464" y="3127314"/>
              <a:ext cx="63819" cy="37540"/>
            </a:xfrm>
            <a:custGeom>
              <a:avLst/>
              <a:gdLst>
                <a:gd name="T0" fmla="*/ 1 w 51"/>
                <a:gd name="T1" fmla="*/ 1 h 30"/>
                <a:gd name="T2" fmla="*/ 3 w 51"/>
                <a:gd name="T3" fmla="*/ 1 h 30"/>
                <a:gd name="T4" fmla="*/ 51 w 51"/>
                <a:gd name="T5" fmla="*/ 30 h 30"/>
                <a:gd name="T6" fmla="*/ 2 w 51"/>
                <a:gd name="T7" fmla="*/ 4 h 30"/>
                <a:gd name="T8" fmla="*/ 1 w 51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0">
                  <a:moveTo>
                    <a:pt x="1" y="1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8" y="5"/>
                    <a:pt x="26" y="20"/>
                    <a:pt x="51" y="30"/>
                  </a:cubicBezTo>
                  <a:cubicBezTo>
                    <a:pt x="51" y="30"/>
                    <a:pt x="30" y="27"/>
                    <a:pt x="2" y="4"/>
                  </a:cubicBezTo>
                  <a:cubicBezTo>
                    <a:pt x="1" y="3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917">
              <a:extLst>
                <a:ext uri="{FF2B5EF4-FFF2-40B4-BE49-F238E27FC236}">
                  <a16:creationId xmlns:a16="http://schemas.microsoft.com/office/drawing/2014/main" xmlns="" id="{2DAF264C-5B98-4CB2-A2C5-759C4392C9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1245" y="3141078"/>
              <a:ext cx="61316" cy="35037"/>
            </a:xfrm>
            <a:custGeom>
              <a:avLst/>
              <a:gdLst>
                <a:gd name="T0" fmla="*/ 0 w 49"/>
                <a:gd name="T1" fmla="*/ 1 h 28"/>
                <a:gd name="T2" fmla="*/ 49 w 49"/>
                <a:gd name="T3" fmla="*/ 28 h 28"/>
                <a:gd name="T4" fmla="*/ 49 w 49"/>
                <a:gd name="T5" fmla="*/ 26 h 28"/>
                <a:gd name="T6" fmla="*/ 1 w 49"/>
                <a:gd name="T7" fmla="*/ 0 h 28"/>
                <a:gd name="T8" fmla="*/ 0 w 49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0" y="1"/>
                  </a:moveTo>
                  <a:cubicBezTo>
                    <a:pt x="18" y="19"/>
                    <a:pt x="49" y="28"/>
                    <a:pt x="49" y="28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19" y="18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3BF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918">
              <a:extLst>
                <a:ext uri="{FF2B5EF4-FFF2-40B4-BE49-F238E27FC236}">
                  <a16:creationId xmlns:a16="http://schemas.microsoft.com/office/drawing/2014/main" xmlns="" id="{DFD0E11A-F284-4CCA-9FD4-19060494BF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9994" y="3141078"/>
              <a:ext cx="62567" cy="36289"/>
            </a:xfrm>
            <a:custGeom>
              <a:avLst/>
              <a:gdLst>
                <a:gd name="T0" fmla="*/ 1 w 50"/>
                <a:gd name="T1" fmla="*/ 0 h 29"/>
                <a:gd name="T2" fmla="*/ 1 w 50"/>
                <a:gd name="T3" fmla="*/ 2 h 29"/>
                <a:gd name="T4" fmla="*/ 48 w 50"/>
                <a:gd name="T5" fmla="*/ 28 h 29"/>
                <a:gd name="T6" fmla="*/ 50 w 50"/>
                <a:gd name="T7" fmla="*/ 27 h 29"/>
                <a:gd name="T8" fmla="*/ 1 w 50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1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7" y="18"/>
                    <a:pt x="42" y="26"/>
                    <a:pt x="48" y="28"/>
                  </a:cubicBezTo>
                  <a:cubicBezTo>
                    <a:pt x="49" y="29"/>
                    <a:pt x="50" y="28"/>
                    <a:pt x="50" y="27"/>
                  </a:cubicBezTo>
                  <a:cubicBezTo>
                    <a:pt x="50" y="27"/>
                    <a:pt x="19" y="18"/>
                    <a:pt x="1" y="0"/>
                  </a:cubicBezTo>
                  <a:close/>
                </a:path>
              </a:pathLst>
            </a:custGeom>
            <a:solidFill>
              <a:srgbClr val="38C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919">
              <a:extLst>
                <a:ext uri="{FF2B5EF4-FFF2-40B4-BE49-F238E27FC236}">
                  <a16:creationId xmlns:a16="http://schemas.microsoft.com/office/drawing/2014/main" xmlns="" id="{A033C996-4303-471E-9A62-048490E3E7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6111" y="3248693"/>
              <a:ext cx="242759" cy="151412"/>
            </a:xfrm>
            <a:custGeom>
              <a:avLst/>
              <a:gdLst>
                <a:gd name="T0" fmla="*/ 189 w 194"/>
                <a:gd name="T1" fmla="*/ 72 h 121"/>
                <a:gd name="T2" fmla="*/ 138 w 194"/>
                <a:gd name="T3" fmla="*/ 86 h 121"/>
                <a:gd name="T4" fmla="*/ 51 w 194"/>
                <a:gd name="T5" fmla="*/ 46 h 121"/>
                <a:gd name="T6" fmla="*/ 8 w 194"/>
                <a:gd name="T7" fmla="*/ 12 h 121"/>
                <a:gd name="T8" fmla="*/ 3 w 194"/>
                <a:gd name="T9" fmla="*/ 0 h 121"/>
                <a:gd name="T10" fmla="*/ 3 w 194"/>
                <a:gd name="T11" fmla="*/ 0 h 121"/>
                <a:gd name="T12" fmla="*/ 0 w 194"/>
                <a:gd name="T13" fmla="*/ 3 h 121"/>
                <a:gd name="T14" fmla="*/ 1 w 194"/>
                <a:gd name="T15" fmla="*/ 24 h 121"/>
                <a:gd name="T16" fmla="*/ 1 w 194"/>
                <a:gd name="T17" fmla="*/ 31 h 121"/>
                <a:gd name="T18" fmla="*/ 3 w 194"/>
                <a:gd name="T19" fmla="*/ 39 h 121"/>
                <a:gd name="T20" fmla="*/ 133 w 194"/>
                <a:gd name="T21" fmla="*/ 119 h 121"/>
                <a:gd name="T22" fmla="*/ 155 w 194"/>
                <a:gd name="T23" fmla="*/ 118 h 121"/>
                <a:gd name="T24" fmla="*/ 175 w 194"/>
                <a:gd name="T25" fmla="*/ 110 h 121"/>
                <a:gd name="T26" fmla="*/ 179 w 194"/>
                <a:gd name="T27" fmla="*/ 100 h 121"/>
                <a:gd name="T28" fmla="*/ 194 w 194"/>
                <a:gd name="T29" fmla="*/ 75 h 121"/>
                <a:gd name="T30" fmla="*/ 189 w 194"/>
                <a:gd name="T31" fmla="*/ 7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121">
                  <a:moveTo>
                    <a:pt x="189" y="72"/>
                  </a:moveTo>
                  <a:cubicBezTo>
                    <a:pt x="156" y="83"/>
                    <a:pt x="138" y="86"/>
                    <a:pt x="138" y="86"/>
                  </a:cubicBezTo>
                  <a:cubicBezTo>
                    <a:pt x="90" y="70"/>
                    <a:pt x="72" y="59"/>
                    <a:pt x="51" y="46"/>
                  </a:cubicBezTo>
                  <a:cubicBezTo>
                    <a:pt x="28" y="32"/>
                    <a:pt x="13" y="17"/>
                    <a:pt x="8" y="12"/>
                  </a:cubicBezTo>
                  <a:cubicBezTo>
                    <a:pt x="3" y="6"/>
                    <a:pt x="3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4"/>
                    <a:pt x="1" y="24"/>
                    <a:pt x="1" y="2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4"/>
                    <a:pt x="2" y="37"/>
                    <a:pt x="3" y="39"/>
                  </a:cubicBezTo>
                  <a:cubicBezTo>
                    <a:pt x="39" y="87"/>
                    <a:pt x="106" y="113"/>
                    <a:pt x="133" y="119"/>
                  </a:cubicBezTo>
                  <a:cubicBezTo>
                    <a:pt x="140" y="121"/>
                    <a:pt x="148" y="120"/>
                    <a:pt x="155" y="118"/>
                  </a:cubicBezTo>
                  <a:cubicBezTo>
                    <a:pt x="175" y="110"/>
                    <a:pt x="175" y="110"/>
                    <a:pt x="175" y="110"/>
                  </a:cubicBezTo>
                  <a:cubicBezTo>
                    <a:pt x="177" y="109"/>
                    <a:pt x="179" y="102"/>
                    <a:pt x="179" y="100"/>
                  </a:cubicBezTo>
                  <a:cubicBezTo>
                    <a:pt x="183" y="87"/>
                    <a:pt x="192" y="80"/>
                    <a:pt x="194" y="75"/>
                  </a:cubicBezTo>
                  <a:lnTo>
                    <a:pt x="189" y="72"/>
                  </a:lnTo>
                  <a:close/>
                </a:path>
              </a:pathLst>
            </a:custGeom>
            <a:solidFill>
              <a:srgbClr val="B21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920">
              <a:extLst>
                <a:ext uri="{FF2B5EF4-FFF2-40B4-BE49-F238E27FC236}">
                  <a16:creationId xmlns:a16="http://schemas.microsoft.com/office/drawing/2014/main" xmlns="" id="{6CBE1B97-98BC-4FF1-83D2-3B346B249D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3608" y="3252447"/>
              <a:ext cx="245262" cy="147658"/>
            </a:xfrm>
            <a:custGeom>
              <a:avLst/>
              <a:gdLst>
                <a:gd name="T0" fmla="*/ 184 w 196"/>
                <a:gd name="T1" fmla="*/ 104 h 118"/>
                <a:gd name="T2" fmla="*/ 188 w 196"/>
                <a:gd name="T3" fmla="*/ 97 h 118"/>
                <a:gd name="T4" fmla="*/ 196 w 196"/>
                <a:gd name="T5" fmla="*/ 72 h 118"/>
                <a:gd name="T6" fmla="*/ 180 w 196"/>
                <a:gd name="T7" fmla="*/ 78 h 118"/>
                <a:gd name="T8" fmla="*/ 141 w 196"/>
                <a:gd name="T9" fmla="*/ 88 h 118"/>
                <a:gd name="T10" fmla="*/ 8 w 196"/>
                <a:gd name="T11" fmla="*/ 12 h 118"/>
                <a:gd name="T12" fmla="*/ 2 w 196"/>
                <a:gd name="T13" fmla="*/ 0 h 118"/>
                <a:gd name="T14" fmla="*/ 3 w 196"/>
                <a:gd name="T15" fmla="*/ 28 h 118"/>
                <a:gd name="T16" fmla="*/ 6 w 196"/>
                <a:gd name="T17" fmla="*/ 46 h 118"/>
                <a:gd name="T18" fmla="*/ 130 w 196"/>
                <a:gd name="T19" fmla="*/ 117 h 118"/>
                <a:gd name="T20" fmla="*/ 157 w 196"/>
                <a:gd name="T21" fmla="*/ 115 h 118"/>
                <a:gd name="T22" fmla="*/ 176 w 196"/>
                <a:gd name="T23" fmla="*/ 108 h 118"/>
                <a:gd name="T24" fmla="*/ 184 w 196"/>
                <a:gd name="T25" fmla="*/ 10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" h="118">
                  <a:moveTo>
                    <a:pt x="184" y="104"/>
                  </a:moveTo>
                  <a:cubicBezTo>
                    <a:pt x="187" y="102"/>
                    <a:pt x="188" y="97"/>
                    <a:pt x="188" y="97"/>
                  </a:cubicBezTo>
                  <a:cubicBezTo>
                    <a:pt x="194" y="82"/>
                    <a:pt x="196" y="72"/>
                    <a:pt x="196" y="72"/>
                  </a:cubicBezTo>
                  <a:cubicBezTo>
                    <a:pt x="189" y="75"/>
                    <a:pt x="184" y="77"/>
                    <a:pt x="180" y="78"/>
                  </a:cubicBezTo>
                  <a:cubicBezTo>
                    <a:pt x="163" y="84"/>
                    <a:pt x="147" y="89"/>
                    <a:pt x="141" y="88"/>
                  </a:cubicBezTo>
                  <a:cubicBezTo>
                    <a:pt x="77" y="71"/>
                    <a:pt x="18" y="28"/>
                    <a:pt x="8" y="12"/>
                  </a:cubicBezTo>
                  <a:cubicBezTo>
                    <a:pt x="5" y="9"/>
                    <a:pt x="2" y="4"/>
                    <a:pt x="2" y="0"/>
                  </a:cubicBezTo>
                  <a:cubicBezTo>
                    <a:pt x="0" y="6"/>
                    <a:pt x="3" y="28"/>
                    <a:pt x="3" y="28"/>
                  </a:cubicBezTo>
                  <a:cubicBezTo>
                    <a:pt x="3" y="31"/>
                    <a:pt x="5" y="45"/>
                    <a:pt x="6" y="46"/>
                  </a:cubicBezTo>
                  <a:cubicBezTo>
                    <a:pt x="39" y="85"/>
                    <a:pt x="96" y="109"/>
                    <a:pt x="130" y="117"/>
                  </a:cubicBezTo>
                  <a:cubicBezTo>
                    <a:pt x="138" y="118"/>
                    <a:pt x="150" y="118"/>
                    <a:pt x="157" y="115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9" y="107"/>
                    <a:pt x="182" y="106"/>
                    <a:pt x="184" y="104"/>
                  </a:cubicBezTo>
                  <a:close/>
                </a:path>
              </a:pathLst>
            </a:custGeom>
            <a:solidFill>
              <a:srgbClr val="DA2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921">
              <a:extLst>
                <a:ext uri="{FF2B5EF4-FFF2-40B4-BE49-F238E27FC236}">
                  <a16:creationId xmlns:a16="http://schemas.microsoft.com/office/drawing/2014/main" xmlns="" id="{547979EE-9D83-495D-B9A5-E990106E30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8795" y="3301249"/>
              <a:ext cx="20021" cy="38792"/>
            </a:xfrm>
            <a:custGeom>
              <a:avLst/>
              <a:gdLst>
                <a:gd name="T0" fmla="*/ 0 w 16"/>
                <a:gd name="T1" fmla="*/ 31 h 31"/>
                <a:gd name="T2" fmla="*/ 7 w 16"/>
                <a:gd name="T3" fmla="*/ 29 h 31"/>
                <a:gd name="T4" fmla="*/ 11 w 16"/>
                <a:gd name="T5" fmla="*/ 22 h 31"/>
                <a:gd name="T6" fmla="*/ 16 w 16"/>
                <a:gd name="T7" fmla="*/ 6 h 31"/>
                <a:gd name="T8" fmla="*/ 13 w 16"/>
                <a:gd name="T9" fmla="*/ 2 h 31"/>
                <a:gd name="T10" fmla="*/ 0 w 16"/>
                <a:gd name="T11" fmla="*/ 9 h 31"/>
                <a:gd name="T12" fmla="*/ 0 w 16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1">
                  <a:moveTo>
                    <a:pt x="0" y="31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9" y="28"/>
                    <a:pt x="11" y="25"/>
                    <a:pt x="11" y="22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3"/>
                    <a:pt x="16" y="0"/>
                    <a:pt x="13" y="2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E071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922">
              <a:extLst>
                <a:ext uri="{FF2B5EF4-FFF2-40B4-BE49-F238E27FC236}">
                  <a16:creationId xmlns:a16="http://schemas.microsoft.com/office/drawing/2014/main" xmlns="" id="{07565EA3-B52A-4737-8656-131365EE7D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2486" y="3292490"/>
              <a:ext cx="56311" cy="47551"/>
            </a:xfrm>
            <a:custGeom>
              <a:avLst/>
              <a:gdLst>
                <a:gd name="T0" fmla="*/ 8 w 45"/>
                <a:gd name="T1" fmla="*/ 0 h 38"/>
                <a:gd name="T2" fmla="*/ 0 w 45"/>
                <a:gd name="T3" fmla="*/ 22 h 38"/>
                <a:gd name="T4" fmla="*/ 19 w 45"/>
                <a:gd name="T5" fmla="*/ 29 h 38"/>
                <a:gd name="T6" fmla="*/ 45 w 45"/>
                <a:gd name="T7" fmla="*/ 38 h 38"/>
                <a:gd name="T8" fmla="*/ 45 w 45"/>
                <a:gd name="T9" fmla="*/ 16 h 38"/>
                <a:gd name="T10" fmla="*/ 8 w 45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8">
                  <a:moveTo>
                    <a:pt x="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11" y="26"/>
                    <a:pt x="19" y="29"/>
                  </a:cubicBezTo>
                  <a:cubicBezTo>
                    <a:pt x="34" y="35"/>
                    <a:pt x="45" y="38"/>
                    <a:pt x="45" y="38"/>
                  </a:cubicBezTo>
                  <a:cubicBezTo>
                    <a:pt x="45" y="16"/>
                    <a:pt x="45" y="16"/>
                    <a:pt x="45" y="16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2E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923">
              <a:extLst>
                <a:ext uri="{FF2B5EF4-FFF2-40B4-BE49-F238E27FC236}">
                  <a16:creationId xmlns:a16="http://schemas.microsoft.com/office/drawing/2014/main" xmlns="" id="{293B7984-2471-4A4C-9336-54BDD72AE1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4988" y="3302501"/>
              <a:ext cx="73829" cy="37540"/>
            </a:xfrm>
            <a:custGeom>
              <a:avLst/>
              <a:gdLst>
                <a:gd name="T0" fmla="*/ 39 w 59"/>
                <a:gd name="T1" fmla="*/ 6 h 30"/>
                <a:gd name="T2" fmla="*/ 43 w 59"/>
                <a:gd name="T3" fmla="*/ 8 h 30"/>
                <a:gd name="T4" fmla="*/ 43 w 59"/>
                <a:gd name="T5" fmla="*/ 8 h 30"/>
                <a:gd name="T6" fmla="*/ 43 w 59"/>
                <a:gd name="T7" fmla="*/ 8 h 30"/>
                <a:gd name="T8" fmla="*/ 53 w 59"/>
                <a:gd name="T9" fmla="*/ 3 h 30"/>
                <a:gd name="T10" fmla="*/ 55 w 59"/>
                <a:gd name="T11" fmla="*/ 1 h 30"/>
                <a:gd name="T12" fmla="*/ 57 w 59"/>
                <a:gd name="T13" fmla="*/ 1 h 30"/>
                <a:gd name="T14" fmla="*/ 59 w 59"/>
                <a:gd name="T15" fmla="*/ 2 h 30"/>
                <a:gd name="T16" fmla="*/ 58 w 59"/>
                <a:gd name="T17" fmla="*/ 5 h 30"/>
                <a:gd name="T18" fmla="*/ 58 w 59"/>
                <a:gd name="T19" fmla="*/ 5 h 30"/>
                <a:gd name="T20" fmla="*/ 54 w 59"/>
                <a:gd name="T21" fmla="*/ 21 h 30"/>
                <a:gd name="T22" fmla="*/ 54 w 59"/>
                <a:gd name="T23" fmla="*/ 21 h 30"/>
                <a:gd name="T24" fmla="*/ 54 w 59"/>
                <a:gd name="T25" fmla="*/ 21 h 30"/>
                <a:gd name="T26" fmla="*/ 49 w 59"/>
                <a:gd name="T27" fmla="*/ 27 h 30"/>
                <a:gd name="T28" fmla="*/ 49 w 59"/>
                <a:gd name="T29" fmla="*/ 27 h 30"/>
                <a:gd name="T30" fmla="*/ 43 w 59"/>
                <a:gd name="T31" fmla="*/ 29 h 30"/>
                <a:gd name="T32" fmla="*/ 43 w 59"/>
                <a:gd name="T33" fmla="*/ 29 h 30"/>
                <a:gd name="T34" fmla="*/ 22 w 59"/>
                <a:gd name="T35" fmla="*/ 23 h 30"/>
                <a:gd name="T36" fmla="*/ 11 w 59"/>
                <a:gd name="T37" fmla="*/ 19 h 30"/>
                <a:gd name="T38" fmla="*/ 0 w 59"/>
                <a:gd name="T39" fmla="*/ 15 h 30"/>
                <a:gd name="T40" fmla="*/ 21 w 59"/>
                <a:gd name="T41" fmla="*/ 23 h 30"/>
                <a:gd name="T42" fmla="*/ 43 w 59"/>
                <a:gd name="T43" fmla="*/ 30 h 30"/>
                <a:gd name="T44" fmla="*/ 43 w 59"/>
                <a:gd name="T45" fmla="*/ 30 h 30"/>
                <a:gd name="T46" fmla="*/ 43 w 59"/>
                <a:gd name="T47" fmla="*/ 30 h 30"/>
                <a:gd name="T48" fmla="*/ 50 w 59"/>
                <a:gd name="T49" fmla="*/ 28 h 30"/>
                <a:gd name="T50" fmla="*/ 50 w 59"/>
                <a:gd name="T51" fmla="*/ 28 h 30"/>
                <a:gd name="T52" fmla="*/ 50 w 59"/>
                <a:gd name="T53" fmla="*/ 28 h 30"/>
                <a:gd name="T54" fmla="*/ 55 w 59"/>
                <a:gd name="T55" fmla="*/ 22 h 30"/>
                <a:gd name="T56" fmla="*/ 55 w 59"/>
                <a:gd name="T57" fmla="*/ 22 h 30"/>
                <a:gd name="T58" fmla="*/ 59 w 59"/>
                <a:gd name="T59" fmla="*/ 5 h 30"/>
                <a:gd name="T60" fmla="*/ 59 w 59"/>
                <a:gd name="T61" fmla="*/ 5 h 30"/>
                <a:gd name="T62" fmla="*/ 59 w 59"/>
                <a:gd name="T63" fmla="*/ 5 h 30"/>
                <a:gd name="T64" fmla="*/ 59 w 59"/>
                <a:gd name="T65" fmla="*/ 2 h 30"/>
                <a:gd name="T66" fmla="*/ 59 w 59"/>
                <a:gd name="T67" fmla="*/ 1 h 30"/>
                <a:gd name="T68" fmla="*/ 58 w 59"/>
                <a:gd name="T69" fmla="*/ 0 h 30"/>
                <a:gd name="T70" fmla="*/ 55 w 59"/>
                <a:gd name="T71" fmla="*/ 1 h 30"/>
                <a:gd name="T72" fmla="*/ 53 w 59"/>
                <a:gd name="T73" fmla="*/ 2 h 30"/>
                <a:gd name="T74" fmla="*/ 43 w 59"/>
                <a:gd name="T75" fmla="*/ 8 h 30"/>
                <a:gd name="T76" fmla="*/ 43 w 59"/>
                <a:gd name="T77" fmla="*/ 8 h 30"/>
                <a:gd name="T78" fmla="*/ 39 w 59"/>
                <a:gd name="T79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" h="30">
                  <a:moveTo>
                    <a:pt x="39" y="6"/>
                  </a:move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6" y="1"/>
                    <a:pt x="57" y="0"/>
                    <a:pt x="57" y="1"/>
                  </a:cubicBezTo>
                  <a:cubicBezTo>
                    <a:pt x="58" y="1"/>
                    <a:pt x="58" y="2"/>
                    <a:pt x="59" y="2"/>
                  </a:cubicBezTo>
                  <a:cubicBezTo>
                    <a:pt x="59" y="3"/>
                    <a:pt x="59" y="4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4"/>
                    <a:pt x="52" y="26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36" y="27"/>
                    <a:pt x="29" y="25"/>
                    <a:pt x="22" y="23"/>
                  </a:cubicBezTo>
                  <a:cubicBezTo>
                    <a:pt x="18" y="21"/>
                    <a:pt x="15" y="20"/>
                    <a:pt x="11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7" y="18"/>
                    <a:pt x="14" y="21"/>
                    <a:pt x="21" y="23"/>
                  </a:cubicBezTo>
                  <a:cubicBezTo>
                    <a:pt x="28" y="26"/>
                    <a:pt x="35" y="28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2" y="27"/>
                    <a:pt x="55" y="25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4"/>
                    <a:pt x="59" y="3"/>
                    <a:pt x="59" y="2"/>
                  </a:cubicBezTo>
                  <a:cubicBezTo>
                    <a:pt x="59" y="2"/>
                    <a:pt x="59" y="1"/>
                    <a:pt x="59" y="1"/>
                  </a:cubicBezTo>
                  <a:cubicBezTo>
                    <a:pt x="59" y="0"/>
                    <a:pt x="58" y="0"/>
                    <a:pt x="58" y="0"/>
                  </a:cubicBezTo>
                  <a:cubicBezTo>
                    <a:pt x="56" y="0"/>
                    <a:pt x="56" y="1"/>
                    <a:pt x="55" y="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39" y="6"/>
                  </a:lnTo>
                  <a:close/>
                </a:path>
              </a:pathLst>
            </a:custGeom>
            <a:solidFill>
              <a:srgbClr val="E0B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924">
              <a:extLst>
                <a:ext uri="{FF2B5EF4-FFF2-40B4-BE49-F238E27FC236}">
                  <a16:creationId xmlns:a16="http://schemas.microsoft.com/office/drawing/2014/main" xmlns="" id="{289351EF-7CD7-42F6-B4F8-08F12FCE66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3630" y="3224918"/>
              <a:ext cx="108867" cy="100107"/>
            </a:xfrm>
            <a:custGeom>
              <a:avLst/>
              <a:gdLst>
                <a:gd name="T0" fmla="*/ 87 w 87"/>
                <a:gd name="T1" fmla="*/ 54 h 80"/>
                <a:gd name="T2" fmla="*/ 78 w 87"/>
                <a:gd name="T3" fmla="*/ 78 h 80"/>
                <a:gd name="T4" fmla="*/ 76 w 87"/>
                <a:gd name="T5" fmla="*/ 80 h 80"/>
                <a:gd name="T6" fmla="*/ 34 w 87"/>
                <a:gd name="T7" fmla="*/ 56 h 80"/>
                <a:gd name="T8" fmla="*/ 4 w 87"/>
                <a:gd name="T9" fmla="*/ 33 h 80"/>
                <a:gd name="T10" fmla="*/ 2 w 87"/>
                <a:gd name="T11" fmla="*/ 29 h 80"/>
                <a:gd name="T12" fmla="*/ 0 w 87"/>
                <a:gd name="T13" fmla="*/ 0 h 80"/>
                <a:gd name="T14" fmla="*/ 87 w 87"/>
                <a:gd name="T15" fmla="*/ 5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80">
                  <a:moveTo>
                    <a:pt x="87" y="54"/>
                  </a:moveTo>
                  <a:cubicBezTo>
                    <a:pt x="78" y="78"/>
                    <a:pt x="78" y="78"/>
                    <a:pt x="78" y="78"/>
                  </a:cubicBezTo>
                  <a:cubicBezTo>
                    <a:pt x="78" y="79"/>
                    <a:pt x="77" y="80"/>
                    <a:pt x="76" y="80"/>
                  </a:cubicBezTo>
                  <a:cubicBezTo>
                    <a:pt x="70" y="77"/>
                    <a:pt x="53" y="69"/>
                    <a:pt x="34" y="56"/>
                  </a:cubicBezTo>
                  <a:cubicBezTo>
                    <a:pt x="18" y="46"/>
                    <a:pt x="8" y="36"/>
                    <a:pt x="4" y="33"/>
                  </a:cubicBezTo>
                  <a:cubicBezTo>
                    <a:pt x="3" y="32"/>
                    <a:pt x="2" y="31"/>
                    <a:pt x="2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7" y="54"/>
                    <a:pt x="87" y="54"/>
                    <a:pt x="87" y="54"/>
                  </a:cubicBezTo>
                </a:path>
              </a:pathLst>
            </a:custGeom>
            <a:solidFill>
              <a:srgbClr val="43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925">
              <a:extLst>
                <a:ext uri="{FF2B5EF4-FFF2-40B4-BE49-F238E27FC236}">
                  <a16:creationId xmlns:a16="http://schemas.microsoft.com/office/drawing/2014/main" xmlns="" id="{93A809D8-18B9-4979-9B57-B38CDCC555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3630" y="3224918"/>
              <a:ext cx="108867" cy="100107"/>
            </a:xfrm>
            <a:custGeom>
              <a:avLst/>
              <a:gdLst>
                <a:gd name="T0" fmla="*/ 38 w 87"/>
                <a:gd name="T1" fmla="*/ 29 h 80"/>
                <a:gd name="T2" fmla="*/ 87 w 87"/>
                <a:gd name="T3" fmla="*/ 54 h 80"/>
                <a:gd name="T4" fmla="*/ 78 w 87"/>
                <a:gd name="T5" fmla="*/ 78 h 80"/>
                <a:gd name="T6" fmla="*/ 76 w 87"/>
                <a:gd name="T7" fmla="*/ 80 h 80"/>
                <a:gd name="T8" fmla="*/ 34 w 87"/>
                <a:gd name="T9" fmla="*/ 56 h 80"/>
                <a:gd name="T10" fmla="*/ 4 w 87"/>
                <a:gd name="T11" fmla="*/ 33 h 80"/>
                <a:gd name="T12" fmla="*/ 2 w 87"/>
                <a:gd name="T13" fmla="*/ 29 h 80"/>
                <a:gd name="T14" fmla="*/ 0 w 87"/>
                <a:gd name="T15" fmla="*/ 0 h 80"/>
                <a:gd name="T16" fmla="*/ 38 w 87"/>
                <a:gd name="T17" fmla="*/ 2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0">
                  <a:moveTo>
                    <a:pt x="38" y="29"/>
                  </a:moveTo>
                  <a:cubicBezTo>
                    <a:pt x="50" y="37"/>
                    <a:pt x="70" y="47"/>
                    <a:pt x="87" y="54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8" y="79"/>
                    <a:pt x="77" y="80"/>
                    <a:pt x="76" y="80"/>
                  </a:cubicBezTo>
                  <a:cubicBezTo>
                    <a:pt x="70" y="77"/>
                    <a:pt x="53" y="69"/>
                    <a:pt x="34" y="56"/>
                  </a:cubicBezTo>
                  <a:cubicBezTo>
                    <a:pt x="18" y="46"/>
                    <a:pt x="8" y="36"/>
                    <a:pt x="4" y="33"/>
                  </a:cubicBezTo>
                  <a:cubicBezTo>
                    <a:pt x="3" y="32"/>
                    <a:pt x="2" y="31"/>
                    <a:pt x="2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7"/>
                    <a:pt x="23" y="19"/>
                    <a:pt x="38" y="29"/>
                  </a:cubicBezTo>
                  <a:close/>
                </a:path>
              </a:pathLst>
            </a:custGeom>
            <a:solidFill>
              <a:srgbClr val="43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926">
              <a:extLst>
                <a:ext uri="{FF2B5EF4-FFF2-40B4-BE49-F238E27FC236}">
                  <a16:creationId xmlns:a16="http://schemas.microsoft.com/office/drawing/2014/main" xmlns="" id="{578F5721-0F47-4C0F-9487-5FE2F99513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3630" y="3224918"/>
              <a:ext cx="108867" cy="100107"/>
            </a:xfrm>
            <a:custGeom>
              <a:avLst/>
              <a:gdLst>
                <a:gd name="T0" fmla="*/ 38 w 87"/>
                <a:gd name="T1" fmla="*/ 29 h 80"/>
                <a:gd name="T2" fmla="*/ 87 w 87"/>
                <a:gd name="T3" fmla="*/ 54 h 80"/>
                <a:gd name="T4" fmla="*/ 78 w 87"/>
                <a:gd name="T5" fmla="*/ 78 h 80"/>
                <a:gd name="T6" fmla="*/ 76 w 87"/>
                <a:gd name="T7" fmla="*/ 80 h 80"/>
                <a:gd name="T8" fmla="*/ 34 w 87"/>
                <a:gd name="T9" fmla="*/ 56 h 80"/>
                <a:gd name="T10" fmla="*/ 4 w 87"/>
                <a:gd name="T11" fmla="*/ 33 h 80"/>
                <a:gd name="T12" fmla="*/ 2 w 87"/>
                <a:gd name="T13" fmla="*/ 29 h 80"/>
                <a:gd name="T14" fmla="*/ 0 w 87"/>
                <a:gd name="T15" fmla="*/ 0 h 80"/>
                <a:gd name="T16" fmla="*/ 38 w 87"/>
                <a:gd name="T17" fmla="*/ 2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0">
                  <a:moveTo>
                    <a:pt x="38" y="29"/>
                  </a:moveTo>
                  <a:cubicBezTo>
                    <a:pt x="50" y="37"/>
                    <a:pt x="70" y="47"/>
                    <a:pt x="87" y="54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8" y="79"/>
                    <a:pt x="77" y="80"/>
                    <a:pt x="76" y="80"/>
                  </a:cubicBezTo>
                  <a:cubicBezTo>
                    <a:pt x="70" y="77"/>
                    <a:pt x="53" y="69"/>
                    <a:pt x="34" y="56"/>
                  </a:cubicBezTo>
                  <a:cubicBezTo>
                    <a:pt x="18" y="46"/>
                    <a:pt x="8" y="36"/>
                    <a:pt x="4" y="33"/>
                  </a:cubicBezTo>
                  <a:cubicBezTo>
                    <a:pt x="3" y="32"/>
                    <a:pt x="2" y="31"/>
                    <a:pt x="2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7"/>
                    <a:pt x="23" y="19"/>
                    <a:pt x="38" y="29"/>
                  </a:cubicBezTo>
                  <a:close/>
                </a:path>
              </a:pathLst>
            </a:custGeom>
            <a:solidFill>
              <a:srgbClr val="8B1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927">
              <a:extLst>
                <a:ext uri="{FF2B5EF4-FFF2-40B4-BE49-F238E27FC236}">
                  <a16:creationId xmlns:a16="http://schemas.microsoft.com/office/drawing/2014/main" xmlns="" id="{3B379A89-9EB8-4927-9EB8-3AE37A1150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8635" y="3228672"/>
              <a:ext cx="103861" cy="91348"/>
            </a:xfrm>
            <a:custGeom>
              <a:avLst/>
              <a:gdLst>
                <a:gd name="T0" fmla="*/ 34 w 83"/>
                <a:gd name="T1" fmla="*/ 26 h 73"/>
                <a:gd name="T2" fmla="*/ 83 w 83"/>
                <a:gd name="T3" fmla="*/ 51 h 73"/>
                <a:gd name="T4" fmla="*/ 75 w 83"/>
                <a:gd name="T5" fmla="*/ 73 h 73"/>
                <a:gd name="T6" fmla="*/ 34 w 83"/>
                <a:gd name="T7" fmla="*/ 52 h 73"/>
                <a:gd name="T8" fmla="*/ 3 w 83"/>
                <a:gd name="T9" fmla="*/ 28 h 73"/>
                <a:gd name="T10" fmla="*/ 2 w 83"/>
                <a:gd name="T11" fmla="*/ 25 h 73"/>
                <a:gd name="T12" fmla="*/ 0 w 83"/>
                <a:gd name="T13" fmla="*/ 0 h 73"/>
                <a:gd name="T14" fmla="*/ 34 w 83"/>
                <a:gd name="T15" fmla="*/ 2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73">
                  <a:moveTo>
                    <a:pt x="34" y="26"/>
                  </a:moveTo>
                  <a:cubicBezTo>
                    <a:pt x="46" y="34"/>
                    <a:pt x="66" y="44"/>
                    <a:pt x="83" y="51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69" y="70"/>
                    <a:pt x="53" y="64"/>
                    <a:pt x="34" y="52"/>
                  </a:cubicBezTo>
                  <a:cubicBezTo>
                    <a:pt x="18" y="42"/>
                    <a:pt x="7" y="32"/>
                    <a:pt x="3" y="28"/>
                  </a:cubicBezTo>
                  <a:cubicBezTo>
                    <a:pt x="3" y="27"/>
                    <a:pt x="2" y="26"/>
                    <a:pt x="2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7"/>
                    <a:pt x="22" y="17"/>
                    <a:pt x="34" y="26"/>
                  </a:cubicBezTo>
                  <a:close/>
                </a:path>
              </a:pathLst>
            </a:custGeom>
            <a:solidFill>
              <a:srgbClr val="DA2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928">
              <a:extLst>
                <a:ext uri="{FF2B5EF4-FFF2-40B4-BE49-F238E27FC236}">
                  <a16:creationId xmlns:a16="http://schemas.microsoft.com/office/drawing/2014/main" xmlns="" id="{2D8F1E46-B00E-49B8-A02B-401E3DCF03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9865" y="3212405"/>
              <a:ext cx="16268" cy="51305"/>
            </a:xfrm>
            <a:custGeom>
              <a:avLst/>
              <a:gdLst>
                <a:gd name="T0" fmla="*/ 11 w 13"/>
                <a:gd name="T1" fmla="*/ 10 h 41"/>
                <a:gd name="T2" fmla="*/ 0 w 13"/>
                <a:gd name="T3" fmla="*/ 0 h 41"/>
                <a:gd name="T4" fmla="*/ 0 w 13"/>
                <a:gd name="T5" fmla="*/ 8 h 41"/>
                <a:gd name="T6" fmla="*/ 0 w 13"/>
                <a:gd name="T7" fmla="*/ 25 h 41"/>
                <a:gd name="T8" fmla="*/ 1 w 13"/>
                <a:gd name="T9" fmla="*/ 27 h 41"/>
                <a:gd name="T10" fmla="*/ 5 w 13"/>
                <a:gd name="T11" fmla="*/ 32 h 41"/>
                <a:gd name="T12" fmla="*/ 8 w 13"/>
                <a:gd name="T13" fmla="*/ 37 h 41"/>
                <a:gd name="T14" fmla="*/ 13 w 13"/>
                <a:gd name="T15" fmla="*/ 41 h 41"/>
                <a:gd name="T16" fmla="*/ 11 w 13"/>
                <a:gd name="T1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1" y="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6"/>
                    <a:pt x="0" y="8"/>
                  </a:cubicBezTo>
                  <a:cubicBezTo>
                    <a:pt x="0" y="13"/>
                    <a:pt x="0" y="25"/>
                    <a:pt x="0" y="25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3" y="41"/>
                    <a:pt x="13" y="41"/>
                    <a:pt x="13" y="41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F2E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929">
              <a:extLst>
                <a:ext uri="{FF2B5EF4-FFF2-40B4-BE49-F238E27FC236}">
                  <a16:creationId xmlns:a16="http://schemas.microsoft.com/office/drawing/2014/main" xmlns="" id="{F147362A-EDC5-45A4-9D76-ED453B4833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71116" y="3117303"/>
              <a:ext cx="254022" cy="193957"/>
            </a:xfrm>
            <a:custGeom>
              <a:avLst/>
              <a:gdLst>
                <a:gd name="T0" fmla="*/ 2 w 203"/>
                <a:gd name="T1" fmla="*/ 61 h 155"/>
                <a:gd name="T2" fmla="*/ 65 w 203"/>
                <a:gd name="T3" fmla="*/ 0 h 155"/>
                <a:gd name="T4" fmla="*/ 68 w 203"/>
                <a:gd name="T5" fmla="*/ 11 h 155"/>
                <a:gd name="T6" fmla="*/ 203 w 203"/>
                <a:gd name="T7" fmla="*/ 85 h 155"/>
                <a:gd name="T8" fmla="*/ 134 w 203"/>
                <a:gd name="T9" fmla="*/ 139 h 155"/>
                <a:gd name="T10" fmla="*/ 131 w 203"/>
                <a:gd name="T11" fmla="*/ 155 h 155"/>
                <a:gd name="T12" fmla="*/ 48 w 203"/>
                <a:gd name="T13" fmla="*/ 115 h 155"/>
                <a:gd name="T14" fmla="*/ 1 w 203"/>
                <a:gd name="T15" fmla="*/ 78 h 155"/>
                <a:gd name="T16" fmla="*/ 2 w 203"/>
                <a:gd name="T17" fmla="*/ 6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155">
                  <a:moveTo>
                    <a:pt x="2" y="61"/>
                  </a:moveTo>
                  <a:cubicBezTo>
                    <a:pt x="26" y="32"/>
                    <a:pt x="65" y="0"/>
                    <a:pt x="65" y="0"/>
                  </a:cubicBezTo>
                  <a:cubicBezTo>
                    <a:pt x="64" y="2"/>
                    <a:pt x="63" y="4"/>
                    <a:pt x="68" y="11"/>
                  </a:cubicBezTo>
                  <a:cubicBezTo>
                    <a:pt x="95" y="52"/>
                    <a:pt x="203" y="85"/>
                    <a:pt x="203" y="85"/>
                  </a:cubicBezTo>
                  <a:cubicBezTo>
                    <a:pt x="180" y="100"/>
                    <a:pt x="141" y="129"/>
                    <a:pt x="134" y="139"/>
                  </a:cubicBezTo>
                  <a:cubicBezTo>
                    <a:pt x="132" y="143"/>
                    <a:pt x="131" y="155"/>
                    <a:pt x="131" y="155"/>
                  </a:cubicBezTo>
                  <a:cubicBezTo>
                    <a:pt x="131" y="155"/>
                    <a:pt x="73" y="131"/>
                    <a:pt x="48" y="115"/>
                  </a:cubicBezTo>
                  <a:cubicBezTo>
                    <a:pt x="24" y="98"/>
                    <a:pt x="1" y="78"/>
                    <a:pt x="1" y="78"/>
                  </a:cubicBezTo>
                  <a:cubicBezTo>
                    <a:pt x="1" y="78"/>
                    <a:pt x="0" y="64"/>
                    <a:pt x="2" y="61"/>
                  </a:cubicBezTo>
                </a:path>
              </a:pathLst>
            </a:custGeom>
            <a:solidFill>
              <a:srgbClr val="FEFA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930">
              <a:extLst>
                <a:ext uri="{FF2B5EF4-FFF2-40B4-BE49-F238E27FC236}">
                  <a16:creationId xmlns:a16="http://schemas.microsoft.com/office/drawing/2014/main" xmlns="" id="{606CC569-A40E-431D-B5E6-FE8178FA64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82379" y="3223666"/>
              <a:ext cx="111369" cy="102610"/>
            </a:xfrm>
            <a:custGeom>
              <a:avLst/>
              <a:gdLst>
                <a:gd name="T0" fmla="*/ 0 w 89"/>
                <a:gd name="T1" fmla="*/ 0 h 82"/>
                <a:gd name="T2" fmla="*/ 2 w 89"/>
                <a:gd name="T3" fmla="*/ 30 h 82"/>
                <a:gd name="T4" fmla="*/ 4 w 89"/>
                <a:gd name="T5" fmla="*/ 34 h 82"/>
                <a:gd name="T6" fmla="*/ 35 w 89"/>
                <a:gd name="T7" fmla="*/ 58 h 82"/>
                <a:gd name="T8" fmla="*/ 76 w 89"/>
                <a:gd name="T9" fmla="*/ 81 h 82"/>
                <a:gd name="T10" fmla="*/ 77 w 89"/>
                <a:gd name="T11" fmla="*/ 82 h 82"/>
                <a:gd name="T12" fmla="*/ 80 w 89"/>
                <a:gd name="T13" fmla="*/ 80 h 82"/>
                <a:gd name="T14" fmla="*/ 89 w 89"/>
                <a:gd name="T15" fmla="*/ 56 h 82"/>
                <a:gd name="T16" fmla="*/ 39 w 89"/>
                <a:gd name="T17" fmla="*/ 30 h 82"/>
                <a:gd name="T18" fmla="*/ 0 w 89"/>
                <a:gd name="T19" fmla="*/ 0 h 82"/>
                <a:gd name="T20" fmla="*/ 22 w 89"/>
                <a:gd name="T21" fmla="*/ 18 h 82"/>
                <a:gd name="T22" fmla="*/ 24 w 89"/>
                <a:gd name="T23" fmla="*/ 48 h 82"/>
                <a:gd name="T24" fmla="*/ 14 w 89"/>
                <a:gd name="T25" fmla="*/ 40 h 82"/>
                <a:gd name="T26" fmla="*/ 12 w 89"/>
                <a:gd name="T27" fmla="*/ 11 h 82"/>
                <a:gd name="T28" fmla="*/ 22 w 89"/>
                <a:gd name="T29" fmla="*/ 18 h 82"/>
                <a:gd name="T30" fmla="*/ 54 w 89"/>
                <a:gd name="T31" fmla="*/ 68 h 82"/>
                <a:gd name="T32" fmla="*/ 42 w 89"/>
                <a:gd name="T33" fmla="*/ 61 h 82"/>
                <a:gd name="T34" fmla="*/ 40 w 89"/>
                <a:gd name="T35" fmla="*/ 31 h 82"/>
                <a:gd name="T36" fmla="*/ 51 w 89"/>
                <a:gd name="T37" fmla="*/ 38 h 82"/>
                <a:gd name="T38" fmla="*/ 54 w 89"/>
                <a:gd name="T39" fmla="*/ 68 h 82"/>
                <a:gd name="T40" fmla="*/ 54 w 89"/>
                <a:gd name="T41" fmla="*/ 40 h 82"/>
                <a:gd name="T42" fmla="*/ 67 w 89"/>
                <a:gd name="T43" fmla="*/ 46 h 82"/>
                <a:gd name="T44" fmla="*/ 69 w 89"/>
                <a:gd name="T45" fmla="*/ 76 h 82"/>
                <a:gd name="T46" fmla="*/ 57 w 89"/>
                <a:gd name="T47" fmla="*/ 69 h 82"/>
                <a:gd name="T48" fmla="*/ 54 w 89"/>
                <a:gd name="T49" fmla="*/ 40 h 82"/>
                <a:gd name="T50" fmla="*/ 72 w 89"/>
                <a:gd name="T51" fmla="*/ 77 h 82"/>
                <a:gd name="T52" fmla="*/ 70 w 89"/>
                <a:gd name="T53" fmla="*/ 48 h 82"/>
                <a:gd name="T54" fmla="*/ 87 w 89"/>
                <a:gd name="T55" fmla="*/ 56 h 82"/>
                <a:gd name="T56" fmla="*/ 78 w 89"/>
                <a:gd name="T57" fmla="*/ 79 h 82"/>
                <a:gd name="T58" fmla="*/ 77 w 89"/>
                <a:gd name="T59" fmla="*/ 80 h 82"/>
                <a:gd name="T60" fmla="*/ 77 w 89"/>
                <a:gd name="T61" fmla="*/ 80 h 82"/>
                <a:gd name="T62" fmla="*/ 72 w 89"/>
                <a:gd name="T63" fmla="*/ 77 h 82"/>
                <a:gd name="T64" fmla="*/ 27 w 89"/>
                <a:gd name="T65" fmla="*/ 51 h 82"/>
                <a:gd name="T66" fmla="*/ 25 w 89"/>
                <a:gd name="T67" fmla="*/ 21 h 82"/>
                <a:gd name="T68" fmla="*/ 37 w 89"/>
                <a:gd name="T69" fmla="*/ 29 h 82"/>
                <a:gd name="T70" fmla="*/ 39 w 89"/>
                <a:gd name="T71" fmla="*/ 59 h 82"/>
                <a:gd name="T72" fmla="*/ 36 w 89"/>
                <a:gd name="T73" fmla="*/ 57 h 82"/>
                <a:gd name="T74" fmla="*/ 27 w 89"/>
                <a:gd name="T75" fmla="*/ 51 h 82"/>
                <a:gd name="T76" fmla="*/ 2 w 89"/>
                <a:gd name="T77" fmla="*/ 3 h 82"/>
                <a:gd name="T78" fmla="*/ 9 w 89"/>
                <a:gd name="T79" fmla="*/ 8 h 82"/>
                <a:gd name="T80" fmla="*/ 11 w 89"/>
                <a:gd name="T81" fmla="*/ 38 h 82"/>
                <a:gd name="T82" fmla="*/ 5 w 89"/>
                <a:gd name="T83" fmla="*/ 33 h 82"/>
                <a:gd name="T84" fmla="*/ 4 w 89"/>
                <a:gd name="T85" fmla="*/ 30 h 82"/>
                <a:gd name="T86" fmla="*/ 2 w 89"/>
                <a:gd name="T87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9" h="82">
                  <a:moveTo>
                    <a:pt x="0" y="0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32"/>
                    <a:pt x="3" y="33"/>
                    <a:pt x="4" y="34"/>
                  </a:cubicBezTo>
                  <a:cubicBezTo>
                    <a:pt x="8" y="38"/>
                    <a:pt x="19" y="48"/>
                    <a:pt x="35" y="58"/>
                  </a:cubicBezTo>
                  <a:cubicBezTo>
                    <a:pt x="53" y="71"/>
                    <a:pt x="71" y="79"/>
                    <a:pt x="76" y="81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9" y="82"/>
                    <a:pt x="80" y="81"/>
                    <a:pt x="80" y="80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72" y="48"/>
                    <a:pt x="51" y="38"/>
                    <a:pt x="39" y="30"/>
                  </a:cubicBezTo>
                  <a:cubicBezTo>
                    <a:pt x="24" y="19"/>
                    <a:pt x="9" y="7"/>
                    <a:pt x="0" y="0"/>
                  </a:cubicBezTo>
                  <a:moveTo>
                    <a:pt x="22" y="18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0" y="45"/>
                    <a:pt x="17" y="43"/>
                    <a:pt x="14" y="4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5" y="13"/>
                    <a:pt x="18" y="16"/>
                    <a:pt x="22" y="18"/>
                  </a:cubicBezTo>
                  <a:moveTo>
                    <a:pt x="54" y="68"/>
                  </a:moveTo>
                  <a:cubicBezTo>
                    <a:pt x="50" y="66"/>
                    <a:pt x="46" y="63"/>
                    <a:pt x="42" y="6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3" y="33"/>
                    <a:pt x="47" y="36"/>
                    <a:pt x="51" y="38"/>
                  </a:cubicBezTo>
                  <a:cubicBezTo>
                    <a:pt x="54" y="68"/>
                    <a:pt x="54" y="68"/>
                    <a:pt x="54" y="68"/>
                  </a:cubicBezTo>
                  <a:moveTo>
                    <a:pt x="54" y="40"/>
                  </a:moveTo>
                  <a:cubicBezTo>
                    <a:pt x="58" y="42"/>
                    <a:pt x="63" y="44"/>
                    <a:pt x="67" y="46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66" y="74"/>
                    <a:pt x="62" y="72"/>
                    <a:pt x="57" y="69"/>
                  </a:cubicBezTo>
                  <a:cubicBezTo>
                    <a:pt x="54" y="40"/>
                    <a:pt x="54" y="40"/>
                    <a:pt x="54" y="40"/>
                  </a:cubicBezTo>
                  <a:moveTo>
                    <a:pt x="72" y="77"/>
                  </a:moveTo>
                  <a:cubicBezTo>
                    <a:pt x="70" y="48"/>
                    <a:pt x="70" y="48"/>
                    <a:pt x="70" y="48"/>
                  </a:cubicBezTo>
                  <a:cubicBezTo>
                    <a:pt x="75" y="50"/>
                    <a:pt x="81" y="53"/>
                    <a:pt x="87" y="56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78" y="79"/>
                    <a:pt x="78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6" y="79"/>
                    <a:pt x="74" y="78"/>
                    <a:pt x="72" y="77"/>
                  </a:cubicBezTo>
                  <a:moveTo>
                    <a:pt x="27" y="5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9" y="23"/>
                    <a:pt x="33" y="26"/>
                    <a:pt x="37" y="2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8"/>
                    <a:pt x="37" y="57"/>
                    <a:pt x="36" y="57"/>
                  </a:cubicBezTo>
                  <a:cubicBezTo>
                    <a:pt x="33" y="55"/>
                    <a:pt x="30" y="53"/>
                    <a:pt x="27" y="51"/>
                  </a:cubicBezTo>
                  <a:moveTo>
                    <a:pt x="2" y="3"/>
                  </a:moveTo>
                  <a:cubicBezTo>
                    <a:pt x="4" y="5"/>
                    <a:pt x="7" y="6"/>
                    <a:pt x="9" y="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9" y="36"/>
                    <a:pt x="7" y="34"/>
                    <a:pt x="5" y="33"/>
                  </a:cubicBezTo>
                  <a:cubicBezTo>
                    <a:pt x="5" y="32"/>
                    <a:pt x="4" y="31"/>
                    <a:pt x="4" y="30"/>
                  </a:cubicBezTo>
                  <a:cubicBezTo>
                    <a:pt x="2" y="3"/>
                    <a:pt x="2" y="3"/>
                    <a:pt x="2" y="3"/>
                  </a:cubicBezTo>
                </a:path>
              </a:pathLst>
            </a:custGeom>
            <a:solidFill>
              <a:srgbClr val="FCF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931">
              <a:extLst>
                <a:ext uri="{FF2B5EF4-FFF2-40B4-BE49-F238E27FC236}">
                  <a16:creationId xmlns:a16="http://schemas.microsoft.com/office/drawing/2014/main" xmlns="" id="{FE11C1ED-EB2D-4822-85DA-DED6BD2DB3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4892" y="3243688"/>
              <a:ext cx="75080" cy="51305"/>
            </a:xfrm>
            <a:custGeom>
              <a:avLst/>
              <a:gdLst>
                <a:gd name="T0" fmla="*/ 59 w 60"/>
                <a:gd name="T1" fmla="*/ 38 h 41"/>
                <a:gd name="T2" fmla="*/ 0 w 60"/>
                <a:gd name="T3" fmla="*/ 0 h 41"/>
                <a:gd name="T4" fmla="*/ 0 w 60"/>
                <a:gd name="T5" fmla="*/ 3 h 41"/>
                <a:gd name="T6" fmla="*/ 60 w 60"/>
                <a:gd name="T7" fmla="*/ 41 h 41"/>
                <a:gd name="T8" fmla="*/ 59 w 60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1">
                  <a:moveTo>
                    <a:pt x="59" y="38"/>
                  </a:moveTo>
                  <a:cubicBezTo>
                    <a:pt x="43" y="31"/>
                    <a:pt x="20" y="2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1" y="23"/>
                    <a:pt x="44" y="35"/>
                    <a:pt x="60" y="41"/>
                  </a:cubicBezTo>
                  <a:cubicBezTo>
                    <a:pt x="60" y="41"/>
                    <a:pt x="60" y="38"/>
                    <a:pt x="59" y="38"/>
                  </a:cubicBezTo>
                  <a:close/>
                </a:path>
              </a:pathLst>
            </a:custGeom>
            <a:solidFill>
              <a:srgbClr val="FCF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932">
              <a:extLst>
                <a:ext uri="{FF2B5EF4-FFF2-40B4-BE49-F238E27FC236}">
                  <a16:creationId xmlns:a16="http://schemas.microsoft.com/office/drawing/2014/main" xmlns="" id="{03761AC3-BFC5-48A8-89CF-0091FD0BC5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4892" y="3258704"/>
              <a:ext cx="77583" cy="51305"/>
            </a:xfrm>
            <a:custGeom>
              <a:avLst/>
              <a:gdLst>
                <a:gd name="T0" fmla="*/ 60 w 62"/>
                <a:gd name="T1" fmla="*/ 38 h 41"/>
                <a:gd name="T2" fmla="*/ 2 w 62"/>
                <a:gd name="T3" fmla="*/ 1 h 41"/>
                <a:gd name="T4" fmla="*/ 2 w 62"/>
                <a:gd name="T5" fmla="*/ 4 h 41"/>
                <a:gd name="T6" fmla="*/ 60 w 62"/>
                <a:gd name="T7" fmla="*/ 40 h 41"/>
                <a:gd name="T8" fmla="*/ 60 w 62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1">
                  <a:moveTo>
                    <a:pt x="60" y="38"/>
                  </a:moveTo>
                  <a:cubicBezTo>
                    <a:pt x="45" y="32"/>
                    <a:pt x="22" y="20"/>
                    <a:pt x="2" y="1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22" y="22"/>
                    <a:pt x="46" y="34"/>
                    <a:pt x="60" y="40"/>
                  </a:cubicBezTo>
                  <a:cubicBezTo>
                    <a:pt x="62" y="41"/>
                    <a:pt x="61" y="38"/>
                    <a:pt x="60" y="38"/>
                  </a:cubicBezTo>
                  <a:close/>
                </a:path>
              </a:pathLst>
            </a:custGeom>
            <a:solidFill>
              <a:srgbClr val="FCF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933">
              <a:extLst>
                <a:ext uri="{FF2B5EF4-FFF2-40B4-BE49-F238E27FC236}">
                  <a16:creationId xmlns:a16="http://schemas.microsoft.com/office/drawing/2014/main" xmlns="" id="{4F9E6C84-0CC0-466A-9C1F-AE7606C76F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7523" y="3308757"/>
              <a:ext cx="17519" cy="27529"/>
            </a:xfrm>
            <a:custGeom>
              <a:avLst/>
              <a:gdLst>
                <a:gd name="T0" fmla="*/ 6 w 14"/>
                <a:gd name="T1" fmla="*/ 0 h 22"/>
                <a:gd name="T2" fmla="*/ 13 w 14"/>
                <a:gd name="T3" fmla="*/ 3 h 22"/>
                <a:gd name="T4" fmla="*/ 12 w 14"/>
                <a:gd name="T5" fmla="*/ 20 h 22"/>
                <a:gd name="T6" fmla="*/ 1 w 14"/>
                <a:gd name="T7" fmla="*/ 16 h 22"/>
                <a:gd name="T8" fmla="*/ 6 w 14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2">
                  <a:moveTo>
                    <a:pt x="6" y="0"/>
                  </a:moveTo>
                  <a:cubicBezTo>
                    <a:pt x="6" y="0"/>
                    <a:pt x="12" y="1"/>
                    <a:pt x="13" y="3"/>
                  </a:cubicBezTo>
                  <a:cubicBezTo>
                    <a:pt x="14" y="5"/>
                    <a:pt x="12" y="18"/>
                    <a:pt x="12" y="20"/>
                  </a:cubicBezTo>
                  <a:cubicBezTo>
                    <a:pt x="10" y="22"/>
                    <a:pt x="2" y="19"/>
                    <a:pt x="1" y="16"/>
                  </a:cubicBezTo>
                  <a:cubicBezTo>
                    <a:pt x="0" y="14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934">
              <a:extLst>
                <a:ext uri="{FF2B5EF4-FFF2-40B4-BE49-F238E27FC236}">
                  <a16:creationId xmlns:a16="http://schemas.microsoft.com/office/drawing/2014/main" xmlns="" id="{47E36746-80CD-4878-AF61-69CBE78495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9865" y="3216158"/>
              <a:ext cx="10011" cy="35037"/>
            </a:xfrm>
            <a:custGeom>
              <a:avLst/>
              <a:gdLst>
                <a:gd name="T0" fmla="*/ 2 w 8"/>
                <a:gd name="T1" fmla="*/ 1 h 28"/>
                <a:gd name="T2" fmla="*/ 6 w 8"/>
                <a:gd name="T3" fmla="*/ 6 h 28"/>
                <a:gd name="T4" fmla="*/ 7 w 8"/>
                <a:gd name="T5" fmla="*/ 25 h 28"/>
                <a:gd name="T6" fmla="*/ 2 w 8"/>
                <a:gd name="T7" fmla="*/ 21 h 28"/>
                <a:gd name="T8" fmla="*/ 2 w 8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8">
                  <a:moveTo>
                    <a:pt x="2" y="1"/>
                  </a:moveTo>
                  <a:cubicBezTo>
                    <a:pt x="2" y="1"/>
                    <a:pt x="5" y="4"/>
                    <a:pt x="6" y="6"/>
                  </a:cubicBezTo>
                  <a:cubicBezTo>
                    <a:pt x="7" y="8"/>
                    <a:pt x="8" y="24"/>
                    <a:pt x="7" y="25"/>
                  </a:cubicBezTo>
                  <a:cubicBezTo>
                    <a:pt x="6" y="28"/>
                    <a:pt x="3" y="23"/>
                    <a:pt x="2" y="21"/>
                  </a:cubicBezTo>
                  <a:cubicBezTo>
                    <a:pt x="1" y="19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FFFA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935">
              <a:extLst>
                <a:ext uri="{FF2B5EF4-FFF2-40B4-BE49-F238E27FC236}">
                  <a16:creationId xmlns:a16="http://schemas.microsoft.com/office/drawing/2014/main" xmlns="" id="{A0DF44E2-B6E4-45DC-AE33-BDC8DAEE67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1138" y="3296244"/>
              <a:ext cx="78835" cy="60064"/>
            </a:xfrm>
            <a:custGeom>
              <a:avLst/>
              <a:gdLst>
                <a:gd name="T0" fmla="*/ 63 w 63"/>
                <a:gd name="T1" fmla="*/ 40 h 48"/>
                <a:gd name="T2" fmla="*/ 59 w 63"/>
                <a:gd name="T3" fmla="*/ 46 h 48"/>
                <a:gd name="T4" fmla="*/ 1 w 63"/>
                <a:gd name="T5" fmla="*/ 9 h 48"/>
                <a:gd name="T6" fmla="*/ 0 w 63"/>
                <a:gd name="T7" fmla="*/ 0 h 48"/>
                <a:gd name="T8" fmla="*/ 25 w 63"/>
                <a:gd name="T9" fmla="*/ 19 h 48"/>
                <a:gd name="T10" fmla="*/ 63 w 63"/>
                <a:gd name="T11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8">
                  <a:moveTo>
                    <a:pt x="63" y="40"/>
                  </a:moveTo>
                  <a:cubicBezTo>
                    <a:pt x="63" y="40"/>
                    <a:pt x="61" y="44"/>
                    <a:pt x="59" y="46"/>
                  </a:cubicBezTo>
                  <a:cubicBezTo>
                    <a:pt x="57" y="48"/>
                    <a:pt x="3" y="18"/>
                    <a:pt x="1" y="9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25" y="19"/>
                    <a:pt x="25" y="19"/>
                    <a:pt x="25" y="19"/>
                  </a:cubicBezTo>
                  <a:lnTo>
                    <a:pt x="63" y="4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936">
              <a:extLst>
                <a:ext uri="{FF2B5EF4-FFF2-40B4-BE49-F238E27FC236}">
                  <a16:creationId xmlns:a16="http://schemas.microsoft.com/office/drawing/2014/main" xmlns="" id="{6ABF3DA2-F5C6-4C58-A77D-88669F2A4F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1138" y="3296244"/>
              <a:ext cx="78835" cy="60064"/>
            </a:xfrm>
            <a:custGeom>
              <a:avLst/>
              <a:gdLst>
                <a:gd name="T0" fmla="*/ 63 w 63"/>
                <a:gd name="T1" fmla="*/ 40 h 48"/>
                <a:gd name="T2" fmla="*/ 59 w 63"/>
                <a:gd name="T3" fmla="*/ 46 h 48"/>
                <a:gd name="T4" fmla="*/ 1 w 63"/>
                <a:gd name="T5" fmla="*/ 9 h 48"/>
                <a:gd name="T6" fmla="*/ 0 w 63"/>
                <a:gd name="T7" fmla="*/ 0 h 48"/>
                <a:gd name="T8" fmla="*/ 25 w 63"/>
                <a:gd name="T9" fmla="*/ 19 h 48"/>
                <a:gd name="T10" fmla="*/ 63 w 63"/>
                <a:gd name="T11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8">
                  <a:moveTo>
                    <a:pt x="63" y="40"/>
                  </a:moveTo>
                  <a:cubicBezTo>
                    <a:pt x="63" y="40"/>
                    <a:pt x="61" y="44"/>
                    <a:pt x="59" y="46"/>
                  </a:cubicBezTo>
                  <a:cubicBezTo>
                    <a:pt x="57" y="48"/>
                    <a:pt x="3" y="18"/>
                    <a:pt x="1" y="9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25" y="19"/>
                    <a:pt x="25" y="19"/>
                    <a:pt x="25" y="19"/>
                  </a:cubicBezTo>
                  <a:lnTo>
                    <a:pt x="63" y="40"/>
                  </a:lnTo>
                  <a:close/>
                </a:path>
              </a:pathLst>
            </a:custGeom>
            <a:solidFill>
              <a:srgbClr val="B21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937">
              <a:extLst>
                <a:ext uri="{FF2B5EF4-FFF2-40B4-BE49-F238E27FC236}">
                  <a16:creationId xmlns:a16="http://schemas.microsoft.com/office/drawing/2014/main" xmlns="" id="{FFC2160B-F991-4E83-9E94-A79A3450F8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3640" y="3297496"/>
              <a:ext cx="76332" cy="55059"/>
            </a:xfrm>
            <a:custGeom>
              <a:avLst/>
              <a:gdLst>
                <a:gd name="T0" fmla="*/ 61 w 61"/>
                <a:gd name="T1" fmla="*/ 39 h 44"/>
                <a:gd name="T2" fmla="*/ 57 w 61"/>
                <a:gd name="T3" fmla="*/ 44 h 44"/>
                <a:gd name="T4" fmla="*/ 1 w 61"/>
                <a:gd name="T5" fmla="*/ 8 h 44"/>
                <a:gd name="T6" fmla="*/ 0 w 61"/>
                <a:gd name="T7" fmla="*/ 0 h 44"/>
                <a:gd name="T8" fmla="*/ 23 w 61"/>
                <a:gd name="T9" fmla="*/ 18 h 44"/>
                <a:gd name="T10" fmla="*/ 61 w 61"/>
                <a:gd name="T11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44">
                  <a:moveTo>
                    <a:pt x="61" y="39"/>
                  </a:moveTo>
                  <a:cubicBezTo>
                    <a:pt x="61" y="39"/>
                    <a:pt x="59" y="42"/>
                    <a:pt x="57" y="44"/>
                  </a:cubicBezTo>
                  <a:cubicBezTo>
                    <a:pt x="49" y="43"/>
                    <a:pt x="3" y="15"/>
                    <a:pt x="1" y="8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3" y="18"/>
                    <a:pt x="23" y="18"/>
                    <a:pt x="23" y="18"/>
                  </a:cubicBezTo>
                  <a:lnTo>
                    <a:pt x="61" y="39"/>
                  </a:lnTo>
                  <a:close/>
                </a:path>
              </a:pathLst>
            </a:custGeom>
            <a:solidFill>
              <a:srgbClr val="CD2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938">
              <a:extLst>
                <a:ext uri="{FF2B5EF4-FFF2-40B4-BE49-F238E27FC236}">
                  <a16:creationId xmlns:a16="http://schemas.microsoft.com/office/drawing/2014/main" xmlns="" id="{273604E7-2F7F-4ABD-BB89-21802560EB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36186" y="3343795"/>
              <a:ext cx="27529" cy="25027"/>
            </a:xfrm>
            <a:custGeom>
              <a:avLst/>
              <a:gdLst>
                <a:gd name="T0" fmla="*/ 21 w 22"/>
                <a:gd name="T1" fmla="*/ 10 h 20"/>
                <a:gd name="T2" fmla="*/ 1 w 22"/>
                <a:gd name="T3" fmla="*/ 0 h 20"/>
                <a:gd name="T4" fmla="*/ 0 w 22"/>
                <a:gd name="T5" fmla="*/ 10 h 20"/>
                <a:gd name="T6" fmla="*/ 17 w 22"/>
                <a:gd name="T7" fmla="*/ 20 h 20"/>
                <a:gd name="T8" fmla="*/ 21 w 2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21" y="10"/>
                  </a:moveTo>
                  <a:cubicBezTo>
                    <a:pt x="21" y="10"/>
                    <a:pt x="8" y="5"/>
                    <a:pt x="1" y="0"/>
                  </a:cubicBezTo>
                  <a:cubicBezTo>
                    <a:pt x="1" y="0"/>
                    <a:pt x="0" y="2"/>
                    <a:pt x="0" y="10"/>
                  </a:cubicBezTo>
                  <a:cubicBezTo>
                    <a:pt x="0" y="12"/>
                    <a:pt x="16" y="20"/>
                    <a:pt x="17" y="20"/>
                  </a:cubicBezTo>
                  <a:cubicBezTo>
                    <a:pt x="18" y="20"/>
                    <a:pt x="22" y="10"/>
                    <a:pt x="21" y="1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939">
              <a:extLst>
                <a:ext uri="{FF2B5EF4-FFF2-40B4-BE49-F238E27FC236}">
                  <a16:creationId xmlns:a16="http://schemas.microsoft.com/office/drawing/2014/main" xmlns="" id="{C5952676-272D-44FD-8152-ABB031B660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36186" y="3343795"/>
              <a:ext cx="27529" cy="25027"/>
            </a:xfrm>
            <a:custGeom>
              <a:avLst/>
              <a:gdLst>
                <a:gd name="T0" fmla="*/ 21 w 22"/>
                <a:gd name="T1" fmla="*/ 10 h 20"/>
                <a:gd name="T2" fmla="*/ 1 w 22"/>
                <a:gd name="T3" fmla="*/ 0 h 20"/>
                <a:gd name="T4" fmla="*/ 0 w 22"/>
                <a:gd name="T5" fmla="*/ 10 h 20"/>
                <a:gd name="T6" fmla="*/ 17 w 22"/>
                <a:gd name="T7" fmla="*/ 20 h 20"/>
                <a:gd name="T8" fmla="*/ 21 w 2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21" y="10"/>
                  </a:moveTo>
                  <a:cubicBezTo>
                    <a:pt x="21" y="10"/>
                    <a:pt x="8" y="5"/>
                    <a:pt x="1" y="0"/>
                  </a:cubicBezTo>
                  <a:cubicBezTo>
                    <a:pt x="1" y="0"/>
                    <a:pt x="0" y="2"/>
                    <a:pt x="0" y="10"/>
                  </a:cubicBezTo>
                  <a:cubicBezTo>
                    <a:pt x="0" y="12"/>
                    <a:pt x="16" y="20"/>
                    <a:pt x="17" y="20"/>
                  </a:cubicBezTo>
                  <a:cubicBezTo>
                    <a:pt x="18" y="20"/>
                    <a:pt x="22" y="10"/>
                    <a:pt x="21" y="10"/>
                  </a:cubicBezTo>
                  <a:close/>
                </a:path>
              </a:pathLst>
            </a:custGeom>
            <a:solidFill>
              <a:srgbClr val="E5A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940">
              <a:extLst>
                <a:ext uri="{FF2B5EF4-FFF2-40B4-BE49-F238E27FC236}">
                  <a16:creationId xmlns:a16="http://schemas.microsoft.com/office/drawing/2014/main" xmlns="" id="{7F676CF4-585D-493B-8399-0802F0FC6B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38689" y="3345046"/>
              <a:ext cx="25027" cy="21273"/>
            </a:xfrm>
            <a:custGeom>
              <a:avLst/>
              <a:gdLst>
                <a:gd name="T0" fmla="*/ 0 w 20"/>
                <a:gd name="T1" fmla="*/ 8 h 17"/>
                <a:gd name="T2" fmla="*/ 1 w 20"/>
                <a:gd name="T3" fmla="*/ 0 h 17"/>
                <a:gd name="T4" fmla="*/ 19 w 20"/>
                <a:gd name="T5" fmla="*/ 9 h 17"/>
                <a:gd name="T6" fmla="*/ 16 w 20"/>
                <a:gd name="T7" fmla="*/ 17 h 17"/>
                <a:gd name="T8" fmla="*/ 0 w 20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0" y="8"/>
                  </a:moveTo>
                  <a:cubicBezTo>
                    <a:pt x="0" y="4"/>
                    <a:pt x="0" y="1"/>
                    <a:pt x="1" y="0"/>
                  </a:cubicBezTo>
                  <a:cubicBezTo>
                    <a:pt x="8" y="5"/>
                    <a:pt x="19" y="9"/>
                    <a:pt x="19" y="9"/>
                  </a:cubicBezTo>
                  <a:cubicBezTo>
                    <a:pt x="20" y="9"/>
                    <a:pt x="17" y="15"/>
                    <a:pt x="16" y="17"/>
                  </a:cubicBezTo>
                  <a:cubicBezTo>
                    <a:pt x="12" y="16"/>
                    <a:pt x="0" y="10"/>
                    <a:pt x="0" y="8"/>
                  </a:cubicBezTo>
                  <a:close/>
                </a:path>
              </a:pathLst>
            </a:custGeom>
            <a:solidFill>
              <a:srgbClr val="FED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941">
              <a:extLst>
                <a:ext uri="{FF2B5EF4-FFF2-40B4-BE49-F238E27FC236}">
                  <a16:creationId xmlns:a16="http://schemas.microsoft.com/office/drawing/2014/main" xmlns="" id="{7EB323F5-7DC2-4E0A-883D-7E875B3296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11159" y="3327528"/>
              <a:ext cx="22524" cy="27529"/>
            </a:xfrm>
            <a:custGeom>
              <a:avLst/>
              <a:gdLst>
                <a:gd name="T0" fmla="*/ 17 w 18"/>
                <a:gd name="T1" fmla="*/ 10 h 22"/>
                <a:gd name="T2" fmla="*/ 1 w 18"/>
                <a:gd name="T3" fmla="*/ 0 h 22"/>
                <a:gd name="T4" fmla="*/ 0 w 18"/>
                <a:gd name="T5" fmla="*/ 11 h 22"/>
                <a:gd name="T6" fmla="*/ 16 w 18"/>
                <a:gd name="T7" fmla="*/ 21 h 22"/>
                <a:gd name="T8" fmla="*/ 17 w 18"/>
                <a:gd name="T9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17" y="10"/>
                  </a:moveTo>
                  <a:cubicBezTo>
                    <a:pt x="17" y="10"/>
                    <a:pt x="8" y="6"/>
                    <a:pt x="1" y="0"/>
                  </a:cubicBezTo>
                  <a:cubicBezTo>
                    <a:pt x="1" y="0"/>
                    <a:pt x="0" y="5"/>
                    <a:pt x="0" y="11"/>
                  </a:cubicBezTo>
                  <a:cubicBezTo>
                    <a:pt x="0" y="12"/>
                    <a:pt x="14" y="22"/>
                    <a:pt x="16" y="21"/>
                  </a:cubicBezTo>
                  <a:cubicBezTo>
                    <a:pt x="17" y="21"/>
                    <a:pt x="18" y="11"/>
                    <a:pt x="17" y="10"/>
                  </a:cubicBezTo>
                  <a:close/>
                </a:path>
              </a:pathLst>
            </a:custGeom>
            <a:solidFill>
              <a:srgbClr val="B21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942">
              <a:extLst>
                <a:ext uri="{FF2B5EF4-FFF2-40B4-BE49-F238E27FC236}">
                  <a16:creationId xmlns:a16="http://schemas.microsoft.com/office/drawing/2014/main" xmlns="" id="{3307D7F0-4FBB-4925-ADBE-52721C2829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13662" y="3328779"/>
              <a:ext cx="20021" cy="22524"/>
            </a:xfrm>
            <a:custGeom>
              <a:avLst/>
              <a:gdLst>
                <a:gd name="T0" fmla="*/ 14 w 16"/>
                <a:gd name="T1" fmla="*/ 18 h 18"/>
                <a:gd name="T2" fmla="*/ 0 w 16"/>
                <a:gd name="T3" fmla="*/ 9 h 18"/>
                <a:gd name="T4" fmla="*/ 0 w 16"/>
                <a:gd name="T5" fmla="*/ 0 h 18"/>
                <a:gd name="T6" fmla="*/ 15 w 16"/>
                <a:gd name="T7" fmla="*/ 9 h 18"/>
                <a:gd name="T8" fmla="*/ 14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4" y="18"/>
                  </a:moveTo>
                  <a:cubicBezTo>
                    <a:pt x="11" y="17"/>
                    <a:pt x="0" y="10"/>
                    <a:pt x="0" y="9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7" y="6"/>
                    <a:pt x="15" y="9"/>
                    <a:pt x="15" y="9"/>
                  </a:cubicBezTo>
                  <a:cubicBezTo>
                    <a:pt x="16" y="10"/>
                    <a:pt x="15" y="16"/>
                    <a:pt x="14" y="18"/>
                  </a:cubicBezTo>
                  <a:close/>
                </a:path>
              </a:pathLst>
            </a:custGeom>
            <a:solidFill>
              <a:srgbClr val="CD2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943">
              <a:extLst>
                <a:ext uri="{FF2B5EF4-FFF2-40B4-BE49-F238E27FC236}">
                  <a16:creationId xmlns:a16="http://schemas.microsoft.com/office/drawing/2014/main" xmlns="" id="{09957597-FA2D-4787-8137-F9DD81E2ED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1138" y="3310009"/>
              <a:ext cx="16268" cy="27529"/>
            </a:xfrm>
            <a:custGeom>
              <a:avLst/>
              <a:gdLst>
                <a:gd name="T0" fmla="*/ 13 w 13"/>
                <a:gd name="T1" fmla="*/ 11 h 22"/>
                <a:gd name="T2" fmla="*/ 1 w 13"/>
                <a:gd name="T3" fmla="*/ 1 h 22"/>
                <a:gd name="T4" fmla="*/ 1 w 13"/>
                <a:gd name="T5" fmla="*/ 12 h 22"/>
                <a:gd name="T6" fmla="*/ 12 w 13"/>
                <a:gd name="T7" fmla="*/ 22 h 22"/>
                <a:gd name="T8" fmla="*/ 13 w 1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2">
                  <a:moveTo>
                    <a:pt x="13" y="11"/>
                  </a:moveTo>
                  <a:cubicBezTo>
                    <a:pt x="13" y="11"/>
                    <a:pt x="6" y="7"/>
                    <a:pt x="1" y="1"/>
                  </a:cubicBezTo>
                  <a:cubicBezTo>
                    <a:pt x="1" y="1"/>
                    <a:pt x="0" y="0"/>
                    <a:pt x="1" y="12"/>
                  </a:cubicBezTo>
                  <a:cubicBezTo>
                    <a:pt x="1" y="13"/>
                    <a:pt x="5" y="18"/>
                    <a:pt x="12" y="22"/>
                  </a:cubicBezTo>
                  <a:cubicBezTo>
                    <a:pt x="13" y="22"/>
                    <a:pt x="13" y="12"/>
                    <a:pt x="13" y="11"/>
                  </a:cubicBezTo>
                  <a:close/>
                </a:path>
              </a:pathLst>
            </a:custGeom>
            <a:solidFill>
              <a:srgbClr val="E5A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944">
              <a:extLst>
                <a:ext uri="{FF2B5EF4-FFF2-40B4-BE49-F238E27FC236}">
                  <a16:creationId xmlns:a16="http://schemas.microsoft.com/office/drawing/2014/main" xmlns="" id="{C02C5812-EB05-49A7-B037-5F47A4C91D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3640" y="3312512"/>
              <a:ext cx="13765" cy="22524"/>
            </a:xfrm>
            <a:custGeom>
              <a:avLst/>
              <a:gdLst>
                <a:gd name="T0" fmla="*/ 0 w 11"/>
                <a:gd name="T1" fmla="*/ 9 h 18"/>
                <a:gd name="T2" fmla="*/ 0 w 11"/>
                <a:gd name="T3" fmla="*/ 0 h 18"/>
                <a:gd name="T4" fmla="*/ 11 w 11"/>
                <a:gd name="T5" fmla="*/ 9 h 18"/>
                <a:gd name="T6" fmla="*/ 11 w 11"/>
                <a:gd name="T7" fmla="*/ 18 h 18"/>
                <a:gd name="T8" fmla="*/ 0 w 11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">
                  <a:moveTo>
                    <a:pt x="0" y="9"/>
                  </a:moveTo>
                  <a:cubicBezTo>
                    <a:pt x="0" y="4"/>
                    <a:pt x="0" y="2"/>
                    <a:pt x="0" y="0"/>
                  </a:cubicBezTo>
                  <a:cubicBezTo>
                    <a:pt x="4" y="5"/>
                    <a:pt x="11" y="9"/>
                    <a:pt x="11" y="9"/>
                  </a:cubicBezTo>
                  <a:cubicBezTo>
                    <a:pt x="11" y="10"/>
                    <a:pt x="11" y="16"/>
                    <a:pt x="11" y="18"/>
                  </a:cubicBezTo>
                  <a:cubicBezTo>
                    <a:pt x="4" y="15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FED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945">
              <a:extLst>
                <a:ext uri="{FF2B5EF4-FFF2-40B4-BE49-F238E27FC236}">
                  <a16:creationId xmlns:a16="http://schemas.microsoft.com/office/drawing/2014/main" xmlns="" id="{C1CA6462-3A82-4850-A632-825DABB312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4860" y="3259955"/>
              <a:ext cx="241508" cy="112620"/>
            </a:xfrm>
            <a:custGeom>
              <a:avLst/>
              <a:gdLst>
                <a:gd name="T0" fmla="*/ 0 w 193"/>
                <a:gd name="T1" fmla="*/ 1 h 90"/>
                <a:gd name="T2" fmla="*/ 0 w 193"/>
                <a:gd name="T3" fmla="*/ 0 h 90"/>
                <a:gd name="T4" fmla="*/ 7 w 193"/>
                <a:gd name="T5" fmla="*/ 13 h 90"/>
                <a:gd name="T6" fmla="*/ 110 w 193"/>
                <a:gd name="T7" fmla="*/ 79 h 90"/>
                <a:gd name="T8" fmla="*/ 145 w 193"/>
                <a:gd name="T9" fmla="*/ 88 h 90"/>
                <a:gd name="T10" fmla="*/ 146 w 193"/>
                <a:gd name="T11" fmla="*/ 88 h 90"/>
                <a:gd name="T12" fmla="*/ 193 w 193"/>
                <a:gd name="T13" fmla="*/ 74 h 90"/>
                <a:gd name="T14" fmla="*/ 192 w 193"/>
                <a:gd name="T15" fmla="*/ 76 h 90"/>
                <a:gd name="T16" fmla="*/ 145 w 193"/>
                <a:gd name="T17" fmla="*/ 90 h 90"/>
                <a:gd name="T18" fmla="*/ 145 w 193"/>
                <a:gd name="T19" fmla="*/ 90 h 90"/>
                <a:gd name="T20" fmla="*/ 109 w 193"/>
                <a:gd name="T21" fmla="*/ 80 h 90"/>
                <a:gd name="T22" fmla="*/ 6 w 193"/>
                <a:gd name="T23" fmla="*/ 14 h 90"/>
                <a:gd name="T24" fmla="*/ 1 w 193"/>
                <a:gd name="T25" fmla="*/ 6 h 90"/>
                <a:gd name="T26" fmla="*/ 0 w 193"/>
                <a:gd name="T27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" h="90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7" y="13"/>
                    <a:pt x="7" y="13"/>
                  </a:cubicBezTo>
                  <a:cubicBezTo>
                    <a:pt x="27" y="37"/>
                    <a:pt x="63" y="59"/>
                    <a:pt x="110" y="79"/>
                  </a:cubicBezTo>
                  <a:cubicBezTo>
                    <a:pt x="130" y="87"/>
                    <a:pt x="139" y="88"/>
                    <a:pt x="145" y="88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51" y="88"/>
                    <a:pt x="177" y="79"/>
                    <a:pt x="193" y="74"/>
                  </a:cubicBezTo>
                  <a:cubicBezTo>
                    <a:pt x="193" y="74"/>
                    <a:pt x="192" y="75"/>
                    <a:pt x="192" y="76"/>
                  </a:cubicBezTo>
                  <a:cubicBezTo>
                    <a:pt x="182" y="80"/>
                    <a:pt x="151" y="90"/>
                    <a:pt x="145" y="90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39" y="90"/>
                    <a:pt x="129" y="89"/>
                    <a:pt x="109" y="80"/>
                  </a:cubicBezTo>
                  <a:cubicBezTo>
                    <a:pt x="62" y="61"/>
                    <a:pt x="26" y="38"/>
                    <a:pt x="6" y="14"/>
                  </a:cubicBezTo>
                  <a:cubicBezTo>
                    <a:pt x="6" y="14"/>
                    <a:pt x="2" y="10"/>
                    <a:pt x="1" y="6"/>
                  </a:cubicBezTo>
                  <a:cubicBezTo>
                    <a:pt x="0" y="5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B21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946">
              <a:extLst>
                <a:ext uri="{FF2B5EF4-FFF2-40B4-BE49-F238E27FC236}">
                  <a16:creationId xmlns:a16="http://schemas.microsoft.com/office/drawing/2014/main" xmlns="" id="{9A35D5BA-235F-40C2-8D12-7818BF0335F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72368" y="3192383"/>
              <a:ext cx="173936" cy="98856"/>
            </a:xfrm>
            <a:custGeom>
              <a:avLst/>
              <a:gdLst>
                <a:gd name="T0" fmla="*/ 139 w 139"/>
                <a:gd name="T1" fmla="*/ 72 h 79"/>
                <a:gd name="T2" fmla="*/ 133 w 139"/>
                <a:gd name="T3" fmla="*/ 79 h 79"/>
                <a:gd name="T4" fmla="*/ 139 w 139"/>
                <a:gd name="T5" fmla="*/ 72 h 79"/>
                <a:gd name="T6" fmla="*/ 0 w 139"/>
                <a:gd name="T7" fmla="*/ 8 h 79"/>
                <a:gd name="T8" fmla="*/ 0 w 139"/>
                <a:gd name="T9" fmla="*/ 12 h 79"/>
                <a:gd name="T10" fmla="*/ 0 w 139"/>
                <a:gd name="T11" fmla="*/ 12 h 79"/>
                <a:gd name="T12" fmla="*/ 0 w 139"/>
                <a:gd name="T13" fmla="*/ 8 h 79"/>
                <a:gd name="T14" fmla="*/ 2 w 139"/>
                <a:gd name="T15" fmla="*/ 0 h 79"/>
                <a:gd name="T16" fmla="*/ 1 w 139"/>
                <a:gd name="T17" fmla="*/ 1 h 79"/>
                <a:gd name="T18" fmla="*/ 1 w 139"/>
                <a:gd name="T19" fmla="*/ 1 h 79"/>
                <a:gd name="T20" fmla="*/ 1 w 139"/>
                <a:gd name="T21" fmla="*/ 1 h 79"/>
                <a:gd name="T22" fmla="*/ 2 w 139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79">
                  <a:moveTo>
                    <a:pt x="139" y="72"/>
                  </a:moveTo>
                  <a:cubicBezTo>
                    <a:pt x="136" y="75"/>
                    <a:pt x="134" y="77"/>
                    <a:pt x="133" y="79"/>
                  </a:cubicBezTo>
                  <a:cubicBezTo>
                    <a:pt x="134" y="77"/>
                    <a:pt x="136" y="75"/>
                    <a:pt x="139" y="72"/>
                  </a:cubicBezTo>
                  <a:moveTo>
                    <a:pt x="0" y="8"/>
                  </a:moveTo>
                  <a:cubicBezTo>
                    <a:pt x="0" y="10"/>
                    <a:pt x="0" y="11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0"/>
                    <a:pt x="0" y="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DDDA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947">
              <a:extLst>
                <a:ext uri="{FF2B5EF4-FFF2-40B4-BE49-F238E27FC236}">
                  <a16:creationId xmlns:a16="http://schemas.microsoft.com/office/drawing/2014/main" xmlns="" id="{6BF66D80-F979-4B6A-9185-0DADE49F1B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72368" y="3184875"/>
              <a:ext cx="173936" cy="116375"/>
            </a:xfrm>
            <a:custGeom>
              <a:avLst/>
              <a:gdLst>
                <a:gd name="T0" fmla="*/ 7 w 139"/>
                <a:gd name="T1" fmla="*/ 0 h 93"/>
                <a:gd name="T2" fmla="*/ 2 w 139"/>
                <a:gd name="T3" fmla="*/ 6 h 93"/>
                <a:gd name="T4" fmla="*/ 1 w 139"/>
                <a:gd name="T5" fmla="*/ 7 h 93"/>
                <a:gd name="T6" fmla="*/ 1 w 139"/>
                <a:gd name="T7" fmla="*/ 7 h 93"/>
                <a:gd name="T8" fmla="*/ 0 w 139"/>
                <a:gd name="T9" fmla="*/ 14 h 93"/>
                <a:gd name="T10" fmla="*/ 0 w 139"/>
                <a:gd name="T11" fmla="*/ 18 h 93"/>
                <a:gd name="T12" fmla="*/ 51 w 139"/>
                <a:gd name="T13" fmla="*/ 54 h 93"/>
                <a:gd name="T14" fmla="*/ 131 w 139"/>
                <a:gd name="T15" fmla="*/ 93 h 93"/>
                <a:gd name="T16" fmla="*/ 133 w 139"/>
                <a:gd name="T17" fmla="*/ 85 h 93"/>
                <a:gd name="T18" fmla="*/ 133 w 139"/>
                <a:gd name="T19" fmla="*/ 85 h 93"/>
                <a:gd name="T20" fmla="*/ 139 w 139"/>
                <a:gd name="T21" fmla="*/ 78 h 93"/>
                <a:gd name="T22" fmla="*/ 139 w 139"/>
                <a:gd name="T23" fmla="*/ 78 h 93"/>
                <a:gd name="T24" fmla="*/ 58 w 139"/>
                <a:gd name="T25" fmla="*/ 39 h 93"/>
                <a:gd name="T26" fmla="*/ 7 w 139"/>
                <a:gd name="T2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93">
                  <a:moveTo>
                    <a:pt x="7" y="0"/>
                  </a:moveTo>
                  <a:cubicBezTo>
                    <a:pt x="5" y="3"/>
                    <a:pt x="4" y="4"/>
                    <a:pt x="2" y="6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2" y="27"/>
                    <a:pt x="35" y="44"/>
                    <a:pt x="51" y="54"/>
                  </a:cubicBezTo>
                  <a:cubicBezTo>
                    <a:pt x="69" y="64"/>
                    <a:pt x="113" y="85"/>
                    <a:pt x="131" y="93"/>
                  </a:cubicBezTo>
                  <a:cubicBezTo>
                    <a:pt x="131" y="90"/>
                    <a:pt x="132" y="87"/>
                    <a:pt x="133" y="85"/>
                  </a:cubicBezTo>
                  <a:cubicBezTo>
                    <a:pt x="133" y="85"/>
                    <a:pt x="133" y="85"/>
                    <a:pt x="133" y="85"/>
                  </a:cubicBezTo>
                  <a:cubicBezTo>
                    <a:pt x="134" y="83"/>
                    <a:pt x="136" y="81"/>
                    <a:pt x="139" y="78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139" y="78"/>
                    <a:pt x="83" y="53"/>
                    <a:pt x="58" y="39"/>
                  </a:cubicBezTo>
                  <a:cubicBezTo>
                    <a:pt x="33" y="24"/>
                    <a:pt x="7" y="0"/>
                    <a:pt x="7" y="0"/>
                  </a:cubicBezTo>
                </a:path>
              </a:pathLst>
            </a:custGeom>
            <a:solidFill>
              <a:srgbClr val="F3EF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948">
              <a:extLst>
                <a:ext uri="{FF2B5EF4-FFF2-40B4-BE49-F238E27FC236}">
                  <a16:creationId xmlns:a16="http://schemas.microsoft.com/office/drawing/2014/main" xmlns="" id="{ABD8080B-109E-4D48-8750-B62A7CC8B2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5042" y="3223666"/>
              <a:ext cx="90096" cy="87594"/>
            </a:xfrm>
            <a:custGeom>
              <a:avLst/>
              <a:gdLst>
                <a:gd name="T0" fmla="*/ 72 w 72"/>
                <a:gd name="T1" fmla="*/ 0 h 70"/>
                <a:gd name="T2" fmla="*/ 50 w 72"/>
                <a:gd name="T3" fmla="*/ 14 h 70"/>
                <a:gd name="T4" fmla="*/ 29 w 72"/>
                <a:gd name="T5" fmla="*/ 30 h 70"/>
                <a:gd name="T6" fmla="*/ 9 w 72"/>
                <a:gd name="T7" fmla="*/ 47 h 70"/>
                <a:gd name="T8" fmla="*/ 0 w 72"/>
                <a:gd name="T9" fmla="*/ 70 h 70"/>
                <a:gd name="T10" fmla="*/ 3 w 72"/>
                <a:gd name="T11" fmla="*/ 58 h 70"/>
                <a:gd name="T12" fmla="*/ 10 w 72"/>
                <a:gd name="T13" fmla="*/ 47 h 70"/>
                <a:gd name="T14" fmla="*/ 30 w 72"/>
                <a:gd name="T15" fmla="*/ 31 h 70"/>
                <a:gd name="T16" fmla="*/ 51 w 72"/>
                <a:gd name="T17" fmla="*/ 15 h 70"/>
                <a:gd name="T18" fmla="*/ 72 w 72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0">
                  <a:moveTo>
                    <a:pt x="72" y="0"/>
                  </a:moveTo>
                  <a:cubicBezTo>
                    <a:pt x="65" y="4"/>
                    <a:pt x="57" y="9"/>
                    <a:pt x="50" y="14"/>
                  </a:cubicBezTo>
                  <a:cubicBezTo>
                    <a:pt x="43" y="19"/>
                    <a:pt x="36" y="25"/>
                    <a:pt x="29" y="30"/>
                  </a:cubicBezTo>
                  <a:cubicBezTo>
                    <a:pt x="22" y="35"/>
                    <a:pt x="16" y="41"/>
                    <a:pt x="9" y="47"/>
                  </a:cubicBezTo>
                  <a:cubicBezTo>
                    <a:pt x="3" y="53"/>
                    <a:pt x="0" y="61"/>
                    <a:pt x="0" y="70"/>
                  </a:cubicBezTo>
                  <a:cubicBezTo>
                    <a:pt x="0" y="65"/>
                    <a:pt x="1" y="62"/>
                    <a:pt x="3" y="58"/>
                  </a:cubicBezTo>
                  <a:cubicBezTo>
                    <a:pt x="4" y="54"/>
                    <a:pt x="7" y="50"/>
                    <a:pt x="10" y="47"/>
                  </a:cubicBezTo>
                  <a:cubicBezTo>
                    <a:pt x="16" y="41"/>
                    <a:pt x="23" y="36"/>
                    <a:pt x="30" y="31"/>
                  </a:cubicBezTo>
                  <a:cubicBezTo>
                    <a:pt x="37" y="25"/>
                    <a:pt x="44" y="20"/>
                    <a:pt x="51" y="15"/>
                  </a:cubicBezTo>
                  <a:cubicBezTo>
                    <a:pt x="58" y="10"/>
                    <a:pt x="65" y="5"/>
                    <a:pt x="72" y="0"/>
                  </a:cubicBezTo>
                  <a:close/>
                </a:path>
              </a:pathLst>
            </a:custGeom>
            <a:solidFill>
              <a:srgbClr val="FDD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949">
              <a:extLst>
                <a:ext uri="{FF2B5EF4-FFF2-40B4-BE49-F238E27FC236}">
                  <a16:creationId xmlns:a16="http://schemas.microsoft.com/office/drawing/2014/main" xmlns="" id="{5E717EEF-A7C0-40ED-B0DB-8A4A33B6FE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71116" y="3117303"/>
              <a:ext cx="81337" cy="97604"/>
            </a:xfrm>
            <a:custGeom>
              <a:avLst/>
              <a:gdLst>
                <a:gd name="T0" fmla="*/ 65 w 65"/>
                <a:gd name="T1" fmla="*/ 0 h 78"/>
                <a:gd name="T2" fmla="*/ 45 w 65"/>
                <a:gd name="T3" fmla="*/ 17 h 78"/>
                <a:gd name="T4" fmla="*/ 26 w 65"/>
                <a:gd name="T5" fmla="*/ 35 h 78"/>
                <a:gd name="T6" fmla="*/ 8 w 65"/>
                <a:gd name="T7" fmla="*/ 53 h 78"/>
                <a:gd name="T8" fmla="*/ 4 w 65"/>
                <a:gd name="T9" fmla="*/ 58 h 78"/>
                <a:gd name="T10" fmla="*/ 1 w 65"/>
                <a:gd name="T11" fmla="*/ 64 h 78"/>
                <a:gd name="T12" fmla="*/ 1 w 65"/>
                <a:gd name="T13" fmla="*/ 78 h 78"/>
                <a:gd name="T14" fmla="*/ 2 w 65"/>
                <a:gd name="T15" fmla="*/ 65 h 78"/>
                <a:gd name="T16" fmla="*/ 4 w 65"/>
                <a:gd name="T17" fmla="*/ 59 h 78"/>
                <a:gd name="T18" fmla="*/ 8 w 65"/>
                <a:gd name="T19" fmla="*/ 54 h 78"/>
                <a:gd name="T20" fmla="*/ 27 w 65"/>
                <a:gd name="T21" fmla="*/ 35 h 78"/>
                <a:gd name="T22" fmla="*/ 46 w 65"/>
                <a:gd name="T23" fmla="*/ 18 h 78"/>
                <a:gd name="T24" fmla="*/ 65 w 65"/>
                <a:gd name="T2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78">
                  <a:moveTo>
                    <a:pt x="65" y="0"/>
                  </a:moveTo>
                  <a:cubicBezTo>
                    <a:pt x="58" y="6"/>
                    <a:pt x="52" y="11"/>
                    <a:pt x="45" y="17"/>
                  </a:cubicBezTo>
                  <a:cubicBezTo>
                    <a:pt x="39" y="23"/>
                    <a:pt x="32" y="29"/>
                    <a:pt x="26" y="35"/>
                  </a:cubicBezTo>
                  <a:cubicBezTo>
                    <a:pt x="20" y="41"/>
                    <a:pt x="14" y="47"/>
                    <a:pt x="8" y="53"/>
                  </a:cubicBezTo>
                  <a:cubicBezTo>
                    <a:pt x="6" y="55"/>
                    <a:pt x="5" y="57"/>
                    <a:pt x="4" y="58"/>
                  </a:cubicBezTo>
                  <a:cubicBezTo>
                    <a:pt x="3" y="60"/>
                    <a:pt x="2" y="62"/>
                    <a:pt x="1" y="64"/>
                  </a:cubicBezTo>
                  <a:cubicBezTo>
                    <a:pt x="0" y="69"/>
                    <a:pt x="1" y="73"/>
                    <a:pt x="1" y="78"/>
                  </a:cubicBezTo>
                  <a:cubicBezTo>
                    <a:pt x="1" y="73"/>
                    <a:pt x="1" y="69"/>
                    <a:pt x="2" y="65"/>
                  </a:cubicBezTo>
                  <a:cubicBezTo>
                    <a:pt x="2" y="63"/>
                    <a:pt x="3" y="60"/>
                    <a:pt x="4" y="59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4" y="47"/>
                    <a:pt x="20" y="41"/>
                    <a:pt x="27" y="35"/>
                  </a:cubicBezTo>
                  <a:cubicBezTo>
                    <a:pt x="33" y="29"/>
                    <a:pt x="39" y="23"/>
                    <a:pt x="46" y="18"/>
                  </a:cubicBezTo>
                  <a:cubicBezTo>
                    <a:pt x="52" y="12"/>
                    <a:pt x="58" y="6"/>
                    <a:pt x="65" y="0"/>
                  </a:cubicBezTo>
                  <a:close/>
                </a:path>
              </a:pathLst>
            </a:custGeom>
            <a:solidFill>
              <a:srgbClr val="FDD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950">
              <a:extLst>
                <a:ext uri="{FF2B5EF4-FFF2-40B4-BE49-F238E27FC236}">
                  <a16:creationId xmlns:a16="http://schemas.microsoft.com/office/drawing/2014/main" xmlns="" id="{C37EAA15-06DC-44E4-9929-48A1D4B9F1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72368" y="3214907"/>
              <a:ext cx="162674" cy="96353"/>
            </a:xfrm>
            <a:custGeom>
              <a:avLst/>
              <a:gdLst>
                <a:gd name="T0" fmla="*/ 130 w 130"/>
                <a:gd name="T1" fmla="*/ 77 h 77"/>
                <a:gd name="T2" fmla="*/ 112 w 130"/>
                <a:gd name="T3" fmla="*/ 69 h 77"/>
                <a:gd name="T4" fmla="*/ 95 w 130"/>
                <a:gd name="T5" fmla="*/ 62 h 77"/>
                <a:gd name="T6" fmla="*/ 61 w 130"/>
                <a:gd name="T7" fmla="*/ 44 h 77"/>
                <a:gd name="T8" fmla="*/ 45 w 130"/>
                <a:gd name="T9" fmla="*/ 35 h 77"/>
                <a:gd name="T10" fmla="*/ 30 w 130"/>
                <a:gd name="T11" fmla="*/ 24 h 77"/>
                <a:gd name="T12" fmla="*/ 15 w 130"/>
                <a:gd name="T13" fmla="*/ 12 h 77"/>
                <a:gd name="T14" fmla="*/ 0 w 130"/>
                <a:gd name="T15" fmla="*/ 0 h 77"/>
                <a:gd name="T16" fmla="*/ 29 w 130"/>
                <a:gd name="T17" fmla="*/ 24 h 77"/>
                <a:gd name="T18" fmla="*/ 45 w 130"/>
                <a:gd name="T19" fmla="*/ 36 h 77"/>
                <a:gd name="T20" fmla="*/ 61 w 130"/>
                <a:gd name="T21" fmla="*/ 45 h 77"/>
                <a:gd name="T22" fmla="*/ 95 w 130"/>
                <a:gd name="T23" fmla="*/ 62 h 77"/>
                <a:gd name="T24" fmla="*/ 130 w 130"/>
                <a:gd name="T2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77">
                  <a:moveTo>
                    <a:pt x="130" y="77"/>
                  </a:moveTo>
                  <a:cubicBezTo>
                    <a:pt x="124" y="74"/>
                    <a:pt x="118" y="72"/>
                    <a:pt x="112" y="69"/>
                  </a:cubicBezTo>
                  <a:cubicBezTo>
                    <a:pt x="107" y="67"/>
                    <a:pt x="101" y="64"/>
                    <a:pt x="95" y="62"/>
                  </a:cubicBezTo>
                  <a:cubicBezTo>
                    <a:pt x="84" y="56"/>
                    <a:pt x="72" y="51"/>
                    <a:pt x="61" y="44"/>
                  </a:cubicBezTo>
                  <a:cubicBezTo>
                    <a:pt x="56" y="41"/>
                    <a:pt x="50" y="38"/>
                    <a:pt x="45" y="35"/>
                  </a:cubicBezTo>
                  <a:cubicBezTo>
                    <a:pt x="40" y="31"/>
                    <a:pt x="35" y="28"/>
                    <a:pt x="30" y="24"/>
                  </a:cubicBezTo>
                  <a:cubicBezTo>
                    <a:pt x="25" y="20"/>
                    <a:pt x="20" y="16"/>
                    <a:pt x="15" y="12"/>
                  </a:cubicBezTo>
                  <a:cubicBezTo>
                    <a:pt x="10" y="8"/>
                    <a:pt x="5" y="4"/>
                    <a:pt x="0" y="0"/>
                  </a:cubicBezTo>
                  <a:cubicBezTo>
                    <a:pt x="10" y="8"/>
                    <a:pt x="19" y="16"/>
                    <a:pt x="29" y="24"/>
                  </a:cubicBezTo>
                  <a:cubicBezTo>
                    <a:pt x="34" y="28"/>
                    <a:pt x="39" y="32"/>
                    <a:pt x="45" y="36"/>
                  </a:cubicBezTo>
                  <a:cubicBezTo>
                    <a:pt x="50" y="39"/>
                    <a:pt x="55" y="42"/>
                    <a:pt x="61" y="45"/>
                  </a:cubicBezTo>
                  <a:cubicBezTo>
                    <a:pt x="72" y="51"/>
                    <a:pt x="83" y="57"/>
                    <a:pt x="95" y="62"/>
                  </a:cubicBezTo>
                  <a:cubicBezTo>
                    <a:pt x="106" y="67"/>
                    <a:pt x="118" y="72"/>
                    <a:pt x="130" y="77"/>
                  </a:cubicBezTo>
                  <a:close/>
                </a:path>
              </a:pathLst>
            </a:custGeom>
            <a:solidFill>
              <a:srgbClr val="E0B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951">
              <a:extLst>
                <a:ext uri="{FF2B5EF4-FFF2-40B4-BE49-F238E27FC236}">
                  <a16:creationId xmlns:a16="http://schemas.microsoft.com/office/drawing/2014/main" xmlns="" id="{77D2C95C-5786-4A57-B569-D2B78F435A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8795" y="3312512"/>
              <a:ext cx="1252" cy="26278"/>
            </a:xfrm>
            <a:custGeom>
              <a:avLst/>
              <a:gdLst>
                <a:gd name="T0" fmla="*/ 0 w 1"/>
                <a:gd name="T1" fmla="*/ 0 h 21"/>
                <a:gd name="T2" fmla="*/ 0 w 1"/>
                <a:gd name="T3" fmla="*/ 11 h 21"/>
                <a:gd name="T4" fmla="*/ 0 w 1"/>
                <a:gd name="T5" fmla="*/ 21 h 21"/>
                <a:gd name="T6" fmla="*/ 0 w 1"/>
                <a:gd name="T7" fmla="*/ 11 h 21"/>
                <a:gd name="T8" fmla="*/ 0 w 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1">
                  <a:moveTo>
                    <a:pt x="0" y="0"/>
                  </a:moveTo>
                  <a:cubicBezTo>
                    <a:pt x="0" y="4"/>
                    <a:pt x="0" y="7"/>
                    <a:pt x="0" y="11"/>
                  </a:cubicBezTo>
                  <a:cubicBezTo>
                    <a:pt x="0" y="14"/>
                    <a:pt x="0" y="18"/>
                    <a:pt x="0" y="21"/>
                  </a:cubicBezTo>
                  <a:cubicBezTo>
                    <a:pt x="0" y="18"/>
                    <a:pt x="0" y="14"/>
                    <a:pt x="0" y="11"/>
                  </a:cubicBezTo>
                  <a:cubicBezTo>
                    <a:pt x="0" y="7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E0B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952">
              <a:extLst>
                <a:ext uri="{FF2B5EF4-FFF2-40B4-BE49-F238E27FC236}">
                  <a16:creationId xmlns:a16="http://schemas.microsoft.com/office/drawing/2014/main" xmlns="" id="{0DFE95BA-9DBE-4182-95EB-6DB698CFB3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9009" y="3181121"/>
              <a:ext cx="27529" cy="22524"/>
            </a:xfrm>
            <a:custGeom>
              <a:avLst/>
              <a:gdLst>
                <a:gd name="T0" fmla="*/ 19 w 22"/>
                <a:gd name="T1" fmla="*/ 1 h 18"/>
                <a:gd name="T2" fmla="*/ 22 w 22"/>
                <a:gd name="T3" fmla="*/ 3 h 18"/>
                <a:gd name="T4" fmla="*/ 19 w 22"/>
                <a:gd name="T5" fmla="*/ 8 h 18"/>
                <a:gd name="T6" fmla="*/ 14 w 22"/>
                <a:gd name="T7" fmla="*/ 10 h 18"/>
                <a:gd name="T8" fmla="*/ 2 w 22"/>
                <a:gd name="T9" fmla="*/ 17 h 18"/>
                <a:gd name="T10" fmla="*/ 0 w 22"/>
                <a:gd name="T11" fmla="*/ 16 h 18"/>
                <a:gd name="T12" fmla="*/ 2 w 22"/>
                <a:gd name="T13" fmla="*/ 11 h 18"/>
                <a:gd name="T14" fmla="*/ 14 w 22"/>
                <a:gd name="T15" fmla="*/ 4 h 18"/>
                <a:gd name="T16" fmla="*/ 19 w 22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">
                  <a:moveTo>
                    <a:pt x="19" y="1"/>
                  </a:moveTo>
                  <a:cubicBezTo>
                    <a:pt x="20" y="0"/>
                    <a:pt x="22" y="1"/>
                    <a:pt x="22" y="3"/>
                  </a:cubicBezTo>
                  <a:cubicBezTo>
                    <a:pt x="22" y="5"/>
                    <a:pt x="20" y="7"/>
                    <a:pt x="19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0" y="18"/>
                    <a:pt x="0" y="16"/>
                  </a:cubicBezTo>
                  <a:cubicBezTo>
                    <a:pt x="0" y="14"/>
                    <a:pt x="1" y="12"/>
                    <a:pt x="2" y="11"/>
                  </a:cubicBezTo>
                  <a:cubicBezTo>
                    <a:pt x="14" y="4"/>
                    <a:pt x="14" y="4"/>
                    <a:pt x="14" y="4"/>
                  </a:cubicBezTo>
                  <a:lnTo>
                    <a:pt x="19" y="1"/>
                  </a:lnTo>
                  <a:close/>
                </a:path>
              </a:pathLst>
            </a:custGeom>
            <a:solidFill>
              <a:srgbClr val="CDC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953">
              <a:extLst>
                <a:ext uri="{FF2B5EF4-FFF2-40B4-BE49-F238E27FC236}">
                  <a16:creationId xmlns:a16="http://schemas.microsoft.com/office/drawing/2014/main" xmlns="" id="{B2E0D1DD-8F53-4348-B004-4B5F49D916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8828" y="3291238"/>
              <a:ext cx="2503" cy="16268"/>
            </a:xfrm>
            <a:custGeom>
              <a:avLst/>
              <a:gdLst>
                <a:gd name="T0" fmla="*/ 1 w 2"/>
                <a:gd name="T1" fmla="*/ 13 h 13"/>
                <a:gd name="T2" fmla="*/ 0 w 2"/>
                <a:gd name="T3" fmla="*/ 12 h 13"/>
                <a:gd name="T4" fmla="*/ 0 w 2"/>
                <a:gd name="T5" fmla="*/ 0 h 13"/>
                <a:gd name="T6" fmla="*/ 2 w 2"/>
                <a:gd name="T7" fmla="*/ 1 h 13"/>
                <a:gd name="T8" fmla="*/ 1 w 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3">
                  <a:moveTo>
                    <a:pt x="1" y="13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" y="1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3A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954">
              <a:extLst>
                <a:ext uri="{FF2B5EF4-FFF2-40B4-BE49-F238E27FC236}">
                  <a16:creationId xmlns:a16="http://schemas.microsoft.com/office/drawing/2014/main" xmlns="" id="{D698F875-2CBA-4F45-9722-6D688C9050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8828" y="3278725"/>
              <a:ext cx="25027" cy="13765"/>
            </a:xfrm>
            <a:custGeom>
              <a:avLst/>
              <a:gdLst>
                <a:gd name="T0" fmla="*/ 2 w 20"/>
                <a:gd name="T1" fmla="*/ 11 h 11"/>
                <a:gd name="T2" fmla="*/ 0 w 20"/>
                <a:gd name="T3" fmla="*/ 10 h 11"/>
                <a:gd name="T4" fmla="*/ 18 w 20"/>
                <a:gd name="T5" fmla="*/ 0 h 11"/>
                <a:gd name="T6" fmla="*/ 20 w 20"/>
                <a:gd name="T7" fmla="*/ 1 h 11"/>
                <a:gd name="T8" fmla="*/ 2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" y="11"/>
                  </a:moveTo>
                  <a:lnTo>
                    <a:pt x="0" y="1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" y="11"/>
                  </a:lnTo>
                  <a:close/>
                </a:path>
              </a:pathLst>
            </a:custGeom>
            <a:solidFill>
              <a:srgbClr val="3A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955">
              <a:extLst>
                <a:ext uri="{FF2B5EF4-FFF2-40B4-BE49-F238E27FC236}">
                  <a16:creationId xmlns:a16="http://schemas.microsoft.com/office/drawing/2014/main" xmlns="" id="{C10941D0-7817-48C7-B1D0-A9A5A18D48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0079" y="3279977"/>
              <a:ext cx="23776" cy="27529"/>
            </a:xfrm>
            <a:custGeom>
              <a:avLst/>
              <a:gdLst>
                <a:gd name="T0" fmla="*/ 19 w 19"/>
                <a:gd name="T1" fmla="*/ 0 h 22"/>
                <a:gd name="T2" fmla="*/ 18 w 19"/>
                <a:gd name="T3" fmla="*/ 12 h 22"/>
                <a:gd name="T4" fmla="*/ 0 w 19"/>
                <a:gd name="T5" fmla="*/ 22 h 22"/>
                <a:gd name="T6" fmla="*/ 1 w 19"/>
                <a:gd name="T7" fmla="*/ 10 h 22"/>
                <a:gd name="T8" fmla="*/ 19 w 1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">
                  <a:moveTo>
                    <a:pt x="19" y="0"/>
                  </a:moveTo>
                  <a:lnTo>
                    <a:pt x="18" y="12"/>
                  </a:lnTo>
                  <a:lnTo>
                    <a:pt x="0" y="22"/>
                  </a:lnTo>
                  <a:lnTo>
                    <a:pt x="1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546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956">
              <a:extLst>
                <a:ext uri="{FF2B5EF4-FFF2-40B4-BE49-F238E27FC236}">
                  <a16:creationId xmlns:a16="http://schemas.microsoft.com/office/drawing/2014/main" xmlns="" id="{B4E5084B-DA6A-4AB2-93E4-A22F00EBF2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2582" y="3292490"/>
              <a:ext cx="2503" cy="13765"/>
            </a:xfrm>
            <a:custGeom>
              <a:avLst/>
              <a:gdLst>
                <a:gd name="T0" fmla="*/ 2 w 2"/>
                <a:gd name="T1" fmla="*/ 11 h 11"/>
                <a:gd name="T2" fmla="*/ 0 w 2"/>
                <a:gd name="T3" fmla="*/ 10 h 11"/>
                <a:gd name="T4" fmla="*/ 0 w 2"/>
                <a:gd name="T5" fmla="*/ 0 h 11"/>
                <a:gd name="T6" fmla="*/ 2 w 2"/>
                <a:gd name="T7" fmla="*/ 2 h 11"/>
                <a:gd name="T8" fmla="*/ 2 w 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1">
                  <a:moveTo>
                    <a:pt x="2" y="11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11"/>
                  </a:lnTo>
                  <a:close/>
                </a:path>
              </a:pathLst>
            </a:custGeom>
            <a:solidFill>
              <a:srgbClr val="6907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957">
              <a:extLst>
                <a:ext uri="{FF2B5EF4-FFF2-40B4-BE49-F238E27FC236}">
                  <a16:creationId xmlns:a16="http://schemas.microsoft.com/office/drawing/2014/main" xmlns="" id="{321524E6-F9EE-4DB9-83B3-2D9881EF71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2582" y="3282480"/>
              <a:ext cx="22524" cy="12513"/>
            </a:xfrm>
            <a:custGeom>
              <a:avLst/>
              <a:gdLst>
                <a:gd name="T0" fmla="*/ 2 w 18"/>
                <a:gd name="T1" fmla="*/ 10 h 10"/>
                <a:gd name="T2" fmla="*/ 0 w 18"/>
                <a:gd name="T3" fmla="*/ 8 h 10"/>
                <a:gd name="T4" fmla="*/ 15 w 18"/>
                <a:gd name="T5" fmla="*/ 0 h 10"/>
                <a:gd name="T6" fmla="*/ 18 w 18"/>
                <a:gd name="T7" fmla="*/ 1 h 10"/>
                <a:gd name="T8" fmla="*/ 2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2" y="10"/>
                  </a:moveTo>
                  <a:lnTo>
                    <a:pt x="0" y="8"/>
                  </a:lnTo>
                  <a:lnTo>
                    <a:pt x="15" y="0"/>
                  </a:lnTo>
                  <a:lnTo>
                    <a:pt x="18" y="1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A90B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958">
              <a:extLst>
                <a:ext uri="{FF2B5EF4-FFF2-40B4-BE49-F238E27FC236}">
                  <a16:creationId xmlns:a16="http://schemas.microsoft.com/office/drawing/2014/main" xmlns="" id="{177685C5-8290-44C9-A00F-D0AC31DF6D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5085" y="3283730"/>
              <a:ext cx="20021" cy="22524"/>
            </a:xfrm>
            <a:custGeom>
              <a:avLst/>
              <a:gdLst>
                <a:gd name="T0" fmla="*/ 16 w 16"/>
                <a:gd name="T1" fmla="*/ 0 h 18"/>
                <a:gd name="T2" fmla="*/ 16 w 16"/>
                <a:gd name="T3" fmla="*/ 9 h 18"/>
                <a:gd name="T4" fmla="*/ 0 w 16"/>
                <a:gd name="T5" fmla="*/ 18 h 18"/>
                <a:gd name="T6" fmla="*/ 0 w 16"/>
                <a:gd name="T7" fmla="*/ 9 h 18"/>
                <a:gd name="T8" fmla="*/ 16 w 16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0"/>
                  </a:moveTo>
                  <a:lnTo>
                    <a:pt x="16" y="9"/>
                  </a:lnTo>
                  <a:lnTo>
                    <a:pt x="0" y="18"/>
                  </a:lnTo>
                  <a:lnTo>
                    <a:pt x="0" y="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980A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959">
              <a:extLst>
                <a:ext uri="{FF2B5EF4-FFF2-40B4-BE49-F238E27FC236}">
                  <a16:creationId xmlns:a16="http://schemas.microsoft.com/office/drawing/2014/main" xmlns="" id="{9D31ED3B-A47E-4C06-B939-7D567B78F1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3972" y="3289988"/>
              <a:ext cx="96353" cy="60064"/>
            </a:xfrm>
            <a:custGeom>
              <a:avLst/>
              <a:gdLst>
                <a:gd name="T0" fmla="*/ 77 w 77"/>
                <a:gd name="T1" fmla="*/ 0 h 48"/>
                <a:gd name="T2" fmla="*/ 77 w 77"/>
                <a:gd name="T3" fmla="*/ 4 h 48"/>
                <a:gd name="T4" fmla="*/ 0 w 77"/>
                <a:gd name="T5" fmla="*/ 48 h 48"/>
                <a:gd name="T6" fmla="*/ 0 w 77"/>
                <a:gd name="T7" fmla="*/ 44 h 48"/>
                <a:gd name="T8" fmla="*/ 77 w 77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48">
                  <a:moveTo>
                    <a:pt x="77" y="0"/>
                  </a:moveTo>
                  <a:lnTo>
                    <a:pt x="77" y="4"/>
                  </a:lnTo>
                  <a:lnTo>
                    <a:pt x="0" y="48"/>
                  </a:lnTo>
                  <a:lnTo>
                    <a:pt x="0" y="4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C2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960">
              <a:extLst>
                <a:ext uri="{FF2B5EF4-FFF2-40B4-BE49-F238E27FC236}">
                  <a16:creationId xmlns:a16="http://schemas.microsoft.com/office/drawing/2014/main" xmlns="" id="{D3A4D775-9915-4D96-B84F-E8002080F4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87705" y="3333784"/>
              <a:ext cx="16268" cy="16268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9 h 13"/>
                <a:gd name="T4" fmla="*/ 0 w 13"/>
                <a:gd name="T5" fmla="*/ 0 h 13"/>
                <a:gd name="T6" fmla="*/ 1 w 13"/>
                <a:gd name="T7" fmla="*/ 4 h 13"/>
                <a:gd name="T8" fmla="*/ 13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9"/>
                  </a:lnTo>
                  <a:lnTo>
                    <a:pt x="0" y="0"/>
                  </a:lnTo>
                  <a:lnTo>
                    <a:pt x="1" y="4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B21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961">
              <a:extLst>
                <a:ext uri="{FF2B5EF4-FFF2-40B4-BE49-F238E27FC236}">
                  <a16:creationId xmlns:a16="http://schemas.microsoft.com/office/drawing/2014/main" xmlns="" id="{471DE1D4-D4A8-4B93-94D7-508CECD199E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65181" y="3055987"/>
              <a:ext cx="108867" cy="271540"/>
            </a:xfrm>
            <a:custGeom>
              <a:avLst/>
              <a:gdLst>
                <a:gd name="T0" fmla="*/ 30 w 87"/>
                <a:gd name="T1" fmla="*/ 217 h 217"/>
                <a:gd name="T2" fmla="*/ 30 w 87"/>
                <a:gd name="T3" fmla="*/ 217 h 217"/>
                <a:gd name="T4" fmla="*/ 3 w 87"/>
                <a:gd name="T5" fmla="*/ 177 h 217"/>
                <a:gd name="T6" fmla="*/ 0 w 87"/>
                <a:gd name="T7" fmla="*/ 175 h 217"/>
                <a:gd name="T8" fmla="*/ 0 w 87"/>
                <a:gd name="T9" fmla="*/ 95 h 217"/>
                <a:gd name="T10" fmla="*/ 1 w 87"/>
                <a:gd name="T11" fmla="*/ 91 h 217"/>
                <a:gd name="T12" fmla="*/ 25 w 87"/>
                <a:gd name="T13" fmla="*/ 48 h 217"/>
                <a:gd name="T14" fmla="*/ 43 w 87"/>
                <a:gd name="T15" fmla="*/ 25 h 217"/>
                <a:gd name="T16" fmla="*/ 80 w 87"/>
                <a:gd name="T17" fmla="*/ 0 h 217"/>
                <a:gd name="T18" fmla="*/ 81 w 87"/>
                <a:gd name="T19" fmla="*/ 0 h 217"/>
                <a:gd name="T20" fmla="*/ 83 w 87"/>
                <a:gd name="T21" fmla="*/ 2 h 217"/>
                <a:gd name="T22" fmla="*/ 86 w 87"/>
                <a:gd name="T23" fmla="*/ 52 h 217"/>
                <a:gd name="T24" fmla="*/ 87 w 87"/>
                <a:gd name="T25" fmla="*/ 114 h 217"/>
                <a:gd name="T26" fmla="*/ 85 w 87"/>
                <a:gd name="T27" fmla="*/ 119 h 217"/>
                <a:gd name="T28" fmla="*/ 85 w 87"/>
                <a:gd name="T29" fmla="*/ 121 h 217"/>
                <a:gd name="T30" fmla="*/ 85 w 87"/>
                <a:gd name="T31" fmla="*/ 127 h 217"/>
                <a:gd name="T32" fmla="*/ 80 w 87"/>
                <a:gd name="T33" fmla="*/ 186 h 217"/>
                <a:gd name="T34" fmla="*/ 77 w 87"/>
                <a:gd name="T35" fmla="*/ 190 h 217"/>
                <a:gd name="T36" fmla="*/ 31 w 87"/>
                <a:gd name="T37" fmla="*/ 217 h 217"/>
                <a:gd name="T38" fmla="*/ 30 w 87"/>
                <a:gd name="T39" fmla="*/ 217 h 217"/>
                <a:gd name="T40" fmla="*/ 81 w 87"/>
                <a:gd name="T41" fmla="*/ 2 h 217"/>
                <a:gd name="T42" fmla="*/ 81 w 87"/>
                <a:gd name="T43" fmla="*/ 2 h 217"/>
                <a:gd name="T44" fmla="*/ 44 w 87"/>
                <a:gd name="T45" fmla="*/ 27 h 217"/>
                <a:gd name="T46" fmla="*/ 26 w 87"/>
                <a:gd name="T47" fmla="*/ 48 h 217"/>
                <a:gd name="T48" fmla="*/ 2 w 87"/>
                <a:gd name="T49" fmla="*/ 92 h 217"/>
                <a:gd name="T50" fmla="*/ 1 w 87"/>
                <a:gd name="T51" fmla="*/ 95 h 217"/>
                <a:gd name="T52" fmla="*/ 1 w 87"/>
                <a:gd name="T53" fmla="*/ 175 h 217"/>
                <a:gd name="T54" fmla="*/ 3 w 87"/>
                <a:gd name="T55" fmla="*/ 176 h 217"/>
                <a:gd name="T56" fmla="*/ 31 w 87"/>
                <a:gd name="T57" fmla="*/ 215 h 217"/>
                <a:gd name="T58" fmla="*/ 77 w 87"/>
                <a:gd name="T59" fmla="*/ 189 h 217"/>
                <a:gd name="T60" fmla="*/ 79 w 87"/>
                <a:gd name="T61" fmla="*/ 186 h 217"/>
                <a:gd name="T62" fmla="*/ 83 w 87"/>
                <a:gd name="T63" fmla="*/ 127 h 217"/>
                <a:gd name="T64" fmla="*/ 83 w 87"/>
                <a:gd name="T65" fmla="*/ 121 h 217"/>
                <a:gd name="T66" fmla="*/ 84 w 87"/>
                <a:gd name="T67" fmla="*/ 118 h 217"/>
                <a:gd name="T68" fmla="*/ 86 w 87"/>
                <a:gd name="T69" fmla="*/ 114 h 217"/>
                <a:gd name="T70" fmla="*/ 85 w 87"/>
                <a:gd name="T71" fmla="*/ 52 h 217"/>
                <a:gd name="T72" fmla="*/ 82 w 87"/>
                <a:gd name="T73" fmla="*/ 2 h 217"/>
                <a:gd name="T74" fmla="*/ 81 w 87"/>
                <a:gd name="T75" fmla="*/ 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" h="217">
                  <a:moveTo>
                    <a:pt x="30" y="217"/>
                  </a:moveTo>
                  <a:cubicBezTo>
                    <a:pt x="30" y="217"/>
                    <a:pt x="30" y="217"/>
                    <a:pt x="30" y="217"/>
                  </a:cubicBezTo>
                  <a:cubicBezTo>
                    <a:pt x="29" y="217"/>
                    <a:pt x="38" y="184"/>
                    <a:pt x="3" y="177"/>
                  </a:cubicBezTo>
                  <a:cubicBezTo>
                    <a:pt x="1" y="177"/>
                    <a:pt x="0" y="176"/>
                    <a:pt x="0" y="17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4"/>
                    <a:pt x="0" y="92"/>
                    <a:pt x="1" y="91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32" y="33"/>
                    <a:pt x="43" y="26"/>
                    <a:pt x="43" y="2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1" y="0"/>
                    <a:pt x="81" y="0"/>
                  </a:cubicBezTo>
                  <a:cubicBezTo>
                    <a:pt x="82" y="0"/>
                    <a:pt x="83" y="1"/>
                    <a:pt x="83" y="2"/>
                  </a:cubicBezTo>
                  <a:cubicBezTo>
                    <a:pt x="83" y="2"/>
                    <a:pt x="85" y="28"/>
                    <a:pt x="86" y="52"/>
                  </a:cubicBezTo>
                  <a:cubicBezTo>
                    <a:pt x="87" y="75"/>
                    <a:pt x="87" y="113"/>
                    <a:pt x="87" y="114"/>
                  </a:cubicBezTo>
                  <a:cubicBezTo>
                    <a:pt x="87" y="116"/>
                    <a:pt x="87" y="118"/>
                    <a:pt x="85" y="119"/>
                  </a:cubicBezTo>
                  <a:cubicBezTo>
                    <a:pt x="85" y="120"/>
                    <a:pt x="85" y="121"/>
                    <a:pt x="85" y="121"/>
                  </a:cubicBezTo>
                  <a:cubicBezTo>
                    <a:pt x="85" y="123"/>
                    <a:pt x="85" y="124"/>
                    <a:pt x="85" y="127"/>
                  </a:cubicBezTo>
                  <a:cubicBezTo>
                    <a:pt x="85" y="141"/>
                    <a:pt x="85" y="170"/>
                    <a:pt x="80" y="186"/>
                  </a:cubicBezTo>
                  <a:cubicBezTo>
                    <a:pt x="80" y="188"/>
                    <a:pt x="79" y="189"/>
                    <a:pt x="77" y="190"/>
                  </a:cubicBezTo>
                  <a:cubicBezTo>
                    <a:pt x="31" y="217"/>
                    <a:pt x="31" y="217"/>
                    <a:pt x="31" y="217"/>
                  </a:cubicBezTo>
                  <a:lnTo>
                    <a:pt x="30" y="217"/>
                  </a:lnTo>
                  <a:close/>
                  <a:moveTo>
                    <a:pt x="81" y="2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7"/>
                    <a:pt x="33" y="34"/>
                    <a:pt x="26" y="48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1" y="94"/>
                    <a:pt x="1" y="95"/>
                  </a:cubicBezTo>
                  <a:cubicBezTo>
                    <a:pt x="1" y="175"/>
                    <a:pt x="1" y="175"/>
                    <a:pt x="1" y="175"/>
                  </a:cubicBezTo>
                  <a:cubicBezTo>
                    <a:pt x="1" y="175"/>
                    <a:pt x="2" y="176"/>
                    <a:pt x="3" y="176"/>
                  </a:cubicBezTo>
                  <a:cubicBezTo>
                    <a:pt x="38" y="182"/>
                    <a:pt x="31" y="215"/>
                    <a:pt x="31" y="215"/>
                  </a:cubicBezTo>
                  <a:cubicBezTo>
                    <a:pt x="77" y="189"/>
                    <a:pt x="77" y="189"/>
                    <a:pt x="77" y="189"/>
                  </a:cubicBezTo>
                  <a:cubicBezTo>
                    <a:pt x="78" y="188"/>
                    <a:pt x="79" y="187"/>
                    <a:pt x="79" y="186"/>
                  </a:cubicBezTo>
                  <a:cubicBezTo>
                    <a:pt x="83" y="170"/>
                    <a:pt x="83" y="140"/>
                    <a:pt x="83" y="127"/>
                  </a:cubicBezTo>
                  <a:cubicBezTo>
                    <a:pt x="83" y="124"/>
                    <a:pt x="83" y="123"/>
                    <a:pt x="83" y="121"/>
                  </a:cubicBezTo>
                  <a:cubicBezTo>
                    <a:pt x="83" y="120"/>
                    <a:pt x="84" y="119"/>
                    <a:pt x="84" y="118"/>
                  </a:cubicBezTo>
                  <a:cubicBezTo>
                    <a:pt x="85" y="117"/>
                    <a:pt x="86" y="115"/>
                    <a:pt x="86" y="114"/>
                  </a:cubicBezTo>
                  <a:cubicBezTo>
                    <a:pt x="86" y="113"/>
                    <a:pt x="86" y="75"/>
                    <a:pt x="85" y="52"/>
                  </a:cubicBezTo>
                  <a:cubicBezTo>
                    <a:pt x="83" y="29"/>
                    <a:pt x="82" y="2"/>
                    <a:pt x="82" y="2"/>
                  </a:cubicBezTo>
                  <a:cubicBezTo>
                    <a:pt x="82" y="2"/>
                    <a:pt x="81" y="2"/>
                    <a:pt x="81" y="2"/>
                  </a:cubicBezTo>
                  <a:close/>
                </a:path>
              </a:pathLst>
            </a:custGeom>
            <a:solidFill>
              <a:srgbClr val="CDC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962">
              <a:extLst>
                <a:ext uri="{FF2B5EF4-FFF2-40B4-BE49-F238E27FC236}">
                  <a16:creationId xmlns:a16="http://schemas.microsoft.com/office/drawing/2014/main" xmlns="" id="{D4812B5A-7283-43D3-9624-ABF2BE511C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87705" y="3278725"/>
              <a:ext cx="112620" cy="66321"/>
            </a:xfrm>
            <a:custGeom>
              <a:avLst/>
              <a:gdLst>
                <a:gd name="T0" fmla="*/ 0 w 90"/>
                <a:gd name="T1" fmla="*/ 44 h 53"/>
                <a:gd name="T2" fmla="*/ 13 w 90"/>
                <a:gd name="T3" fmla="*/ 53 h 53"/>
                <a:gd name="T4" fmla="*/ 90 w 90"/>
                <a:gd name="T5" fmla="*/ 9 h 53"/>
                <a:gd name="T6" fmla="*/ 77 w 90"/>
                <a:gd name="T7" fmla="*/ 0 h 53"/>
                <a:gd name="T8" fmla="*/ 0 w 90"/>
                <a:gd name="T9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3">
                  <a:moveTo>
                    <a:pt x="0" y="44"/>
                  </a:moveTo>
                  <a:lnTo>
                    <a:pt x="13" y="53"/>
                  </a:lnTo>
                  <a:lnTo>
                    <a:pt x="90" y="9"/>
                  </a:lnTo>
                  <a:lnTo>
                    <a:pt x="77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963">
              <a:extLst>
                <a:ext uri="{FF2B5EF4-FFF2-40B4-BE49-F238E27FC236}">
                  <a16:creationId xmlns:a16="http://schemas.microsoft.com/office/drawing/2014/main" xmlns="" id="{9A3B5B3E-73CB-463F-A63A-0C99D5903A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85202" y="3293741"/>
              <a:ext cx="18770" cy="52556"/>
            </a:xfrm>
            <a:custGeom>
              <a:avLst/>
              <a:gdLst>
                <a:gd name="T0" fmla="*/ 15 w 15"/>
                <a:gd name="T1" fmla="*/ 42 h 42"/>
                <a:gd name="T2" fmla="*/ 0 w 15"/>
                <a:gd name="T3" fmla="*/ 0 h 42"/>
                <a:gd name="T4" fmla="*/ 2 w 15"/>
                <a:gd name="T5" fmla="*/ 32 h 42"/>
                <a:gd name="T6" fmla="*/ 15 w 1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2">
                  <a:moveTo>
                    <a:pt x="15" y="42"/>
                  </a:moveTo>
                  <a:cubicBezTo>
                    <a:pt x="15" y="42"/>
                    <a:pt x="15" y="15"/>
                    <a:pt x="0" y="0"/>
                  </a:cubicBezTo>
                  <a:cubicBezTo>
                    <a:pt x="2" y="32"/>
                    <a:pt x="2" y="32"/>
                    <a:pt x="2" y="32"/>
                  </a:cubicBezTo>
                  <a:lnTo>
                    <a:pt x="15" y="42"/>
                  </a:lnTo>
                  <a:close/>
                </a:path>
              </a:pathLst>
            </a:custGeom>
            <a:solidFill>
              <a:srgbClr val="AD1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964">
              <a:extLst>
                <a:ext uri="{FF2B5EF4-FFF2-40B4-BE49-F238E27FC236}">
                  <a16:creationId xmlns:a16="http://schemas.microsoft.com/office/drawing/2014/main" xmlns="" id="{D8B916A5-582A-49BE-B3B4-685F41AB15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85202" y="3293741"/>
              <a:ext cx="23776" cy="52556"/>
            </a:xfrm>
            <a:custGeom>
              <a:avLst/>
              <a:gdLst>
                <a:gd name="T0" fmla="*/ 0 w 19"/>
                <a:gd name="T1" fmla="*/ 0 h 42"/>
                <a:gd name="T2" fmla="*/ 2 w 19"/>
                <a:gd name="T3" fmla="*/ 0 h 42"/>
                <a:gd name="T4" fmla="*/ 19 w 19"/>
                <a:gd name="T5" fmla="*/ 40 h 42"/>
                <a:gd name="T6" fmla="*/ 15 w 19"/>
                <a:gd name="T7" fmla="*/ 42 h 42"/>
                <a:gd name="T8" fmla="*/ 12 w 19"/>
                <a:gd name="T9" fmla="*/ 22 h 42"/>
                <a:gd name="T10" fmla="*/ 0 w 19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8" y="11"/>
                    <a:pt x="19" y="40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31"/>
                    <a:pt x="12" y="22"/>
                  </a:cubicBezTo>
                  <a:cubicBezTo>
                    <a:pt x="9" y="1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965">
              <a:extLst>
                <a:ext uri="{FF2B5EF4-FFF2-40B4-BE49-F238E27FC236}">
                  <a16:creationId xmlns:a16="http://schemas.microsoft.com/office/drawing/2014/main" xmlns="" id="{1AF3A67E-633A-4F47-949D-37727C774E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56421" y="3186126"/>
              <a:ext cx="31284" cy="42545"/>
            </a:xfrm>
            <a:custGeom>
              <a:avLst/>
              <a:gdLst>
                <a:gd name="T0" fmla="*/ 24 w 25"/>
                <a:gd name="T1" fmla="*/ 19 h 34"/>
                <a:gd name="T2" fmla="*/ 15 w 25"/>
                <a:gd name="T3" fmla="*/ 19 h 34"/>
                <a:gd name="T4" fmla="*/ 15 w 25"/>
                <a:gd name="T5" fmla="*/ 14 h 34"/>
                <a:gd name="T6" fmla="*/ 11 w 25"/>
                <a:gd name="T7" fmla="*/ 2 h 34"/>
                <a:gd name="T8" fmla="*/ 4 w 25"/>
                <a:gd name="T9" fmla="*/ 17 h 34"/>
                <a:gd name="T10" fmla="*/ 5 w 25"/>
                <a:gd name="T11" fmla="*/ 32 h 34"/>
                <a:gd name="T12" fmla="*/ 13 w 25"/>
                <a:gd name="T13" fmla="*/ 27 h 34"/>
                <a:gd name="T14" fmla="*/ 25 w 25"/>
                <a:gd name="T15" fmla="*/ 26 h 34"/>
                <a:gd name="T16" fmla="*/ 24 w 25"/>
                <a:gd name="T17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4">
                  <a:moveTo>
                    <a:pt x="24" y="19"/>
                  </a:move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6"/>
                    <a:pt x="15" y="14"/>
                  </a:cubicBezTo>
                  <a:cubicBezTo>
                    <a:pt x="14" y="3"/>
                    <a:pt x="12" y="0"/>
                    <a:pt x="11" y="2"/>
                  </a:cubicBezTo>
                  <a:cubicBezTo>
                    <a:pt x="9" y="7"/>
                    <a:pt x="9" y="6"/>
                    <a:pt x="4" y="17"/>
                  </a:cubicBezTo>
                  <a:cubicBezTo>
                    <a:pt x="1" y="27"/>
                    <a:pt x="0" y="34"/>
                    <a:pt x="5" y="32"/>
                  </a:cubicBezTo>
                  <a:cubicBezTo>
                    <a:pt x="7" y="31"/>
                    <a:pt x="13" y="27"/>
                    <a:pt x="13" y="27"/>
                  </a:cubicBezTo>
                  <a:cubicBezTo>
                    <a:pt x="25" y="26"/>
                    <a:pt x="25" y="26"/>
                    <a:pt x="25" y="26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966">
              <a:extLst>
                <a:ext uri="{FF2B5EF4-FFF2-40B4-BE49-F238E27FC236}">
                  <a16:creationId xmlns:a16="http://schemas.microsoft.com/office/drawing/2014/main" xmlns="" id="{7891390E-E476-43AF-9C54-1D4F7ABE5E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85202" y="3178618"/>
              <a:ext cx="21273" cy="51305"/>
            </a:xfrm>
            <a:custGeom>
              <a:avLst/>
              <a:gdLst>
                <a:gd name="T0" fmla="*/ 17 w 17"/>
                <a:gd name="T1" fmla="*/ 38 h 41"/>
                <a:gd name="T2" fmla="*/ 13 w 17"/>
                <a:gd name="T3" fmla="*/ 40 h 41"/>
                <a:gd name="T4" fmla="*/ 4 w 17"/>
                <a:gd name="T5" fmla="*/ 36 h 41"/>
                <a:gd name="T6" fmla="*/ 0 w 17"/>
                <a:gd name="T7" fmla="*/ 30 h 41"/>
                <a:gd name="T8" fmla="*/ 0 w 17"/>
                <a:gd name="T9" fmla="*/ 4 h 41"/>
                <a:gd name="T10" fmla="*/ 4 w 17"/>
                <a:gd name="T11" fmla="*/ 1 h 41"/>
                <a:gd name="T12" fmla="*/ 13 w 17"/>
                <a:gd name="T13" fmla="*/ 6 h 41"/>
                <a:gd name="T14" fmla="*/ 17 w 17"/>
                <a:gd name="T15" fmla="*/ 11 h 41"/>
                <a:gd name="T16" fmla="*/ 17 w 17"/>
                <a:gd name="T17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1">
                  <a:moveTo>
                    <a:pt x="17" y="38"/>
                  </a:moveTo>
                  <a:cubicBezTo>
                    <a:pt x="17" y="40"/>
                    <a:pt x="15" y="41"/>
                    <a:pt x="13" y="4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" y="35"/>
                    <a:pt x="0" y="33"/>
                    <a:pt x="0" y="3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7"/>
                    <a:pt x="17" y="9"/>
                    <a:pt x="17" y="11"/>
                  </a:cubicBezTo>
                  <a:lnTo>
                    <a:pt x="17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967">
              <a:extLst>
                <a:ext uri="{FF2B5EF4-FFF2-40B4-BE49-F238E27FC236}">
                  <a16:creationId xmlns:a16="http://schemas.microsoft.com/office/drawing/2014/main" xmlns="" id="{CCA5FD43-0057-44C4-BA50-08F513121F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78945" y="3179870"/>
              <a:ext cx="25027" cy="50053"/>
            </a:xfrm>
            <a:custGeom>
              <a:avLst/>
              <a:gdLst>
                <a:gd name="T0" fmla="*/ 0 w 20"/>
                <a:gd name="T1" fmla="*/ 6 h 40"/>
                <a:gd name="T2" fmla="*/ 7 w 20"/>
                <a:gd name="T3" fmla="*/ 0 h 40"/>
                <a:gd name="T4" fmla="*/ 20 w 20"/>
                <a:gd name="T5" fmla="*/ 8 h 40"/>
                <a:gd name="T6" fmla="*/ 19 w 20"/>
                <a:gd name="T7" fmla="*/ 39 h 40"/>
                <a:gd name="T8" fmla="*/ 11 w 20"/>
                <a:gd name="T9" fmla="*/ 39 h 40"/>
                <a:gd name="T10" fmla="*/ 0 w 20"/>
                <a:gd name="T1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0">
                  <a:moveTo>
                    <a:pt x="0" y="6"/>
                  </a:moveTo>
                  <a:cubicBezTo>
                    <a:pt x="2" y="2"/>
                    <a:pt x="7" y="0"/>
                    <a:pt x="7" y="0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5" y="40"/>
                    <a:pt x="11" y="39"/>
                  </a:cubicBezTo>
                  <a:cubicBezTo>
                    <a:pt x="7" y="38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CCC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968">
              <a:extLst>
                <a:ext uri="{FF2B5EF4-FFF2-40B4-BE49-F238E27FC236}">
                  <a16:creationId xmlns:a16="http://schemas.microsoft.com/office/drawing/2014/main" xmlns="" id="{B217412F-8AAA-4377-BA49-889D23BED9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77694" y="3184875"/>
              <a:ext cx="18770" cy="43797"/>
            </a:xfrm>
            <a:custGeom>
              <a:avLst/>
              <a:gdLst>
                <a:gd name="T0" fmla="*/ 0 w 15"/>
                <a:gd name="T1" fmla="*/ 3 h 35"/>
                <a:gd name="T2" fmla="*/ 4 w 15"/>
                <a:gd name="T3" fmla="*/ 1 h 35"/>
                <a:gd name="T4" fmla="*/ 12 w 15"/>
                <a:gd name="T5" fmla="*/ 5 h 35"/>
                <a:gd name="T6" fmla="*/ 15 w 15"/>
                <a:gd name="T7" fmla="*/ 10 h 35"/>
                <a:gd name="T8" fmla="*/ 15 w 15"/>
                <a:gd name="T9" fmla="*/ 32 h 35"/>
                <a:gd name="T10" fmla="*/ 11 w 15"/>
                <a:gd name="T11" fmla="*/ 34 h 35"/>
                <a:gd name="T12" fmla="*/ 4 w 15"/>
                <a:gd name="T13" fmla="*/ 31 h 35"/>
                <a:gd name="T14" fmla="*/ 0 w 15"/>
                <a:gd name="T15" fmla="*/ 26 h 35"/>
                <a:gd name="T16" fmla="*/ 0 w 15"/>
                <a:gd name="T17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5">
                  <a:moveTo>
                    <a:pt x="0" y="3"/>
                  </a:moveTo>
                  <a:cubicBezTo>
                    <a:pt x="0" y="1"/>
                    <a:pt x="2" y="0"/>
                    <a:pt x="4" y="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6"/>
                    <a:pt x="15" y="8"/>
                    <a:pt x="15" y="10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4"/>
                    <a:pt x="13" y="35"/>
                    <a:pt x="11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0"/>
                    <a:pt x="0" y="28"/>
                    <a:pt x="0" y="2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7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969">
              <a:extLst>
                <a:ext uri="{FF2B5EF4-FFF2-40B4-BE49-F238E27FC236}">
                  <a16:creationId xmlns:a16="http://schemas.microsoft.com/office/drawing/2014/main" xmlns="" id="{B5761F6F-36EC-49C6-A409-5DFFBC5145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69865" y="3243688"/>
              <a:ext cx="16268" cy="20021"/>
            </a:xfrm>
            <a:custGeom>
              <a:avLst/>
              <a:gdLst>
                <a:gd name="T0" fmla="*/ 13 w 13"/>
                <a:gd name="T1" fmla="*/ 16 h 16"/>
                <a:gd name="T2" fmla="*/ 0 w 13"/>
                <a:gd name="T3" fmla="*/ 0 h 16"/>
                <a:gd name="T4" fmla="*/ 13 w 13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6">
                  <a:moveTo>
                    <a:pt x="13" y="16"/>
                  </a:moveTo>
                  <a:cubicBezTo>
                    <a:pt x="13" y="16"/>
                    <a:pt x="4" y="8"/>
                    <a:pt x="0" y="0"/>
                  </a:cubicBezTo>
                  <a:cubicBezTo>
                    <a:pt x="0" y="0"/>
                    <a:pt x="3" y="8"/>
                    <a:pt x="13" y="16"/>
                  </a:cubicBezTo>
                  <a:close/>
                </a:path>
              </a:pathLst>
            </a:custGeom>
            <a:solidFill>
              <a:srgbClr val="E0B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970">
              <a:extLst>
                <a:ext uri="{FF2B5EF4-FFF2-40B4-BE49-F238E27FC236}">
                  <a16:creationId xmlns:a16="http://schemas.microsoft.com/office/drawing/2014/main" xmlns="" id="{F99BEFEE-B5A4-48F1-BA2A-7C956E0AB3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8207" y="2795709"/>
              <a:ext cx="23776" cy="277797"/>
            </a:xfrm>
            <a:custGeom>
              <a:avLst/>
              <a:gdLst>
                <a:gd name="T0" fmla="*/ 0 w 19"/>
                <a:gd name="T1" fmla="*/ 14 h 222"/>
                <a:gd name="T2" fmla="*/ 11 w 19"/>
                <a:gd name="T3" fmla="*/ 8 h 222"/>
                <a:gd name="T4" fmla="*/ 13 w 19"/>
                <a:gd name="T5" fmla="*/ 0 h 222"/>
                <a:gd name="T6" fmla="*/ 19 w 19"/>
                <a:gd name="T7" fmla="*/ 13 h 222"/>
                <a:gd name="T8" fmla="*/ 19 w 19"/>
                <a:gd name="T9" fmla="*/ 205 h 222"/>
                <a:gd name="T10" fmla="*/ 15 w 19"/>
                <a:gd name="T11" fmla="*/ 212 h 222"/>
                <a:gd name="T12" fmla="*/ 0 w 19"/>
                <a:gd name="T13" fmla="*/ 222 h 222"/>
                <a:gd name="T14" fmla="*/ 0 w 19"/>
                <a:gd name="T15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22">
                  <a:moveTo>
                    <a:pt x="0" y="14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7" y="4"/>
                    <a:pt x="13" y="0"/>
                    <a:pt x="13" y="0"/>
                  </a:cubicBezTo>
                  <a:cubicBezTo>
                    <a:pt x="19" y="4"/>
                    <a:pt x="19" y="8"/>
                    <a:pt x="19" y="13"/>
                  </a:cubicBezTo>
                  <a:cubicBezTo>
                    <a:pt x="19" y="205"/>
                    <a:pt x="19" y="205"/>
                    <a:pt x="19" y="205"/>
                  </a:cubicBezTo>
                  <a:cubicBezTo>
                    <a:pt x="19" y="208"/>
                    <a:pt x="18" y="211"/>
                    <a:pt x="15" y="212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E2DF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971">
              <a:extLst>
                <a:ext uri="{FF2B5EF4-FFF2-40B4-BE49-F238E27FC236}">
                  <a16:creationId xmlns:a16="http://schemas.microsoft.com/office/drawing/2014/main" xmlns="" id="{33DA0163-C9D8-4ECC-A95B-770EF1022F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53811" y="3032212"/>
              <a:ext cx="77583" cy="176439"/>
            </a:xfrm>
            <a:custGeom>
              <a:avLst/>
              <a:gdLst>
                <a:gd name="T0" fmla="*/ 0 w 62"/>
                <a:gd name="T1" fmla="*/ 0 h 141"/>
                <a:gd name="T2" fmla="*/ 11 w 62"/>
                <a:gd name="T3" fmla="*/ 65 h 141"/>
                <a:gd name="T4" fmla="*/ 26 w 62"/>
                <a:gd name="T5" fmla="*/ 130 h 141"/>
                <a:gd name="T6" fmla="*/ 40 w 62"/>
                <a:gd name="T7" fmla="*/ 133 h 141"/>
                <a:gd name="T8" fmla="*/ 40 w 62"/>
                <a:gd name="T9" fmla="*/ 134 h 141"/>
                <a:gd name="T10" fmla="*/ 40 w 62"/>
                <a:gd name="T11" fmla="*/ 134 h 141"/>
                <a:gd name="T12" fmla="*/ 39 w 62"/>
                <a:gd name="T13" fmla="*/ 135 h 141"/>
                <a:gd name="T14" fmla="*/ 39 w 62"/>
                <a:gd name="T15" fmla="*/ 135 h 141"/>
                <a:gd name="T16" fmla="*/ 26 w 62"/>
                <a:gd name="T17" fmla="*/ 132 h 141"/>
                <a:gd name="T18" fmla="*/ 26 w 62"/>
                <a:gd name="T19" fmla="*/ 133 h 141"/>
                <a:gd name="T20" fmla="*/ 55 w 62"/>
                <a:gd name="T21" fmla="*/ 141 h 141"/>
                <a:gd name="T22" fmla="*/ 56 w 62"/>
                <a:gd name="T23" fmla="*/ 141 h 141"/>
                <a:gd name="T24" fmla="*/ 59 w 62"/>
                <a:gd name="T25" fmla="*/ 139 h 141"/>
                <a:gd name="T26" fmla="*/ 62 w 62"/>
                <a:gd name="T27" fmla="*/ 133 h 141"/>
                <a:gd name="T28" fmla="*/ 40 w 62"/>
                <a:gd name="T29" fmla="*/ 52 h 141"/>
                <a:gd name="T30" fmla="*/ 33 w 62"/>
                <a:gd name="T31" fmla="*/ 18 h 141"/>
                <a:gd name="T32" fmla="*/ 0 w 62"/>
                <a:gd name="T3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141">
                  <a:moveTo>
                    <a:pt x="0" y="0"/>
                  </a:moveTo>
                  <a:cubicBezTo>
                    <a:pt x="1" y="18"/>
                    <a:pt x="5" y="39"/>
                    <a:pt x="11" y="65"/>
                  </a:cubicBezTo>
                  <a:cubicBezTo>
                    <a:pt x="16" y="87"/>
                    <a:pt x="21" y="109"/>
                    <a:pt x="26" y="130"/>
                  </a:cubicBezTo>
                  <a:cubicBezTo>
                    <a:pt x="34" y="132"/>
                    <a:pt x="40" y="132"/>
                    <a:pt x="40" y="133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0" y="134"/>
                    <a:pt x="39" y="135"/>
                    <a:pt x="39" y="135"/>
                  </a:cubicBezTo>
                  <a:cubicBezTo>
                    <a:pt x="39" y="135"/>
                    <a:pt x="39" y="135"/>
                    <a:pt x="39" y="135"/>
                  </a:cubicBezTo>
                  <a:cubicBezTo>
                    <a:pt x="37" y="134"/>
                    <a:pt x="32" y="134"/>
                    <a:pt x="26" y="132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35" y="136"/>
                    <a:pt x="45" y="138"/>
                    <a:pt x="55" y="141"/>
                  </a:cubicBezTo>
                  <a:cubicBezTo>
                    <a:pt x="55" y="141"/>
                    <a:pt x="56" y="141"/>
                    <a:pt x="56" y="141"/>
                  </a:cubicBezTo>
                  <a:cubicBezTo>
                    <a:pt x="57" y="141"/>
                    <a:pt x="59" y="140"/>
                    <a:pt x="59" y="139"/>
                  </a:cubicBezTo>
                  <a:cubicBezTo>
                    <a:pt x="60" y="137"/>
                    <a:pt x="61" y="135"/>
                    <a:pt x="62" y="133"/>
                  </a:cubicBezTo>
                  <a:cubicBezTo>
                    <a:pt x="54" y="102"/>
                    <a:pt x="45" y="70"/>
                    <a:pt x="40" y="52"/>
                  </a:cubicBezTo>
                  <a:cubicBezTo>
                    <a:pt x="37" y="39"/>
                    <a:pt x="35" y="28"/>
                    <a:pt x="33" y="18"/>
                  </a:cubicBezTo>
                  <a:cubicBezTo>
                    <a:pt x="19" y="12"/>
                    <a:pt x="8" y="5"/>
                    <a:pt x="0" y="0"/>
                  </a:cubicBezTo>
                </a:path>
              </a:pathLst>
            </a:custGeom>
            <a:solidFill>
              <a:srgbClr val="96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972">
              <a:extLst>
                <a:ext uri="{FF2B5EF4-FFF2-40B4-BE49-F238E27FC236}">
                  <a16:creationId xmlns:a16="http://schemas.microsoft.com/office/drawing/2014/main" xmlns="" id="{EFCADC6D-218E-4CA3-85C1-A8ADB9C0DBC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52561" y="3030961"/>
              <a:ext cx="80086" cy="178941"/>
            </a:xfrm>
            <a:custGeom>
              <a:avLst/>
              <a:gdLst>
                <a:gd name="T0" fmla="*/ 63 w 64"/>
                <a:gd name="T1" fmla="*/ 134 h 143"/>
                <a:gd name="T2" fmla="*/ 60 w 64"/>
                <a:gd name="T3" fmla="*/ 140 h 143"/>
                <a:gd name="T4" fmla="*/ 57 w 64"/>
                <a:gd name="T5" fmla="*/ 142 h 143"/>
                <a:gd name="T6" fmla="*/ 56 w 64"/>
                <a:gd name="T7" fmla="*/ 142 h 143"/>
                <a:gd name="T8" fmla="*/ 27 w 64"/>
                <a:gd name="T9" fmla="*/ 134 h 143"/>
                <a:gd name="T10" fmla="*/ 28 w 64"/>
                <a:gd name="T11" fmla="*/ 135 h 143"/>
                <a:gd name="T12" fmla="*/ 56 w 64"/>
                <a:gd name="T13" fmla="*/ 142 h 143"/>
                <a:gd name="T14" fmla="*/ 57 w 64"/>
                <a:gd name="T15" fmla="*/ 143 h 143"/>
                <a:gd name="T16" fmla="*/ 61 w 64"/>
                <a:gd name="T17" fmla="*/ 140 h 143"/>
                <a:gd name="T18" fmla="*/ 64 w 64"/>
                <a:gd name="T19" fmla="*/ 135 h 143"/>
                <a:gd name="T20" fmla="*/ 63 w 64"/>
                <a:gd name="T21" fmla="*/ 134 h 143"/>
                <a:gd name="T22" fmla="*/ 0 w 64"/>
                <a:gd name="T23" fmla="*/ 0 h 143"/>
                <a:gd name="T24" fmla="*/ 1 w 64"/>
                <a:gd name="T25" fmla="*/ 1 h 143"/>
                <a:gd name="T26" fmla="*/ 34 w 64"/>
                <a:gd name="T27" fmla="*/ 19 h 143"/>
                <a:gd name="T28" fmla="*/ 34 w 64"/>
                <a:gd name="T29" fmla="*/ 18 h 143"/>
                <a:gd name="T30" fmla="*/ 0 w 64"/>
                <a:gd name="T3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43">
                  <a:moveTo>
                    <a:pt x="63" y="134"/>
                  </a:moveTo>
                  <a:cubicBezTo>
                    <a:pt x="62" y="136"/>
                    <a:pt x="61" y="138"/>
                    <a:pt x="60" y="140"/>
                  </a:cubicBezTo>
                  <a:cubicBezTo>
                    <a:pt x="60" y="141"/>
                    <a:pt x="58" y="142"/>
                    <a:pt x="57" y="142"/>
                  </a:cubicBezTo>
                  <a:cubicBezTo>
                    <a:pt x="57" y="142"/>
                    <a:pt x="56" y="142"/>
                    <a:pt x="56" y="142"/>
                  </a:cubicBezTo>
                  <a:cubicBezTo>
                    <a:pt x="46" y="139"/>
                    <a:pt x="36" y="137"/>
                    <a:pt x="27" y="134"/>
                  </a:cubicBezTo>
                  <a:cubicBezTo>
                    <a:pt x="28" y="134"/>
                    <a:pt x="28" y="135"/>
                    <a:pt x="28" y="135"/>
                  </a:cubicBezTo>
                  <a:cubicBezTo>
                    <a:pt x="36" y="138"/>
                    <a:pt x="46" y="140"/>
                    <a:pt x="56" y="142"/>
                  </a:cubicBezTo>
                  <a:cubicBezTo>
                    <a:pt x="56" y="143"/>
                    <a:pt x="57" y="143"/>
                    <a:pt x="57" y="143"/>
                  </a:cubicBezTo>
                  <a:cubicBezTo>
                    <a:pt x="59" y="143"/>
                    <a:pt x="60" y="142"/>
                    <a:pt x="61" y="140"/>
                  </a:cubicBezTo>
                  <a:cubicBezTo>
                    <a:pt x="62" y="139"/>
                    <a:pt x="63" y="137"/>
                    <a:pt x="64" y="135"/>
                  </a:cubicBezTo>
                  <a:cubicBezTo>
                    <a:pt x="63" y="135"/>
                    <a:pt x="63" y="134"/>
                    <a:pt x="63" y="134"/>
                  </a:cubicBezTo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9" y="6"/>
                    <a:pt x="20" y="13"/>
                    <a:pt x="34" y="19"/>
                  </a:cubicBezTo>
                  <a:cubicBezTo>
                    <a:pt x="34" y="19"/>
                    <a:pt x="34" y="19"/>
                    <a:pt x="34" y="18"/>
                  </a:cubicBezTo>
                  <a:cubicBezTo>
                    <a:pt x="20" y="11"/>
                    <a:pt x="9" y="5"/>
                    <a:pt x="0" y="0"/>
                  </a:cubicBezTo>
                </a:path>
              </a:pathLst>
            </a:custGeom>
            <a:solidFill>
              <a:srgbClr val="96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Freeform 973">
              <a:extLst>
                <a:ext uri="{FF2B5EF4-FFF2-40B4-BE49-F238E27FC236}">
                  <a16:creationId xmlns:a16="http://schemas.microsoft.com/office/drawing/2014/main" xmlns="" id="{130B2F5C-3C0B-41B4-A559-4DE0FF6048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6346" y="3194886"/>
              <a:ext cx="17519" cy="5005"/>
            </a:xfrm>
            <a:custGeom>
              <a:avLst/>
              <a:gdLst>
                <a:gd name="T0" fmla="*/ 0 w 14"/>
                <a:gd name="T1" fmla="*/ 0 h 4"/>
                <a:gd name="T2" fmla="*/ 0 w 14"/>
                <a:gd name="T3" fmla="*/ 1 h 4"/>
                <a:gd name="T4" fmla="*/ 14 w 14"/>
                <a:gd name="T5" fmla="*/ 4 h 4"/>
                <a:gd name="T6" fmla="*/ 14 w 14"/>
                <a:gd name="T7" fmla="*/ 4 h 4"/>
                <a:gd name="T8" fmla="*/ 14 w 14"/>
                <a:gd name="T9" fmla="*/ 4 h 4"/>
                <a:gd name="T10" fmla="*/ 14 w 14"/>
                <a:gd name="T11" fmla="*/ 3 h 4"/>
                <a:gd name="T12" fmla="*/ 0 w 1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8" y="3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8" y="2"/>
                    <a:pt x="0" y="0"/>
                  </a:cubicBezTo>
                </a:path>
              </a:pathLst>
            </a:custGeom>
            <a:solidFill>
              <a:srgbClr val="60D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974">
              <a:extLst>
                <a:ext uri="{FF2B5EF4-FFF2-40B4-BE49-F238E27FC236}">
                  <a16:creationId xmlns:a16="http://schemas.microsoft.com/office/drawing/2014/main" xmlns="" id="{696AF8EB-B2A8-4F6B-A0BE-AE2FCED0E1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6346" y="3196137"/>
              <a:ext cx="17519" cy="5005"/>
            </a:xfrm>
            <a:custGeom>
              <a:avLst/>
              <a:gdLst>
                <a:gd name="T0" fmla="*/ 0 w 14"/>
                <a:gd name="T1" fmla="*/ 0 h 4"/>
                <a:gd name="T2" fmla="*/ 0 w 14"/>
                <a:gd name="T3" fmla="*/ 1 h 4"/>
                <a:gd name="T4" fmla="*/ 13 w 14"/>
                <a:gd name="T5" fmla="*/ 4 h 4"/>
                <a:gd name="T6" fmla="*/ 13 w 14"/>
                <a:gd name="T7" fmla="*/ 4 h 4"/>
                <a:gd name="T8" fmla="*/ 14 w 14"/>
                <a:gd name="T9" fmla="*/ 3 h 4"/>
                <a:gd name="T10" fmla="*/ 14 w 14"/>
                <a:gd name="T11" fmla="*/ 3 h 4"/>
                <a:gd name="T12" fmla="*/ 0 w 1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6" y="3"/>
                    <a:pt x="11" y="3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8" y="2"/>
                    <a:pt x="0" y="0"/>
                  </a:cubicBezTo>
                </a:path>
              </a:pathLst>
            </a:custGeom>
            <a:solidFill>
              <a:srgbClr val="6FD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975">
              <a:extLst>
                <a:ext uri="{FF2B5EF4-FFF2-40B4-BE49-F238E27FC236}">
                  <a16:creationId xmlns:a16="http://schemas.microsoft.com/office/drawing/2014/main" xmlns="" id="{72B625F7-DD81-469E-8FC0-DBB4767416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14089" y="3000929"/>
              <a:ext cx="367893" cy="275294"/>
            </a:xfrm>
            <a:custGeom>
              <a:avLst/>
              <a:gdLst>
                <a:gd name="T0" fmla="*/ 0 w 294"/>
                <a:gd name="T1" fmla="*/ 169 h 220"/>
                <a:gd name="T2" fmla="*/ 294 w 294"/>
                <a:gd name="T3" fmla="*/ 0 h 220"/>
                <a:gd name="T4" fmla="*/ 294 w 294"/>
                <a:gd name="T5" fmla="*/ 39 h 220"/>
                <a:gd name="T6" fmla="*/ 284 w 294"/>
                <a:gd name="T7" fmla="*/ 57 h 220"/>
                <a:gd name="T8" fmla="*/ 0 w 294"/>
                <a:gd name="T9" fmla="*/ 220 h 220"/>
                <a:gd name="T10" fmla="*/ 0 w 294"/>
                <a:gd name="T11" fmla="*/ 16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20">
                  <a:moveTo>
                    <a:pt x="0" y="169"/>
                  </a:moveTo>
                  <a:cubicBezTo>
                    <a:pt x="294" y="0"/>
                    <a:pt x="294" y="0"/>
                    <a:pt x="294" y="0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4" y="46"/>
                    <a:pt x="292" y="51"/>
                    <a:pt x="284" y="57"/>
                  </a:cubicBezTo>
                  <a:cubicBezTo>
                    <a:pt x="0" y="220"/>
                    <a:pt x="0" y="220"/>
                    <a:pt x="0" y="220"/>
                  </a:cubicBezTo>
                  <a:lnTo>
                    <a:pt x="0" y="169"/>
                  </a:lnTo>
                  <a:close/>
                </a:path>
              </a:pathLst>
            </a:custGeom>
            <a:solidFill>
              <a:srgbClr val="F94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976">
              <a:extLst>
                <a:ext uri="{FF2B5EF4-FFF2-40B4-BE49-F238E27FC236}">
                  <a16:creationId xmlns:a16="http://schemas.microsoft.com/office/drawing/2014/main" xmlns="" id="{A6391747-B3A1-4852-ABA0-9C5D3859B3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31608" y="3020950"/>
              <a:ext cx="38792" cy="135144"/>
            </a:xfrm>
            <a:custGeom>
              <a:avLst/>
              <a:gdLst>
                <a:gd name="T0" fmla="*/ 31 w 31"/>
                <a:gd name="T1" fmla="*/ 0 h 108"/>
                <a:gd name="T2" fmla="*/ 31 w 31"/>
                <a:gd name="T3" fmla="*/ 90 h 108"/>
                <a:gd name="T4" fmla="*/ 0 w 31"/>
                <a:gd name="T5" fmla="*/ 108 h 108"/>
                <a:gd name="T6" fmla="*/ 0 w 31"/>
                <a:gd name="T7" fmla="*/ 17 h 108"/>
                <a:gd name="T8" fmla="*/ 31 w 31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8">
                  <a:moveTo>
                    <a:pt x="31" y="0"/>
                  </a:moveTo>
                  <a:lnTo>
                    <a:pt x="31" y="90"/>
                  </a:lnTo>
                  <a:lnTo>
                    <a:pt x="0" y="108"/>
                  </a:lnTo>
                  <a:lnTo>
                    <a:pt x="0" y="1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B9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977">
              <a:extLst>
                <a:ext uri="{FF2B5EF4-FFF2-40B4-BE49-F238E27FC236}">
                  <a16:creationId xmlns:a16="http://schemas.microsoft.com/office/drawing/2014/main" xmlns="" id="{E42643B4-E91F-4238-9341-C8BB9C8913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82913" y="2992170"/>
              <a:ext cx="37540" cy="135144"/>
            </a:xfrm>
            <a:custGeom>
              <a:avLst/>
              <a:gdLst>
                <a:gd name="T0" fmla="*/ 30 w 30"/>
                <a:gd name="T1" fmla="*/ 0 h 108"/>
                <a:gd name="T2" fmla="*/ 30 w 30"/>
                <a:gd name="T3" fmla="*/ 91 h 108"/>
                <a:gd name="T4" fmla="*/ 0 w 30"/>
                <a:gd name="T5" fmla="*/ 108 h 108"/>
                <a:gd name="T6" fmla="*/ 0 w 30"/>
                <a:gd name="T7" fmla="*/ 18 h 108"/>
                <a:gd name="T8" fmla="*/ 30 w 30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8">
                  <a:moveTo>
                    <a:pt x="30" y="0"/>
                  </a:moveTo>
                  <a:lnTo>
                    <a:pt x="30" y="91"/>
                  </a:lnTo>
                  <a:lnTo>
                    <a:pt x="0" y="108"/>
                  </a:lnTo>
                  <a:lnTo>
                    <a:pt x="0" y="1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6B9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978">
              <a:extLst>
                <a:ext uri="{FF2B5EF4-FFF2-40B4-BE49-F238E27FC236}">
                  <a16:creationId xmlns:a16="http://schemas.microsoft.com/office/drawing/2014/main" xmlns="" id="{F7EEEF13-F5F7-4741-81B5-620FFC0D6D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31608" y="3108543"/>
              <a:ext cx="38792" cy="47551"/>
            </a:xfrm>
            <a:custGeom>
              <a:avLst/>
              <a:gdLst>
                <a:gd name="T0" fmla="*/ 31 w 31"/>
                <a:gd name="T1" fmla="*/ 0 h 38"/>
                <a:gd name="T2" fmla="*/ 0 w 31"/>
                <a:gd name="T3" fmla="*/ 38 h 38"/>
                <a:gd name="T4" fmla="*/ 31 w 31"/>
                <a:gd name="T5" fmla="*/ 20 h 38"/>
                <a:gd name="T6" fmla="*/ 31 w 31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8">
                  <a:moveTo>
                    <a:pt x="31" y="0"/>
                  </a:moveTo>
                  <a:lnTo>
                    <a:pt x="0" y="38"/>
                  </a:lnTo>
                  <a:lnTo>
                    <a:pt x="31" y="2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57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979">
              <a:extLst>
                <a:ext uri="{FF2B5EF4-FFF2-40B4-BE49-F238E27FC236}">
                  <a16:creationId xmlns:a16="http://schemas.microsoft.com/office/drawing/2014/main" xmlns="" id="{643F5542-4DFE-424A-B65E-B5B141C661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82913" y="3050982"/>
              <a:ext cx="37540" cy="76332"/>
            </a:xfrm>
            <a:custGeom>
              <a:avLst/>
              <a:gdLst>
                <a:gd name="T0" fmla="*/ 0 w 30"/>
                <a:gd name="T1" fmla="*/ 37 h 61"/>
                <a:gd name="T2" fmla="*/ 30 w 30"/>
                <a:gd name="T3" fmla="*/ 0 h 61"/>
                <a:gd name="T4" fmla="*/ 30 w 30"/>
                <a:gd name="T5" fmla="*/ 44 h 61"/>
                <a:gd name="T6" fmla="*/ 0 w 30"/>
                <a:gd name="T7" fmla="*/ 61 h 61"/>
                <a:gd name="T8" fmla="*/ 0 w 30"/>
                <a:gd name="T9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1">
                  <a:moveTo>
                    <a:pt x="0" y="37"/>
                  </a:moveTo>
                  <a:lnTo>
                    <a:pt x="30" y="0"/>
                  </a:lnTo>
                  <a:lnTo>
                    <a:pt x="30" y="44"/>
                  </a:lnTo>
                  <a:lnTo>
                    <a:pt x="0" y="61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457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Freeform 980">
              <a:extLst>
                <a:ext uri="{FF2B5EF4-FFF2-40B4-BE49-F238E27FC236}">
                  <a16:creationId xmlns:a16="http://schemas.microsoft.com/office/drawing/2014/main" xmlns="" id="{4BAD5C96-6769-4D4C-BF36-22BF533429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4250" y="2885806"/>
              <a:ext cx="171433" cy="221487"/>
            </a:xfrm>
            <a:custGeom>
              <a:avLst/>
              <a:gdLst>
                <a:gd name="T0" fmla="*/ 137 w 137"/>
                <a:gd name="T1" fmla="*/ 0 h 177"/>
                <a:gd name="T2" fmla="*/ 136 w 137"/>
                <a:gd name="T3" fmla="*/ 95 h 177"/>
                <a:gd name="T4" fmla="*/ 0 w 137"/>
                <a:gd name="T5" fmla="*/ 177 h 177"/>
                <a:gd name="T6" fmla="*/ 0 w 137"/>
                <a:gd name="T7" fmla="*/ 81 h 177"/>
                <a:gd name="T8" fmla="*/ 137 w 137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77">
                  <a:moveTo>
                    <a:pt x="137" y="0"/>
                  </a:moveTo>
                  <a:lnTo>
                    <a:pt x="136" y="95"/>
                  </a:lnTo>
                  <a:lnTo>
                    <a:pt x="0" y="177"/>
                  </a:lnTo>
                  <a:lnTo>
                    <a:pt x="0" y="81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5038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981">
              <a:extLst>
                <a:ext uri="{FF2B5EF4-FFF2-40B4-BE49-F238E27FC236}">
                  <a16:creationId xmlns:a16="http://schemas.microsoft.com/office/drawing/2014/main" xmlns="" id="{544D1E49-30C2-4D17-99F8-1CE7861AF3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52988" y="2878298"/>
              <a:ext cx="223990" cy="148909"/>
            </a:xfrm>
            <a:custGeom>
              <a:avLst/>
              <a:gdLst>
                <a:gd name="T0" fmla="*/ 39 w 179"/>
                <a:gd name="T1" fmla="*/ 119 h 119"/>
                <a:gd name="T2" fmla="*/ 179 w 179"/>
                <a:gd name="T3" fmla="*/ 38 h 119"/>
                <a:gd name="T4" fmla="*/ 140 w 179"/>
                <a:gd name="T5" fmla="*/ 0 h 119"/>
                <a:gd name="T6" fmla="*/ 0 w 179"/>
                <a:gd name="T7" fmla="*/ 81 h 119"/>
                <a:gd name="T8" fmla="*/ 39 w 179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19">
                  <a:moveTo>
                    <a:pt x="39" y="119"/>
                  </a:moveTo>
                  <a:lnTo>
                    <a:pt x="179" y="38"/>
                  </a:lnTo>
                  <a:lnTo>
                    <a:pt x="140" y="0"/>
                  </a:lnTo>
                  <a:lnTo>
                    <a:pt x="0" y="81"/>
                  </a:lnTo>
                  <a:lnTo>
                    <a:pt x="39" y="119"/>
                  </a:lnTo>
                  <a:close/>
                </a:path>
              </a:pathLst>
            </a:custGeom>
            <a:solidFill>
              <a:srgbClr val="FF5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982">
              <a:extLst>
                <a:ext uri="{FF2B5EF4-FFF2-40B4-BE49-F238E27FC236}">
                  <a16:creationId xmlns:a16="http://schemas.microsoft.com/office/drawing/2014/main" xmlns="" id="{42935ACD-C69A-43DA-BE32-86EB7D043F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52988" y="2979656"/>
              <a:ext cx="48803" cy="47551"/>
            </a:xfrm>
            <a:custGeom>
              <a:avLst/>
              <a:gdLst>
                <a:gd name="T0" fmla="*/ 0 w 39"/>
                <a:gd name="T1" fmla="*/ 0 h 38"/>
                <a:gd name="T2" fmla="*/ 0 w 39"/>
                <a:gd name="T3" fmla="*/ 15 h 38"/>
                <a:gd name="T4" fmla="*/ 39 w 39"/>
                <a:gd name="T5" fmla="*/ 38 h 38"/>
                <a:gd name="T6" fmla="*/ 0 w 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8">
                  <a:moveTo>
                    <a:pt x="0" y="0"/>
                  </a:moveTo>
                  <a:lnTo>
                    <a:pt x="0" y="15"/>
                  </a:lnTo>
                  <a:lnTo>
                    <a:pt x="39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3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983">
              <a:extLst>
                <a:ext uri="{FF2B5EF4-FFF2-40B4-BE49-F238E27FC236}">
                  <a16:creationId xmlns:a16="http://schemas.microsoft.com/office/drawing/2014/main" xmlns="" id="{F8723631-31CD-4993-8BF1-637EF0BCC0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6902" y="2885806"/>
              <a:ext cx="57561" cy="51305"/>
            </a:xfrm>
            <a:custGeom>
              <a:avLst/>
              <a:gdLst>
                <a:gd name="T0" fmla="*/ 39 w 46"/>
                <a:gd name="T1" fmla="*/ 41 h 41"/>
                <a:gd name="T2" fmla="*/ 46 w 46"/>
                <a:gd name="T3" fmla="*/ 37 h 41"/>
                <a:gd name="T4" fmla="*/ 7 w 46"/>
                <a:gd name="T5" fmla="*/ 0 h 41"/>
                <a:gd name="T6" fmla="*/ 0 w 46"/>
                <a:gd name="T7" fmla="*/ 4 h 41"/>
                <a:gd name="T8" fmla="*/ 39 w 4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39" y="41"/>
                  </a:moveTo>
                  <a:lnTo>
                    <a:pt x="46" y="37"/>
                  </a:lnTo>
                  <a:lnTo>
                    <a:pt x="7" y="0"/>
                  </a:lnTo>
                  <a:lnTo>
                    <a:pt x="0" y="4"/>
                  </a:lnTo>
                  <a:lnTo>
                    <a:pt x="39" y="41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984">
              <a:extLst>
                <a:ext uri="{FF2B5EF4-FFF2-40B4-BE49-F238E27FC236}">
                  <a16:creationId xmlns:a16="http://schemas.microsoft.com/office/drawing/2014/main" xmlns="" id="{1D33E937-148E-4353-823D-9D8BD79138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4378" y="2899571"/>
              <a:ext cx="56311" cy="51305"/>
            </a:xfrm>
            <a:custGeom>
              <a:avLst/>
              <a:gdLst>
                <a:gd name="T0" fmla="*/ 39 w 45"/>
                <a:gd name="T1" fmla="*/ 41 h 41"/>
                <a:gd name="T2" fmla="*/ 45 w 45"/>
                <a:gd name="T3" fmla="*/ 37 h 41"/>
                <a:gd name="T4" fmla="*/ 6 w 45"/>
                <a:gd name="T5" fmla="*/ 0 h 41"/>
                <a:gd name="T6" fmla="*/ 0 w 45"/>
                <a:gd name="T7" fmla="*/ 3 h 41"/>
                <a:gd name="T8" fmla="*/ 39 w 45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1">
                  <a:moveTo>
                    <a:pt x="39" y="41"/>
                  </a:moveTo>
                  <a:lnTo>
                    <a:pt x="45" y="37"/>
                  </a:lnTo>
                  <a:lnTo>
                    <a:pt x="6" y="0"/>
                  </a:lnTo>
                  <a:lnTo>
                    <a:pt x="0" y="3"/>
                  </a:lnTo>
                  <a:lnTo>
                    <a:pt x="39" y="41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985">
              <a:extLst>
                <a:ext uri="{FF2B5EF4-FFF2-40B4-BE49-F238E27FC236}">
                  <a16:creationId xmlns:a16="http://schemas.microsoft.com/office/drawing/2014/main" xmlns="" id="{BF6B4B4A-F9F4-4DF3-BBDE-DB95D09057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61854" y="2912084"/>
              <a:ext cx="56311" cy="52556"/>
            </a:xfrm>
            <a:custGeom>
              <a:avLst/>
              <a:gdLst>
                <a:gd name="T0" fmla="*/ 38 w 45"/>
                <a:gd name="T1" fmla="*/ 42 h 42"/>
                <a:gd name="T2" fmla="*/ 45 w 45"/>
                <a:gd name="T3" fmla="*/ 38 h 42"/>
                <a:gd name="T4" fmla="*/ 6 w 45"/>
                <a:gd name="T5" fmla="*/ 0 h 42"/>
                <a:gd name="T6" fmla="*/ 0 w 45"/>
                <a:gd name="T7" fmla="*/ 4 h 42"/>
                <a:gd name="T8" fmla="*/ 38 w 4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2">
                  <a:moveTo>
                    <a:pt x="38" y="42"/>
                  </a:moveTo>
                  <a:lnTo>
                    <a:pt x="45" y="38"/>
                  </a:lnTo>
                  <a:lnTo>
                    <a:pt x="6" y="0"/>
                  </a:lnTo>
                  <a:lnTo>
                    <a:pt x="0" y="4"/>
                  </a:lnTo>
                  <a:lnTo>
                    <a:pt x="38" y="42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986">
              <a:extLst>
                <a:ext uri="{FF2B5EF4-FFF2-40B4-BE49-F238E27FC236}">
                  <a16:creationId xmlns:a16="http://schemas.microsoft.com/office/drawing/2014/main" xmlns="" id="{45EFE664-3807-47C0-A35D-60F6A664B5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38079" y="2925848"/>
              <a:ext cx="57561" cy="51305"/>
            </a:xfrm>
            <a:custGeom>
              <a:avLst/>
              <a:gdLst>
                <a:gd name="T0" fmla="*/ 39 w 46"/>
                <a:gd name="T1" fmla="*/ 41 h 41"/>
                <a:gd name="T2" fmla="*/ 46 w 46"/>
                <a:gd name="T3" fmla="*/ 37 h 41"/>
                <a:gd name="T4" fmla="*/ 7 w 46"/>
                <a:gd name="T5" fmla="*/ 0 h 41"/>
                <a:gd name="T6" fmla="*/ 0 w 46"/>
                <a:gd name="T7" fmla="*/ 4 h 41"/>
                <a:gd name="T8" fmla="*/ 39 w 4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39" y="41"/>
                  </a:moveTo>
                  <a:lnTo>
                    <a:pt x="46" y="37"/>
                  </a:lnTo>
                  <a:lnTo>
                    <a:pt x="7" y="0"/>
                  </a:lnTo>
                  <a:lnTo>
                    <a:pt x="0" y="4"/>
                  </a:lnTo>
                  <a:lnTo>
                    <a:pt x="39" y="41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987">
              <a:extLst>
                <a:ext uri="{FF2B5EF4-FFF2-40B4-BE49-F238E27FC236}">
                  <a16:creationId xmlns:a16="http://schemas.microsoft.com/office/drawing/2014/main" xmlns="" id="{ED85FC4B-3DD3-4B61-A841-F085A05703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15555" y="2938362"/>
              <a:ext cx="57561" cy="52556"/>
            </a:xfrm>
            <a:custGeom>
              <a:avLst/>
              <a:gdLst>
                <a:gd name="T0" fmla="*/ 39 w 46"/>
                <a:gd name="T1" fmla="*/ 42 h 42"/>
                <a:gd name="T2" fmla="*/ 46 w 46"/>
                <a:gd name="T3" fmla="*/ 38 h 42"/>
                <a:gd name="T4" fmla="*/ 7 w 46"/>
                <a:gd name="T5" fmla="*/ 0 h 42"/>
                <a:gd name="T6" fmla="*/ 0 w 46"/>
                <a:gd name="T7" fmla="*/ 4 h 42"/>
                <a:gd name="T8" fmla="*/ 39 w 4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39" y="42"/>
                  </a:moveTo>
                  <a:lnTo>
                    <a:pt x="46" y="38"/>
                  </a:lnTo>
                  <a:lnTo>
                    <a:pt x="7" y="0"/>
                  </a:lnTo>
                  <a:lnTo>
                    <a:pt x="0" y="4"/>
                  </a:lnTo>
                  <a:lnTo>
                    <a:pt x="39" y="42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988">
              <a:extLst>
                <a:ext uri="{FF2B5EF4-FFF2-40B4-BE49-F238E27FC236}">
                  <a16:creationId xmlns:a16="http://schemas.microsoft.com/office/drawing/2014/main" xmlns="" id="{35384DB4-BAC5-4BDE-9E62-870DF4AF15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93031" y="2952127"/>
              <a:ext cx="56311" cy="52556"/>
            </a:xfrm>
            <a:custGeom>
              <a:avLst/>
              <a:gdLst>
                <a:gd name="T0" fmla="*/ 38 w 45"/>
                <a:gd name="T1" fmla="*/ 42 h 42"/>
                <a:gd name="T2" fmla="*/ 45 w 45"/>
                <a:gd name="T3" fmla="*/ 38 h 42"/>
                <a:gd name="T4" fmla="*/ 6 w 45"/>
                <a:gd name="T5" fmla="*/ 0 h 42"/>
                <a:gd name="T6" fmla="*/ 0 w 45"/>
                <a:gd name="T7" fmla="*/ 4 h 42"/>
                <a:gd name="T8" fmla="*/ 38 w 4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2">
                  <a:moveTo>
                    <a:pt x="38" y="42"/>
                  </a:moveTo>
                  <a:lnTo>
                    <a:pt x="45" y="38"/>
                  </a:lnTo>
                  <a:lnTo>
                    <a:pt x="6" y="0"/>
                  </a:lnTo>
                  <a:lnTo>
                    <a:pt x="0" y="4"/>
                  </a:lnTo>
                  <a:lnTo>
                    <a:pt x="38" y="42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989">
              <a:extLst>
                <a:ext uri="{FF2B5EF4-FFF2-40B4-BE49-F238E27FC236}">
                  <a16:creationId xmlns:a16="http://schemas.microsoft.com/office/drawing/2014/main" xmlns="" id="{5F6AC692-DE6A-431F-9AB0-C3FA73EC7E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9255" y="2965891"/>
              <a:ext cx="57561" cy="51305"/>
            </a:xfrm>
            <a:custGeom>
              <a:avLst/>
              <a:gdLst>
                <a:gd name="T0" fmla="*/ 39 w 46"/>
                <a:gd name="T1" fmla="*/ 41 h 41"/>
                <a:gd name="T2" fmla="*/ 46 w 46"/>
                <a:gd name="T3" fmla="*/ 37 h 41"/>
                <a:gd name="T4" fmla="*/ 7 w 46"/>
                <a:gd name="T5" fmla="*/ 0 h 41"/>
                <a:gd name="T6" fmla="*/ 0 w 46"/>
                <a:gd name="T7" fmla="*/ 4 h 41"/>
                <a:gd name="T8" fmla="*/ 39 w 4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39" y="41"/>
                  </a:moveTo>
                  <a:lnTo>
                    <a:pt x="46" y="37"/>
                  </a:lnTo>
                  <a:lnTo>
                    <a:pt x="7" y="0"/>
                  </a:lnTo>
                  <a:lnTo>
                    <a:pt x="0" y="4"/>
                  </a:lnTo>
                  <a:lnTo>
                    <a:pt x="39" y="41"/>
                  </a:lnTo>
                  <a:close/>
                </a:path>
              </a:pathLst>
            </a:custGeom>
            <a:solidFill>
              <a:srgbClr val="F7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990">
              <a:extLst>
                <a:ext uri="{FF2B5EF4-FFF2-40B4-BE49-F238E27FC236}">
                  <a16:creationId xmlns:a16="http://schemas.microsoft.com/office/drawing/2014/main" xmlns="" id="{0E8B757A-992C-4682-ACF9-AC9DEEF50F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16806" y="3033463"/>
              <a:ext cx="171433" cy="105112"/>
            </a:xfrm>
            <a:custGeom>
              <a:avLst/>
              <a:gdLst>
                <a:gd name="T0" fmla="*/ 0 w 137"/>
                <a:gd name="T1" fmla="*/ 79 h 84"/>
                <a:gd name="T2" fmla="*/ 0 w 137"/>
                <a:gd name="T3" fmla="*/ 84 h 84"/>
                <a:gd name="T4" fmla="*/ 137 w 137"/>
                <a:gd name="T5" fmla="*/ 5 h 84"/>
                <a:gd name="T6" fmla="*/ 137 w 137"/>
                <a:gd name="T7" fmla="*/ 0 h 84"/>
                <a:gd name="T8" fmla="*/ 0 w 137"/>
                <a:gd name="T9" fmla="*/ 7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84">
                  <a:moveTo>
                    <a:pt x="0" y="79"/>
                  </a:moveTo>
                  <a:lnTo>
                    <a:pt x="0" y="84"/>
                  </a:lnTo>
                  <a:lnTo>
                    <a:pt x="137" y="5"/>
                  </a:lnTo>
                  <a:lnTo>
                    <a:pt x="137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8C3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991">
              <a:extLst>
                <a:ext uri="{FF2B5EF4-FFF2-40B4-BE49-F238E27FC236}">
                  <a16:creationId xmlns:a16="http://schemas.microsoft.com/office/drawing/2014/main" xmlns="" id="{D582547E-3446-4CCC-9B2D-02BD8CAF2B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4250" y="3101035"/>
              <a:ext cx="52556" cy="37540"/>
            </a:xfrm>
            <a:custGeom>
              <a:avLst/>
              <a:gdLst>
                <a:gd name="T0" fmla="*/ 42 w 42"/>
                <a:gd name="T1" fmla="*/ 25 h 30"/>
                <a:gd name="T2" fmla="*/ 0 w 42"/>
                <a:gd name="T3" fmla="*/ 0 h 30"/>
                <a:gd name="T4" fmla="*/ 0 w 42"/>
                <a:gd name="T5" fmla="*/ 5 h 30"/>
                <a:gd name="T6" fmla="*/ 42 w 42"/>
                <a:gd name="T7" fmla="*/ 30 h 30"/>
                <a:gd name="T8" fmla="*/ 42 w 42"/>
                <a:gd name="T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2" y="25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42" y="30"/>
                  </a:lnTo>
                  <a:lnTo>
                    <a:pt x="42" y="25"/>
                  </a:lnTo>
                  <a:close/>
                </a:path>
              </a:pathLst>
            </a:custGeom>
            <a:solidFill>
              <a:srgbClr val="DD9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992">
              <a:extLst>
                <a:ext uri="{FF2B5EF4-FFF2-40B4-BE49-F238E27FC236}">
                  <a16:creationId xmlns:a16="http://schemas.microsoft.com/office/drawing/2014/main" xmlns="" id="{675B875F-6F52-4041-A399-D2A23465B8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64250" y="3002180"/>
              <a:ext cx="223990" cy="130139"/>
            </a:xfrm>
            <a:custGeom>
              <a:avLst/>
              <a:gdLst>
                <a:gd name="T0" fmla="*/ 179 w 179"/>
                <a:gd name="T1" fmla="*/ 25 h 104"/>
                <a:gd name="T2" fmla="*/ 136 w 179"/>
                <a:gd name="T3" fmla="*/ 0 h 104"/>
                <a:gd name="T4" fmla="*/ 0 w 179"/>
                <a:gd name="T5" fmla="*/ 79 h 104"/>
                <a:gd name="T6" fmla="*/ 42 w 179"/>
                <a:gd name="T7" fmla="*/ 104 h 104"/>
                <a:gd name="T8" fmla="*/ 179 w 179"/>
                <a:gd name="T9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04">
                  <a:moveTo>
                    <a:pt x="179" y="25"/>
                  </a:moveTo>
                  <a:lnTo>
                    <a:pt x="136" y="0"/>
                  </a:lnTo>
                  <a:lnTo>
                    <a:pt x="0" y="79"/>
                  </a:lnTo>
                  <a:lnTo>
                    <a:pt x="42" y="104"/>
                  </a:lnTo>
                  <a:lnTo>
                    <a:pt x="179" y="25"/>
                  </a:lnTo>
                  <a:close/>
                </a:path>
              </a:pathLst>
            </a:custGeom>
            <a:solidFill>
              <a:srgbClr val="C571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993">
              <a:extLst>
                <a:ext uri="{FF2B5EF4-FFF2-40B4-BE49-F238E27FC236}">
                  <a16:creationId xmlns:a16="http://schemas.microsoft.com/office/drawing/2014/main" xmlns="" id="{53C0D6A0-79D0-4E7C-AB75-E2EF9CB7F4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58100" y="3209902"/>
              <a:ext cx="76332" cy="36289"/>
            </a:xfrm>
            <a:custGeom>
              <a:avLst/>
              <a:gdLst>
                <a:gd name="T0" fmla="*/ 35 w 61"/>
                <a:gd name="T1" fmla="*/ 0 h 29"/>
                <a:gd name="T2" fmla="*/ 24 w 61"/>
                <a:gd name="T3" fmla="*/ 10 h 29"/>
                <a:gd name="T4" fmla="*/ 6 w 61"/>
                <a:gd name="T5" fmla="*/ 16 h 29"/>
                <a:gd name="T6" fmla="*/ 31 w 61"/>
                <a:gd name="T7" fmla="*/ 29 h 29"/>
                <a:gd name="T8" fmla="*/ 61 w 61"/>
                <a:gd name="T9" fmla="*/ 14 h 29"/>
                <a:gd name="T10" fmla="*/ 35 w 61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29">
                  <a:moveTo>
                    <a:pt x="35" y="0"/>
                  </a:moveTo>
                  <a:cubicBezTo>
                    <a:pt x="17" y="0"/>
                    <a:pt x="22" y="7"/>
                    <a:pt x="24" y="10"/>
                  </a:cubicBezTo>
                  <a:cubicBezTo>
                    <a:pt x="25" y="12"/>
                    <a:pt x="10" y="14"/>
                    <a:pt x="6" y="16"/>
                  </a:cubicBezTo>
                  <a:cubicBezTo>
                    <a:pt x="0" y="20"/>
                    <a:pt x="1" y="29"/>
                    <a:pt x="31" y="29"/>
                  </a:cubicBezTo>
                  <a:cubicBezTo>
                    <a:pt x="47" y="29"/>
                    <a:pt x="61" y="21"/>
                    <a:pt x="61" y="14"/>
                  </a:cubicBezTo>
                  <a:cubicBezTo>
                    <a:pt x="61" y="8"/>
                    <a:pt x="51" y="0"/>
                    <a:pt x="35" y="0"/>
                  </a:cubicBezTo>
                </a:path>
              </a:pathLst>
            </a:custGeom>
            <a:solidFill>
              <a:srgbClr val="BF8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994">
              <a:extLst>
                <a:ext uri="{FF2B5EF4-FFF2-40B4-BE49-F238E27FC236}">
                  <a16:creationId xmlns:a16="http://schemas.microsoft.com/office/drawing/2014/main" xmlns="" id="{7A747676-32AC-47C2-A2AD-D3BDE8AB6C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9405" y="3116051"/>
              <a:ext cx="11262" cy="12513"/>
            </a:xfrm>
            <a:custGeom>
              <a:avLst/>
              <a:gdLst>
                <a:gd name="T0" fmla="*/ 9 w 9"/>
                <a:gd name="T1" fmla="*/ 4 h 10"/>
                <a:gd name="T2" fmla="*/ 5 w 9"/>
                <a:gd name="T3" fmla="*/ 6 h 10"/>
                <a:gd name="T4" fmla="*/ 2 w 9"/>
                <a:gd name="T5" fmla="*/ 10 h 10"/>
                <a:gd name="T6" fmla="*/ 0 w 9"/>
                <a:gd name="T7" fmla="*/ 9 h 10"/>
                <a:gd name="T8" fmla="*/ 3 w 9"/>
                <a:gd name="T9" fmla="*/ 4 h 10"/>
                <a:gd name="T10" fmla="*/ 8 w 9"/>
                <a:gd name="T11" fmla="*/ 1 h 10"/>
                <a:gd name="T12" fmla="*/ 9 w 9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9" y="4"/>
                  </a:moveTo>
                  <a:cubicBezTo>
                    <a:pt x="8" y="6"/>
                    <a:pt x="6" y="6"/>
                    <a:pt x="5" y="6"/>
                  </a:cubicBezTo>
                  <a:cubicBezTo>
                    <a:pt x="4" y="6"/>
                    <a:pt x="3" y="9"/>
                    <a:pt x="2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9"/>
                    <a:pt x="2" y="5"/>
                    <a:pt x="3" y="4"/>
                  </a:cubicBezTo>
                  <a:cubicBezTo>
                    <a:pt x="5" y="0"/>
                    <a:pt x="6" y="0"/>
                    <a:pt x="8" y="1"/>
                  </a:cubicBezTo>
                  <a:cubicBezTo>
                    <a:pt x="9" y="1"/>
                    <a:pt x="9" y="3"/>
                    <a:pt x="9" y="4"/>
                  </a:cubicBezTo>
                  <a:close/>
                </a:path>
              </a:pathLst>
            </a:custGeom>
            <a:solidFill>
              <a:srgbClr val="F2D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995">
              <a:extLst>
                <a:ext uri="{FF2B5EF4-FFF2-40B4-BE49-F238E27FC236}">
                  <a16:creationId xmlns:a16="http://schemas.microsoft.com/office/drawing/2014/main" xmlns="" id="{1DB77E7F-1CBA-4E5D-95E9-88BC0FBACE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13159" y="3047228"/>
              <a:ext cx="18770" cy="73829"/>
            </a:xfrm>
            <a:custGeom>
              <a:avLst/>
              <a:gdLst>
                <a:gd name="T0" fmla="*/ 6 w 15"/>
                <a:gd name="T1" fmla="*/ 58 h 59"/>
                <a:gd name="T2" fmla="*/ 15 w 15"/>
                <a:gd name="T3" fmla="*/ 32 h 59"/>
                <a:gd name="T4" fmla="*/ 15 w 15"/>
                <a:gd name="T5" fmla="*/ 11 h 59"/>
                <a:gd name="T6" fmla="*/ 9 w 15"/>
                <a:gd name="T7" fmla="*/ 1 h 59"/>
                <a:gd name="T8" fmla="*/ 5 w 15"/>
                <a:gd name="T9" fmla="*/ 13 h 59"/>
                <a:gd name="T10" fmla="*/ 5 w 15"/>
                <a:gd name="T11" fmla="*/ 33 h 59"/>
                <a:gd name="T12" fmla="*/ 0 w 15"/>
                <a:gd name="T13" fmla="*/ 58 h 59"/>
                <a:gd name="T14" fmla="*/ 6 w 15"/>
                <a:gd name="T15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9">
                  <a:moveTo>
                    <a:pt x="6" y="58"/>
                  </a:moveTo>
                  <a:cubicBezTo>
                    <a:pt x="8" y="55"/>
                    <a:pt x="15" y="37"/>
                    <a:pt x="15" y="32"/>
                  </a:cubicBezTo>
                  <a:cubicBezTo>
                    <a:pt x="15" y="27"/>
                    <a:pt x="15" y="11"/>
                    <a:pt x="15" y="11"/>
                  </a:cubicBezTo>
                  <a:cubicBezTo>
                    <a:pt x="15" y="11"/>
                    <a:pt x="15" y="1"/>
                    <a:pt x="9" y="1"/>
                  </a:cubicBezTo>
                  <a:cubicBezTo>
                    <a:pt x="6" y="0"/>
                    <a:pt x="2" y="4"/>
                    <a:pt x="5" y="13"/>
                  </a:cubicBezTo>
                  <a:cubicBezTo>
                    <a:pt x="5" y="16"/>
                    <a:pt x="5" y="33"/>
                    <a:pt x="5" y="3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6" y="59"/>
                    <a:pt x="6" y="58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996">
              <a:extLst>
                <a:ext uri="{FF2B5EF4-FFF2-40B4-BE49-F238E27FC236}">
                  <a16:creationId xmlns:a16="http://schemas.microsoft.com/office/drawing/2014/main" xmlns="" id="{8FDB12C5-C62F-4BF4-8911-738BFA8B9C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10656" y="3117303"/>
              <a:ext cx="13765" cy="21273"/>
            </a:xfrm>
            <a:custGeom>
              <a:avLst/>
              <a:gdLst>
                <a:gd name="T0" fmla="*/ 9 w 11"/>
                <a:gd name="T1" fmla="*/ 1 h 17"/>
                <a:gd name="T2" fmla="*/ 5 w 11"/>
                <a:gd name="T3" fmla="*/ 0 h 17"/>
                <a:gd name="T4" fmla="*/ 2 w 11"/>
                <a:gd name="T5" fmla="*/ 4 h 17"/>
                <a:gd name="T6" fmla="*/ 1 w 11"/>
                <a:gd name="T7" fmla="*/ 5 h 17"/>
                <a:gd name="T8" fmla="*/ 0 w 11"/>
                <a:gd name="T9" fmla="*/ 12 h 17"/>
                <a:gd name="T10" fmla="*/ 3 w 11"/>
                <a:gd name="T11" fmla="*/ 16 h 17"/>
                <a:gd name="T12" fmla="*/ 3 w 11"/>
                <a:gd name="T13" fmla="*/ 16 h 17"/>
                <a:gd name="T14" fmla="*/ 7 w 11"/>
                <a:gd name="T15" fmla="*/ 14 h 17"/>
                <a:gd name="T16" fmla="*/ 10 w 11"/>
                <a:gd name="T17" fmla="*/ 7 h 17"/>
                <a:gd name="T18" fmla="*/ 9 w 11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7">
                  <a:moveTo>
                    <a:pt x="9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5"/>
                    <a:pt x="3" y="16"/>
                  </a:cubicBezTo>
                  <a:cubicBezTo>
                    <a:pt x="5" y="17"/>
                    <a:pt x="3" y="16"/>
                    <a:pt x="3" y="16"/>
                  </a:cubicBezTo>
                  <a:cubicBezTo>
                    <a:pt x="6" y="17"/>
                    <a:pt x="7" y="14"/>
                    <a:pt x="7" y="1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5"/>
                    <a:pt x="11" y="1"/>
                    <a:pt x="9" y="1"/>
                  </a:cubicBezTo>
                  <a:close/>
                </a:path>
              </a:pathLst>
            </a:custGeom>
            <a:solidFill>
              <a:srgbClr val="F2D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997">
              <a:extLst>
                <a:ext uri="{FF2B5EF4-FFF2-40B4-BE49-F238E27FC236}">
                  <a16:creationId xmlns:a16="http://schemas.microsoft.com/office/drawing/2014/main" xmlns="" id="{16F3A4BF-BBAF-4605-8B6C-1BF3D84C7A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16913" y="3045977"/>
              <a:ext cx="17519" cy="31284"/>
            </a:xfrm>
            <a:custGeom>
              <a:avLst/>
              <a:gdLst>
                <a:gd name="T0" fmla="*/ 5 w 14"/>
                <a:gd name="T1" fmla="*/ 1 h 25"/>
                <a:gd name="T2" fmla="*/ 0 w 14"/>
                <a:gd name="T3" fmla="*/ 10 h 25"/>
                <a:gd name="T4" fmla="*/ 2 w 14"/>
                <a:gd name="T5" fmla="*/ 23 h 25"/>
                <a:gd name="T6" fmla="*/ 7 w 14"/>
                <a:gd name="T7" fmla="*/ 25 h 25"/>
                <a:gd name="T8" fmla="*/ 14 w 14"/>
                <a:gd name="T9" fmla="*/ 22 h 25"/>
                <a:gd name="T10" fmla="*/ 12 w 14"/>
                <a:gd name="T11" fmla="*/ 10 h 25"/>
                <a:gd name="T12" fmla="*/ 5 w 14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5" y="1"/>
                  </a:moveTo>
                  <a:cubicBezTo>
                    <a:pt x="0" y="2"/>
                    <a:pt x="0" y="10"/>
                    <a:pt x="0" y="10"/>
                  </a:cubicBezTo>
                  <a:cubicBezTo>
                    <a:pt x="0" y="10"/>
                    <a:pt x="1" y="21"/>
                    <a:pt x="2" y="23"/>
                  </a:cubicBezTo>
                  <a:cubicBezTo>
                    <a:pt x="2" y="23"/>
                    <a:pt x="3" y="25"/>
                    <a:pt x="7" y="25"/>
                  </a:cubicBezTo>
                  <a:cubicBezTo>
                    <a:pt x="13" y="24"/>
                    <a:pt x="14" y="22"/>
                    <a:pt x="14" y="22"/>
                  </a:cubicBezTo>
                  <a:cubicBezTo>
                    <a:pt x="13" y="19"/>
                    <a:pt x="12" y="11"/>
                    <a:pt x="12" y="10"/>
                  </a:cubicBezTo>
                  <a:cubicBezTo>
                    <a:pt x="11" y="4"/>
                    <a:pt x="9" y="0"/>
                    <a:pt x="5" y="1"/>
                  </a:cubicBezTo>
                  <a:close/>
                </a:path>
              </a:pathLst>
            </a:custGeom>
            <a:solidFill>
              <a:srgbClr val="26B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998">
              <a:extLst>
                <a:ext uri="{FF2B5EF4-FFF2-40B4-BE49-F238E27FC236}">
                  <a16:creationId xmlns:a16="http://schemas.microsoft.com/office/drawing/2014/main" xmlns="" id="{24FFC485-FA7D-4E73-B0F7-776E4F5683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74367" y="3218661"/>
              <a:ext cx="38792" cy="18770"/>
            </a:xfrm>
            <a:custGeom>
              <a:avLst/>
              <a:gdLst>
                <a:gd name="T0" fmla="*/ 16 w 31"/>
                <a:gd name="T1" fmla="*/ 0 h 15"/>
                <a:gd name="T2" fmla="*/ 12 w 31"/>
                <a:gd name="T3" fmla="*/ 2 h 15"/>
                <a:gd name="T4" fmla="*/ 6 w 31"/>
                <a:gd name="T5" fmla="*/ 3 h 15"/>
                <a:gd name="T6" fmla="*/ 0 w 31"/>
                <a:gd name="T7" fmla="*/ 7 h 15"/>
                <a:gd name="T8" fmla="*/ 0 w 31"/>
                <a:gd name="T9" fmla="*/ 8 h 15"/>
                <a:gd name="T10" fmla="*/ 3 w 31"/>
                <a:gd name="T11" fmla="*/ 11 h 15"/>
                <a:gd name="T12" fmla="*/ 8 w 31"/>
                <a:gd name="T13" fmla="*/ 12 h 15"/>
                <a:gd name="T14" fmla="*/ 21 w 31"/>
                <a:gd name="T15" fmla="*/ 14 h 15"/>
                <a:gd name="T16" fmla="*/ 25 w 31"/>
                <a:gd name="T17" fmla="*/ 15 h 15"/>
                <a:gd name="T18" fmla="*/ 31 w 31"/>
                <a:gd name="T19" fmla="*/ 10 h 15"/>
                <a:gd name="T20" fmla="*/ 31 w 31"/>
                <a:gd name="T21" fmla="*/ 2 h 15"/>
                <a:gd name="T22" fmla="*/ 16 w 31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15">
                  <a:moveTo>
                    <a:pt x="16" y="0"/>
                  </a:moveTo>
                  <a:cubicBezTo>
                    <a:pt x="16" y="0"/>
                    <a:pt x="15" y="2"/>
                    <a:pt x="12" y="2"/>
                  </a:cubicBezTo>
                  <a:cubicBezTo>
                    <a:pt x="11" y="2"/>
                    <a:pt x="6" y="3"/>
                    <a:pt x="6" y="3"/>
                  </a:cubicBezTo>
                  <a:cubicBezTo>
                    <a:pt x="3" y="3"/>
                    <a:pt x="1" y="4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10"/>
                    <a:pt x="2" y="10"/>
                    <a:pt x="3" y="11"/>
                  </a:cubicBezTo>
                  <a:cubicBezTo>
                    <a:pt x="3" y="11"/>
                    <a:pt x="6" y="12"/>
                    <a:pt x="8" y="12"/>
                  </a:cubicBezTo>
                  <a:cubicBezTo>
                    <a:pt x="12" y="13"/>
                    <a:pt x="18" y="14"/>
                    <a:pt x="21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9" y="15"/>
                    <a:pt x="31" y="12"/>
                    <a:pt x="31" y="10"/>
                  </a:cubicBezTo>
                  <a:cubicBezTo>
                    <a:pt x="31" y="2"/>
                    <a:pt x="31" y="2"/>
                    <a:pt x="31" y="2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30A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999">
              <a:extLst>
                <a:ext uri="{FF2B5EF4-FFF2-40B4-BE49-F238E27FC236}">
                  <a16:creationId xmlns:a16="http://schemas.microsoft.com/office/drawing/2014/main" xmlns="" id="{3F01CEA8-5BCE-457B-B266-7CF2E0AFCE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9383" y="3207399"/>
              <a:ext cx="32535" cy="22524"/>
            </a:xfrm>
            <a:custGeom>
              <a:avLst/>
              <a:gdLst>
                <a:gd name="T0" fmla="*/ 13 w 26"/>
                <a:gd name="T1" fmla="*/ 0 h 18"/>
                <a:gd name="T2" fmla="*/ 11 w 26"/>
                <a:gd name="T3" fmla="*/ 2 h 18"/>
                <a:gd name="T4" fmla="*/ 7 w 26"/>
                <a:gd name="T5" fmla="*/ 2 h 18"/>
                <a:gd name="T6" fmla="*/ 0 w 26"/>
                <a:gd name="T7" fmla="*/ 5 h 18"/>
                <a:gd name="T8" fmla="*/ 0 w 26"/>
                <a:gd name="T9" fmla="*/ 5 h 18"/>
                <a:gd name="T10" fmla="*/ 1 w 26"/>
                <a:gd name="T11" fmla="*/ 8 h 18"/>
                <a:gd name="T12" fmla="*/ 7 w 26"/>
                <a:gd name="T13" fmla="*/ 11 h 18"/>
                <a:gd name="T14" fmla="*/ 12 w 26"/>
                <a:gd name="T15" fmla="*/ 12 h 18"/>
                <a:gd name="T16" fmla="*/ 15 w 26"/>
                <a:gd name="T17" fmla="*/ 12 h 18"/>
                <a:gd name="T18" fmla="*/ 16 w 26"/>
                <a:gd name="T19" fmla="*/ 15 h 18"/>
                <a:gd name="T20" fmla="*/ 19 w 26"/>
                <a:gd name="T21" fmla="*/ 17 h 18"/>
                <a:gd name="T22" fmla="*/ 26 w 26"/>
                <a:gd name="T23" fmla="*/ 13 h 18"/>
                <a:gd name="T24" fmla="*/ 26 w 26"/>
                <a:gd name="T25" fmla="*/ 4 h 18"/>
                <a:gd name="T26" fmla="*/ 13 w 26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18">
                  <a:moveTo>
                    <a:pt x="13" y="0"/>
                  </a:moveTo>
                  <a:cubicBezTo>
                    <a:pt x="13" y="0"/>
                    <a:pt x="13" y="2"/>
                    <a:pt x="11" y="2"/>
                  </a:cubicBezTo>
                  <a:cubicBezTo>
                    <a:pt x="10" y="2"/>
                    <a:pt x="7" y="2"/>
                    <a:pt x="7" y="2"/>
                  </a:cubicBezTo>
                  <a:cubicBezTo>
                    <a:pt x="4" y="1"/>
                    <a:pt x="1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8"/>
                  </a:cubicBezTo>
                  <a:cubicBezTo>
                    <a:pt x="1" y="8"/>
                    <a:pt x="5" y="10"/>
                    <a:pt x="7" y="11"/>
                  </a:cubicBezTo>
                  <a:cubicBezTo>
                    <a:pt x="10" y="12"/>
                    <a:pt x="11" y="12"/>
                    <a:pt x="12" y="12"/>
                  </a:cubicBezTo>
                  <a:cubicBezTo>
                    <a:pt x="12" y="12"/>
                    <a:pt x="14" y="12"/>
                    <a:pt x="15" y="12"/>
                  </a:cubicBezTo>
                  <a:cubicBezTo>
                    <a:pt x="16" y="12"/>
                    <a:pt x="16" y="14"/>
                    <a:pt x="16" y="15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3" y="18"/>
                    <a:pt x="26" y="14"/>
                    <a:pt x="26" y="13"/>
                  </a:cubicBezTo>
                  <a:cubicBezTo>
                    <a:pt x="26" y="4"/>
                    <a:pt x="26" y="4"/>
                    <a:pt x="26" y="4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30A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1000">
              <a:extLst>
                <a:ext uri="{FF2B5EF4-FFF2-40B4-BE49-F238E27FC236}">
                  <a16:creationId xmlns:a16="http://schemas.microsoft.com/office/drawing/2014/main" xmlns="" id="{BFF8A462-56ED-4254-9369-FD23F7A869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9383" y="3213656"/>
              <a:ext cx="20021" cy="12513"/>
            </a:xfrm>
            <a:custGeom>
              <a:avLst/>
              <a:gdLst>
                <a:gd name="T0" fmla="*/ 14 w 16"/>
                <a:gd name="T1" fmla="*/ 7 h 10"/>
                <a:gd name="T2" fmla="*/ 9 w 16"/>
                <a:gd name="T3" fmla="*/ 5 h 10"/>
                <a:gd name="T4" fmla="*/ 2 w 16"/>
                <a:gd name="T5" fmla="*/ 2 h 10"/>
                <a:gd name="T6" fmla="*/ 0 w 16"/>
                <a:gd name="T7" fmla="*/ 0 h 10"/>
                <a:gd name="T8" fmla="*/ 0 w 16"/>
                <a:gd name="T9" fmla="*/ 2 h 10"/>
                <a:gd name="T10" fmla="*/ 2 w 16"/>
                <a:gd name="T11" fmla="*/ 4 h 10"/>
                <a:gd name="T12" fmla="*/ 7 w 16"/>
                <a:gd name="T13" fmla="*/ 6 h 10"/>
                <a:gd name="T14" fmla="*/ 12 w 16"/>
                <a:gd name="T15" fmla="*/ 9 h 10"/>
                <a:gd name="T16" fmla="*/ 15 w 16"/>
                <a:gd name="T17" fmla="*/ 10 h 10"/>
                <a:gd name="T18" fmla="*/ 16 w 16"/>
                <a:gd name="T19" fmla="*/ 8 h 10"/>
                <a:gd name="T20" fmla="*/ 14 w 16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0">
                  <a:moveTo>
                    <a:pt x="14" y="7"/>
                  </a:moveTo>
                  <a:cubicBezTo>
                    <a:pt x="14" y="6"/>
                    <a:pt x="11" y="5"/>
                    <a:pt x="9" y="5"/>
                  </a:cubicBezTo>
                  <a:cubicBezTo>
                    <a:pt x="6" y="4"/>
                    <a:pt x="2" y="2"/>
                    <a:pt x="2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2" y="4"/>
                    <a:pt x="5" y="5"/>
                    <a:pt x="7" y="6"/>
                  </a:cubicBezTo>
                  <a:cubicBezTo>
                    <a:pt x="9" y="7"/>
                    <a:pt x="11" y="8"/>
                    <a:pt x="12" y="9"/>
                  </a:cubicBezTo>
                  <a:cubicBezTo>
                    <a:pt x="12" y="9"/>
                    <a:pt x="15" y="10"/>
                    <a:pt x="15" y="10"/>
                  </a:cubicBezTo>
                  <a:cubicBezTo>
                    <a:pt x="16" y="10"/>
                    <a:pt x="16" y="8"/>
                    <a:pt x="16" y="8"/>
                  </a:cubicBezTo>
                  <a:cubicBezTo>
                    <a:pt x="16" y="8"/>
                    <a:pt x="16" y="7"/>
                    <a:pt x="14" y="7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1001">
              <a:extLst>
                <a:ext uri="{FF2B5EF4-FFF2-40B4-BE49-F238E27FC236}">
                  <a16:creationId xmlns:a16="http://schemas.microsoft.com/office/drawing/2014/main" xmlns="" id="{C0EA5007-2AFF-44F6-93F6-F5AFF96F3A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9405" y="3221164"/>
              <a:ext cx="12513" cy="8760"/>
            </a:xfrm>
            <a:custGeom>
              <a:avLst/>
              <a:gdLst>
                <a:gd name="T0" fmla="*/ 3 w 10"/>
                <a:gd name="T1" fmla="*/ 3 h 7"/>
                <a:gd name="T2" fmla="*/ 0 w 10"/>
                <a:gd name="T3" fmla="*/ 2 h 7"/>
                <a:gd name="T4" fmla="*/ 0 w 10"/>
                <a:gd name="T5" fmla="*/ 4 h 7"/>
                <a:gd name="T6" fmla="*/ 3 w 10"/>
                <a:gd name="T7" fmla="*/ 6 h 7"/>
                <a:gd name="T8" fmla="*/ 10 w 10"/>
                <a:gd name="T9" fmla="*/ 2 h 7"/>
                <a:gd name="T10" fmla="*/ 10 w 10"/>
                <a:gd name="T11" fmla="*/ 0 h 7"/>
                <a:gd name="T12" fmla="*/ 3 w 10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3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7" y="7"/>
                    <a:pt x="10" y="3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7" y="4"/>
                    <a:pt x="3" y="3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1002">
              <a:extLst>
                <a:ext uri="{FF2B5EF4-FFF2-40B4-BE49-F238E27FC236}">
                  <a16:creationId xmlns:a16="http://schemas.microsoft.com/office/drawing/2014/main" xmlns="" id="{7AA424D7-9809-4F18-A836-580A1ACB5E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5630" y="3030961"/>
              <a:ext cx="47551" cy="83840"/>
            </a:xfrm>
            <a:custGeom>
              <a:avLst/>
              <a:gdLst>
                <a:gd name="T0" fmla="*/ 34 w 38"/>
                <a:gd name="T1" fmla="*/ 23 h 67"/>
                <a:gd name="T2" fmla="*/ 34 w 38"/>
                <a:gd name="T3" fmla="*/ 13 h 67"/>
                <a:gd name="T4" fmla="*/ 38 w 38"/>
                <a:gd name="T5" fmla="*/ 1 h 67"/>
                <a:gd name="T6" fmla="*/ 27 w 38"/>
                <a:gd name="T7" fmla="*/ 0 h 67"/>
                <a:gd name="T8" fmla="*/ 23 w 38"/>
                <a:gd name="T9" fmla="*/ 10 h 67"/>
                <a:gd name="T10" fmla="*/ 17 w 38"/>
                <a:gd name="T11" fmla="*/ 17 h 67"/>
                <a:gd name="T12" fmla="*/ 11 w 38"/>
                <a:gd name="T13" fmla="*/ 22 h 67"/>
                <a:gd name="T14" fmla="*/ 6 w 38"/>
                <a:gd name="T15" fmla="*/ 31 h 67"/>
                <a:gd name="T16" fmla="*/ 0 w 38"/>
                <a:gd name="T17" fmla="*/ 62 h 67"/>
                <a:gd name="T18" fmla="*/ 27 w 38"/>
                <a:gd name="T19" fmla="*/ 67 h 67"/>
                <a:gd name="T20" fmla="*/ 33 w 38"/>
                <a:gd name="T21" fmla="*/ 31 h 67"/>
                <a:gd name="T22" fmla="*/ 34 w 38"/>
                <a:gd name="T23" fmla="*/ 2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67">
                  <a:moveTo>
                    <a:pt x="34" y="23"/>
                  </a:moveTo>
                  <a:cubicBezTo>
                    <a:pt x="34" y="23"/>
                    <a:pt x="33" y="15"/>
                    <a:pt x="34" y="13"/>
                  </a:cubicBezTo>
                  <a:cubicBezTo>
                    <a:pt x="35" y="7"/>
                    <a:pt x="38" y="1"/>
                    <a:pt x="3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4"/>
                    <a:pt x="18" y="15"/>
                    <a:pt x="17" y="17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3"/>
                    <a:pt x="7" y="26"/>
                    <a:pt x="6" y="3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28"/>
                    <a:pt x="34" y="25"/>
                    <a:pt x="34" y="23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1003">
              <a:extLst>
                <a:ext uri="{FF2B5EF4-FFF2-40B4-BE49-F238E27FC236}">
                  <a16:creationId xmlns:a16="http://schemas.microsoft.com/office/drawing/2014/main" xmlns="" id="{412B20DB-7D13-46D5-9466-C062351E8E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98143" y="3114800"/>
              <a:ext cx="25027" cy="108867"/>
            </a:xfrm>
            <a:custGeom>
              <a:avLst/>
              <a:gdLst>
                <a:gd name="T0" fmla="*/ 0 w 20"/>
                <a:gd name="T1" fmla="*/ 3 h 87"/>
                <a:gd name="T2" fmla="*/ 0 w 20"/>
                <a:gd name="T3" fmla="*/ 83 h 87"/>
                <a:gd name="T4" fmla="*/ 12 w 20"/>
                <a:gd name="T5" fmla="*/ 87 h 87"/>
                <a:gd name="T6" fmla="*/ 20 w 20"/>
                <a:gd name="T7" fmla="*/ 84 h 87"/>
                <a:gd name="T8" fmla="*/ 19 w 20"/>
                <a:gd name="T9" fmla="*/ 0 h 87"/>
                <a:gd name="T10" fmla="*/ 0 w 20"/>
                <a:gd name="T11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87">
                  <a:moveTo>
                    <a:pt x="0" y="3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5" y="87"/>
                    <a:pt x="12" y="87"/>
                  </a:cubicBezTo>
                  <a:cubicBezTo>
                    <a:pt x="16" y="87"/>
                    <a:pt x="20" y="85"/>
                    <a:pt x="20" y="84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093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1004">
              <a:extLst>
                <a:ext uri="{FF2B5EF4-FFF2-40B4-BE49-F238E27FC236}">
                  <a16:creationId xmlns:a16="http://schemas.microsoft.com/office/drawing/2014/main" xmlns="" id="{E972EA2A-CC68-4339-8D72-977EC2F994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6881" y="3122309"/>
              <a:ext cx="27529" cy="110118"/>
            </a:xfrm>
            <a:custGeom>
              <a:avLst/>
              <a:gdLst>
                <a:gd name="T0" fmla="*/ 0 w 22"/>
                <a:gd name="T1" fmla="*/ 1 h 88"/>
                <a:gd name="T2" fmla="*/ 5 w 22"/>
                <a:gd name="T3" fmla="*/ 75 h 88"/>
                <a:gd name="T4" fmla="*/ 4 w 22"/>
                <a:gd name="T5" fmla="*/ 78 h 88"/>
                <a:gd name="T6" fmla="*/ 4 w 22"/>
                <a:gd name="T7" fmla="*/ 81 h 88"/>
                <a:gd name="T8" fmla="*/ 16 w 22"/>
                <a:gd name="T9" fmla="*/ 87 h 88"/>
                <a:gd name="T10" fmla="*/ 22 w 22"/>
                <a:gd name="T11" fmla="*/ 85 h 88"/>
                <a:gd name="T12" fmla="*/ 20 w 22"/>
                <a:gd name="T13" fmla="*/ 0 h 88"/>
                <a:gd name="T14" fmla="*/ 0 w 22"/>
                <a:gd name="T15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88">
                  <a:moveTo>
                    <a:pt x="0" y="1"/>
                  </a:move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6"/>
                    <a:pt x="4" y="78"/>
                  </a:cubicBezTo>
                  <a:cubicBezTo>
                    <a:pt x="3" y="79"/>
                    <a:pt x="4" y="80"/>
                    <a:pt x="4" y="81"/>
                  </a:cubicBezTo>
                  <a:cubicBezTo>
                    <a:pt x="4" y="82"/>
                    <a:pt x="8" y="88"/>
                    <a:pt x="16" y="87"/>
                  </a:cubicBezTo>
                  <a:cubicBezTo>
                    <a:pt x="19" y="87"/>
                    <a:pt x="21" y="86"/>
                    <a:pt x="22" y="85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145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1005">
              <a:extLst>
                <a:ext uri="{FF2B5EF4-FFF2-40B4-BE49-F238E27FC236}">
                  <a16:creationId xmlns:a16="http://schemas.microsoft.com/office/drawing/2014/main" xmlns="" id="{DC02FA5C-5C15-4127-ACA4-CF51D7375F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4378" y="3045977"/>
              <a:ext cx="46300" cy="86343"/>
            </a:xfrm>
            <a:custGeom>
              <a:avLst/>
              <a:gdLst>
                <a:gd name="T0" fmla="*/ 13 w 37"/>
                <a:gd name="T1" fmla="*/ 4 h 69"/>
                <a:gd name="T2" fmla="*/ 3 w 37"/>
                <a:gd name="T3" fmla="*/ 28 h 69"/>
                <a:gd name="T4" fmla="*/ 0 w 37"/>
                <a:gd name="T5" fmla="*/ 62 h 69"/>
                <a:gd name="T6" fmla="*/ 2 w 37"/>
                <a:gd name="T7" fmla="*/ 65 h 69"/>
                <a:gd name="T8" fmla="*/ 23 w 37"/>
                <a:gd name="T9" fmla="*/ 67 h 69"/>
                <a:gd name="T10" fmla="*/ 32 w 37"/>
                <a:gd name="T11" fmla="*/ 63 h 69"/>
                <a:gd name="T12" fmla="*/ 34 w 37"/>
                <a:gd name="T13" fmla="*/ 19 h 69"/>
                <a:gd name="T14" fmla="*/ 35 w 37"/>
                <a:gd name="T15" fmla="*/ 2 h 69"/>
                <a:gd name="T16" fmla="*/ 32 w 37"/>
                <a:gd name="T17" fmla="*/ 1 h 69"/>
                <a:gd name="T18" fmla="*/ 20 w 37"/>
                <a:gd name="T19" fmla="*/ 3 h 69"/>
                <a:gd name="T20" fmla="*/ 13 w 37"/>
                <a:gd name="T21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69">
                  <a:moveTo>
                    <a:pt x="13" y="4"/>
                  </a:moveTo>
                  <a:cubicBezTo>
                    <a:pt x="10" y="6"/>
                    <a:pt x="5" y="14"/>
                    <a:pt x="3" y="28"/>
                  </a:cubicBezTo>
                  <a:cubicBezTo>
                    <a:pt x="1" y="40"/>
                    <a:pt x="0" y="62"/>
                    <a:pt x="0" y="62"/>
                  </a:cubicBezTo>
                  <a:cubicBezTo>
                    <a:pt x="0" y="64"/>
                    <a:pt x="1" y="65"/>
                    <a:pt x="2" y="65"/>
                  </a:cubicBezTo>
                  <a:cubicBezTo>
                    <a:pt x="5" y="66"/>
                    <a:pt x="13" y="69"/>
                    <a:pt x="23" y="67"/>
                  </a:cubicBezTo>
                  <a:cubicBezTo>
                    <a:pt x="25" y="67"/>
                    <a:pt x="31" y="65"/>
                    <a:pt x="32" y="63"/>
                  </a:cubicBezTo>
                  <a:cubicBezTo>
                    <a:pt x="32" y="63"/>
                    <a:pt x="29" y="43"/>
                    <a:pt x="34" y="19"/>
                  </a:cubicBezTo>
                  <a:cubicBezTo>
                    <a:pt x="37" y="10"/>
                    <a:pt x="35" y="2"/>
                    <a:pt x="35" y="2"/>
                  </a:cubicBezTo>
                  <a:cubicBezTo>
                    <a:pt x="35" y="2"/>
                    <a:pt x="34" y="1"/>
                    <a:pt x="32" y="1"/>
                  </a:cubicBezTo>
                  <a:cubicBezTo>
                    <a:pt x="26" y="0"/>
                    <a:pt x="20" y="3"/>
                    <a:pt x="20" y="3"/>
                  </a:cubicBezTo>
                  <a:lnTo>
                    <a:pt x="13" y="4"/>
                  </a:lnTo>
                  <a:close/>
                </a:path>
              </a:pathLst>
            </a:custGeom>
            <a:solidFill>
              <a:srgbClr val="2EB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1006">
              <a:extLst>
                <a:ext uri="{FF2B5EF4-FFF2-40B4-BE49-F238E27FC236}">
                  <a16:creationId xmlns:a16="http://schemas.microsoft.com/office/drawing/2014/main" xmlns="" id="{32AEF555-0D4A-4647-8CF3-432FEADDF7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5651" y="3002180"/>
              <a:ext cx="36289" cy="36289"/>
            </a:xfrm>
            <a:custGeom>
              <a:avLst/>
              <a:gdLst>
                <a:gd name="T0" fmla="*/ 17 w 29"/>
                <a:gd name="T1" fmla="*/ 3 h 29"/>
                <a:gd name="T2" fmla="*/ 10 w 29"/>
                <a:gd name="T3" fmla="*/ 0 h 29"/>
                <a:gd name="T4" fmla="*/ 2 w 29"/>
                <a:gd name="T5" fmla="*/ 19 h 29"/>
                <a:gd name="T6" fmla="*/ 3 w 29"/>
                <a:gd name="T7" fmla="*/ 28 h 29"/>
                <a:gd name="T8" fmla="*/ 13 w 29"/>
                <a:gd name="T9" fmla="*/ 29 h 29"/>
                <a:gd name="T10" fmla="*/ 22 w 29"/>
                <a:gd name="T11" fmla="*/ 22 h 29"/>
                <a:gd name="T12" fmla="*/ 29 w 29"/>
                <a:gd name="T13" fmla="*/ 10 h 29"/>
                <a:gd name="T14" fmla="*/ 17 w 29"/>
                <a:gd name="T1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9">
                  <a:moveTo>
                    <a:pt x="17" y="3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5"/>
                    <a:pt x="1" y="27"/>
                    <a:pt x="3" y="28"/>
                  </a:cubicBezTo>
                  <a:cubicBezTo>
                    <a:pt x="6" y="29"/>
                    <a:pt x="11" y="29"/>
                    <a:pt x="13" y="29"/>
                  </a:cubicBezTo>
                  <a:cubicBezTo>
                    <a:pt x="18" y="29"/>
                    <a:pt x="21" y="23"/>
                    <a:pt x="22" y="22"/>
                  </a:cubicBezTo>
                  <a:cubicBezTo>
                    <a:pt x="29" y="10"/>
                    <a:pt x="29" y="10"/>
                    <a:pt x="29" y="10"/>
                  </a:cubicBezTo>
                  <a:lnTo>
                    <a:pt x="17" y="3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1007">
              <a:extLst>
                <a:ext uri="{FF2B5EF4-FFF2-40B4-BE49-F238E27FC236}">
                  <a16:creationId xmlns:a16="http://schemas.microsoft.com/office/drawing/2014/main" xmlns="" id="{A96A2AED-5955-47A9-96DE-44B532332A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13159" y="2998426"/>
              <a:ext cx="35037" cy="41294"/>
            </a:xfrm>
            <a:custGeom>
              <a:avLst/>
              <a:gdLst>
                <a:gd name="T0" fmla="*/ 7 w 28"/>
                <a:gd name="T1" fmla="*/ 1 h 33"/>
                <a:gd name="T2" fmla="*/ 3 w 28"/>
                <a:gd name="T3" fmla="*/ 6 h 33"/>
                <a:gd name="T4" fmla="*/ 1 w 28"/>
                <a:gd name="T5" fmla="*/ 16 h 33"/>
                <a:gd name="T6" fmla="*/ 1 w 28"/>
                <a:gd name="T7" fmla="*/ 18 h 33"/>
                <a:gd name="T8" fmla="*/ 2 w 28"/>
                <a:gd name="T9" fmla="*/ 19 h 33"/>
                <a:gd name="T10" fmla="*/ 3 w 28"/>
                <a:gd name="T11" fmla="*/ 17 h 33"/>
                <a:gd name="T12" fmla="*/ 5 w 28"/>
                <a:gd name="T13" fmla="*/ 22 h 33"/>
                <a:gd name="T14" fmla="*/ 5 w 28"/>
                <a:gd name="T15" fmla="*/ 26 h 33"/>
                <a:gd name="T16" fmla="*/ 11 w 28"/>
                <a:gd name="T17" fmla="*/ 32 h 33"/>
                <a:gd name="T18" fmla="*/ 14 w 28"/>
                <a:gd name="T19" fmla="*/ 32 h 33"/>
                <a:gd name="T20" fmla="*/ 21 w 28"/>
                <a:gd name="T21" fmla="*/ 27 h 33"/>
                <a:gd name="T22" fmla="*/ 26 w 28"/>
                <a:gd name="T23" fmla="*/ 11 h 33"/>
                <a:gd name="T24" fmla="*/ 23 w 28"/>
                <a:gd name="T25" fmla="*/ 6 h 33"/>
                <a:gd name="T26" fmla="*/ 22 w 28"/>
                <a:gd name="T27" fmla="*/ 3 h 33"/>
                <a:gd name="T28" fmla="*/ 18 w 28"/>
                <a:gd name="T29" fmla="*/ 3 h 33"/>
                <a:gd name="T30" fmla="*/ 18 w 28"/>
                <a:gd name="T31" fmla="*/ 1 h 33"/>
                <a:gd name="T32" fmla="*/ 15 w 28"/>
                <a:gd name="T33" fmla="*/ 1 h 33"/>
                <a:gd name="T34" fmla="*/ 12 w 28"/>
                <a:gd name="T35" fmla="*/ 2 h 33"/>
                <a:gd name="T36" fmla="*/ 12 w 28"/>
                <a:gd name="T37" fmla="*/ 0 h 33"/>
                <a:gd name="T38" fmla="*/ 7 w 28"/>
                <a:gd name="T3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33">
                  <a:moveTo>
                    <a:pt x="7" y="1"/>
                  </a:moveTo>
                  <a:cubicBezTo>
                    <a:pt x="4" y="2"/>
                    <a:pt x="3" y="5"/>
                    <a:pt x="3" y="6"/>
                  </a:cubicBezTo>
                  <a:cubicBezTo>
                    <a:pt x="4" y="8"/>
                    <a:pt x="2" y="14"/>
                    <a:pt x="1" y="1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1" y="20"/>
                    <a:pt x="2" y="19"/>
                  </a:cubicBezTo>
                  <a:cubicBezTo>
                    <a:pt x="3" y="19"/>
                    <a:pt x="2" y="17"/>
                    <a:pt x="3" y="17"/>
                  </a:cubicBezTo>
                  <a:cubicBezTo>
                    <a:pt x="4" y="17"/>
                    <a:pt x="6" y="17"/>
                    <a:pt x="5" y="22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9"/>
                    <a:pt x="8" y="31"/>
                    <a:pt x="11" y="32"/>
                  </a:cubicBezTo>
                  <a:cubicBezTo>
                    <a:pt x="11" y="32"/>
                    <a:pt x="13" y="33"/>
                    <a:pt x="14" y="32"/>
                  </a:cubicBezTo>
                  <a:cubicBezTo>
                    <a:pt x="14" y="32"/>
                    <a:pt x="19" y="28"/>
                    <a:pt x="21" y="27"/>
                  </a:cubicBezTo>
                  <a:cubicBezTo>
                    <a:pt x="26" y="22"/>
                    <a:pt x="28" y="17"/>
                    <a:pt x="26" y="11"/>
                  </a:cubicBezTo>
                  <a:cubicBezTo>
                    <a:pt x="26" y="9"/>
                    <a:pt x="23" y="7"/>
                    <a:pt x="23" y="6"/>
                  </a:cubicBezTo>
                  <a:cubicBezTo>
                    <a:pt x="20" y="4"/>
                    <a:pt x="22" y="3"/>
                    <a:pt x="22" y="3"/>
                  </a:cubicBezTo>
                  <a:cubicBezTo>
                    <a:pt x="21" y="2"/>
                    <a:pt x="19" y="3"/>
                    <a:pt x="18" y="3"/>
                  </a:cubicBezTo>
                  <a:cubicBezTo>
                    <a:pt x="15" y="3"/>
                    <a:pt x="18" y="1"/>
                    <a:pt x="18" y="1"/>
                  </a:cubicBezTo>
                  <a:cubicBezTo>
                    <a:pt x="18" y="1"/>
                    <a:pt x="17" y="0"/>
                    <a:pt x="15" y="1"/>
                  </a:cubicBezTo>
                  <a:cubicBezTo>
                    <a:pt x="15" y="1"/>
                    <a:pt x="13" y="2"/>
                    <a:pt x="12" y="2"/>
                  </a:cubicBezTo>
                  <a:cubicBezTo>
                    <a:pt x="10" y="1"/>
                    <a:pt x="12" y="0"/>
                    <a:pt x="12" y="0"/>
                  </a:cubicBezTo>
                  <a:cubicBezTo>
                    <a:pt x="11" y="0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633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1008">
              <a:extLst>
                <a:ext uri="{FF2B5EF4-FFF2-40B4-BE49-F238E27FC236}">
                  <a16:creationId xmlns:a16="http://schemas.microsoft.com/office/drawing/2014/main" xmlns="" id="{8B01B240-6705-42E1-8770-4FC48C2149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14410" y="3019699"/>
              <a:ext cx="5005" cy="7508"/>
            </a:xfrm>
            <a:custGeom>
              <a:avLst/>
              <a:gdLst>
                <a:gd name="T0" fmla="*/ 2 w 4"/>
                <a:gd name="T1" fmla="*/ 0 h 6"/>
                <a:gd name="T2" fmla="*/ 3 w 4"/>
                <a:gd name="T3" fmla="*/ 3 h 6"/>
                <a:gd name="T4" fmla="*/ 2 w 4"/>
                <a:gd name="T5" fmla="*/ 5 h 6"/>
                <a:gd name="T6" fmla="*/ 0 w 4"/>
                <a:gd name="T7" fmla="*/ 5 h 6"/>
                <a:gd name="T8" fmla="*/ 2 w 4"/>
                <a:gd name="T9" fmla="*/ 2 h 6"/>
                <a:gd name="T10" fmla="*/ 2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2" y="0"/>
                    <a:pt x="4" y="1"/>
                    <a:pt x="3" y="3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FC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1009">
              <a:extLst>
                <a:ext uri="{FF2B5EF4-FFF2-40B4-BE49-F238E27FC236}">
                  <a16:creationId xmlns:a16="http://schemas.microsoft.com/office/drawing/2014/main" xmlns="" id="{02A0D05A-722B-4BCE-A0A5-68DE9007C9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13159" y="3017196"/>
              <a:ext cx="5005" cy="10011"/>
            </a:xfrm>
            <a:custGeom>
              <a:avLst/>
              <a:gdLst>
                <a:gd name="T0" fmla="*/ 3 w 4"/>
                <a:gd name="T1" fmla="*/ 1 h 8"/>
                <a:gd name="T2" fmla="*/ 2 w 4"/>
                <a:gd name="T3" fmla="*/ 2 h 8"/>
                <a:gd name="T4" fmla="*/ 1 w 4"/>
                <a:gd name="T5" fmla="*/ 5 h 8"/>
                <a:gd name="T6" fmla="*/ 0 w 4"/>
                <a:gd name="T7" fmla="*/ 7 h 8"/>
                <a:gd name="T8" fmla="*/ 1 w 4"/>
                <a:gd name="T9" fmla="*/ 7 h 8"/>
                <a:gd name="T10" fmla="*/ 3 w 4"/>
                <a:gd name="T11" fmla="*/ 5 h 8"/>
                <a:gd name="T12" fmla="*/ 3 w 4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3" y="1"/>
                    <a:pt x="2" y="0"/>
                    <a:pt x="2" y="2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5"/>
                    <a:pt x="0" y="7"/>
                    <a:pt x="0" y="7"/>
                  </a:cubicBezTo>
                  <a:cubicBezTo>
                    <a:pt x="0" y="7"/>
                    <a:pt x="0" y="8"/>
                    <a:pt x="1" y="7"/>
                  </a:cubicBezTo>
                  <a:cubicBezTo>
                    <a:pt x="2" y="7"/>
                    <a:pt x="2" y="6"/>
                    <a:pt x="3" y="5"/>
                  </a:cubicBezTo>
                  <a:cubicBezTo>
                    <a:pt x="3" y="4"/>
                    <a:pt x="4" y="1"/>
                    <a:pt x="3" y="1"/>
                  </a:cubicBezTo>
                  <a:close/>
                </a:path>
              </a:pathLst>
            </a:custGeom>
            <a:solidFill>
              <a:srgbClr val="FFE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1010">
              <a:extLst>
                <a:ext uri="{FF2B5EF4-FFF2-40B4-BE49-F238E27FC236}">
                  <a16:creationId xmlns:a16="http://schemas.microsoft.com/office/drawing/2014/main" xmlns="" id="{1640B669-17ED-4522-A62C-5164CEA231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65608" y="2997175"/>
              <a:ext cx="7508" cy="17519"/>
            </a:xfrm>
            <a:custGeom>
              <a:avLst/>
              <a:gdLst>
                <a:gd name="T0" fmla="*/ 0 w 6"/>
                <a:gd name="T1" fmla="*/ 10 h 14"/>
                <a:gd name="T2" fmla="*/ 3 w 6"/>
                <a:gd name="T3" fmla="*/ 6 h 14"/>
                <a:gd name="T4" fmla="*/ 3 w 6"/>
                <a:gd name="T5" fmla="*/ 1 h 14"/>
                <a:gd name="T6" fmla="*/ 5 w 6"/>
                <a:gd name="T7" fmla="*/ 1 h 14"/>
                <a:gd name="T8" fmla="*/ 6 w 6"/>
                <a:gd name="T9" fmla="*/ 7 h 14"/>
                <a:gd name="T10" fmla="*/ 3 w 6"/>
                <a:gd name="T11" fmla="*/ 13 h 14"/>
                <a:gd name="T12" fmla="*/ 0 w 6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4">
                  <a:moveTo>
                    <a:pt x="0" y="10"/>
                  </a:moveTo>
                  <a:cubicBezTo>
                    <a:pt x="0" y="9"/>
                    <a:pt x="2" y="7"/>
                    <a:pt x="3" y="6"/>
                  </a:cubicBezTo>
                  <a:cubicBezTo>
                    <a:pt x="4" y="6"/>
                    <a:pt x="3" y="3"/>
                    <a:pt x="3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6" y="6"/>
                    <a:pt x="6" y="7"/>
                  </a:cubicBezTo>
                  <a:cubicBezTo>
                    <a:pt x="6" y="10"/>
                    <a:pt x="4" y="13"/>
                    <a:pt x="3" y="13"/>
                  </a:cubicBezTo>
                  <a:cubicBezTo>
                    <a:pt x="1" y="14"/>
                    <a:pt x="1" y="12"/>
                    <a:pt x="0" y="10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1011">
              <a:extLst>
                <a:ext uri="{FF2B5EF4-FFF2-40B4-BE49-F238E27FC236}">
                  <a16:creationId xmlns:a16="http://schemas.microsoft.com/office/drawing/2014/main" xmlns="" id="{927C8434-FEF5-4523-8A96-6AABCD020B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56849" y="2992170"/>
              <a:ext cx="13765" cy="25027"/>
            </a:xfrm>
            <a:custGeom>
              <a:avLst/>
              <a:gdLst>
                <a:gd name="T0" fmla="*/ 8 w 11"/>
                <a:gd name="T1" fmla="*/ 19 h 20"/>
                <a:gd name="T2" fmla="*/ 11 w 11"/>
                <a:gd name="T3" fmla="*/ 16 h 20"/>
                <a:gd name="T4" fmla="*/ 11 w 11"/>
                <a:gd name="T5" fmla="*/ 11 h 20"/>
                <a:gd name="T6" fmla="*/ 10 w 11"/>
                <a:gd name="T7" fmla="*/ 10 h 20"/>
                <a:gd name="T8" fmla="*/ 7 w 11"/>
                <a:gd name="T9" fmla="*/ 3 h 20"/>
                <a:gd name="T10" fmla="*/ 4 w 11"/>
                <a:gd name="T11" fmla="*/ 1 h 20"/>
                <a:gd name="T12" fmla="*/ 3 w 11"/>
                <a:gd name="T13" fmla="*/ 3 h 20"/>
                <a:gd name="T14" fmla="*/ 0 w 11"/>
                <a:gd name="T15" fmla="*/ 7 h 20"/>
                <a:gd name="T16" fmla="*/ 2 w 11"/>
                <a:gd name="T17" fmla="*/ 13 h 20"/>
                <a:gd name="T18" fmla="*/ 8 w 11"/>
                <a:gd name="T1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0">
                  <a:moveTo>
                    <a:pt x="8" y="19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0"/>
                    <a:pt x="4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4"/>
                    <a:pt x="0" y="7"/>
                    <a:pt x="0" y="7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5"/>
                    <a:pt x="6" y="20"/>
                    <a:pt x="8" y="19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1012">
              <a:extLst>
                <a:ext uri="{FF2B5EF4-FFF2-40B4-BE49-F238E27FC236}">
                  <a16:creationId xmlns:a16="http://schemas.microsoft.com/office/drawing/2014/main" xmlns="" id="{8E65C47D-9EFB-4712-824F-C31F5349EA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63106" y="3009688"/>
              <a:ext cx="55059" cy="58813"/>
            </a:xfrm>
            <a:custGeom>
              <a:avLst/>
              <a:gdLst>
                <a:gd name="T0" fmla="*/ 0 w 44"/>
                <a:gd name="T1" fmla="*/ 3 h 47"/>
                <a:gd name="T2" fmla="*/ 12 w 44"/>
                <a:gd name="T3" fmla="*/ 34 h 47"/>
                <a:gd name="T4" fmla="*/ 34 w 44"/>
                <a:gd name="T5" fmla="*/ 45 h 47"/>
                <a:gd name="T6" fmla="*/ 44 w 44"/>
                <a:gd name="T7" fmla="*/ 42 h 47"/>
                <a:gd name="T8" fmla="*/ 38 w 44"/>
                <a:gd name="T9" fmla="*/ 34 h 47"/>
                <a:gd name="T10" fmla="*/ 18 w 44"/>
                <a:gd name="T11" fmla="*/ 26 h 47"/>
                <a:gd name="T12" fmla="*/ 6 w 44"/>
                <a:gd name="T13" fmla="*/ 1 h 47"/>
                <a:gd name="T14" fmla="*/ 0 w 44"/>
                <a:gd name="T15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7">
                  <a:moveTo>
                    <a:pt x="0" y="3"/>
                  </a:moveTo>
                  <a:cubicBezTo>
                    <a:pt x="0" y="3"/>
                    <a:pt x="5" y="28"/>
                    <a:pt x="12" y="34"/>
                  </a:cubicBezTo>
                  <a:cubicBezTo>
                    <a:pt x="15" y="37"/>
                    <a:pt x="34" y="45"/>
                    <a:pt x="34" y="45"/>
                  </a:cubicBezTo>
                  <a:cubicBezTo>
                    <a:pt x="34" y="45"/>
                    <a:pt x="42" y="47"/>
                    <a:pt x="44" y="42"/>
                  </a:cubicBezTo>
                  <a:cubicBezTo>
                    <a:pt x="44" y="38"/>
                    <a:pt x="43" y="35"/>
                    <a:pt x="38" y="34"/>
                  </a:cubicBezTo>
                  <a:cubicBezTo>
                    <a:pt x="35" y="33"/>
                    <a:pt x="18" y="26"/>
                    <a:pt x="18" y="26"/>
                  </a:cubicBezTo>
                  <a:cubicBezTo>
                    <a:pt x="18" y="26"/>
                    <a:pt x="8" y="9"/>
                    <a:pt x="6" y="1"/>
                  </a:cubicBezTo>
                  <a:cubicBezTo>
                    <a:pt x="5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1013">
              <a:extLst>
                <a:ext uri="{FF2B5EF4-FFF2-40B4-BE49-F238E27FC236}">
                  <a16:creationId xmlns:a16="http://schemas.microsoft.com/office/drawing/2014/main" xmlns="" id="{9D8DD1EC-B91E-4100-8C11-478DDFB465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8132" y="3043474"/>
              <a:ext cx="32535" cy="25027"/>
            </a:xfrm>
            <a:custGeom>
              <a:avLst/>
              <a:gdLst>
                <a:gd name="T0" fmla="*/ 25 w 26"/>
                <a:gd name="T1" fmla="*/ 14 h 20"/>
                <a:gd name="T2" fmla="*/ 12 w 26"/>
                <a:gd name="T3" fmla="*/ 18 h 20"/>
                <a:gd name="T4" fmla="*/ 1 w 26"/>
                <a:gd name="T5" fmla="*/ 16 h 20"/>
                <a:gd name="T6" fmla="*/ 0 w 26"/>
                <a:gd name="T7" fmla="*/ 9 h 20"/>
                <a:gd name="T8" fmla="*/ 2 w 26"/>
                <a:gd name="T9" fmla="*/ 0 h 20"/>
                <a:gd name="T10" fmla="*/ 18 w 26"/>
                <a:gd name="T11" fmla="*/ 4 h 20"/>
                <a:gd name="T12" fmla="*/ 25 w 26"/>
                <a:gd name="T1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5" y="14"/>
                  </a:moveTo>
                  <a:cubicBezTo>
                    <a:pt x="23" y="20"/>
                    <a:pt x="12" y="18"/>
                    <a:pt x="12" y="18"/>
                  </a:cubicBezTo>
                  <a:cubicBezTo>
                    <a:pt x="12" y="18"/>
                    <a:pt x="4" y="17"/>
                    <a:pt x="1" y="16"/>
                  </a:cubicBezTo>
                  <a:cubicBezTo>
                    <a:pt x="1" y="16"/>
                    <a:pt x="0" y="12"/>
                    <a:pt x="0" y="9"/>
                  </a:cubicBezTo>
                  <a:cubicBezTo>
                    <a:pt x="1" y="4"/>
                    <a:pt x="2" y="0"/>
                    <a:pt x="2" y="0"/>
                  </a:cubicBezTo>
                  <a:cubicBezTo>
                    <a:pt x="6" y="1"/>
                    <a:pt x="17" y="3"/>
                    <a:pt x="18" y="4"/>
                  </a:cubicBezTo>
                  <a:cubicBezTo>
                    <a:pt x="23" y="5"/>
                    <a:pt x="26" y="10"/>
                    <a:pt x="25" y="14"/>
                  </a:cubicBezTo>
                  <a:close/>
                </a:path>
              </a:pathLst>
            </a:custGeom>
            <a:solidFill>
              <a:srgbClr val="43C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1014">
              <a:extLst>
                <a:ext uri="{FF2B5EF4-FFF2-40B4-BE49-F238E27FC236}">
                  <a16:creationId xmlns:a16="http://schemas.microsoft.com/office/drawing/2014/main" xmlns="" id="{205E901D-1D05-442E-8AD9-0391E25546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9383" y="3219913"/>
              <a:ext cx="2503" cy="7508"/>
            </a:xfrm>
            <a:custGeom>
              <a:avLst/>
              <a:gdLst>
                <a:gd name="T0" fmla="*/ 1 w 2"/>
                <a:gd name="T1" fmla="*/ 6 h 6"/>
                <a:gd name="T2" fmla="*/ 0 w 2"/>
                <a:gd name="T3" fmla="*/ 5 h 6"/>
                <a:gd name="T4" fmla="*/ 0 w 2"/>
                <a:gd name="T5" fmla="*/ 2 h 6"/>
                <a:gd name="T6" fmla="*/ 1 w 2"/>
                <a:gd name="T7" fmla="*/ 0 h 6"/>
                <a:gd name="T8" fmla="*/ 2 w 2"/>
                <a:gd name="T9" fmla="*/ 1 h 6"/>
                <a:gd name="T10" fmla="*/ 2 w 2"/>
                <a:gd name="T11" fmla="*/ 1 h 6"/>
                <a:gd name="T12" fmla="*/ 1 w 2"/>
                <a:gd name="T13" fmla="*/ 2 h 6"/>
                <a:gd name="T14" fmla="*/ 1 w 2"/>
                <a:gd name="T15" fmla="*/ 5 h 6"/>
                <a:gd name="T16" fmla="*/ 1 w 2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1015">
              <a:extLst>
                <a:ext uri="{FF2B5EF4-FFF2-40B4-BE49-F238E27FC236}">
                  <a16:creationId xmlns:a16="http://schemas.microsoft.com/office/drawing/2014/main" xmlns="" id="{A7180037-1943-47F7-923F-FCE7599ECA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6881" y="3221164"/>
              <a:ext cx="2503" cy="6257"/>
            </a:xfrm>
            <a:custGeom>
              <a:avLst/>
              <a:gdLst>
                <a:gd name="T0" fmla="*/ 0 w 2"/>
                <a:gd name="T1" fmla="*/ 5 h 5"/>
                <a:gd name="T2" fmla="*/ 0 w 2"/>
                <a:gd name="T3" fmla="*/ 4 h 5"/>
                <a:gd name="T4" fmla="*/ 1 w 2"/>
                <a:gd name="T5" fmla="*/ 1 h 5"/>
                <a:gd name="T6" fmla="*/ 2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1 w 2"/>
                <a:gd name="T13" fmla="*/ 1 h 5"/>
                <a:gd name="T14" fmla="*/ 1 w 2"/>
                <a:gd name="T15" fmla="*/ 4 h 5"/>
                <a:gd name="T16" fmla="*/ 0 w 2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1016">
              <a:extLst>
                <a:ext uri="{FF2B5EF4-FFF2-40B4-BE49-F238E27FC236}">
                  <a16:creationId xmlns:a16="http://schemas.microsoft.com/office/drawing/2014/main" xmlns="" id="{F7E5AC03-5C14-4F1C-8C4A-013A901D0D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83127" y="3221164"/>
              <a:ext cx="3754" cy="6257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4 h 5"/>
                <a:gd name="T4" fmla="*/ 1 w 3"/>
                <a:gd name="T5" fmla="*/ 1 h 5"/>
                <a:gd name="T6" fmla="*/ 3 w 3"/>
                <a:gd name="T7" fmla="*/ 0 h 5"/>
                <a:gd name="T8" fmla="*/ 3 w 3"/>
                <a:gd name="T9" fmla="*/ 0 h 5"/>
                <a:gd name="T10" fmla="*/ 3 w 3"/>
                <a:gd name="T11" fmla="*/ 1 h 5"/>
                <a:gd name="T12" fmla="*/ 2 w 3"/>
                <a:gd name="T13" fmla="*/ 1 h 5"/>
                <a:gd name="T14" fmla="*/ 1 w 3"/>
                <a:gd name="T15" fmla="*/ 4 h 5"/>
                <a:gd name="T16" fmla="*/ 1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4"/>
                    <a:pt x="1" y="4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1017">
              <a:extLst>
                <a:ext uri="{FF2B5EF4-FFF2-40B4-BE49-F238E27FC236}">
                  <a16:creationId xmlns:a16="http://schemas.microsoft.com/office/drawing/2014/main" xmlns="" id="{7D9AE140-325C-4414-92B1-F63A044B89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74367" y="3222415"/>
              <a:ext cx="8760" cy="10011"/>
            </a:xfrm>
            <a:custGeom>
              <a:avLst/>
              <a:gdLst>
                <a:gd name="T0" fmla="*/ 6 w 7"/>
                <a:gd name="T1" fmla="*/ 0 h 8"/>
                <a:gd name="T2" fmla="*/ 0 w 7"/>
                <a:gd name="T3" fmla="*/ 4 h 8"/>
                <a:gd name="T4" fmla="*/ 0 w 7"/>
                <a:gd name="T5" fmla="*/ 5 h 8"/>
                <a:gd name="T6" fmla="*/ 2 w 7"/>
                <a:gd name="T7" fmla="*/ 8 h 8"/>
                <a:gd name="T8" fmla="*/ 3 w 7"/>
                <a:gd name="T9" fmla="*/ 7 h 8"/>
                <a:gd name="T10" fmla="*/ 4 w 7"/>
                <a:gd name="T11" fmla="*/ 3 h 8"/>
                <a:gd name="T12" fmla="*/ 7 w 7"/>
                <a:gd name="T13" fmla="*/ 0 h 8"/>
                <a:gd name="T14" fmla="*/ 6 w 7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1" y="7"/>
                    <a:pt x="2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5"/>
                    <a:pt x="4" y="3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4973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1018">
              <a:extLst>
                <a:ext uri="{FF2B5EF4-FFF2-40B4-BE49-F238E27FC236}">
                  <a16:creationId xmlns:a16="http://schemas.microsoft.com/office/drawing/2014/main" xmlns="" id="{5C04A2B6-71AC-4841-9964-F3BE4D5B08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74367" y="3228672"/>
              <a:ext cx="38792" cy="8760"/>
            </a:xfrm>
            <a:custGeom>
              <a:avLst/>
              <a:gdLst>
                <a:gd name="T0" fmla="*/ 31 w 31"/>
                <a:gd name="T1" fmla="*/ 2 h 7"/>
                <a:gd name="T2" fmla="*/ 25 w 31"/>
                <a:gd name="T3" fmla="*/ 5 h 7"/>
                <a:gd name="T4" fmla="*/ 22 w 31"/>
                <a:gd name="T5" fmla="*/ 5 h 7"/>
                <a:gd name="T6" fmla="*/ 10 w 31"/>
                <a:gd name="T7" fmla="*/ 3 h 7"/>
                <a:gd name="T8" fmla="*/ 3 w 31"/>
                <a:gd name="T9" fmla="*/ 2 h 7"/>
                <a:gd name="T10" fmla="*/ 0 w 31"/>
                <a:gd name="T11" fmla="*/ 0 h 7"/>
                <a:gd name="T12" fmla="*/ 0 w 31"/>
                <a:gd name="T13" fmla="*/ 2 h 7"/>
                <a:gd name="T14" fmla="*/ 3 w 31"/>
                <a:gd name="T15" fmla="*/ 4 h 7"/>
                <a:gd name="T16" fmla="*/ 19 w 31"/>
                <a:gd name="T17" fmla="*/ 6 h 7"/>
                <a:gd name="T18" fmla="*/ 25 w 31"/>
                <a:gd name="T19" fmla="*/ 7 h 7"/>
                <a:gd name="T20" fmla="*/ 31 w 31"/>
                <a:gd name="T21" fmla="*/ 4 h 7"/>
                <a:gd name="T22" fmla="*/ 31 w 31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7">
                  <a:moveTo>
                    <a:pt x="31" y="2"/>
                  </a:moveTo>
                  <a:cubicBezTo>
                    <a:pt x="31" y="2"/>
                    <a:pt x="31" y="5"/>
                    <a:pt x="25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" y="3"/>
                    <a:pt x="3" y="2"/>
                    <a:pt x="3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3" y="4"/>
                  </a:cubicBezTo>
                  <a:cubicBezTo>
                    <a:pt x="7" y="5"/>
                    <a:pt x="12" y="6"/>
                    <a:pt x="19" y="6"/>
                  </a:cubicBezTo>
                  <a:cubicBezTo>
                    <a:pt x="19" y="6"/>
                    <a:pt x="23" y="7"/>
                    <a:pt x="25" y="7"/>
                  </a:cubicBezTo>
                  <a:cubicBezTo>
                    <a:pt x="30" y="7"/>
                    <a:pt x="31" y="5"/>
                    <a:pt x="31" y="4"/>
                  </a:cubicBezTo>
                  <a:lnTo>
                    <a:pt x="31" y="2"/>
                  </a:ln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1019">
              <a:extLst>
                <a:ext uri="{FF2B5EF4-FFF2-40B4-BE49-F238E27FC236}">
                  <a16:creationId xmlns:a16="http://schemas.microsoft.com/office/drawing/2014/main" xmlns="" id="{42E4F893-2551-4C69-836C-50CC33571A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53095" y="2361495"/>
              <a:ext cx="3329806" cy="1947079"/>
            </a:xfrm>
            <a:custGeom>
              <a:avLst/>
              <a:gdLst>
                <a:gd name="T0" fmla="*/ 0 w 2661"/>
                <a:gd name="T1" fmla="*/ 858 h 1556"/>
                <a:gd name="T2" fmla="*/ 1483 w 2661"/>
                <a:gd name="T3" fmla="*/ 0 h 1556"/>
                <a:gd name="T4" fmla="*/ 2661 w 2661"/>
                <a:gd name="T5" fmla="*/ 685 h 1556"/>
                <a:gd name="T6" fmla="*/ 1161 w 2661"/>
                <a:gd name="T7" fmla="*/ 1556 h 1556"/>
                <a:gd name="T8" fmla="*/ 0 w 2661"/>
                <a:gd name="T9" fmla="*/ 858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1" h="1556">
                  <a:moveTo>
                    <a:pt x="0" y="858"/>
                  </a:moveTo>
                  <a:lnTo>
                    <a:pt x="1483" y="0"/>
                  </a:lnTo>
                  <a:lnTo>
                    <a:pt x="2661" y="685"/>
                  </a:lnTo>
                  <a:lnTo>
                    <a:pt x="1161" y="1556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rgbClr val="F28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1020">
              <a:extLst>
                <a:ext uri="{FF2B5EF4-FFF2-40B4-BE49-F238E27FC236}">
                  <a16:creationId xmlns:a16="http://schemas.microsoft.com/office/drawing/2014/main" xmlns="" id="{C1C406FF-EE90-4E4F-B0E0-CCC94D833C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98388" y="3122309"/>
              <a:ext cx="1693058" cy="1067390"/>
            </a:xfrm>
            <a:custGeom>
              <a:avLst/>
              <a:gdLst>
                <a:gd name="T0" fmla="*/ 0 w 1353"/>
                <a:gd name="T1" fmla="*/ 759 h 853"/>
                <a:gd name="T2" fmla="*/ 1 w 1353"/>
                <a:gd name="T3" fmla="*/ 853 h 853"/>
                <a:gd name="T4" fmla="*/ 1353 w 1353"/>
                <a:gd name="T5" fmla="*/ 95 h 853"/>
                <a:gd name="T6" fmla="*/ 1351 w 1353"/>
                <a:gd name="T7" fmla="*/ 0 h 853"/>
                <a:gd name="T8" fmla="*/ 0 w 1353"/>
                <a:gd name="T9" fmla="*/ 759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3" h="853">
                  <a:moveTo>
                    <a:pt x="0" y="759"/>
                  </a:moveTo>
                  <a:lnTo>
                    <a:pt x="1" y="853"/>
                  </a:lnTo>
                  <a:lnTo>
                    <a:pt x="1353" y="95"/>
                  </a:lnTo>
                  <a:lnTo>
                    <a:pt x="1351" y="0"/>
                  </a:lnTo>
                  <a:lnTo>
                    <a:pt x="0" y="759"/>
                  </a:lnTo>
                  <a:close/>
                </a:path>
              </a:pathLst>
            </a:custGeom>
            <a:solidFill>
              <a:srgbClr val="F8E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1021">
              <a:extLst>
                <a:ext uri="{FF2B5EF4-FFF2-40B4-BE49-F238E27FC236}">
                  <a16:creationId xmlns:a16="http://schemas.microsoft.com/office/drawing/2014/main" xmlns="" id="{B3608B2B-BB4D-4853-914B-FC28C1BAF0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17020" y="3311260"/>
              <a:ext cx="1282620" cy="878438"/>
            </a:xfrm>
            <a:custGeom>
              <a:avLst/>
              <a:gdLst>
                <a:gd name="T0" fmla="*/ 1024 w 1025"/>
                <a:gd name="T1" fmla="*/ 608 h 702"/>
                <a:gd name="T2" fmla="*/ 0 w 1025"/>
                <a:gd name="T3" fmla="*/ 0 h 702"/>
                <a:gd name="T4" fmla="*/ 2 w 1025"/>
                <a:gd name="T5" fmla="*/ 94 h 702"/>
                <a:gd name="T6" fmla="*/ 1025 w 1025"/>
                <a:gd name="T7" fmla="*/ 702 h 702"/>
                <a:gd name="T8" fmla="*/ 1024 w 1025"/>
                <a:gd name="T9" fmla="*/ 608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5" h="702">
                  <a:moveTo>
                    <a:pt x="1024" y="608"/>
                  </a:moveTo>
                  <a:lnTo>
                    <a:pt x="0" y="0"/>
                  </a:lnTo>
                  <a:lnTo>
                    <a:pt x="2" y="94"/>
                  </a:lnTo>
                  <a:lnTo>
                    <a:pt x="1025" y="702"/>
                  </a:lnTo>
                  <a:lnTo>
                    <a:pt x="1024" y="608"/>
                  </a:lnTo>
                  <a:close/>
                </a:path>
              </a:pathLst>
            </a:custGeom>
            <a:solidFill>
              <a:srgbClr val="FCDA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1022">
              <a:extLst>
                <a:ext uri="{FF2B5EF4-FFF2-40B4-BE49-F238E27FC236}">
                  <a16:creationId xmlns:a16="http://schemas.microsoft.com/office/drawing/2014/main" xmlns="" id="{31C79DED-8551-4DD0-BBCE-F112F75F5A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17020" y="2361495"/>
              <a:ext cx="2971924" cy="1710577"/>
            </a:xfrm>
            <a:custGeom>
              <a:avLst/>
              <a:gdLst>
                <a:gd name="T0" fmla="*/ 2375 w 2375"/>
                <a:gd name="T1" fmla="*/ 608 h 1367"/>
                <a:gd name="T2" fmla="*/ 1352 w 2375"/>
                <a:gd name="T3" fmla="*/ 0 h 1367"/>
                <a:gd name="T4" fmla="*/ 0 w 2375"/>
                <a:gd name="T5" fmla="*/ 759 h 1367"/>
                <a:gd name="T6" fmla="*/ 1024 w 2375"/>
                <a:gd name="T7" fmla="*/ 1367 h 1367"/>
                <a:gd name="T8" fmla="*/ 2375 w 2375"/>
                <a:gd name="T9" fmla="*/ 608 h 1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5" h="1367">
                  <a:moveTo>
                    <a:pt x="2375" y="608"/>
                  </a:moveTo>
                  <a:lnTo>
                    <a:pt x="1352" y="0"/>
                  </a:lnTo>
                  <a:lnTo>
                    <a:pt x="0" y="759"/>
                  </a:lnTo>
                  <a:lnTo>
                    <a:pt x="1024" y="1367"/>
                  </a:lnTo>
                  <a:lnTo>
                    <a:pt x="2375" y="608"/>
                  </a:lnTo>
                  <a:close/>
                </a:path>
              </a:pathLst>
            </a:custGeom>
            <a:solidFill>
              <a:srgbClr val="FDF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1023">
              <a:extLst>
                <a:ext uri="{FF2B5EF4-FFF2-40B4-BE49-F238E27FC236}">
                  <a16:creationId xmlns:a16="http://schemas.microsoft.com/office/drawing/2014/main" xmlns="" id="{2A291F21-752D-485B-82D3-5D74E0FFA6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90880" y="2190063"/>
              <a:ext cx="1596705" cy="1805678"/>
            </a:xfrm>
            <a:custGeom>
              <a:avLst/>
              <a:gdLst>
                <a:gd name="T0" fmla="*/ 0 w 1276"/>
                <a:gd name="T1" fmla="*/ 713 h 1443"/>
                <a:gd name="T2" fmla="*/ 8 w 1276"/>
                <a:gd name="T3" fmla="*/ 1443 h 1443"/>
                <a:gd name="T4" fmla="*/ 1276 w 1276"/>
                <a:gd name="T5" fmla="*/ 729 h 1443"/>
                <a:gd name="T6" fmla="*/ 1268 w 1276"/>
                <a:gd name="T7" fmla="*/ 0 h 1443"/>
                <a:gd name="T8" fmla="*/ 0 w 1276"/>
                <a:gd name="T9" fmla="*/ 713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6" h="1443">
                  <a:moveTo>
                    <a:pt x="0" y="713"/>
                  </a:moveTo>
                  <a:lnTo>
                    <a:pt x="8" y="1443"/>
                  </a:lnTo>
                  <a:lnTo>
                    <a:pt x="1276" y="729"/>
                  </a:lnTo>
                  <a:lnTo>
                    <a:pt x="1268" y="0"/>
                  </a:lnTo>
                  <a:lnTo>
                    <a:pt x="0" y="713"/>
                  </a:lnTo>
                  <a:close/>
                </a:path>
              </a:pathLst>
            </a:custGeom>
            <a:solidFill>
              <a:srgbClr val="F8E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1024">
              <a:extLst>
                <a:ext uri="{FF2B5EF4-FFF2-40B4-BE49-F238E27FC236}">
                  <a16:creationId xmlns:a16="http://schemas.microsoft.com/office/drawing/2014/main" xmlns="" id="{51FD1718-8F71-436A-8D16-BB03D0CA11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9586" y="2360244"/>
              <a:ext cx="1221304" cy="1635497"/>
            </a:xfrm>
            <a:custGeom>
              <a:avLst/>
              <a:gdLst>
                <a:gd name="T0" fmla="*/ 968 w 976"/>
                <a:gd name="T1" fmla="*/ 577 h 1307"/>
                <a:gd name="T2" fmla="*/ 0 w 976"/>
                <a:gd name="T3" fmla="*/ 0 h 1307"/>
                <a:gd name="T4" fmla="*/ 9 w 976"/>
                <a:gd name="T5" fmla="*/ 730 h 1307"/>
                <a:gd name="T6" fmla="*/ 976 w 976"/>
                <a:gd name="T7" fmla="*/ 1307 h 1307"/>
                <a:gd name="T8" fmla="*/ 968 w 976"/>
                <a:gd name="T9" fmla="*/ 577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6" h="1307">
                  <a:moveTo>
                    <a:pt x="968" y="577"/>
                  </a:moveTo>
                  <a:lnTo>
                    <a:pt x="0" y="0"/>
                  </a:lnTo>
                  <a:lnTo>
                    <a:pt x="9" y="730"/>
                  </a:lnTo>
                  <a:lnTo>
                    <a:pt x="976" y="1307"/>
                  </a:lnTo>
                  <a:lnTo>
                    <a:pt x="968" y="577"/>
                  </a:lnTo>
                  <a:close/>
                </a:path>
              </a:pathLst>
            </a:custGeom>
            <a:solidFill>
              <a:srgbClr val="FCDA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1025">
              <a:extLst>
                <a:ext uri="{FF2B5EF4-FFF2-40B4-BE49-F238E27FC236}">
                  <a16:creationId xmlns:a16="http://schemas.microsoft.com/office/drawing/2014/main" xmlns="" id="{3E1F84B7-6483-4B99-81C0-7912DA23C8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9586" y="1466790"/>
              <a:ext cx="2797988" cy="1615475"/>
            </a:xfrm>
            <a:custGeom>
              <a:avLst/>
              <a:gdLst>
                <a:gd name="T0" fmla="*/ 2236 w 2236"/>
                <a:gd name="T1" fmla="*/ 578 h 1291"/>
                <a:gd name="T2" fmla="*/ 1268 w 2236"/>
                <a:gd name="T3" fmla="*/ 0 h 1291"/>
                <a:gd name="T4" fmla="*/ 0 w 2236"/>
                <a:gd name="T5" fmla="*/ 714 h 1291"/>
                <a:gd name="T6" fmla="*/ 968 w 2236"/>
                <a:gd name="T7" fmla="*/ 1291 h 1291"/>
                <a:gd name="T8" fmla="*/ 2236 w 2236"/>
                <a:gd name="T9" fmla="*/ 578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6" h="1291">
                  <a:moveTo>
                    <a:pt x="2236" y="578"/>
                  </a:moveTo>
                  <a:lnTo>
                    <a:pt x="1268" y="0"/>
                  </a:lnTo>
                  <a:lnTo>
                    <a:pt x="0" y="714"/>
                  </a:lnTo>
                  <a:lnTo>
                    <a:pt x="968" y="1291"/>
                  </a:lnTo>
                  <a:lnTo>
                    <a:pt x="2236" y="578"/>
                  </a:lnTo>
                  <a:close/>
                </a:path>
              </a:pathLst>
            </a:custGeom>
            <a:solidFill>
              <a:srgbClr val="FDF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1026">
              <a:extLst>
                <a:ext uri="{FF2B5EF4-FFF2-40B4-BE49-F238E27FC236}">
                  <a16:creationId xmlns:a16="http://schemas.microsoft.com/office/drawing/2014/main" xmlns="" id="{8D4089BE-945E-477F-9235-9EF3CBEE3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82121" y="1461785"/>
              <a:ext cx="1330171" cy="1445294"/>
            </a:xfrm>
            <a:custGeom>
              <a:avLst/>
              <a:gdLst>
                <a:gd name="T0" fmla="*/ 0 w 1063"/>
                <a:gd name="T1" fmla="*/ 630 h 1155"/>
                <a:gd name="T2" fmla="*/ 7 w 1063"/>
                <a:gd name="T3" fmla="*/ 1155 h 1155"/>
                <a:gd name="T4" fmla="*/ 1063 w 1063"/>
                <a:gd name="T5" fmla="*/ 527 h 1155"/>
                <a:gd name="T6" fmla="*/ 1056 w 1063"/>
                <a:gd name="T7" fmla="*/ 0 h 1155"/>
                <a:gd name="T8" fmla="*/ 0 w 1063"/>
                <a:gd name="T9" fmla="*/ 630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3" h="1155">
                  <a:moveTo>
                    <a:pt x="0" y="630"/>
                  </a:moveTo>
                  <a:lnTo>
                    <a:pt x="7" y="1155"/>
                  </a:lnTo>
                  <a:lnTo>
                    <a:pt x="1063" y="527"/>
                  </a:lnTo>
                  <a:lnTo>
                    <a:pt x="1056" y="0"/>
                  </a:lnTo>
                  <a:lnTo>
                    <a:pt x="0" y="630"/>
                  </a:lnTo>
                  <a:close/>
                </a:path>
              </a:pathLst>
            </a:custGeom>
            <a:solidFill>
              <a:srgbClr val="FBDE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1027">
              <a:extLst>
                <a:ext uri="{FF2B5EF4-FFF2-40B4-BE49-F238E27FC236}">
                  <a16:creationId xmlns:a16="http://schemas.microsoft.com/office/drawing/2014/main" xmlns="" id="{43390E7B-C8F9-4CC8-89B1-3A40FFB9C8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28496" y="1630715"/>
              <a:ext cx="1062385" cy="1276363"/>
            </a:xfrm>
            <a:custGeom>
              <a:avLst/>
              <a:gdLst>
                <a:gd name="T0" fmla="*/ 842 w 849"/>
                <a:gd name="T1" fmla="*/ 495 h 1020"/>
                <a:gd name="T2" fmla="*/ 0 w 849"/>
                <a:gd name="T3" fmla="*/ 0 h 1020"/>
                <a:gd name="T4" fmla="*/ 7 w 849"/>
                <a:gd name="T5" fmla="*/ 527 h 1020"/>
                <a:gd name="T6" fmla="*/ 849 w 849"/>
                <a:gd name="T7" fmla="*/ 1020 h 1020"/>
                <a:gd name="T8" fmla="*/ 842 w 849"/>
                <a:gd name="T9" fmla="*/ 495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9" h="1020">
                  <a:moveTo>
                    <a:pt x="842" y="495"/>
                  </a:moveTo>
                  <a:lnTo>
                    <a:pt x="0" y="0"/>
                  </a:lnTo>
                  <a:lnTo>
                    <a:pt x="7" y="527"/>
                  </a:lnTo>
                  <a:lnTo>
                    <a:pt x="849" y="1020"/>
                  </a:lnTo>
                  <a:lnTo>
                    <a:pt x="842" y="495"/>
                  </a:lnTo>
                  <a:close/>
                </a:path>
              </a:pathLst>
            </a:custGeom>
            <a:solidFill>
              <a:srgbClr val="FEC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1028">
              <a:extLst>
                <a:ext uri="{FF2B5EF4-FFF2-40B4-BE49-F238E27FC236}">
                  <a16:creationId xmlns:a16="http://schemas.microsoft.com/office/drawing/2014/main" xmlns="" id="{6A1ADD06-D60C-478C-A31A-81A702D51B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28496" y="844876"/>
              <a:ext cx="2377539" cy="1403999"/>
            </a:xfrm>
            <a:custGeom>
              <a:avLst/>
              <a:gdLst>
                <a:gd name="T0" fmla="*/ 1900 w 1900"/>
                <a:gd name="T1" fmla="*/ 493 h 1122"/>
                <a:gd name="T2" fmla="*/ 1059 w 1900"/>
                <a:gd name="T3" fmla="*/ 0 h 1122"/>
                <a:gd name="T4" fmla="*/ 0 w 1900"/>
                <a:gd name="T5" fmla="*/ 628 h 1122"/>
                <a:gd name="T6" fmla="*/ 842 w 1900"/>
                <a:gd name="T7" fmla="*/ 1122 h 1122"/>
                <a:gd name="T8" fmla="*/ 1900 w 1900"/>
                <a:gd name="T9" fmla="*/ 493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0" h="1122">
                  <a:moveTo>
                    <a:pt x="1900" y="493"/>
                  </a:moveTo>
                  <a:lnTo>
                    <a:pt x="1059" y="0"/>
                  </a:lnTo>
                  <a:lnTo>
                    <a:pt x="0" y="628"/>
                  </a:lnTo>
                  <a:lnTo>
                    <a:pt x="842" y="1122"/>
                  </a:lnTo>
                  <a:lnTo>
                    <a:pt x="1900" y="493"/>
                  </a:lnTo>
                  <a:close/>
                </a:path>
              </a:pathLst>
            </a:custGeom>
            <a:solidFill>
              <a:srgbClr val="FDF0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1029">
              <a:extLst>
                <a:ext uri="{FF2B5EF4-FFF2-40B4-BE49-F238E27FC236}">
                  <a16:creationId xmlns:a16="http://schemas.microsoft.com/office/drawing/2014/main" xmlns="" id="{2C7C9763-CDCD-4C45-8144-714B33BAFD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58773" y="1626961"/>
              <a:ext cx="241508" cy="148909"/>
            </a:xfrm>
            <a:custGeom>
              <a:avLst/>
              <a:gdLst>
                <a:gd name="T0" fmla="*/ 1 w 193"/>
                <a:gd name="T1" fmla="*/ 61 h 119"/>
                <a:gd name="T2" fmla="*/ 97 w 193"/>
                <a:gd name="T3" fmla="*/ 119 h 119"/>
                <a:gd name="T4" fmla="*/ 193 w 193"/>
                <a:gd name="T5" fmla="*/ 59 h 119"/>
                <a:gd name="T6" fmla="*/ 96 w 193"/>
                <a:gd name="T7" fmla="*/ 1 h 119"/>
                <a:gd name="T8" fmla="*/ 1 w 193"/>
                <a:gd name="T9" fmla="*/ 6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19">
                  <a:moveTo>
                    <a:pt x="1" y="61"/>
                  </a:moveTo>
                  <a:cubicBezTo>
                    <a:pt x="1" y="93"/>
                    <a:pt x="44" y="119"/>
                    <a:pt x="97" y="119"/>
                  </a:cubicBezTo>
                  <a:cubicBezTo>
                    <a:pt x="150" y="118"/>
                    <a:pt x="193" y="92"/>
                    <a:pt x="193" y="59"/>
                  </a:cubicBezTo>
                  <a:cubicBezTo>
                    <a:pt x="192" y="26"/>
                    <a:pt x="149" y="0"/>
                    <a:pt x="96" y="1"/>
                  </a:cubicBezTo>
                  <a:cubicBezTo>
                    <a:pt x="43" y="1"/>
                    <a:pt x="0" y="28"/>
                    <a:pt x="1" y="61"/>
                  </a:cubicBezTo>
                  <a:close/>
                </a:path>
              </a:pathLst>
            </a:custGeom>
            <a:solidFill>
              <a:srgbClr val="F0B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1030">
              <a:extLst>
                <a:ext uri="{FF2B5EF4-FFF2-40B4-BE49-F238E27FC236}">
                  <a16:creationId xmlns:a16="http://schemas.microsoft.com/office/drawing/2014/main" xmlns="" id="{59E65970-6459-4F77-9C90-7B291B3844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58773" y="1651988"/>
              <a:ext cx="241508" cy="148909"/>
            </a:xfrm>
            <a:custGeom>
              <a:avLst/>
              <a:gdLst>
                <a:gd name="T0" fmla="*/ 1 w 193"/>
                <a:gd name="T1" fmla="*/ 61 h 119"/>
                <a:gd name="T2" fmla="*/ 97 w 193"/>
                <a:gd name="T3" fmla="*/ 119 h 119"/>
                <a:gd name="T4" fmla="*/ 193 w 193"/>
                <a:gd name="T5" fmla="*/ 59 h 119"/>
                <a:gd name="T6" fmla="*/ 96 w 193"/>
                <a:gd name="T7" fmla="*/ 1 h 119"/>
                <a:gd name="T8" fmla="*/ 1 w 193"/>
                <a:gd name="T9" fmla="*/ 6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19">
                  <a:moveTo>
                    <a:pt x="1" y="61"/>
                  </a:moveTo>
                  <a:cubicBezTo>
                    <a:pt x="1" y="93"/>
                    <a:pt x="44" y="119"/>
                    <a:pt x="97" y="119"/>
                  </a:cubicBezTo>
                  <a:cubicBezTo>
                    <a:pt x="150" y="118"/>
                    <a:pt x="193" y="91"/>
                    <a:pt x="193" y="59"/>
                  </a:cubicBezTo>
                  <a:cubicBezTo>
                    <a:pt x="193" y="26"/>
                    <a:pt x="149" y="0"/>
                    <a:pt x="96" y="1"/>
                  </a:cubicBezTo>
                  <a:cubicBezTo>
                    <a:pt x="43" y="1"/>
                    <a:pt x="0" y="28"/>
                    <a:pt x="1" y="61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1031">
              <a:extLst>
                <a:ext uri="{FF2B5EF4-FFF2-40B4-BE49-F238E27FC236}">
                  <a16:creationId xmlns:a16="http://schemas.microsoft.com/office/drawing/2014/main" xmlns="" id="{68B03D1C-FD57-47FD-90DE-76CB2BE1A2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26559" y="1290352"/>
              <a:ext cx="182695" cy="111369"/>
            </a:xfrm>
            <a:custGeom>
              <a:avLst/>
              <a:gdLst>
                <a:gd name="T0" fmla="*/ 0 w 146"/>
                <a:gd name="T1" fmla="*/ 46 h 90"/>
                <a:gd name="T2" fmla="*/ 73 w 146"/>
                <a:gd name="T3" fmla="*/ 90 h 90"/>
                <a:gd name="T4" fmla="*/ 146 w 146"/>
                <a:gd name="T5" fmla="*/ 45 h 90"/>
                <a:gd name="T6" fmla="*/ 72 w 146"/>
                <a:gd name="T7" fmla="*/ 1 h 90"/>
                <a:gd name="T8" fmla="*/ 0 w 146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90">
                  <a:moveTo>
                    <a:pt x="0" y="46"/>
                  </a:moveTo>
                  <a:cubicBezTo>
                    <a:pt x="0" y="71"/>
                    <a:pt x="33" y="90"/>
                    <a:pt x="73" y="90"/>
                  </a:cubicBezTo>
                  <a:cubicBezTo>
                    <a:pt x="113" y="90"/>
                    <a:pt x="146" y="69"/>
                    <a:pt x="146" y="45"/>
                  </a:cubicBezTo>
                  <a:cubicBezTo>
                    <a:pt x="145" y="20"/>
                    <a:pt x="113" y="0"/>
                    <a:pt x="72" y="1"/>
                  </a:cubicBezTo>
                  <a:cubicBezTo>
                    <a:pt x="32" y="1"/>
                    <a:pt x="0" y="21"/>
                    <a:pt x="0" y="46"/>
                  </a:cubicBezTo>
                  <a:close/>
                </a:path>
              </a:pathLst>
            </a:custGeom>
            <a:solidFill>
              <a:srgbClr val="F0B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1032">
              <a:extLst>
                <a:ext uri="{FF2B5EF4-FFF2-40B4-BE49-F238E27FC236}">
                  <a16:creationId xmlns:a16="http://schemas.microsoft.com/office/drawing/2014/main" xmlns="" id="{60CECCA6-A557-4867-B3DE-BA1FF7EDAA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26559" y="1309122"/>
              <a:ext cx="182695" cy="111369"/>
            </a:xfrm>
            <a:custGeom>
              <a:avLst/>
              <a:gdLst>
                <a:gd name="T0" fmla="*/ 0 w 146"/>
                <a:gd name="T1" fmla="*/ 46 h 90"/>
                <a:gd name="T2" fmla="*/ 73 w 146"/>
                <a:gd name="T3" fmla="*/ 90 h 90"/>
                <a:gd name="T4" fmla="*/ 146 w 146"/>
                <a:gd name="T5" fmla="*/ 45 h 90"/>
                <a:gd name="T6" fmla="*/ 73 w 146"/>
                <a:gd name="T7" fmla="*/ 1 h 90"/>
                <a:gd name="T8" fmla="*/ 0 w 146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90">
                  <a:moveTo>
                    <a:pt x="0" y="46"/>
                  </a:moveTo>
                  <a:cubicBezTo>
                    <a:pt x="0" y="71"/>
                    <a:pt x="33" y="90"/>
                    <a:pt x="73" y="90"/>
                  </a:cubicBezTo>
                  <a:cubicBezTo>
                    <a:pt x="113" y="90"/>
                    <a:pt x="146" y="69"/>
                    <a:pt x="146" y="45"/>
                  </a:cubicBezTo>
                  <a:cubicBezTo>
                    <a:pt x="145" y="20"/>
                    <a:pt x="113" y="0"/>
                    <a:pt x="73" y="1"/>
                  </a:cubicBezTo>
                  <a:cubicBezTo>
                    <a:pt x="32" y="1"/>
                    <a:pt x="0" y="21"/>
                    <a:pt x="0" y="46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1033">
              <a:extLst>
                <a:ext uri="{FF2B5EF4-FFF2-40B4-BE49-F238E27FC236}">
                  <a16:creationId xmlns:a16="http://schemas.microsoft.com/office/drawing/2014/main" xmlns="" id="{5AEB7124-E808-4715-96DF-ABF0A2E670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07543" y="1573154"/>
              <a:ext cx="182695" cy="112620"/>
            </a:xfrm>
            <a:custGeom>
              <a:avLst/>
              <a:gdLst>
                <a:gd name="T0" fmla="*/ 0 w 146"/>
                <a:gd name="T1" fmla="*/ 45 h 90"/>
                <a:gd name="T2" fmla="*/ 73 w 146"/>
                <a:gd name="T3" fmla="*/ 89 h 90"/>
                <a:gd name="T4" fmla="*/ 146 w 146"/>
                <a:gd name="T5" fmla="*/ 44 h 90"/>
                <a:gd name="T6" fmla="*/ 72 w 146"/>
                <a:gd name="T7" fmla="*/ 0 h 90"/>
                <a:gd name="T8" fmla="*/ 0 w 146"/>
                <a:gd name="T9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90">
                  <a:moveTo>
                    <a:pt x="0" y="45"/>
                  </a:moveTo>
                  <a:cubicBezTo>
                    <a:pt x="0" y="70"/>
                    <a:pt x="33" y="90"/>
                    <a:pt x="73" y="89"/>
                  </a:cubicBezTo>
                  <a:cubicBezTo>
                    <a:pt x="113" y="89"/>
                    <a:pt x="146" y="69"/>
                    <a:pt x="146" y="44"/>
                  </a:cubicBezTo>
                  <a:cubicBezTo>
                    <a:pt x="145" y="19"/>
                    <a:pt x="113" y="0"/>
                    <a:pt x="72" y="0"/>
                  </a:cubicBezTo>
                  <a:cubicBezTo>
                    <a:pt x="32" y="0"/>
                    <a:pt x="0" y="21"/>
                    <a:pt x="0" y="45"/>
                  </a:cubicBezTo>
                  <a:close/>
                </a:path>
              </a:pathLst>
            </a:custGeom>
            <a:solidFill>
              <a:srgbClr val="F0B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1034">
              <a:extLst>
                <a:ext uri="{FF2B5EF4-FFF2-40B4-BE49-F238E27FC236}">
                  <a16:creationId xmlns:a16="http://schemas.microsoft.com/office/drawing/2014/main" xmlns="" id="{9773165C-5DD0-4B2F-A6E4-CAD29B6DBA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07543" y="1591924"/>
              <a:ext cx="182695" cy="112620"/>
            </a:xfrm>
            <a:custGeom>
              <a:avLst/>
              <a:gdLst>
                <a:gd name="T0" fmla="*/ 0 w 146"/>
                <a:gd name="T1" fmla="*/ 45 h 90"/>
                <a:gd name="T2" fmla="*/ 73 w 146"/>
                <a:gd name="T3" fmla="*/ 89 h 90"/>
                <a:gd name="T4" fmla="*/ 146 w 146"/>
                <a:gd name="T5" fmla="*/ 44 h 90"/>
                <a:gd name="T6" fmla="*/ 73 w 146"/>
                <a:gd name="T7" fmla="*/ 0 h 90"/>
                <a:gd name="T8" fmla="*/ 0 w 146"/>
                <a:gd name="T9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90">
                  <a:moveTo>
                    <a:pt x="0" y="45"/>
                  </a:moveTo>
                  <a:cubicBezTo>
                    <a:pt x="0" y="70"/>
                    <a:pt x="33" y="90"/>
                    <a:pt x="73" y="89"/>
                  </a:cubicBezTo>
                  <a:cubicBezTo>
                    <a:pt x="113" y="89"/>
                    <a:pt x="146" y="69"/>
                    <a:pt x="146" y="44"/>
                  </a:cubicBezTo>
                  <a:cubicBezTo>
                    <a:pt x="145" y="19"/>
                    <a:pt x="113" y="0"/>
                    <a:pt x="73" y="0"/>
                  </a:cubicBezTo>
                  <a:cubicBezTo>
                    <a:pt x="32" y="0"/>
                    <a:pt x="0" y="21"/>
                    <a:pt x="0" y="45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1035">
              <a:extLst>
                <a:ext uri="{FF2B5EF4-FFF2-40B4-BE49-F238E27FC236}">
                  <a16:creationId xmlns:a16="http://schemas.microsoft.com/office/drawing/2014/main" xmlns="" id="{B7069605-56CB-4121-BF45-2BEFF6A8F7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6601" y="1989849"/>
              <a:ext cx="137647" cy="168931"/>
            </a:xfrm>
            <a:custGeom>
              <a:avLst/>
              <a:gdLst>
                <a:gd name="T0" fmla="*/ 5 w 110"/>
                <a:gd name="T1" fmla="*/ 61 h 135"/>
                <a:gd name="T2" fmla="*/ 47 w 110"/>
                <a:gd name="T3" fmla="*/ 131 h 135"/>
                <a:gd name="T4" fmla="*/ 105 w 110"/>
                <a:gd name="T5" fmla="*/ 74 h 135"/>
                <a:gd name="T6" fmla="*/ 63 w 110"/>
                <a:gd name="T7" fmla="*/ 3 h 135"/>
                <a:gd name="T8" fmla="*/ 5 w 110"/>
                <a:gd name="T9" fmla="*/ 6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35">
                  <a:moveTo>
                    <a:pt x="5" y="61"/>
                  </a:moveTo>
                  <a:cubicBezTo>
                    <a:pt x="0" y="96"/>
                    <a:pt x="19" y="128"/>
                    <a:pt x="47" y="131"/>
                  </a:cubicBezTo>
                  <a:cubicBezTo>
                    <a:pt x="75" y="135"/>
                    <a:pt x="101" y="109"/>
                    <a:pt x="105" y="74"/>
                  </a:cubicBezTo>
                  <a:cubicBezTo>
                    <a:pt x="110" y="38"/>
                    <a:pt x="91" y="7"/>
                    <a:pt x="63" y="3"/>
                  </a:cubicBezTo>
                  <a:cubicBezTo>
                    <a:pt x="35" y="0"/>
                    <a:pt x="9" y="26"/>
                    <a:pt x="5" y="61"/>
                  </a:cubicBezTo>
                  <a:close/>
                </a:path>
              </a:pathLst>
            </a:custGeom>
            <a:solidFill>
              <a:srgbClr val="F3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1036">
              <a:extLst>
                <a:ext uri="{FF2B5EF4-FFF2-40B4-BE49-F238E27FC236}">
                  <a16:creationId xmlns:a16="http://schemas.microsoft.com/office/drawing/2014/main" xmlns="" id="{CD694CA7-17DF-4229-BAF0-B47CDA22C8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4109" y="1967325"/>
              <a:ext cx="136396" cy="167679"/>
            </a:xfrm>
            <a:custGeom>
              <a:avLst/>
              <a:gdLst>
                <a:gd name="T0" fmla="*/ 4 w 109"/>
                <a:gd name="T1" fmla="*/ 61 h 134"/>
                <a:gd name="T2" fmla="*/ 47 w 109"/>
                <a:gd name="T3" fmla="*/ 131 h 134"/>
                <a:gd name="T4" fmla="*/ 105 w 109"/>
                <a:gd name="T5" fmla="*/ 73 h 134"/>
                <a:gd name="T6" fmla="*/ 63 w 109"/>
                <a:gd name="T7" fmla="*/ 3 h 134"/>
                <a:gd name="T8" fmla="*/ 4 w 109"/>
                <a:gd name="T9" fmla="*/ 6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34">
                  <a:moveTo>
                    <a:pt x="4" y="61"/>
                  </a:moveTo>
                  <a:cubicBezTo>
                    <a:pt x="0" y="96"/>
                    <a:pt x="19" y="127"/>
                    <a:pt x="47" y="131"/>
                  </a:cubicBezTo>
                  <a:cubicBezTo>
                    <a:pt x="75" y="134"/>
                    <a:pt x="101" y="108"/>
                    <a:pt x="105" y="73"/>
                  </a:cubicBezTo>
                  <a:cubicBezTo>
                    <a:pt x="109" y="38"/>
                    <a:pt x="91" y="7"/>
                    <a:pt x="63" y="3"/>
                  </a:cubicBezTo>
                  <a:cubicBezTo>
                    <a:pt x="35" y="0"/>
                    <a:pt x="9" y="25"/>
                    <a:pt x="4" y="61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1037">
              <a:extLst>
                <a:ext uri="{FF2B5EF4-FFF2-40B4-BE49-F238E27FC236}">
                  <a16:creationId xmlns:a16="http://schemas.microsoft.com/office/drawing/2014/main" xmlns="" id="{4ADF8BC3-707D-42ED-91F4-99466E1A66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22377" y="2442833"/>
              <a:ext cx="108867" cy="132642"/>
            </a:xfrm>
            <a:custGeom>
              <a:avLst/>
              <a:gdLst>
                <a:gd name="T0" fmla="*/ 4 w 87"/>
                <a:gd name="T1" fmla="*/ 48 h 107"/>
                <a:gd name="T2" fmla="*/ 37 w 87"/>
                <a:gd name="T3" fmla="*/ 104 h 107"/>
                <a:gd name="T4" fmla="*/ 83 w 87"/>
                <a:gd name="T5" fmla="*/ 58 h 107"/>
                <a:gd name="T6" fmla="*/ 50 w 87"/>
                <a:gd name="T7" fmla="*/ 3 h 107"/>
                <a:gd name="T8" fmla="*/ 4 w 87"/>
                <a:gd name="T9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7">
                  <a:moveTo>
                    <a:pt x="4" y="48"/>
                  </a:moveTo>
                  <a:cubicBezTo>
                    <a:pt x="0" y="76"/>
                    <a:pt x="15" y="101"/>
                    <a:pt x="37" y="104"/>
                  </a:cubicBezTo>
                  <a:cubicBezTo>
                    <a:pt x="59" y="107"/>
                    <a:pt x="80" y="86"/>
                    <a:pt x="83" y="58"/>
                  </a:cubicBezTo>
                  <a:cubicBezTo>
                    <a:pt x="87" y="30"/>
                    <a:pt x="72" y="5"/>
                    <a:pt x="50" y="3"/>
                  </a:cubicBezTo>
                  <a:cubicBezTo>
                    <a:pt x="28" y="0"/>
                    <a:pt x="7" y="20"/>
                    <a:pt x="4" y="48"/>
                  </a:cubicBezTo>
                  <a:close/>
                </a:path>
              </a:pathLst>
            </a:custGeom>
            <a:solidFill>
              <a:srgbClr val="F3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1038">
              <a:extLst>
                <a:ext uri="{FF2B5EF4-FFF2-40B4-BE49-F238E27FC236}">
                  <a16:creationId xmlns:a16="http://schemas.microsoft.com/office/drawing/2014/main" xmlns="" id="{492AE19B-7A3C-4ABD-BF78-3E6A7952A7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28634" y="2424062"/>
              <a:ext cx="108867" cy="132642"/>
            </a:xfrm>
            <a:custGeom>
              <a:avLst/>
              <a:gdLst>
                <a:gd name="T0" fmla="*/ 3 w 87"/>
                <a:gd name="T1" fmla="*/ 49 h 107"/>
                <a:gd name="T2" fmla="*/ 37 w 87"/>
                <a:gd name="T3" fmla="*/ 104 h 107"/>
                <a:gd name="T4" fmla="*/ 83 w 87"/>
                <a:gd name="T5" fmla="*/ 59 h 107"/>
                <a:gd name="T6" fmla="*/ 49 w 87"/>
                <a:gd name="T7" fmla="*/ 3 h 107"/>
                <a:gd name="T8" fmla="*/ 3 w 87"/>
                <a:gd name="T9" fmla="*/ 4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7">
                  <a:moveTo>
                    <a:pt x="3" y="49"/>
                  </a:moveTo>
                  <a:cubicBezTo>
                    <a:pt x="0" y="77"/>
                    <a:pt x="15" y="102"/>
                    <a:pt x="37" y="104"/>
                  </a:cubicBezTo>
                  <a:cubicBezTo>
                    <a:pt x="59" y="107"/>
                    <a:pt x="79" y="87"/>
                    <a:pt x="83" y="59"/>
                  </a:cubicBezTo>
                  <a:cubicBezTo>
                    <a:pt x="87" y="31"/>
                    <a:pt x="71" y="6"/>
                    <a:pt x="49" y="3"/>
                  </a:cubicBezTo>
                  <a:cubicBezTo>
                    <a:pt x="27" y="0"/>
                    <a:pt x="7" y="21"/>
                    <a:pt x="3" y="49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1039">
              <a:extLst>
                <a:ext uri="{FF2B5EF4-FFF2-40B4-BE49-F238E27FC236}">
                  <a16:creationId xmlns:a16="http://schemas.microsoft.com/office/drawing/2014/main" xmlns="" id="{9313B253-AC94-423B-8F03-ADE5F8169D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34494" y="1858458"/>
              <a:ext cx="78835" cy="96353"/>
            </a:xfrm>
            <a:custGeom>
              <a:avLst/>
              <a:gdLst>
                <a:gd name="T0" fmla="*/ 3 w 63"/>
                <a:gd name="T1" fmla="*/ 34 h 77"/>
                <a:gd name="T2" fmla="*/ 27 w 63"/>
                <a:gd name="T3" fmla="*/ 75 h 77"/>
                <a:gd name="T4" fmla="*/ 60 w 63"/>
                <a:gd name="T5" fmla="*/ 42 h 77"/>
                <a:gd name="T6" fmla="*/ 36 w 63"/>
                <a:gd name="T7" fmla="*/ 2 h 77"/>
                <a:gd name="T8" fmla="*/ 3 w 63"/>
                <a:gd name="T9" fmla="*/ 3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7">
                  <a:moveTo>
                    <a:pt x="3" y="34"/>
                  </a:moveTo>
                  <a:cubicBezTo>
                    <a:pt x="0" y="55"/>
                    <a:pt x="11" y="73"/>
                    <a:pt x="27" y="75"/>
                  </a:cubicBezTo>
                  <a:cubicBezTo>
                    <a:pt x="43" y="77"/>
                    <a:pt x="58" y="62"/>
                    <a:pt x="60" y="42"/>
                  </a:cubicBezTo>
                  <a:cubicBezTo>
                    <a:pt x="63" y="22"/>
                    <a:pt x="52" y="4"/>
                    <a:pt x="36" y="2"/>
                  </a:cubicBezTo>
                  <a:cubicBezTo>
                    <a:pt x="20" y="0"/>
                    <a:pt x="5" y="14"/>
                    <a:pt x="3" y="34"/>
                  </a:cubicBezTo>
                  <a:close/>
                </a:path>
              </a:pathLst>
            </a:custGeom>
            <a:solidFill>
              <a:srgbClr val="F3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1040">
              <a:extLst>
                <a:ext uri="{FF2B5EF4-FFF2-40B4-BE49-F238E27FC236}">
                  <a16:creationId xmlns:a16="http://schemas.microsoft.com/office/drawing/2014/main" xmlns="" id="{0AC58A57-BB1D-494A-979E-5830077E34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38249" y="1844694"/>
              <a:ext cx="78835" cy="96353"/>
            </a:xfrm>
            <a:custGeom>
              <a:avLst/>
              <a:gdLst>
                <a:gd name="T0" fmla="*/ 3 w 63"/>
                <a:gd name="T1" fmla="*/ 35 h 77"/>
                <a:gd name="T2" fmla="*/ 27 w 63"/>
                <a:gd name="T3" fmla="*/ 75 h 77"/>
                <a:gd name="T4" fmla="*/ 60 w 63"/>
                <a:gd name="T5" fmla="*/ 42 h 77"/>
                <a:gd name="T6" fmla="*/ 36 w 63"/>
                <a:gd name="T7" fmla="*/ 2 h 77"/>
                <a:gd name="T8" fmla="*/ 3 w 63"/>
                <a:gd name="T9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7">
                  <a:moveTo>
                    <a:pt x="3" y="35"/>
                  </a:moveTo>
                  <a:cubicBezTo>
                    <a:pt x="0" y="55"/>
                    <a:pt x="11" y="73"/>
                    <a:pt x="27" y="75"/>
                  </a:cubicBezTo>
                  <a:cubicBezTo>
                    <a:pt x="43" y="77"/>
                    <a:pt x="58" y="62"/>
                    <a:pt x="60" y="42"/>
                  </a:cubicBezTo>
                  <a:cubicBezTo>
                    <a:pt x="63" y="22"/>
                    <a:pt x="52" y="4"/>
                    <a:pt x="36" y="2"/>
                  </a:cubicBezTo>
                  <a:cubicBezTo>
                    <a:pt x="20" y="0"/>
                    <a:pt x="5" y="15"/>
                    <a:pt x="3" y="35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1041">
              <a:extLst>
                <a:ext uri="{FF2B5EF4-FFF2-40B4-BE49-F238E27FC236}">
                  <a16:creationId xmlns:a16="http://schemas.microsoft.com/office/drawing/2014/main" xmlns="" id="{A7F63DD6-CA58-4736-9A6C-86D2847A83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68997" y="2335218"/>
              <a:ext cx="77583" cy="96353"/>
            </a:xfrm>
            <a:custGeom>
              <a:avLst/>
              <a:gdLst>
                <a:gd name="T0" fmla="*/ 2 w 62"/>
                <a:gd name="T1" fmla="*/ 35 h 77"/>
                <a:gd name="T2" fmla="*/ 27 w 62"/>
                <a:gd name="T3" fmla="*/ 75 h 77"/>
                <a:gd name="T4" fmla="*/ 60 w 62"/>
                <a:gd name="T5" fmla="*/ 42 h 77"/>
                <a:gd name="T6" fmla="*/ 36 w 62"/>
                <a:gd name="T7" fmla="*/ 2 h 77"/>
                <a:gd name="T8" fmla="*/ 2 w 62"/>
                <a:gd name="T9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7">
                  <a:moveTo>
                    <a:pt x="2" y="35"/>
                  </a:moveTo>
                  <a:cubicBezTo>
                    <a:pt x="0" y="55"/>
                    <a:pt x="11" y="73"/>
                    <a:pt x="27" y="75"/>
                  </a:cubicBezTo>
                  <a:cubicBezTo>
                    <a:pt x="42" y="77"/>
                    <a:pt x="57" y="62"/>
                    <a:pt x="60" y="42"/>
                  </a:cubicBezTo>
                  <a:cubicBezTo>
                    <a:pt x="62" y="22"/>
                    <a:pt x="52" y="4"/>
                    <a:pt x="36" y="2"/>
                  </a:cubicBezTo>
                  <a:cubicBezTo>
                    <a:pt x="20" y="0"/>
                    <a:pt x="5" y="14"/>
                    <a:pt x="2" y="35"/>
                  </a:cubicBezTo>
                  <a:close/>
                </a:path>
              </a:pathLst>
            </a:custGeom>
            <a:solidFill>
              <a:srgbClr val="F3B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1042">
              <a:extLst>
                <a:ext uri="{FF2B5EF4-FFF2-40B4-BE49-F238E27FC236}">
                  <a16:creationId xmlns:a16="http://schemas.microsoft.com/office/drawing/2014/main" xmlns="" id="{C23C5262-B3B4-440F-A0F7-85726D68D6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2751" y="2321453"/>
              <a:ext cx="78835" cy="96353"/>
            </a:xfrm>
            <a:custGeom>
              <a:avLst/>
              <a:gdLst>
                <a:gd name="T0" fmla="*/ 3 w 63"/>
                <a:gd name="T1" fmla="*/ 35 h 77"/>
                <a:gd name="T2" fmla="*/ 27 w 63"/>
                <a:gd name="T3" fmla="*/ 75 h 77"/>
                <a:gd name="T4" fmla="*/ 60 w 63"/>
                <a:gd name="T5" fmla="*/ 42 h 77"/>
                <a:gd name="T6" fmla="*/ 36 w 63"/>
                <a:gd name="T7" fmla="*/ 2 h 77"/>
                <a:gd name="T8" fmla="*/ 3 w 63"/>
                <a:gd name="T9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7">
                  <a:moveTo>
                    <a:pt x="3" y="35"/>
                  </a:moveTo>
                  <a:cubicBezTo>
                    <a:pt x="0" y="55"/>
                    <a:pt x="11" y="73"/>
                    <a:pt x="27" y="75"/>
                  </a:cubicBezTo>
                  <a:cubicBezTo>
                    <a:pt x="43" y="77"/>
                    <a:pt x="58" y="62"/>
                    <a:pt x="60" y="42"/>
                  </a:cubicBezTo>
                  <a:cubicBezTo>
                    <a:pt x="63" y="22"/>
                    <a:pt x="52" y="4"/>
                    <a:pt x="36" y="2"/>
                  </a:cubicBezTo>
                  <a:cubicBezTo>
                    <a:pt x="20" y="0"/>
                    <a:pt x="5" y="15"/>
                    <a:pt x="3" y="35"/>
                  </a:cubicBezTo>
                  <a:close/>
                </a:path>
              </a:pathLst>
            </a:custGeom>
            <a:solidFill>
              <a:srgbClr val="FFC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1043">
              <a:extLst>
                <a:ext uri="{FF2B5EF4-FFF2-40B4-BE49-F238E27FC236}">
                  <a16:creationId xmlns:a16="http://schemas.microsoft.com/office/drawing/2014/main" xmlns="" id="{32B12003-337C-4357-BD15-DB672C42C1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74292" y="2391527"/>
              <a:ext cx="151412" cy="246514"/>
            </a:xfrm>
            <a:custGeom>
              <a:avLst/>
              <a:gdLst>
                <a:gd name="T0" fmla="*/ 15 w 121"/>
                <a:gd name="T1" fmla="*/ 113 h 198"/>
                <a:gd name="T2" fmla="*/ 88 w 121"/>
                <a:gd name="T3" fmla="*/ 191 h 198"/>
                <a:gd name="T4" fmla="*/ 106 w 121"/>
                <a:gd name="T5" fmla="*/ 85 h 198"/>
                <a:gd name="T6" fmla="*/ 33 w 121"/>
                <a:gd name="T7" fmla="*/ 7 h 198"/>
                <a:gd name="T8" fmla="*/ 15 w 121"/>
                <a:gd name="T9" fmla="*/ 11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98">
                  <a:moveTo>
                    <a:pt x="15" y="113"/>
                  </a:moveTo>
                  <a:cubicBezTo>
                    <a:pt x="31" y="164"/>
                    <a:pt x="63" y="198"/>
                    <a:pt x="88" y="191"/>
                  </a:cubicBezTo>
                  <a:cubicBezTo>
                    <a:pt x="113" y="183"/>
                    <a:pt x="121" y="136"/>
                    <a:pt x="106" y="85"/>
                  </a:cubicBezTo>
                  <a:cubicBezTo>
                    <a:pt x="90" y="35"/>
                    <a:pt x="58" y="0"/>
                    <a:pt x="33" y="7"/>
                  </a:cubicBezTo>
                  <a:cubicBezTo>
                    <a:pt x="8" y="15"/>
                    <a:pt x="0" y="62"/>
                    <a:pt x="15" y="113"/>
                  </a:cubicBezTo>
                  <a:close/>
                </a:path>
              </a:pathLst>
            </a:custGeom>
            <a:solidFill>
              <a:srgbClr val="F9B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1044">
              <a:extLst>
                <a:ext uri="{FF2B5EF4-FFF2-40B4-BE49-F238E27FC236}">
                  <a16:creationId xmlns:a16="http://schemas.microsoft.com/office/drawing/2014/main" xmlns="" id="{D684E76D-4C68-4D73-BC11-690AFB1048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94314" y="2389025"/>
              <a:ext cx="142652" cy="232749"/>
            </a:xfrm>
            <a:custGeom>
              <a:avLst/>
              <a:gdLst>
                <a:gd name="T0" fmla="*/ 14 w 114"/>
                <a:gd name="T1" fmla="*/ 106 h 187"/>
                <a:gd name="T2" fmla="*/ 83 w 114"/>
                <a:gd name="T3" fmla="*/ 180 h 187"/>
                <a:gd name="T4" fmla="*/ 100 w 114"/>
                <a:gd name="T5" fmla="*/ 81 h 187"/>
                <a:gd name="T6" fmla="*/ 31 w 114"/>
                <a:gd name="T7" fmla="*/ 7 h 187"/>
                <a:gd name="T8" fmla="*/ 14 w 114"/>
                <a:gd name="T9" fmla="*/ 10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87">
                  <a:moveTo>
                    <a:pt x="14" y="106"/>
                  </a:moveTo>
                  <a:cubicBezTo>
                    <a:pt x="29" y="154"/>
                    <a:pt x="60" y="187"/>
                    <a:pt x="83" y="180"/>
                  </a:cubicBezTo>
                  <a:cubicBezTo>
                    <a:pt x="107" y="173"/>
                    <a:pt x="114" y="129"/>
                    <a:pt x="100" y="81"/>
                  </a:cubicBezTo>
                  <a:cubicBezTo>
                    <a:pt x="85" y="33"/>
                    <a:pt x="55" y="0"/>
                    <a:pt x="31" y="7"/>
                  </a:cubicBezTo>
                  <a:cubicBezTo>
                    <a:pt x="7" y="14"/>
                    <a:pt x="0" y="59"/>
                    <a:pt x="14" y="106"/>
                  </a:cubicBezTo>
                  <a:close/>
                </a:path>
              </a:pathLst>
            </a:custGeom>
            <a:solidFill>
              <a:srgbClr val="EF9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1045">
              <a:extLst>
                <a:ext uri="{FF2B5EF4-FFF2-40B4-BE49-F238E27FC236}">
                  <a16:creationId xmlns:a16="http://schemas.microsoft.com/office/drawing/2014/main" xmlns="" id="{F3B38728-70E4-422B-BAC7-947BC47092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56453" y="2099967"/>
              <a:ext cx="76332" cy="125134"/>
            </a:xfrm>
            <a:custGeom>
              <a:avLst/>
              <a:gdLst>
                <a:gd name="T0" fmla="*/ 8 w 61"/>
                <a:gd name="T1" fmla="*/ 57 h 100"/>
                <a:gd name="T2" fmla="*/ 44 w 61"/>
                <a:gd name="T3" fmla="*/ 96 h 100"/>
                <a:gd name="T4" fmla="*/ 53 w 61"/>
                <a:gd name="T5" fmla="*/ 43 h 100"/>
                <a:gd name="T6" fmla="*/ 16 w 61"/>
                <a:gd name="T7" fmla="*/ 4 h 100"/>
                <a:gd name="T8" fmla="*/ 8 w 61"/>
                <a:gd name="T9" fmla="*/ 5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00">
                  <a:moveTo>
                    <a:pt x="8" y="57"/>
                  </a:moveTo>
                  <a:cubicBezTo>
                    <a:pt x="15" y="82"/>
                    <a:pt x="32" y="100"/>
                    <a:pt x="44" y="96"/>
                  </a:cubicBezTo>
                  <a:cubicBezTo>
                    <a:pt x="57" y="92"/>
                    <a:pt x="61" y="68"/>
                    <a:pt x="53" y="43"/>
                  </a:cubicBezTo>
                  <a:cubicBezTo>
                    <a:pt x="45" y="18"/>
                    <a:pt x="29" y="0"/>
                    <a:pt x="16" y="4"/>
                  </a:cubicBezTo>
                  <a:cubicBezTo>
                    <a:pt x="4" y="8"/>
                    <a:pt x="0" y="31"/>
                    <a:pt x="8" y="57"/>
                  </a:cubicBezTo>
                  <a:close/>
                </a:path>
              </a:pathLst>
            </a:custGeom>
            <a:solidFill>
              <a:srgbClr val="F9B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1046">
              <a:extLst>
                <a:ext uri="{FF2B5EF4-FFF2-40B4-BE49-F238E27FC236}">
                  <a16:creationId xmlns:a16="http://schemas.microsoft.com/office/drawing/2014/main" xmlns="" id="{6FF89AF7-1691-49F0-A8AA-DBC763EE4F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66463" y="2098715"/>
              <a:ext cx="71327" cy="117626"/>
            </a:xfrm>
            <a:custGeom>
              <a:avLst/>
              <a:gdLst>
                <a:gd name="T0" fmla="*/ 7 w 57"/>
                <a:gd name="T1" fmla="*/ 54 h 94"/>
                <a:gd name="T2" fmla="*/ 42 w 57"/>
                <a:gd name="T3" fmla="*/ 90 h 94"/>
                <a:gd name="T4" fmla="*/ 50 w 57"/>
                <a:gd name="T5" fmla="*/ 41 h 94"/>
                <a:gd name="T6" fmla="*/ 15 w 57"/>
                <a:gd name="T7" fmla="*/ 4 h 94"/>
                <a:gd name="T8" fmla="*/ 7 w 57"/>
                <a:gd name="T9" fmla="*/ 5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4">
                  <a:moveTo>
                    <a:pt x="7" y="54"/>
                  </a:moveTo>
                  <a:cubicBezTo>
                    <a:pt x="14" y="78"/>
                    <a:pt x="30" y="94"/>
                    <a:pt x="42" y="90"/>
                  </a:cubicBezTo>
                  <a:cubicBezTo>
                    <a:pt x="53" y="87"/>
                    <a:pt x="57" y="65"/>
                    <a:pt x="50" y="41"/>
                  </a:cubicBezTo>
                  <a:cubicBezTo>
                    <a:pt x="43" y="17"/>
                    <a:pt x="27" y="0"/>
                    <a:pt x="15" y="4"/>
                  </a:cubicBezTo>
                  <a:cubicBezTo>
                    <a:pt x="4" y="7"/>
                    <a:pt x="0" y="30"/>
                    <a:pt x="7" y="54"/>
                  </a:cubicBezTo>
                  <a:close/>
                </a:path>
              </a:pathLst>
            </a:custGeom>
            <a:solidFill>
              <a:srgbClr val="EF9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1047">
              <a:extLst>
                <a:ext uri="{FF2B5EF4-FFF2-40B4-BE49-F238E27FC236}">
                  <a16:creationId xmlns:a16="http://schemas.microsoft.com/office/drawing/2014/main" xmlns="" id="{EE8E4E7A-0F8F-472C-BAA1-5C7428C7C8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81159" y="2183806"/>
              <a:ext cx="76332" cy="123883"/>
            </a:xfrm>
            <a:custGeom>
              <a:avLst/>
              <a:gdLst>
                <a:gd name="T0" fmla="*/ 8 w 61"/>
                <a:gd name="T1" fmla="*/ 56 h 99"/>
                <a:gd name="T2" fmla="*/ 44 w 61"/>
                <a:gd name="T3" fmla="*/ 95 h 99"/>
                <a:gd name="T4" fmla="*/ 53 w 61"/>
                <a:gd name="T5" fmla="*/ 42 h 99"/>
                <a:gd name="T6" fmla="*/ 16 w 61"/>
                <a:gd name="T7" fmla="*/ 3 h 99"/>
                <a:gd name="T8" fmla="*/ 8 w 61"/>
                <a:gd name="T9" fmla="*/ 5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99">
                  <a:moveTo>
                    <a:pt x="8" y="56"/>
                  </a:moveTo>
                  <a:cubicBezTo>
                    <a:pt x="15" y="81"/>
                    <a:pt x="32" y="99"/>
                    <a:pt x="44" y="95"/>
                  </a:cubicBezTo>
                  <a:cubicBezTo>
                    <a:pt x="57" y="91"/>
                    <a:pt x="61" y="68"/>
                    <a:pt x="53" y="42"/>
                  </a:cubicBezTo>
                  <a:cubicBezTo>
                    <a:pt x="45" y="17"/>
                    <a:pt x="29" y="0"/>
                    <a:pt x="16" y="3"/>
                  </a:cubicBezTo>
                  <a:cubicBezTo>
                    <a:pt x="4" y="7"/>
                    <a:pt x="0" y="31"/>
                    <a:pt x="8" y="56"/>
                  </a:cubicBezTo>
                  <a:close/>
                </a:path>
              </a:pathLst>
            </a:custGeom>
            <a:solidFill>
              <a:srgbClr val="F9B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1048">
              <a:extLst>
                <a:ext uri="{FF2B5EF4-FFF2-40B4-BE49-F238E27FC236}">
                  <a16:creationId xmlns:a16="http://schemas.microsoft.com/office/drawing/2014/main" xmlns="" id="{664ABCC2-7045-4523-A96B-8C231EE568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1170" y="2182555"/>
              <a:ext cx="71327" cy="116375"/>
            </a:xfrm>
            <a:custGeom>
              <a:avLst/>
              <a:gdLst>
                <a:gd name="T0" fmla="*/ 7 w 57"/>
                <a:gd name="T1" fmla="*/ 53 h 93"/>
                <a:gd name="T2" fmla="*/ 42 w 57"/>
                <a:gd name="T3" fmla="*/ 90 h 93"/>
                <a:gd name="T4" fmla="*/ 50 w 57"/>
                <a:gd name="T5" fmla="*/ 40 h 93"/>
                <a:gd name="T6" fmla="*/ 15 w 57"/>
                <a:gd name="T7" fmla="*/ 3 h 93"/>
                <a:gd name="T8" fmla="*/ 7 w 57"/>
                <a:gd name="T9" fmla="*/ 5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3">
                  <a:moveTo>
                    <a:pt x="7" y="53"/>
                  </a:moveTo>
                  <a:cubicBezTo>
                    <a:pt x="14" y="77"/>
                    <a:pt x="30" y="93"/>
                    <a:pt x="42" y="90"/>
                  </a:cubicBezTo>
                  <a:cubicBezTo>
                    <a:pt x="53" y="86"/>
                    <a:pt x="57" y="64"/>
                    <a:pt x="50" y="40"/>
                  </a:cubicBezTo>
                  <a:cubicBezTo>
                    <a:pt x="43" y="16"/>
                    <a:pt x="27" y="0"/>
                    <a:pt x="15" y="3"/>
                  </a:cubicBezTo>
                  <a:cubicBezTo>
                    <a:pt x="4" y="7"/>
                    <a:pt x="0" y="29"/>
                    <a:pt x="7" y="53"/>
                  </a:cubicBezTo>
                  <a:close/>
                </a:path>
              </a:pathLst>
            </a:custGeom>
            <a:solidFill>
              <a:srgbClr val="EF9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1049">
              <a:extLst>
                <a:ext uri="{FF2B5EF4-FFF2-40B4-BE49-F238E27FC236}">
                  <a16:creationId xmlns:a16="http://schemas.microsoft.com/office/drawing/2014/main" xmlns="" id="{BC4F7E49-9A9A-42CA-82DD-024F9059D5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7864" y="2436576"/>
              <a:ext cx="76332" cy="122631"/>
            </a:xfrm>
            <a:custGeom>
              <a:avLst/>
              <a:gdLst>
                <a:gd name="T0" fmla="*/ 8 w 61"/>
                <a:gd name="T1" fmla="*/ 56 h 99"/>
                <a:gd name="T2" fmla="*/ 45 w 61"/>
                <a:gd name="T3" fmla="*/ 95 h 99"/>
                <a:gd name="T4" fmla="*/ 53 w 61"/>
                <a:gd name="T5" fmla="*/ 43 h 99"/>
                <a:gd name="T6" fmla="*/ 17 w 61"/>
                <a:gd name="T7" fmla="*/ 4 h 99"/>
                <a:gd name="T8" fmla="*/ 8 w 61"/>
                <a:gd name="T9" fmla="*/ 5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99">
                  <a:moveTo>
                    <a:pt x="8" y="56"/>
                  </a:moveTo>
                  <a:cubicBezTo>
                    <a:pt x="16" y="82"/>
                    <a:pt x="32" y="99"/>
                    <a:pt x="45" y="95"/>
                  </a:cubicBezTo>
                  <a:cubicBezTo>
                    <a:pt x="57" y="92"/>
                    <a:pt x="61" y="68"/>
                    <a:pt x="53" y="43"/>
                  </a:cubicBezTo>
                  <a:cubicBezTo>
                    <a:pt x="46" y="17"/>
                    <a:pt x="29" y="0"/>
                    <a:pt x="17" y="4"/>
                  </a:cubicBezTo>
                  <a:cubicBezTo>
                    <a:pt x="4" y="7"/>
                    <a:pt x="0" y="31"/>
                    <a:pt x="8" y="56"/>
                  </a:cubicBezTo>
                  <a:close/>
                </a:path>
              </a:pathLst>
            </a:custGeom>
            <a:solidFill>
              <a:srgbClr val="F9B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Freeform 1050">
              <a:extLst>
                <a:ext uri="{FF2B5EF4-FFF2-40B4-BE49-F238E27FC236}">
                  <a16:creationId xmlns:a16="http://schemas.microsoft.com/office/drawing/2014/main" xmlns="" id="{F1E3B560-688E-483F-B462-5B8CD2EC65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7875" y="2435325"/>
              <a:ext cx="72577" cy="116375"/>
            </a:xfrm>
            <a:custGeom>
              <a:avLst/>
              <a:gdLst>
                <a:gd name="T0" fmla="*/ 8 w 58"/>
                <a:gd name="T1" fmla="*/ 53 h 94"/>
                <a:gd name="T2" fmla="*/ 42 w 58"/>
                <a:gd name="T3" fmla="*/ 90 h 94"/>
                <a:gd name="T4" fmla="*/ 50 w 58"/>
                <a:gd name="T5" fmla="*/ 40 h 94"/>
                <a:gd name="T6" fmla="*/ 16 w 58"/>
                <a:gd name="T7" fmla="*/ 3 h 94"/>
                <a:gd name="T8" fmla="*/ 8 w 58"/>
                <a:gd name="T9" fmla="*/ 5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4">
                  <a:moveTo>
                    <a:pt x="8" y="53"/>
                  </a:moveTo>
                  <a:cubicBezTo>
                    <a:pt x="15" y="77"/>
                    <a:pt x="30" y="94"/>
                    <a:pt x="42" y="90"/>
                  </a:cubicBezTo>
                  <a:cubicBezTo>
                    <a:pt x="54" y="86"/>
                    <a:pt x="58" y="64"/>
                    <a:pt x="50" y="40"/>
                  </a:cubicBezTo>
                  <a:cubicBezTo>
                    <a:pt x="43" y="16"/>
                    <a:pt x="28" y="0"/>
                    <a:pt x="16" y="3"/>
                  </a:cubicBezTo>
                  <a:cubicBezTo>
                    <a:pt x="4" y="7"/>
                    <a:pt x="0" y="29"/>
                    <a:pt x="8" y="53"/>
                  </a:cubicBezTo>
                  <a:close/>
                </a:path>
              </a:pathLst>
            </a:custGeom>
            <a:solidFill>
              <a:srgbClr val="EF9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1051">
              <a:extLst>
                <a:ext uri="{FF2B5EF4-FFF2-40B4-BE49-F238E27FC236}">
                  <a16:creationId xmlns:a16="http://schemas.microsoft.com/office/drawing/2014/main" xmlns="" id="{C0E8818C-EBB7-44A5-B106-361FB0E908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0409" y="2779442"/>
              <a:ext cx="320342" cy="1059882"/>
            </a:xfrm>
            <a:custGeom>
              <a:avLst/>
              <a:gdLst>
                <a:gd name="T0" fmla="*/ 0 w 256"/>
                <a:gd name="T1" fmla="*/ 146 h 847"/>
                <a:gd name="T2" fmla="*/ 8 w 256"/>
                <a:gd name="T3" fmla="*/ 847 h 847"/>
                <a:gd name="T4" fmla="*/ 256 w 256"/>
                <a:gd name="T5" fmla="*/ 702 h 847"/>
                <a:gd name="T6" fmla="*/ 247 w 256"/>
                <a:gd name="T7" fmla="*/ 0 h 847"/>
                <a:gd name="T8" fmla="*/ 0 w 256"/>
                <a:gd name="T9" fmla="*/ 146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847">
                  <a:moveTo>
                    <a:pt x="0" y="146"/>
                  </a:moveTo>
                  <a:lnTo>
                    <a:pt x="8" y="847"/>
                  </a:lnTo>
                  <a:lnTo>
                    <a:pt x="256" y="702"/>
                  </a:lnTo>
                  <a:lnTo>
                    <a:pt x="247" y="0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FFE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1052">
              <a:extLst>
                <a:ext uri="{FF2B5EF4-FFF2-40B4-BE49-F238E27FC236}">
                  <a16:creationId xmlns:a16="http://schemas.microsoft.com/office/drawing/2014/main" xmlns="" id="{E947A2F7-C8F0-4F86-9998-8E0A3B3D81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6601" y="2932105"/>
              <a:ext cx="63819" cy="907219"/>
            </a:xfrm>
            <a:custGeom>
              <a:avLst/>
              <a:gdLst>
                <a:gd name="T0" fmla="*/ 43 w 51"/>
                <a:gd name="T1" fmla="*/ 24 h 725"/>
                <a:gd name="T2" fmla="*/ 0 w 51"/>
                <a:gd name="T3" fmla="*/ 0 h 725"/>
                <a:gd name="T4" fmla="*/ 9 w 51"/>
                <a:gd name="T5" fmla="*/ 701 h 725"/>
                <a:gd name="T6" fmla="*/ 51 w 51"/>
                <a:gd name="T7" fmla="*/ 725 h 725"/>
                <a:gd name="T8" fmla="*/ 43 w 51"/>
                <a:gd name="T9" fmla="*/ 24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725">
                  <a:moveTo>
                    <a:pt x="43" y="24"/>
                  </a:moveTo>
                  <a:lnTo>
                    <a:pt x="0" y="0"/>
                  </a:lnTo>
                  <a:lnTo>
                    <a:pt x="9" y="701"/>
                  </a:lnTo>
                  <a:lnTo>
                    <a:pt x="51" y="725"/>
                  </a:lnTo>
                  <a:lnTo>
                    <a:pt x="43" y="24"/>
                  </a:lnTo>
                  <a:close/>
                </a:path>
              </a:pathLst>
            </a:custGeom>
            <a:solidFill>
              <a:srgbClr val="E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1053">
              <a:extLst>
                <a:ext uri="{FF2B5EF4-FFF2-40B4-BE49-F238E27FC236}">
                  <a16:creationId xmlns:a16="http://schemas.microsoft.com/office/drawing/2014/main" xmlns="" id="{7E45B06A-7566-4647-AE3E-DE8FC92CA8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6601" y="2749410"/>
              <a:ext cx="362887" cy="212727"/>
            </a:xfrm>
            <a:custGeom>
              <a:avLst/>
              <a:gdLst>
                <a:gd name="T0" fmla="*/ 290 w 290"/>
                <a:gd name="T1" fmla="*/ 24 h 170"/>
                <a:gd name="T2" fmla="*/ 248 w 290"/>
                <a:gd name="T3" fmla="*/ 0 h 170"/>
                <a:gd name="T4" fmla="*/ 0 w 290"/>
                <a:gd name="T5" fmla="*/ 146 h 170"/>
                <a:gd name="T6" fmla="*/ 43 w 290"/>
                <a:gd name="T7" fmla="*/ 170 h 170"/>
                <a:gd name="T8" fmla="*/ 290 w 290"/>
                <a:gd name="T9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70">
                  <a:moveTo>
                    <a:pt x="290" y="24"/>
                  </a:moveTo>
                  <a:lnTo>
                    <a:pt x="248" y="0"/>
                  </a:lnTo>
                  <a:lnTo>
                    <a:pt x="0" y="146"/>
                  </a:lnTo>
                  <a:lnTo>
                    <a:pt x="43" y="170"/>
                  </a:lnTo>
                  <a:lnTo>
                    <a:pt x="290" y="24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1054">
              <a:extLst>
                <a:ext uri="{FF2B5EF4-FFF2-40B4-BE49-F238E27FC236}">
                  <a16:creationId xmlns:a16="http://schemas.microsoft.com/office/drawing/2014/main" xmlns="" id="{4CC670E9-2CA8-4487-BA38-4BB40532B9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42399" y="3068501"/>
              <a:ext cx="315337" cy="605647"/>
            </a:xfrm>
            <a:custGeom>
              <a:avLst/>
              <a:gdLst>
                <a:gd name="T0" fmla="*/ 0 w 252"/>
                <a:gd name="T1" fmla="*/ 146 h 484"/>
                <a:gd name="T2" fmla="*/ 4 w 252"/>
                <a:gd name="T3" fmla="*/ 484 h 484"/>
                <a:gd name="T4" fmla="*/ 252 w 252"/>
                <a:gd name="T5" fmla="*/ 339 h 484"/>
                <a:gd name="T6" fmla="*/ 248 w 252"/>
                <a:gd name="T7" fmla="*/ 0 h 484"/>
                <a:gd name="T8" fmla="*/ 0 w 252"/>
                <a:gd name="T9" fmla="*/ 14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484">
                  <a:moveTo>
                    <a:pt x="0" y="146"/>
                  </a:moveTo>
                  <a:lnTo>
                    <a:pt x="4" y="484"/>
                  </a:lnTo>
                  <a:lnTo>
                    <a:pt x="252" y="339"/>
                  </a:lnTo>
                  <a:lnTo>
                    <a:pt x="248" y="0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FFE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Freeform 1055">
              <a:extLst>
                <a:ext uri="{FF2B5EF4-FFF2-40B4-BE49-F238E27FC236}">
                  <a16:creationId xmlns:a16="http://schemas.microsoft.com/office/drawing/2014/main" xmlns="" id="{DC8983D9-F5D1-4E9D-A78E-9F0AF61A41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9843" y="3221164"/>
              <a:ext cx="57561" cy="452984"/>
            </a:xfrm>
            <a:custGeom>
              <a:avLst/>
              <a:gdLst>
                <a:gd name="T0" fmla="*/ 42 w 46"/>
                <a:gd name="T1" fmla="*/ 24 h 362"/>
                <a:gd name="T2" fmla="*/ 0 w 46"/>
                <a:gd name="T3" fmla="*/ 0 h 362"/>
                <a:gd name="T4" fmla="*/ 4 w 46"/>
                <a:gd name="T5" fmla="*/ 337 h 362"/>
                <a:gd name="T6" fmla="*/ 46 w 46"/>
                <a:gd name="T7" fmla="*/ 362 h 362"/>
                <a:gd name="T8" fmla="*/ 42 w 46"/>
                <a:gd name="T9" fmla="*/ 24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2">
                  <a:moveTo>
                    <a:pt x="42" y="24"/>
                  </a:moveTo>
                  <a:lnTo>
                    <a:pt x="0" y="0"/>
                  </a:lnTo>
                  <a:lnTo>
                    <a:pt x="4" y="337"/>
                  </a:lnTo>
                  <a:lnTo>
                    <a:pt x="46" y="362"/>
                  </a:lnTo>
                  <a:lnTo>
                    <a:pt x="42" y="24"/>
                  </a:lnTo>
                  <a:close/>
                </a:path>
              </a:pathLst>
            </a:custGeom>
            <a:solidFill>
              <a:srgbClr val="E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Freeform 1056">
              <a:extLst>
                <a:ext uri="{FF2B5EF4-FFF2-40B4-BE49-F238E27FC236}">
                  <a16:creationId xmlns:a16="http://schemas.microsoft.com/office/drawing/2014/main" xmlns="" id="{091395CF-5809-402B-94C8-40F91D91E0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9843" y="3038469"/>
              <a:ext cx="362887" cy="212727"/>
            </a:xfrm>
            <a:custGeom>
              <a:avLst/>
              <a:gdLst>
                <a:gd name="T0" fmla="*/ 290 w 290"/>
                <a:gd name="T1" fmla="*/ 24 h 170"/>
                <a:gd name="T2" fmla="*/ 247 w 290"/>
                <a:gd name="T3" fmla="*/ 0 h 170"/>
                <a:gd name="T4" fmla="*/ 0 w 290"/>
                <a:gd name="T5" fmla="*/ 146 h 170"/>
                <a:gd name="T6" fmla="*/ 42 w 290"/>
                <a:gd name="T7" fmla="*/ 170 h 170"/>
                <a:gd name="T8" fmla="*/ 290 w 290"/>
                <a:gd name="T9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70">
                  <a:moveTo>
                    <a:pt x="290" y="24"/>
                  </a:moveTo>
                  <a:lnTo>
                    <a:pt x="247" y="0"/>
                  </a:lnTo>
                  <a:lnTo>
                    <a:pt x="0" y="146"/>
                  </a:lnTo>
                  <a:lnTo>
                    <a:pt x="42" y="170"/>
                  </a:lnTo>
                  <a:lnTo>
                    <a:pt x="290" y="24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1057">
              <a:extLst>
                <a:ext uri="{FF2B5EF4-FFF2-40B4-BE49-F238E27FC236}">
                  <a16:creationId xmlns:a16="http://schemas.microsoft.com/office/drawing/2014/main" xmlns="" id="{20222C16-B664-4F6F-8C12-669C6B2C07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74933" y="3123559"/>
              <a:ext cx="255273" cy="490524"/>
            </a:xfrm>
            <a:custGeom>
              <a:avLst/>
              <a:gdLst>
                <a:gd name="T0" fmla="*/ 0 w 204"/>
                <a:gd name="T1" fmla="*/ 118 h 392"/>
                <a:gd name="T2" fmla="*/ 3 w 204"/>
                <a:gd name="T3" fmla="*/ 392 h 392"/>
                <a:gd name="T4" fmla="*/ 204 w 204"/>
                <a:gd name="T5" fmla="*/ 275 h 392"/>
                <a:gd name="T6" fmla="*/ 201 w 204"/>
                <a:gd name="T7" fmla="*/ 0 h 392"/>
                <a:gd name="T8" fmla="*/ 0 w 204"/>
                <a:gd name="T9" fmla="*/ 11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392">
                  <a:moveTo>
                    <a:pt x="0" y="118"/>
                  </a:moveTo>
                  <a:lnTo>
                    <a:pt x="3" y="392"/>
                  </a:lnTo>
                  <a:lnTo>
                    <a:pt x="204" y="275"/>
                  </a:lnTo>
                  <a:lnTo>
                    <a:pt x="201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80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Freeform 1058">
              <a:extLst>
                <a:ext uri="{FF2B5EF4-FFF2-40B4-BE49-F238E27FC236}">
                  <a16:creationId xmlns:a16="http://schemas.microsoft.com/office/drawing/2014/main" xmlns="" id="{EB31381B-9308-4529-9B27-FF4E113884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68387" y="2552950"/>
              <a:ext cx="315337" cy="605647"/>
            </a:xfrm>
            <a:custGeom>
              <a:avLst/>
              <a:gdLst>
                <a:gd name="T0" fmla="*/ 0 w 252"/>
                <a:gd name="T1" fmla="*/ 146 h 484"/>
                <a:gd name="T2" fmla="*/ 4 w 252"/>
                <a:gd name="T3" fmla="*/ 484 h 484"/>
                <a:gd name="T4" fmla="*/ 252 w 252"/>
                <a:gd name="T5" fmla="*/ 339 h 484"/>
                <a:gd name="T6" fmla="*/ 248 w 252"/>
                <a:gd name="T7" fmla="*/ 0 h 484"/>
                <a:gd name="T8" fmla="*/ 0 w 252"/>
                <a:gd name="T9" fmla="*/ 14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484">
                  <a:moveTo>
                    <a:pt x="0" y="146"/>
                  </a:moveTo>
                  <a:lnTo>
                    <a:pt x="4" y="484"/>
                  </a:lnTo>
                  <a:lnTo>
                    <a:pt x="252" y="339"/>
                  </a:lnTo>
                  <a:lnTo>
                    <a:pt x="248" y="0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FFE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Freeform 1059">
              <a:extLst>
                <a:ext uri="{FF2B5EF4-FFF2-40B4-BE49-F238E27FC236}">
                  <a16:creationId xmlns:a16="http://schemas.microsoft.com/office/drawing/2014/main" xmlns="" id="{2D3A6F8D-A9A9-4419-807A-C6E11CEB46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5831" y="2704362"/>
              <a:ext cx="57561" cy="454235"/>
            </a:xfrm>
            <a:custGeom>
              <a:avLst/>
              <a:gdLst>
                <a:gd name="T0" fmla="*/ 42 w 46"/>
                <a:gd name="T1" fmla="*/ 25 h 363"/>
                <a:gd name="T2" fmla="*/ 0 w 46"/>
                <a:gd name="T3" fmla="*/ 0 h 363"/>
                <a:gd name="T4" fmla="*/ 4 w 46"/>
                <a:gd name="T5" fmla="*/ 339 h 363"/>
                <a:gd name="T6" fmla="*/ 46 w 46"/>
                <a:gd name="T7" fmla="*/ 363 h 363"/>
                <a:gd name="T8" fmla="*/ 42 w 46"/>
                <a:gd name="T9" fmla="*/ 25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3">
                  <a:moveTo>
                    <a:pt x="42" y="25"/>
                  </a:moveTo>
                  <a:lnTo>
                    <a:pt x="0" y="0"/>
                  </a:lnTo>
                  <a:lnTo>
                    <a:pt x="4" y="339"/>
                  </a:lnTo>
                  <a:lnTo>
                    <a:pt x="46" y="363"/>
                  </a:lnTo>
                  <a:lnTo>
                    <a:pt x="42" y="25"/>
                  </a:lnTo>
                  <a:close/>
                </a:path>
              </a:pathLst>
            </a:custGeom>
            <a:solidFill>
              <a:srgbClr val="E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Freeform 1060">
              <a:extLst>
                <a:ext uri="{FF2B5EF4-FFF2-40B4-BE49-F238E27FC236}">
                  <a16:creationId xmlns:a16="http://schemas.microsoft.com/office/drawing/2014/main" xmlns="" id="{719582D9-58A5-438A-8998-BFF9F3456D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5831" y="2522918"/>
              <a:ext cx="362887" cy="212727"/>
            </a:xfrm>
            <a:custGeom>
              <a:avLst/>
              <a:gdLst>
                <a:gd name="T0" fmla="*/ 290 w 290"/>
                <a:gd name="T1" fmla="*/ 24 h 170"/>
                <a:gd name="T2" fmla="*/ 247 w 290"/>
                <a:gd name="T3" fmla="*/ 0 h 170"/>
                <a:gd name="T4" fmla="*/ 0 w 290"/>
                <a:gd name="T5" fmla="*/ 145 h 170"/>
                <a:gd name="T6" fmla="*/ 42 w 290"/>
                <a:gd name="T7" fmla="*/ 170 h 170"/>
                <a:gd name="T8" fmla="*/ 290 w 290"/>
                <a:gd name="T9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70">
                  <a:moveTo>
                    <a:pt x="290" y="24"/>
                  </a:moveTo>
                  <a:lnTo>
                    <a:pt x="247" y="0"/>
                  </a:lnTo>
                  <a:lnTo>
                    <a:pt x="0" y="145"/>
                  </a:lnTo>
                  <a:lnTo>
                    <a:pt x="42" y="170"/>
                  </a:lnTo>
                  <a:lnTo>
                    <a:pt x="290" y="24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Freeform 1061">
              <a:extLst>
                <a:ext uri="{FF2B5EF4-FFF2-40B4-BE49-F238E27FC236}">
                  <a16:creationId xmlns:a16="http://schemas.microsoft.com/office/drawing/2014/main" xmlns="" id="{0C76FBC8-087A-4EC1-9092-B2BA496961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00922" y="2608009"/>
              <a:ext cx="255273" cy="491775"/>
            </a:xfrm>
            <a:custGeom>
              <a:avLst/>
              <a:gdLst>
                <a:gd name="T0" fmla="*/ 0 w 204"/>
                <a:gd name="T1" fmla="*/ 118 h 393"/>
                <a:gd name="T2" fmla="*/ 3 w 204"/>
                <a:gd name="T3" fmla="*/ 393 h 393"/>
                <a:gd name="T4" fmla="*/ 204 w 204"/>
                <a:gd name="T5" fmla="*/ 274 h 393"/>
                <a:gd name="T6" fmla="*/ 201 w 204"/>
                <a:gd name="T7" fmla="*/ 0 h 393"/>
                <a:gd name="T8" fmla="*/ 0 w 204"/>
                <a:gd name="T9" fmla="*/ 11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393">
                  <a:moveTo>
                    <a:pt x="0" y="118"/>
                  </a:moveTo>
                  <a:lnTo>
                    <a:pt x="3" y="393"/>
                  </a:lnTo>
                  <a:lnTo>
                    <a:pt x="204" y="274"/>
                  </a:lnTo>
                  <a:lnTo>
                    <a:pt x="201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80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Freeform 1062">
              <a:extLst>
                <a:ext uri="{FF2B5EF4-FFF2-40B4-BE49-F238E27FC236}">
                  <a16:creationId xmlns:a16="http://schemas.microsoft.com/office/drawing/2014/main" xmlns="" id="{D367B17C-B0D1-4C1C-B8C8-04A50A1449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99243" y="2962137"/>
              <a:ext cx="190203" cy="297818"/>
            </a:xfrm>
            <a:custGeom>
              <a:avLst/>
              <a:gdLst>
                <a:gd name="T0" fmla="*/ 0 w 152"/>
                <a:gd name="T1" fmla="*/ 88 h 238"/>
                <a:gd name="T2" fmla="*/ 2 w 152"/>
                <a:gd name="T3" fmla="*/ 238 h 238"/>
                <a:gd name="T4" fmla="*/ 152 w 152"/>
                <a:gd name="T5" fmla="*/ 150 h 238"/>
                <a:gd name="T6" fmla="*/ 150 w 152"/>
                <a:gd name="T7" fmla="*/ 0 h 238"/>
                <a:gd name="T8" fmla="*/ 0 w 152"/>
                <a:gd name="T9" fmla="*/ 8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38">
                  <a:moveTo>
                    <a:pt x="0" y="88"/>
                  </a:moveTo>
                  <a:lnTo>
                    <a:pt x="2" y="238"/>
                  </a:lnTo>
                  <a:lnTo>
                    <a:pt x="152" y="150"/>
                  </a:lnTo>
                  <a:lnTo>
                    <a:pt x="150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80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" name="Freeform 1063">
              <a:extLst>
                <a:ext uri="{FF2B5EF4-FFF2-40B4-BE49-F238E27FC236}">
                  <a16:creationId xmlns:a16="http://schemas.microsoft.com/office/drawing/2014/main" xmlns="" id="{FCB9CE3C-7D1C-4EA5-BF83-F4ABCFD931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7960" y="3054736"/>
              <a:ext cx="33786" cy="205219"/>
            </a:xfrm>
            <a:custGeom>
              <a:avLst/>
              <a:gdLst>
                <a:gd name="T0" fmla="*/ 25 w 27"/>
                <a:gd name="T1" fmla="*/ 14 h 164"/>
                <a:gd name="T2" fmla="*/ 0 w 27"/>
                <a:gd name="T3" fmla="*/ 0 h 164"/>
                <a:gd name="T4" fmla="*/ 2 w 27"/>
                <a:gd name="T5" fmla="*/ 149 h 164"/>
                <a:gd name="T6" fmla="*/ 27 w 27"/>
                <a:gd name="T7" fmla="*/ 164 h 164"/>
                <a:gd name="T8" fmla="*/ 25 w 27"/>
                <a:gd name="T9" fmla="*/ 1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4">
                  <a:moveTo>
                    <a:pt x="25" y="14"/>
                  </a:moveTo>
                  <a:lnTo>
                    <a:pt x="0" y="0"/>
                  </a:lnTo>
                  <a:lnTo>
                    <a:pt x="2" y="149"/>
                  </a:lnTo>
                  <a:lnTo>
                    <a:pt x="27" y="164"/>
                  </a:lnTo>
                  <a:lnTo>
                    <a:pt x="25" y="14"/>
                  </a:lnTo>
                  <a:close/>
                </a:path>
              </a:pathLst>
            </a:custGeom>
            <a:solidFill>
              <a:srgbClr val="A47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1064">
              <a:extLst>
                <a:ext uri="{FF2B5EF4-FFF2-40B4-BE49-F238E27FC236}">
                  <a16:creationId xmlns:a16="http://schemas.microsoft.com/office/drawing/2014/main" xmlns="" id="{DB6B9A9B-692C-4472-9D12-63A12DD221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7960" y="2944619"/>
              <a:ext cx="218984" cy="127636"/>
            </a:xfrm>
            <a:custGeom>
              <a:avLst/>
              <a:gdLst>
                <a:gd name="T0" fmla="*/ 175 w 175"/>
                <a:gd name="T1" fmla="*/ 14 h 102"/>
                <a:gd name="T2" fmla="*/ 149 w 175"/>
                <a:gd name="T3" fmla="*/ 0 h 102"/>
                <a:gd name="T4" fmla="*/ 0 w 175"/>
                <a:gd name="T5" fmla="*/ 88 h 102"/>
                <a:gd name="T6" fmla="*/ 25 w 175"/>
                <a:gd name="T7" fmla="*/ 102 h 102"/>
                <a:gd name="T8" fmla="*/ 175 w 175"/>
                <a:gd name="T9" fmla="*/ 1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02">
                  <a:moveTo>
                    <a:pt x="175" y="14"/>
                  </a:moveTo>
                  <a:lnTo>
                    <a:pt x="149" y="0"/>
                  </a:lnTo>
                  <a:lnTo>
                    <a:pt x="0" y="88"/>
                  </a:lnTo>
                  <a:lnTo>
                    <a:pt x="25" y="102"/>
                  </a:lnTo>
                  <a:lnTo>
                    <a:pt x="175" y="14"/>
                  </a:lnTo>
                  <a:close/>
                </a:path>
              </a:pathLst>
            </a:custGeom>
            <a:solidFill>
              <a:srgbClr val="A3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Freeform 1065">
              <a:extLst>
                <a:ext uri="{FF2B5EF4-FFF2-40B4-BE49-F238E27FC236}">
                  <a16:creationId xmlns:a16="http://schemas.microsoft.com/office/drawing/2014/main" xmlns="" id="{6A49C831-6D60-473C-98DB-F2821B7EFF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02997" y="3325025"/>
              <a:ext cx="188952" cy="295315"/>
            </a:xfrm>
            <a:custGeom>
              <a:avLst/>
              <a:gdLst>
                <a:gd name="T0" fmla="*/ 0 w 151"/>
                <a:gd name="T1" fmla="*/ 88 h 236"/>
                <a:gd name="T2" fmla="*/ 2 w 151"/>
                <a:gd name="T3" fmla="*/ 236 h 236"/>
                <a:gd name="T4" fmla="*/ 151 w 151"/>
                <a:gd name="T5" fmla="*/ 149 h 236"/>
                <a:gd name="T6" fmla="*/ 149 w 151"/>
                <a:gd name="T7" fmla="*/ 0 h 236"/>
                <a:gd name="T8" fmla="*/ 0 w 151"/>
                <a:gd name="T9" fmla="*/ 8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36">
                  <a:moveTo>
                    <a:pt x="0" y="88"/>
                  </a:moveTo>
                  <a:lnTo>
                    <a:pt x="2" y="236"/>
                  </a:lnTo>
                  <a:lnTo>
                    <a:pt x="151" y="149"/>
                  </a:lnTo>
                  <a:lnTo>
                    <a:pt x="149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FBE7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1066">
              <a:extLst>
                <a:ext uri="{FF2B5EF4-FFF2-40B4-BE49-F238E27FC236}">
                  <a16:creationId xmlns:a16="http://schemas.microsoft.com/office/drawing/2014/main" xmlns="" id="{D219B6A8-F9FD-4138-9532-201A56A2BB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70463" y="3416372"/>
              <a:ext cx="35037" cy="203968"/>
            </a:xfrm>
            <a:custGeom>
              <a:avLst/>
              <a:gdLst>
                <a:gd name="T0" fmla="*/ 26 w 28"/>
                <a:gd name="T1" fmla="*/ 15 h 163"/>
                <a:gd name="T2" fmla="*/ 0 w 28"/>
                <a:gd name="T3" fmla="*/ 0 h 163"/>
                <a:gd name="T4" fmla="*/ 2 w 28"/>
                <a:gd name="T5" fmla="*/ 149 h 163"/>
                <a:gd name="T6" fmla="*/ 28 w 28"/>
                <a:gd name="T7" fmla="*/ 163 h 163"/>
                <a:gd name="T8" fmla="*/ 26 w 28"/>
                <a:gd name="T9" fmla="*/ 1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3">
                  <a:moveTo>
                    <a:pt x="26" y="15"/>
                  </a:moveTo>
                  <a:lnTo>
                    <a:pt x="0" y="0"/>
                  </a:lnTo>
                  <a:lnTo>
                    <a:pt x="2" y="149"/>
                  </a:lnTo>
                  <a:lnTo>
                    <a:pt x="28" y="163"/>
                  </a:lnTo>
                  <a:lnTo>
                    <a:pt x="26" y="15"/>
                  </a:lnTo>
                  <a:close/>
                </a:path>
              </a:pathLst>
            </a:custGeom>
            <a:solidFill>
              <a:srgbClr val="FAD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1067">
              <a:extLst>
                <a:ext uri="{FF2B5EF4-FFF2-40B4-BE49-F238E27FC236}">
                  <a16:creationId xmlns:a16="http://schemas.microsoft.com/office/drawing/2014/main" xmlns="" id="{D9CE2ED2-0763-4CF7-B76B-E39EAD79C7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70463" y="3306255"/>
              <a:ext cx="218984" cy="128888"/>
            </a:xfrm>
            <a:custGeom>
              <a:avLst/>
              <a:gdLst>
                <a:gd name="T0" fmla="*/ 175 w 175"/>
                <a:gd name="T1" fmla="*/ 15 h 103"/>
                <a:gd name="T2" fmla="*/ 150 w 175"/>
                <a:gd name="T3" fmla="*/ 0 h 103"/>
                <a:gd name="T4" fmla="*/ 0 w 175"/>
                <a:gd name="T5" fmla="*/ 88 h 103"/>
                <a:gd name="T6" fmla="*/ 26 w 175"/>
                <a:gd name="T7" fmla="*/ 103 h 103"/>
                <a:gd name="T8" fmla="*/ 175 w 175"/>
                <a:gd name="T9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03">
                  <a:moveTo>
                    <a:pt x="175" y="15"/>
                  </a:moveTo>
                  <a:lnTo>
                    <a:pt x="150" y="0"/>
                  </a:lnTo>
                  <a:lnTo>
                    <a:pt x="0" y="88"/>
                  </a:lnTo>
                  <a:lnTo>
                    <a:pt x="26" y="103"/>
                  </a:lnTo>
                  <a:lnTo>
                    <a:pt x="175" y="15"/>
                  </a:lnTo>
                  <a:close/>
                </a:path>
              </a:pathLst>
            </a:custGeom>
            <a:solidFill>
              <a:srgbClr val="FF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1068">
              <a:extLst>
                <a:ext uri="{FF2B5EF4-FFF2-40B4-BE49-F238E27FC236}">
                  <a16:creationId xmlns:a16="http://schemas.microsoft.com/office/drawing/2014/main" xmlns="" id="{9D4DA6B8-907A-41A4-B0AA-B3C5C2BF5A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3329" y="2500394"/>
              <a:ext cx="454235" cy="426706"/>
            </a:xfrm>
            <a:custGeom>
              <a:avLst/>
              <a:gdLst>
                <a:gd name="T0" fmla="*/ 235 w 363"/>
                <a:gd name="T1" fmla="*/ 0 h 341"/>
                <a:gd name="T2" fmla="*/ 0 w 363"/>
                <a:gd name="T3" fmla="*/ 120 h 341"/>
                <a:gd name="T4" fmla="*/ 154 w 363"/>
                <a:gd name="T5" fmla="*/ 341 h 341"/>
                <a:gd name="T6" fmla="*/ 361 w 363"/>
                <a:gd name="T7" fmla="*/ 220 h 341"/>
                <a:gd name="T8" fmla="*/ 235 w 363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341">
                  <a:moveTo>
                    <a:pt x="235" y="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154" y="341"/>
                    <a:pt x="154" y="341"/>
                    <a:pt x="154" y="341"/>
                  </a:cubicBezTo>
                  <a:cubicBezTo>
                    <a:pt x="361" y="220"/>
                    <a:pt x="361" y="220"/>
                    <a:pt x="361" y="220"/>
                  </a:cubicBezTo>
                  <a:cubicBezTo>
                    <a:pt x="361" y="220"/>
                    <a:pt x="363" y="46"/>
                    <a:pt x="235" y="0"/>
                  </a:cubicBezTo>
                  <a:close/>
                </a:path>
              </a:pathLst>
            </a:custGeom>
            <a:solidFill>
              <a:srgbClr val="FF8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1069">
              <a:extLst>
                <a:ext uri="{FF2B5EF4-FFF2-40B4-BE49-F238E27FC236}">
                  <a16:creationId xmlns:a16="http://schemas.microsoft.com/office/drawing/2014/main" xmlns="" id="{0EE5AF40-F7CC-458D-AB3B-8413BB85C0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3329" y="2650554"/>
              <a:ext cx="192706" cy="276546"/>
            </a:xfrm>
            <a:custGeom>
              <a:avLst/>
              <a:gdLst>
                <a:gd name="T0" fmla="*/ 0 w 154"/>
                <a:gd name="T1" fmla="*/ 0 h 221"/>
                <a:gd name="T2" fmla="*/ 1 w 154"/>
                <a:gd name="T3" fmla="*/ 128 h 221"/>
                <a:gd name="T4" fmla="*/ 154 w 154"/>
                <a:gd name="T5" fmla="*/ 221 h 221"/>
                <a:gd name="T6" fmla="*/ 0 w 154"/>
                <a:gd name="T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221">
                  <a:moveTo>
                    <a:pt x="0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4" y="221"/>
                    <a:pt x="135" y="40"/>
                    <a:pt x="0" y="0"/>
                  </a:cubicBezTo>
                  <a:close/>
                </a:path>
              </a:pathLst>
            </a:custGeom>
            <a:solidFill>
              <a:srgbClr val="F86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1070">
              <a:extLst>
                <a:ext uri="{FF2B5EF4-FFF2-40B4-BE49-F238E27FC236}">
                  <a16:creationId xmlns:a16="http://schemas.microsoft.com/office/drawing/2014/main" xmlns="" id="{C1D223F6-D705-47F1-8199-78CC3FF47F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14793" y="2532929"/>
              <a:ext cx="207722" cy="287807"/>
            </a:xfrm>
            <a:custGeom>
              <a:avLst/>
              <a:gdLst>
                <a:gd name="T0" fmla="*/ 40 w 166"/>
                <a:gd name="T1" fmla="*/ 0 h 230"/>
                <a:gd name="T2" fmla="*/ 156 w 166"/>
                <a:gd name="T3" fmla="*/ 207 h 230"/>
                <a:gd name="T4" fmla="*/ 118 w 166"/>
                <a:gd name="T5" fmla="*/ 230 h 230"/>
                <a:gd name="T6" fmla="*/ 0 w 166"/>
                <a:gd name="T7" fmla="*/ 20 h 230"/>
                <a:gd name="T8" fmla="*/ 40 w 166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30">
                  <a:moveTo>
                    <a:pt x="40" y="0"/>
                  </a:moveTo>
                  <a:cubicBezTo>
                    <a:pt x="40" y="0"/>
                    <a:pt x="166" y="64"/>
                    <a:pt x="156" y="20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9" y="65"/>
                    <a:pt x="0" y="2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Freeform 1071">
              <a:extLst>
                <a:ext uri="{FF2B5EF4-FFF2-40B4-BE49-F238E27FC236}">
                  <a16:creationId xmlns:a16="http://schemas.microsoft.com/office/drawing/2014/main" xmlns="" id="{BE5B98E7-6DE9-4FC4-AB18-E78ACD6112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08430" y="2594245"/>
              <a:ext cx="207722" cy="286556"/>
            </a:xfrm>
            <a:custGeom>
              <a:avLst/>
              <a:gdLst>
                <a:gd name="T0" fmla="*/ 40 w 166"/>
                <a:gd name="T1" fmla="*/ 0 h 229"/>
                <a:gd name="T2" fmla="*/ 156 w 166"/>
                <a:gd name="T3" fmla="*/ 207 h 229"/>
                <a:gd name="T4" fmla="*/ 118 w 166"/>
                <a:gd name="T5" fmla="*/ 229 h 229"/>
                <a:gd name="T6" fmla="*/ 0 w 166"/>
                <a:gd name="T7" fmla="*/ 19 h 229"/>
                <a:gd name="T8" fmla="*/ 40 w 166"/>
                <a:gd name="T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29">
                  <a:moveTo>
                    <a:pt x="40" y="0"/>
                  </a:moveTo>
                  <a:cubicBezTo>
                    <a:pt x="40" y="0"/>
                    <a:pt x="166" y="63"/>
                    <a:pt x="156" y="20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9" y="65"/>
                    <a:pt x="0" y="19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1072">
              <a:extLst>
                <a:ext uri="{FF2B5EF4-FFF2-40B4-BE49-F238E27FC236}">
                  <a16:creationId xmlns:a16="http://schemas.microsoft.com/office/drawing/2014/main" xmlns="" id="{998E7869-012D-4F8A-B23F-D7CFB4BB86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8591" y="3002180"/>
              <a:ext cx="454235" cy="425454"/>
            </a:xfrm>
            <a:custGeom>
              <a:avLst/>
              <a:gdLst>
                <a:gd name="T0" fmla="*/ 235 w 363"/>
                <a:gd name="T1" fmla="*/ 0 h 340"/>
                <a:gd name="T2" fmla="*/ 0 w 363"/>
                <a:gd name="T3" fmla="*/ 120 h 340"/>
                <a:gd name="T4" fmla="*/ 154 w 363"/>
                <a:gd name="T5" fmla="*/ 340 h 340"/>
                <a:gd name="T6" fmla="*/ 361 w 363"/>
                <a:gd name="T7" fmla="*/ 220 h 340"/>
                <a:gd name="T8" fmla="*/ 235 w 363"/>
                <a:gd name="T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340">
                  <a:moveTo>
                    <a:pt x="235" y="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154" y="340"/>
                    <a:pt x="154" y="340"/>
                    <a:pt x="154" y="340"/>
                  </a:cubicBezTo>
                  <a:cubicBezTo>
                    <a:pt x="361" y="220"/>
                    <a:pt x="361" y="220"/>
                    <a:pt x="361" y="220"/>
                  </a:cubicBezTo>
                  <a:cubicBezTo>
                    <a:pt x="361" y="220"/>
                    <a:pt x="363" y="46"/>
                    <a:pt x="235" y="0"/>
                  </a:cubicBezTo>
                  <a:close/>
                </a:path>
              </a:pathLst>
            </a:custGeom>
            <a:solidFill>
              <a:srgbClr val="FF8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Freeform 1074">
              <a:extLst>
                <a:ext uri="{FF2B5EF4-FFF2-40B4-BE49-F238E27FC236}">
                  <a16:creationId xmlns:a16="http://schemas.microsoft.com/office/drawing/2014/main" xmlns="" id="{D9B5E5FC-9092-46A8-B383-C73C560333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8591" y="3152340"/>
              <a:ext cx="192706" cy="275294"/>
            </a:xfrm>
            <a:custGeom>
              <a:avLst/>
              <a:gdLst>
                <a:gd name="T0" fmla="*/ 0 w 154"/>
                <a:gd name="T1" fmla="*/ 0 h 220"/>
                <a:gd name="T2" fmla="*/ 1 w 154"/>
                <a:gd name="T3" fmla="*/ 128 h 220"/>
                <a:gd name="T4" fmla="*/ 154 w 154"/>
                <a:gd name="T5" fmla="*/ 220 h 220"/>
                <a:gd name="T6" fmla="*/ 0 w 154"/>
                <a:gd name="T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220">
                  <a:moveTo>
                    <a:pt x="0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54" y="220"/>
                    <a:pt x="154" y="220"/>
                    <a:pt x="154" y="220"/>
                  </a:cubicBezTo>
                  <a:cubicBezTo>
                    <a:pt x="154" y="220"/>
                    <a:pt x="135" y="40"/>
                    <a:pt x="0" y="0"/>
                  </a:cubicBezTo>
                  <a:close/>
                </a:path>
              </a:pathLst>
            </a:custGeom>
            <a:solidFill>
              <a:srgbClr val="F86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1075">
              <a:extLst>
                <a:ext uri="{FF2B5EF4-FFF2-40B4-BE49-F238E27FC236}">
                  <a16:creationId xmlns:a16="http://schemas.microsoft.com/office/drawing/2014/main" xmlns="" id="{1A0344A6-38EA-4490-A67B-4B75A24646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90056" y="3034714"/>
              <a:ext cx="208974" cy="287807"/>
            </a:xfrm>
            <a:custGeom>
              <a:avLst/>
              <a:gdLst>
                <a:gd name="T0" fmla="*/ 41 w 167"/>
                <a:gd name="T1" fmla="*/ 0 h 230"/>
                <a:gd name="T2" fmla="*/ 157 w 167"/>
                <a:gd name="T3" fmla="*/ 207 h 230"/>
                <a:gd name="T4" fmla="*/ 118 w 167"/>
                <a:gd name="T5" fmla="*/ 230 h 230"/>
                <a:gd name="T6" fmla="*/ 0 w 167"/>
                <a:gd name="T7" fmla="*/ 19 h 230"/>
                <a:gd name="T8" fmla="*/ 41 w 167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30">
                  <a:moveTo>
                    <a:pt x="41" y="0"/>
                  </a:moveTo>
                  <a:cubicBezTo>
                    <a:pt x="41" y="0"/>
                    <a:pt x="167" y="63"/>
                    <a:pt x="157" y="20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9" y="65"/>
                    <a:pt x="0" y="19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1076">
              <a:extLst>
                <a:ext uri="{FF2B5EF4-FFF2-40B4-BE49-F238E27FC236}">
                  <a16:creationId xmlns:a16="http://schemas.microsoft.com/office/drawing/2014/main" xmlns="" id="{E67C1BA6-DF45-400B-9658-EF51787182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3692" y="3094778"/>
              <a:ext cx="207722" cy="287807"/>
            </a:xfrm>
            <a:custGeom>
              <a:avLst/>
              <a:gdLst>
                <a:gd name="T0" fmla="*/ 41 w 166"/>
                <a:gd name="T1" fmla="*/ 0 h 230"/>
                <a:gd name="T2" fmla="*/ 156 w 166"/>
                <a:gd name="T3" fmla="*/ 208 h 230"/>
                <a:gd name="T4" fmla="*/ 118 w 166"/>
                <a:gd name="T5" fmla="*/ 230 h 230"/>
                <a:gd name="T6" fmla="*/ 0 w 166"/>
                <a:gd name="T7" fmla="*/ 20 h 230"/>
                <a:gd name="T8" fmla="*/ 41 w 166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30">
                  <a:moveTo>
                    <a:pt x="41" y="0"/>
                  </a:moveTo>
                  <a:cubicBezTo>
                    <a:pt x="41" y="0"/>
                    <a:pt x="166" y="64"/>
                    <a:pt x="156" y="208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9" y="66"/>
                    <a:pt x="0" y="2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1077">
              <a:extLst>
                <a:ext uri="{FF2B5EF4-FFF2-40B4-BE49-F238E27FC236}">
                  <a16:creationId xmlns:a16="http://schemas.microsoft.com/office/drawing/2014/main" xmlns="" id="{9B246540-5B2D-42D4-AB40-B7CD8B1F93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08688" y="2932105"/>
              <a:ext cx="264032" cy="503037"/>
            </a:xfrm>
            <a:custGeom>
              <a:avLst/>
              <a:gdLst>
                <a:gd name="T0" fmla="*/ 210 w 211"/>
                <a:gd name="T1" fmla="*/ 118 h 402"/>
                <a:gd name="T2" fmla="*/ 211 w 211"/>
                <a:gd name="T3" fmla="*/ 402 h 402"/>
                <a:gd name="T4" fmla="*/ 2 w 211"/>
                <a:gd name="T5" fmla="*/ 283 h 402"/>
                <a:gd name="T6" fmla="*/ 0 w 211"/>
                <a:gd name="T7" fmla="*/ 0 h 402"/>
                <a:gd name="T8" fmla="*/ 210 w 211"/>
                <a:gd name="T9" fmla="*/ 11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402">
                  <a:moveTo>
                    <a:pt x="210" y="118"/>
                  </a:moveTo>
                  <a:lnTo>
                    <a:pt x="211" y="402"/>
                  </a:lnTo>
                  <a:lnTo>
                    <a:pt x="2" y="283"/>
                  </a:lnTo>
                  <a:lnTo>
                    <a:pt x="0" y="0"/>
                  </a:lnTo>
                  <a:lnTo>
                    <a:pt x="210" y="118"/>
                  </a:lnTo>
                  <a:close/>
                </a:path>
              </a:pathLst>
            </a:custGeom>
            <a:solidFill>
              <a:srgbClr val="FFE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Freeform 1078">
              <a:extLst>
                <a:ext uri="{FF2B5EF4-FFF2-40B4-BE49-F238E27FC236}">
                  <a16:creationId xmlns:a16="http://schemas.microsoft.com/office/drawing/2014/main" xmlns="" id="{44548898-7D5A-4EE9-BC18-2D616B7948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71469" y="3053485"/>
              <a:ext cx="45048" cy="381658"/>
            </a:xfrm>
            <a:custGeom>
              <a:avLst/>
              <a:gdLst>
                <a:gd name="T0" fmla="*/ 0 w 36"/>
                <a:gd name="T1" fmla="*/ 21 h 305"/>
                <a:gd name="T2" fmla="*/ 35 w 36"/>
                <a:gd name="T3" fmla="*/ 0 h 305"/>
                <a:gd name="T4" fmla="*/ 36 w 36"/>
                <a:gd name="T5" fmla="*/ 284 h 305"/>
                <a:gd name="T6" fmla="*/ 1 w 36"/>
                <a:gd name="T7" fmla="*/ 305 h 305"/>
                <a:gd name="T8" fmla="*/ 0 w 36"/>
                <a:gd name="T9" fmla="*/ 2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5">
                  <a:moveTo>
                    <a:pt x="0" y="21"/>
                  </a:moveTo>
                  <a:lnTo>
                    <a:pt x="35" y="0"/>
                  </a:lnTo>
                  <a:lnTo>
                    <a:pt x="36" y="284"/>
                  </a:lnTo>
                  <a:lnTo>
                    <a:pt x="1" y="305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1079">
              <a:extLst>
                <a:ext uri="{FF2B5EF4-FFF2-40B4-BE49-F238E27FC236}">
                  <a16:creationId xmlns:a16="http://schemas.microsoft.com/office/drawing/2014/main" xmlns="" id="{F86C65C2-DBAD-475A-9279-1B870F2EE1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08688" y="2905827"/>
              <a:ext cx="306578" cy="173936"/>
            </a:xfrm>
            <a:custGeom>
              <a:avLst/>
              <a:gdLst>
                <a:gd name="T0" fmla="*/ 0 w 245"/>
                <a:gd name="T1" fmla="*/ 21 h 139"/>
                <a:gd name="T2" fmla="*/ 35 w 245"/>
                <a:gd name="T3" fmla="*/ 0 h 139"/>
                <a:gd name="T4" fmla="*/ 245 w 245"/>
                <a:gd name="T5" fmla="*/ 118 h 139"/>
                <a:gd name="T6" fmla="*/ 210 w 245"/>
                <a:gd name="T7" fmla="*/ 139 h 139"/>
                <a:gd name="T8" fmla="*/ 0 w 245"/>
                <a:gd name="T9" fmla="*/ 2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39">
                  <a:moveTo>
                    <a:pt x="0" y="21"/>
                  </a:moveTo>
                  <a:lnTo>
                    <a:pt x="35" y="0"/>
                  </a:lnTo>
                  <a:lnTo>
                    <a:pt x="245" y="118"/>
                  </a:lnTo>
                  <a:lnTo>
                    <a:pt x="210" y="139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1080">
              <a:extLst>
                <a:ext uri="{FF2B5EF4-FFF2-40B4-BE49-F238E27FC236}">
                  <a16:creationId xmlns:a16="http://schemas.microsoft.com/office/drawing/2014/main" xmlns="" id="{E7D7247B-48D5-459C-A07A-C124D9E2A3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31212" y="2978404"/>
              <a:ext cx="213979" cy="406685"/>
            </a:xfrm>
            <a:custGeom>
              <a:avLst/>
              <a:gdLst>
                <a:gd name="T0" fmla="*/ 170 w 171"/>
                <a:gd name="T1" fmla="*/ 96 h 325"/>
                <a:gd name="T2" fmla="*/ 171 w 171"/>
                <a:gd name="T3" fmla="*/ 325 h 325"/>
                <a:gd name="T4" fmla="*/ 2 w 171"/>
                <a:gd name="T5" fmla="*/ 229 h 325"/>
                <a:gd name="T6" fmla="*/ 0 w 171"/>
                <a:gd name="T7" fmla="*/ 0 h 325"/>
                <a:gd name="T8" fmla="*/ 170 w 171"/>
                <a:gd name="T9" fmla="*/ 96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25">
                  <a:moveTo>
                    <a:pt x="170" y="96"/>
                  </a:moveTo>
                  <a:lnTo>
                    <a:pt x="171" y="325"/>
                  </a:lnTo>
                  <a:lnTo>
                    <a:pt x="2" y="229"/>
                  </a:lnTo>
                  <a:lnTo>
                    <a:pt x="0" y="0"/>
                  </a:lnTo>
                  <a:lnTo>
                    <a:pt x="170" y="96"/>
                  </a:lnTo>
                  <a:close/>
                </a:path>
              </a:pathLst>
            </a:custGeom>
            <a:solidFill>
              <a:srgbClr val="80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1081">
              <a:extLst>
                <a:ext uri="{FF2B5EF4-FFF2-40B4-BE49-F238E27FC236}">
                  <a16:creationId xmlns:a16="http://schemas.microsoft.com/office/drawing/2014/main" xmlns="" id="{1903F056-69F5-4861-B5BA-4197AC0466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71469" y="3079762"/>
              <a:ext cx="262781" cy="501786"/>
            </a:xfrm>
            <a:custGeom>
              <a:avLst/>
              <a:gdLst>
                <a:gd name="T0" fmla="*/ 209 w 210"/>
                <a:gd name="T1" fmla="*/ 119 h 401"/>
                <a:gd name="T2" fmla="*/ 210 w 210"/>
                <a:gd name="T3" fmla="*/ 401 h 401"/>
                <a:gd name="T4" fmla="*/ 1 w 210"/>
                <a:gd name="T5" fmla="*/ 284 h 401"/>
                <a:gd name="T6" fmla="*/ 0 w 210"/>
                <a:gd name="T7" fmla="*/ 0 h 401"/>
                <a:gd name="T8" fmla="*/ 209 w 210"/>
                <a:gd name="T9" fmla="*/ 119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1">
                  <a:moveTo>
                    <a:pt x="209" y="119"/>
                  </a:moveTo>
                  <a:lnTo>
                    <a:pt x="210" y="401"/>
                  </a:lnTo>
                  <a:lnTo>
                    <a:pt x="1" y="284"/>
                  </a:lnTo>
                  <a:lnTo>
                    <a:pt x="0" y="0"/>
                  </a:lnTo>
                  <a:lnTo>
                    <a:pt x="209" y="119"/>
                  </a:lnTo>
                  <a:close/>
                </a:path>
              </a:pathLst>
            </a:custGeom>
            <a:solidFill>
              <a:srgbClr val="FFE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1082">
              <a:extLst>
                <a:ext uri="{FF2B5EF4-FFF2-40B4-BE49-F238E27FC236}">
                  <a16:creationId xmlns:a16="http://schemas.microsoft.com/office/drawing/2014/main" xmlns="" id="{1B164689-B6B6-4B33-A771-29D90E3CF1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32998" y="3202393"/>
              <a:ext cx="45048" cy="379155"/>
            </a:xfrm>
            <a:custGeom>
              <a:avLst/>
              <a:gdLst>
                <a:gd name="T0" fmla="*/ 0 w 36"/>
                <a:gd name="T1" fmla="*/ 21 h 303"/>
                <a:gd name="T2" fmla="*/ 35 w 36"/>
                <a:gd name="T3" fmla="*/ 0 h 303"/>
                <a:gd name="T4" fmla="*/ 36 w 36"/>
                <a:gd name="T5" fmla="*/ 282 h 303"/>
                <a:gd name="T6" fmla="*/ 1 w 36"/>
                <a:gd name="T7" fmla="*/ 303 h 303"/>
                <a:gd name="T8" fmla="*/ 0 w 36"/>
                <a:gd name="T9" fmla="*/ 2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3">
                  <a:moveTo>
                    <a:pt x="0" y="21"/>
                  </a:moveTo>
                  <a:lnTo>
                    <a:pt x="35" y="0"/>
                  </a:lnTo>
                  <a:lnTo>
                    <a:pt x="36" y="282"/>
                  </a:lnTo>
                  <a:lnTo>
                    <a:pt x="1" y="30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1083">
              <a:extLst>
                <a:ext uri="{FF2B5EF4-FFF2-40B4-BE49-F238E27FC236}">
                  <a16:creationId xmlns:a16="http://schemas.microsoft.com/office/drawing/2014/main" xmlns="" id="{FAE94AA3-A6AB-4739-8F47-A06F1DB29C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71469" y="3053485"/>
              <a:ext cx="305326" cy="175187"/>
            </a:xfrm>
            <a:custGeom>
              <a:avLst/>
              <a:gdLst>
                <a:gd name="T0" fmla="*/ 0 w 244"/>
                <a:gd name="T1" fmla="*/ 21 h 140"/>
                <a:gd name="T2" fmla="*/ 35 w 244"/>
                <a:gd name="T3" fmla="*/ 0 h 140"/>
                <a:gd name="T4" fmla="*/ 244 w 244"/>
                <a:gd name="T5" fmla="*/ 119 h 140"/>
                <a:gd name="T6" fmla="*/ 209 w 244"/>
                <a:gd name="T7" fmla="*/ 140 h 140"/>
                <a:gd name="T8" fmla="*/ 0 w 244"/>
                <a:gd name="T9" fmla="*/ 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40">
                  <a:moveTo>
                    <a:pt x="0" y="21"/>
                  </a:moveTo>
                  <a:lnTo>
                    <a:pt x="35" y="0"/>
                  </a:lnTo>
                  <a:lnTo>
                    <a:pt x="244" y="119"/>
                  </a:lnTo>
                  <a:lnTo>
                    <a:pt x="209" y="14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1084">
              <a:extLst>
                <a:ext uri="{FF2B5EF4-FFF2-40B4-BE49-F238E27FC236}">
                  <a16:creationId xmlns:a16="http://schemas.microsoft.com/office/drawing/2014/main" xmlns="" id="{E35060F3-A849-40C2-B13D-327E75AC2E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3993" y="3126062"/>
              <a:ext cx="212727" cy="407936"/>
            </a:xfrm>
            <a:custGeom>
              <a:avLst/>
              <a:gdLst>
                <a:gd name="T0" fmla="*/ 169 w 170"/>
                <a:gd name="T1" fmla="*/ 96 h 326"/>
                <a:gd name="T2" fmla="*/ 170 w 170"/>
                <a:gd name="T3" fmla="*/ 326 h 326"/>
                <a:gd name="T4" fmla="*/ 1 w 170"/>
                <a:gd name="T5" fmla="*/ 230 h 326"/>
                <a:gd name="T6" fmla="*/ 0 w 170"/>
                <a:gd name="T7" fmla="*/ 0 h 326"/>
                <a:gd name="T8" fmla="*/ 169 w 170"/>
                <a:gd name="T9" fmla="*/ 9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26">
                  <a:moveTo>
                    <a:pt x="169" y="96"/>
                  </a:moveTo>
                  <a:lnTo>
                    <a:pt x="170" y="326"/>
                  </a:lnTo>
                  <a:lnTo>
                    <a:pt x="1" y="230"/>
                  </a:lnTo>
                  <a:lnTo>
                    <a:pt x="0" y="0"/>
                  </a:lnTo>
                  <a:lnTo>
                    <a:pt x="169" y="96"/>
                  </a:lnTo>
                  <a:close/>
                </a:path>
              </a:pathLst>
            </a:custGeom>
            <a:solidFill>
              <a:srgbClr val="804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1085">
              <a:extLst>
                <a:ext uri="{FF2B5EF4-FFF2-40B4-BE49-F238E27FC236}">
                  <a16:creationId xmlns:a16="http://schemas.microsoft.com/office/drawing/2014/main" xmlns="" id="{1A44BCE9-199C-444E-968D-33506754DC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87308" y="2859527"/>
              <a:ext cx="689487" cy="561850"/>
            </a:xfrm>
            <a:custGeom>
              <a:avLst/>
              <a:gdLst>
                <a:gd name="T0" fmla="*/ 170 w 551"/>
                <a:gd name="T1" fmla="*/ 0 h 449"/>
                <a:gd name="T2" fmla="*/ 551 w 551"/>
                <a:gd name="T3" fmla="*/ 225 h 449"/>
                <a:gd name="T4" fmla="*/ 403 w 551"/>
                <a:gd name="T5" fmla="*/ 449 h 449"/>
                <a:gd name="T6" fmla="*/ 35 w 551"/>
                <a:gd name="T7" fmla="*/ 229 h 449"/>
                <a:gd name="T8" fmla="*/ 170 w 551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449">
                  <a:moveTo>
                    <a:pt x="170" y="0"/>
                  </a:moveTo>
                  <a:cubicBezTo>
                    <a:pt x="551" y="225"/>
                    <a:pt x="551" y="225"/>
                    <a:pt x="551" y="225"/>
                  </a:cubicBezTo>
                  <a:cubicBezTo>
                    <a:pt x="403" y="449"/>
                    <a:pt x="403" y="449"/>
                    <a:pt x="403" y="449"/>
                  </a:cubicBezTo>
                  <a:cubicBezTo>
                    <a:pt x="35" y="229"/>
                    <a:pt x="35" y="229"/>
                    <a:pt x="35" y="229"/>
                  </a:cubicBezTo>
                  <a:cubicBezTo>
                    <a:pt x="35" y="229"/>
                    <a:pt x="0" y="61"/>
                    <a:pt x="170" y="0"/>
                  </a:cubicBezTo>
                  <a:close/>
                </a:path>
              </a:pathLst>
            </a:custGeom>
            <a:solidFill>
              <a:srgbClr val="FF8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1086">
              <a:extLst>
                <a:ext uri="{FF2B5EF4-FFF2-40B4-BE49-F238E27FC236}">
                  <a16:creationId xmlns:a16="http://schemas.microsoft.com/office/drawing/2014/main" xmlns="" id="{0E897C55-1E10-446A-8F25-90F38B0BFF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91597" y="3141078"/>
              <a:ext cx="187700" cy="280299"/>
            </a:xfrm>
            <a:custGeom>
              <a:avLst/>
              <a:gdLst>
                <a:gd name="T0" fmla="*/ 148 w 150"/>
                <a:gd name="T1" fmla="*/ 0 h 224"/>
                <a:gd name="T2" fmla="*/ 150 w 150"/>
                <a:gd name="T3" fmla="*/ 127 h 224"/>
                <a:gd name="T4" fmla="*/ 0 w 150"/>
                <a:gd name="T5" fmla="*/ 224 h 224"/>
                <a:gd name="T6" fmla="*/ 148 w 150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224">
                  <a:moveTo>
                    <a:pt x="148" y="0"/>
                  </a:moveTo>
                  <a:cubicBezTo>
                    <a:pt x="150" y="127"/>
                    <a:pt x="150" y="127"/>
                    <a:pt x="150" y="127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24"/>
                    <a:pt x="14" y="43"/>
                    <a:pt x="148" y="0"/>
                  </a:cubicBezTo>
                  <a:close/>
                </a:path>
              </a:pathLst>
            </a:custGeom>
            <a:solidFill>
              <a:srgbClr val="F86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1087">
              <a:extLst>
                <a:ext uri="{FF2B5EF4-FFF2-40B4-BE49-F238E27FC236}">
                  <a16:creationId xmlns:a16="http://schemas.microsoft.com/office/drawing/2014/main" xmlns="" id="{3F885AE6-A72A-4E02-89D0-CDAAE90A3A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6378" y="3029709"/>
              <a:ext cx="211476" cy="281551"/>
            </a:xfrm>
            <a:custGeom>
              <a:avLst/>
              <a:gdLst>
                <a:gd name="T0" fmla="*/ 129 w 169"/>
                <a:gd name="T1" fmla="*/ 0 h 225"/>
                <a:gd name="T2" fmla="*/ 3 w 169"/>
                <a:gd name="T3" fmla="*/ 201 h 225"/>
                <a:gd name="T4" fmla="*/ 40 w 169"/>
                <a:gd name="T5" fmla="*/ 225 h 225"/>
                <a:gd name="T6" fmla="*/ 169 w 169"/>
                <a:gd name="T7" fmla="*/ 21 h 225"/>
                <a:gd name="T8" fmla="*/ 129 w 169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25">
                  <a:moveTo>
                    <a:pt x="129" y="0"/>
                  </a:moveTo>
                  <a:cubicBezTo>
                    <a:pt x="129" y="0"/>
                    <a:pt x="0" y="57"/>
                    <a:pt x="3" y="201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0" y="225"/>
                    <a:pt x="47" y="61"/>
                    <a:pt x="169" y="21"/>
                  </a:cubicBezTo>
                  <a:lnTo>
                    <a:pt x="129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1088">
              <a:extLst>
                <a:ext uri="{FF2B5EF4-FFF2-40B4-BE49-F238E27FC236}">
                  <a16:creationId xmlns:a16="http://schemas.microsoft.com/office/drawing/2014/main" xmlns="" id="{69E7E4FD-9577-4B3B-BC70-3871972AF2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72506" y="2955880"/>
              <a:ext cx="210224" cy="282802"/>
            </a:xfrm>
            <a:custGeom>
              <a:avLst/>
              <a:gdLst>
                <a:gd name="T0" fmla="*/ 128 w 168"/>
                <a:gd name="T1" fmla="*/ 0 h 226"/>
                <a:gd name="T2" fmla="*/ 2 w 168"/>
                <a:gd name="T3" fmla="*/ 201 h 226"/>
                <a:gd name="T4" fmla="*/ 39 w 168"/>
                <a:gd name="T5" fmla="*/ 226 h 226"/>
                <a:gd name="T6" fmla="*/ 168 w 168"/>
                <a:gd name="T7" fmla="*/ 22 h 226"/>
                <a:gd name="T8" fmla="*/ 128 w 168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226">
                  <a:moveTo>
                    <a:pt x="128" y="0"/>
                  </a:moveTo>
                  <a:cubicBezTo>
                    <a:pt x="128" y="0"/>
                    <a:pt x="0" y="57"/>
                    <a:pt x="2" y="201"/>
                  </a:cubicBezTo>
                  <a:cubicBezTo>
                    <a:pt x="39" y="226"/>
                    <a:pt x="39" y="226"/>
                    <a:pt x="39" y="226"/>
                  </a:cubicBezTo>
                  <a:cubicBezTo>
                    <a:pt x="39" y="226"/>
                    <a:pt x="47" y="62"/>
                    <a:pt x="168" y="22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1089">
              <a:extLst>
                <a:ext uri="{FF2B5EF4-FFF2-40B4-BE49-F238E27FC236}">
                  <a16:creationId xmlns:a16="http://schemas.microsoft.com/office/drawing/2014/main" xmlns="" id="{80600055-9DC0-4456-91BF-C0C999E715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66143" y="2890811"/>
              <a:ext cx="211476" cy="281551"/>
            </a:xfrm>
            <a:custGeom>
              <a:avLst/>
              <a:gdLst>
                <a:gd name="T0" fmla="*/ 129 w 169"/>
                <a:gd name="T1" fmla="*/ 0 h 225"/>
                <a:gd name="T2" fmla="*/ 3 w 169"/>
                <a:gd name="T3" fmla="*/ 201 h 225"/>
                <a:gd name="T4" fmla="*/ 40 w 169"/>
                <a:gd name="T5" fmla="*/ 225 h 225"/>
                <a:gd name="T6" fmla="*/ 169 w 169"/>
                <a:gd name="T7" fmla="*/ 21 h 225"/>
                <a:gd name="T8" fmla="*/ 129 w 169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25">
                  <a:moveTo>
                    <a:pt x="129" y="0"/>
                  </a:moveTo>
                  <a:cubicBezTo>
                    <a:pt x="129" y="0"/>
                    <a:pt x="0" y="57"/>
                    <a:pt x="3" y="201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0" y="225"/>
                    <a:pt x="47" y="61"/>
                    <a:pt x="169" y="21"/>
                  </a:cubicBezTo>
                  <a:lnTo>
                    <a:pt x="129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1090">
              <a:extLst>
                <a:ext uri="{FF2B5EF4-FFF2-40B4-BE49-F238E27FC236}">
                  <a16:creationId xmlns:a16="http://schemas.microsoft.com/office/drawing/2014/main" xmlns="" id="{67EFF4CB-D86E-4ED6-B7B7-85DE344DA0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0238" y="3094778"/>
              <a:ext cx="211476" cy="282802"/>
            </a:xfrm>
            <a:custGeom>
              <a:avLst/>
              <a:gdLst>
                <a:gd name="T0" fmla="*/ 129 w 169"/>
                <a:gd name="T1" fmla="*/ 0 h 226"/>
                <a:gd name="T2" fmla="*/ 3 w 169"/>
                <a:gd name="T3" fmla="*/ 201 h 226"/>
                <a:gd name="T4" fmla="*/ 40 w 169"/>
                <a:gd name="T5" fmla="*/ 226 h 226"/>
                <a:gd name="T6" fmla="*/ 169 w 169"/>
                <a:gd name="T7" fmla="*/ 22 h 226"/>
                <a:gd name="T8" fmla="*/ 129 w 169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26">
                  <a:moveTo>
                    <a:pt x="129" y="0"/>
                  </a:moveTo>
                  <a:cubicBezTo>
                    <a:pt x="129" y="0"/>
                    <a:pt x="0" y="57"/>
                    <a:pt x="3" y="201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40" y="226"/>
                    <a:pt x="47" y="62"/>
                    <a:pt x="169" y="22"/>
                  </a:cubicBezTo>
                  <a:lnTo>
                    <a:pt x="129" y="0"/>
                  </a:lnTo>
                  <a:close/>
                </a:path>
              </a:pathLst>
            </a:custGeom>
            <a:solidFill>
              <a:srgbClr val="FFE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1091">
              <a:extLst>
                <a:ext uri="{FF2B5EF4-FFF2-40B4-BE49-F238E27FC236}">
                  <a16:creationId xmlns:a16="http://schemas.microsoft.com/office/drawing/2014/main" xmlns="" id="{6084BF59-3E11-4F64-9A74-CB974D9B63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9007" y="2775688"/>
              <a:ext cx="160171" cy="376653"/>
            </a:xfrm>
            <a:custGeom>
              <a:avLst/>
              <a:gdLst>
                <a:gd name="T0" fmla="*/ 128 w 128"/>
                <a:gd name="T1" fmla="*/ 0 h 301"/>
                <a:gd name="T2" fmla="*/ 0 w 128"/>
                <a:gd name="T3" fmla="*/ 218 h 301"/>
                <a:gd name="T4" fmla="*/ 128 w 128"/>
                <a:gd name="T5" fmla="*/ 301 h 301"/>
                <a:gd name="T6" fmla="*/ 128 w 128"/>
                <a:gd name="T7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301">
                  <a:moveTo>
                    <a:pt x="128" y="0"/>
                  </a:moveTo>
                  <a:lnTo>
                    <a:pt x="0" y="218"/>
                  </a:lnTo>
                  <a:lnTo>
                    <a:pt x="128" y="301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5FA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1092">
              <a:extLst>
                <a:ext uri="{FF2B5EF4-FFF2-40B4-BE49-F238E27FC236}">
                  <a16:creationId xmlns:a16="http://schemas.microsoft.com/office/drawing/2014/main" xmlns="" id="{F9F10C14-EC1F-4FB7-B886-33F4D084C9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9178" y="2775688"/>
              <a:ext cx="168931" cy="376653"/>
            </a:xfrm>
            <a:custGeom>
              <a:avLst/>
              <a:gdLst>
                <a:gd name="T0" fmla="*/ 135 w 135"/>
                <a:gd name="T1" fmla="*/ 219 h 301"/>
                <a:gd name="T2" fmla="*/ 0 w 135"/>
                <a:gd name="T3" fmla="*/ 301 h 301"/>
                <a:gd name="T4" fmla="*/ 0 w 135"/>
                <a:gd name="T5" fmla="*/ 0 h 301"/>
                <a:gd name="T6" fmla="*/ 135 w 135"/>
                <a:gd name="T7" fmla="*/ 21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301">
                  <a:moveTo>
                    <a:pt x="135" y="219"/>
                  </a:moveTo>
                  <a:cubicBezTo>
                    <a:pt x="131" y="221"/>
                    <a:pt x="0" y="301"/>
                    <a:pt x="0" y="30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35" y="219"/>
                  </a:lnTo>
                  <a:close/>
                </a:path>
              </a:pathLst>
            </a:custGeom>
            <a:solidFill>
              <a:srgbClr val="7BC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1093">
              <a:extLst>
                <a:ext uri="{FF2B5EF4-FFF2-40B4-BE49-F238E27FC236}">
                  <a16:creationId xmlns:a16="http://schemas.microsoft.com/office/drawing/2014/main" xmlns="" id="{EF52C8BB-E503-48C0-97A5-7420D24973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9178" y="3129816"/>
              <a:ext cx="37540" cy="78835"/>
            </a:xfrm>
            <a:custGeom>
              <a:avLst/>
              <a:gdLst>
                <a:gd name="T0" fmla="*/ 30 w 30"/>
                <a:gd name="T1" fmla="*/ 45 h 63"/>
                <a:gd name="T2" fmla="*/ 0 w 30"/>
                <a:gd name="T3" fmla="*/ 63 h 63"/>
                <a:gd name="T4" fmla="*/ 0 w 30"/>
                <a:gd name="T5" fmla="*/ 18 h 63"/>
                <a:gd name="T6" fmla="*/ 30 w 30"/>
                <a:gd name="T7" fmla="*/ 0 h 63"/>
                <a:gd name="T8" fmla="*/ 30 w 30"/>
                <a:gd name="T9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3">
                  <a:moveTo>
                    <a:pt x="30" y="45"/>
                  </a:moveTo>
                  <a:lnTo>
                    <a:pt x="0" y="63"/>
                  </a:lnTo>
                  <a:lnTo>
                    <a:pt x="0" y="18"/>
                  </a:lnTo>
                  <a:lnTo>
                    <a:pt x="30" y="0"/>
                  </a:lnTo>
                  <a:lnTo>
                    <a:pt x="30" y="45"/>
                  </a:lnTo>
                  <a:close/>
                </a:path>
              </a:pathLst>
            </a:custGeom>
            <a:solidFill>
              <a:srgbClr val="794A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1094">
              <a:extLst>
                <a:ext uri="{FF2B5EF4-FFF2-40B4-BE49-F238E27FC236}">
                  <a16:creationId xmlns:a16="http://schemas.microsoft.com/office/drawing/2014/main" xmlns="" id="{07FE5C9C-6659-4863-9FB1-1C246EADE8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7884" y="3126062"/>
              <a:ext cx="41294" cy="82588"/>
            </a:xfrm>
            <a:custGeom>
              <a:avLst/>
              <a:gdLst>
                <a:gd name="T0" fmla="*/ 0 w 33"/>
                <a:gd name="T1" fmla="*/ 0 h 66"/>
                <a:gd name="T2" fmla="*/ 33 w 33"/>
                <a:gd name="T3" fmla="*/ 21 h 66"/>
                <a:gd name="T4" fmla="*/ 33 w 33"/>
                <a:gd name="T5" fmla="*/ 66 h 66"/>
                <a:gd name="T6" fmla="*/ 0 w 33"/>
                <a:gd name="T7" fmla="*/ 49 h 66"/>
                <a:gd name="T8" fmla="*/ 0 w 33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6">
                  <a:moveTo>
                    <a:pt x="0" y="0"/>
                  </a:moveTo>
                  <a:lnTo>
                    <a:pt x="33" y="21"/>
                  </a:lnTo>
                  <a:lnTo>
                    <a:pt x="33" y="66"/>
                  </a:lnTo>
                  <a:lnTo>
                    <a:pt x="0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3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1095">
              <a:extLst>
                <a:ext uri="{FF2B5EF4-FFF2-40B4-BE49-F238E27FC236}">
                  <a16:creationId xmlns:a16="http://schemas.microsoft.com/office/drawing/2014/main" xmlns="" id="{68AD6E10-D94B-4C63-9620-E4482D07F9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8934" y="3310008"/>
              <a:ext cx="112620" cy="261530"/>
            </a:xfrm>
            <a:custGeom>
              <a:avLst/>
              <a:gdLst>
                <a:gd name="T0" fmla="*/ 90 w 90"/>
                <a:gd name="T1" fmla="*/ 0 h 209"/>
                <a:gd name="T2" fmla="*/ 0 w 90"/>
                <a:gd name="T3" fmla="*/ 151 h 209"/>
                <a:gd name="T4" fmla="*/ 90 w 90"/>
                <a:gd name="T5" fmla="*/ 209 h 209"/>
                <a:gd name="T6" fmla="*/ 90 w 90"/>
                <a:gd name="T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09">
                  <a:moveTo>
                    <a:pt x="90" y="0"/>
                  </a:moveTo>
                  <a:lnTo>
                    <a:pt x="0" y="151"/>
                  </a:lnTo>
                  <a:lnTo>
                    <a:pt x="90" y="20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5FA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1096">
              <a:extLst>
                <a:ext uri="{FF2B5EF4-FFF2-40B4-BE49-F238E27FC236}">
                  <a16:creationId xmlns:a16="http://schemas.microsoft.com/office/drawing/2014/main" xmlns="" id="{1CA8A87D-AF0D-4C45-90E0-9726404A9C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81555" y="3310008"/>
              <a:ext cx="117626" cy="261530"/>
            </a:xfrm>
            <a:custGeom>
              <a:avLst/>
              <a:gdLst>
                <a:gd name="T0" fmla="*/ 94 w 94"/>
                <a:gd name="T1" fmla="*/ 152 h 210"/>
                <a:gd name="T2" fmla="*/ 0 w 94"/>
                <a:gd name="T3" fmla="*/ 210 h 210"/>
                <a:gd name="T4" fmla="*/ 0 w 94"/>
                <a:gd name="T5" fmla="*/ 0 h 210"/>
                <a:gd name="T6" fmla="*/ 94 w 94"/>
                <a:gd name="T7" fmla="*/ 15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210">
                  <a:moveTo>
                    <a:pt x="94" y="152"/>
                  </a:moveTo>
                  <a:cubicBezTo>
                    <a:pt x="90" y="153"/>
                    <a:pt x="0" y="210"/>
                    <a:pt x="0" y="21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4" y="152"/>
                  </a:lnTo>
                  <a:close/>
                </a:path>
              </a:pathLst>
            </a:custGeom>
            <a:solidFill>
              <a:srgbClr val="7BC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1097">
              <a:extLst>
                <a:ext uri="{FF2B5EF4-FFF2-40B4-BE49-F238E27FC236}">
                  <a16:creationId xmlns:a16="http://schemas.microsoft.com/office/drawing/2014/main" xmlns="" id="{FDA67969-257E-4B68-921D-F22A74924A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81555" y="3555270"/>
              <a:ext cx="25027" cy="55059"/>
            </a:xfrm>
            <a:custGeom>
              <a:avLst/>
              <a:gdLst>
                <a:gd name="T0" fmla="*/ 20 w 20"/>
                <a:gd name="T1" fmla="*/ 31 h 44"/>
                <a:gd name="T2" fmla="*/ 0 w 20"/>
                <a:gd name="T3" fmla="*/ 44 h 44"/>
                <a:gd name="T4" fmla="*/ 0 w 20"/>
                <a:gd name="T5" fmla="*/ 13 h 44"/>
                <a:gd name="T6" fmla="*/ 20 w 20"/>
                <a:gd name="T7" fmla="*/ 0 h 44"/>
                <a:gd name="T8" fmla="*/ 20 w 20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4">
                  <a:moveTo>
                    <a:pt x="20" y="31"/>
                  </a:moveTo>
                  <a:lnTo>
                    <a:pt x="0" y="44"/>
                  </a:lnTo>
                  <a:lnTo>
                    <a:pt x="0" y="13"/>
                  </a:lnTo>
                  <a:lnTo>
                    <a:pt x="20" y="0"/>
                  </a:lnTo>
                  <a:lnTo>
                    <a:pt x="20" y="31"/>
                  </a:lnTo>
                  <a:close/>
                </a:path>
              </a:pathLst>
            </a:custGeom>
            <a:solidFill>
              <a:srgbClr val="794A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1098">
              <a:extLst>
                <a:ext uri="{FF2B5EF4-FFF2-40B4-BE49-F238E27FC236}">
                  <a16:creationId xmlns:a16="http://schemas.microsoft.com/office/drawing/2014/main" xmlns="" id="{A867F4B6-3726-420E-8E94-1D1855B7FA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1523" y="3552767"/>
              <a:ext cx="30032" cy="57561"/>
            </a:xfrm>
            <a:custGeom>
              <a:avLst/>
              <a:gdLst>
                <a:gd name="T0" fmla="*/ 0 w 24"/>
                <a:gd name="T1" fmla="*/ 0 h 46"/>
                <a:gd name="T2" fmla="*/ 24 w 24"/>
                <a:gd name="T3" fmla="*/ 15 h 46"/>
                <a:gd name="T4" fmla="*/ 24 w 24"/>
                <a:gd name="T5" fmla="*/ 46 h 46"/>
                <a:gd name="T6" fmla="*/ 0 w 24"/>
                <a:gd name="T7" fmla="*/ 34 h 46"/>
                <a:gd name="T8" fmla="*/ 0 w 2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">
                  <a:moveTo>
                    <a:pt x="0" y="0"/>
                  </a:moveTo>
                  <a:lnTo>
                    <a:pt x="24" y="15"/>
                  </a:lnTo>
                  <a:lnTo>
                    <a:pt x="24" y="46"/>
                  </a:lnTo>
                  <a:lnTo>
                    <a:pt x="0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3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Rectangle 1099">
              <a:extLst>
                <a:ext uri="{FF2B5EF4-FFF2-40B4-BE49-F238E27FC236}">
                  <a16:creationId xmlns:a16="http://schemas.microsoft.com/office/drawing/2014/main" xmlns="" id="{C55050BC-2C84-4B72-9DE8-74A3B34183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96526" y="4133387"/>
              <a:ext cx="202716" cy="95102"/>
            </a:xfrm>
            <a:prstGeom prst="rect">
              <a:avLst/>
            </a:prstGeom>
            <a:solidFill>
              <a:srgbClr val="BF8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1100">
              <a:extLst>
                <a:ext uri="{FF2B5EF4-FFF2-40B4-BE49-F238E27FC236}">
                  <a16:creationId xmlns:a16="http://schemas.microsoft.com/office/drawing/2014/main" xmlns="" id="{C2C743C1-0ADD-4287-9B73-017E8EF6C9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31671" y="3884372"/>
              <a:ext cx="32535" cy="33786"/>
            </a:xfrm>
            <a:custGeom>
              <a:avLst/>
              <a:gdLst>
                <a:gd name="T0" fmla="*/ 25 w 26"/>
                <a:gd name="T1" fmla="*/ 10 h 27"/>
                <a:gd name="T2" fmla="*/ 13 w 26"/>
                <a:gd name="T3" fmla="*/ 15 h 27"/>
                <a:gd name="T4" fmla="*/ 6 w 26"/>
                <a:gd name="T5" fmla="*/ 25 h 27"/>
                <a:gd name="T6" fmla="*/ 0 w 26"/>
                <a:gd name="T7" fmla="*/ 23 h 27"/>
                <a:gd name="T8" fmla="*/ 8 w 26"/>
                <a:gd name="T9" fmla="*/ 9 h 27"/>
                <a:gd name="T10" fmla="*/ 22 w 26"/>
                <a:gd name="T11" fmla="*/ 2 h 27"/>
                <a:gd name="T12" fmla="*/ 25 w 26"/>
                <a:gd name="T1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7">
                  <a:moveTo>
                    <a:pt x="25" y="10"/>
                  </a:moveTo>
                  <a:cubicBezTo>
                    <a:pt x="24" y="15"/>
                    <a:pt x="17" y="16"/>
                    <a:pt x="13" y="15"/>
                  </a:cubicBezTo>
                  <a:cubicBezTo>
                    <a:pt x="12" y="15"/>
                    <a:pt x="9" y="22"/>
                    <a:pt x="6" y="25"/>
                  </a:cubicBezTo>
                  <a:cubicBezTo>
                    <a:pt x="3" y="27"/>
                    <a:pt x="1" y="25"/>
                    <a:pt x="0" y="23"/>
                  </a:cubicBezTo>
                  <a:cubicBezTo>
                    <a:pt x="0" y="23"/>
                    <a:pt x="7" y="12"/>
                    <a:pt x="8" y="9"/>
                  </a:cubicBezTo>
                  <a:cubicBezTo>
                    <a:pt x="14" y="0"/>
                    <a:pt x="18" y="1"/>
                    <a:pt x="22" y="2"/>
                  </a:cubicBezTo>
                  <a:cubicBezTo>
                    <a:pt x="26" y="3"/>
                    <a:pt x="26" y="6"/>
                    <a:pt x="25" y="10"/>
                  </a:cubicBezTo>
                  <a:close/>
                </a:path>
              </a:pathLst>
            </a:custGeom>
            <a:solidFill>
              <a:srgbClr val="F2D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1101">
              <a:extLst>
                <a:ext uri="{FF2B5EF4-FFF2-40B4-BE49-F238E27FC236}">
                  <a16:creationId xmlns:a16="http://schemas.microsoft.com/office/drawing/2014/main" xmlns="" id="{E4C9EE0E-B46D-4FE3-AA25-482D201DE9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4184" y="3701677"/>
              <a:ext cx="50053" cy="193957"/>
            </a:xfrm>
            <a:custGeom>
              <a:avLst/>
              <a:gdLst>
                <a:gd name="T0" fmla="*/ 15 w 40"/>
                <a:gd name="T1" fmla="*/ 153 h 155"/>
                <a:gd name="T2" fmla="*/ 39 w 40"/>
                <a:gd name="T3" fmla="*/ 84 h 155"/>
                <a:gd name="T4" fmla="*/ 39 w 40"/>
                <a:gd name="T5" fmla="*/ 29 h 155"/>
                <a:gd name="T6" fmla="*/ 24 w 40"/>
                <a:gd name="T7" fmla="*/ 1 h 155"/>
                <a:gd name="T8" fmla="*/ 11 w 40"/>
                <a:gd name="T9" fmla="*/ 33 h 155"/>
                <a:gd name="T10" fmla="*/ 13 w 40"/>
                <a:gd name="T11" fmla="*/ 88 h 155"/>
                <a:gd name="T12" fmla="*/ 0 w 40"/>
                <a:gd name="T13" fmla="*/ 154 h 155"/>
                <a:gd name="T14" fmla="*/ 15 w 40"/>
                <a:gd name="T15" fmla="*/ 15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55">
                  <a:moveTo>
                    <a:pt x="15" y="153"/>
                  </a:moveTo>
                  <a:cubicBezTo>
                    <a:pt x="19" y="145"/>
                    <a:pt x="39" y="98"/>
                    <a:pt x="39" y="84"/>
                  </a:cubicBezTo>
                  <a:cubicBezTo>
                    <a:pt x="40" y="71"/>
                    <a:pt x="39" y="29"/>
                    <a:pt x="39" y="29"/>
                  </a:cubicBezTo>
                  <a:cubicBezTo>
                    <a:pt x="39" y="29"/>
                    <a:pt x="40" y="2"/>
                    <a:pt x="24" y="1"/>
                  </a:cubicBezTo>
                  <a:cubicBezTo>
                    <a:pt x="14" y="0"/>
                    <a:pt x="5" y="9"/>
                    <a:pt x="11" y="33"/>
                  </a:cubicBezTo>
                  <a:cubicBezTo>
                    <a:pt x="14" y="43"/>
                    <a:pt x="13" y="88"/>
                    <a:pt x="13" y="8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14" y="155"/>
                    <a:pt x="15" y="153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1102">
              <a:extLst>
                <a:ext uri="{FF2B5EF4-FFF2-40B4-BE49-F238E27FC236}">
                  <a16:creationId xmlns:a16="http://schemas.microsoft.com/office/drawing/2014/main" xmlns="" id="{333C59D4-35F3-4D6B-AA7E-ED25D79292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35425" y="3885623"/>
              <a:ext cx="37540" cy="57561"/>
            </a:xfrm>
            <a:custGeom>
              <a:avLst/>
              <a:gdLst>
                <a:gd name="T0" fmla="*/ 24 w 30"/>
                <a:gd name="T1" fmla="*/ 4 h 46"/>
                <a:gd name="T2" fmla="*/ 13 w 30"/>
                <a:gd name="T3" fmla="*/ 0 h 46"/>
                <a:gd name="T4" fmla="*/ 5 w 30"/>
                <a:gd name="T5" fmla="*/ 13 h 46"/>
                <a:gd name="T6" fmla="*/ 5 w 30"/>
                <a:gd name="T7" fmla="*/ 15 h 46"/>
                <a:gd name="T8" fmla="*/ 2 w 30"/>
                <a:gd name="T9" fmla="*/ 32 h 46"/>
                <a:gd name="T10" fmla="*/ 9 w 30"/>
                <a:gd name="T11" fmla="*/ 43 h 46"/>
                <a:gd name="T12" fmla="*/ 9 w 30"/>
                <a:gd name="T13" fmla="*/ 44 h 46"/>
                <a:gd name="T14" fmla="*/ 20 w 30"/>
                <a:gd name="T15" fmla="*/ 37 h 46"/>
                <a:gd name="T16" fmla="*/ 27 w 30"/>
                <a:gd name="T17" fmla="*/ 20 h 46"/>
                <a:gd name="T18" fmla="*/ 24 w 30"/>
                <a:gd name="T1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6">
                  <a:moveTo>
                    <a:pt x="24" y="4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0" y="41"/>
                    <a:pt x="9" y="43"/>
                  </a:cubicBezTo>
                  <a:cubicBezTo>
                    <a:pt x="15" y="45"/>
                    <a:pt x="9" y="44"/>
                    <a:pt x="9" y="44"/>
                  </a:cubicBezTo>
                  <a:cubicBezTo>
                    <a:pt x="17" y="46"/>
                    <a:pt x="20" y="37"/>
                    <a:pt x="20" y="37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9" y="14"/>
                    <a:pt x="30" y="5"/>
                    <a:pt x="24" y="4"/>
                  </a:cubicBezTo>
                  <a:close/>
                </a:path>
              </a:pathLst>
            </a:custGeom>
            <a:solidFill>
              <a:srgbClr val="F2D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1103">
              <a:extLst>
                <a:ext uri="{FF2B5EF4-FFF2-40B4-BE49-F238E27FC236}">
                  <a16:creationId xmlns:a16="http://schemas.microsoft.com/office/drawing/2014/main" xmlns="" id="{FDFA5FF3-2795-4430-A132-66EB2B1BD0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1692" y="3699174"/>
              <a:ext cx="47551" cy="83840"/>
            </a:xfrm>
            <a:custGeom>
              <a:avLst/>
              <a:gdLst>
                <a:gd name="T0" fmla="*/ 14 w 38"/>
                <a:gd name="T1" fmla="*/ 2 h 67"/>
                <a:gd name="T2" fmla="*/ 2 w 38"/>
                <a:gd name="T3" fmla="*/ 26 h 67"/>
                <a:gd name="T4" fmla="*/ 5 w 38"/>
                <a:gd name="T5" fmla="*/ 61 h 67"/>
                <a:gd name="T6" fmla="*/ 20 w 38"/>
                <a:gd name="T7" fmla="*/ 66 h 67"/>
                <a:gd name="T8" fmla="*/ 38 w 38"/>
                <a:gd name="T9" fmla="*/ 58 h 67"/>
                <a:gd name="T10" fmla="*/ 33 w 38"/>
                <a:gd name="T11" fmla="*/ 25 h 67"/>
                <a:gd name="T12" fmla="*/ 14 w 38"/>
                <a:gd name="T1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7">
                  <a:moveTo>
                    <a:pt x="14" y="2"/>
                  </a:moveTo>
                  <a:cubicBezTo>
                    <a:pt x="0" y="5"/>
                    <a:pt x="2" y="26"/>
                    <a:pt x="2" y="26"/>
                  </a:cubicBezTo>
                  <a:cubicBezTo>
                    <a:pt x="2" y="26"/>
                    <a:pt x="4" y="55"/>
                    <a:pt x="5" y="61"/>
                  </a:cubicBezTo>
                  <a:cubicBezTo>
                    <a:pt x="5" y="61"/>
                    <a:pt x="10" y="67"/>
                    <a:pt x="20" y="66"/>
                  </a:cubicBezTo>
                  <a:cubicBezTo>
                    <a:pt x="35" y="64"/>
                    <a:pt x="38" y="58"/>
                    <a:pt x="38" y="58"/>
                  </a:cubicBezTo>
                  <a:cubicBezTo>
                    <a:pt x="36" y="48"/>
                    <a:pt x="34" y="29"/>
                    <a:pt x="33" y="25"/>
                  </a:cubicBezTo>
                  <a:cubicBezTo>
                    <a:pt x="31" y="9"/>
                    <a:pt x="24" y="0"/>
                    <a:pt x="14" y="2"/>
                  </a:cubicBezTo>
                  <a:close/>
                </a:path>
              </a:pathLst>
            </a:custGeom>
            <a:solidFill>
              <a:srgbClr val="26B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1104">
              <a:extLst>
                <a:ext uri="{FF2B5EF4-FFF2-40B4-BE49-F238E27FC236}">
                  <a16:creationId xmlns:a16="http://schemas.microsoft.com/office/drawing/2014/main" xmlns="" id="{4E9AD90A-4CB7-4F81-9527-A4004B695C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40324" y="4157163"/>
              <a:ext cx="103861" cy="48803"/>
            </a:xfrm>
            <a:custGeom>
              <a:avLst/>
              <a:gdLst>
                <a:gd name="T0" fmla="*/ 42 w 83"/>
                <a:gd name="T1" fmla="*/ 0 h 39"/>
                <a:gd name="T2" fmla="*/ 32 w 83"/>
                <a:gd name="T3" fmla="*/ 4 h 39"/>
                <a:gd name="T4" fmla="*/ 16 w 83"/>
                <a:gd name="T5" fmla="*/ 7 h 39"/>
                <a:gd name="T6" fmla="*/ 0 w 83"/>
                <a:gd name="T7" fmla="*/ 17 h 39"/>
                <a:gd name="T8" fmla="*/ 0 w 83"/>
                <a:gd name="T9" fmla="*/ 21 h 39"/>
                <a:gd name="T10" fmla="*/ 8 w 83"/>
                <a:gd name="T11" fmla="*/ 27 h 39"/>
                <a:gd name="T12" fmla="*/ 23 w 83"/>
                <a:gd name="T13" fmla="*/ 31 h 39"/>
                <a:gd name="T14" fmla="*/ 56 w 83"/>
                <a:gd name="T15" fmla="*/ 36 h 39"/>
                <a:gd name="T16" fmla="*/ 66 w 83"/>
                <a:gd name="T17" fmla="*/ 38 h 39"/>
                <a:gd name="T18" fmla="*/ 83 w 83"/>
                <a:gd name="T19" fmla="*/ 26 h 39"/>
                <a:gd name="T20" fmla="*/ 83 w 83"/>
                <a:gd name="T21" fmla="*/ 4 h 39"/>
                <a:gd name="T22" fmla="*/ 42 w 83"/>
                <a:gd name="T2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39">
                  <a:moveTo>
                    <a:pt x="42" y="0"/>
                  </a:moveTo>
                  <a:cubicBezTo>
                    <a:pt x="42" y="0"/>
                    <a:pt x="39" y="3"/>
                    <a:pt x="32" y="4"/>
                  </a:cubicBezTo>
                  <a:cubicBezTo>
                    <a:pt x="29" y="5"/>
                    <a:pt x="16" y="7"/>
                    <a:pt x="16" y="7"/>
                  </a:cubicBezTo>
                  <a:cubicBezTo>
                    <a:pt x="9" y="7"/>
                    <a:pt x="2" y="11"/>
                    <a:pt x="0" y="17"/>
                  </a:cubicBezTo>
                  <a:cubicBezTo>
                    <a:pt x="0" y="17"/>
                    <a:pt x="0" y="20"/>
                    <a:pt x="0" y="21"/>
                  </a:cubicBezTo>
                  <a:cubicBezTo>
                    <a:pt x="1" y="25"/>
                    <a:pt x="4" y="26"/>
                    <a:pt x="8" y="27"/>
                  </a:cubicBezTo>
                  <a:cubicBezTo>
                    <a:pt x="8" y="27"/>
                    <a:pt x="16" y="30"/>
                    <a:pt x="23" y="31"/>
                  </a:cubicBezTo>
                  <a:cubicBezTo>
                    <a:pt x="31" y="33"/>
                    <a:pt x="49" y="36"/>
                    <a:pt x="56" y="36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77" y="39"/>
                    <a:pt x="83" y="30"/>
                    <a:pt x="83" y="26"/>
                  </a:cubicBezTo>
                  <a:cubicBezTo>
                    <a:pt x="83" y="4"/>
                    <a:pt x="83" y="4"/>
                    <a:pt x="83" y="4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30A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1105">
              <a:extLst>
                <a:ext uri="{FF2B5EF4-FFF2-40B4-BE49-F238E27FC236}">
                  <a16:creationId xmlns:a16="http://schemas.microsoft.com/office/drawing/2014/main" xmlns="" id="{3A9448A6-1076-42A8-BCD5-8F76181600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9115" y="4125879"/>
              <a:ext cx="87594" cy="58813"/>
            </a:xfrm>
            <a:custGeom>
              <a:avLst/>
              <a:gdLst>
                <a:gd name="T0" fmla="*/ 35 w 70"/>
                <a:gd name="T1" fmla="*/ 0 h 47"/>
                <a:gd name="T2" fmla="*/ 30 w 70"/>
                <a:gd name="T3" fmla="*/ 5 h 47"/>
                <a:gd name="T4" fmla="*/ 21 w 70"/>
                <a:gd name="T5" fmla="*/ 5 h 47"/>
                <a:gd name="T6" fmla="*/ 1 w 70"/>
                <a:gd name="T7" fmla="*/ 12 h 47"/>
                <a:gd name="T8" fmla="*/ 1 w 70"/>
                <a:gd name="T9" fmla="*/ 14 h 47"/>
                <a:gd name="T10" fmla="*/ 5 w 70"/>
                <a:gd name="T11" fmla="*/ 20 h 47"/>
                <a:gd name="T12" fmla="*/ 20 w 70"/>
                <a:gd name="T13" fmla="*/ 30 h 47"/>
                <a:gd name="T14" fmla="*/ 33 w 70"/>
                <a:gd name="T15" fmla="*/ 33 h 47"/>
                <a:gd name="T16" fmla="*/ 40 w 70"/>
                <a:gd name="T17" fmla="*/ 32 h 47"/>
                <a:gd name="T18" fmla="*/ 43 w 70"/>
                <a:gd name="T19" fmla="*/ 40 h 47"/>
                <a:gd name="T20" fmla="*/ 52 w 70"/>
                <a:gd name="T21" fmla="*/ 44 h 47"/>
                <a:gd name="T22" fmla="*/ 70 w 70"/>
                <a:gd name="T23" fmla="*/ 35 h 47"/>
                <a:gd name="T24" fmla="*/ 70 w 70"/>
                <a:gd name="T25" fmla="*/ 10 h 47"/>
                <a:gd name="T26" fmla="*/ 35 w 70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47">
                  <a:moveTo>
                    <a:pt x="35" y="0"/>
                  </a:moveTo>
                  <a:cubicBezTo>
                    <a:pt x="35" y="0"/>
                    <a:pt x="36" y="4"/>
                    <a:pt x="30" y="5"/>
                  </a:cubicBezTo>
                  <a:cubicBezTo>
                    <a:pt x="26" y="5"/>
                    <a:pt x="21" y="5"/>
                    <a:pt x="21" y="5"/>
                  </a:cubicBezTo>
                  <a:cubicBezTo>
                    <a:pt x="12" y="3"/>
                    <a:pt x="3" y="7"/>
                    <a:pt x="1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1" y="16"/>
                    <a:pt x="0" y="16"/>
                    <a:pt x="5" y="20"/>
                  </a:cubicBezTo>
                  <a:cubicBezTo>
                    <a:pt x="5" y="20"/>
                    <a:pt x="14" y="27"/>
                    <a:pt x="20" y="30"/>
                  </a:cubicBezTo>
                  <a:cubicBezTo>
                    <a:pt x="27" y="33"/>
                    <a:pt x="30" y="33"/>
                    <a:pt x="33" y="33"/>
                  </a:cubicBezTo>
                  <a:cubicBezTo>
                    <a:pt x="33" y="33"/>
                    <a:pt x="37" y="32"/>
                    <a:pt x="40" y="32"/>
                  </a:cubicBezTo>
                  <a:cubicBezTo>
                    <a:pt x="43" y="33"/>
                    <a:pt x="43" y="37"/>
                    <a:pt x="43" y="40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62" y="47"/>
                    <a:pt x="70" y="38"/>
                    <a:pt x="70" y="35"/>
                  </a:cubicBezTo>
                  <a:cubicBezTo>
                    <a:pt x="70" y="10"/>
                    <a:pt x="70" y="10"/>
                    <a:pt x="70" y="1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30A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1106">
              <a:extLst>
                <a:ext uri="{FF2B5EF4-FFF2-40B4-BE49-F238E27FC236}">
                  <a16:creationId xmlns:a16="http://schemas.microsoft.com/office/drawing/2014/main" xmlns="" id="{1408908B-2B8E-404A-9080-5B4EF20017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80366" y="4142147"/>
              <a:ext cx="53808" cy="32535"/>
            </a:xfrm>
            <a:custGeom>
              <a:avLst/>
              <a:gdLst>
                <a:gd name="T0" fmla="*/ 38 w 43"/>
                <a:gd name="T1" fmla="*/ 18 h 26"/>
                <a:gd name="T2" fmla="*/ 24 w 43"/>
                <a:gd name="T3" fmla="*/ 13 h 26"/>
                <a:gd name="T4" fmla="*/ 6 w 43"/>
                <a:gd name="T5" fmla="*/ 6 h 26"/>
                <a:gd name="T6" fmla="*/ 0 w 43"/>
                <a:gd name="T7" fmla="*/ 0 h 26"/>
                <a:gd name="T8" fmla="*/ 0 w 43"/>
                <a:gd name="T9" fmla="*/ 4 h 26"/>
                <a:gd name="T10" fmla="*/ 6 w 43"/>
                <a:gd name="T11" fmla="*/ 11 h 26"/>
                <a:gd name="T12" fmla="*/ 19 w 43"/>
                <a:gd name="T13" fmla="*/ 17 h 26"/>
                <a:gd name="T14" fmla="*/ 33 w 43"/>
                <a:gd name="T15" fmla="*/ 23 h 26"/>
                <a:gd name="T16" fmla="*/ 40 w 43"/>
                <a:gd name="T17" fmla="*/ 26 h 26"/>
                <a:gd name="T18" fmla="*/ 41 w 43"/>
                <a:gd name="T19" fmla="*/ 21 h 26"/>
                <a:gd name="T20" fmla="*/ 38 w 43"/>
                <a:gd name="T21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6">
                  <a:moveTo>
                    <a:pt x="38" y="18"/>
                  </a:moveTo>
                  <a:cubicBezTo>
                    <a:pt x="37" y="17"/>
                    <a:pt x="28" y="14"/>
                    <a:pt x="24" y="13"/>
                  </a:cubicBezTo>
                  <a:cubicBezTo>
                    <a:pt x="17" y="11"/>
                    <a:pt x="6" y="6"/>
                    <a:pt x="6" y="6"/>
                  </a:cubicBezTo>
                  <a:cubicBezTo>
                    <a:pt x="3" y="4"/>
                    <a:pt x="0" y="2"/>
                    <a:pt x="0" y="0"/>
                  </a:cubicBezTo>
                  <a:cubicBezTo>
                    <a:pt x="0" y="1"/>
                    <a:pt x="0" y="4"/>
                    <a:pt x="0" y="4"/>
                  </a:cubicBezTo>
                  <a:cubicBezTo>
                    <a:pt x="0" y="7"/>
                    <a:pt x="2" y="9"/>
                    <a:pt x="6" y="11"/>
                  </a:cubicBezTo>
                  <a:cubicBezTo>
                    <a:pt x="6" y="11"/>
                    <a:pt x="13" y="14"/>
                    <a:pt x="19" y="17"/>
                  </a:cubicBezTo>
                  <a:cubicBezTo>
                    <a:pt x="25" y="20"/>
                    <a:pt x="28" y="21"/>
                    <a:pt x="33" y="23"/>
                  </a:cubicBezTo>
                  <a:cubicBezTo>
                    <a:pt x="33" y="23"/>
                    <a:pt x="38" y="25"/>
                    <a:pt x="40" y="26"/>
                  </a:cubicBezTo>
                  <a:cubicBezTo>
                    <a:pt x="41" y="26"/>
                    <a:pt x="41" y="20"/>
                    <a:pt x="41" y="21"/>
                  </a:cubicBezTo>
                  <a:cubicBezTo>
                    <a:pt x="41" y="21"/>
                    <a:pt x="43" y="20"/>
                    <a:pt x="38" y="18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1107">
              <a:extLst>
                <a:ext uri="{FF2B5EF4-FFF2-40B4-BE49-F238E27FC236}">
                  <a16:creationId xmlns:a16="http://schemas.microsoft.com/office/drawing/2014/main" xmlns="" id="{B6300516-C550-42EB-BB44-B7B91E45F7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32923" y="4163419"/>
              <a:ext cx="33786" cy="21273"/>
            </a:xfrm>
            <a:custGeom>
              <a:avLst/>
              <a:gdLst>
                <a:gd name="T0" fmla="*/ 9 w 27"/>
                <a:gd name="T1" fmla="*/ 8 h 17"/>
                <a:gd name="T2" fmla="*/ 0 w 27"/>
                <a:gd name="T3" fmla="*/ 6 h 17"/>
                <a:gd name="T4" fmla="*/ 0 w 27"/>
                <a:gd name="T5" fmla="*/ 10 h 17"/>
                <a:gd name="T6" fmla="*/ 9 w 27"/>
                <a:gd name="T7" fmla="*/ 14 h 17"/>
                <a:gd name="T8" fmla="*/ 27 w 27"/>
                <a:gd name="T9" fmla="*/ 6 h 17"/>
                <a:gd name="T10" fmla="*/ 27 w 27"/>
                <a:gd name="T11" fmla="*/ 0 h 17"/>
                <a:gd name="T12" fmla="*/ 9 w 27"/>
                <a:gd name="T1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7">
                  <a:moveTo>
                    <a:pt x="9" y="8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9"/>
                    <a:pt x="0" y="1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9" y="17"/>
                    <a:pt x="27" y="8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19" y="9"/>
                    <a:pt x="9" y="8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1108">
              <a:extLst>
                <a:ext uri="{FF2B5EF4-FFF2-40B4-BE49-F238E27FC236}">
                  <a16:creationId xmlns:a16="http://schemas.microsoft.com/office/drawing/2014/main" xmlns="" id="{0DE14915-99B1-4376-BA27-9319B2D03D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9104" y="3657880"/>
              <a:ext cx="126385" cy="222738"/>
            </a:xfrm>
            <a:custGeom>
              <a:avLst/>
              <a:gdLst>
                <a:gd name="T0" fmla="*/ 91 w 101"/>
                <a:gd name="T1" fmla="*/ 61 h 178"/>
                <a:gd name="T2" fmla="*/ 91 w 101"/>
                <a:gd name="T3" fmla="*/ 34 h 178"/>
                <a:gd name="T4" fmla="*/ 101 w 101"/>
                <a:gd name="T5" fmla="*/ 2 h 178"/>
                <a:gd name="T6" fmla="*/ 72 w 101"/>
                <a:gd name="T7" fmla="*/ 0 h 178"/>
                <a:gd name="T8" fmla="*/ 63 w 101"/>
                <a:gd name="T9" fmla="*/ 27 h 178"/>
                <a:gd name="T10" fmla="*/ 46 w 101"/>
                <a:gd name="T11" fmla="*/ 44 h 178"/>
                <a:gd name="T12" fmla="*/ 31 w 101"/>
                <a:gd name="T13" fmla="*/ 58 h 178"/>
                <a:gd name="T14" fmla="*/ 16 w 101"/>
                <a:gd name="T15" fmla="*/ 82 h 178"/>
                <a:gd name="T16" fmla="*/ 0 w 101"/>
                <a:gd name="T17" fmla="*/ 164 h 178"/>
                <a:gd name="T18" fmla="*/ 73 w 101"/>
                <a:gd name="T19" fmla="*/ 178 h 178"/>
                <a:gd name="T20" fmla="*/ 88 w 101"/>
                <a:gd name="T21" fmla="*/ 81 h 178"/>
                <a:gd name="T22" fmla="*/ 91 w 101"/>
                <a:gd name="T23" fmla="*/ 6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78">
                  <a:moveTo>
                    <a:pt x="91" y="61"/>
                  </a:moveTo>
                  <a:cubicBezTo>
                    <a:pt x="91" y="61"/>
                    <a:pt x="90" y="41"/>
                    <a:pt x="91" y="34"/>
                  </a:cubicBezTo>
                  <a:cubicBezTo>
                    <a:pt x="93" y="19"/>
                    <a:pt x="101" y="2"/>
                    <a:pt x="101" y="2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58" y="37"/>
                    <a:pt x="49" y="41"/>
                    <a:pt x="46" y="44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7" y="62"/>
                    <a:pt x="19" y="68"/>
                    <a:pt x="16" y="8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73" y="178"/>
                    <a:pt x="73" y="178"/>
                    <a:pt x="73" y="178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90" y="76"/>
                    <a:pt x="92" y="67"/>
                    <a:pt x="91" y="61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1109">
              <a:extLst>
                <a:ext uri="{FF2B5EF4-FFF2-40B4-BE49-F238E27FC236}">
                  <a16:creationId xmlns:a16="http://schemas.microsoft.com/office/drawing/2014/main" xmlns="" id="{A894C473-2CD9-40BC-8876-334E748FF9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2890" y="3879366"/>
              <a:ext cx="66321" cy="291562"/>
            </a:xfrm>
            <a:custGeom>
              <a:avLst/>
              <a:gdLst>
                <a:gd name="T0" fmla="*/ 0 w 53"/>
                <a:gd name="T1" fmla="*/ 10 h 233"/>
                <a:gd name="T2" fmla="*/ 2 w 53"/>
                <a:gd name="T3" fmla="*/ 222 h 233"/>
                <a:gd name="T4" fmla="*/ 32 w 53"/>
                <a:gd name="T5" fmla="*/ 233 h 233"/>
                <a:gd name="T6" fmla="*/ 53 w 53"/>
                <a:gd name="T7" fmla="*/ 223 h 233"/>
                <a:gd name="T8" fmla="*/ 50 w 53"/>
                <a:gd name="T9" fmla="*/ 0 h 233"/>
                <a:gd name="T10" fmla="*/ 0 w 53"/>
                <a:gd name="T11" fmla="*/ 1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33">
                  <a:moveTo>
                    <a:pt x="0" y="10"/>
                  </a:moveTo>
                  <a:cubicBezTo>
                    <a:pt x="2" y="222"/>
                    <a:pt x="2" y="222"/>
                    <a:pt x="2" y="222"/>
                  </a:cubicBezTo>
                  <a:cubicBezTo>
                    <a:pt x="2" y="222"/>
                    <a:pt x="13" y="233"/>
                    <a:pt x="32" y="233"/>
                  </a:cubicBezTo>
                  <a:cubicBezTo>
                    <a:pt x="42" y="233"/>
                    <a:pt x="53" y="226"/>
                    <a:pt x="53" y="223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093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1110">
              <a:extLst>
                <a:ext uri="{FF2B5EF4-FFF2-40B4-BE49-F238E27FC236}">
                  <a16:creationId xmlns:a16="http://schemas.microsoft.com/office/drawing/2014/main" xmlns="" id="{FD899804-C31C-433F-BBAE-B4B56E8751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2858" y="3901891"/>
              <a:ext cx="72577" cy="289059"/>
            </a:xfrm>
            <a:custGeom>
              <a:avLst/>
              <a:gdLst>
                <a:gd name="T0" fmla="*/ 0 w 58"/>
                <a:gd name="T1" fmla="*/ 2 h 231"/>
                <a:gd name="T2" fmla="*/ 15 w 58"/>
                <a:gd name="T3" fmla="*/ 197 h 231"/>
                <a:gd name="T4" fmla="*/ 12 w 58"/>
                <a:gd name="T5" fmla="*/ 204 h 231"/>
                <a:gd name="T6" fmla="*/ 11 w 58"/>
                <a:gd name="T7" fmla="*/ 213 h 231"/>
                <a:gd name="T8" fmla="*/ 44 w 58"/>
                <a:gd name="T9" fmla="*/ 230 h 231"/>
                <a:gd name="T10" fmla="*/ 58 w 58"/>
                <a:gd name="T11" fmla="*/ 225 h 231"/>
                <a:gd name="T12" fmla="*/ 53 w 58"/>
                <a:gd name="T13" fmla="*/ 0 h 231"/>
                <a:gd name="T14" fmla="*/ 0 w 58"/>
                <a:gd name="T15" fmla="*/ 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31">
                  <a:moveTo>
                    <a:pt x="0" y="2"/>
                  </a:moveTo>
                  <a:cubicBezTo>
                    <a:pt x="15" y="197"/>
                    <a:pt x="15" y="197"/>
                    <a:pt x="15" y="197"/>
                  </a:cubicBezTo>
                  <a:cubicBezTo>
                    <a:pt x="15" y="197"/>
                    <a:pt x="15" y="201"/>
                    <a:pt x="12" y="204"/>
                  </a:cubicBezTo>
                  <a:cubicBezTo>
                    <a:pt x="10" y="207"/>
                    <a:pt x="10" y="211"/>
                    <a:pt x="11" y="213"/>
                  </a:cubicBezTo>
                  <a:cubicBezTo>
                    <a:pt x="12" y="216"/>
                    <a:pt x="22" y="231"/>
                    <a:pt x="44" y="230"/>
                  </a:cubicBezTo>
                  <a:cubicBezTo>
                    <a:pt x="50" y="230"/>
                    <a:pt x="57" y="227"/>
                    <a:pt x="58" y="225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145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1111">
              <a:extLst>
                <a:ext uri="{FF2B5EF4-FFF2-40B4-BE49-F238E27FC236}">
                  <a16:creationId xmlns:a16="http://schemas.microsoft.com/office/drawing/2014/main" xmlns="" id="{695F2D2C-12B3-46D3-82D7-B28EDEEF8E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7853" y="3699174"/>
              <a:ext cx="120128" cy="226492"/>
            </a:xfrm>
            <a:custGeom>
              <a:avLst/>
              <a:gdLst>
                <a:gd name="T0" fmla="*/ 33 w 96"/>
                <a:gd name="T1" fmla="*/ 11 h 181"/>
                <a:gd name="T2" fmla="*/ 7 w 96"/>
                <a:gd name="T3" fmla="*/ 74 h 181"/>
                <a:gd name="T4" fmla="*/ 0 w 96"/>
                <a:gd name="T5" fmla="*/ 164 h 181"/>
                <a:gd name="T6" fmla="*/ 5 w 96"/>
                <a:gd name="T7" fmla="*/ 172 h 181"/>
                <a:gd name="T8" fmla="*/ 59 w 96"/>
                <a:gd name="T9" fmla="*/ 177 h 181"/>
                <a:gd name="T10" fmla="*/ 84 w 96"/>
                <a:gd name="T11" fmla="*/ 166 h 181"/>
                <a:gd name="T12" fmla="*/ 91 w 96"/>
                <a:gd name="T13" fmla="*/ 50 h 181"/>
                <a:gd name="T14" fmla="*/ 92 w 96"/>
                <a:gd name="T15" fmla="*/ 3 h 181"/>
                <a:gd name="T16" fmla="*/ 85 w 96"/>
                <a:gd name="T17" fmla="*/ 2 h 181"/>
                <a:gd name="T18" fmla="*/ 52 w 96"/>
                <a:gd name="T19" fmla="*/ 8 h 181"/>
                <a:gd name="T20" fmla="*/ 33 w 96"/>
                <a:gd name="T21" fmla="*/ 1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81">
                  <a:moveTo>
                    <a:pt x="33" y="11"/>
                  </a:moveTo>
                  <a:cubicBezTo>
                    <a:pt x="26" y="15"/>
                    <a:pt x="13" y="36"/>
                    <a:pt x="7" y="74"/>
                  </a:cubicBezTo>
                  <a:cubicBezTo>
                    <a:pt x="2" y="105"/>
                    <a:pt x="0" y="164"/>
                    <a:pt x="0" y="164"/>
                  </a:cubicBezTo>
                  <a:cubicBezTo>
                    <a:pt x="0" y="169"/>
                    <a:pt x="1" y="170"/>
                    <a:pt x="5" y="172"/>
                  </a:cubicBezTo>
                  <a:cubicBezTo>
                    <a:pt x="12" y="175"/>
                    <a:pt x="34" y="181"/>
                    <a:pt x="59" y="177"/>
                  </a:cubicBezTo>
                  <a:cubicBezTo>
                    <a:pt x="65" y="176"/>
                    <a:pt x="82" y="172"/>
                    <a:pt x="84" y="166"/>
                  </a:cubicBezTo>
                  <a:cubicBezTo>
                    <a:pt x="84" y="166"/>
                    <a:pt x="76" y="113"/>
                    <a:pt x="91" y="50"/>
                  </a:cubicBezTo>
                  <a:cubicBezTo>
                    <a:pt x="96" y="25"/>
                    <a:pt x="92" y="3"/>
                    <a:pt x="92" y="3"/>
                  </a:cubicBezTo>
                  <a:cubicBezTo>
                    <a:pt x="92" y="3"/>
                    <a:pt x="89" y="2"/>
                    <a:pt x="85" y="2"/>
                  </a:cubicBezTo>
                  <a:cubicBezTo>
                    <a:pt x="69" y="0"/>
                    <a:pt x="52" y="8"/>
                    <a:pt x="52" y="8"/>
                  </a:cubicBezTo>
                  <a:lnTo>
                    <a:pt x="33" y="11"/>
                  </a:lnTo>
                  <a:close/>
                </a:path>
              </a:pathLst>
            </a:custGeom>
            <a:solidFill>
              <a:srgbClr val="2EB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1112">
              <a:extLst>
                <a:ext uri="{FF2B5EF4-FFF2-40B4-BE49-F238E27FC236}">
                  <a16:creationId xmlns:a16="http://schemas.microsoft.com/office/drawing/2014/main" xmlns="" id="{76D60C4E-58FA-423F-989E-D0FA3B1E9C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1660" y="3581548"/>
              <a:ext cx="98856" cy="97604"/>
            </a:xfrm>
            <a:custGeom>
              <a:avLst/>
              <a:gdLst>
                <a:gd name="T0" fmla="*/ 48 w 79"/>
                <a:gd name="T1" fmla="*/ 9 h 78"/>
                <a:gd name="T2" fmla="*/ 28 w 79"/>
                <a:gd name="T3" fmla="*/ 0 h 78"/>
                <a:gd name="T4" fmla="*/ 7 w 79"/>
                <a:gd name="T5" fmla="*/ 52 h 78"/>
                <a:gd name="T6" fmla="*/ 9 w 79"/>
                <a:gd name="T7" fmla="*/ 74 h 78"/>
                <a:gd name="T8" fmla="*/ 37 w 79"/>
                <a:gd name="T9" fmla="*/ 78 h 78"/>
                <a:gd name="T10" fmla="*/ 59 w 79"/>
                <a:gd name="T11" fmla="*/ 59 h 78"/>
                <a:gd name="T12" fmla="*/ 79 w 79"/>
                <a:gd name="T13" fmla="*/ 28 h 78"/>
                <a:gd name="T14" fmla="*/ 48 w 79"/>
                <a:gd name="T15" fmla="*/ 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78">
                  <a:moveTo>
                    <a:pt x="48" y="9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0" y="66"/>
                    <a:pt x="5" y="71"/>
                    <a:pt x="9" y="74"/>
                  </a:cubicBezTo>
                  <a:cubicBezTo>
                    <a:pt x="18" y="78"/>
                    <a:pt x="31" y="78"/>
                    <a:pt x="37" y="78"/>
                  </a:cubicBezTo>
                  <a:cubicBezTo>
                    <a:pt x="50" y="77"/>
                    <a:pt x="58" y="61"/>
                    <a:pt x="59" y="59"/>
                  </a:cubicBezTo>
                  <a:cubicBezTo>
                    <a:pt x="79" y="28"/>
                    <a:pt x="79" y="28"/>
                    <a:pt x="79" y="28"/>
                  </a:cubicBezTo>
                  <a:lnTo>
                    <a:pt x="48" y="9"/>
                  </a:ln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1113">
              <a:extLst>
                <a:ext uri="{FF2B5EF4-FFF2-40B4-BE49-F238E27FC236}">
                  <a16:creationId xmlns:a16="http://schemas.microsoft.com/office/drawing/2014/main" xmlns="" id="{60B361E0-10CC-4ED9-A57C-2C61D20D12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4184" y="3570286"/>
              <a:ext cx="91348" cy="110118"/>
            </a:xfrm>
            <a:custGeom>
              <a:avLst/>
              <a:gdLst>
                <a:gd name="T0" fmla="*/ 19 w 73"/>
                <a:gd name="T1" fmla="*/ 3 h 88"/>
                <a:gd name="T2" fmla="*/ 7 w 73"/>
                <a:gd name="T3" fmla="*/ 16 h 88"/>
                <a:gd name="T4" fmla="*/ 3 w 73"/>
                <a:gd name="T5" fmla="*/ 43 h 88"/>
                <a:gd name="T6" fmla="*/ 1 w 73"/>
                <a:gd name="T7" fmla="*/ 49 h 88"/>
                <a:gd name="T8" fmla="*/ 4 w 73"/>
                <a:gd name="T9" fmla="*/ 53 h 88"/>
                <a:gd name="T10" fmla="*/ 8 w 73"/>
                <a:gd name="T11" fmla="*/ 46 h 88"/>
                <a:gd name="T12" fmla="*/ 12 w 73"/>
                <a:gd name="T13" fmla="*/ 59 h 88"/>
                <a:gd name="T14" fmla="*/ 13 w 73"/>
                <a:gd name="T15" fmla="*/ 70 h 88"/>
                <a:gd name="T16" fmla="*/ 28 w 73"/>
                <a:gd name="T17" fmla="*/ 87 h 88"/>
                <a:gd name="T18" fmla="*/ 36 w 73"/>
                <a:gd name="T19" fmla="*/ 87 h 88"/>
                <a:gd name="T20" fmla="*/ 54 w 73"/>
                <a:gd name="T21" fmla="*/ 73 h 88"/>
                <a:gd name="T22" fmla="*/ 70 w 73"/>
                <a:gd name="T23" fmla="*/ 31 h 88"/>
                <a:gd name="T24" fmla="*/ 60 w 73"/>
                <a:gd name="T25" fmla="*/ 18 h 88"/>
                <a:gd name="T26" fmla="*/ 57 w 73"/>
                <a:gd name="T27" fmla="*/ 10 h 88"/>
                <a:gd name="T28" fmla="*/ 47 w 73"/>
                <a:gd name="T29" fmla="*/ 9 h 88"/>
                <a:gd name="T30" fmla="*/ 47 w 73"/>
                <a:gd name="T31" fmla="*/ 4 h 88"/>
                <a:gd name="T32" fmla="*/ 40 w 73"/>
                <a:gd name="T33" fmla="*/ 3 h 88"/>
                <a:gd name="T34" fmla="*/ 32 w 73"/>
                <a:gd name="T35" fmla="*/ 5 h 88"/>
                <a:gd name="T36" fmla="*/ 31 w 73"/>
                <a:gd name="T37" fmla="*/ 0 h 88"/>
                <a:gd name="T38" fmla="*/ 19 w 73"/>
                <a:gd name="T3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88">
                  <a:moveTo>
                    <a:pt x="19" y="3"/>
                  </a:moveTo>
                  <a:cubicBezTo>
                    <a:pt x="10" y="6"/>
                    <a:pt x="7" y="15"/>
                    <a:pt x="7" y="16"/>
                  </a:cubicBezTo>
                  <a:cubicBezTo>
                    <a:pt x="10" y="22"/>
                    <a:pt x="5" y="38"/>
                    <a:pt x="3" y="43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1"/>
                    <a:pt x="1" y="55"/>
                    <a:pt x="4" y="53"/>
                  </a:cubicBezTo>
                  <a:cubicBezTo>
                    <a:pt x="7" y="51"/>
                    <a:pt x="6" y="47"/>
                    <a:pt x="8" y="46"/>
                  </a:cubicBezTo>
                  <a:cubicBezTo>
                    <a:pt x="10" y="45"/>
                    <a:pt x="14" y="47"/>
                    <a:pt x="12" y="5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4" y="79"/>
                    <a:pt x="21" y="85"/>
                    <a:pt x="28" y="87"/>
                  </a:cubicBezTo>
                  <a:cubicBezTo>
                    <a:pt x="28" y="87"/>
                    <a:pt x="33" y="88"/>
                    <a:pt x="36" y="87"/>
                  </a:cubicBezTo>
                  <a:cubicBezTo>
                    <a:pt x="38" y="86"/>
                    <a:pt x="50" y="76"/>
                    <a:pt x="54" y="73"/>
                  </a:cubicBezTo>
                  <a:cubicBezTo>
                    <a:pt x="68" y="60"/>
                    <a:pt x="73" y="45"/>
                    <a:pt x="70" y="31"/>
                  </a:cubicBezTo>
                  <a:cubicBezTo>
                    <a:pt x="68" y="25"/>
                    <a:pt x="62" y="19"/>
                    <a:pt x="60" y="18"/>
                  </a:cubicBezTo>
                  <a:cubicBezTo>
                    <a:pt x="51" y="11"/>
                    <a:pt x="57" y="10"/>
                    <a:pt x="57" y="10"/>
                  </a:cubicBezTo>
                  <a:cubicBezTo>
                    <a:pt x="54" y="7"/>
                    <a:pt x="49" y="9"/>
                    <a:pt x="47" y="9"/>
                  </a:cubicBezTo>
                  <a:cubicBezTo>
                    <a:pt x="39" y="9"/>
                    <a:pt x="47" y="5"/>
                    <a:pt x="47" y="4"/>
                  </a:cubicBezTo>
                  <a:cubicBezTo>
                    <a:pt x="47" y="4"/>
                    <a:pt x="45" y="2"/>
                    <a:pt x="40" y="3"/>
                  </a:cubicBezTo>
                  <a:cubicBezTo>
                    <a:pt x="38" y="4"/>
                    <a:pt x="35" y="6"/>
                    <a:pt x="32" y="5"/>
                  </a:cubicBezTo>
                  <a:cubicBezTo>
                    <a:pt x="27" y="4"/>
                    <a:pt x="31" y="0"/>
                    <a:pt x="31" y="0"/>
                  </a:cubicBezTo>
                  <a:cubicBezTo>
                    <a:pt x="28" y="0"/>
                    <a:pt x="19" y="3"/>
                    <a:pt x="19" y="3"/>
                  </a:cubicBezTo>
                  <a:close/>
                </a:path>
              </a:pathLst>
            </a:custGeom>
            <a:solidFill>
              <a:srgbClr val="633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1114">
              <a:extLst>
                <a:ext uri="{FF2B5EF4-FFF2-40B4-BE49-F238E27FC236}">
                  <a16:creationId xmlns:a16="http://schemas.microsoft.com/office/drawing/2014/main" xmlns="" id="{34939082-A823-4CC9-9E27-CCA161C824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5436" y="3627848"/>
              <a:ext cx="13765" cy="18770"/>
            </a:xfrm>
            <a:custGeom>
              <a:avLst/>
              <a:gdLst>
                <a:gd name="T0" fmla="*/ 7 w 11"/>
                <a:gd name="T1" fmla="*/ 0 h 15"/>
                <a:gd name="T2" fmla="*/ 10 w 11"/>
                <a:gd name="T3" fmla="*/ 8 h 15"/>
                <a:gd name="T4" fmla="*/ 5 w 11"/>
                <a:gd name="T5" fmla="*/ 14 h 15"/>
                <a:gd name="T6" fmla="*/ 0 w 11"/>
                <a:gd name="T7" fmla="*/ 15 h 15"/>
                <a:gd name="T8" fmla="*/ 5 w 11"/>
                <a:gd name="T9" fmla="*/ 6 h 15"/>
                <a:gd name="T10" fmla="*/ 7 w 11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5">
                  <a:moveTo>
                    <a:pt x="7" y="0"/>
                  </a:moveTo>
                  <a:cubicBezTo>
                    <a:pt x="7" y="0"/>
                    <a:pt x="11" y="3"/>
                    <a:pt x="10" y="8"/>
                  </a:cubicBezTo>
                  <a:cubicBezTo>
                    <a:pt x="9" y="12"/>
                    <a:pt x="6" y="14"/>
                    <a:pt x="5" y="14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0" y="15"/>
                    <a:pt x="5" y="7"/>
                    <a:pt x="5" y="6"/>
                  </a:cubicBezTo>
                  <a:cubicBezTo>
                    <a:pt x="6" y="4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EFC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1115">
              <a:extLst>
                <a:ext uri="{FF2B5EF4-FFF2-40B4-BE49-F238E27FC236}">
                  <a16:creationId xmlns:a16="http://schemas.microsoft.com/office/drawing/2014/main" xmlns="" id="{E5B6D0E3-0191-4413-AF0C-6B692BDB40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2933" y="3622842"/>
              <a:ext cx="13765" cy="27529"/>
            </a:xfrm>
            <a:custGeom>
              <a:avLst/>
              <a:gdLst>
                <a:gd name="T0" fmla="*/ 9 w 11"/>
                <a:gd name="T1" fmla="*/ 1 h 22"/>
                <a:gd name="T2" fmla="*/ 6 w 11"/>
                <a:gd name="T3" fmla="*/ 4 h 22"/>
                <a:gd name="T4" fmla="*/ 4 w 11"/>
                <a:gd name="T5" fmla="*/ 12 h 22"/>
                <a:gd name="T6" fmla="*/ 0 w 11"/>
                <a:gd name="T7" fmla="*/ 18 h 22"/>
                <a:gd name="T8" fmla="*/ 3 w 11"/>
                <a:gd name="T9" fmla="*/ 19 h 22"/>
                <a:gd name="T10" fmla="*/ 9 w 11"/>
                <a:gd name="T11" fmla="*/ 12 h 22"/>
                <a:gd name="T12" fmla="*/ 9 w 11"/>
                <a:gd name="T1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2">
                  <a:moveTo>
                    <a:pt x="9" y="1"/>
                  </a:moveTo>
                  <a:cubicBezTo>
                    <a:pt x="9" y="1"/>
                    <a:pt x="6" y="0"/>
                    <a:pt x="6" y="4"/>
                  </a:cubicBezTo>
                  <a:cubicBezTo>
                    <a:pt x="6" y="8"/>
                    <a:pt x="5" y="10"/>
                    <a:pt x="4" y="12"/>
                  </a:cubicBezTo>
                  <a:cubicBezTo>
                    <a:pt x="3" y="13"/>
                    <a:pt x="0" y="18"/>
                    <a:pt x="0" y="18"/>
                  </a:cubicBezTo>
                  <a:cubicBezTo>
                    <a:pt x="0" y="18"/>
                    <a:pt x="0" y="22"/>
                    <a:pt x="3" y="19"/>
                  </a:cubicBezTo>
                  <a:cubicBezTo>
                    <a:pt x="5" y="18"/>
                    <a:pt x="7" y="15"/>
                    <a:pt x="9" y="12"/>
                  </a:cubicBezTo>
                  <a:cubicBezTo>
                    <a:pt x="10" y="10"/>
                    <a:pt x="11" y="2"/>
                    <a:pt x="9" y="1"/>
                  </a:cubicBezTo>
                  <a:close/>
                </a:path>
              </a:pathLst>
            </a:custGeom>
            <a:solidFill>
              <a:srgbClr val="FFE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1116">
              <a:extLst>
                <a:ext uri="{FF2B5EF4-FFF2-40B4-BE49-F238E27FC236}">
                  <a16:creationId xmlns:a16="http://schemas.microsoft.com/office/drawing/2014/main" xmlns="" id="{0A1A11E8-25AA-4561-8D69-01C4F8FE87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6548" y="3569035"/>
              <a:ext cx="21273" cy="45048"/>
            </a:xfrm>
            <a:custGeom>
              <a:avLst/>
              <a:gdLst>
                <a:gd name="T0" fmla="*/ 2 w 17"/>
                <a:gd name="T1" fmla="*/ 27 h 36"/>
                <a:gd name="T2" fmla="*/ 9 w 17"/>
                <a:gd name="T3" fmla="*/ 16 h 36"/>
                <a:gd name="T4" fmla="*/ 9 w 17"/>
                <a:gd name="T5" fmla="*/ 4 h 36"/>
                <a:gd name="T6" fmla="*/ 15 w 17"/>
                <a:gd name="T7" fmla="*/ 1 h 36"/>
                <a:gd name="T8" fmla="*/ 17 w 17"/>
                <a:gd name="T9" fmla="*/ 18 h 36"/>
                <a:gd name="T10" fmla="*/ 8 w 17"/>
                <a:gd name="T11" fmla="*/ 35 h 36"/>
                <a:gd name="T12" fmla="*/ 2 w 17"/>
                <a:gd name="T13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6">
                  <a:moveTo>
                    <a:pt x="2" y="27"/>
                  </a:moveTo>
                  <a:cubicBezTo>
                    <a:pt x="0" y="23"/>
                    <a:pt x="5" y="18"/>
                    <a:pt x="9" y="16"/>
                  </a:cubicBezTo>
                  <a:cubicBezTo>
                    <a:pt x="10" y="16"/>
                    <a:pt x="8" y="7"/>
                    <a:pt x="9" y="4"/>
                  </a:cubicBezTo>
                  <a:cubicBezTo>
                    <a:pt x="10" y="0"/>
                    <a:pt x="14" y="0"/>
                    <a:pt x="15" y="1"/>
                  </a:cubicBezTo>
                  <a:cubicBezTo>
                    <a:pt x="16" y="2"/>
                    <a:pt x="17" y="15"/>
                    <a:pt x="17" y="18"/>
                  </a:cubicBezTo>
                  <a:cubicBezTo>
                    <a:pt x="17" y="27"/>
                    <a:pt x="12" y="33"/>
                    <a:pt x="8" y="35"/>
                  </a:cubicBezTo>
                  <a:cubicBezTo>
                    <a:pt x="4" y="36"/>
                    <a:pt x="3" y="32"/>
                    <a:pt x="2" y="27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1117">
              <a:extLst>
                <a:ext uri="{FF2B5EF4-FFF2-40B4-BE49-F238E27FC236}">
                  <a16:creationId xmlns:a16="http://schemas.microsoft.com/office/drawing/2014/main" xmlns="" id="{3C86FCBB-E2E1-46BE-886E-530FE3DFA6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94024" y="3554019"/>
              <a:ext cx="36289" cy="67572"/>
            </a:xfrm>
            <a:custGeom>
              <a:avLst/>
              <a:gdLst>
                <a:gd name="T0" fmla="*/ 21 w 29"/>
                <a:gd name="T1" fmla="*/ 52 h 54"/>
                <a:gd name="T2" fmla="*/ 29 w 29"/>
                <a:gd name="T3" fmla="*/ 44 h 54"/>
                <a:gd name="T4" fmla="*/ 28 w 29"/>
                <a:gd name="T5" fmla="*/ 29 h 54"/>
                <a:gd name="T6" fmla="*/ 28 w 29"/>
                <a:gd name="T7" fmla="*/ 27 h 54"/>
                <a:gd name="T8" fmla="*/ 19 w 29"/>
                <a:gd name="T9" fmla="*/ 10 h 54"/>
                <a:gd name="T10" fmla="*/ 10 w 29"/>
                <a:gd name="T11" fmla="*/ 4 h 54"/>
                <a:gd name="T12" fmla="*/ 8 w 29"/>
                <a:gd name="T13" fmla="*/ 8 h 54"/>
                <a:gd name="T14" fmla="*/ 1 w 29"/>
                <a:gd name="T15" fmla="*/ 19 h 54"/>
                <a:gd name="T16" fmla="*/ 5 w 29"/>
                <a:gd name="T17" fmla="*/ 36 h 54"/>
                <a:gd name="T18" fmla="*/ 21 w 29"/>
                <a:gd name="T1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54">
                  <a:moveTo>
                    <a:pt x="21" y="52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6" y="0"/>
                    <a:pt x="10" y="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0" y="11"/>
                    <a:pt x="1" y="19"/>
                    <a:pt x="1" y="19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7" y="41"/>
                    <a:pt x="15" y="54"/>
                    <a:pt x="21" y="52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1118">
              <a:extLst>
                <a:ext uri="{FF2B5EF4-FFF2-40B4-BE49-F238E27FC236}">
                  <a16:creationId xmlns:a16="http://schemas.microsoft.com/office/drawing/2014/main" xmlns="" id="{801D3934-B966-4EE5-9FF8-0FD25DD8E8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0292" y="3600318"/>
              <a:ext cx="147658" cy="156417"/>
            </a:xfrm>
            <a:custGeom>
              <a:avLst/>
              <a:gdLst>
                <a:gd name="T0" fmla="*/ 0 w 118"/>
                <a:gd name="T1" fmla="*/ 10 h 125"/>
                <a:gd name="T2" fmla="*/ 31 w 118"/>
                <a:gd name="T3" fmla="*/ 91 h 125"/>
                <a:gd name="T4" fmla="*/ 89 w 118"/>
                <a:gd name="T5" fmla="*/ 119 h 125"/>
                <a:gd name="T6" fmla="*/ 116 w 118"/>
                <a:gd name="T7" fmla="*/ 111 h 125"/>
                <a:gd name="T8" fmla="*/ 101 w 118"/>
                <a:gd name="T9" fmla="*/ 91 h 125"/>
                <a:gd name="T10" fmla="*/ 48 w 118"/>
                <a:gd name="T11" fmla="*/ 70 h 125"/>
                <a:gd name="T12" fmla="*/ 15 w 118"/>
                <a:gd name="T13" fmla="*/ 4 h 125"/>
                <a:gd name="T14" fmla="*/ 0 w 118"/>
                <a:gd name="T15" fmla="*/ 1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5">
                  <a:moveTo>
                    <a:pt x="0" y="10"/>
                  </a:moveTo>
                  <a:cubicBezTo>
                    <a:pt x="0" y="10"/>
                    <a:pt x="15" y="75"/>
                    <a:pt x="31" y="91"/>
                  </a:cubicBezTo>
                  <a:cubicBezTo>
                    <a:pt x="40" y="100"/>
                    <a:pt x="89" y="119"/>
                    <a:pt x="89" y="119"/>
                  </a:cubicBezTo>
                  <a:cubicBezTo>
                    <a:pt x="89" y="119"/>
                    <a:pt x="112" y="125"/>
                    <a:pt x="116" y="111"/>
                  </a:cubicBezTo>
                  <a:cubicBezTo>
                    <a:pt x="118" y="103"/>
                    <a:pt x="115" y="95"/>
                    <a:pt x="101" y="91"/>
                  </a:cubicBezTo>
                  <a:cubicBezTo>
                    <a:pt x="92" y="88"/>
                    <a:pt x="48" y="70"/>
                    <a:pt x="48" y="70"/>
                  </a:cubicBezTo>
                  <a:cubicBezTo>
                    <a:pt x="48" y="70"/>
                    <a:pt x="21" y="26"/>
                    <a:pt x="15" y="4"/>
                  </a:cubicBezTo>
                  <a:cubicBezTo>
                    <a:pt x="15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E8C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1119">
              <a:extLst>
                <a:ext uri="{FF2B5EF4-FFF2-40B4-BE49-F238E27FC236}">
                  <a16:creationId xmlns:a16="http://schemas.microsoft.com/office/drawing/2014/main" xmlns="" id="{3B8588C9-3330-4FA9-B7AD-79AAD99C45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6612" y="3691666"/>
              <a:ext cx="86343" cy="65069"/>
            </a:xfrm>
            <a:custGeom>
              <a:avLst/>
              <a:gdLst>
                <a:gd name="T0" fmla="*/ 66 w 69"/>
                <a:gd name="T1" fmla="*/ 38 h 52"/>
                <a:gd name="T2" fmla="*/ 32 w 69"/>
                <a:gd name="T3" fmla="*/ 48 h 52"/>
                <a:gd name="T4" fmla="*/ 4 w 69"/>
                <a:gd name="T5" fmla="*/ 42 h 52"/>
                <a:gd name="T6" fmla="*/ 1 w 69"/>
                <a:gd name="T7" fmla="*/ 23 h 52"/>
                <a:gd name="T8" fmla="*/ 7 w 69"/>
                <a:gd name="T9" fmla="*/ 0 h 52"/>
                <a:gd name="T10" fmla="*/ 49 w 69"/>
                <a:gd name="T11" fmla="*/ 10 h 52"/>
                <a:gd name="T12" fmla="*/ 66 w 69"/>
                <a:gd name="T13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52">
                  <a:moveTo>
                    <a:pt x="66" y="38"/>
                  </a:moveTo>
                  <a:cubicBezTo>
                    <a:pt x="62" y="52"/>
                    <a:pt x="32" y="48"/>
                    <a:pt x="32" y="48"/>
                  </a:cubicBezTo>
                  <a:cubicBezTo>
                    <a:pt x="32" y="48"/>
                    <a:pt x="10" y="44"/>
                    <a:pt x="4" y="42"/>
                  </a:cubicBezTo>
                  <a:cubicBezTo>
                    <a:pt x="4" y="42"/>
                    <a:pt x="0" y="33"/>
                    <a:pt x="1" y="23"/>
                  </a:cubicBezTo>
                  <a:cubicBezTo>
                    <a:pt x="3" y="10"/>
                    <a:pt x="7" y="0"/>
                    <a:pt x="7" y="0"/>
                  </a:cubicBezTo>
                  <a:cubicBezTo>
                    <a:pt x="16" y="2"/>
                    <a:pt x="45" y="9"/>
                    <a:pt x="49" y="10"/>
                  </a:cubicBezTo>
                  <a:cubicBezTo>
                    <a:pt x="61" y="13"/>
                    <a:pt x="69" y="26"/>
                    <a:pt x="66" y="38"/>
                  </a:cubicBezTo>
                  <a:close/>
                </a:path>
              </a:pathLst>
            </a:custGeom>
            <a:solidFill>
              <a:srgbClr val="43C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1120">
              <a:extLst>
                <a:ext uri="{FF2B5EF4-FFF2-40B4-BE49-F238E27FC236}">
                  <a16:creationId xmlns:a16="http://schemas.microsoft.com/office/drawing/2014/main" xmlns="" id="{00B92184-7712-45D0-9737-A81A539DE8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80366" y="4159666"/>
              <a:ext cx="6257" cy="18770"/>
            </a:xfrm>
            <a:custGeom>
              <a:avLst/>
              <a:gdLst>
                <a:gd name="T0" fmla="*/ 2 w 5"/>
                <a:gd name="T1" fmla="*/ 15 h 15"/>
                <a:gd name="T2" fmla="*/ 1 w 5"/>
                <a:gd name="T3" fmla="*/ 14 h 15"/>
                <a:gd name="T4" fmla="*/ 1 w 5"/>
                <a:gd name="T5" fmla="*/ 4 h 15"/>
                <a:gd name="T6" fmla="*/ 3 w 5"/>
                <a:gd name="T7" fmla="*/ 0 h 15"/>
                <a:gd name="T8" fmla="*/ 5 w 5"/>
                <a:gd name="T9" fmla="*/ 1 h 15"/>
                <a:gd name="T10" fmla="*/ 4 w 5"/>
                <a:gd name="T11" fmla="*/ 3 h 15"/>
                <a:gd name="T12" fmla="*/ 3 w 5"/>
                <a:gd name="T13" fmla="*/ 5 h 15"/>
                <a:gd name="T14" fmla="*/ 3 w 5"/>
                <a:gd name="T15" fmla="*/ 13 h 15"/>
                <a:gd name="T16" fmla="*/ 2 w 5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5">
                  <a:moveTo>
                    <a:pt x="2" y="15"/>
                  </a:moveTo>
                  <a:cubicBezTo>
                    <a:pt x="1" y="15"/>
                    <a:pt x="1" y="14"/>
                    <a:pt x="1" y="14"/>
                  </a:cubicBezTo>
                  <a:cubicBezTo>
                    <a:pt x="0" y="12"/>
                    <a:pt x="0" y="9"/>
                    <a:pt x="1" y="4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2" y="8"/>
                    <a:pt x="2" y="11"/>
                    <a:pt x="3" y="13"/>
                  </a:cubicBezTo>
                  <a:cubicBezTo>
                    <a:pt x="3" y="14"/>
                    <a:pt x="3" y="14"/>
                    <a:pt x="2" y="15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1121">
              <a:extLst>
                <a:ext uri="{FF2B5EF4-FFF2-40B4-BE49-F238E27FC236}">
                  <a16:creationId xmlns:a16="http://schemas.microsoft.com/office/drawing/2014/main" xmlns="" id="{690DA05E-C41A-409E-9689-51C5D3AB2A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2858" y="4160917"/>
              <a:ext cx="8760" cy="16268"/>
            </a:xfrm>
            <a:custGeom>
              <a:avLst/>
              <a:gdLst>
                <a:gd name="T0" fmla="*/ 1 w 7"/>
                <a:gd name="T1" fmla="*/ 13 h 13"/>
                <a:gd name="T2" fmla="*/ 0 w 7"/>
                <a:gd name="T3" fmla="*/ 12 h 13"/>
                <a:gd name="T4" fmla="*/ 3 w 7"/>
                <a:gd name="T5" fmla="*/ 3 h 13"/>
                <a:gd name="T6" fmla="*/ 6 w 7"/>
                <a:gd name="T7" fmla="*/ 0 h 13"/>
                <a:gd name="T8" fmla="*/ 7 w 7"/>
                <a:gd name="T9" fmla="*/ 1 h 13"/>
                <a:gd name="T10" fmla="*/ 6 w 7"/>
                <a:gd name="T11" fmla="*/ 3 h 13"/>
                <a:gd name="T12" fmla="*/ 4 w 7"/>
                <a:gd name="T13" fmla="*/ 4 h 13"/>
                <a:gd name="T14" fmla="*/ 2 w 7"/>
                <a:gd name="T15" fmla="*/ 12 h 13"/>
                <a:gd name="T16" fmla="*/ 1 w 7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1" y="13"/>
                  </a:moveTo>
                  <a:cubicBezTo>
                    <a:pt x="0" y="13"/>
                    <a:pt x="0" y="13"/>
                    <a:pt x="0" y="12"/>
                  </a:cubicBezTo>
                  <a:cubicBezTo>
                    <a:pt x="0" y="11"/>
                    <a:pt x="0" y="7"/>
                    <a:pt x="3" y="3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7"/>
                    <a:pt x="2" y="10"/>
                    <a:pt x="2" y="12"/>
                  </a:cubicBezTo>
                  <a:cubicBezTo>
                    <a:pt x="2" y="13"/>
                    <a:pt x="2" y="13"/>
                    <a:pt x="1" y="13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1122">
              <a:extLst>
                <a:ext uri="{FF2B5EF4-FFF2-40B4-BE49-F238E27FC236}">
                  <a16:creationId xmlns:a16="http://schemas.microsoft.com/office/drawing/2014/main" xmlns="" id="{04C6F40E-51A3-4198-8DFD-0B899870CB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5350" y="4162168"/>
              <a:ext cx="8760" cy="15016"/>
            </a:xfrm>
            <a:custGeom>
              <a:avLst/>
              <a:gdLst>
                <a:gd name="T0" fmla="*/ 1 w 7"/>
                <a:gd name="T1" fmla="*/ 12 h 12"/>
                <a:gd name="T2" fmla="*/ 0 w 7"/>
                <a:gd name="T3" fmla="*/ 11 h 12"/>
                <a:gd name="T4" fmla="*/ 3 w 7"/>
                <a:gd name="T5" fmla="*/ 3 h 12"/>
                <a:gd name="T6" fmla="*/ 6 w 7"/>
                <a:gd name="T7" fmla="*/ 0 h 12"/>
                <a:gd name="T8" fmla="*/ 7 w 7"/>
                <a:gd name="T9" fmla="*/ 1 h 12"/>
                <a:gd name="T10" fmla="*/ 6 w 7"/>
                <a:gd name="T11" fmla="*/ 2 h 12"/>
                <a:gd name="T12" fmla="*/ 5 w 7"/>
                <a:gd name="T13" fmla="*/ 4 h 12"/>
                <a:gd name="T14" fmla="*/ 2 w 7"/>
                <a:gd name="T15" fmla="*/ 11 h 12"/>
                <a:gd name="T16" fmla="*/ 1 w 7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2">
                  <a:moveTo>
                    <a:pt x="1" y="12"/>
                  </a:moveTo>
                  <a:cubicBezTo>
                    <a:pt x="1" y="12"/>
                    <a:pt x="0" y="12"/>
                    <a:pt x="0" y="11"/>
                  </a:cubicBezTo>
                  <a:cubicBezTo>
                    <a:pt x="0" y="10"/>
                    <a:pt x="0" y="6"/>
                    <a:pt x="3" y="3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1"/>
                    <a:pt x="7" y="2"/>
                    <a:pt x="6" y="2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3" y="7"/>
                    <a:pt x="2" y="10"/>
                    <a:pt x="2" y="11"/>
                  </a:cubicBezTo>
                  <a:cubicBezTo>
                    <a:pt x="2" y="12"/>
                    <a:pt x="2" y="12"/>
                    <a:pt x="1" y="12"/>
                  </a:cubicBez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1123">
              <a:extLst>
                <a:ext uri="{FF2B5EF4-FFF2-40B4-BE49-F238E27FC236}">
                  <a16:creationId xmlns:a16="http://schemas.microsoft.com/office/drawing/2014/main" xmlns="" id="{F1971312-2723-42DA-8A9C-E23329D396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40324" y="4164671"/>
              <a:ext cx="23776" cy="26278"/>
            </a:xfrm>
            <a:custGeom>
              <a:avLst/>
              <a:gdLst>
                <a:gd name="T0" fmla="*/ 16 w 19"/>
                <a:gd name="T1" fmla="*/ 1 h 21"/>
                <a:gd name="T2" fmla="*/ 0 w 19"/>
                <a:gd name="T3" fmla="*/ 11 h 21"/>
                <a:gd name="T4" fmla="*/ 0 w 19"/>
                <a:gd name="T5" fmla="*/ 15 h 21"/>
                <a:gd name="T6" fmla="*/ 7 w 19"/>
                <a:gd name="T7" fmla="*/ 21 h 21"/>
                <a:gd name="T8" fmla="*/ 9 w 19"/>
                <a:gd name="T9" fmla="*/ 20 h 21"/>
                <a:gd name="T10" fmla="*/ 11 w 19"/>
                <a:gd name="T11" fmla="*/ 9 h 21"/>
                <a:gd name="T12" fmla="*/ 19 w 19"/>
                <a:gd name="T13" fmla="*/ 0 h 21"/>
                <a:gd name="T14" fmla="*/ 16 w 19"/>
                <a:gd name="T1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9" y="1"/>
                    <a:pt x="2" y="5"/>
                    <a:pt x="0" y="11"/>
                  </a:cubicBezTo>
                  <a:cubicBezTo>
                    <a:pt x="0" y="11"/>
                    <a:pt x="0" y="14"/>
                    <a:pt x="0" y="15"/>
                  </a:cubicBezTo>
                  <a:cubicBezTo>
                    <a:pt x="1" y="18"/>
                    <a:pt x="3" y="20"/>
                    <a:pt x="7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10" y="13"/>
                    <a:pt x="11" y="9"/>
                  </a:cubicBezTo>
                  <a:cubicBezTo>
                    <a:pt x="14" y="3"/>
                    <a:pt x="17" y="1"/>
                    <a:pt x="19" y="0"/>
                  </a:cubicBezTo>
                  <a:cubicBezTo>
                    <a:pt x="17" y="1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4973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1124">
              <a:extLst>
                <a:ext uri="{FF2B5EF4-FFF2-40B4-BE49-F238E27FC236}">
                  <a16:creationId xmlns:a16="http://schemas.microsoft.com/office/drawing/2014/main" xmlns="" id="{51297085-9EC2-48A0-8626-1A06788E26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40324" y="4180938"/>
              <a:ext cx="103861" cy="25027"/>
            </a:xfrm>
            <a:custGeom>
              <a:avLst/>
              <a:gdLst>
                <a:gd name="T0" fmla="*/ 83 w 83"/>
                <a:gd name="T1" fmla="*/ 6 h 20"/>
                <a:gd name="T2" fmla="*/ 66 w 83"/>
                <a:gd name="T3" fmla="*/ 14 h 20"/>
                <a:gd name="T4" fmla="*/ 58 w 83"/>
                <a:gd name="T5" fmla="*/ 13 h 20"/>
                <a:gd name="T6" fmla="*/ 28 w 83"/>
                <a:gd name="T7" fmla="*/ 10 h 20"/>
                <a:gd name="T8" fmla="*/ 7 w 83"/>
                <a:gd name="T9" fmla="*/ 5 h 20"/>
                <a:gd name="T10" fmla="*/ 0 w 83"/>
                <a:gd name="T11" fmla="*/ 0 h 20"/>
                <a:gd name="T12" fmla="*/ 0 w 83"/>
                <a:gd name="T13" fmla="*/ 6 h 20"/>
                <a:gd name="T14" fmla="*/ 8 w 83"/>
                <a:gd name="T15" fmla="*/ 12 h 20"/>
                <a:gd name="T16" fmla="*/ 51 w 83"/>
                <a:gd name="T17" fmla="*/ 18 h 20"/>
                <a:gd name="T18" fmla="*/ 66 w 83"/>
                <a:gd name="T19" fmla="*/ 19 h 20"/>
                <a:gd name="T20" fmla="*/ 83 w 83"/>
                <a:gd name="T21" fmla="*/ 12 h 20"/>
                <a:gd name="T22" fmla="*/ 83 w 83"/>
                <a:gd name="T2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20">
                  <a:moveTo>
                    <a:pt x="83" y="6"/>
                  </a:moveTo>
                  <a:cubicBezTo>
                    <a:pt x="83" y="7"/>
                    <a:pt x="82" y="15"/>
                    <a:pt x="66" y="14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15" y="8"/>
                    <a:pt x="7" y="5"/>
                    <a:pt x="7" y="5"/>
                  </a:cubicBezTo>
                  <a:cubicBezTo>
                    <a:pt x="3" y="4"/>
                    <a:pt x="0" y="2"/>
                    <a:pt x="0" y="0"/>
                  </a:cubicBezTo>
                  <a:cubicBezTo>
                    <a:pt x="0" y="1"/>
                    <a:pt x="0" y="5"/>
                    <a:pt x="0" y="6"/>
                  </a:cubicBezTo>
                  <a:cubicBezTo>
                    <a:pt x="0" y="7"/>
                    <a:pt x="2" y="10"/>
                    <a:pt x="8" y="12"/>
                  </a:cubicBezTo>
                  <a:cubicBezTo>
                    <a:pt x="20" y="15"/>
                    <a:pt x="32" y="16"/>
                    <a:pt x="51" y="18"/>
                  </a:cubicBezTo>
                  <a:cubicBezTo>
                    <a:pt x="51" y="18"/>
                    <a:pt x="60" y="19"/>
                    <a:pt x="66" y="19"/>
                  </a:cubicBezTo>
                  <a:cubicBezTo>
                    <a:pt x="80" y="20"/>
                    <a:pt x="83" y="14"/>
                    <a:pt x="83" y="12"/>
                  </a:cubicBezTo>
                  <a:lnTo>
                    <a:pt x="83" y="6"/>
                  </a:lnTo>
                  <a:close/>
                </a:path>
              </a:pathLst>
            </a:custGeom>
            <a:solidFill>
              <a:srgbClr val="D5D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1125">
              <a:extLst>
                <a:ext uri="{FF2B5EF4-FFF2-40B4-BE49-F238E27FC236}">
                  <a16:creationId xmlns:a16="http://schemas.microsoft.com/office/drawing/2014/main" xmlns="" id="{3F35CDE9-8560-4273-BE5D-E7D077FE1E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37362" y="3594062"/>
              <a:ext cx="108867" cy="148909"/>
            </a:xfrm>
            <a:custGeom>
              <a:avLst/>
              <a:gdLst>
                <a:gd name="T0" fmla="*/ 46 w 87"/>
                <a:gd name="T1" fmla="*/ 17 h 119"/>
                <a:gd name="T2" fmla="*/ 4 w 87"/>
                <a:gd name="T3" fmla="*/ 79 h 119"/>
                <a:gd name="T4" fmla="*/ 13 w 87"/>
                <a:gd name="T5" fmla="*/ 104 h 119"/>
                <a:gd name="T6" fmla="*/ 87 w 87"/>
                <a:gd name="T7" fmla="*/ 119 h 119"/>
                <a:gd name="T8" fmla="*/ 81 w 87"/>
                <a:gd name="T9" fmla="*/ 101 h 119"/>
                <a:gd name="T10" fmla="*/ 37 w 87"/>
                <a:gd name="T11" fmla="*/ 81 h 119"/>
                <a:gd name="T12" fmla="*/ 64 w 87"/>
                <a:gd name="T13" fmla="*/ 48 h 119"/>
                <a:gd name="T14" fmla="*/ 46 w 87"/>
                <a:gd name="T15" fmla="*/ 1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19">
                  <a:moveTo>
                    <a:pt x="46" y="17"/>
                  </a:moveTo>
                  <a:cubicBezTo>
                    <a:pt x="46" y="17"/>
                    <a:pt x="8" y="72"/>
                    <a:pt x="4" y="79"/>
                  </a:cubicBezTo>
                  <a:cubicBezTo>
                    <a:pt x="0" y="87"/>
                    <a:pt x="2" y="100"/>
                    <a:pt x="13" y="104"/>
                  </a:cubicBezTo>
                  <a:cubicBezTo>
                    <a:pt x="25" y="108"/>
                    <a:pt x="87" y="119"/>
                    <a:pt x="87" y="119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5" y="0"/>
                    <a:pt x="46" y="17"/>
                  </a:cubicBezTo>
                  <a:close/>
                </a:path>
              </a:pathLst>
            </a:custGeom>
            <a:solidFill>
              <a:srgbClr val="5B3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1126">
              <a:extLst>
                <a:ext uri="{FF2B5EF4-FFF2-40B4-BE49-F238E27FC236}">
                  <a16:creationId xmlns:a16="http://schemas.microsoft.com/office/drawing/2014/main" xmlns="" id="{BA865968-B8CD-44B6-AC5F-814D776293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62388" y="4024521"/>
              <a:ext cx="297818" cy="95102"/>
            </a:xfrm>
            <a:custGeom>
              <a:avLst/>
              <a:gdLst>
                <a:gd name="T0" fmla="*/ 104 w 238"/>
                <a:gd name="T1" fmla="*/ 0 h 76"/>
                <a:gd name="T2" fmla="*/ 96 w 238"/>
                <a:gd name="T3" fmla="*/ 0 h 76"/>
                <a:gd name="T4" fmla="*/ 8 w 238"/>
                <a:gd name="T5" fmla="*/ 44 h 76"/>
                <a:gd name="T6" fmla="*/ 106 w 238"/>
                <a:gd name="T7" fmla="*/ 76 h 76"/>
                <a:gd name="T8" fmla="*/ 120 w 238"/>
                <a:gd name="T9" fmla="*/ 76 h 76"/>
                <a:gd name="T10" fmla="*/ 219 w 238"/>
                <a:gd name="T11" fmla="*/ 54 h 76"/>
                <a:gd name="T12" fmla="*/ 200 w 238"/>
                <a:gd name="T13" fmla="*/ 32 h 76"/>
                <a:gd name="T14" fmla="*/ 142 w 238"/>
                <a:gd name="T15" fmla="*/ 18 h 76"/>
                <a:gd name="T16" fmla="*/ 104 w 238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76">
                  <a:moveTo>
                    <a:pt x="104" y="0"/>
                  </a:moveTo>
                  <a:cubicBezTo>
                    <a:pt x="101" y="0"/>
                    <a:pt x="98" y="0"/>
                    <a:pt x="96" y="0"/>
                  </a:cubicBezTo>
                  <a:cubicBezTo>
                    <a:pt x="65" y="4"/>
                    <a:pt x="0" y="12"/>
                    <a:pt x="8" y="44"/>
                  </a:cubicBezTo>
                  <a:cubicBezTo>
                    <a:pt x="14" y="62"/>
                    <a:pt x="53" y="76"/>
                    <a:pt x="106" y="76"/>
                  </a:cubicBezTo>
                  <a:cubicBezTo>
                    <a:pt x="110" y="76"/>
                    <a:pt x="115" y="76"/>
                    <a:pt x="120" y="76"/>
                  </a:cubicBezTo>
                  <a:cubicBezTo>
                    <a:pt x="162" y="74"/>
                    <a:pt x="206" y="63"/>
                    <a:pt x="219" y="54"/>
                  </a:cubicBezTo>
                  <a:cubicBezTo>
                    <a:pt x="238" y="41"/>
                    <a:pt x="207" y="35"/>
                    <a:pt x="200" y="32"/>
                  </a:cubicBezTo>
                  <a:cubicBezTo>
                    <a:pt x="186" y="27"/>
                    <a:pt x="120" y="37"/>
                    <a:pt x="142" y="18"/>
                  </a:cubicBezTo>
                  <a:cubicBezTo>
                    <a:pt x="153" y="7"/>
                    <a:pt x="126" y="0"/>
                    <a:pt x="104" y="0"/>
                  </a:cubicBezTo>
                </a:path>
              </a:pathLst>
            </a:custGeom>
            <a:solidFill>
              <a:srgbClr val="C386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1127">
              <a:extLst>
                <a:ext uri="{FF2B5EF4-FFF2-40B4-BE49-F238E27FC236}">
                  <a16:creationId xmlns:a16="http://schemas.microsoft.com/office/drawing/2014/main" xmlns="" id="{5D833F6E-41E4-43EA-9879-862D1ABA2F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8881" y="3711687"/>
              <a:ext cx="60064" cy="41294"/>
            </a:xfrm>
            <a:custGeom>
              <a:avLst/>
              <a:gdLst>
                <a:gd name="T0" fmla="*/ 5 w 48"/>
                <a:gd name="T1" fmla="*/ 16 h 33"/>
                <a:gd name="T2" fmla="*/ 9 w 48"/>
                <a:gd name="T3" fmla="*/ 22 h 33"/>
                <a:gd name="T4" fmla="*/ 35 w 48"/>
                <a:gd name="T5" fmla="*/ 24 h 33"/>
                <a:gd name="T6" fmla="*/ 43 w 48"/>
                <a:gd name="T7" fmla="*/ 28 h 33"/>
                <a:gd name="T8" fmla="*/ 43 w 48"/>
                <a:gd name="T9" fmla="*/ 12 h 33"/>
                <a:gd name="T10" fmla="*/ 26 w 48"/>
                <a:gd name="T11" fmla="*/ 1 h 33"/>
                <a:gd name="T12" fmla="*/ 0 w 48"/>
                <a:gd name="T13" fmla="*/ 1 h 33"/>
                <a:gd name="T14" fmla="*/ 5 w 48"/>
                <a:gd name="T1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33">
                  <a:moveTo>
                    <a:pt x="5" y="16"/>
                  </a:moveTo>
                  <a:cubicBezTo>
                    <a:pt x="5" y="16"/>
                    <a:pt x="6" y="25"/>
                    <a:pt x="9" y="22"/>
                  </a:cubicBezTo>
                  <a:cubicBezTo>
                    <a:pt x="11" y="20"/>
                    <a:pt x="34" y="20"/>
                    <a:pt x="35" y="24"/>
                  </a:cubicBezTo>
                  <a:cubicBezTo>
                    <a:pt x="38" y="33"/>
                    <a:pt x="43" y="28"/>
                    <a:pt x="43" y="28"/>
                  </a:cubicBezTo>
                  <a:cubicBezTo>
                    <a:pt x="43" y="28"/>
                    <a:pt x="48" y="19"/>
                    <a:pt x="43" y="12"/>
                  </a:cubicBezTo>
                  <a:cubicBezTo>
                    <a:pt x="36" y="2"/>
                    <a:pt x="34" y="1"/>
                    <a:pt x="26" y="1"/>
                  </a:cubicBezTo>
                  <a:cubicBezTo>
                    <a:pt x="17" y="0"/>
                    <a:pt x="0" y="1"/>
                    <a:pt x="0" y="1"/>
                  </a:cubicBezTo>
                  <a:lnTo>
                    <a:pt x="5" y="16"/>
                  </a:lnTo>
                  <a:close/>
                </a:path>
              </a:pathLst>
            </a:custGeom>
            <a:solidFill>
              <a:srgbClr val="E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1128">
              <a:extLst>
                <a:ext uri="{FF2B5EF4-FFF2-40B4-BE49-F238E27FC236}">
                  <a16:creationId xmlns:a16="http://schemas.microsoft.com/office/drawing/2014/main" xmlns="" id="{4A1BB290-E90B-4D3E-B4ED-A3C514435F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09939" y="3557773"/>
              <a:ext cx="45048" cy="71327"/>
            </a:xfrm>
            <a:custGeom>
              <a:avLst/>
              <a:gdLst>
                <a:gd name="T0" fmla="*/ 0 w 36"/>
                <a:gd name="T1" fmla="*/ 56 h 57"/>
                <a:gd name="T2" fmla="*/ 13 w 36"/>
                <a:gd name="T3" fmla="*/ 4 h 57"/>
                <a:gd name="T4" fmla="*/ 36 w 36"/>
                <a:gd name="T5" fmla="*/ 9 h 57"/>
                <a:gd name="T6" fmla="*/ 34 w 36"/>
                <a:gd name="T7" fmla="*/ 49 h 57"/>
                <a:gd name="T8" fmla="*/ 0 w 36"/>
                <a:gd name="T9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7">
                  <a:moveTo>
                    <a:pt x="0" y="56"/>
                  </a:moveTo>
                  <a:cubicBezTo>
                    <a:pt x="0" y="56"/>
                    <a:pt x="8" y="36"/>
                    <a:pt x="13" y="4"/>
                  </a:cubicBezTo>
                  <a:cubicBezTo>
                    <a:pt x="14" y="0"/>
                    <a:pt x="36" y="9"/>
                    <a:pt x="36" y="9"/>
                  </a:cubicBezTo>
                  <a:cubicBezTo>
                    <a:pt x="36" y="9"/>
                    <a:pt x="33" y="39"/>
                    <a:pt x="34" y="49"/>
                  </a:cubicBezTo>
                  <a:cubicBezTo>
                    <a:pt x="35" y="57"/>
                    <a:pt x="0" y="56"/>
                    <a:pt x="0" y="56"/>
                  </a:cubicBezTo>
                  <a:close/>
                </a:path>
              </a:pathLst>
            </a:custGeom>
            <a:solidFill>
              <a:srgbClr val="F7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1129">
              <a:extLst>
                <a:ext uri="{FF2B5EF4-FFF2-40B4-BE49-F238E27FC236}">
                  <a16:creationId xmlns:a16="http://schemas.microsoft.com/office/drawing/2014/main" xmlns="" id="{0CC00870-5F88-456C-A1A4-A3E6C16F85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8699" y="4000746"/>
              <a:ext cx="85091" cy="51305"/>
            </a:xfrm>
            <a:custGeom>
              <a:avLst/>
              <a:gdLst>
                <a:gd name="T0" fmla="*/ 6 w 68"/>
                <a:gd name="T1" fmla="*/ 12 h 41"/>
                <a:gd name="T2" fmla="*/ 0 w 68"/>
                <a:gd name="T3" fmla="*/ 25 h 41"/>
                <a:gd name="T4" fmla="*/ 3 w 68"/>
                <a:gd name="T5" fmla="*/ 37 h 41"/>
                <a:gd name="T6" fmla="*/ 17 w 68"/>
                <a:gd name="T7" fmla="*/ 40 h 41"/>
                <a:gd name="T8" fmla="*/ 33 w 68"/>
                <a:gd name="T9" fmla="*/ 33 h 41"/>
                <a:gd name="T10" fmla="*/ 46 w 68"/>
                <a:gd name="T11" fmla="*/ 29 h 41"/>
                <a:gd name="T12" fmla="*/ 66 w 68"/>
                <a:gd name="T13" fmla="*/ 16 h 41"/>
                <a:gd name="T14" fmla="*/ 66 w 68"/>
                <a:gd name="T15" fmla="*/ 7 h 41"/>
                <a:gd name="T16" fmla="*/ 30 w 68"/>
                <a:gd name="T17" fmla="*/ 8 h 41"/>
                <a:gd name="T18" fmla="*/ 6 w 6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41">
                  <a:moveTo>
                    <a:pt x="6" y="12"/>
                  </a:moveTo>
                  <a:cubicBezTo>
                    <a:pt x="6" y="12"/>
                    <a:pt x="0" y="16"/>
                    <a:pt x="0" y="25"/>
                  </a:cubicBezTo>
                  <a:cubicBezTo>
                    <a:pt x="1" y="33"/>
                    <a:pt x="1" y="35"/>
                    <a:pt x="3" y="37"/>
                  </a:cubicBezTo>
                  <a:cubicBezTo>
                    <a:pt x="5" y="38"/>
                    <a:pt x="12" y="41"/>
                    <a:pt x="17" y="40"/>
                  </a:cubicBezTo>
                  <a:cubicBezTo>
                    <a:pt x="22" y="39"/>
                    <a:pt x="30" y="34"/>
                    <a:pt x="33" y="33"/>
                  </a:cubicBezTo>
                  <a:cubicBezTo>
                    <a:pt x="36" y="32"/>
                    <a:pt x="35" y="32"/>
                    <a:pt x="46" y="29"/>
                  </a:cubicBezTo>
                  <a:cubicBezTo>
                    <a:pt x="62" y="24"/>
                    <a:pt x="65" y="20"/>
                    <a:pt x="66" y="16"/>
                  </a:cubicBezTo>
                  <a:cubicBezTo>
                    <a:pt x="67" y="12"/>
                    <a:pt x="68" y="8"/>
                    <a:pt x="66" y="7"/>
                  </a:cubicBezTo>
                  <a:cubicBezTo>
                    <a:pt x="55" y="0"/>
                    <a:pt x="35" y="13"/>
                    <a:pt x="30" y="8"/>
                  </a:cubicBezTo>
                  <a:cubicBezTo>
                    <a:pt x="25" y="3"/>
                    <a:pt x="6" y="12"/>
                    <a:pt x="6" y="12"/>
                  </a:cubicBezTo>
                  <a:close/>
                </a:path>
              </a:pathLst>
            </a:custGeom>
            <a:solidFill>
              <a:srgbClr val="FA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1130">
              <a:extLst>
                <a:ext uri="{FF2B5EF4-FFF2-40B4-BE49-F238E27FC236}">
                  <a16:creationId xmlns:a16="http://schemas.microsoft.com/office/drawing/2014/main" xmlns="" id="{E70D79D3-11A2-4A4C-A5DC-11D40E8288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7447" y="4000746"/>
              <a:ext cx="85091" cy="45048"/>
            </a:xfrm>
            <a:custGeom>
              <a:avLst/>
              <a:gdLst>
                <a:gd name="T0" fmla="*/ 5 w 68"/>
                <a:gd name="T1" fmla="*/ 7 h 36"/>
                <a:gd name="T2" fmla="*/ 1 w 68"/>
                <a:gd name="T3" fmla="*/ 19 h 36"/>
                <a:gd name="T4" fmla="*/ 3 w 68"/>
                <a:gd name="T5" fmla="*/ 32 h 36"/>
                <a:gd name="T6" fmla="*/ 18 w 68"/>
                <a:gd name="T7" fmla="*/ 36 h 36"/>
                <a:gd name="T8" fmla="*/ 28 w 68"/>
                <a:gd name="T9" fmla="*/ 32 h 36"/>
                <a:gd name="T10" fmla="*/ 45 w 68"/>
                <a:gd name="T11" fmla="*/ 27 h 36"/>
                <a:gd name="T12" fmla="*/ 67 w 68"/>
                <a:gd name="T13" fmla="*/ 10 h 36"/>
                <a:gd name="T14" fmla="*/ 54 w 68"/>
                <a:gd name="T15" fmla="*/ 2 h 36"/>
                <a:gd name="T16" fmla="*/ 30 w 68"/>
                <a:gd name="T17" fmla="*/ 4 h 36"/>
                <a:gd name="T18" fmla="*/ 5 w 68"/>
                <a:gd name="T19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36">
                  <a:moveTo>
                    <a:pt x="5" y="7"/>
                  </a:moveTo>
                  <a:cubicBezTo>
                    <a:pt x="5" y="7"/>
                    <a:pt x="3" y="10"/>
                    <a:pt x="1" y="19"/>
                  </a:cubicBezTo>
                  <a:cubicBezTo>
                    <a:pt x="0" y="28"/>
                    <a:pt x="2" y="31"/>
                    <a:pt x="3" y="32"/>
                  </a:cubicBezTo>
                  <a:cubicBezTo>
                    <a:pt x="5" y="35"/>
                    <a:pt x="13" y="36"/>
                    <a:pt x="18" y="36"/>
                  </a:cubicBezTo>
                  <a:cubicBezTo>
                    <a:pt x="22" y="35"/>
                    <a:pt x="25" y="33"/>
                    <a:pt x="28" y="32"/>
                  </a:cubicBezTo>
                  <a:cubicBezTo>
                    <a:pt x="33" y="30"/>
                    <a:pt x="36" y="29"/>
                    <a:pt x="45" y="27"/>
                  </a:cubicBezTo>
                  <a:cubicBezTo>
                    <a:pt x="58" y="23"/>
                    <a:pt x="66" y="14"/>
                    <a:pt x="67" y="10"/>
                  </a:cubicBezTo>
                  <a:cubicBezTo>
                    <a:pt x="68" y="6"/>
                    <a:pt x="64" y="0"/>
                    <a:pt x="54" y="2"/>
                  </a:cubicBezTo>
                  <a:cubicBezTo>
                    <a:pt x="39" y="4"/>
                    <a:pt x="34" y="5"/>
                    <a:pt x="30" y="4"/>
                  </a:cubicBezTo>
                  <a:cubicBezTo>
                    <a:pt x="23" y="2"/>
                    <a:pt x="5" y="7"/>
                    <a:pt x="5" y="7"/>
                  </a:cubicBezTo>
                  <a:close/>
                </a:path>
              </a:pathLst>
            </a:custGeom>
            <a:solidFill>
              <a:srgbClr val="9D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1131">
              <a:extLst>
                <a:ext uri="{FF2B5EF4-FFF2-40B4-BE49-F238E27FC236}">
                  <a16:creationId xmlns:a16="http://schemas.microsoft.com/office/drawing/2014/main" xmlns="" id="{EF87FDEE-1402-4691-8555-0B50EECC7A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9950" y="3721698"/>
              <a:ext cx="75080" cy="324096"/>
            </a:xfrm>
            <a:custGeom>
              <a:avLst/>
              <a:gdLst>
                <a:gd name="T0" fmla="*/ 38 w 60"/>
                <a:gd name="T1" fmla="*/ 41 h 259"/>
                <a:gd name="T2" fmla="*/ 59 w 60"/>
                <a:gd name="T3" fmla="*/ 143 h 259"/>
                <a:gd name="T4" fmla="*/ 58 w 60"/>
                <a:gd name="T5" fmla="*/ 164 h 259"/>
                <a:gd name="T6" fmla="*/ 35 w 60"/>
                <a:gd name="T7" fmla="*/ 231 h 259"/>
                <a:gd name="T8" fmla="*/ 1 w 60"/>
                <a:gd name="T9" fmla="*/ 232 h 259"/>
                <a:gd name="T10" fmla="*/ 17 w 60"/>
                <a:gd name="T11" fmla="*/ 174 h 259"/>
                <a:gd name="T12" fmla="*/ 24 w 60"/>
                <a:gd name="T13" fmla="*/ 152 h 259"/>
                <a:gd name="T14" fmla="*/ 2 w 60"/>
                <a:gd name="T15" fmla="*/ 62 h 259"/>
                <a:gd name="T16" fmla="*/ 38 w 60"/>
                <a:gd name="T17" fmla="*/ 4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259">
                  <a:moveTo>
                    <a:pt x="38" y="41"/>
                  </a:moveTo>
                  <a:cubicBezTo>
                    <a:pt x="46" y="63"/>
                    <a:pt x="57" y="113"/>
                    <a:pt x="59" y="143"/>
                  </a:cubicBezTo>
                  <a:cubicBezTo>
                    <a:pt x="60" y="153"/>
                    <a:pt x="59" y="160"/>
                    <a:pt x="58" y="164"/>
                  </a:cubicBezTo>
                  <a:cubicBezTo>
                    <a:pt x="44" y="205"/>
                    <a:pt x="35" y="231"/>
                    <a:pt x="35" y="231"/>
                  </a:cubicBezTo>
                  <a:cubicBezTo>
                    <a:pt x="7" y="259"/>
                    <a:pt x="1" y="235"/>
                    <a:pt x="1" y="232"/>
                  </a:cubicBezTo>
                  <a:cubicBezTo>
                    <a:pt x="1" y="232"/>
                    <a:pt x="10" y="194"/>
                    <a:pt x="17" y="174"/>
                  </a:cubicBezTo>
                  <a:cubicBezTo>
                    <a:pt x="20" y="166"/>
                    <a:pt x="25" y="155"/>
                    <a:pt x="24" y="152"/>
                  </a:cubicBezTo>
                  <a:cubicBezTo>
                    <a:pt x="22" y="127"/>
                    <a:pt x="0" y="97"/>
                    <a:pt x="2" y="62"/>
                  </a:cubicBezTo>
                  <a:cubicBezTo>
                    <a:pt x="3" y="53"/>
                    <a:pt x="24" y="0"/>
                    <a:pt x="38" y="41"/>
                  </a:cubicBezTo>
                  <a:close/>
                </a:path>
              </a:pathLst>
            </a:custGeom>
            <a:solidFill>
              <a:srgbClr val="859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1132">
              <a:extLst>
                <a:ext uri="{FF2B5EF4-FFF2-40B4-BE49-F238E27FC236}">
                  <a16:creationId xmlns:a16="http://schemas.microsoft.com/office/drawing/2014/main" xmlns="" id="{AB8A7922-713C-4FFB-8DAC-7F8BB6FD57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11191" y="3517730"/>
              <a:ext cx="67572" cy="80086"/>
            </a:xfrm>
            <a:custGeom>
              <a:avLst/>
              <a:gdLst>
                <a:gd name="T0" fmla="*/ 30 w 54"/>
                <a:gd name="T1" fmla="*/ 3 h 65"/>
                <a:gd name="T2" fmla="*/ 54 w 54"/>
                <a:gd name="T3" fmla="*/ 0 h 65"/>
                <a:gd name="T4" fmla="*/ 52 w 54"/>
                <a:gd name="T5" fmla="*/ 48 h 65"/>
                <a:gd name="T6" fmla="*/ 41 w 54"/>
                <a:gd name="T7" fmla="*/ 64 h 65"/>
                <a:gd name="T8" fmla="*/ 19 w 54"/>
                <a:gd name="T9" fmla="*/ 60 h 65"/>
                <a:gd name="T10" fmla="*/ 7 w 54"/>
                <a:gd name="T11" fmla="*/ 39 h 65"/>
                <a:gd name="T12" fmla="*/ 0 w 54"/>
                <a:gd name="T13" fmla="*/ 9 h 65"/>
                <a:gd name="T14" fmla="*/ 30 w 54"/>
                <a:gd name="T15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5">
                  <a:moveTo>
                    <a:pt x="30" y="3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61"/>
                    <a:pt x="45" y="64"/>
                    <a:pt x="41" y="64"/>
                  </a:cubicBezTo>
                  <a:cubicBezTo>
                    <a:pt x="33" y="65"/>
                    <a:pt x="24" y="62"/>
                    <a:pt x="19" y="60"/>
                  </a:cubicBezTo>
                  <a:cubicBezTo>
                    <a:pt x="9" y="56"/>
                    <a:pt x="7" y="40"/>
                    <a:pt x="7" y="39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30" y="3"/>
                  </a:lnTo>
                  <a:close/>
                </a:path>
              </a:pathLst>
            </a:custGeom>
            <a:solidFill>
              <a:srgbClr val="F7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1133">
              <a:extLst>
                <a:ext uri="{FF2B5EF4-FFF2-40B4-BE49-F238E27FC236}">
                  <a16:creationId xmlns:a16="http://schemas.microsoft.com/office/drawing/2014/main" xmlns="" id="{4B2172DF-2DD0-42F8-8EA2-497B99EF14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9928" y="3483944"/>
              <a:ext cx="81337" cy="105112"/>
            </a:xfrm>
            <a:custGeom>
              <a:avLst/>
              <a:gdLst>
                <a:gd name="T0" fmla="*/ 18 w 65"/>
                <a:gd name="T1" fmla="*/ 76 h 85"/>
                <a:gd name="T2" fmla="*/ 6 w 65"/>
                <a:gd name="T3" fmla="*/ 50 h 85"/>
                <a:gd name="T4" fmla="*/ 7 w 65"/>
                <a:gd name="T5" fmla="*/ 21 h 85"/>
                <a:gd name="T6" fmla="*/ 13 w 65"/>
                <a:gd name="T7" fmla="*/ 12 h 85"/>
                <a:gd name="T8" fmla="*/ 17 w 65"/>
                <a:gd name="T9" fmla="*/ 5 h 85"/>
                <a:gd name="T10" fmla="*/ 21 w 65"/>
                <a:gd name="T11" fmla="*/ 10 h 85"/>
                <a:gd name="T12" fmla="*/ 23 w 65"/>
                <a:gd name="T13" fmla="*/ 13 h 85"/>
                <a:gd name="T14" fmla="*/ 27 w 65"/>
                <a:gd name="T15" fmla="*/ 7 h 85"/>
                <a:gd name="T16" fmla="*/ 25 w 65"/>
                <a:gd name="T17" fmla="*/ 1 h 85"/>
                <a:gd name="T18" fmla="*/ 34 w 65"/>
                <a:gd name="T19" fmla="*/ 7 h 85"/>
                <a:gd name="T20" fmla="*/ 37 w 65"/>
                <a:gd name="T21" fmla="*/ 5 h 85"/>
                <a:gd name="T22" fmla="*/ 38 w 65"/>
                <a:gd name="T23" fmla="*/ 0 h 85"/>
                <a:gd name="T24" fmla="*/ 49 w 65"/>
                <a:gd name="T25" fmla="*/ 8 h 85"/>
                <a:gd name="T26" fmla="*/ 51 w 65"/>
                <a:gd name="T27" fmla="*/ 5 h 85"/>
                <a:gd name="T28" fmla="*/ 50 w 65"/>
                <a:gd name="T29" fmla="*/ 1 h 85"/>
                <a:gd name="T30" fmla="*/ 64 w 65"/>
                <a:gd name="T31" fmla="*/ 19 h 85"/>
                <a:gd name="T32" fmla="*/ 61 w 65"/>
                <a:gd name="T33" fmla="*/ 37 h 85"/>
                <a:gd name="T34" fmla="*/ 52 w 65"/>
                <a:gd name="T35" fmla="*/ 57 h 85"/>
                <a:gd name="T36" fmla="*/ 48 w 65"/>
                <a:gd name="T37" fmla="*/ 59 h 85"/>
                <a:gd name="T38" fmla="*/ 35 w 65"/>
                <a:gd name="T39" fmla="*/ 72 h 85"/>
                <a:gd name="T40" fmla="*/ 18 w 65"/>
                <a:gd name="T41" fmla="*/ 7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85">
                  <a:moveTo>
                    <a:pt x="18" y="76"/>
                  </a:moveTo>
                  <a:cubicBezTo>
                    <a:pt x="18" y="76"/>
                    <a:pt x="13" y="65"/>
                    <a:pt x="6" y="50"/>
                  </a:cubicBezTo>
                  <a:cubicBezTo>
                    <a:pt x="0" y="34"/>
                    <a:pt x="3" y="27"/>
                    <a:pt x="7" y="21"/>
                  </a:cubicBezTo>
                  <a:cubicBezTo>
                    <a:pt x="10" y="17"/>
                    <a:pt x="12" y="15"/>
                    <a:pt x="13" y="12"/>
                  </a:cubicBezTo>
                  <a:cubicBezTo>
                    <a:pt x="17" y="7"/>
                    <a:pt x="17" y="5"/>
                    <a:pt x="17" y="5"/>
                  </a:cubicBezTo>
                  <a:cubicBezTo>
                    <a:pt x="17" y="5"/>
                    <a:pt x="22" y="5"/>
                    <a:pt x="21" y="10"/>
                  </a:cubicBezTo>
                  <a:cubicBezTo>
                    <a:pt x="21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7"/>
                  </a:cubicBezTo>
                  <a:cubicBezTo>
                    <a:pt x="26" y="2"/>
                    <a:pt x="25" y="1"/>
                    <a:pt x="25" y="1"/>
                  </a:cubicBezTo>
                  <a:cubicBezTo>
                    <a:pt x="25" y="1"/>
                    <a:pt x="32" y="3"/>
                    <a:pt x="34" y="7"/>
                  </a:cubicBezTo>
                  <a:cubicBezTo>
                    <a:pt x="35" y="10"/>
                    <a:pt x="36" y="7"/>
                    <a:pt x="37" y="5"/>
                  </a:cubicBezTo>
                  <a:cubicBezTo>
                    <a:pt x="38" y="3"/>
                    <a:pt x="38" y="0"/>
                    <a:pt x="38" y="0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51" y="7"/>
                    <a:pt x="51" y="5"/>
                  </a:cubicBezTo>
                  <a:cubicBezTo>
                    <a:pt x="52" y="3"/>
                    <a:pt x="50" y="1"/>
                    <a:pt x="50" y="1"/>
                  </a:cubicBezTo>
                  <a:cubicBezTo>
                    <a:pt x="50" y="1"/>
                    <a:pt x="61" y="5"/>
                    <a:pt x="64" y="19"/>
                  </a:cubicBezTo>
                  <a:cubicBezTo>
                    <a:pt x="65" y="24"/>
                    <a:pt x="64" y="32"/>
                    <a:pt x="61" y="37"/>
                  </a:cubicBezTo>
                  <a:cubicBezTo>
                    <a:pt x="57" y="42"/>
                    <a:pt x="52" y="57"/>
                    <a:pt x="52" y="57"/>
                  </a:cubicBezTo>
                  <a:cubicBezTo>
                    <a:pt x="52" y="57"/>
                    <a:pt x="52" y="69"/>
                    <a:pt x="48" y="59"/>
                  </a:cubicBezTo>
                  <a:cubicBezTo>
                    <a:pt x="47" y="53"/>
                    <a:pt x="40" y="63"/>
                    <a:pt x="35" y="72"/>
                  </a:cubicBezTo>
                  <a:cubicBezTo>
                    <a:pt x="30" y="80"/>
                    <a:pt x="23" y="85"/>
                    <a:pt x="18" y="76"/>
                  </a:cubicBezTo>
                  <a:close/>
                </a:path>
              </a:pathLst>
            </a:custGeom>
            <a:solidFill>
              <a:srgbClr val="FFD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1134">
              <a:extLst>
                <a:ext uri="{FF2B5EF4-FFF2-40B4-BE49-F238E27FC236}">
                  <a16:creationId xmlns:a16="http://schemas.microsoft.com/office/drawing/2014/main" xmlns="" id="{B02192A1-4BD0-442B-B406-164C6DC398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52485" y="3550265"/>
              <a:ext cx="7508" cy="17519"/>
            </a:xfrm>
            <a:custGeom>
              <a:avLst/>
              <a:gdLst>
                <a:gd name="T0" fmla="*/ 5 w 6"/>
                <a:gd name="T1" fmla="*/ 0 h 14"/>
                <a:gd name="T2" fmla="*/ 0 w 6"/>
                <a:gd name="T3" fmla="*/ 6 h 14"/>
                <a:gd name="T4" fmla="*/ 2 w 6"/>
                <a:gd name="T5" fmla="*/ 12 h 14"/>
                <a:gd name="T6" fmla="*/ 6 w 6"/>
                <a:gd name="T7" fmla="*/ 14 h 14"/>
                <a:gd name="T8" fmla="*/ 5 w 6"/>
                <a:gd name="T9" fmla="*/ 5 h 14"/>
                <a:gd name="T10" fmla="*/ 5 w 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5" y="0"/>
                  </a:moveTo>
                  <a:cubicBezTo>
                    <a:pt x="5" y="0"/>
                    <a:pt x="1" y="1"/>
                    <a:pt x="0" y="6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4"/>
                    <a:pt x="6" y="14"/>
                    <a:pt x="6" y="14"/>
                  </a:cubicBezTo>
                  <a:cubicBezTo>
                    <a:pt x="6" y="14"/>
                    <a:pt x="5" y="7"/>
                    <a:pt x="5" y="5"/>
                  </a:cubicBezTo>
                  <a:cubicBezTo>
                    <a:pt x="4" y="4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E5B7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1135">
              <a:extLst>
                <a:ext uri="{FF2B5EF4-FFF2-40B4-BE49-F238E27FC236}">
                  <a16:creationId xmlns:a16="http://schemas.microsoft.com/office/drawing/2014/main" xmlns="" id="{8F0EDC44-4037-4260-9B16-94B64F8886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56239" y="3547762"/>
              <a:ext cx="6257" cy="22524"/>
            </a:xfrm>
            <a:custGeom>
              <a:avLst/>
              <a:gdLst>
                <a:gd name="T0" fmla="*/ 3 w 5"/>
                <a:gd name="T1" fmla="*/ 0 h 18"/>
                <a:gd name="T2" fmla="*/ 4 w 5"/>
                <a:gd name="T3" fmla="*/ 3 h 18"/>
                <a:gd name="T4" fmla="*/ 3 w 5"/>
                <a:gd name="T5" fmla="*/ 10 h 18"/>
                <a:gd name="T6" fmla="*/ 5 w 5"/>
                <a:gd name="T7" fmla="*/ 16 h 18"/>
                <a:gd name="T8" fmla="*/ 2 w 5"/>
                <a:gd name="T9" fmla="*/ 16 h 18"/>
                <a:gd name="T10" fmla="*/ 0 w 5"/>
                <a:gd name="T11" fmla="*/ 9 h 18"/>
                <a:gd name="T12" fmla="*/ 3 w 5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8">
                  <a:moveTo>
                    <a:pt x="3" y="0"/>
                  </a:moveTo>
                  <a:cubicBezTo>
                    <a:pt x="3" y="0"/>
                    <a:pt x="5" y="0"/>
                    <a:pt x="4" y="3"/>
                  </a:cubicBezTo>
                  <a:cubicBezTo>
                    <a:pt x="3" y="6"/>
                    <a:pt x="3" y="8"/>
                    <a:pt x="3" y="10"/>
                  </a:cubicBezTo>
                  <a:cubicBezTo>
                    <a:pt x="4" y="12"/>
                    <a:pt x="5" y="16"/>
                    <a:pt x="5" y="16"/>
                  </a:cubicBezTo>
                  <a:cubicBezTo>
                    <a:pt x="5" y="16"/>
                    <a:pt x="4" y="18"/>
                    <a:pt x="2" y="16"/>
                  </a:cubicBezTo>
                  <a:cubicBezTo>
                    <a:pt x="1" y="14"/>
                    <a:pt x="0" y="12"/>
                    <a:pt x="0" y="9"/>
                  </a:cubicBezTo>
                  <a:cubicBezTo>
                    <a:pt x="0" y="7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7DD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1136">
              <a:extLst>
                <a:ext uri="{FF2B5EF4-FFF2-40B4-BE49-F238E27FC236}">
                  <a16:creationId xmlns:a16="http://schemas.microsoft.com/office/drawing/2014/main" xmlns="" id="{42B125B2-B37A-4C42-A772-200C78EA85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44977" y="3764244"/>
              <a:ext cx="127636" cy="294064"/>
            </a:xfrm>
            <a:custGeom>
              <a:avLst/>
              <a:gdLst>
                <a:gd name="T0" fmla="*/ 36 w 102"/>
                <a:gd name="T1" fmla="*/ 8 h 235"/>
                <a:gd name="T2" fmla="*/ 90 w 102"/>
                <a:gd name="T3" fmla="*/ 102 h 235"/>
                <a:gd name="T4" fmla="*/ 93 w 102"/>
                <a:gd name="T5" fmla="*/ 149 h 235"/>
                <a:gd name="T6" fmla="*/ 80 w 102"/>
                <a:gd name="T7" fmla="*/ 231 h 235"/>
                <a:gd name="T8" fmla="*/ 48 w 102"/>
                <a:gd name="T9" fmla="*/ 216 h 235"/>
                <a:gd name="T10" fmla="*/ 60 w 102"/>
                <a:gd name="T11" fmla="*/ 137 h 235"/>
                <a:gd name="T12" fmla="*/ 31 w 102"/>
                <a:gd name="T13" fmla="*/ 80 h 235"/>
                <a:gd name="T14" fmla="*/ 1 w 102"/>
                <a:gd name="T15" fmla="*/ 29 h 235"/>
                <a:gd name="T16" fmla="*/ 13 w 102"/>
                <a:gd name="T17" fmla="*/ 0 h 235"/>
                <a:gd name="T18" fmla="*/ 36 w 102"/>
                <a:gd name="T19" fmla="*/ 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35">
                  <a:moveTo>
                    <a:pt x="36" y="8"/>
                  </a:moveTo>
                  <a:cubicBezTo>
                    <a:pt x="57" y="26"/>
                    <a:pt x="90" y="102"/>
                    <a:pt x="90" y="102"/>
                  </a:cubicBezTo>
                  <a:cubicBezTo>
                    <a:pt x="90" y="102"/>
                    <a:pt x="102" y="122"/>
                    <a:pt x="93" y="149"/>
                  </a:cubicBezTo>
                  <a:cubicBezTo>
                    <a:pt x="87" y="168"/>
                    <a:pt x="80" y="231"/>
                    <a:pt x="80" y="231"/>
                  </a:cubicBezTo>
                  <a:cubicBezTo>
                    <a:pt x="80" y="235"/>
                    <a:pt x="57" y="211"/>
                    <a:pt x="48" y="216"/>
                  </a:cubicBezTo>
                  <a:cubicBezTo>
                    <a:pt x="48" y="216"/>
                    <a:pt x="46" y="171"/>
                    <a:pt x="60" y="137"/>
                  </a:cubicBezTo>
                  <a:cubicBezTo>
                    <a:pt x="66" y="124"/>
                    <a:pt x="44" y="97"/>
                    <a:pt x="31" y="80"/>
                  </a:cubicBezTo>
                  <a:cubicBezTo>
                    <a:pt x="15" y="60"/>
                    <a:pt x="0" y="43"/>
                    <a:pt x="1" y="29"/>
                  </a:cubicBezTo>
                  <a:cubicBezTo>
                    <a:pt x="1" y="0"/>
                    <a:pt x="13" y="0"/>
                    <a:pt x="13" y="0"/>
                  </a:cubicBezTo>
                  <a:cubicBezTo>
                    <a:pt x="13" y="0"/>
                    <a:pt x="31" y="4"/>
                    <a:pt x="36" y="8"/>
                  </a:cubicBezTo>
                  <a:close/>
                </a:path>
              </a:pathLst>
            </a:custGeom>
            <a:solidFill>
              <a:srgbClr val="AFB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1137">
              <a:extLst>
                <a:ext uri="{FF2B5EF4-FFF2-40B4-BE49-F238E27FC236}">
                  <a16:creationId xmlns:a16="http://schemas.microsoft.com/office/drawing/2014/main" xmlns="" id="{75015499-A288-4409-A113-5C7BA0D11C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86164" y="3602821"/>
              <a:ext cx="133893" cy="255273"/>
            </a:xfrm>
            <a:custGeom>
              <a:avLst/>
              <a:gdLst>
                <a:gd name="T0" fmla="*/ 29 w 107"/>
                <a:gd name="T1" fmla="*/ 180 h 204"/>
                <a:gd name="T2" fmla="*/ 15 w 107"/>
                <a:gd name="T3" fmla="*/ 128 h 204"/>
                <a:gd name="T4" fmla="*/ 1 w 107"/>
                <a:gd name="T5" fmla="*/ 35 h 204"/>
                <a:gd name="T6" fmla="*/ 20 w 107"/>
                <a:gd name="T7" fmla="*/ 1 h 204"/>
                <a:gd name="T8" fmla="*/ 67 w 107"/>
                <a:gd name="T9" fmla="*/ 18 h 204"/>
                <a:gd name="T10" fmla="*/ 88 w 107"/>
                <a:gd name="T11" fmla="*/ 70 h 204"/>
                <a:gd name="T12" fmla="*/ 89 w 107"/>
                <a:gd name="T13" fmla="*/ 113 h 204"/>
                <a:gd name="T14" fmla="*/ 96 w 107"/>
                <a:gd name="T15" fmla="*/ 146 h 204"/>
                <a:gd name="T16" fmla="*/ 106 w 107"/>
                <a:gd name="T17" fmla="*/ 168 h 204"/>
                <a:gd name="T18" fmla="*/ 29 w 107"/>
                <a:gd name="T19" fmla="*/ 18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4">
                  <a:moveTo>
                    <a:pt x="29" y="180"/>
                  </a:moveTo>
                  <a:cubicBezTo>
                    <a:pt x="29" y="180"/>
                    <a:pt x="20" y="153"/>
                    <a:pt x="15" y="128"/>
                  </a:cubicBezTo>
                  <a:cubicBezTo>
                    <a:pt x="9" y="101"/>
                    <a:pt x="6" y="83"/>
                    <a:pt x="1" y="35"/>
                  </a:cubicBezTo>
                  <a:cubicBezTo>
                    <a:pt x="1" y="35"/>
                    <a:pt x="0" y="3"/>
                    <a:pt x="20" y="1"/>
                  </a:cubicBezTo>
                  <a:cubicBezTo>
                    <a:pt x="31" y="0"/>
                    <a:pt x="62" y="14"/>
                    <a:pt x="67" y="18"/>
                  </a:cubicBezTo>
                  <a:cubicBezTo>
                    <a:pt x="71" y="21"/>
                    <a:pt x="89" y="35"/>
                    <a:pt x="88" y="70"/>
                  </a:cubicBezTo>
                  <a:cubicBezTo>
                    <a:pt x="87" y="80"/>
                    <a:pt x="89" y="95"/>
                    <a:pt x="89" y="113"/>
                  </a:cubicBezTo>
                  <a:cubicBezTo>
                    <a:pt x="89" y="130"/>
                    <a:pt x="91" y="136"/>
                    <a:pt x="96" y="146"/>
                  </a:cubicBezTo>
                  <a:cubicBezTo>
                    <a:pt x="99" y="154"/>
                    <a:pt x="107" y="168"/>
                    <a:pt x="106" y="168"/>
                  </a:cubicBezTo>
                  <a:cubicBezTo>
                    <a:pt x="54" y="204"/>
                    <a:pt x="29" y="180"/>
                    <a:pt x="29" y="180"/>
                  </a:cubicBezTo>
                  <a:close/>
                </a:path>
              </a:pathLst>
            </a:custGeom>
            <a:solidFill>
              <a:srgbClr val="7650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1138">
              <a:extLst>
                <a:ext uri="{FF2B5EF4-FFF2-40B4-BE49-F238E27FC236}">
                  <a16:creationId xmlns:a16="http://schemas.microsoft.com/office/drawing/2014/main" xmlns="" id="{7C2FFFF1-6982-44A7-A56C-E52A1F4A01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33715" y="3626597"/>
              <a:ext cx="180192" cy="118877"/>
            </a:xfrm>
            <a:custGeom>
              <a:avLst/>
              <a:gdLst>
                <a:gd name="T0" fmla="*/ 21 w 144"/>
                <a:gd name="T1" fmla="*/ 6 h 95"/>
                <a:gd name="T2" fmla="*/ 13 w 144"/>
                <a:gd name="T3" fmla="*/ 34 h 95"/>
                <a:gd name="T4" fmla="*/ 60 w 144"/>
                <a:gd name="T5" fmla="*/ 85 h 95"/>
                <a:gd name="T6" fmla="*/ 142 w 144"/>
                <a:gd name="T7" fmla="*/ 95 h 95"/>
                <a:gd name="T8" fmla="*/ 132 w 144"/>
                <a:gd name="T9" fmla="*/ 69 h 95"/>
                <a:gd name="T10" fmla="*/ 71 w 144"/>
                <a:gd name="T11" fmla="*/ 54 h 95"/>
                <a:gd name="T12" fmla="*/ 21 w 144"/>
                <a:gd name="T1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95">
                  <a:moveTo>
                    <a:pt x="21" y="6"/>
                  </a:moveTo>
                  <a:cubicBezTo>
                    <a:pt x="21" y="6"/>
                    <a:pt x="0" y="10"/>
                    <a:pt x="13" y="34"/>
                  </a:cubicBezTo>
                  <a:cubicBezTo>
                    <a:pt x="21" y="48"/>
                    <a:pt x="49" y="81"/>
                    <a:pt x="60" y="85"/>
                  </a:cubicBezTo>
                  <a:cubicBezTo>
                    <a:pt x="83" y="92"/>
                    <a:pt x="142" y="95"/>
                    <a:pt x="142" y="95"/>
                  </a:cubicBezTo>
                  <a:cubicBezTo>
                    <a:pt x="142" y="95"/>
                    <a:pt x="144" y="73"/>
                    <a:pt x="132" y="69"/>
                  </a:cubicBezTo>
                  <a:cubicBezTo>
                    <a:pt x="132" y="68"/>
                    <a:pt x="77" y="59"/>
                    <a:pt x="71" y="54"/>
                  </a:cubicBezTo>
                  <a:cubicBezTo>
                    <a:pt x="53" y="34"/>
                    <a:pt x="34" y="0"/>
                    <a:pt x="21" y="6"/>
                  </a:cubicBezTo>
                  <a:close/>
                </a:path>
              </a:pathLst>
            </a:custGeom>
            <a:solidFill>
              <a:srgbClr val="8463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1139">
              <a:extLst>
                <a:ext uri="{FF2B5EF4-FFF2-40B4-BE49-F238E27FC236}">
                  <a16:creationId xmlns:a16="http://schemas.microsoft.com/office/drawing/2014/main" xmlns="" id="{C8EEDB67-72F8-4B42-AA72-479D840945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88774" y="4013259"/>
              <a:ext cx="101359" cy="81337"/>
            </a:xfrm>
            <a:custGeom>
              <a:avLst/>
              <a:gdLst>
                <a:gd name="T0" fmla="*/ 36 w 81"/>
                <a:gd name="T1" fmla="*/ 18 h 65"/>
                <a:gd name="T2" fmla="*/ 12 w 81"/>
                <a:gd name="T3" fmla="*/ 7 h 65"/>
                <a:gd name="T4" fmla="*/ 3 w 81"/>
                <a:gd name="T5" fmla="*/ 22 h 65"/>
                <a:gd name="T6" fmla="*/ 10 w 81"/>
                <a:gd name="T7" fmla="*/ 39 h 65"/>
                <a:gd name="T8" fmla="*/ 35 w 81"/>
                <a:gd name="T9" fmla="*/ 51 h 65"/>
                <a:gd name="T10" fmla="*/ 64 w 81"/>
                <a:gd name="T11" fmla="*/ 64 h 65"/>
                <a:gd name="T12" fmla="*/ 71 w 81"/>
                <a:gd name="T13" fmla="*/ 53 h 65"/>
                <a:gd name="T14" fmla="*/ 47 w 81"/>
                <a:gd name="T15" fmla="*/ 19 h 65"/>
                <a:gd name="T16" fmla="*/ 36 w 81"/>
                <a:gd name="T17" fmla="*/ 1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65">
                  <a:moveTo>
                    <a:pt x="36" y="18"/>
                  </a:moveTo>
                  <a:cubicBezTo>
                    <a:pt x="36" y="18"/>
                    <a:pt x="22" y="0"/>
                    <a:pt x="12" y="7"/>
                  </a:cubicBezTo>
                  <a:cubicBezTo>
                    <a:pt x="10" y="9"/>
                    <a:pt x="5" y="17"/>
                    <a:pt x="3" y="22"/>
                  </a:cubicBezTo>
                  <a:cubicBezTo>
                    <a:pt x="3" y="25"/>
                    <a:pt x="0" y="34"/>
                    <a:pt x="10" y="39"/>
                  </a:cubicBezTo>
                  <a:cubicBezTo>
                    <a:pt x="15" y="41"/>
                    <a:pt x="25" y="44"/>
                    <a:pt x="35" y="51"/>
                  </a:cubicBezTo>
                  <a:cubicBezTo>
                    <a:pt x="45" y="57"/>
                    <a:pt x="60" y="64"/>
                    <a:pt x="64" y="64"/>
                  </a:cubicBezTo>
                  <a:cubicBezTo>
                    <a:pt x="73" y="65"/>
                    <a:pt x="81" y="62"/>
                    <a:pt x="71" y="53"/>
                  </a:cubicBezTo>
                  <a:cubicBezTo>
                    <a:pt x="63" y="45"/>
                    <a:pt x="45" y="29"/>
                    <a:pt x="47" y="19"/>
                  </a:cubicBezTo>
                  <a:cubicBezTo>
                    <a:pt x="49" y="12"/>
                    <a:pt x="36" y="18"/>
                    <a:pt x="36" y="18"/>
                  </a:cubicBezTo>
                  <a:close/>
                </a:path>
              </a:pathLst>
            </a:custGeom>
            <a:solidFill>
              <a:srgbClr val="D0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1140">
              <a:extLst>
                <a:ext uri="{FF2B5EF4-FFF2-40B4-BE49-F238E27FC236}">
                  <a16:creationId xmlns:a16="http://schemas.microsoft.com/office/drawing/2014/main" xmlns="" id="{B9D19C3D-0F81-4747-8E54-A8AF1223D3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91276" y="4042040"/>
              <a:ext cx="92599" cy="52556"/>
            </a:xfrm>
            <a:custGeom>
              <a:avLst/>
              <a:gdLst>
                <a:gd name="T0" fmla="*/ 74 w 74"/>
                <a:gd name="T1" fmla="*/ 36 h 42"/>
                <a:gd name="T2" fmla="*/ 60 w 74"/>
                <a:gd name="T3" fmla="*/ 31 h 42"/>
                <a:gd name="T4" fmla="*/ 31 w 74"/>
                <a:gd name="T5" fmla="*/ 15 h 42"/>
                <a:gd name="T6" fmla="*/ 7 w 74"/>
                <a:gd name="T7" fmla="*/ 0 h 42"/>
                <a:gd name="T8" fmla="*/ 1 w 74"/>
                <a:gd name="T9" fmla="*/ 1 h 42"/>
                <a:gd name="T10" fmla="*/ 8 w 74"/>
                <a:gd name="T11" fmla="*/ 16 h 42"/>
                <a:gd name="T12" fmla="*/ 33 w 74"/>
                <a:gd name="T13" fmla="*/ 28 h 42"/>
                <a:gd name="T14" fmla="*/ 62 w 74"/>
                <a:gd name="T15" fmla="*/ 41 h 42"/>
                <a:gd name="T16" fmla="*/ 74 w 74"/>
                <a:gd name="T17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42">
                  <a:moveTo>
                    <a:pt x="74" y="36"/>
                  </a:moveTo>
                  <a:cubicBezTo>
                    <a:pt x="71" y="34"/>
                    <a:pt x="64" y="32"/>
                    <a:pt x="60" y="31"/>
                  </a:cubicBezTo>
                  <a:cubicBezTo>
                    <a:pt x="55" y="28"/>
                    <a:pt x="37" y="19"/>
                    <a:pt x="31" y="15"/>
                  </a:cubicBezTo>
                  <a:cubicBezTo>
                    <a:pt x="26" y="11"/>
                    <a:pt x="17" y="2"/>
                    <a:pt x="7" y="0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5"/>
                    <a:pt x="0" y="12"/>
                    <a:pt x="8" y="16"/>
                  </a:cubicBezTo>
                  <a:cubicBezTo>
                    <a:pt x="13" y="18"/>
                    <a:pt x="23" y="21"/>
                    <a:pt x="33" y="28"/>
                  </a:cubicBezTo>
                  <a:cubicBezTo>
                    <a:pt x="43" y="34"/>
                    <a:pt x="58" y="41"/>
                    <a:pt x="62" y="41"/>
                  </a:cubicBezTo>
                  <a:cubicBezTo>
                    <a:pt x="68" y="42"/>
                    <a:pt x="74" y="40"/>
                    <a:pt x="74" y="36"/>
                  </a:cubicBezTo>
                  <a:close/>
                </a:path>
              </a:pathLst>
            </a:custGeom>
            <a:solidFill>
              <a:srgbClr val="FA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1141">
              <a:extLst>
                <a:ext uri="{FF2B5EF4-FFF2-40B4-BE49-F238E27FC236}">
                  <a16:creationId xmlns:a16="http://schemas.microsoft.com/office/drawing/2014/main" xmlns="" id="{F51F6B2D-1E8D-4446-87D6-EAFF004DD6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92527" y="4045794"/>
              <a:ext cx="88845" cy="50053"/>
            </a:xfrm>
            <a:custGeom>
              <a:avLst/>
              <a:gdLst>
                <a:gd name="T0" fmla="*/ 71 w 71"/>
                <a:gd name="T1" fmla="*/ 37 h 40"/>
                <a:gd name="T2" fmla="*/ 70 w 71"/>
                <a:gd name="T3" fmla="*/ 36 h 40"/>
                <a:gd name="T4" fmla="*/ 29 w 71"/>
                <a:gd name="T5" fmla="*/ 17 h 40"/>
                <a:gd name="T6" fmla="*/ 2 w 71"/>
                <a:gd name="T7" fmla="*/ 2 h 40"/>
                <a:gd name="T8" fmla="*/ 0 w 71"/>
                <a:gd name="T9" fmla="*/ 3 h 40"/>
                <a:gd name="T10" fmla="*/ 7 w 71"/>
                <a:gd name="T11" fmla="*/ 13 h 40"/>
                <a:gd name="T12" fmla="*/ 33 w 71"/>
                <a:gd name="T13" fmla="*/ 31 h 40"/>
                <a:gd name="T14" fmla="*/ 52 w 71"/>
                <a:gd name="T15" fmla="*/ 39 h 40"/>
                <a:gd name="T16" fmla="*/ 71 w 71"/>
                <a:gd name="T17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71" y="37"/>
                  </a:moveTo>
                  <a:cubicBezTo>
                    <a:pt x="70" y="36"/>
                    <a:pt x="70" y="36"/>
                    <a:pt x="70" y="36"/>
                  </a:cubicBezTo>
                  <a:cubicBezTo>
                    <a:pt x="67" y="33"/>
                    <a:pt x="42" y="26"/>
                    <a:pt x="29" y="17"/>
                  </a:cubicBezTo>
                  <a:cubicBezTo>
                    <a:pt x="17" y="8"/>
                    <a:pt x="14" y="0"/>
                    <a:pt x="2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6"/>
                    <a:pt x="1" y="10"/>
                    <a:pt x="7" y="13"/>
                  </a:cubicBezTo>
                  <a:cubicBezTo>
                    <a:pt x="12" y="15"/>
                    <a:pt x="26" y="21"/>
                    <a:pt x="33" y="31"/>
                  </a:cubicBezTo>
                  <a:cubicBezTo>
                    <a:pt x="39" y="38"/>
                    <a:pt x="48" y="39"/>
                    <a:pt x="52" y="39"/>
                  </a:cubicBezTo>
                  <a:cubicBezTo>
                    <a:pt x="57" y="40"/>
                    <a:pt x="69" y="39"/>
                    <a:pt x="71" y="37"/>
                  </a:cubicBezTo>
                  <a:close/>
                </a:path>
              </a:pathLst>
            </a:custGeom>
            <a:solidFill>
              <a:srgbClr val="8195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2018/11/24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创意扁平插画通用模板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3F5748-AE08-49CC-A8C8-AEF1FDE7E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1C63DE5-7820-4E6A-997D-B5F7A432F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A9C3075-55F1-4825-8BCB-320711C43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24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37B2E56-651F-4406-9EEB-5F65ABA9AA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66014"/>
            <a:ext cx="10852148" cy="3579490"/>
            <a:chOff x="669926" y="1766014"/>
            <a:chExt cx="10852148" cy="357949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D9FBE027-4550-474E-BA0C-1DC85ACC9927}"/>
                </a:ext>
              </a:extLst>
            </p:cNvPr>
            <p:cNvCxnSpPr/>
            <p:nvPr/>
          </p:nvCxnSpPr>
          <p:spPr>
            <a:xfrm>
              <a:off x="8772944" y="2896613"/>
              <a:ext cx="2524647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E9DBC012-6C70-4DB0-B024-0A20DB1EF56C}"/>
                </a:ext>
              </a:extLst>
            </p:cNvPr>
            <p:cNvCxnSpPr/>
            <p:nvPr/>
          </p:nvCxnSpPr>
          <p:spPr>
            <a:xfrm>
              <a:off x="8772944" y="4214905"/>
              <a:ext cx="2524647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$líḍê">
              <a:extLst>
                <a:ext uri="{FF2B5EF4-FFF2-40B4-BE49-F238E27FC236}">
                  <a16:creationId xmlns:a16="http://schemas.microsoft.com/office/drawing/2014/main" xmlns="" id="{4E7366AB-7612-452D-8FB1-BE2F34142C8E}"/>
                </a:ext>
              </a:extLst>
            </p:cNvPr>
            <p:cNvSpPr txBox="1"/>
            <p:nvPr/>
          </p:nvSpPr>
          <p:spPr>
            <a:xfrm>
              <a:off x="9295824" y="1766014"/>
              <a:ext cx="2226249" cy="322214"/>
            </a:xfrm>
            <a:prstGeom prst="rect">
              <a:avLst/>
            </a:prstGeom>
            <a:noFill/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9" name="iṩlíḍe">
              <a:extLst>
                <a:ext uri="{FF2B5EF4-FFF2-40B4-BE49-F238E27FC236}">
                  <a16:creationId xmlns:a16="http://schemas.microsoft.com/office/drawing/2014/main" xmlns="" id="{23AAD846-9EA5-4FB9-8BC9-DE55E5F5F508}"/>
                </a:ext>
              </a:extLst>
            </p:cNvPr>
            <p:cNvSpPr txBox="1"/>
            <p:nvPr/>
          </p:nvSpPr>
          <p:spPr>
            <a:xfrm>
              <a:off x="9295824" y="2096472"/>
              <a:ext cx="2226250" cy="61244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text…...</a:t>
              </a:r>
            </a:p>
          </p:txBody>
        </p:sp>
        <p:sp>
          <p:nvSpPr>
            <p:cNvPr id="10" name="íşḷîḓê">
              <a:extLst>
                <a:ext uri="{FF2B5EF4-FFF2-40B4-BE49-F238E27FC236}">
                  <a16:creationId xmlns:a16="http://schemas.microsoft.com/office/drawing/2014/main" xmlns="" id="{EE733A0B-95E5-47F0-9D03-3F909A43075C}"/>
                </a:ext>
              </a:extLst>
            </p:cNvPr>
            <p:cNvSpPr txBox="1"/>
            <p:nvPr/>
          </p:nvSpPr>
          <p:spPr>
            <a:xfrm>
              <a:off x="9295824" y="3084307"/>
              <a:ext cx="2226249" cy="322214"/>
            </a:xfrm>
            <a:prstGeom prst="rect">
              <a:avLst/>
            </a:prstGeom>
            <a:noFill/>
          </p:spPr>
          <p:txBody>
            <a:bodyPr wrap="none" lIns="91440" tIns="45720" rIns="91440" bIns="45720" anchor="ctr" anchorCtr="0">
              <a:normAutofit/>
            </a:bodyPr>
            <a:lstStyle/>
            <a:p>
              <a:r>
                <a:rPr lang="en-US" altLang="zh-CN" sz="1500" b="1" dirty="0"/>
                <a:t>Text here</a:t>
              </a:r>
              <a:endParaRPr lang="zh-CN" altLang="en-US" sz="1500" b="1" dirty="0"/>
            </a:p>
          </p:txBody>
        </p:sp>
        <p:sp>
          <p:nvSpPr>
            <p:cNvPr id="11" name="îṥlíḋé">
              <a:extLst>
                <a:ext uri="{FF2B5EF4-FFF2-40B4-BE49-F238E27FC236}">
                  <a16:creationId xmlns:a16="http://schemas.microsoft.com/office/drawing/2014/main" xmlns="" id="{546858AF-7FDC-4C28-B798-4D8AB74D220E}"/>
                </a:ext>
              </a:extLst>
            </p:cNvPr>
            <p:cNvSpPr txBox="1"/>
            <p:nvPr/>
          </p:nvSpPr>
          <p:spPr>
            <a:xfrm>
              <a:off x="9295824" y="3414765"/>
              <a:ext cx="2226250" cy="61244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text…...</a:t>
              </a:r>
            </a:p>
          </p:txBody>
        </p:sp>
        <p:sp>
          <p:nvSpPr>
            <p:cNvPr id="12" name="îṡ1íḑè">
              <a:extLst>
                <a:ext uri="{FF2B5EF4-FFF2-40B4-BE49-F238E27FC236}">
                  <a16:creationId xmlns:a16="http://schemas.microsoft.com/office/drawing/2014/main" xmlns="" id="{3915D434-B099-405E-8F6F-AC06ACA3A662}"/>
                </a:ext>
              </a:extLst>
            </p:cNvPr>
            <p:cNvSpPr txBox="1"/>
            <p:nvPr/>
          </p:nvSpPr>
          <p:spPr>
            <a:xfrm>
              <a:off x="9295824" y="4402599"/>
              <a:ext cx="2226249" cy="322214"/>
            </a:xfrm>
            <a:prstGeom prst="rect">
              <a:avLst/>
            </a:prstGeom>
            <a:noFill/>
          </p:spPr>
          <p:txBody>
            <a:bodyPr wrap="none" lIns="91440" tIns="45720" rIns="91440" bIns="45720" anchor="ctr" anchorCtr="0">
              <a:normAutofit/>
            </a:bodyPr>
            <a:lstStyle/>
            <a:p>
              <a:r>
                <a:rPr lang="en-US" altLang="zh-CN" sz="1500" b="1" dirty="0"/>
                <a:t>Text here</a:t>
              </a:r>
              <a:endParaRPr lang="zh-CN" altLang="en-US" sz="1500" b="1" dirty="0"/>
            </a:p>
          </p:txBody>
        </p:sp>
        <p:sp>
          <p:nvSpPr>
            <p:cNvPr id="13" name="íṩ1îďê">
              <a:extLst>
                <a:ext uri="{FF2B5EF4-FFF2-40B4-BE49-F238E27FC236}">
                  <a16:creationId xmlns:a16="http://schemas.microsoft.com/office/drawing/2014/main" xmlns="" id="{FBA1FD03-9661-448B-AB9B-BB11DB3CF293}"/>
                </a:ext>
              </a:extLst>
            </p:cNvPr>
            <p:cNvSpPr txBox="1"/>
            <p:nvPr/>
          </p:nvSpPr>
          <p:spPr>
            <a:xfrm>
              <a:off x="9295824" y="4733057"/>
              <a:ext cx="2226250" cy="61244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text…...</a:t>
              </a:r>
            </a:p>
          </p:txBody>
        </p:sp>
        <p:sp>
          <p:nvSpPr>
            <p:cNvPr id="14" name="îṣḷîḋê">
              <a:extLst>
                <a:ext uri="{FF2B5EF4-FFF2-40B4-BE49-F238E27FC236}">
                  <a16:creationId xmlns:a16="http://schemas.microsoft.com/office/drawing/2014/main" xmlns="" id="{E2800865-B1CC-4FF7-A0A3-50875D38ABC0}"/>
                </a:ext>
              </a:extLst>
            </p:cNvPr>
            <p:cNvSpPr txBox="1"/>
            <p:nvPr/>
          </p:nvSpPr>
          <p:spPr>
            <a:xfrm>
              <a:off x="669926" y="1766014"/>
              <a:ext cx="2226251" cy="322214"/>
            </a:xfrm>
            <a:prstGeom prst="rect">
              <a:avLst/>
            </a:prstGeom>
            <a:noFill/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/>
              <a:r>
                <a:rPr lang="en-US" altLang="zh-CN" sz="1600" b="1" dirty="0">
                  <a:solidFill>
                    <a:schemeClr val="accent1"/>
                  </a:solidFill>
                </a:rPr>
                <a:t>Text here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5" name="îsļïďé">
              <a:extLst>
                <a:ext uri="{FF2B5EF4-FFF2-40B4-BE49-F238E27FC236}">
                  <a16:creationId xmlns:a16="http://schemas.microsoft.com/office/drawing/2014/main" xmlns="" id="{DC1FD71F-9264-48E0-8067-69DE3AAED67C}"/>
                </a:ext>
              </a:extLst>
            </p:cNvPr>
            <p:cNvSpPr txBox="1"/>
            <p:nvPr/>
          </p:nvSpPr>
          <p:spPr>
            <a:xfrm>
              <a:off x="669926" y="2096472"/>
              <a:ext cx="2226252" cy="61244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6" name="îšḻîḍé">
              <a:extLst>
                <a:ext uri="{FF2B5EF4-FFF2-40B4-BE49-F238E27FC236}">
                  <a16:creationId xmlns:a16="http://schemas.microsoft.com/office/drawing/2014/main" xmlns="" id="{57AFB138-578D-4FBA-903E-D388157168A1}"/>
                </a:ext>
              </a:extLst>
            </p:cNvPr>
            <p:cNvSpPr txBox="1"/>
            <p:nvPr/>
          </p:nvSpPr>
          <p:spPr>
            <a:xfrm>
              <a:off x="669926" y="3084307"/>
              <a:ext cx="2226251" cy="322214"/>
            </a:xfrm>
            <a:prstGeom prst="rect">
              <a:avLst/>
            </a:prstGeom>
            <a:noFill/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r"/>
              <a:r>
                <a:rPr lang="en-US" altLang="zh-CN" sz="1500" b="1" dirty="0">
                  <a:solidFill>
                    <a:schemeClr val="accent1"/>
                  </a:solidFill>
                </a:rPr>
                <a:t>Text here</a:t>
              </a:r>
              <a:endParaRPr lang="zh-CN" altLang="en-US" sz="1500" b="1" dirty="0">
                <a:solidFill>
                  <a:schemeClr val="accent1"/>
                </a:solidFill>
              </a:endParaRPr>
            </a:p>
          </p:txBody>
        </p:sp>
        <p:sp>
          <p:nvSpPr>
            <p:cNvPr id="17" name="íŝ1îḑe">
              <a:extLst>
                <a:ext uri="{FF2B5EF4-FFF2-40B4-BE49-F238E27FC236}">
                  <a16:creationId xmlns:a16="http://schemas.microsoft.com/office/drawing/2014/main" xmlns="" id="{ADE3F692-D32A-4579-BD3D-E7BEE99A1AFE}"/>
                </a:ext>
              </a:extLst>
            </p:cNvPr>
            <p:cNvSpPr txBox="1"/>
            <p:nvPr/>
          </p:nvSpPr>
          <p:spPr>
            <a:xfrm>
              <a:off x="669926" y="3414765"/>
              <a:ext cx="2226252" cy="61244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text…...</a:t>
              </a:r>
            </a:p>
          </p:txBody>
        </p:sp>
        <p:sp>
          <p:nvSpPr>
            <p:cNvPr id="18" name="ïšḻïdê">
              <a:extLst>
                <a:ext uri="{FF2B5EF4-FFF2-40B4-BE49-F238E27FC236}">
                  <a16:creationId xmlns:a16="http://schemas.microsoft.com/office/drawing/2014/main" xmlns="" id="{07AC2359-7B4D-4179-BB16-5C58350C5CF4}"/>
                </a:ext>
              </a:extLst>
            </p:cNvPr>
            <p:cNvSpPr txBox="1"/>
            <p:nvPr/>
          </p:nvSpPr>
          <p:spPr>
            <a:xfrm>
              <a:off x="669926" y="4402599"/>
              <a:ext cx="2226251" cy="322214"/>
            </a:xfrm>
            <a:prstGeom prst="rect">
              <a:avLst/>
            </a:prstGeom>
            <a:noFill/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r"/>
              <a:r>
                <a:rPr lang="en-US" altLang="zh-CN" sz="1500" b="1" dirty="0">
                  <a:solidFill>
                    <a:schemeClr val="accent1"/>
                  </a:solidFill>
                </a:rPr>
                <a:t>Text here</a:t>
              </a:r>
              <a:endParaRPr lang="zh-CN" altLang="en-US" sz="1500" b="1" dirty="0">
                <a:solidFill>
                  <a:schemeClr val="accent1"/>
                </a:solidFill>
              </a:endParaRPr>
            </a:p>
          </p:txBody>
        </p:sp>
        <p:sp>
          <p:nvSpPr>
            <p:cNvPr id="19" name="iš1ïḋe">
              <a:extLst>
                <a:ext uri="{FF2B5EF4-FFF2-40B4-BE49-F238E27FC236}">
                  <a16:creationId xmlns:a16="http://schemas.microsoft.com/office/drawing/2014/main" xmlns="" id="{92AC666A-F5F7-4B65-A744-3990C105B04B}"/>
                </a:ext>
              </a:extLst>
            </p:cNvPr>
            <p:cNvSpPr txBox="1"/>
            <p:nvPr/>
          </p:nvSpPr>
          <p:spPr>
            <a:xfrm>
              <a:off x="669926" y="4733057"/>
              <a:ext cx="2226252" cy="61244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text…...</a:t>
              </a:r>
            </a:p>
          </p:txBody>
        </p:sp>
        <p:sp>
          <p:nvSpPr>
            <p:cNvPr id="20" name="išlíḓe">
              <a:extLst>
                <a:ext uri="{FF2B5EF4-FFF2-40B4-BE49-F238E27FC236}">
                  <a16:creationId xmlns:a16="http://schemas.microsoft.com/office/drawing/2014/main" xmlns="" id="{2A1D619D-4B4F-4BF2-9DD4-0A8B42C6BA9A}"/>
                </a:ext>
              </a:extLst>
            </p:cNvPr>
            <p:cNvSpPr/>
            <p:nvPr/>
          </p:nvSpPr>
          <p:spPr>
            <a:xfrm>
              <a:off x="4294042" y="2708919"/>
              <a:ext cx="2107120" cy="210711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1" name="ïšļíḓé">
              <a:extLst>
                <a:ext uri="{FF2B5EF4-FFF2-40B4-BE49-F238E27FC236}">
                  <a16:creationId xmlns:a16="http://schemas.microsoft.com/office/drawing/2014/main" xmlns="" id="{E285D464-D239-466F-9553-CC75BD52A309}"/>
                </a:ext>
              </a:extLst>
            </p:cNvPr>
            <p:cNvSpPr/>
            <p:nvPr/>
          </p:nvSpPr>
          <p:spPr>
            <a:xfrm rot="20156592">
              <a:off x="6157390" y="2353527"/>
              <a:ext cx="1740570" cy="1740564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2" name="íš1íḋe">
              <a:extLst>
                <a:ext uri="{FF2B5EF4-FFF2-40B4-BE49-F238E27FC236}">
                  <a16:creationId xmlns:a16="http://schemas.microsoft.com/office/drawing/2014/main" xmlns="" id="{88BBCE4C-5E72-4CFA-AF8C-C97C89F4F183}"/>
                </a:ext>
              </a:extLst>
            </p:cNvPr>
            <p:cNvSpPr/>
            <p:nvPr/>
          </p:nvSpPr>
          <p:spPr>
            <a:xfrm>
              <a:off x="6666997" y="2863131"/>
              <a:ext cx="721356" cy="72135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sz="1400" dirty="0">
                  <a:solidFill>
                    <a:sysClr val="windowText" lastClr="000000"/>
                  </a:solidFill>
                </a:rPr>
                <a:t>Text</a:t>
              </a:r>
              <a:endParaRPr lang="zh-CN" alt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ïṧ1îḓè">
              <a:extLst>
                <a:ext uri="{FF2B5EF4-FFF2-40B4-BE49-F238E27FC236}">
                  <a16:creationId xmlns:a16="http://schemas.microsoft.com/office/drawing/2014/main" xmlns="" id="{7ECE3EFB-E280-4B24-B8D0-1FE80D92D296}"/>
                </a:ext>
              </a:extLst>
            </p:cNvPr>
            <p:cNvSpPr/>
            <p:nvPr/>
          </p:nvSpPr>
          <p:spPr>
            <a:xfrm>
              <a:off x="4797323" y="3212199"/>
              <a:ext cx="1100558" cy="110055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24" name="íşḻiḋe">
              <a:extLst>
                <a:ext uri="{FF2B5EF4-FFF2-40B4-BE49-F238E27FC236}">
                  <a16:creationId xmlns:a16="http://schemas.microsoft.com/office/drawing/2014/main" xmlns="" id="{AA33634F-AB13-4766-BE4C-24F36F097BB1}"/>
                </a:ext>
              </a:extLst>
            </p:cNvPr>
            <p:cNvGrpSpPr/>
            <p:nvPr/>
          </p:nvGrpSpPr>
          <p:grpSpPr>
            <a:xfrm>
              <a:off x="8584706" y="1877109"/>
              <a:ext cx="517936" cy="517934"/>
              <a:chOff x="1363763" y="1653267"/>
              <a:chExt cx="489858" cy="489858"/>
            </a:xfrm>
          </p:grpSpPr>
          <p:sp>
            <p:nvSpPr>
              <p:cNvPr id="37" name="ïṥ1îḑê">
                <a:extLst>
                  <a:ext uri="{FF2B5EF4-FFF2-40B4-BE49-F238E27FC236}">
                    <a16:creationId xmlns:a16="http://schemas.microsoft.com/office/drawing/2014/main" xmlns="" id="{CDD55546-5271-4F5E-B365-1EBEDDB220DE}"/>
                  </a:ext>
                </a:extLst>
              </p:cNvPr>
              <p:cNvSpPr/>
              <p:nvPr/>
            </p:nvSpPr>
            <p:spPr>
              <a:xfrm>
                <a:off x="1363763" y="1653267"/>
                <a:ext cx="489858" cy="48985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38" name="îŝḷïḑé">
                <a:extLst>
                  <a:ext uri="{FF2B5EF4-FFF2-40B4-BE49-F238E27FC236}">
                    <a16:creationId xmlns:a16="http://schemas.microsoft.com/office/drawing/2014/main" xmlns="" id="{6867E936-10A2-4E3B-A74F-1F5DE66C48B3}"/>
                  </a:ext>
                </a:extLst>
              </p:cNvPr>
              <p:cNvSpPr/>
              <p:nvPr/>
            </p:nvSpPr>
            <p:spPr bwMode="auto">
              <a:xfrm>
                <a:off x="1518705" y="1804342"/>
                <a:ext cx="179973" cy="179973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íşḻïḓé">
              <a:extLst>
                <a:ext uri="{FF2B5EF4-FFF2-40B4-BE49-F238E27FC236}">
                  <a16:creationId xmlns:a16="http://schemas.microsoft.com/office/drawing/2014/main" xmlns="" id="{043EF085-DF15-4925-AFA7-D1CCB0965703}"/>
                </a:ext>
              </a:extLst>
            </p:cNvPr>
            <p:cNvSpPr/>
            <p:nvPr/>
          </p:nvSpPr>
          <p:spPr>
            <a:xfrm>
              <a:off x="8584706" y="3195921"/>
              <a:ext cx="517936" cy="51793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6" name="îṥ1íḑe">
              <a:extLst>
                <a:ext uri="{FF2B5EF4-FFF2-40B4-BE49-F238E27FC236}">
                  <a16:creationId xmlns:a16="http://schemas.microsoft.com/office/drawing/2014/main" xmlns="" id="{5B687F0C-9A46-457A-8510-74AA235240A3}"/>
                </a:ext>
              </a:extLst>
            </p:cNvPr>
            <p:cNvSpPr/>
            <p:nvPr/>
          </p:nvSpPr>
          <p:spPr bwMode="auto">
            <a:xfrm>
              <a:off x="8748529" y="3360061"/>
              <a:ext cx="190289" cy="181476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7" name="ïŝḷïďè">
              <a:extLst>
                <a:ext uri="{FF2B5EF4-FFF2-40B4-BE49-F238E27FC236}">
                  <a16:creationId xmlns:a16="http://schemas.microsoft.com/office/drawing/2014/main" xmlns="" id="{B398D089-F0F2-4F25-AA64-ADE2629C6844}"/>
                </a:ext>
              </a:extLst>
            </p:cNvPr>
            <p:cNvSpPr/>
            <p:nvPr/>
          </p:nvSpPr>
          <p:spPr>
            <a:xfrm>
              <a:off x="8584706" y="4532432"/>
              <a:ext cx="517936" cy="51793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8" name="iś1ïḍe">
              <a:extLst>
                <a:ext uri="{FF2B5EF4-FFF2-40B4-BE49-F238E27FC236}">
                  <a16:creationId xmlns:a16="http://schemas.microsoft.com/office/drawing/2014/main" xmlns="" id="{5B26D012-10C7-49BF-8771-D00AF45B67BC}"/>
                </a:ext>
              </a:extLst>
            </p:cNvPr>
            <p:cNvSpPr/>
            <p:nvPr/>
          </p:nvSpPr>
          <p:spPr bwMode="auto">
            <a:xfrm>
              <a:off x="8759758" y="4692166"/>
              <a:ext cx="167831" cy="190288"/>
            </a:xfrm>
            <a:custGeom>
              <a:avLst/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9" name="ïślîḓe">
              <a:extLst>
                <a:ext uri="{FF2B5EF4-FFF2-40B4-BE49-F238E27FC236}">
                  <a16:creationId xmlns:a16="http://schemas.microsoft.com/office/drawing/2014/main" xmlns="" id="{EA81445B-706C-430A-AB06-54A8444A51E5}"/>
                </a:ext>
              </a:extLst>
            </p:cNvPr>
            <p:cNvSpPr/>
            <p:nvPr/>
          </p:nvSpPr>
          <p:spPr>
            <a:xfrm>
              <a:off x="3089359" y="1877109"/>
              <a:ext cx="517936" cy="5179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30" name="ïṥlídè">
              <a:extLst>
                <a:ext uri="{FF2B5EF4-FFF2-40B4-BE49-F238E27FC236}">
                  <a16:creationId xmlns:a16="http://schemas.microsoft.com/office/drawing/2014/main" xmlns="" id="{FB257321-4B7F-41E1-ACAB-31A6A52DE412}"/>
                </a:ext>
              </a:extLst>
            </p:cNvPr>
            <p:cNvSpPr/>
            <p:nvPr/>
          </p:nvSpPr>
          <p:spPr bwMode="auto">
            <a:xfrm>
              <a:off x="3253182" y="2036843"/>
              <a:ext cx="190289" cy="190288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31" name="íš1íḋe">
              <a:extLst>
                <a:ext uri="{FF2B5EF4-FFF2-40B4-BE49-F238E27FC236}">
                  <a16:creationId xmlns:a16="http://schemas.microsoft.com/office/drawing/2014/main" xmlns="" id="{8955BAB9-E699-4CDA-B8BC-122E56418B66}"/>
                </a:ext>
              </a:extLst>
            </p:cNvPr>
            <p:cNvSpPr/>
            <p:nvPr/>
          </p:nvSpPr>
          <p:spPr>
            <a:xfrm>
              <a:off x="3089359" y="3195921"/>
              <a:ext cx="517936" cy="5179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32" name="íṣḻïḓê">
              <a:extLst>
                <a:ext uri="{FF2B5EF4-FFF2-40B4-BE49-F238E27FC236}">
                  <a16:creationId xmlns:a16="http://schemas.microsoft.com/office/drawing/2014/main" xmlns="" id="{1CDA462C-8DB2-4FEB-BAA7-8E79E84CB11D}"/>
                </a:ext>
              </a:extLst>
            </p:cNvPr>
            <p:cNvSpPr/>
            <p:nvPr/>
          </p:nvSpPr>
          <p:spPr bwMode="auto">
            <a:xfrm>
              <a:off x="3253182" y="3360061"/>
              <a:ext cx="190289" cy="181476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33" name="íšḷíḓè">
              <a:extLst>
                <a:ext uri="{FF2B5EF4-FFF2-40B4-BE49-F238E27FC236}">
                  <a16:creationId xmlns:a16="http://schemas.microsoft.com/office/drawing/2014/main" xmlns="" id="{5DA431B3-0458-47F0-8558-3AE6512B3B98}"/>
                </a:ext>
              </a:extLst>
            </p:cNvPr>
            <p:cNvSpPr/>
            <p:nvPr/>
          </p:nvSpPr>
          <p:spPr>
            <a:xfrm>
              <a:off x="3089359" y="4532432"/>
              <a:ext cx="517936" cy="5179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34" name="íṩļîdè">
              <a:extLst>
                <a:ext uri="{FF2B5EF4-FFF2-40B4-BE49-F238E27FC236}">
                  <a16:creationId xmlns:a16="http://schemas.microsoft.com/office/drawing/2014/main" xmlns="" id="{3D1F7568-8260-47D0-B1B0-AF7527116353}"/>
                </a:ext>
              </a:extLst>
            </p:cNvPr>
            <p:cNvSpPr/>
            <p:nvPr/>
          </p:nvSpPr>
          <p:spPr bwMode="auto">
            <a:xfrm>
              <a:off x="3264411" y="4692166"/>
              <a:ext cx="167831" cy="190288"/>
            </a:xfrm>
            <a:custGeom>
              <a:avLst/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CCA108CF-1027-4DC7-B751-14DC0375A361}"/>
                </a:ext>
              </a:extLst>
            </p:cNvPr>
            <p:cNvCxnSpPr>
              <a:cxnSpLocks/>
            </p:cNvCxnSpPr>
            <p:nvPr/>
          </p:nvCxnSpPr>
          <p:spPr>
            <a:xfrm>
              <a:off x="1023825" y="2896613"/>
              <a:ext cx="26937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8F864B2B-CB08-4246-9D25-D16957D0B07D}"/>
                </a:ext>
              </a:extLst>
            </p:cNvPr>
            <p:cNvCxnSpPr>
              <a:cxnSpLocks/>
            </p:cNvCxnSpPr>
            <p:nvPr/>
          </p:nvCxnSpPr>
          <p:spPr>
            <a:xfrm>
              <a:off x="1023825" y="4214905"/>
              <a:ext cx="26937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753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3766B1-4500-4BCB-8FE0-E72F6B71C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8F6C827-0575-4364-9F55-4313BC5B4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31B8924-B746-4BDC-8E7C-18D0E6B30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1864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95A0943-50E9-426C-80EB-A9E71316D21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15030"/>
            <a:ext cx="10850563" cy="4575925"/>
            <a:chOff x="669925" y="1315030"/>
            <a:chExt cx="10850563" cy="4575925"/>
          </a:xfrm>
        </p:grpSpPr>
        <p:sp>
          <p:nvSpPr>
            <p:cNvPr id="6" name="ïṥḷîḑe">
              <a:extLst>
                <a:ext uri="{FF2B5EF4-FFF2-40B4-BE49-F238E27FC236}">
                  <a16:creationId xmlns:a16="http://schemas.microsoft.com/office/drawing/2014/main" xmlns="" id="{21BBAD2B-A7FF-4858-861C-584CAE0AFBA4}"/>
                </a:ext>
              </a:extLst>
            </p:cNvPr>
            <p:cNvSpPr/>
            <p:nvPr/>
          </p:nvSpPr>
          <p:spPr bwMode="auto">
            <a:xfrm>
              <a:off x="1750129" y="4344772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7" name="iṡļíďè">
              <a:extLst>
                <a:ext uri="{FF2B5EF4-FFF2-40B4-BE49-F238E27FC236}">
                  <a16:creationId xmlns:a16="http://schemas.microsoft.com/office/drawing/2014/main" xmlns="" id="{805B315B-ECF2-44A1-A970-43F00DF3F7BE}"/>
                </a:ext>
              </a:extLst>
            </p:cNvPr>
            <p:cNvSpPr txBox="1"/>
            <p:nvPr/>
          </p:nvSpPr>
          <p:spPr bwMode="auto">
            <a:xfrm>
              <a:off x="1750129" y="3993633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8" name="îsľîḍê">
              <a:extLst>
                <a:ext uri="{FF2B5EF4-FFF2-40B4-BE49-F238E27FC236}">
                  <a16:creationId xmlns:a16="http://schemas.microsoft.com/office/drawing/2014/main" xmlns="" id="{F92CED08-0DA2-4525-8748-B5D6ED813C9F}"/>
                </a:ext>
              </a:extLst>
            </p:cNvPr>
            <p:cNvSpPr/>
            <p:nvPr/>
          </p:nvSpPr>
          <p:spPr>
            <a:xfrm flipV="1">
              <a:off x="2523423" y="2215390"/>
              <a:ext cx="649323" cy="946150"/>
            </a:xfrm>
            <a:prstGeom prst="trapezoid">
              <a:avLst/>
            </a:prstGeom>
            <a:solidFill>
              <a:schemeClr val="bg1"/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sḻîdè">
              <a:extLst>
                <a:ext uri="{FF2B5EF4-FFF2-40B4-BE49-F238E27FC236}">
                  <a16:creationId xmlns:a16="http://schemas.microsoft.com/office/drawing/2014/main" xmlns="" id="{C1B2B0A3-088F-4DC6-A59C-D5E370BB4B12}"/>
                </a:ext>
              </a:extLst>
            </p:cNvPr>
            <p:cNvSpPr/>
            <p:nvPr/>
          </p:nvSpPr>
          <p:spPr>
            <a:xfrm>
              <a:off x="2307064" y="2688465"/>
              <a:ext cx="1082040" cy="10820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ṡľíḍe">
              <a:extLst>
                <a:ext uri="{FF2B5EF4-FFF2-40B4-BE49-F238E27FC236}">
                  <a16:creationId xmlns:a16="http://schemas.microsoft.com/office/drawing/2014/main" xmlns="" id="{AA853199-D090-47D8-92E9-CF4AAFD9FBA3}"/>
                </a:ext>
              </a:extLst>
            </p:cNvPr>
            <p:cNvSpPr/>
            <p:nvPr/>
          </p:nvSpPr>
          <p:spPr>
            <a:xfrm>
              <a:off x="2390885" y="1315030"/>
              <a:ext cx="914400" cy="1179760"/>
            </a:xfrm>
            <a:custGeom>
              <a:avLst/>
              <a:gdLst>
                <a:gd name="connsiteX0" fmla="*/ 0 w 914400"/>
                <a:gd name="connsiteY0" fmla="*/ 0 h 1179760"/>
                <a:gd name="connsiteX1" fmla="*/ 914400 w 914400"/>
                <a:gd name="connsiteY1" fmla="*/ 0 h 1179760"/>
                <a:gd name="connsiteX2" fmla="*/ 914400 w 914400"/>
                <a:gd name="connsiteY2" fmla="*/ 722560 h 1179760"/>
                <a:gd name="connsiteX3" fmla="*/ 457200 w 914400"/>
                <a:gd name="connsiteY3" fmla="*/ 1179760 h 1179760"/>
                <a:gd name="connsiteX4" fmla="*/ 0 w 914400"/>
                <a:gd name="connsiteY4" fmla="*/ 722560 h 117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179760">
                  <a:moveTo>
                    <a:pt x="0" y="0"/>
                  </a:moveTo>
                  <a:lnTo>
                    <a:pt x="914400" y="0"/>
                  </a:lnTo>
                  <a:lnTo>
                    <a:pt x="914400" y="722560"/>
                  </a:lnTo>
                  <a:cubicBezTo>
                    <a:pt x="914400" y="975065"/>
                    <a:pt x="709705" y="1179760"/>
                    <a:pt x="457200" y="1179760"/>
                  </a:cubicBezTo>
                  <a:cubicBezTo>
                    <a:pt x="204695" y="1179760"/>
                    <a:pt x="0" y="975065"/>
                    <a:pt x="0" y="7225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1" name="iṩľíďé">
              <a:extLst>
                <a:ext uri="{FF2B5EF4-FFF2-40B4-BE49-F238E27FC236}">
                  <a16:creationId xmlns:a16="http://schemas.microsoft.com/office/drawing/2014/main" xmlns="" id="{7E35E674-A066-468A-BB84-9B5CA4E62C12}"/>
                </a:ext>
              </a:extLst>
            </p:cNvPr>
            <p:cNvSpPr/>
            <p:nvPr/>
          </p:nvSpPr>
          <p:spPr bwMode="auto">
            <a:xfrm>
              <a:off x="2626380" y="3027384"/>
              <a:ext cx="443408" cy="404203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ïşḷíďè">
              <a:extLst>
                <a:ext uri="{FF2B5EF4-FFF2-40B4-BE49-F238E27FC236}">
                  <a16:creationId xmlns:a16="http://schemas.microsoft.com/office/drawing/2014/main" xmlns="" id="{9DB96A7F-3673-47E6-BEC3-BB0FB15815A0}"/>
                </a:ext>
              </a:extLst>
            </p:cNvPr>
            <p:cNvSpPr/>
            <p:nvPr/>
          </p:nvSpPr>
          <p:spPr bwMode="auto">
            <a:xfrm>
              <a:off x="4282358" y="5283769"/>
              <a:ext cx="3691440" cy="607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</a:t>
              </a:r>
            </a:p>
          </p:txBody>
        </p:sp>
        <p:sp>
          <p:nvSpPr>
            <p:cNvPr id="13" name="îṩ1iḍé">
              <a:extLst>
                <a:ext uri="{FF2B5EF4-FFF2-40B4-BE49-F238E27FC236}">
                  <a16:creationId xmlns:a16="http://schemas.microsoft.com/office/drawing/2014/main" xmlns="" id="{F1515E0F-5A3B-4BA0-A30D-7DDF4E59B7B0}"/>
                </a:ext>
              </a:extLst>
            </p:cNvPr>
            <p:cNvSpPr txBox="1"/>
            <p:nvPr/>
          </p:nvSpPr>
          <p:spPr bwMode="auto">
            <a:xfrm>
              <a:off x="4282358" y="4932630"/>
              <a:ext cx="369144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4" name="íṩḷidê">
              <a:extLst>
                <a:ext uri="{FF2B5EF4-FFF2-40B4-BE49-F238E27FC236}">
                  <a16:creationId xmlns:a16="http://schemas.microsoft.com/office/drawing/2014/main" xmlns="" id="{9C3975EC-2141-4699-96FC-47D21C285597}"/>
                </a:ext>
              </a:extLst>
            </p:cNvPr>
            <p:cNvSpPr/>
            <p:nvPr/>
          </p:nvSpPr>
          <p:spPr>
            <a:xfrm flipV="1">
              <a:off x="5803417" y="3120087"/>
              <a:ext cx="649323" cy="946150"/>
            </a:xfrm>
            <a:prstGeom prst="trapezoid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śļíďe">
              <a:extLst>
                <a:ext uri="{FF2B5EF4-FFF2-40B4-BE49-F238E27FC236}">
                  <a16:creationId xmlns:a16="http://schemas.microsoft.com/office/drawing/2014/main" xmlns="" id="{A7B83B27-31ED-4BA4-80D6-B4FE5D9CA8B3}"/>
                </a:ext>
              </a:extLst>
            </p:cNvPr>
            <p:cNvSpPr/>
            <p:nvPr/>
          </p:nvSpPr>
          <p:spPr>
            <a:xfrm>
              <a:off x="5587058" y="3593162"/>
              <a:ext cx="1082040" cy="1082040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ṧḻîḋè">
              <a:extLst>
                <a:ext uri="{FF2B5EF4-FFF2-40B4-BE49-F238E27FC236}">
                  <a16:creationId xmlns:a16="http://schemas.microsoft.com/office/drawing/2014/main" xmlns="" id="{39D0C604-A9B5-4F27-A886-273FCE9FD789}"/>
                </a:ext>
              </a:extLst>
            </p:cNvPr>
            <p:cNvSpPr/>
            <p:nvPr/>
          </p:nvSpPr>
          <p:spPr bwMode="auto">
            <a:xfrm>
              <a:off x="5906374" y="3932081"/>
              <a:ext cx="443408" cy="404203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ïs1îḓè">
              <a:extLst>
                <a:ext uri="{FF2B5EF4-FFF2-40B4-BE49-F238E27FC236}">
                  <a16:creationId xmlns:a16="http://schemas.microsoft.com/office/drawing/2014/main" xmlns="" id="{FAA3FA55-6830-4D88-9349-F74B1939720B}"/>
                </a:ext>
              </a:extLst>
            </p:cNvPr>
            <p:cNvSpPr/>
            <p:nvPr/>
          </p:nvSpPr>
          <p:spPr>
            <a:xfrm>
              <a:off x="5670879" y="1315036"/>
              <a:ext cx="914400" cy="2084451"/>
            </a:xfrm>
            <a:custGeom>
              <a:avLst/>
              <a:gdLst>
                <a:gd name="connsiteX0" fmla="*/ 0 w 914400"/>
                <a:gd name="connsiteY0" fmla="*/ 0 h 2084451"/>
                <a:gd name="connsiteX1" fmla="*/ 914400 w 914400"/>
                <a:gd name="connsiteY1" fmla="*/ 0 h 2084451"/>
                <a:gd name="connsiteX2" fmla="*/ 914400 w 914400"/>
                <a:gd name="connsiteY2" fmla="*/ 533678 h 2084451"/>
                <a:gd name="connsiteX3" fmla="*/ 914400 w 914400"/>
                <a:gd name="connsiteY3" fmla="*/ 601755 h 2084451"/>
                <a:gd name="connsiteX4" fmla="*/ 914400 w 914400"/>
                <a:gd name="connsiteY4" fmla="*/ 1627251 h 2084451"/>
                <a:gd name="connsiteX5" fmla="*/ 457200 w 914400"/>
                <a:gd name="connsiteY5" fmla="*/ 2084451 h 2084451"/>
                <a:gd name="connsiteX6" fmla="*/ 0 w 914400"/>
                <a:gd name="connsiteY6" fmla="*/ 1627251 h 2084451"/>
                <a:gd name="connsiteX7" fmla="*/ 0 w 914400"/>
                <a:gd name="connsiteY7" fmla="*/ 601755 h 2084451"/>
                <a:gd name="connsiteX8" fmla="*/ 0 w 914400"/>
                <a:gd name="connsiteY8" fmla="*/ 533678 h 208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2084451">
                  <a:moveTo>
                    <a:pt x="0" y="0"/>
                  </a:moveTo>
                  <a:lnTo>
                    <a:pt x="914400" y="0"/>
                  </a:lnTo>
                  <a:lnTo>
                    <a:pt x="914400" y="533678"/>
                  </a:lnTo>
                  <a:lnTo>
                    <a:pt x="914400" y="601755"/>
                  </a:lnTo>
                  <a:lnTo>
                    <a:pt x="914400" y="1627251"/>
                  </a:lnTo>
                  <a:cubicBezTo>
                    <a:pt x="914400" y="1879756"/>
                    <a:pt x="709705" y="2084451"/>
                    <a:pt x="457200" y="2084451"/>
                  </a:cubicBezTo>
                  <a:cubicBezTo>
                    <a:pt x="204695" y="2084451"/>
                    <a:pt x="0" y="1879756"/>
                    <a:pt x="0" y="1627251"/>
                  </a:cubicBezTo>
                  <a:lnTo>
                    <a:pt x="0" y="601755"/>
                  </a:lnTo>
                  <a:lnTo>
                    <a:pt x="0" y="5336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 dirty="0"/>
            </a:p>
          </p:txBody>
        </p:sp>
        <p:sp>
          <p:nvSpPr>
            <p:cNvPr id="18" name="i$1ídé">
              <a:extLst>
                <a:ext uri="{FF2B5EF4-FFF2-40B4-BE49-F238E27FC236}">
                  <a16:creationId xmlns:a16="http://schemas.microsoft.com/office/drawing/2014/main" xmlns="" id="{E965E6F7-5EA4-4C5D-B328-8FA330767CB5}"/>
                </a:ext>
              </a:extLst>
            </p:cNvPr>
            <p:cNvSpPr/>
            <p:nvPr/>
          </p:nvSpPr>
          <p:spPr bwMode="auto">
            <a:xfrm>
              <a:off x="8310116" y="4344772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íṧ1îdê">
              <a:extLst>
                <a:ext uri="{FF2B5EF4-FFF2-40B4-BE49-F238E27FC236}">
                  <a16:creationId xmlns:a16="http://schemas.microsoft.com/office/drawing/2014/main" xmlns="" id="{A230E739-B362-434D-B50A-861CD2960614}"/>
                </a:ext>
              </a:extLst>
            </p:cNvPr>
            <p:cNvSpPr txBox="1"/>
            <p:nvPr/>
          </p:nvSpPr>
          <p:spPr bwMode="auto">
            <a:xfrm>
              <a:off x="8310116" y="3993633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0" name="íşlîḓé">
              <a:extLst>
                <a:ext uri="{FF2B5EF4-FFF2-40B4-BE49-F238E27FC236}">
                  <a16:creationId xmlns:a16="http://schemas.microsoft.com/office/drawing/2014/main" xmlns="" id="{3EFFC4F7-48B0-442D-B6BD-AB1279C7DCF6}"/>
                </a:ext>
              </a:extLst>
            </p:cNvPr>
            <p:cNvSpPr/>
            <p:nvPr/>
          </p:nvSpPr>
          <p:spPr>
            <a:xfrm flipV="1">
              <a:off x="9083410" y="2215390"/>
              <a:ext cx="649323" cy="946150"/>
            </a:xfrm>
            <a:prstGeom prst="trapezoid">
              <a:avLst/>
            </a:prstGeom>
            <a:solidFill>
              <a:schemeClr val="bg1"/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ṥ1îḓe">
              <a:extLst>
                <a:ext uri="{FF2B5EF4-FFF2-40B4-BE49-F238E27FC236}">
                  <a16:creationId xmlns:a16="http://schemas.microsoft.com/office/drawing/2014/main" xmlns="" id="{C1208469-4CD2-49A6-8466-893EEF45F7D8}"/>
                </a:ext>
              </a:extLst>
            </p:cNvPr>
            <p:cNvSpPr/>
            <p:nvPr/>
          </p:nvSpPr>
          <p:spPr>
            <a:xfrm>
              <a:off x="8867051" y="2688465"/>
              <a:ext cx="1082040" cy="10820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şlîde">
              <a:extLst>
                <a:ext uri="{FF2B5EF4-FFF2-40B4-BE49-F238E27FC236}">
                  <a16:creationId xmlns:a16="http://schemas.microsoft.com/office/drawing/2014/main" xmlns="" id="{4E85A4C0-7186-4971-9490-B37C770F4B30}"/>
                </a:ext>
              </a:extLst>
            </p:cNvPr>
            <p:cNvSpPr/>
            <p:nvPr/>
          </p:nvSpPr>
          <p:spPr>
            <a:xfrm>
              <a:off x="8950872" y="1315030"/>
              <a:ext cx="914400" cy="1179760"/>
            </a:xfrm>
            <a:custGeom>
              <a:avLst/>
              <a:gdLst>
                <a:gd name="connsiteX0" fmla="*/ 0 w 914400"/>
                <a:gd name="connsiteY0" fmla="*/ 0 h 1179760"/>
                <a:gd name="connsiteX1" fmla="*/ 914400 w 914400"/>
                <a:gd name="connsiteY1" fmla="*/ 0 h 1179760"/>
                <a:gd name="connsiteX2" fmla="*/ 914400 w 914400"/>
                <a:gd name="connsiteY2" fmla="*/ 722560 h 1179760"/>
                <a:gd name="connsiteX3" fmla="*/ 457200 w 914400"/>
                <a:gd name="connsiteY3" fmla="*/ 1179760 h 1179760"/>
                <a:gd name="connsiteX4" fmla="*/ 0 w 914400"/>
                <a:gd name="connsiteY4" fmla="*/ 722560 h 117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179760">
                  <a:moveTo>
                    <a:pt x="0" y="0"/>
                  </a:moveTo>
                  <a:lnTo>
                    <a:pt x="914400" y="0"/>
                  </a:lnTo>
                  <a:lnTo>
                    <a:pt x="914400" y="722560"/>
                  </a:lnTo>
                  <a:cubicBezTo>
                    <a:pt x="914400" y="975065"/>
                    <a:pt x="709705" y="1179760"/>
                    <a:pt x="457200" y="1179760"/>
                  </a:cubicBezTo>
                  <a:cubicBezTo>
                    <a:pt x="204695" y="1179760"/>
                    <a:pt x="0" y="975065"/>
                    <a:pt x="0" y="7225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3" name="îṣḷíďê">
              <a:extLst>
                <a:ext uri="{FF2B5EF4-FFF2-40B4-BE49-F238E27FC236}">
                  <a16:creationId xmlns:a16="http://schemas.microsoft.com/office/drawing/2014/main" xmlns="" id="{723D1ABA-A509-414B-913F-44BD54851A9C}"/>
                </a:ext>
              </a:extLst>
            </p:cNvPr>
            <p:cNvSpPr/>
            <p:nvPr/>
          </p:nvSpPr>
          <p:spPr bwMode="auto">
            <a:xfrm>
              <a:off x="9186367" y="3027384"/>
              <a:ext cx="443408" cy="404203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2A9AEF3C-1B57-48CA-AFA9-161A37C86F40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1315036"/>
              <a:ext cx="108505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3823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B202B7-5751-40CF-85EA-77DA47EF6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9AE58AF-39FD-49DA-90B9-AC4F506E6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92EE261-A64F-4F9B-AAF5-1FCBD6D02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40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8BE8BB0-1119-43DE-8371-9C90AA728DF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82364" y="1385033"/>
            <a:ext cx="10499649" cy="4460256"/>
            <a:chOff x="882364" y="1385033"/>
            <a:chExt cx="10499649" cy="4460256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94782DB-CB5B-4B75-A67E-AB638225EDBF}"/>
                </a:ext>
              </a:extLst>
            </p:cNvPr>
            <p:cNvCxnSpPr/>
            <p:nvPr/>
          </p:nvCxnSpPr>
          <p:spPr>
            <a:xfrm>
              <a:off x="3487035" y="5247450"/>
              <a:ext cx="2412268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58B6A269-B9BB-4AC9-915A-BF7F62174CA9}"/>
                </a:ext>
              </a:extLst>
            </p:cNvPr>
            <p:cNvCxnSpPr/>
            <p:nvPr/>
          </p:nvCxnSpPr>
          <p:spPr>
            <a:xfrm>
              <a:off x="3487035" y="3753707"/>
              <a:ext cx="2412268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E616E19-CA05-418D-83E5-3E9C77413657}"/>
                </a:ext>
              </a:extLst>
            </p:cNvPr>
            <p:cNvCxnSpPr/>
            <p:nvPr/>
          </p:nvCxnSpPr>
          <p:spPr>
            <a:xfrm>
              <a:off x="3487035" y="2260210"/>
              <a:ext cx="241226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iṩľîdé">
              <a:extLst>
                <a:ext uri="{FF2B5EF4-FFF2-40B4-BE49-F238E27FC236}">
                  <a16:creationId xmlns:a16="http://schemas.microsoft.com/office/drawing/2014/main" xmlns="" id="{713908F3-9E66-4435-AAAB-15FF6AD221C9}"/>
                </a:ext>
              </a:extLst>
            </p:cNvPr>
            <p:cNvSpPr/>
            <p:nvPr/>
          </p:nvSpPr>
          <p:spPr bwMode="auto">
            <a:xfrm>
              <a:off x="8220236" y="3947213"/>
              <a:ext cx="3161777" cy="1400372"/>
            </a:xfrm>
            <a:custGeom>
              <a:avLst/>
              <a:gdLst>
                <a:gd name="T0" fmla="*/ 175 w 905"/>
                <a:gd name="T1" fmla="*/ 401 h 401"/>
                <a:gd name="T2" fmla="*/ 26 w 905"/>
                <a:gd name="T3" fmla="*/ 401 h 401"/>
                <a:gd name="T4" fmla="*/ 0 w 905"/>
                <a:gd name="T5" fmla="*/ 374 h 401"/>
                <a:gd name="T6" fmla="*/ 26 w 905"/>
                <a:gd name="T7" fmla="*/ 348 h 401"/>
                <a:gd name="T8" fmla="*/ 149 w 905"/>
                <a:gd name="T9" fmla="*/ 348 h 401"/>
                <a:gd name="T10" fmla="*/ 149 w 905"/>
                <a:gd name="T11" fmla="*/ 26 h 401"/>
                <a:gd name="T12" fmla="*/ 175 w 905"/>
                <a:gd name="T13" fmla="*/ 0 h 401"/>
                <a:gd name="T14" fmla="*/ 727 w 905"/>
                <a:gd name="T15" fmla="*/ 0 h 401"/>
                <a:gd name="T16" fmla="*/ 754 w 905"/>
                <a:gd name="T17" fmla="*/ 26 h 401"/>
                <a:gd name="T18" fmla="*/ 754 w 905"/>
                <a:gd name="T19" fmla="*/ 345 h 401"/>
                <a:gd name="T20" fmla="*/ 878 w 905"/>
                <a:gd name="T21" fmla="*/ 345 h 401"/>
                <a:gd name="T22" fmla="*/ 905 w 905"/>
                <a:gd name="T23" fmla="*/ 372 h 401"/>
                <a:gd name="T24" fmla="*/ 878 w 905"/>
                <a:gd name="T25" fmla="*/ 398 h 401"/>
                <a:gd name="T26" fmla="*/ 878 w 905"/>
                <a:gd name="T27" fmla="*/ 398 h 401"/>
                <a:gd name="T28" fmla="*/ 727 w 905"/>
                <a:gd name="T29" fmla="*/ 398 h 401"/>
                <a:gd name="T30" fmla="*/ 701 w 905"/>
                <a:gd name="T31" fmla="*/ 372 h 401"/>
                <a:gd name="T32" fmla="*/ 701 w 905"/>
                <a:gd name="T33" fmla="*/ 53 h 401"/>
                <a:gd name="T34" fmla="*/ 202 w 905"/>
                <a:gd name="T35" fmla="*/ 53 h 401"/>
                <a:gd name="T36" fmla="*/ 202 w 905"/>
                <a:gd name="T37" fmla="*/ 374 h 401"/>
                <a:gd name="T38" fmla="*/ 175 w 905"/>
                <a:gd name="T39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05" h="401">
                  <a:moveTo>
                    <a:pt x="175" y="401"/>
                  </a:moveTo>
                  <a:cubicBezTo>
                    <a:pt x="26" y="401"/>
                    <a:pt x="26" y="401"/>
                    <a:pt x="26" y="401"/>
                  </a:cubicBezTo>
                  <a:cubicBezTo>
                    <a:pt x="12" y="401"/>
                    <a:pt x="0" y="389"/>
                    <a:pt x="0" y="374"/>
                  </a:cubicBezTo>
                  <a:cubicBezTo>
                    <a:pt x="0" y="360"/>
                    <a:pt x="12" y="348"/>
                    <a:pt x="26" y="348"/>
                  </a:cubicBezTo>
                  <a:cubicBezTo>
                    <a:pt x="149" y="348"/>
                    <a:pt x="149" y="348"/>
                    <a:pt x="149" y="348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49" y="12"/>
                    <a:pt x="161" y="0"/>
                    <a:pt x="175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42" y="0"/>
                    <a:pt x="754" y="12"/>
                    <a:pt x="754" y="26"/>
                  </a:cubicBezTo>
                  <a:cubicBezTo>
                    <a:pt x="754" y="345"/>
                    <a:pt x="754" y="345"/>
                    <a:pt x="754" y="345"/>
                  </a:cubicBezTo>
                  <a:cubicBezTo>
                    <a:pt x="878" y="345"/>
                    <a:pt x="878" y="345"/>
                    <a:pt x="878" y="345"/>
                  </a:cubicBezTo>
                  <a:cubicBezTo>
                    <a:pt x="893" y="345"/>
                    <a:pt x="905" y="357"/>
                    <a:pt x="905" y="372"/>
                  </a:cubicBezTo>
                  <a:cubicBezTo>
                    <a:pt x="904" y="386"/>
                    <a:pt x="893" y="398"/>
                    <a:pt x="878" y="398"/>
                  </a:cubicBezTo>
                  <a:cubicBezTo>
                    <a:pt x="878" y="398"/>
                    <a:pt x="878" y="398"/>
                    <a:pt x="878" y="398"/>
                  </a:cubicBezTo>
                  <a:cubicBezTo>
                    <a:pt x="727" y="398"/>
                    <a:pt x="727" y="398"/>
                    <a:pt x="727" y="398"/>
                  </a:cubicBezTo>
                  <a:cubicBezTo>
                    <a:pt x="713" y="398"/>
                    <a:pt x="701" y="386"/>
                    <a:pt x="701" y="372"/>
                  </a:cubicBezTo>
                  <a:cubicBezTo>
                    <a:pt x="701" y="53"/>
                    <a:pt x="701" y="53"/>
                    <a:pt x="701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374"/>
                    <a:pt x="202" y="374"/>
                    <a:pt x="202" y="374"/>
                  </a:cubicBezTo>
                  <a:cubicBezTo>
                    <a:pt x="202" y="389"/>
                    <a:pt x="190" y="401"/>
                    <a:pt x="175" y="40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ṧḷïḑé">
              <a:extLst>
                <a:ext uri="{FF2B5EF4-FFF2-40B4-BE49-F238E27FC236}">
                  <a16:creationId xmlns:a16="http://schemas.microsoft.com/office/drawing/2014/main" xmlns="" id="{FB212B41-B594-4383-BAE4-1284FA82B2B3}"/>
                </a:ext>
              </a:extLst>
            </p:cNvPr>
            <p:cNvSpPr/>
            <p:nvPr/>
          </p:nvSpPr>
          <p:spPr bwMode="auto">
            <a:xfrm>
              <a:off x="8463661" y="2557781"/>
              <a:ext cx="2658518" cy="1269087"/>
            </a:xfrm>
            <a:custGeom>
              <a:avLst/>
              <a:gdLst>
                <a:gd name="T0" fmla="*/ 734 w 761"/>
                <a:gd name="T1" fmla="*/ 363 h 363"/>
                <a:gd name="T2" fmla="*/ 734 w 761"/>
                <a:gd name="T3" fmla="*/ 363 h 363"/>
                <a:gd name="T4" fmla="*/ 29 w 761"/>
                <a:gd name="T5" fmla="*/ 363 h 363"/>
                <a:gd name="T6" fmla="*/ 4 w 761"/>
                <a:gd name="T7" fmla="*/ 346 h 363"/>
                <a:gd name="T8" fmla="*/ 11 w 761"/>
                <a:gd name="T9" fmla="*/ 317 h 363"/>
                <a:gd name="T10" fmla="*/ 367 w 761"/>
                <a:gd name="T11" fmla="*/ 8 h 363"/>
                <a:gd name="T12" fmla="*/ 402 w 761"/>
                <a:gd name="T13" fmla="*/ 9 h 363"/>
                <a:gd name="T14" fmla="*/ 751 w 761"/>
                <a:gd name="T15" fmla="*/ 316 h 363"/>
                <a:gd name="T16" fmla="*/ 761 w 761"/>
                <a:gd name="T17" fmla="*/ 337 h 363"/>
                <a:gd name="T18" fmla="*/ 734 w 761"/>
                <a:gd name="T19" fmla="*/ 363 h 363"/>
                <a:gd name="T20" fmla="*/ 100 w 761"/>
                <a:gd name="T21" fmla="*/ 310 h 363"/>
                <a:gd name="T22" fmla="*/ 664 w 761"/>
                <a:gd name="T23" fmla="*/ 310 h 363"/>
                <a:gd name="T24" fmla="*/ 384 w 761"/>
                <a:gd name="T25" fmla="*/ 64 h 363"/>
                <a:gd name="T26" fmla="*/ 100 w 761"/>
                <a:gd name="T27" fmla="*/ 31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1" h="363">
                  <a:moveTo>
                    <a:pt x="734" y="363"/>
                  </a:moveTo>
                  <a:cubicBezTo>
                    <a:pt x="734" y="363"/>
                    <a:pt x="734" y="363"/>
                    <a:pt x="734" y="363"/>
                  </a:cubicBezTo>
                  <a:cubicBezTo>
                    <a:pt x="29" y="363"/>
                    <a:pt x="29" y="363"/>
                    <a:pt x="29" y="363"/>
                  </a:cubicBezTo>
                  <a:cubicBezTo>
                    <a:pt x="18" y="363"/>
                    <a:pt x="8" y="356"/>
                    <a:pt x="4" y="346"/>
                  </a:cubicBezTo>
                  <a:cubicBezTo>
                    <a:pt x="0" y="336"/>
                    <a:pt x="3" y="324"/>
                    <a:pt x="11" y="317"/>
                  </a:cubicBezTo>
                  <a:cubicBezTo>
                    <a:pt x="367" y="8"/>
                    <a:pt x="367" y="8"/>
                    <a:pt x="367" y="8"/>
                  </a:cubicBezTo>
                  <a:cubicBezTo>
                    <a:pt x="377" y="0"/>
                    <a:pt x="392" y="0"/>
                    <a:pt x="402" y="9"/>
                  </a:cubicBezTo>
                  <a:cubicBezTo>
                    <a:pt x="751" y="316"/>
                    <a:pt x="751" y="316"/>
                    <a:pt x="751" y="316"/>
                  </a:cubicBezTo>
                  <a:cubicBezTo>
                    <a:pt x="757" y="321"/>
                    <a:pt x="761" y="328"/>
                    <a:pt x="761" y="337"/>
                  </a:cubicBezTo>
                  <a:cubicBezTo>
                    <a:pt x="761" y="351"/>
                    <a:pt x="749" y="363"/>
                    <a:pt x="734" y="363"/>
                  </a:cubicBezTo>
                  <a:close/>
                  <a:moveTo>
                    <a:pt x="100" y="310"/>
                  </a:moveTo>
                  <a:cubicBezTo>
                    <a:pt x="664" y="310"/>
                    <a:pt x="664" y="310"/>
                    <a:pt x="664" y="310"/>
                  </a:cubicBezTo>
                  <a:cubicBezTo>
                    <a:pt x="384" y="64"/>
                    <a:pt x="384" y="64"/>
                    <a:pt x="384" y="64"/>
                  </a:cubicBezTo>
                  <a:lnTo>
                    <a:pt x="100" y="31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ṩľídé">
              <a:extLst>
                <a:ext uri="{FF2B5EF4-FFF2-40B4-BE49-F238E27FC236}">
                  <a16:creationId xmlns:a16="http://schemas.microsoft.com/office/drawing/2014/main" xmlns="" id="{D221AD1B-03B3-4D18-8F1F-FFEDC02C2323}"/>
                </a:ext>
              </a:extLst>
            </p:cNvPr>
            <p:cNvSpPr/>
            <p:nvPr/>
          </p:nvSpPr>
          <p:spPr bwMode="auto">
            <a:xfrm>
              <a:off x="10189509" y="2642568"/>
              <a:ext cx="454027" cy="708392"/>
            </a:xfrm>
            <a:custGeom>
              <a:avLst/>
              <a:gdLst>
                <a:gd name="T0" fmla="*/ 109 w 130"/>
                <a:gd name="T1" fmla="*/ 203 h 203"/>
                <a:gd name="T2" fmla="*/ 96 w 130"/>
                <a:gd name="T3" fmla="*/ 198 h 203"/>
                <a:gd name="T4" fmla="*/ 8 w 130"/>
                <a:gd name="T5" fmla="*/ 127 h 203"/>
                <a:gd name="T6" fmla="*/ 0 w 130"/>
                <a:gd name="T7" fmla="*/ 110 h 203"/>
                <a:gd name="T8" fmla="*/ 0 w 130"/>
                <a:gd name="T9" fmla="*/ 21 h 203"/>
                <a:gd name="T10" fmla="*/ 21 w 130"/>
                <a:gd name="T11" fmla="*/ 0 h 203"/>
                <a:gd name="T12" fmla="*/ 109 w 130"/>
                <a:gd name="T13" fmla="*/ 0 h 203"/>
                <a:gd name="T14" fmla="*/ 130 w 130"/>
                <a:gd name="T15" fmla="*/ 21 h 203"/>
                <a:gd name="T16" fmla="*/ 130 w 130"/>
                <a:gd name="T17" fmla="*/ 182 h 203"/>
                <a:gd name="T18" fmla="*/ 118 w 130"/>
                <a:gd name="T19" fmla="*/ 201 h 203"/>
                <a:gd name="T20" fmla="*/ 109 w 130"/>
                <a:gd name="T21" fmla="*/ 203 h 203"/>
                <a:gd name="T22" fmla="*/ 43 w 130"/>
                <a:gd name="T23" fmla="*/ 100 h 203"/>
                <a:gd name="T24" fmla="*/ 88 w 130"/>
                <a:gd name="T25" fmla="*/ 137 h 203"/>
                <a:gd name="T26" fmla="*/ 88 w 130"/>
                <a:gd name="T27" fmla="*/ 42 h 203"/>
                <a:gd name="T28" fmla="*/ 43 w 130"/>
                <a:gd name="T29" fmla="*/ 42 h 203"/>
                <a:gd name="T30" fmla="*/ 43 w 130"/>
                <a:gd name="T31" fmla="*/ 10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0" h="203">
                  <a:moveTo>
                    <a:pt x="109" y="203"/>
                  </a:moveTo>
                  <a:cubicBezTo>
                    <a:pt x="104" y="203"/>
                    <a:pt x="100" y="201"/>
                    <a:pt x="96" y="198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3" y="123"/>
                    <a:pt x="0" y="117"/>
                    <a:pt x="0" y="1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21" y="0"/>
                    <a:pt x="130" y="10"/>
                    <a:pt x="130" y="21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30" y="190"/>
                    <a:pt x="126" y="197"/>
                    <a:pt x="118" y="201"/>
                  </a:cubicBezTo>
                  <a:cubicBezTo>
                    <a:pt x="115" y="202"/>
                    <a:pt x="112" y="203"/>
                    <a:pt x="109" y="203"/>
                  </a:cubicBezTo>
                  <a:close/>
                  <a:moveTo>
                    <a:pt x="43" y="100"/>
                  </a:moveTo>
                  <a:cubicBezTo>
                    <a:pt x="88" y="137"/>
                    <a:pt x="88" y="137"/>
                    <a:pt x="88" y="137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43" y="42"/>
                    <a:pt x="43" y="42"/>
                    <a:pt x="43" y="42"/>
                  </a:cubicBezTo>
                  <a:lnTo>
                    <a:pt x="43" y="1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ŝliḓe">
              <a:extLst>
                <a:ext uri="{FF2B5EF4-FFF2-40B4-BE49-F238E27FC236}">
                  <a16:creationId xmlns:a16="http://schemas.microsoft.com/office/drawing/2014/main" xmlns="" id="{32FCFEFA-29E8-4C0F-BF60-4DCE49D99C47}"/>
                </a:ext>
              </a:extLst>
            </p:cNvPr>
            <p:cNvSpPr/>
            <p:nvPr/>
          </p:nvSpPr>
          <p:spPr bwMode="auto">
            <a:xfrm>
              <a:off x="9278721" y="4382093"/>
              <a:ext cx="429412" cy="399325"/>
            </a:xfrm>
            <a:custGeom>
              <a:avLst/>
              <a:gdLst>
                <a:gd name="T0" fmla="*/ 102 w 123"/>
                <a:gd name="T1" fmla="*/ 114 h 114"/>
                <a:gd name="T2" fmla="*/ 21 w 123"/>
                <a:gd name="T3" fmla="*/ 114 h 114"/>
                <a:gd name="T4" fmla="*/ 0 w 123"/>
                <a:gd name="T5" fmla="*/ 93 h 114"/>
                <a:gd name="T6" fmla="*/ 0 w 123"/>
                <a:gd name="T7" fmla="*/ 21 h 114"/>
                <a:gd name="T8" fmla="*/ 21 w 123"/>
                <a:gd name="T9" fmla="*/ 0 h 114"/>
                <a:gd name="T10" fmla="*/ 102 w 123"/>
                <a:gd name="T11" fmla="*/ 0 h 114"/>
                <a:gd name="T12" fmla="*/ 123 w 123"/>
                <a:gd name="T13" fmla="*/ 21 h 114"/>
                <a:gd name="T14" fmla="*/ 123 w 123"/>
                <a:gd name="T15" fmla="*/ 93 h 114"/>
                <a:gd name="T16" fmla="*/ 102 w 123"/>
                <a:gd name="T17" fmla="*/ 114 h 114"/>
                <a:gd name="T18" fmla="*/ 42 w 123"/>
                <a:gd name="T19" fmla="*/ 72 h 114"/>
                <a:gd name="T20" fmla="*/ 81 w 123"/>
                <a:gd name="T21" fmla="*/ 72 h 114"/>
                <a:gd name="T22" fmla="*/ 81 w 123"/>
                <a:gd name="T23" fmla="*/ 42 h 114"/>
                <a:gd name="T24" fmla="*/ 42 w 123"/>
                <a:gd name="T25" fmla="*/ 42 h 114"/>
                <a:gd name="T26" fmla="*/ 42 w 123"/>
                <a:gd name="T27" fmla="*/ 7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14">
                  <a:moveTo>
                    <a:pt x="102" y="114"/>
                  </a:moveTo>
                  <a:cubicBezTo>
                    <a:pt x="21" y="114"/>
                    <a:pt x="21" y="114"/>
                    <a:pt x="21" y="114"/>
                  </a:cubicBezTo>
                  <a:cubicBezTo>
                    <a:pt x="9" y="114"/>
                    <a:pt x="0" y="104"/>
                    <a:pt x="0" y="9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4" y="0"/>
                    <a:pt x="123" y="10"/>
                    <a:pt x="123" y="21"/>
                  </a:cubicBezTo>
                  <a:cubicBezTo>
                    <a:pt x="123" y="93"/>
                    <a:pt x="123" y="93"/>
                    <a:pt x="123" y="93"/>
                  </a:cubicBezTo>
                  <a:cubicBezTo>
                    <a:pt x="123" y="104"/>
                    <a:pt x="114" y="114"/>
                    <a:pt x="102" y="114"/>
                  </a:cubicBezTo>
                  <a:close/>
                  <a:moveTo>
                    <a:pt x="42" y="72"/>
                  </a:moveTo>
                  <a:cubicBezTo>
                    <a:pt x="81" y="72"/>
                    <a:pt x="81" y="72"/>
                    <a:pt x="81" y="7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42" y="42"/>
                    <a:pt x="42" y="42"/>
                    <a:pt x="42" y="42"/>
                  </a:cubicBezTo>
                  <a:lnTo>
                    <a:pt x="42" y="7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$ḻíḍè">
              <a:extLst>
                <a:ext uri="{FF2B5EF4-FFF2-40B4-BE49-F238E27FC236}">
                  <a16:creationId xmlns:a16="http://schemas.microsoft.com/office/drawing/2014/main" xmlns="" id="{6B485BE5-C373-4295-821A-4CBDBCCD75A1}"/>
                </a:ext>
              </a:extLst>
            </p:cNvPr>
            <p:cNvSpPr/>
            <p:nvPr/>
          </p:nvSpPr>
          <p:spPr bwMode="auto">
            <a:xfrm>
              <a:off x="9954290" y="4382093"/>
              <a:ext cx="434882" cy="399325"/>
            </a:xfrm>
            <a:custGeom>
              <a:avLst/>
              <a:gdLst>
                <a:gd name="T0" fmla="*/ 102 w 124"/>
                <a:gd name="T1" fmla="*/ 114 h 114"/>
                <a:gd name="T2" fmla="*/ 22 w 124"/>
                <a:gd name="T3" fmla="*/ 114 h 114"/>
                <a:gd name="T4" fmla="*/ 0 w 124"/>
                <a:gd name="T5" fmla="*/ 93 h 114"/>
                <a:gd name="T6" fmla="*/ 0 w 124"/>
                <a:gd name="T7" fmla="*/ 21 h 114"/>
                <a:gd name="T8" fmla="*/ 22 w 124"/>
                <a:gd name="T9" fmla="*/ 0 h 114"/>
                <a:gd name="T10" fmla="*/ 102 w 124"/>
                <a:gd name="T11" fmla="*/ 0 h 114"/>
                <a:gd name="T12" fmla="*/ 124 w 124"/>
                <a:gd name="T13" fmla="*/ 21 h 114"/>
                <a:gd name="T14" fmla="*/ 124 w 124"/>
                <a:gd name="T15" fmla="*/ 93 h 114"/>
                <a:gd name="T16" fmla="*/ 102 w 124"/>
                <a:gd name="T17" fmla="*/ 114 h 114"/>
                <a:gd name="T18" fmla="*/ 43 w 124"/>
                <a:gd name="T19" fmla="*/ 72 h 114"/>
                <a:gd name="T20" fmla="*/ 81 w 124"/>
                <a:gd name="T21" fmla="*/ 72 h 114"/>
                <a:gd name="T22" fmla="*/ 81 w 124"/>
                <a:gd name="T23" fmla="*/ 42 h 114"/>
                <a:gd name="T24" fmla="*/ 43 w 124"/>
                <a:gd name="T25" fmla="*/ 42 h 114"/>
                <a:gd name="T26" fmla="*/ 43 w 124"/>
                <a:gd name="T27" fmla="*/ 7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4">
                  <a:moveTo>
                    <a:pt x="102" y="114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0" y="114"/>
                    <a:pt x="0" y="104"/>
                    <a:pt x="0" y="9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4" y="0"/>
                    <a:pt x="124" y="10"/>
                    <a:pt x="124" y="21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24" y="104"/>
                    <a:pt x="114" y="114"/>
                    <a:pt x="102" y="114"/>
                  </a:cubicBezTo>
                  <a:close/>
                  <a:moveTo>
                    <a:pt x="43" y="72"/>
                  </a:moveTo>
                  <a:cubicBezTo>
                    <a:pt x="81" y="72"/>
                    <a:pt x="81" y="72"/>
                    <a:pt x="81" y="7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43" y="42"/>
                    <a:pt x="43" y="42"/>
                    <a:pt x="43" y="42"/>
                  </a:cubicBezTo>
                  <a:lnTo>
                    <a:pt x="43" y="7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şļïḑe">
              <a:extLst>
                <a:ext uri="{FF2B5EF4-FFF2-40B4-BE49-F238E27FC236}">
                  <a16:creationId xmlns:a16="http://schemas.microsoft.com/office/drawing/2014/main" xmlns="" id="{1BB1C775-FA10-4CA8-8A81-04FA2EECC219}"/>
                </a:ext>
              </a:extLst>
            </p:cNvPr>
            <p:cNvSpPr/>
            <p:nvPr/>
          </p:nvSpPr>
          <p:spPr>
            <a:xfrm rot="16200000">
              <a:off x="6453108" y="2864129"/>
              <a:ext cx="4141853" cy="118366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iṩliďé">
              <a:extLst>
                <a:ext uri="{FF2B5EF4-FFF2-40B4-BE49-F238E27FC236}">
                  <a16:creationId xmlns:a16="http://schemas.microsoft.com/office/drawing/2014/main" xmlns="" id="{0A9C606A-CB43-49D4-92D3-105EF7A86F04}"/>
                </a:ext>
              </a:extLst>
            </p:cNvPr>
            <p:cNvSpPr/>
            <p:nvPr/>
          </p:nvSpPr>
          <p:spPr>
            <a:xfrm rot="16200000">
              <a:off x="7506392" y="3194779"/>
              <a:ext cx="2035285" cy="1183661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ṩḻïḋè">
              <a:extLst>
                <a:ext uri="{FF2B5EF4-FFF2-40B4-BE49-F238E27FC236}">
                  <a16:creationId xmlns:a16="http://schemas.microsoft.com/office/drawing/2014/main" xmlns="" id="{4F15024E-13C5-4D56-83BF-72C74172BBF5}"/>
                </a:ext>
              </a:extLst>
            </p:cNvPr>
            <p:cNvSpPr/>
            <p:nvPr/>
          </p:nvSpPr>
          <p:spPr>
            <a:xfrm rot="16200000">
              <a:off x="7665138" y="4283917"/>
              <a:ext cx="1717796" cy="1183667"/>
            </a:xfrm>
            <a:prstGeom prst="homePlat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îšliḑê">
              <a:extLst>
                <a:ext uri="{FF2B5EF4-FFF2-40B4-BE49-F238E27FC236}">
                  <a16:creationId xmlns:a16="http://schemas.microsoft.com/office/drawing/2014/main" xmlns="" id="{A8781BA2-D591-4A5F-AB05-F670FDB25DD3}"/>
                </a:ext>
              </a:extLst>
            </p:cNvPr>
            <p:cNvSpPr txBox="1"/>
            <p:nvPr/>
          </p:nvSpPr>
          <p:spPr bwMode="auto">
            <a:xfrm>
              <a:off x="8205036" y="2165043"/>
              <a:ext cx="637995" cy="4431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en-US" altLang="ko-KR" sz="3200">
                  <a:solidFill>
                    <a:schemeClr val="bg1"/>
                  </a:solidFill>
                </a:rPr>
                <a:t>90%</a:t>
              </a:r>
            </a:p>
          </p:txBody>
        </p:sp>
        <p:sp>
          <p:nvSpPr>
            <p:cNvPr id="18" name="íşḷídê">
              <a:extLst>
                <a:ext uri="{FF2B5EF4-FFF2-40B4-BE49-F238E27FC236}">
                  <a16:creationId xmlns:a16="http://schemas.microsoft.com/office/drawing/2014/main" xmlns="" id="{EAE4BB35-4956-4193-B3D8-6D35032F6D45}"/>
                </a:ext>
              </a:extLst>
            </p:cNvPr>
            <p:cNvSpPr txBox="1"/>
            <p:nvPr/>
          </p:nvSpPr>
          <p:spPr bwMode="auto">
            <a:xfrm>
              <a:off x="8205036" y="3455960"/>
              <a:ext cx="637995" cy="4431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en-US" altLang="ko-KR" sz="3200">
                  <a:solidFill>
                    <a:schemeClr val="bg1"/>
                  </a:solidFill>
                </a:rPr>
                <a:t>60%</a:t>
              </a:r>
            </a:p>
          </p:txBody>
        </p:sp>
        <p:sp>
          <p:nvSpPr>
            <p:cNvPr id="19" name="îsľíďé">
              <a:extLst>
                <a:ext uri="{FF2B5EF4-FFF2-40B4-BE49-F238E27FC236}">
                  <a16:creationId xmlns:a16="http://schemas.microsoft.com/office/drawing/2014/main" xmlns="" id="{ECDF9BF6-FD43-4DA0-914C-88DC857940D3}"/>
                </a:ext>
              </a:extLst>
            </p:cNvPr>
            <p:cNvSpPr txBox="1"/>
            <p:nvPr/>
          </p:nvSpPr>
          <p:spPr bwMode="auto">
            <a:xfrm>
              <a:off x="8205036" y="4804252"/>
              <a:ext cx="637995" cy="4431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en-US" altLang="ko-KR" sz="3200">
                  <a:solidFill>
                    <a:schemeClr val="bg1"/>
                  </a:solidFill>
                </a:rPr>
                <a:t>30%</a:t>
              </a:r>
            </a:p>
          </p:txBody>
        </p:sp>
        <p:sp>
          <p:nvSpPr>
            <p:cNvPr id="20" name="iṡḻíḍé">
              <a:extLst>
                <a:ext uri="{FF2B5EF4-FFF2-40B4-BE49-F238E27FC236}">
                  <a16:creationId xmlns:a16="http://schemas.microsoft.com/office/drawing/2014/main" xmlns="" id="{266C2827-3861-42F1-BAC7-426D4B9F693C}"/>
                </a:ext>
              </a:extLst>
            </p:cNvPr>
            <p:cNvSpPr txBox="1"/>
            <p:nvPr/>
          </p:nvSpPr>
          <p:spPr bwMode="auto">
            <a:xfrm>
              <a:off x="6239043" y="2038611"/>
              <a:ext cx="910506" cy="4431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775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en-US" altLang="ko-KR" sz="3200" b="1" dirty="0">
                  <a:solidFill>
                    <a:schemeClr val="accent1"/>
                  </a:solidFill>
                </a:rPr>
                <a:t>2018</a:t>
              </a:r>
            </a:p>
          </p:txBody>
        </p:sp>
        <p:sp>
          <p:nvSpPr>
            <p:cNvPr id="21" name="ísḷîḑe">
              <a:extLst>
                <a:ext uri="{FF2B5EF4-FFF2-40B4-BE49-F238E27FC236}">
                  <a16:creationId xmlns:a16="http://schemas.microsoft.com/office/drawing/2014/main" xmlns="" id="{37BDD0C6-33EE-44A5-B364-2741CE3F1A53}"/>
                </a:ext>
              </a:extLst>
            </p:cNvPr>
            <p:cNvSpPr txBox="1"/>
            <p:nvPr/>
          </p:nvSpPr>
          <p:spPr bwMode="auto">
            <a:xfrm>
              <a:off x="6239043" y="5025851"/>
              <a:ext cx="910506" cy="4431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775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en-US" altLang="ko-KR" sz="3200" b="1" dirty="0">
                  <a:solidFill>
                    <a:schemeClr val="bg1">
                      <a:lumMod val="50000"/>
                    </a:schemeClr>
                  </a:solidFill>
                </a:rPr>
                <a:t>2016</a:t>
              </a:r>
            </a:p>
          </p:txBody>
        </p:sp>
        <p:sp>
          <p:nvSpPr>
            <p:cNvPr id="22" name="íṥḻíḓè">
              <a:extLst>
                <a:ext uri="{FF2B5EF4-FFF2-40B4-BE49-F238E27FC236}">
                  <a16:creationId xmlns:a16="http://schemas.microsoft.com/office/drawing/2014/main" xmlns="" id="{94FF28D1-9943-400A-A052-906DFFE7513F}"/>
                </a:ext>
              </a:extLst>
            </p:cNvPr>
            <p:cNvSpPr txBox="1"/>
            <p:nvPr/>
          </p:nvSpPr>
          <p:spPr bwMode="auto">
            <a:xfrm>
              <a:off x="6239043" y="3532231"/>
              <a:ext cx="910506" cy="4431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775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en-US" altLang="ko-KR" sz="3200" b="1" dirty="0">
                  <a:solidFill>
                    <a:schemeClr val="bg1">
                      <a:lumMod val="50000"/>
                    </a:schemeClr>
                  </a:solidFill>
                </a:rPr>
                <a:t>2017</a:t>
              </a:r>
            </a:p>
          </p:txBody>
        </p:sp>
        <p:grpSp>
          <p:nvGrpSpPr>
            <p:cNvPr id="23" name="ïslîďè">
              <a:extLst>
                <a:ext uri="{FF2B5EF4-FFF2-40B4-BE49-F238E27FC236}">
                  <a16:creationId xmlns:a16="http://schemas.microsoft.com/office/drawing/2014/main" xmlns="" id="{2DBD21C1-9D7A-4B62-A693-494E55CFE815}"/>
                </a:ext>
              </a:extLst>
            </p:cNvPr>
            <p:cNvGrpSpPr/>
            <p:nvPr/>
          </p:nvGrpSpPr>
          <p:grpSpPr>
            <a:xfrm>
              <a:off x="4095331" y="4649611"/>
              <a:ext cx="1195678" cy="1195678"/>
              <a:chOff x="3932105" y="4801886"/>
              <a:chExt cx="1195678" cy="1195678"/>
            </a:xfrm>
            <a:solidFill>
              <a:schemeClr val="bg1">
                <a:lumMod val="50000"/>
              </a:schemeClr>
            </a:solidFill>
          </p:grpSpPr>
          <p:sp>
            <p:nvSpPr>
              <p:cNvPr id="37" name="išľîḑé">
                <a:extLst>
                  <a:ext uri="{FF2B5EF4-FFF2-40B4-BE49-F238E27FC236}">
                    <a16:creationId xmlns:a16="http://schemas.microsoft.com/office/drawing/2014/main" xmlns="" id="{C0D39D3B-BDF4-46ED-8B46-5873ADC1A27E}"/>
                  </a:ext>
                </a:extLst>
              </p:cNvPr>
              <p:cNvSpPr/>
              <p:nvPr/>
            </p:nvSpPr>
            <p:spPr>
              <a:xfrm>
                <a:off x="3932105" y="4801886"/>
                <a:ext cx="1195678" cy="119567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8" name="íṧľíḍê">
                <a:extLst>
                  <a:ext uri="{FF2B5EF4-FFF2-40B4-BE49-F238E27FC236}">
                    <a16:creationId xmlns:a16="http://schemas.microsoft.com/office/drawing/2014/main" xmlns="" id="{A6BF3B0B-E0CE-471B-8382-6FDA0AACF2D5}"/>
                  </a:ext>
                </a:extLst>
              </p:cNvPr>
              <p:cNvSpPr/>
              <p:nvPr/>
            </p:nvSpPr>
            <p:spPr>
              <a:xfrm>
                <a:off x="4015514" y="4885295"/>
                <a:ext cx="1028859" cy="10288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24" name="iśľíďê">
              <a:extLst>
                <a:ext uri="{FF2B5EF4-FFF2-40B4-BE49-F238E27FC236}">
                  <a16:creationId xmlns:a16="http://schemas.microsoft.com/office/drawing/2014/main" xmlns="" id="{CA9F7CCF-FC16-4ED4-95BF-9FE8F0511B9F}"/>
                </a:ext>
              </a:extLst>
            </p:cNvPr>
            <p:cNvSpPr/>
            <p:nvPr/>
          </p:nvSpPr>
          <p:spPr bwMode="auto">
            <a:xfrm>
              <a:off x="4397541" y="4875750"/>
              <a:ext cx="633204" cy="633204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îsľîḓè">
              <a:extLst>
                <a:ext uri="{FF2B5EF4-FFF2-40B4-BE49-F238E27FC236}">
                  <a16:creationId xmlns:a16="http://schemas.microsoft.com/office/drawing/2014/main" xmlns="" id="{E8FA666D-185C-4A23-BF07-4A8AFD48A4CD}"/>
                </a:ext>
              </a:extLst>
            </p:cNvPr>
            <p:cNvSpPr/>
            <p:nvPr/>
          </p:nvSpPr>
          <p:spPr>
            <a:xfrm>
              <a:off x="4122447" y="1662371"/>
              <a:ext cx="1195678" cy="1195678"/>
            </a:xfrm>
            <a:prstGeom prst="ellipse">
              <a:avLst/>
            </a:prstGeom>
            <a:solidFill>
              <a:schemeClr val="accent1">
                <a:alpha val="69804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iŝľîdé">
              <a:extLst>
                <a:ext uri="{FF2B5EF4-FFF2-40B4-BE49-F238E27FC236}">
                  <a16:creationId xmlns:a16="http://schemas.microsoft.com/office/drawing/2014/main" xmlns="" id="{6AC72831-8D05-469F-A98C-14B0DDC810B0}"/>
                </a:ext>
              </a:extLst>
            </p:cNvPr>
            <p:cNvSpPr/>
            <p:nvPr/>
          </p:nvSpPr>
          <p:spPr>
            <a:xfrm>
              <a:off x="4205856" y="1745780"/>
              <a:ext cx="1028859" cy="10288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ï$ľïḋe">
              <a:extLst>
                <a:ext uri="{FF2B5EF4-FFF2-40B4-BE49-F238E27FC236}">
                  <a16:creationId xmlns:a16="http://schemas.microsoft.com/office/drawing/2014/main" xmlns="" id="{87B0DD4E-755D-46DF-8C06-3014A2AF9B24}"/>
                </a:ext>
              </a:extLst>
            </p:cNvPr>
            <p:cNvSpPr/>
            <p:nvPr/>
          </p:nvSpPr>
          <p:spPr bwMode="auto">
            <a:xfrm>
              <a:off x="4410024" y="1925803"/>
              <a:ext cx="633204" cy="633204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iṥḷiḋé">
              <a:extLst>
                <a:ext uri="{FF2B5EF4-FFF2-40B4-BE49-F238E27FC236}">
                  <a16:creationId xmlns:a16="http://schemas.microsoft.com/office/drawing/2014/main" xmlns="" id="{D9A3F1E2-EDCD-4489-BD90-8BC5799175EE}"/>
                </a:ext>
              </a:extLst>
            </p:cNvPr>
            <p:cNvSpPr/>
            <p:nvPr/>
          </p:nvSpPr>
          <p:spPr>
            <a:xfrm>
              <a:off x="4095330" y="3155991"/>
              <a:ext cx="1195678" cy="1195678"/>
            </a:xfrm>
            <a:prstGeom prst="ellipse">
              <a:avLst/>
            </a:prstGeom>
            <a:solidFill>
              <a:schemeClr val="bg1">
                <a:lumMod val="75000"/>
                <a:alpha val="69804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ísḷïḍè">
              <a:extLst>
                <a:ext uri="{FF2B5EF4-FFF2-40B4-BE49-F238E27FC236}">
                  <a16:creationId xmlns:a16="http://schemas.microsoft.com/office/drawing/2014/main" xmlns="" id="{42917876-6E16-4213-A871-180824C2227C}"/>
                </a:ext>
              </a:extLst>
            </p:cNvPr>
            <p:cNvSpPr/>
            <p:nvPr/>
          </p:nvSpPr>
          <p:spPr>
            <a:xfrm>
              <a:off x="4178740" y="3239400"/>
              <a:ext cx="1028859" cy="102886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0" name="îšḷiḓé">
              <a:extLst>
                <a:ext uri="{FF2B5EF4-FFF2-40B4-BE49-F238E27FC236}">
                  <a16:creationId xmlns:a16="http://schemas.microsoft.com/office/drawing/2014/main" xmlns="" id="{6DFF2EBC-247E-40A6-A817-F44E93CDAA48}"/>
                </a:ext>
              </a:extLst>
            </p:cNvPr>
            <p:cNvSpPr/>
            <p:nvPr/>
          </p:nvSpPr>
          <p:spPr bwMode="auto">
            <a:xfrm>
              <a:off x="4373756" y="3437105"/>
              <a:ext cx="633204" cy="633204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31" name="iṥ1iḋê">
              <a:extLst>
                <a:ext uri="{FF2B5EF4-FFF2-40B4-BE49-F238E27FC236}">
                  <a16:creationId xmlns:a16="http://schemas.microsoft.com/office/drawing/2014/main" xmlns="" id="{59FBCD52-4BFF-42D4-A544-8F831FD156AD}"/>
                </a:ext>
              </a:extLst>
            </p:cNvPr>
            <p:cNvSpPr txBox="1"/>
            <p:nvPr/>
          </p:nvSpPr>
          <p:spPr bwMode="auto">
            <a:xfrm>
              <a:off x="882364" y="1757297"/>
              <a:ext cx="2604671" cy="415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t" anchorCtr="0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32" name="íŝḷïḋe">
              <a:extLst>
                <a:ext uri="{FF2B5EF4-FFF2-40B4-BE49-F238E27FC236}">
                  <a16:creationId xmlns:a16="http://schemas.microsoft.com/office/drawing/2014/main" xmlns="" id="{0C54267C-AF9C-4091-BB5C-A9B5D244CADB}"/>
                </a:ext>
              </a:extLst>
            </p:cNvPr>
            <p:cNvSpPr txBox="1"/>
            <p:nvPr/>
          </p:nvSpPr>
          <p:spPr bwMode="auto">
            <a:xfrm>
              <a:off x="882364" y="2193247"/>
              <a:ext cx="2604671" cy="543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33" name="íś1íḋè">
              <a:extLst>
                <a:ext uri="{FF2B5EF4-FFF2-40B4-BE49-F238E27FC236}">
                  <a16:creationId xmlns:a16="http://schemas.microsoft.com/office/drawing/2014/main" xmlns="" id="{9DA0D757-C4F6-488D-B61C-8BEFD6A9BEDB}"/>
                </a:ext>
              </a:extLst>
            </p:cNvPr>
            <p:cNvSpPr txBox="1"/>
            <p:nvPr/>
          </p:nvSpPr>
          <p:spPr bwMode="auto">
            <a:xfrm>
              <a:off x="882364" y="3251039"/>
              <a:ext cx="2604671" cy="415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t" anchorCtr="0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34" name="iṩḻïḋé">
              <a:extLst>
                <a:ext uri="{FF2B5EF4-FFF2-40B4-BE49-F238E27FC236}">
                  <a16:creationId xmlns:a16="http://schemas.microsoft.com/office/drawing/2014/main" xmlns="" id="{83FF1CBC-C527-471E-BB2F-70BC6C40BCD9}"/>
                </a:ext>
              </a:extLst>
            </p:cNvPr>
            <p:cNvSpPr txBox="1"/>
            <p:nvPr/>
          </p:nvSpPr>
          <p:spPr bwMode="auto">
            <a:xfrm>
              <a:off x="882364" y="3686989"/>
              <a:ext cx="2604671" cy="543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35" name="îśľiďe">
              <a:extLst>
                <a:ext uri="{FF2B5EF4-FFF2-40B4-BE49-F238E27FC236}">
                  <a16:creationId xmlns:a16="http://schemas.microsoft.com/office/drawing/2014/main" xmlns="" id="{02F496F2-989F-42D5-97F5-F0947EB565D4}"/>
                </a:ext>
              </a:extLst>
            </p:cNvPr>
            <p:cNvSpPr txBox="1"/>
            <p:nvPr/>
          </p:nvSpPr>
          <p:spPr bwMode="auto">
            <a:xfrm>
              <a:off x="882364" y="4744781"/>
              <a:ext cx="2604671" cy="415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t" anchorCtr="0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36" name="ïšľïďé">
              <a:extLst>
                <a:ext uri="{FF2B5EF4-FFF2-40B4-BE49-F238E27FC236}">
                  <a16:creationId xmlns:a16="http://schemas.microsoft.com/office/drawing/2014/main" xmlns="" id="{811A6BC6-BD98-441D-B3B0-580A4A63F521}"/>
                </a:ext>
              </a:extLst>
            </p:cNvPr>
            <p:cNvSpPr txBox="1"/>
            <p:nvPr/>
          </p:nvSpPr>
          <p:spPr bwMode="auto">
            <a:xfrm>
              <a:off x="882364" y="5180731"/>
              <a:ext cx="2604671" cy="543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tx1"/>
                  </a:solidFill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555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7D9620-9168-4580-A0A0-2BFBFB99D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14FFB50-FD1D-4511-884D-B4F47B3E0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6675558-0C21-4083-99D5-756C92C47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30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9047132-67AC-4DCF-A222-047A075C18F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458568"/>
            <a:ext cx="10871203" cy="4359965"/>
            <a:chOff x="660400" y="1458568"/>
            <a:chExt cx="10871203" cy="4359965"/>
          </a:xfrm>
        </p:grpSpPr>
        <p:sp>
          <p:nvSpPr>
            <p:cNvPr id="6" name="iśḷîḑe">
              <a:extLst>
                <a:ext uri="{FF2B5EF4-FFF2-40B4-BE49-F238E27FC236}">
                  <a16:creationId xmlns:a16="http://schemas.microsoft.com/office/drawing/2014/main" xmlns="" id="{410B29F8-A7D4-4149-9842-077E9DAF1F49}"/>
                </a:ext>
              </a:extLst>
            </p:cNvPr>
            <p:cNvSpPr/>
            <p:nvPr/>
          </p:nvSpPr>
          <p:spPr>
            <a:xfrm rot="16200000">
              <a:off x="5983672" y="2433990"/>
              <a:ext cx="2962286" cy="2658300"/>
            </a:xfrm>
            <a:prstGeom prst="roundRect">
              <a:avLst>
                <a:gd name="adj" fmla="val 620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slïďè">
              <a:extLst>
                <a:ext uri="{FF2B5EF4-FFF2-40B4-BE49-F238E27FC236}">
                  <a16:creationId xmlns:a16="http://schemas.microsoft.com/office/drawing/2014/main" xmlns="" id="{C0CE3087-8201-4C75-9CF6-C9278DBBF98B}"/>
                </a:ext>
              </a:extLst>
            </p:cNvPr>
            <p:cNvSpPr/>
            <p:nvPr/>
          </p:nvSpPr>
          <p:spPr>
            <a:xfrm rot="16200000">
              <a:off x="8721302" y="2433988"/>
              <a:ext cx="2962295" cy="2658306"/>
            </a:xfrm>
            <a:prstGeom prst="roundRect">
              <a:avLst>
                <a:gd name="adj" fmla="val 620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ṧliḓê">
              <a:extLst>
                <a:ext uri="{FF2B5EF4-FFF2-40B4-BE49-F238E27FC236}">
                  <a16:creationId xmlns:a16="http://schemas.microsoft.com/office/drawing/2014/main" xmlns="" id="{A18D19D7-AA9C-49A0-BF3B-72DCD682716C}"/>
                </a:ext>
              </a:extLst>
            </p:cNvPr>
            <p:cNvSpPr/>
            <p:nvPr/>
          </p:nvSpPr>
          <p:spPr>
            <a:xfrm rot="16200000">
              <a:off x="3246035" y="2433988"/>
              <a:ext cx="2962295" cy="2658303"/>
            </a:xfrm>
            <a:prstGeom prst="roundRect">
              <a:avLst>
                <a:gd name="adj" fmla="val 620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ŝlïḓe">
              <a:extLst>
                <a:ext uri="{FF2B5EF4-FFF2-40B4-BE49-F238E27FC236}">
                  <a16:creationId xmlns:a16="http://schemas.microsoft.com/office/drawing/2014/main" xmlns="" id="{6EB7FD38-563F-468B-8076-6A7B72C4EC17}"/>
                </a:ext>
              </a:extLst>
            </p:cNvPr>
            <p:cNvSpPr/>
            <p:nvPr/>
          </p:nvSpPr>
          <p:spPr>
            <a:xfrm rot="16200000">
              <a:off x="508407" y="2433989"/>
              <a:ext cx="2962286" cy="2658300"/>
            </a:xfrm>
            <a:prstGeom prst="roundRect">
              <a:avLst>
                <a:gd name="adj" fmla="val 620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0" name="íṡḻïdê">
              <a:extLst>
                <a:ext uri="{FF2B5EF4-FFF2-40B4-BE49-F238E27FC236}">
                  <a16:creationId xmlns:a16="http://schemas.microsoft.com/office/drawing/2014/main" xmlns="" id="{53D407C6-852E-43E0-AE3F-B3F1554FDEE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15778" y="4670032"/>
              <a:ext cx="1147544" cy="1148501"/>
              <a:chOff x="3287425" y="1417883"/>
              <a:chExt cx="648499" cy="649042"/>
            </a:xfrm>
          </p:grpSpPr>
          <p:sp>
            <p:nvSpPr>
              <p:cNvPr id="32" name="iṣļiḑé">
                <a:extLst>
                  <a:ext uri="{FF2B5EF4-FFF2-40B4-BE49-F238E27FC236}">
                    <a16:creationId xmlns:a16="http://schemas.microsoft.com/office/drawing/2014/main" xmlns="" id="{D226B6D4-F195-4207-8CBF-7213FDCEB264}"/>
                  </a:ext>
                </a:extLst>
              </p:cNvPr>
              <p:cNvSpPr/>
              <p:nvPr/>
            </p:nvSpPr>
            <p:spPr>
              <a:xfrm>
                <a:off x="3287425" y="1417883"/>
                <a:ext cx="648499" cy="64904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śḻiḑe">
                <a:extLst>
                  <a:ext uri="{FF2B5EF4-FFF2-40B4-BE49-F238E27FC236}">
                    <a16:creationId xmlns:a16="http://schemas.microsoft.com/office/drawing/2014/main" xmlns="" id="{7ACDAD25-F9C5-4213-8305-F2794E9283A7}"/>
                  </a:ext>
                </a:extLst>
              </p:cNvPr>
              <p:cNvSpPr/>
              <p:nvPr/>
            </p:nvSpPr>
            <p:spPr>
              <a:xfrm>
                <a:off x="3362252" y="1492773"/>
                <a:ext cx="498845" cy="49926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2133" b="1">
                    <a:solidFill>
                      <a:schemeClr val="bg1"/>
                    </a:solidFill>
                  </a:rPr>
                  <a:t>01</a:t>
                </a:r>
              </a:p>
            </p:txBody>
          </p:sp>
        </p:grpSp>
        <p:grpSp>
          <p:nvGrpSpPr>
            <p:cNvPr id="11" name="ï$ļíḍê">
              <a:extLst>
                <a:ext uri="{FF2B5EF4-FFF2-40B4-BE49-F238E27FC236}">
                  <a16:creationId xmlns:a16="http://schemas.microsoft.com/office/drawing/2014/main" xmlns="" id="{37880576-A662-4190-A0E6-77DDF7DF474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53411" y="4670032"/>
              <a:ext cx="1147544" cy="1148501"/>
              <a:chOff x="2779491" y="2517212"/>
              <a:chExt cx="648499" cy="649042"/>
            </a:xfrm>
          </p:grpSpPr>
          <p:sp>
            <p:nvSpPr>
              <p:cNvPr id="30" name="îṧ1iḋê">
                <a:extLst>
                  <a:ext uri="{FF2B5EF4-FFF2-40B4-BE49-F238E27FC236}">
                    <a16:creationId xmlns:a16="http://schemas.microsoft.com/office/drawing/2014/main" xmlns="" id="{C0EEE019-8D79-4C21-A544-060B1BA1A4E2}"/>
                  </a:ext>
                </a:extLst>
              </p:cNvPr>
              <p:cNvSpPr/>
              <p:nvPr/>
            </p:nvSpPr>
            <p:spPr>
              <a:xfrm>
                <a:off x="2779491" y="2517212"/>
                <a:ext cx="648499" cy="64904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ṥļîḓe">
                <a:extLst>
                  <a:ext uri="{FF2B5EF4-FFF2-40B4-BE49-F238E27FC236}">
                    <a16:creationId xmlns:a16="http://schemas.microsoft.com/office/drawing/2014/main" xmlns="" id="{2B1BCBB4-D663-4798-973C-F5777EDC4F95}"/>
                  </a:ext>
                </a:extLst>
              </p:cNvPr>
              <p:cNvSpPr/>
              <p:nvPr/>
            </p:nvSpPr>
            <p:spPr>
              <a:xfrm>
                <a:off x="2854318" y="2592102"/>
                <a:ext cx="498845" cy="49926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2133" b="1">
                    <a:solidFill>
                      <a:schemeClr val="bg1"/>
                    </a:solidFill>
                  </a:rPr>
                  <a:t>02</a:t>
                </a:r>
              </a:p>
            </p:txBody>
          </p:sp>
        </p:grpSp>
        <p:grpSp>
          <p:nvGrpSpPr>
            <p:cNvPr id="12" name="îS1íḑè">
              <a:extLst>
                <a:ext uri="{FF2B5EF4-FFF2-40B4-BE49-F238E27FC236}">
                  <a16:creationId xmlns:a16="http://schemas.microsoft.com/office/drawing/2014/main" xmlns="" id="{8399AC38-B81F-45E2-9960-A879E22F15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91044" y="4670032"/>
              <a:ext cx="1147544" cy="1148501"/>
              <a:chOff x="3287425" y="3613920"/>
              <a:chExt cx="648499" cy="649042"/>
            </a:xfrm>
          </p:grpSpPr>
          <p:sp>
            <p:nvSpPr>
              <p:cNvPr id="28" name="ïsļïdé">
                <a:extLst>
                  <a:ext uri="{FF2B5EF4-FFF2-40B4-BE49-F238E27FC236}">
                    <a16:creationId xmlns:a16="http://schemas.microsoft.com/office/drawing/2014/main" xmlns="" id="{ECC9B8A2-2D5A-44BD-9156-BCFE7926DE96}"/>
                  </a:ext>
                </a:extLst>
              </p:cNvPr>
              <p:cNvSpPr/>
              <p:nvPr/>
            </p:nvSpPr>
            <p:spPr>
              <a:xfrm>
                <a:off x="3287425" y="3613920"/>
                <a:ext cx="648499" cy="64904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sļîḑê">
                <a:extLst>
                  <a:ext uri="{FF2B5EF4-FFF2-40B4-BE49-F238E27FC236}">
                    <a16:creationId xmlns:a16="http://schemas.microsoft.com/office/drawing/2014/main" xmlns="" id="{11D239C5-727B-4C65-BAF6-47A91FCAEB15}"/>
                  </a:ext>
                </a:extLst>
              </p:cNvPr>
              <p:cNvSpPr/>
              <p:nvPr/>
            </p:nvSpPr>
            <p:spPr>
              <a:xfrm>
                <a:off x="3362252" y="3688810"/>
                <a:ext cx="498845" cy="49926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2133" b="1">
                    <a:solidFill>
                      <a:schemeClr val="bg1"/>
                    </a:solidFill>
                  </a:rPr>
                  <a:t>03</a:t>
                </a:r>
              </a:p>
            </p:txBody>
          </p:sp>
        </p:grpSp>
        <p:grpSp>
          <p:nvGrpSpPr>
            <p:cNvPr id="13" name="îṣľïḋè">
              <a:extLst>
                <a:ext uri="{FF2B5EF4-FFF2-40B4-BE49-F238E27FC236}">
                  <a16:creationId xmlns:a16="http://schemas.microsoft.com/office/drawing/2014/main" xmlns="" id="{0536F81B-04F7-41B5-B6B6-C1C829AFA55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28677" y="4670023"/>
              <a:ext cx="1147544" cy="1148501"/>
              <a:chOff x="5249342" y="1406453"/>
              <a:chExt cx="648499" cy="649042"/>
            </a:xfrm>
          </p:grpSpPr>
          <p:sp>
            <p:nvSpPr>
              <p:cNvPr id="26" name="íṡļîḍé">
                <a:extLst>
                  <a:ext uri="{FF2B5EF4-FFF2-40B4-BE49-F238E27FC236}">
                    <a16:creationId xmlns:a16="http://schemas.microsoft.com/office/drawing/2014/main" xmlns="" id="{2A9E5BD0-B4C5-4A28-9D65-249229EB7029}"/>
                  </a:ext>
                </a:extLst>
              </p:cNvPr>
              <p:cNvSpPr/>
              <p:nvPr/>
            </p:nvSpPr>
            <p:spPr>
              <a:xfrm>
                <a:off x="5249342" y="1406453"/>
                <a:ext cx="648499" cy="64904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ŝliḍe">
                <a:extLst>
                  <a:ext uri="{FF2B5EF4-FFF2-40B4-BE49-F238E27FC236}">
                    <a16:creationId xmlns:a16="http://schemas.microsoft.com/office/drawing/2014/main" xmlns="" id="{D4ED83F7-451E-425C-B16D-61C840DF231A}"/>
                  </a:ext>
                </a:extLst>
              </p:cNvPr>
              <p:cNvSpPr/>
              <p:nvPr/>
            </p:nvSpPr>
            <p:spPr>
              <a:xfrm>
                <a:off x="5324169" y="1481343"/>
                <a:ext cx="498845" cy="49926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2133" b="1">
                    <a:solidFill>
                      <a:schemeClr val="bg1"/>
                    </a:solidFill>
                  </a:rPr>
                  <a:t>04</a:t>
                </a:r>
              </a:p>
            </p:txBody>
          </p:sp>
        </p:grpSp>
        <p:sp>
          <p:nvSpPr>
            <p:cNvPr id="14" name="ïsľíḋe">
              <a:extLst>
                <a:ext uri="{FF2B5EF4-FFF2-40B4-BE49-F238E27FC236}">
                  <a16:creationId xmlns:a16="http://schemas.microsoft.com/office/drawing/2014/main" xmlns="" id="{F11D109E-8A3F-451D-BEF3-FA04365546A0}"/>
                </a:ext>
              </a:extLst>
            </p:cNvPr>
            <p:cNvSpPr/>
            <p:nvPr/>
          </p:nvSpPr>
          <p:spPr bwMode="auto">
            <a:xfrm>
              <a:off x="1635268" y="1552489"/>
              <a:ext cx="708563" cy="457915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ṡḻíḍè">
              <a:extLst>
                <a:ext uri="{FF2B5EF4-FFF2-40B4-BE49-F238E27FC236}">
                  <a16:creationId xmlns:a16="http://schemas.microsoft.com/office/drawing/2014/main" xmlns="" id="{20C40FE4-2F84-41F0-93BB-0BA231E0EA35}"/>
                </a:ext>
              </a:extLst>
            </p:cNvPr>
            <p:cNvSpPr/>
            <p:nvPr/>
          </p:nvSpPr>
          <p:spPr bwMode="auto">
            <a:xfrm>
              <a:off x="4404304" y="1458568"/>
              <a:ext cx="645757" cy="645757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iṣ1iḍè">
              <a:extLst>
                <a:ext uri="{FF2B5EF4-FFF2-40B4-BE49-F238E27FC236}">
                  <a16:creationId xmlns:a16="http://schemas.microsoft.com/office/drawing/2014/main" xmlns="" id="{4AAEBA44-3DCA-4710-AD98-94DA95D581D1}"/>
                </a:ext>
              </a:extLst>
            </p:cNvPr>
            <p:cNvSpPr/>
            <p:nvPr/>
          </p:nvSpPr>
          <p:spPr bwMode="auto">
            <a:xfrm>
              <a:off x="7155636" y="1472267"/>
              <a:ext cx="618359" cy="618359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îSliḑê">
              <a:extLst>
                <a:ext uri="{FF2B5EF4-FFF2-40B4-BE49-F238E27FC236}">
                  <a16:creationId xmlns:a16="http://schemas.microsoft.com/office/drawing/2014/main" xmlns="" id="{49BA2BEC-6303-4E4C-9C51-AAC9271AEABB}"/>
                </a:ext>
              </a:extLst>
            </p:cNvPr>
            <p:cNvSpPr/>
            <p:nvPr/>
          </p:nvSpPr>
          <p:spPr bwMode="auto">
            <a:xfrm>
              <a:off x="9900648" y="1502541"/>
              <a:ext cx="603601" cy="557809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íslïde">
              <a:extLst>
                <a:ext uri="{FF2B5EF4-FFF2-40B4-BE49-F238E27FC236}">
                  <a16:creationId xmlns:a16="http://schemas.microsoft.com/office/drawing/2014/main" xmlns="" id="{C6EECADC-38ED-4ABC-9705-FBBC78F2FC7C}"/>
                </a:ext>
              </a:extLst>
            </p:cNvPr>
            <p:cNvSpPr txBox="1"/>
            <p:nvPr/>
          </p:nvSpPr>
          <p:spPr>
            <a:xfrm>
              <a:off x="713703" y="3550214"/>
              <a:ext cx="2551694" cy="678094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9" name="ïṣḷíde">
              <a:extLst>
                <a:ext uri="{FF2B5EF4-FFF2-40B4-BE49-F238E27FC236}">
                  <a16:creationId xmlns:a16="http://schemas.microsoft.com/office/drawing/2014/main" xmlns="" id="{863CAE40-6448-4E97-81B1-920EE4C4767C}"/>
                </a:ext>
              </a:extLst>
            </p:cNvPr>
            <p:cNvSpPr txBox="1"/>
            <p:nvPr/>
          </p:nvSpPr>
          <p:spPr>
            <a:xfrm>
              <a:off x="3451336" y="3550214"/>
              <a:ext cx="2551694" cy="678094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0" name="íṩḻíde">
              <a:extLst>
                <a:ext uri="{FF2B5EF4-FFF2-40B4-BE49-F238E27FC236}">
                  <a16:creationId xmlns:a16="http://schemas.microsoft.com/office/drawing/2014/main" xmlns="" id="{112367C0-5D34-4058-968B-DF0B615FB41F}"/>
                </a:ext>
              </a:extLst>
            </p:cNvPr>
            <p:cNvSpPr txBox="1"/>
            <p:nvPr/>
          </p:nvSpPr>
          <p:spPr>
            <a:xfrm>
              <a:off x="6188969" y="3550214"/>
              <a:ext cx="2551694" cy="678094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1" name="išḻiḑê">
              <a:extLst>
                <a:ext uri="{FF2B5EF4-FFF2-40B4-BE49-F238E27FC236}">
                  <a16:creationId xmlns:a16="http://schemas.microsoft.com/office/drawing/2014/main" xmlns="" id="{6814ED73-8458-41FC-A366-0CF99FA4A93C}"/>
                </a:ext>
              </a:extLst>
            </p:cNvPr>
            <p:cNvSpPr txBox="1"/>
            <p:nvPr/>
          </p:nvSpPr>
          <p:spPr>
            <a:xfrm>
              <a:off x="8926602" y="3550214"/>
              <a:ext cx="2551694" cy="678094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2" name="îśľïḑè">
              <a:extLst>
                <a:ext uri="{FF2B5EF4-FFF2-40B4-BE49-F238E27FC236}">
                  <a16:creationId xmlns:a16="http://schemas.microsoft.com/office/drawing/2014/main" xmlns="" id="{1A15AC02-F1B2-4DD2-BE37-848C4E645FDA}"/>
                </a:ext>
              </a:extLst>
            </p:cNvPr>
            <p:cNvSpPr txBox="1"/>
            <p:nvPr/>
          </p:nvSpPr>
          <p:spPr>
            <a:xfrm>
              <a:off x="713703" y="2736323"/>
              <a:ext cx="2551694" cy="678094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3" name="ïṧľîde">
              <a:extLst>
                <a:ext uri="{FF2B5EF4-FFF2-40B4-BE49-F238E27FC236}">
                  <a16:creationId xmlns:a16="http://schemas.microsoft.com/office/drawing/2014/main" xmlns="" id="{0140DF39-F218-4180-8095-386CCFE8928E}"/>
                </a:ext>
              </a:extLst>
            </p:cNvPr>
            <p:cNvSpPr txBox="1"/>
            <p:nvPr/>
          </p:nvSpPr>
          <p:spPr>
            <a:xfrm>
              <a:off x="3451336" y="2736323"/>
              <a:ext cx="2551694" cy="678094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4" name="iṥlïḑé">
              <a:extLst>
                <a:ext uri="{FF2B5EF4-FFF2-40B4-BE49-F238E27FC236}">
                  <a16:creationId xmlns:a16="http://schemas.microsoft.com/office/drawing/2014/main" xmlns="" id="{1EC2D06A-3EED-420E-B379-87C1064F130B}"/>
                </a:ext>
              </a:extLst>
            </p:cNvPr>
            <p:cNvSpPr txBox="1"/>
            <p:nvPr/>
          </p:nvSpPr>
          <p:spPr>
            <a:xfrm>
              <a:off x="6188969" y="2736323"/>
              <a:ext cx="2551694" cy="678094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5" name="îṣļiďê">
              <a:extLst>
                <a:ext uri="{FF2B5EF4-FFF2-40B4-BE49-F238E27FC236}">
                  <a16:creationId xmlns:a16="http://schemas.microsoft.com/office/drawing/2014/main" xmlns="" id="{B022AF1E-7258-4068-ACC0-06953E1446DB}"/>
                </a:ext>
              </a:extLst>
            </p:cNvPr>
            <p:cNvSpPr txBox="1"/>
            <p:nvPr/>
          </p:nvSpPr>
          <p:spPr>
            <a:xfrm>
              <a:off x="8926602" y="2736323"/>
              <a:ext cx="2551694" cy="678094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631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27420B-E7CB-4EE5-B993-DEFD57F18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696E2DC-4542-42CE-A89A-6A1EA35B6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61FC723-A2E4-4257-A63D-B3EC5B697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481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30DCF1F-5F4D-43F1-A813-9E7BFDF2FC0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27240" y="1376772"/>
            <a:ext cx="8797888" cy="4526235"/>
            <a:chOff x="1727240" y="1376772"/>
            <a:chExt cx="8797888" cy="4526235"/>
          </a:xfrm>
        </p:grpSpPr>
        <p:sp>
          <p:nvSpPr>
            <p:cNvPr id="6" name="î$lïďe">
              <a:extLst>
                <a:ext uri="{FF2B5EF4-FFF2-40B4-BE49-F238E27FC236}">
                  <a16:creationId xmlns:a16="http://schemas.microsoft.com/office/drawing/2014/main" xmlns="" id="{E8FD7E75-B856-480D-8C2B-901613A1575A}"/>
                </a:ext>
              </a:extLst>
            </p:cNvPr>
            <p:cNvSpPr/>
            <p:nvPr/>
          </p:nvSpPr>
          <p:spPr bwMode="auto">
            <a:xfrm>
              <a:off x="5787148" y="3639091"/>
              <a:ext cx="2718935" cy="2263916"/>
            </a:xfrm>
            <a:custGeom>
              <a:avLst/>
              <a:gdLst>
                <a:gd name="T0" fmla="*/ 2914 w 3407"/>
                <a:gd name="T1" fmla="*/ 65 h 2837"/>
                <a:gd name="T2" fmla="*/ 2785 w 3407"/>
                <a:gd name="T3" fmla="*/ 183 h 2837"/>
                <a:gd name="T4" fmla="*/ 2642 w 3407"/>
                <a:gd name="T5" fmla="*/ 287 h 2837"/>
                <a:gd name="T6" fmla="*/ 2491 w 3407"/>
                <a:gd name="T7" fmla="*/ 378 h 2837"/>
                <a:gd name="T8" fmla="*/ 2329 w 3407"/>
                <a:gd name="T9" fmla="*/ 453 h 2837"/>
                <a:gd name="T10" fmla="*/ 2159 w 3407"/>
                <a:gd name="T11" fmla="*/ 508 h 2837"/>
                <a:gd name="T12" fmla="*/ 1981 w 3407"/>
                <a:gd name="T13" fmla="*/ 548 h 2837"/>
                <a:gd name="T14" fmla="*/ 1798 w 3407"/>
                <a:gd name="T15" fmla="*/ 567 h 2837"/>
                <a:gd name="T16" fmla="*/ 1656 w 3407"/>
                <a:gd name="T17" fmla="*/ 569 h 2837"/>
                <a:gd name="T18" fmla="*/ 1471 w 3407"/>
                <a:gd name="T19" fmla="*/ 555 h 2837"/>
                <a:gd name="T20" fmla="*/ 1292 w 3407"/>
                <a:gd name="T21" fmla="*/ 520 h 2837"/>
                <a:gd name="T22" fmla="*/ 1119 w 3407"/>
                <a:gd name="T23" fmla="*/ 468 h 2837"/>
                <a:gd name="T24" fmla="*/ 954 w 3407"/>
                <a:gd name="T25" fmla="*/ 399 h 2837"/>
                <a:gd name="T26" fmla="*/ 801 w 3407"/>
                <a:gd name="T27" fmla="*/ 312 h 2837"/>
                <a:gd name="T28" fmla="*/ 657 w 3407"/>
                <a:gd name="T29" fmla="*/ 211 h 2837"/>
                <a:gd name="T30" fmla="*/ 524 w 3407"/>
                <a:gd name="T31" fmla="*/ 96 h 2837"/>
                <a:gd name="T32" fmla="*/ 432 w 3407"/>
                <a:gd name="T33" fmla="*/ 0 h 2837"/>
                <a:gd name="T34" fmla="*/ 336 w 3407"/>
                <a:gd name="T35" fmla="*/ 118 h 2837"/>
                <a:gd name="T36" fmla="*/ 178 w 3407"/>
                <a:gd name="T37" fmla="*/ 378 h 2837"/>
                <a:gd name="T38" fmla="*/ 66 w 3407"/>
                <a:gd name="T39" fmla="*/ 663 h 2837"/>
                <a:gd name="T40" fmla="*/ 7 w 3407"/>
                <a:gd name="T41" fmla="*/ 973 h 2837"/>
                <a:gd name="T42" fmla="*/ 2 w 3407"/>
                <a:gd name="T43" fmla="*/ 1215 h 2837"/>
                <a:gd name="T44" fmla="*/ 46 w 3407"/>
                <a:gd name="T45" fmla="*/ 1528 h 2837"/>
                <a:gd name="T46" fmla="*/ 145 w 3407"/>
                <a:gd name="T47" fmla="*/ 1822 h 2837"/>
                <a:gd name="T48" fmla="*/ 293 w 3407"/>
                <a:gd name="T49" fmla="*/ 2088 h 2837"/>
                <a:gd name="T50" fmla="*/ 432 w 3407"/>
                <a:gd name="T51" fmla="*/ 2266 h 2837"/>
                <a:gd name="T52" fmla="*/ 556 w 3407"/>
                <a:gd name="T53" fmla="*/ 2391 h 2837"/>
                <a:gd name="T54" fmla="*/ 691 w 3407"/>
                <a:gd name="T55" fmla="*/ 2502 h 2837"/>
                <a:gd name="T56" fmla="*/ 838 w 3407"/>
                <a:gd name="T57" fmla="*/ 2600 h 2837"/>
                <a:gd name="T58" fmla="*/ 994 w 3407"/>
                <a:gd name="T59" fmla="*/ 2683 h 2837"/>
                <a:gd name="T60" fmla="*/ 1161 w 3407"/>
                <a:gd name="T61" fmla="*/ 2748 h 2837"/>
                <a:gd name="T62" fmla="*/ 1335 w 3407"/>
                <a:gd name="T63" fmla="*/ 2796 h 2837"/>
                <a:gd name="T64" fmla="*/ 1516 w 3407"/>
                <a:gd name="T65" fmla="*/ 2826 h 2837"/>
                <a:gd name="T66" fmla="*/ 1703 w 3407"/>
                <a:gd name="T67" fmla="*/ 2837 h 2837"/>
                <a:gd name="T68" fmla="*/ 1835 w 3407"/>
                <a:gd name="T69" fmla="*/ 2831 h 2837"/>
                <a:gd name="T70" fmla="*/ 2005 w 3407"/>
                <a:gd name="T71" fmla="*/ 2810 h 2837"/>
                <a:gd name="T72" fmla="*/ 2169 w 3407"/>
                <a:gd name="T73" fmla="*/ 2772 h 2837"/>
                <a:gd name="T74" fmla="*/ 2442 w 3407"/>
                <a:gd name="T75" fmla="*/ 2668 h 2837"/>
                <a:gd name="T76" fmla="*/ 2723 w 3407"/>
                <a:gd name="T77" fmla="*/ 2499 h 2837"/>
                <a:gd name="T78" fmla="*/ 2964 w 3407"/>
                <a:gd name="T79" fmla="*/ 2278 h 2837"/>
                <a:gd name="T80" fmla="*/ 3159 w 3407"/>
                <a:gd name="T81" fmla="*/ 2017 h 2837"/>
                <a:gd name="T82" fmla="*/ 3304 w 3407"/>
                <a:gd name="T83" fmla="*/ 1719 h 2837"/>
                <a:gd name="T84" fmla="*/ 3363 w 3407"/>
                <a:gd name="T85" fmla="*/ 1518 h 2837"/>
                <a:gd name="T86" fmla="*/ 3393 w 3407"/>
                <a:gd name="T87" fmla="*/ 1350 h 2837"/>
                <a:gd name="T88" fmla="*/ 3407 w 3407"/>
                <a:gd name="T89" fmla="*/ 1178 h 2837"/>
                <a:gd name="T90" fmla="*/ 3400 w 3407"/>
                <a:gd name="T91" fmla="*/ 973 h 2837"/>
                <a:gd name="T92" fmla="*/ 3340 w 3407"/>
                <a:gd name="T93" fmla="*/ 663 h 2837"/>
                <a:gd name="T94" fmla="*/ 3229 w 3407"/>
                <a:gd name="T95" fmla="*/ 376 h 2837"/>
                <a:gd name="T96" fmla="*/ 3071 w 3407"/>
                <a:gd name="T97" fmla="*/ 118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07" h="2837">
                  <a:moveTo>
                    <a:pt x="2975" y="0"/>
                  </a:moveTo>
                  <a:lnTo>
                    <a:pt x="2975" y="0"/>
                  </a:lnTo>
                  <a:lnTo>
                    <a:pt x="2945" y="33"/>
                  </a:lnTo>
                  <a:lnTo>
                    <a:pt x="2914" y="65"/>
                  </a:lnTo>
                  <a:lnTo>
                    <a:pt x="2883" y="96"/>
                  </a:lnTo>
                  <a:lnTo>
                    <a:pt x="2851" y="125"/>
                  </a:lnTo>
                  <a:lnTo>
                    <a:pt x="2818" y="155"/>
                  </a:lnTo>
                  <a:lnTo>
                    <a:pt x="2785" y="183"/>
                  </a:lnTo>
                  <a:lnTo>
                    <a:pt x="2750" y="211"/>
                  </a:lnTo>
                  <a:lnTo>
                    <a:pt x="2716" y="237"/>
                  </a:lnTo>
                  <a:lnTo>
                    <a:pt x="2679" y="263"/>
                  </a:lnTo>
                  <a:lnTo>
                    <a:pt x="2642" y="287"/>
                  </a:lnTo>
                  <a:lnTo>
                    <a:pt x="2606" y="312"/>
                  </a:lnTo>
                  <a:lnTo>
                    <a:pt x="2569" y="334"/>
                  </a:lnTo>
                  <a:lnTo>
                    <a:pt x="2529" y="357"/>
                  </a:lnTo>
                  <a:lnTo>
                    <a:pt x="2491" y="378"/>
                  </a:lnTo>
                  <a:lnTo>
                    <a:pt x="2451" y="399"/>
                  </a:lnTo>
                  <a:lnTo>
                    <a:pt x="2411" y="416"/>
                  </a:lnTo>
                  <a:lnTo>
                    <a:pt x="2371" y="435"/>
                  </a:lnTo>
                  <a:lnTo>
                    <a:pt x="2329" y="453"/>
                  </a:lnTo>
                  <a:lnTo>
                    <a:pt x="2287" y="468"/>
                  </a:lnTo>
                  <a:lnTo>
                    <a:pt x="2246" y="482"/>
                  </a:lnTo>
                  <a:lnTo>
                    <a:pt x="2202" y="496"/>
                  </a:lnTo>
                  <a:lnTo>
                    <a:pt x="2159" y="508"/>
                  </a:lnTo>
                  <a:lnTo>
                    <a:pt x="2115" y="520"/>
                  </a:lnTo>
                  <a:lnTo>
                    <a:pt x="2072" y="531"/>
                  </a:lnTo>
                  <a:lnTo>
                    <a:pt x="2026" y="540"/>
                  </a:lnTo>
                  <a:lnTo>
                    <a:pt x="1981" y="548"/>
                  </a:lnTo>
                  <a:lnTo>
                    <a:pt x="1936" y="555"/>
                  </a:lnTo>
                  <a:lnTo>
                    <a:pt x="1891" y="560"/>
                  </a:lnTo>
                  <a:lnTo>
                    <a:pt x="1844" y="566"/>
                  </a:lnTo>
                  <a:lnTo>
                    <a:pt x="1798" y="567"/>
                  </a:lnTo>
                  <a:lnTo>
                    <a:pt x="1751" y="569"/>
                  </a:lnTo>
                  <a:lnTo>
                    <a:pt x="1703" y="571"/>
                  </a:lnTo>
                  <a:lnTo>
                    <a:pt x="1703" y="571"/>
                  </a:lnTo>
                  <a:lnTo>
                    <a:pt x="1656" y="569"/>
                  </a:lnTo>
                  <a:lnTo>
                    <a:pt x="1609" y="567"/>
                  </a:lnTo>
                  <a:lnTo>
                    <a:pt x="1563" y="566"/>
                  </a:lnTo>
                  <a:lnTo>
                    <a:pt x="1516" y="560"/>
                  </a:lnTo>
                  <a:lnTo>
                    <a:pt x="1471" y="555"/>
                  </a:lnTo>
                  <a:lnTo>
                    <a:pt x="1426" y="548"/>
                  </a:lnTo>
                  <a:lnTo>
                    <a:pt x="1381" y="540"/>
                  </a:lnTo>
                  <a:lnTo>
                    <a:pt x="1335" y="531"/>
                  </a:lnTo>
                  <a:lnTo>
                    <a:pt x="1292" y="520"/>
                  </a:lnTo>
                  <a:lnTo>
                    <a:pt x="1247" y="508"/>
                  </a:lnTo>
                  <a:lnTo>
                    <a:pt x="1205" y="496"/>
                  </a:lnTo>
                  <a:lnTo>
                    <a:pt x="1161" y="482"/>
                  </a:lnTo>
                  <a:lnTo>
                    <a:pt x="1119" y="468"/>
                  </a:lnTo>
                  <a:lnTo>
                    <a:pt x="1078" y="453"/>
                  </a:lnTo>
                  <a:lnTo>
                    <a:pt x="1036" y="435"/>
                  </a:lnTo>
                  <a:lnTo>
                    <a:pt x="996" y="416"/>
                  </a:lnTo>
                  <a:lnTo>
                    <a:pt x="954" y="399"/>
                  </a:lnTo>
                  <a:lnTo>
                    <a:pt x="916" y="378"/>
                  </a:lnTo>
                  <a:lnTo>
                    <a:pt x="876" y="357"/>
                  </a:lnTo>
                  <a:lnTo>
                    <a:pt x="838" y="334"/>
                  </a:lnTo>
                  <a:lnTo>
                    <a:pt x="801" y="312"/>
                  </a:lnTo>
                  <a:lnTo>
                    <a:pt x="763" y="287"/>
                  </a:lnTo>
                  <a:lnTo>
                    <a:pt x="726" y="263"/>
                  </a:lnTo>
                  <a:lnTo>
                    <a:pt x="691" y="237"/>
                  </a:lnTo>
                  <a:lnTo>
                    <a:pt x="657" y="211"/>
                  </a:lnTo>
                  <a:lnTo>
                    <a:pt x="622" y="183"/>
                  </a:lnTo>
                  <a:lnTo>
                    <a:pt x="589" y="155"/>
                  </a:lnTo>
                  <a:lnTo>
                    <a:pt x="556" y="125"/>
                  </a:lnTo>
                  <a:lnTo>
                    <a:pt x="524" y="96"/>
                  </a:lnTo>
                  <a:lnTo>
                    <a:pt x="493" y="65"/>
                  </a:lnTo>
                  <a:lnTo>
                    <a:pt x="462" y="33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383" y="59"/>
                  </a:lnTo>
                  <a:lnTo>
                    <a:pt x="336" y="118"/>
                  </a:lnTo>
                  <a:lnTo>
                    <a:pt x="293" y="179"/>
                  </a:lnTo>
                  <a:lnTo>
                    <a:pt x="251" y="244"/>
                  </a:lnTo>
                  <a:lnTo>
                    <a:pt x="213" y="310"/>
                  </a:lnTo>
                  <a:lnTo>
                    <a:pt x="178" y="378"/>
                  </a:lnTo>
                  <a:lnTo>
                    <a:pt x="145" y="446"/>
                  </a:lnTo>
                  <a:lnTo>
                    <a:pt x="115" y="517"/>
                  </a:lnTo>
                  <a:lnTo>
                    <a:pt x="89" y="590"/>
                  </a:lnTo>
                  <a:lnTo>
                    <a:pt x="66" y="663"/>
                  </a:lnTo>
                  <a:lnTo>
                    <a:pt x="46" y="740"/>
                  </a:lnTo>
                  <a:lnTo>
                    <a:pt x="30" y="816"/>
                  </a:lnTo>
                  <a:lnTo>
                    <a:pt x="18" y="893"/>
                  </a:lnTo>
                  <a:lnTo>
                    <a:pt x="7" y="973"/>
                  </a:lnTo>
                  <a:lnTo>
                    <a:pt x="2" y="1053"/>
                  </a:lnTo>
                  <a:lnTo>
                    <a:pt x="0" y="1133"/>
                  </a:lnTo>
                  <a:lnTo>
                    <a:pt x="0" y="1133"/>
                  </a:lnTo>
                  <a:lnTo>
                    <a:pt x="2" y="1215"/>
                  </a:lnTo>
                  <a:lnTo>
                    <a:pt x="7" y="1295"/>
                  </a:lnTo>
                  <a:lnTo>
                    <a:pt x="18" y="1375"/>
                  </a:lnTo>
                  <a:lnTo>
                    <a:pt x="30" y="1451"/>
                  </a:lnTo>
                  <a:lnTo>
                    <a:pt x="46" y="1528"/>
                  </a:lnTo>
                  <a:lnTo>
                    <a:pt x="66" y="1605"/>
                  </a:lnTo>
                  <a:lnTo>
                    <a:pt x="89" y="1678"/>
                  </a:lnTo>
                  <a:lnTo>
                    <a:pt x="115" y="1751"/>
                  </a:lnTo>
                  <a:lnTo>
                    <a:pt x="145" y="1822"/>
                  </a:lnTo>
                  <a:lnTo>
                    <a:pt x="178" y="1890"/>
                  </a:lnTo>
                  <a:lnTo>
                    <a:pt x="213" y="1958"/>
                  </a:lnTo>
                  <a:lnTo>
                    <a:pt x="251" y="2024"/>
                  </a:lnTo>
                  <a:lnTo>
                    <a:pt x="293" y="2088"/>
                  </a:lnTo>
                  <a:lnTo>
                    <a:pt x="336" y="2149"/>
                  </a:lnTo>
                  <a:lnTo>
                    <a:pt x="383" y="2208"/>
                  </a:lnTo>
                  <a:lnTo>
                    <a:pt x="432" y="2266"/>
                  </a:lnTo>
                  <a:lnTo>
                    <a:pt x="432" y="2266"/>
                  </a:lnTo>
                  <a:lnTo>
                    <a:pt x="462" y="2299"/>
                  </a:lnTo>
                  <a:lnTo>
                    <a:pt x="493" y="2330"/>
                  </a:lnTo>
                  <a:lnTo>
                    <a:pt x="523" y="2361"/>
                  </a:lnTo>
                  <a:lnTo>
                    <a:pt x="556" y="2391"/>
                  </a:lnTo>
                  <a:lnTo>
                    <a:pt x="589" y="2421"/>
                  </a:lnTo>
                  <a:lnTo>
                    <a:pt x="622" y="2448"/>
                  </a:lnTo>
                  <a:lnTo>
                    <a:pt x="657" y="2476"/>
                  </a:lnTo>
                  <a:lnTo>
                    <a:pt x="691" y="2502"/>
                  </a:lnTo>
                  <a:lnTo>
                    <a:pt x="726" y="2529"/>
                  </a:lnTo>
                  <a:lnTo>
                    <a:pt x="763" y="2553"/>
                  </a:lnTo>
                  <a:lnTo>
                    <a:pt x="801" y="2577"/>
                  </a:lnTo>
                  <a:lnTo>
                    <a:pt x="838" y="2600"/>
                  </a:lnTo>
                  <a:lnTo>
                    <a:pt x="876" y="2622"/>
                  </a:lnTo>
                  <a:lnTo>
                    <a:pt x="916" y="2643"/>
                  </a:lnTo>
                  <a:lnTo>
                    <a:pt x="954" y="2664"/>
                  </a:lnTo>
                  <a:lnTo>
                    <a:pt x="994" y="2683"/>
                  </a:lnTo>
                  <a:lnTo>
                    <a:pt x="1036" y="2701"/>
                  </a:lnTo>
                  <a:lnTo>
                    <a:pt x="1078" y="2718"/>
                  </a:lnTo>
                  <a:lnTo>
                    <a:pt x="1119" y="2734"/>
                  </a:lnTo>
                  <a:lnTo>
                    <a:pt x="1161" y="2748"/>
                  </a:lnTo>
                  <a:lnTo>
                    <a:pt x="1205" y="2762"/>
                  </a:lnTo>
                  <a:lnTo>
                    <a:pt x="1247" y="2774"/>
                  </a:lnTo>
                  <a:lnTo>
                    <a:pt x="1292" y="2786"/>
                  </a:lnTo>
                  <a:lnTo>
                    <a:pt x="1335" y="2796"/>
                  </a:lnTo>
                  <a:lnTo>
                    <a:pt x="1381" y="2805"/>
                  </a:lnTo>
                  <a:lnTo>
                    <a:pt x="1426" y="2814"/>
                  </a:lnTo>
                  <a:lnTo>
                    <a:pt x="1471" y="2821"/>
                  </a:lnTo>
                  <a:lnTo>
                    <a:pt x="1516" y="2826"/>
                  </a:lnTo>
                  <a:lnTo>
                    <a:pt x="1563" y="2831"/>
                  </a:lnTo>
                  <a:lnTo>
                    <a:pt x="1609" y="2833"/>
                  </a:lnTo>
                  <a:lnTo>
                    <a:pt x="1656" y="2837"/>
                  </a:lnTo>
                  <a:lnTo>
                    <a:pt x="1703" y="2837"/>
                  </a:lnTo>
                  <a:lnTo>
                    <a:pt x="1703" y="2837"/>
                  </a:lnTo>
                  <a:lnTo>
                    <a:pt x="1748" y="2837"/>
                  </a:lnTo>
                  <a:lnTo>
                    <a:pt x="1791" y="2835"/>
                  </a:lnTo>
                  <a:lnTo>
                    <a:pt x="1835" y="2831"/>
                  </a:lnTo>
                  <a:lnTo>
                    <a:pt x="1877" y="2828"/>
                  </a:lnTo>
                  <a:lnTo>
                    <a:pt x="1920" y="2823"/>
                  </a:lnTo>
                  <a:lnTo>
                    <a:pt x="1962" y="2817"/>
                  </a:lnTo>
                  <a:lnTo>
                    <a:pt x="2005" y="2810"/>
                  </a:lnTo>
                  <a:lnTo>
                    <a:pt x="2047" y="2802"/>
                  </a:lnTo>
                  <a:lnTo>
                    <a:pt x="2087" y="2793"/>
                  </a:lnTo>
                  <a:lnTo>
                    <a:pt x="2129" y="2783"/>
                  </a:lnTo>
                  <a:lnTo>
                    <a:pt x="2169" y="2772"/>
                  </a:lnTo>
                  <a:lnTo>
                    <a:pt x="2209" y="2760"/>
                  </a:lnTo>
                  <a:lnTo>
                    <a:pt x="2289" y="2734"/>
                  </a:lnTo>
                  <a:lnTo>
                    <a:pt x="2366" y="2703"/>
                  </a:lnTo>
                  <a:lnTo>
                    <a:pt x="2442" y="2668"/>
                  </a:lnTo>
                  <a:lnTo>
                    <a:pt x="2515" y="2631"/>
                  </a:lnTo>
                  <a:lnTo>
                    <a:pt x="2587" y="2589"/>
                  </a:lnTo>
                  <a:lnTo>
                    <a:pt x="2656" y="2546"/>
                  </a:lnTo>
                  <a:lnTo>
                    <a:pt x="2723" y="2499"/>
                  </a:lnTo>
                  <a:lnTo>
                    <a:pt x="2787" y="2448"/>
                  </a:lnTo>
                  <a:lnTo>
                    <a:pt x="2848" y="2395"/>
                  </a:lnTo>
                  <a:lnTo>
                    <a:pt x="2907" y="2337"/>
                  </a:lnTo>
                  <a:lnTo>
                    <a:pt x="2964" y="2278"/>
                  </a:lnTo>
                  <a:lnTo>
                    <a:pt x="3017" y="2217"/>
                  </a:lnTo>
                  <a:lnTo>
                    <a:pt x="3069" y="2153"/>
                  </a:lnTo>
                  <a:lnTo>
                    <a:pt x="3116" y="2087"/>
                  </a:lnTo>
                  <a:lnTo>
                    <a:pt x="3159" y="2017"/>
                  </a:lnTo>
                  <a:lnTo>
                    <a:pt x="3201" y="1946"/>
                  </a:lnTo>
                  <a:lnTo>
                    <a:pt x="3238" y="1872"/>
                  </a:lnTo>
                  <a:lnTo>
                    <a:pt x="3273" y="1796"/>
                  </a:lnTo>
                  <a:lnTo>
                    <a:pt x="3304" y="1719"/>
                  </a:lnTo>
                  <a:lnTo>
                    <a:pt x="3330" y="1639"/>
                  </a:lnTo>
                  <a:lnTo>
                    <a:pt x="3342" y="1599"/>
                  </a:lnTo>
                  <a:lnTo>
                    <a:pt x="3353" y="1559"/>
                  </a:lnTo>
                  <a:lnTo>
                    <a:pt x="3363" y="1518"/>
                  </a:lnTo>
                  <a:lnTo>
                    <a:pt x="3372" y="1477"/>
                  </a:lnTo>
                  <a:lnTo>
                    <a:pt x="3380" y="1436"/>
                  </a:lnTo>
                  <a:lnTo>
                    <a:pt x="3387" y="1392"/>
                  </a:lnTo>
                  <a:lnTo>
                    <a:pt x="3393" y="1350"/>
                  </a:lnTo>
                  <a:lnTo>
                    <a:pt x="3398" y="1307"/>
                  </a:lnTo>
                  <a:lnTo>
                    <a:pt x="3401" y="1265"/>
                  </a:lnTo>
                  <a:lnTo>
                    <a:pt x="3405" y="1222"/>
                  </a:lnTo>
                  <a:lnTo>
                    <a:pt x="3407" y="1178"/>
                  </a:lnTo>
                  <a:lnTo>
                    <a:pt x="3407" y="1133"/>
                  </a:lnTo>
                  <a:lnTo>
                    <a:pt x="3407" y="1133"/>
                  </a:lnTo>
                  <a:lnTo>
                    <a:pt x="3405" y="1053"/>
                  </a:lnTo>
                  <a:lnTo>
                    <a:pt x="3400" y="973"/>
                  </a:lnTo>
                  <a:lnTo>
                    <a:pt x="3389" y="893"/>
                  </a:lnTo>
                  <a:lnTo>
                    <a:pt x="3377" y="816"/>
                  </a:lnTo>
                  <a:lnTo>
                    <a:pt x="3360" y="740"/>
                  </a:lnTo>
                  <a:lnTo>
                    <a:pt x="3340" y="663"/>
                  </a:lnTo>
                  <a:lnTo>
                    <a:pt x="3318" y="590"/>
                  </a:lnTo>
                  <a:lnTo>
                    <a:pt x="3292" y="517"/>
                  </a:lnTo>
                  <a:lnTo>
                    <a:pt x="3262" y="446"/>
                  </a:lnTo>
                  <a:lnTo>
                    <a:pt x="3229" y="376"/>
                  </a:lnTo>
                  <a:lnTo>
                    <a:pt x="3194" y="310"/>
                  </a:lnTo>
                  <a:lnTo>
                    <a:pt x="3156" y="244"/>
                  </a:lnTo>
                  <a:lnTo>
                    <a:pt x="3114" y="179"/>
                  </a:lnTo>
                  <a:lnTo>
                    <a:pt x="3071" y="118"/>
                  </a:lnTo>
                  <a:lnTo>
                    <a:pt x="3024" y="58"/>
                  </a:lnTo>
                  <a:lnTo>
                    <a:pt x="2975" y="0"/>
                  </a:lnTo>
                  <a:lnTo>
                    <a:pt x="297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71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7" name="išḷiḋè">
              <a:extLst>
                <a:ext uri="{FF2B5EF4-FFF2-40B4-BE49-F238E27FC236}">
                  <a16:creationId xmlns:a16="http://schemas.microsoft.com/office/drawing/2014/main" xmlns="" id="{ADE6769C-67E0-4CE5-9FE0-521F912C95E6}"/>
                </a:ext>
              </a:extLst>
            </p:cNvPr>
            <p:cNvSpPr/>
            <p:nvPr/>
          </p:nvSpPr>
          <p:spPr bwMode="auto">
            <a:xfrm>
              <a:off x="3757926" y="3185670"/>
              <a:ext cx="2374079" cy="2717337"/>
            </a:xfrm>
            <a:custGeom>
              <a:avLst/>
              <a:gdLst>
                <a:gd name="T0" fmla="*/ 2975 w 2975"/>
                <a:gd name="T1" fmla="*/ 569 h 3406"/>
                <a:gd name="T2" fmla="*/ 2851 w 2975"/>
                <a:gd name="T3" fmla="*/ 446 h 3406"/>
                <a:gd name="T4" fmla="*/ 2716 w 2975"/>
                <a:gd name="T5" fmla="*/ 332 h 3406"/>
                <a:gd name="T6" fmla="*/ 2569 w 2975"/>
                <a:gd name="T7" fmla="*/ 237 h 3406"/>
                <a:gd name="T8" fmla="*/ 2411 w 2975"/>
                <a:gd name="T9" fmla="*/ 153 h 3406"/>
                <a:gd name="T10" fmla="*/ 2246 w 2975"/>
                <a:gd name="T11" fmla="*/ 89 h 3406"/>
                <a:gd name="T12" fmla="*/ 2072 w 2975"/>
                <a:gd name="T13" fmla="*/ 40 h 3406"/>
                <a:gd name="T14" fmla="*/ 1891 w 2975"/>
                <a:gd name="T15" fmla="*/ 11 h 3406"/>
                <a:gd name="T16" fmla="*/ 1703 w 2975"/>
                <a:gd name="T17" fmla="*/ 0 h 3406"/>
                <a:gd name="T18" fmla="*/ 1563 w 2975"/>
                <a:gd name="T19" fmla="*/ 5 h 3406"/>
                <a:gd name="T20" fmla="*/ 1381 w 2975"/>
                <a:gd name="T21" fmla="*/ 31 h 3406"/>
                <a:gd name="T22" fmla="*/ 1205 w 2975"/>
                <a:gd name="T23" fmla="*/ 75 h 3406"/>
                <a:gd name="T24" fmla="*/ 1036 w 2975"/>
                <a:gd name="T25" fmla="*/ 136 h 3406"/>
                <a:gd name="T26" fmla="*/ 876 w 2975"/>
                <a:gd name="T27" fmla="*/ 214 h 3406"/>
                <a:gd name="T28" fmla="*/ 728 w 2975"/>
                <a:gd name="T29" fmla="*/ 308 h 3406"/>
                <a:gd name="T30" fmla="*/ 589 w 2975"/>
                <a:gd name="T31" fmla="*/ 416 h 3406"/>
                <a:gd name="T32" fmla="*/ 462 w 2975"/>
                <a:gd name="T33" fmla="*/ 538 h 3406"/>
                <a:gd name="T34" fmla="*/ 336 w 2975"/>
                <a:gd name="T35" fmla="*/ 687 h 3406"/>
                <a:gd name="T36" fmla="*/ 178 w 2975"/>
                <a:gd name="T37" fmla="*/ 945 h 3406"/>
                <a:gd name="T38" fmla="*/ 67 w 2975"/>
                <a:gd name="T39" fmla="*/ 1232 h 3406"/>
                <a:gd name="T40" fmla="*/ 7 w 2975"/>
                <a:gd name="T41" fmla="*/ 1542 h 3406"/>
                <a:gd name="T42" fmla="*/ 0 w 2975"/>
                <a:gd name="T43" fmla="*/ 1747 h 3406"/>
                <a:gd name="T44" fmla="*/ 14 w 2975"/>
                <a:gd name="T45" fmla="*/ 1919 h 3406"/>
                <a:gd name="T46" fmla="*/ 44 w 2975"/>
                <a:gd name="T47" fmla="*/ 2087 h 3406"/>
                <a:gd name="T48" fmla="*/ 103 w 2975"/>
                <a:gd name="T49" fmla="*/ 2288 h 3406"/>
                <a:gd name="T50" fmla="*/ 248 w 2975"/>
                <a:gd name="T51" fmla="*/ 2586 h 3406"/>
                <a:gd name="T52" fmla="*/ 443 w 2975"/>
                <a:gd name="T53" fmla="*/ 2847 h 3406"/>
                <a:gd name="T54" fmla="*/ 684 w 2975"/>
                <a:gd name="T55" fmla="*/ 3068 h 3406"/>
                <a:gd name="T56" fmla="*/ 965 w 2975"/>
                <a:gd name="T57" fmla="*/ 3237 h 3406"/>
                <a:gd name="T58" fmla="*/ 1238 w 2975"/>
                <a:gd name="T59" fmla="*/ 3341 h 3406"/>
                <a:gd name="T60" fmla="*/ 1402 w 2975"/>
                <a:gd name="T61" fmla="*/ 3379 h 3406"/>
                <a:gd name="T62" fmla="*/ 1572 w 2975"/>
                <a:gd name="T63" fmla="*/ 3400 h 3406"/>
                <a:gd name="T64" fmla="*/ 1703 w 2975"/>
                <a:gd name="T65" fmla="*/ 3406 h 3406"/>
                <a:gd name="T66" fmla="*/ 1891 w 2975"/>
                <a:gd name="T67" fmla="*/ 3395 h 3406"/>
                <a:gd name="T68" fmla="*/ 2072 w 2975"/>
                <a:gd name="T69" fmla="*/ 3365 h 3406"/>
                <a:gd name="T70" fmla="*/ 2246 w 2975"/>
                <a:gd name="T71" fmla="*/ 3317 h 3406"/>
                <a:gd name="T72" fmla="*/ 2411 w 2975"/>
                <a:gd name="T73" fmla="*/ 3252 h 3406"/>
                <a:gd name="T74" fmla="*/ 2569 w 2975"/>
                <a:gd name="T75" fmla="*/ 3169 h 3406"/>
                <a:gd name="T76" fmla="*/ 2716 w 2975"/>
                <a:gd name="T77" fmla="*/ 3071 h 3406"/>
                <a:gd name="T78" fmla="*/ 2851 w 2975"/>
                <a:gd name="T79" fmla="*/ 2960 h 3406"/>
                <a:gd name="T80" fmla="*/ 2975 w 2975"/>
                <a:gd name="T81" fmla="*/ 2835 h 3406"/>
                <a:gd name="T82" fmla="*/ 2836 w 2975"/>
                <a:gd name="T83" fmla="*/ 2657 h 3406"/>
                <a:gd name="T84" fmla="*/ 2688 w 2975"/>
                <a:gd name="T85" fmla="*/ 2391 h 3406"/>
                <a:gd name="T86" fmla="*/ 2589 w 2975"/>
                <a:gd name="T87" fmla="*/ 2097 h 3406"/>
                <a:gd name="T88" fmla="*/ 2545 w 2975"/>
                <a:gd name="T89" fmla="*/ 1784 h 3406"/>
                <a:gd name="T90" fmla="*/ 2550 w 2975"/>
                <a:gd name="T91" fmla="*/ 1542 h 3406"/>
                <a:gd name="T92" fmla="*/ 2609 w 2975"/>
                <a:gd name="T93" fmla="*/ 1232 h 3406"/>
                <a:gd name="T94" fmla="*/ 2721 w 2975"/>
                <a:gd name="T95" fmla="*/ 947 h 3406"/>
                <a:gd name="T96" fmla="*/ 2879 w 2975"/>
                <a:gd name="T97" fmla="*/ 687 h 3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75" h="3406">
                  <a:moveTo>
                    <a:pt x="2975" y="569"/>
                  </a:moveTo>
                  <a:lnTo>
                    <a:pt x="2975" y="569"/>
                  </a:lnTo>
                  <a:lnTo>
                    <a:pt x="2975" y="569"/>
                  </a:lnTo>
                  <a:lnTo>
                    <a:pt x="2975" y="569"/>
                  </a:lnTo>
                  <a:lnTo>
                    <a:pt x="2945" y="538"/>
                  </a:lnTo>
                  <a:lnTo>
                    <a:pt x="2914" y="506"/>
                  </a:lnTo>
                  <a:lnTo>
                    <a:pt x="2883" y="475"/>
                  </a:lnTo>
                  <a:lnTo>
                    <a:pt x="2851" y="446"/>
                  </a:lnTo>
                  <a:lnTo>
                    <a:pt x="2818" y="416"/>
                  </a:lnTo>
                  <a:lnTo>
                    <a:pt x="2785" y="388"/>
                  </a:lnTo>
                  <a:lnTo>
                    <a:pt x="2750" y="360"/>
                  </a:lnTo>
                  <a:lnTo>
                    <a:pt x="2716" y="332"/>
                  </a:lnTo>
                  <a:lnTo>
                    <a:pt x="2679" y="308"/>
                  </a:lnTo>
                  <a:lnTo>
                    <a:pt x="2644" y="282"/>
                  </a:lnTo>
                  <a:lnTo>
                    <a:pt x="2606" y="259"/>
                  </a:lnTo>
                  <a:lnTo>
                    <a:pt x="2569" y="237"/>
                  </a:lnTo>
                  <a:lnTo>
                    <a:pt x="2531" y="214"/>
                  </a:lnTo>
                  <a:lnTo>
                    <a:pt x="2491" y="193"/>
                  </a:lnTo>
                  <a:lnTo>
                    <a:pt x="2451" y="172"/>
                  </a:lnTo>
                  <a:lnTo>
                    <a:pt x="2411" y="153"/>
                  </a:lnTo>
                  <a:lnTo>
                    <a:pt x="2371" y="136"/>
                  </a:lnTo>
                  <a:lnTo>
                    <a:pt x="2329" y="118"/>
                  </a:lnTo>
                  <a:lnTo>
                    <a:pt x="2288" y="103"/>
                  </a:lnTo>
                  <a:lnTo>
                    <a:pt x="2246" y="89"/>
                  </a:lnTo>
                  <a:lnTo>
                    <a:pt x="2202" y="75"/>
                  </a:lnTo>
                  <a:lnTo>
                    <a:pt x="2159" y="61"/>
                  </a:lnTo>
                  <a:lnTo>
                    <a:pt x="2115" y="51"/>
                  </a:lnTo>
                  <a:lnTo>
                    <a:pt x="2072" y="40"/>
                  </a:lnTo>
                  <a:lnTo>
                    <a:pt x="2026" y="31"/>
                  </a:lnTo>
                  <a:lnTo>
                    <a:pt x="1981" y="23"/>
                  </a:lnTo>
                  <a:lnTo>
                    <a:pt x="1936" y="16"/>
                  </a:lnTo>
                  <a:lnTo>
                    <a:pt x="1891" y="11"/>
                  </a:lnTo>
                  <a:lnTo>
                    <a:pt x="1844" y="5"/>
                  </a:lnTo>
                  <a:lnTo>
                    <a:pt x="1798" y="2"/>
                  </a:lnTo>
                  <a:lnTo>
                    <a:pt x="1751" y="0"/>
                  </a:lnTo>
                  <a:lnTo>
                    <a:pt x="1703" y="0"/>
                  </a:lnTo>
                  <a:lnTo>
                    <a:pt x="1703" y="0"/>
                  </a:lnTo>
                  <a:lnTo>
                    <a:pt x="1656" y="0"/>
                  </a:lnTo>
                  <a:lnTo>
                    <a:pt x="1609" y="2"/>
                  </a:lnTo>
                  <a:lnTo>
                    <a:pt x="1563" y="5"/>
                  </a:lnTo>
                  <a:lnTo>
                    <a:pt x="1516" y="11"/>
                  </a:lnTo>
                  <a:lnTo>
                    <a:pt x="1471" y="16"/>
                  </a:lnTo>
                  <a:lnTo>
                    <a:pt x="1426" y="23"/>
                  </a:lnTo>
                  <a:lnTo>
                    <a:pt x="1381" y="31"/>
                  </a:lnTo>
                  <a:lnTo>
                    <a:pt x="1335" y="40"/>
                  </a:lnTo>
                  <a:lnTo>
                    <a:pt x="1292" y="51"/>
                  </a:lnTo>
                  <a:lnTo>
                    <a:pt x="1248" y="61"/>
                  </a:lnTo>
                  <a:lnTo>
                    <a:pt x="1205" y="75"/>
                  </a:lnTo>
                  <a:lnTo>
                    <a:pt x="1161" y="89"/>
                  </a:lnTo>
                  <a:lnTo>
                    <a:pt x="1120" y="103"/>
                  </a:lnTo>
                  <a:lnTo>
                    <a:pt x="1078" y="118"/>
                  </a:lnTo>
                  <a:lnTo>
                    <a:pt x="1036" y="136"/>
                  </a:lnTo>
                  <a:lnTo>
                    <a:pt x="996" y="153"/>
                  </a:lnTo>
                  <a:lnTo>
                    <a:pt x="956" y="172"/>
                  </a:lnTo>
                  <a:lnTo>
                    <a:pt x="916" y="193"/>
                  </a:lnTo>
                  <a:lnTo>
                    <a:pt x="876" y="214"/>
                  </a:lnTo>
                  <a:lnTo>
                    <a:pt x="838" y="237"/>
                  </a:lnTo>
                  <a:lnTo>
                    <a:pt x="801" y="259"/>
                  </a:lnTo>
                  <a:lnTo>
                    <a:pt x="763" y="282"/>
                  </a:lnTo>
                  <a:lnTo>
                    <a:pt x="728" y="308"/>
                  </a:lnTo>
                  <a:lnTo>
                    <a:pt x="691" y="332"/>
                  </a:lnTo>
                  <a:lnTo>
                    <a:pt x="657" y="360"/>
                  </a:lnTo>
                  <a:lnTo>
                    <a:pt x="622" y="388"/>
                  </a:lnTo>
                  <a:lnTo>
                    <a:pt x="589" y="416"/>
                  </a:lnTo>
                  <a:lnTo>
                    <a:pt x="556" y="446"/>
                  </a:lnTo>
                  <a:lnTo>
                    <a:pt x="524" y="475"/>
                  </a:lnTo>
                  <a:lnTo>
                    <a:pt x="493" y="506"/>
                  </a:lnTo>
                  <a:lnTo>
                    <a:pt x="462" y="538"/>
                  </a:lnTo>
                  <a:lnTo>
                    <a:pt x="432" y="569"/>
                  </a:lnTo>
                  <a:lnTo>
                    <a:pt x="432" y="569"/>
                  </a:lnTo>
                  <a:lnTo>
                    <a:pt x="383" y="627"/>
                  </a:lnTo>
                  <a:lnTo>
                    <a:pt x="336" y="687"/>
                  </a:lnTo>
                  <a:lnTo>
                    <a:pt x="293" y="748"/>
                  </a:lnTo>
                  <a:lnTo>
                    <a:pt x="251" y="813"/>
                  </a:lnTo>
                  <a:lnTo>
                    <a:pt x="213" y="879"/>
                  </a:lnTo>
                  <a:lnTo>
                    <a:pt x="178" y="945"/>
                  </a:lnTo>
                  <a:lnTo>
                    <a:pt x="145" y="1015"/>
                  </a:lnTo>
                  <a:lnTo>
                    <a:pt x="115" y="1086"/>
                  </a:lnTo>
                  <a:lnTo>
                    <a:pt x="89" y="1159"/>
                  </a:lnTo>
                  <a:lnTo>
                    <a:pt x="67" y="1232"/>
                  </a:lnTo>
                  <a:lnTo>
                    <a:pt x="46" y="1309"/>
                  </a:lnTo>
                  <a:lnTo>
                    <a:pt x="30" y="1385"/>
                  </a:lnTo>
                  <a:lnTo>
                    <a:pt x="18" y="1462"/>
                  </a:lnTo>
                  <a:lnTo>
                    <a:pt x="7" y="1542"/>
                  </a:lnTo>
                  <a:lnTo>
                    <a:pt x="2" y="1622"/>
                  </a:lnTo>
                  <a:lnTo>
                    <a:pt x="0" y="1702"/>
                  </a:lnTo>
                  <a:lnTo>
                    <a:pt x="0" y="1702"/>
                  </a:lnTo>
                  <a:lnTo>
                    <a:pt x="0" y="1747"/>
                  </a:lnTo>
                  <a:lnTo>
                    <a:pt x="2" y="1791"/>
                  </a:lnTo>
                  <a:lnTo>
                    <a:pt x="6" y="1834"/>
                  </a:lnTo>
                  <a:lnTo>
                    <a:pt x="9" y="1876"/>
                  </a:lnTo>
                  <a:lnTo>
                    <a:pt x="14" y="1919"/>
                  </a:lnTo>
                  <a:lnTo>
                    <a:pt x="20" y="1961"/>
                  </a:lnTo>
                  <a:lnTo>
                    <a:pt x="27" y="2005"/>
                  </a:lnTo>
                  <a:lnTo>
                    <a:pt x="35" y="2046"/>
                  </a:lnTo>
                  <a:lnTo>
                    <a:pt x="44" y="2087"/>
                  </a:lnTo>
                  <a:lnTo>
                    <a:pt x="54" y="2128"/>
                  </a:lnTo>
                  <a:lnTo>
                    <a:pt x="65" y="2168"/>
                  </a:lnTo>
                  <a:lnTo>
                    <a:pt x="77" y="2208"/>
                  </a:lnTo>
                  <a:lnTo>
                    <a:pt x="103" y="2288"/>
                  </a:lnTo>
                  <a:lnTo>
                    <a:pt x="134" y="2365"/>
                  </a:lnTo>
                  <a:lnTo>
                    <a:pt x="168" y="2441"/>
                  </a:lnTo>
                  <a:lnTo>
                    <a:pt x="206" y="2515"/>
                  </a:lnTo>
                  <a:lnTo>
                    <a:pt x="248" y="2586"/>
                  </a:lnTo>
                  <a:lnTo>
                    <a:pt x="291" y="2656"/>
                  </a:lnTo>
                  <a:lnTo>
                    <a:pt x="338" y="2722"/>
                  </a:lnTo>
                  <a:lnTo>
                    <a:pt x="389" y="2786"/>
                  </a:lnTo>
                  <a:lnTo>
                    <a:pt x="443" y="2847"/>
                  </a:lnTo>
                  <a:lnTo>
                    <a:pt x="500" y="2906"/>
                  </a:lnTo>
                  <a:lnTo>
                    <a:pt x="559" y="2964"/>
                  </a:lnTo>
                  <a:lnTo>
                    <a:pt x="620" y="3017"/>
                  </a:lnTo>
                  <a:lnTo>
                    <a:pt x="684" y="3068"/>
                  </a:lnTo>
                  <a:lnTo>
                    <a:pt x="751" y="3115"/>
                  </a:lnTo>
                  <a:lnTo>
                    <a:pt x="820" y="3158"/>
                  </a:lnTo>
                  <a:lnTo>
                    <a:pt x="892" y="3200"/>
                  </a:lnTo>
                  <a:lnTo>
                    <a:pt x="965" y="3237"/>
                  </a:lnTo>
                  <a:lnTo>
                    <a:pt x="1041" y="3272"/>
                  </a:lnTo>
                  <a:lnTo>
                    <a:pt x="1118" y="3303"/>
                  </a:lnTo>
                  <a:lnTo>
                    <a:pt x="1198" y="3329"/>
                  </a:lnTo>
                  <a:lnTo>
                    <a:pt x="1238" y="3341"/>
                  </a:lnTo>
                  <a:lnTo>
                    <a:pt x="1278" y="3352"/>
                  </a:lnTo>
                  <a:lnTo>
                    <a:pt x="1320" y="3362"/>
                  </a:lnTo>
                  <a:lnTo>
                    <a:pt x="1360" y="3371"/>
                  </a:lnTo>
                  <a:lnTo>
                    <a:pt x="1402" y="3379"/>
                  </a:lnTo>
                  <a:lnTo>
                    <a:pt x="1443" y="3386"/>
                  </a:lnTo>
                  <a:lnTo>
                    <a:pt x="1487" y="3392"/>
                  </a:lnTo>
                  <a:lnTo>
                    <a:pt x="1529" y="3397"/>
                  </a:lnTo>
                  <a:lnTo>
                    <a:pt x="1572" y="3400"/>
                  </a:lnTo>
                  <a:lnTo>
                    <a:pt x="1616" y="3404"/>
                  </a:lnTo>
                  <a:lnTo>
                    <a:pt x="1659" y="3406"/>
                  </a:lnTo>
                  <a:lnTo>
                    <a:pt x="1703" y="3406"/>
                  </a:lnTo>
                  <a:lnTo>
                    <a:pt x="1703" y="3406"/>
                  </a:lnTo>
                  <a:lnTo>
                    <a:pt x="1751" y="3406"/>
                  </a:lnTo>
                  <a:lnTo>
                    <a:pt x="1798" y="3402"/>
                  </a:lnTo>
                  <a:lnTo>
                    <a:pt x="1844" y="3400"/>
                  </a:lnTo>
                  <a:lnTo>
                    <a:pt x="1891" y="3395"/>
                  </a:lnTo>
                  <a:lnTo>
                    <a:pt x="1936" y="3390"/>
                  </a:lnTo>
                  <a:lnTo>
                    <a:pt x="1981" y="3383"/>
                  </a:lnTo>
                  <a:lnTo>
                    <a:pt x="2026" y="3374"/>
                  </a:lnTo>
                  <a:lnTo>
                    <a:pt x="2072" y="3365"/>
                  </a:lnTo>
                  <a:lnTo>
                    <a:pt x="2115" y="3355"/>
                  </a:lnTo>
                  <a:lnTo>
                    <a:pt x="2160" y="3343"/>
                  </a:lnTo>
                  <a:lnTo>
                    <a:pt x="2202" y="3331"/>
                  </a:lnTo>
                  <a:lnTo>
                    <a:pt x="2246" y="3317"/>
                  </a:lnTo>
                  <a:lnTo>
                    <a:pt x="2288" y="3303"/>
                  </a:lnTo>
                  <a:lnTo>
                    <a:pt x="2329" y="3287"/>
                  </a:lnTo>
                  <a:lnTo>
                    <a:pt x="2371" y="3270"/>
                  </a:lnTo>
                  <a:lnTo>
                    <a:pt x="2411" y="3252"/>
                  </a:lnTo>
                  <a:lnTo>
                    <a:pt x="2453" y="3233"/>
                  </a:lnTo>
                  <a:lnTo>
                    <a:pt x="2491" y="3212"/>
                  </a:lnTo>
                  <a:lnTo>
                    <a:pt x="2531" y="3191"/>
                  </a:lnTo>
                  <a:lnTo>
                    <a:pt x="2569" y="3169"/>
                  </a:lnTo>
                  <a:lnTo>
                    <a:pt x="2606" y="3146"/>
                  </a:lnTo>
                  <a:lnTo>
                    <a:pt x="2644" y="3122"/>
                  </a:lnTo>
                  <a:lnTo>
                    <a:pt x="2681" y="3098"/>
                  </a:lnTo>
                  <a:lnTo>
                    <a:pt x="2716" y="3071"/>
                  </a:lnTo>
                  <a:lnTo>
                    <a:pt x="2750" y="3045"/>
                  </a:lnTo>
                  <a:lnTo>
                    <a:pt x="2785" y="3017"/>
                  </a:lnTo>
                  <a:lnTo>
                    <a:pt x="2818" y="2990"/>
                  </a:lnTo>
                  <a:lnTo>
                    <a:pt x="2851" y="2960"/>
                  </a:lnTo>
                  <a:lnTo>
                    <a:pt x="2883" y="2930"/>
                  </a:lnTo>
                  <a:lnTo>
                    <a:pt x="2914" y="2899"/>
                  </a:lnTo>
                  <a:lnTo>
                    <a:pt x="2945" y="2868"/>
                  </a:lnTo>
                  <a:lnTo>
                    <a:pt x="2975" y="2835"/>
                  </a:lnTo>
                  <a:lnTo>
                    <a:pt x="2975" y="2835"/>
                  </a:lnTo>
                  <a:lnTo>
                    <a:pt x="2926" y="2777"/>
                  </a:lnTo>
                  <a:lnTo>
                    <a:pt x="2879" y="2718"/>
                  </a:lnTo>
                  <a:lnTo>
                    <a:pt x="2836" y="2657"/>
                  </a:lnTo>
                  <a:lnTo>
                    <a:pt x="2794" y="2593"/>
                  </a:lnTo>
                  <a:lnTo>
                    <a:pt x="2756" y="2527"/>
                  </a:lnTo>
                  <a:lnTo>
                    <a:pt x="2721" y="2459"/>
                  </a:lnTo>
                  <a:lnTo>
                    <a:pt x="2688" y="2391"/>
                  </a:lnTo>
                  <a:lnTo>
                    <a:pt x="2658" y="2320"/>
                  </a:lnTo>
                  <a:lnTo>
                    <a:pt x="2632" y="2247"/>
                  </a:lnTo>
                  <a:lnTo>
                    <a:pt x="2609" y="2174"/>
                  </a:lnTo>
                  <a:lnTo>
                    <a:pt x="2589" y="2097"/>
                  </a:lnTo>
                  <a:lnTo>
                    <a:pt x="2573" y="2020"/>
                  </a:lnTo>
                  <a:lnTo>
                    <a:pt x="2561" y="1944"/>
                  </a:lnTo>
                  <a:lnTo>
                    <a:pt x="2550" y="1864"/>
                  </a:lnTo>
                  <a:lnTo>
                    <a:pt x="2545" y="1784"/>
                  </a:lnTo>
                  <a:lnTo>
                    <a:pt x="2543" y="1702"/>
                  </a:lnTo>
                  <a:lnTo>
                    <a:pt x="2543" y="1702"/>
                  </a:lnTo>
                  <a:lnTo>
                    <a:pt x="2545" y="1622"/>
                  </a:lnTo>
                  <a:lnTo>
                    <a:pt x="2550" y="1542"/>
                  </a:lnTo>
                  <a:lnTo>
                    <a:pt x="2561" y="1462"/>
                  </a:lnTo>
                  <a:lnTo>
                    <a:pt x="2573" y="1385"/>
                  </a:lnTo>
                  <a:lnTo>
                    <a:pt x="2589" y="1309"/>
                  </a:lnTo>
                  <a:lnTo>
                    <a:pt x="2609" y="1232"/>
                  </a:lnTo>
                  <a:lnTo>
                    <a:pt x="2632" y="1159"/>
                  </a:lnTo>
                  <a:lnTo>
                    <a:pt x="2658" y="1086"/>
                  </a:lnTo>
                  <a:lnTo>
                    <a:pt x="2688" y="1015"/>
                  </a:lnTo>
                  <a:lnTo>
                    <a:pt x="2721" y="947"/>
                  </a:lnTo>
                  <a:lnTo>
                    <a:pt x="2756" y="879"/>
                  </a:lnTo>
                  <a:lnTo>
                    <a:pt x="2794" y="813"/>
                  </a:lnTo>
                  <a:lnTo>
                    <a:pt x="2836" y="748"/>
                  </a:lnTo>
                  <a:lnTo>
                    <a:pt x="2879" y="687"/>
                  </a:lnTo>
                  <a:lnTo>
                    <a:pt x="2926" y="628"/>
                  </a:lnTo>
                  <a:lnTo>
                    <a:pt x="2975" y="569"/>
                  </a:lnTo>
                  <a:lnTo>
                    <a:pt x="2975" y="5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71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" name="iślíḑe">
              <a:extLst>
                <a:ext uri="{FF2B5EF4-FFF2-40B4-BE49-F238E27FC236}">
                  <a16:creationId xmlns:a16="http://schemas.microsoft.com/office/drawing/2014/main" xmlns="" id="{3166EFC0-9908-4AFC-A640-7538BA6DA790}"/>
                </a:ext>
              </a:extLst>
            </p:cNvPr>
            <p:cNvSpPr/>
            <p:nvPr/>
          </p:nvSpPr>
          <p:spPr bwMode="auto">
            <a:xfrm>
              <a:off x="6132004" y="1376772"/>
              <a:ext cx="2374079" cy="2717337"/>
            </a:xfrm>
            <a:custGeom>
              <a:avLst/>
              <a:gdLst>
                <a:gd name="T0" fmla="*/ 1177 w 2975"/>
                <a:gd name="T1" fmla="*/ 2 h 3406"/>
                <a:gd name="T2" fmla="*/ 994 w 2975"/>
                <a:gd name="T3" fmla="*/ 23 h 3406"/>
                <a:gd name="T4" fmla="*/ 815 w 2975"/>
                <a:gd name="T5" fmla="*/ 61 h 3406"/>
                <a:gd name="T6" fmla="*/ 646 w 2975"/>
                <a:gd name="T7" fmla="*/ 119 h 3406"/>
                <a:gd name="T8" fmla="*/ 484 w 2975"/>
                <a:gd name="T9" fmla="*/ 194 h 3406"/>
                <a:gd name="T10" fmla="*/ 331 w 2975"/>
                <a:gd name="T11" fmla="*/ 282 h 3406"/>
                <a:gd name="T12" fmla="*/ 190 w 2975"/>
                <a:gd name="T13" fmla="*/ 389 h 3406"/>
                <a:gd name="T14" fmla="*/ 61 w 2975"/>
                <a:gd name="T15" fmla="*/ 507 h 3406"/>
                <a:gd name="T16" fmla="*/ 49 w 2975"/>
                <a:gd name="T17" fmla="*/ 627 h 3406"/>
                <a:gd name="T18" fmla="*/ 219 w 2975"/>
                <a:gd name="T19" fmla="*/ 879 h 3406"/>
                <a:gd name="T20" fmla="*/ 343 w 2975"/>
                <a:gd name="T21" fmla="*/ 1159 h 3406"/>
                <a:gd name="T22" fmla="*/ 414 w 2975"/>
                <a:gd name="T23" fmla="*/ 1462 h 3406"/>
                <a:gd name="T24" fmla="*/ 432 w 2975"/>
                <a:gd name="T25" fmla="*/ 1702 h 3406"/>
                <a:gd name="T26" fmla="*/ 402 w 2975"/>
                <a:gd name="T27" fmla="*/ 2021 h 3406"/>
                <a:gd name="T28" fmla="*/ 317 w 2975"/>
                <a:gd name="T29" fmla="*/ 2320 h 3406"/>
                <a:gd name="T30" fmla="*/ 181 w 2975"/>
                <a:gd name="T31" fmla="*/ 2593 h 3406"/>
                <a:gd name="T32" fmla="*/ 0 w 2975"/>
                <a:gd name="T33" fmla="*/ 2835 h 3406"/>
                <a:gd name="T34" fmla="*/ 30 w 2975"/>
                <a:gd name="T35" fmla="*/ 2868 h 3406"/>
                <a:gd name="T36" fmla="*/ 157 w 2975"/>
                <a:gd name="T37" fmla="*/ 2990 h 3406"/>
                <a:gd name="T38" fmla="*/ 294 w 2975"/>
                <a:gd name="T39" fmla="*/ 3098 h 3406"/>
                <a:gd name="T40" fmla="*/ 444 w 2975"/>
                <a:gd name="T41" fmla="*/ 3192 h 3406"/>
                <a:gd name="T42" fmla="*/ 604 w 2975"/>
                <a:gd name="T43" fmla="*/ 3270 h 3406"/>
                <a:gd name="T44" fmla="*/ 773 w 2975"/>
                <a:gd name="T45" fmla="*/ 3331 h 3406"/>
                <a:gd name="T46" fmla="*/ 949 w 2975"/>
                <a:gd name="T47" fmla="*/ 3375 h 3406"/>
                <a:gd name="T48" fmla="*/ 1131 w 2975"/>
                <a:gd name="T49" fmla="*/ 3401 h 3406"/>
                <a:gd name="T50" fmla="*/ 1271 w 2975"/>
                <a:gd name="T51" fmla="*/ 3406 h 3406"/>
                <a:gd name="T52" fmla="*/ 1459 w 2975"/>
                <a:gd name="T53" fmla="*/ 3395 h 3406"/>
                <a:gd name="T54" fmla="*/ 1640 w 2975"/>
                <a:gd name="T55" fmla="*/ 3366 h 3406"/>
                <a:gd name="T56" fmla="*/ 1814 w 2975"/>
                <a:gd name="T57" fmla="*/ 3317 h 3406"/>
                <a:gd name="T58" fmla="*/ 1979 w 2975"/>
                <a:gd name="T59" fmla="*/ 3251 h 3406"/>
                <a:gd name="T60" fmla="*/ 2137 w 2975"/>
                <a:gd name="T61" fmla="*/ 3169 h 3406"/>
                <a:gd name="T62" fmla="*/ 2284 w 2975"/>
                <a:gd name="T63" fmla="*/ 3072 h 3406"/>
                <a:gd name="T64" fmla="*/ 2419 w 2975"/>
                <a:gd name="T65" fmla="*/ 2960 h 3406"/>
                <a:gd name="T66" fmla="*/ 2543 w 2975"/>
                <a:gd name="T67" fmla="*/ 2835 h 3406"/>
                <a:gd name="T68" fmla="*/ 2682 w 2975"/>
                <a:gd name="T69" fmla="*/ 2658 h 3406"/>
                <a:gd name="T70" fmla="*/ 2830 w 2975"/>
                <a:gd name="T71" fmla="*/ 2391 h 3406"/>
                <a:gd name="T72" fmla="*/ 2928 w 2975"/>
                <a:gd name="T73" fmla="*/ 2097 h 3406"/>
                <a:gd name="T74" fmla="*/ 2973 w 2975"/>
                <a:gd name="T75" fmla="*/ 1784 h 3406"/>
                <a:gd name="T76" fmla="*/ 2973 w 2975"/>
                <a:gd name="T77" fmla="*/ 1615 h 3406"/>
                <a:gd name="T78" fmla="*/ 2955 w 2975"/>
                <a:gd name="T79" fmla="*/ 1443 h 3406"/>
                <a:gd name="T80" fmla="*/ 2921 w 2975"/>
                <a:gd name="T81" fmla="*/ 1278 h 3406"/>
                <a:gd name="T82" fmla="*/ 2841 w 2975"/>
                <a:gd name="T83" fmla="*/ 1039 h 3406"/>
                <a:gd name="T84" fmla="*/ 2684 w 2975"/>
                <a:gd name="T85" fmla="*/ 750 h 3406"/>
                <a:gd name="T86" fmla="*/ 2475 w 2975"/>
                <a:gd name="T87" fmla="*/ 498 h 3406"/>
                <a:gd name="T88" fmla="*/ 2224 w 2975"/>
                <a:gd name="T89" fmla="*/ 291 h 3406"/>
                <a:gd name="T90" fmla="*/ 1934 w 2975"/>
                <a:gd name="T91" fmla="*/ 134 h 3406"/>
                <a:gd name="T92" fmla="*/ 1697 w 2975"/>
                <a:gd name="T93" fmla="*/ 54 h 3406"/>
                <a:gd name="T94" fmla="*/ 1530 w 2975"/>
                <a:gd name="T95" fmla="*/ 20 h 3406"/>
                <a:gd name="T96" fmla="*/ 1359 w 2975"/>
                <a:gd name="T97" fmla="*/ 2 h 3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75" h="3406">
                  <a:moveTo>
                    <a:pt x="1271" y="0"/>
                  </a:moveTo>
                  <a:lnTo>
                    <a:pt x="1271" y="0"/>
                  </a:lnTo>
                  <a:lnTo>
                    <a:pt x="1224" y="0"/>
                  </a:lnTo>
                  <a:lnTo>
                    <a:pt x="1177" y="2"/>
                  </a:lnTo>
                  <a:lnTo>
                    <a:pt x="1131" y="6"/>
                  </a:lnTo>
                  <a:lnTo>
                    <a:pt x="1084" y="11"/>
                  </a:lnTo>
                  <a:lnTo>
                    <a:pt x="1039" y="16"/>
                  </a:lnTo>
                  <a:lnTo>
                    <a:pt x="994" y="23"/>
                  </a:lnTo>
                  <a:lnTo>
                    <a:pt x="949" y="30"/>
                  </a:lnTo>
                  <a:lnTo>
                    <a:pt x="903" y="41"/>
                  </a:lnTo>
                  <a:lnTo>
                    <a:pt x="860" y="51"/>
                  </a:lnTo>
                  <a:lnTo>
                    <a:pt x="815" y="61"/>
                  </a:lnTo>
                  <a:lnTo>
                    <a:pt x="773" y="75"/>
                  </a:lnTo>
                  <a:lnTo>
                    <a:pt x="729" y="87"/>
                  </a:lnTo>
                  <a:lnTo>
                    <a:pt x="687" y="103"/>
                  </a:lnTo>
                  <a:lnTo>
                    <a:pt x="646" y="119"/>
                  </a:lnTo>
                  <a:lnTo>
                    <a:pt x="604" y="136"/>
                  </a:lnTo>
                  <a:lnTo>
                    <a:pt x="562" y="154"/>
                  </a:lnTo>
                  <a:lnTo>
                    <a:pt x="522" y="173"/>
                  </a:lnTo>
                  <a:lnTo>
                    <a:pt x="484" y="194"/>
                  </a:lnTo>
                  <a:lnTo>
                    <a:pt x="444" y="215"/>
                  </a:lnTo>
                  <a:lnTo>
                    <a:pt x="406" y="235"/>
                  </a:lnTo>
                  <a:lnTo>
                    <a:pt x="369" y="260"/>
                  </a:lnTo>
                  <a:lnTo>
                    <a:pt x="331" y="282"/>
                  </a:lnTo>
                  <a:lnTo>
                    <a:pt x="294" y="308"/>
                  </a:lnTo>
                  <a:lnTo>
                    <a:pt x="259" y="333"/>
                  </a:lnTo>
                  <a:lnTo>
                    <a:pt x="225" y="361"/>
                  </a:lnTo>
                  <a:lnTo>
                    <a:pt x="190" y="389"/>
                  </a:lnTo>
                  <a:lnTo>
                    <a:pt x="157" y="416"/>
                  </a:lnTo>
                  <a:lnTo>
                    <a:pt x="124" y="446"/>
                  </a:lnTo>
                  <a:lnTo>
                    <a:pt x="91" y="476"/>
                  </a:lnTo>
                  <a:lnTo>
                    <a:pt x="61" y="507"/>
                  </a:lnTo>
                  <a:lnTo>
                    <a:pt x="30" y="538"/>
                  </a:lnTo>
                  <a:lnTo>
                    <a:pt x="0" y="569"/>
                  </a:lnTo>
                  <a:lnTo>
                    <a:pt x="0" y="569"/>
                  </a:lnTo>
                  <a:lnTo>
                    <a:pt x="49" y="627"/>
                  </a:lnTo>
                  <a:lnTo>
                    <a:pt x="96" y="688"/>
                  </a:lnTo>
                  <a:lnTo>
                    <a:pt x="139" y="749"/>
                  </a:lnTo>
                  <a:lnTo>
                    <a:pt x="181" y="813"/>
                  </a:lnTo>
                  <a:lnTo>
                    <a:pt x="219" y="879"/>
                  </a:lnTo>
                  <a:lnTo>
                    <a:pt x="254" y="945"/>
                  </a:lnTo>
                  <a:lnTo>
                    <a:pt x="287" y="1015"/>
                  </a:lnTo>
                  <a:lnTo>
                    <a:pt x="317" y="1086"/>
                  </a:lnTo>
                  <a:lnTo>
                    <a:pt x="343" y="1159"/>
                  </a:lnTo>
                  <a:lnTo>
                    <a:pt x="366" y="1232"/>
                  </a:lnTo>
                  <a:lnTo>
                    <a:pt x="386" y="1307"/>
                  </a:lnTo>
                  <a:lnTo>
                    <a:pt x="402" y="1384"/>
                  </a:lnTo>
                  <a:lnTo>
                    <a:pt x="414" y="1462"/>
                  </a:lnTo>
                  <a:lnTo>
                    <a:pt x="425" y="1542"/>
                  </a:lnTo>
                  <a:lnTo>
                    <a:pt x="430" y="1622"/>
                  </a:lnTo>
                  <a:lnTo>
                    <a:pt x="432" y="1702"/>
                  </a:lnTo>
                  <a:lnTo>
                    <a:pt x="432" y="1702"/>
                  </a:lnTo>
                  <a:lnTo>
                    <a:pt x="430" y="1784"/>
                  </a:lnTo>
                  <a:lnTo>
                    <a:pt x="425" y="1864"/>
                  </a:lnTo>
                  <a:lnTo>
                    <a:pt x="414" y="1942"/>
                  </a:lnTo>
                  <a:lnTo>
                    <a:pt x="402" y="2021"/>
                  </a:lnTo>
                  <a:lnTo>
                    <a:pt x="386" y="2097"/>
                  </a:lnTo>
                  <a:lnTo>
                    <a:pt x="366" y="2174"/>
                  </a:lnTo>
                  <a:lnTo>
                    <a:pt x="343" y="2247"/>
                  </a:lnTo>
                  <a:lnTo>
                    <a:pt x="317" y="2320"/>
                  </a:lnTo>
                  <a:lnTo>
                    <a:pt x="287" y="2390"/>
                  </a:lnTo>
                  <a:lnTo>
                    <a:pt x="254" y="2459"/>
                  </a:lnTo>
                  <a:lnTo>
                    <a:pt x="219" y="2527"/>
                  </a:lnTo>
                  <a:lnTo>
                    <a:pt x="181" y="2593"/>
                  </a:lnTo>
                  <a:lnTo>
                    <a:pt x="139" y="2656"/>
                  </a:lnTo>
                  <a:lnTo>
                    <a:pt x="96" y="2719"/>
                  </a:lnTo>
                  <a:lnTo>
                    <a:pt x="49" y="2778"/>
                  </a:lnTo>
                  <a:lnTo>
                    <a:pt x="0" y="2835"/>
                  </a:lnTo>
                  <a:lnTo>
                    <a:pt x="0" y="2835"/>
                  </a:lnTo>
                  <a:lnTo>
                    <a:pt x="0" y="2835"/>
                  </a:lnTo>
                  <a:lnTo>
                    <a:pt x="0" y="2835"/>
                  </a:lnTo>
                  <a:lnTo>
                    <a:pt x="30" y="2868"/>
                  </a:lnTo>
                  <a:lnTo>
                    <a:pt x="61" y="2900"/>
                  </a:lnTo>
                  <a:lnTo>
                    <a:pt x="92" y="2931"/>
                  </a:lnTo>
                  <a:lnTo>
                    <a:pt x="124" y="2960"/>
                  </a:lnTo>
                  <a:lnTo>
                    <a:pt x="157" y="2990"/>
                  </a:lnTo>
                  <a:lnTo>
                    <a:pt x="190" y="3018"/>
                  </a:lnTo>
                  <a:lnTo>
                    <a:pt x="225" y="3046"/>
                  </a:lnTo>
                  <a:lnTo>
                    <a:pt x="259" y="3072"/>
                  </a:lnTo>
                  <a:lnTo>
                    <a:pt x="294" y="3098"/>
                  </a:lnTo>
                  <a:lnTo>
                    <a:pt x="331" y="3122"/>
                  </a:lnTo>
                  <a:lnTo>
                    <a:pt x="369" y="3147"/>
                  </a:lnTo>
                  <a:lnTo>
                    <a:pt x="406" y="3169"/>
                  </a:lnTo>
                  <a:lnTo>
                    <a:pt x="444" y="3192"/>
                  </a:lnTo>
                  <a:lnTo>
                    <a:pt x="484" y="3213"/>
                  </a:lnTo>
                  <a:lnTo>
                    <a:pt x="522" y="3234"/>
                  </a:lnTo>
                  <a:lnTo>
                    <a:pt x="564" y="3251"/>
                  </a:lnTo>
                  <a:lnTo>
                    <a:pt x="604" y="3270"/>
                  </a:lnTo>
                  <a:lnTo>
                    <a:pt x="646" y="3288"/>
                  </a:lnTo>
                  <a:lnTo>
                    <a:pt x="687" y="3303"/>
                  </a:lnTo>
                  <a:lnTo>
                    <a:pt x="729" y="3317"/>
                  </a:lnTo>
                  <a:lnTo>
                    <a:pt x="773" y="3331"/>
                  </a:lnTo>
                  <a:lnTo>
                    <a:pt x="815" y="3343"/>
                  </a:lnTo>
                  <a:lnTo>
                    <a:pt x="860" y="3355"/>
                  </a:lnTo>
                  <a:lnTo>
                    <a:pt x="903" y="3366"/>
                  </a:lnTo>
                  <a:lnTo>
                    <a:pt x="949" y="3375"/>
                  </a:lnTo>
                  <a:lnTo>
                    <a:pt x="994" y="3383"/>
                  </a:lnTo>
                  <a:lnTo>
                    <a:pt x="1039" y="3390"/>
                  </a:lnTo>
                  <a:lnTo>
                    <a:pt x="1084" y="3395"/>
                  </a:lnTo>
                  <a:lnTo>
                    <a:pt x="1131" y="3401"/>
                  </a:lnTo>
                  <a:lnTo>
                    <a:pt x="1177" y="3402"/>
                  </a:lnTo>
                  <a:lnTo>
                    <a:pt x="1224" y="3404"/>
                  </a:lnTo>
                  <a:lnTo>
                    <a:pt x="1271" y="3406"/>
                  </a:lnTo>
                  <a:lnTo>
                    <a:pt x="1271" y="3406"/>
                  </a:lnTo>
                  <a:lnTo>
                    <a:pt x="1319" y="3404"/>
                  </a:lnTo>
                  <a:lnTo>
                    <a:pt x="1366" y="3402"/>
                  </a:lnTo>
                  <a:lnTo>
                    <a:pt x="1412" y="3401"/>
                  </a:lnTo>
                  <a:lnTo>
                    <a:pt x="1459" y="3395"/>
                  </a:lnTo>
                  <a:lnTo>
                    <a:pt x="1504" y="3390"/>
                  </a:lnTo>
                  <a:lnTo>
                    <a:pt x="1549" y="3383"/>
                  </a:lnTo>
                  <a:lnTo>
                    <a:pt x="1594" y="3375"/>
                  </a:lnTo>
                  <a:lnTo>
                    <a:pt x="1640" y="3366"/>
                  </a:lnTo>
                  <a:lnTo>
                    <a:pt x="1683" y="3355"/>
                  </a:lnTo>
                  <a:lnTo>
                    <a:pt x="1727" y="3343"/>
                  </a:lnTo>
                  <a:lnTo>
                    <a:pt x="1770" y="3331"/>
                  </a:lnTo>
                  <a:lnTo>
                    <a:pt x="1814" y="3317"/>
                  </a:lnTo>
                  <a:lnTo>
                    <a:pt x="1855" y="3303"/>
                  </a:lnTo>
                  <a:lnTo>
                    <a:pt x="1897" y="3288"/>
                  </a:lnTo>
                  <a:lnTo>
                    <a:pt x="1939" y="3270"/>
                  </a:lnTo>
                  <a:lnTo>
                    <a:pt x="1979" y="3251"/>
                  </a:lnTo>
                  <a:lnTo>
                    <a:pt x="2019" y="3234"/>
                  </a:lnTo>
                  <a:lnTo>
                    <a:pt x="2059" y="3213"/>
                  </a:lnTo>
                  <a:lnTo>
                    <a:pt x="2097" y="3192"/>
                  </a:lnTo>
                  <a:lnTo>
                    <a:pt x="2137" y="3169"/>
                  </a:lnTo>
                  <a:lnTo>
                    <a:pt x="2174" y="3147"/>
                  </a:lnTo>
                  <a:lnTo>
                    <a:pt x="2210" y="3122"/>
                  </a:lnTo>
                  <a:lnTo>
                    <a:pt x="2247" y="3098"/>
                  </a:lnTo>
                  <a:lnTo>
                    <a:pt x="2284" y="3072"/>
                  </a:lnTo>
                  <a:lnTo>
                    <a:pt x="2318" y="3046"/>
                  </a:lnTo>
                  <a:lnTo>
                    <a:pt x="2353" y="3018"/>
                  </a:lnTo>
                  <a:lnTo>
                    <a:pt x="2386" y="2990"/>
                  </a:lnTo>
                  <a:lnTo>
                    <a:pt x="2419" y="2960"/>
                  </a:lnTo>
                  <a:lnTo>
                    <a:pt x="2451" y="2931"/>
                  </a:lnTo>
                  <a:lnTo>
                    <a:pt x="2482" y="2900"/>
                  </a:lnTo>
                  <a:lnTo>
                    <a:pt x="2513" y="2868"/>
                  </a:lnTo>
                  <a:lnTo>
                    <a:pt x="2543" y="2835"/>
                  </a:lnTo>
                  <a:lnTo>
                    <a:pt x="2543" y="2835"/>
                  </a:lnTo>
                  <a:lnTo>
                    <a:pt x="2592" y="2778"/>
                  </a:lnTo>
                  <a:lnTo>
                    <a:pt x="2639" y="2719"/>
                  </a:lnTo>
                  <a:lnTo>
                    <a:pt x="2682" y="2658"/>
                  </a:lnTo>
                  <a:lnTo>
                    <a:pt x="2724" y="2593"/>
                  </a:lnTo>
                  <a:lnTo>
                    <a:pt x="2762" y="2527"/>
                  </a:lnTo>
                  <a:lnTo>
                    <a:pt x="2797" y="2459"/>
                  </a:lnTo>
                  <a:lnTo>
                    <a:pt x="2830" y="2391"/>
                  </a:lnTo>
                  <a:lnTo>
                    <a:pt x="2860" y="2320"/>
                  </a:lnTo>
                  <a:lnTo>
                    <a:pt x="2886" y="2247"/>
                  </a:lnTo>
                  <a:lnTo>
                    <a:pt x="2908" y="2174"/>
                  </a:lnTo>
                  <a:lnTo>
                    <a:pt x="2928" y="2097"/>
                  </a:lnTo>
                  <a:lnTo>
                    <a:pt x="2945" y="2021"/>
                  </a:lnTo>
                  <a:lnTo>
                    <a:pt x="2957" y="1942"/>
                  </a:lnTo>
                  <a:lnTo>
                    <a:pt x="2968" y="1864"/>
                  </a:lnTo>
                  <a:lnTo>
                    <a:pt x="2973" y="1784"/>
                  </a:lnTo>
                  <a:lnTo>
                    <a:pt x="2975" y="1702"/>
                  </a:lnTo>
                  <a:lnTo>
                    <a:pt x="2975" y="1702"/>
                  </a:lnTo>
                  <a:lnTo>
                    <a:pt x="2975" y="1659"/>
                  </a:lnTo>
                  <a:lnTo>
                    <a:pt x="2973" y="1615"/>
                  </a:lnTo>
                  <a:lnTo>
                    <a:pt x="2969" y="1572"/>
                  </a:lnTo>
                  <a:lnTo>
                    <a:pt x="2966" y="1528"/>
                  </a:lnTo>
                  <a:lnTo>
                    <a:pt x="2961" y="1487"/>
                  </a:lnTo>
                  <a:lnTo>
                    <a:pt x="2955" y="1443"/>
                  </a:lnTo>
                  <a:lnTo>
                    <a:pt x="2948" y="1401"/>
                  </a:lnTo>
                  <a:lnTo>
                    <a:pt x="2940" y="1360"/>
                  </a:lnTo>
                  <a:lnTo>
                    <a:pt x="2931" y="1318"/>
                  </a:lnTo>
                  <a:lnTo>
                    <a:pt x="2921" y="1278"/>
                  </a:lnTo>
                  <a:lnTo>
                    <a:pt x="2910" y="1236"/>
                  </a:lnTo>
                  <a:lnTo>
                    <a:pt x="2898" y="1196"/>
                  </a:lnTo>
                  <a:lnTo>
                    <a:pt x="2872" y="1118"/>
                  </a:lnTo>
                  <a:lnTo>
                    <a:pt x="2841" y="1039"/>
                  </a:lnTo>
                  <a:lnTo>
                    <a:pt x="2806" y="965"/>
                  </a:lnTo>
                  <a:lnTo>
                    <a:pt x="2769" y="891"/>
                  </a:lnTo>
                  <a:lnTo>
                    <a:pt x="2727" y="820"/>
                  </a:lnTo>
                  <a:lnTo>
                    <a:pt x="2684" y="750"/>
                  </a:lnTo>
                  <a:lnTo>
                    <a:pt x="2637" y="684"/>
                  </a:lnTo>
                  <a:lnTo>
                    <a:pt x="2585" y="620"/>
                  </a:lnTo>
                  <a:lnTo>
                    <a:pt x="2532" y="557"/>
                  </a:lnTo>
                  <a:lnTo>
                    <a:pt x="2475" y="498"/>
                  </a:lnTo>
                  <a:lnTo>
                    <a:pt x="2416" y="442"/>
                  </a:lnTo>
                  <a:lnTo>
                    <a:pt x="2355" y="389"/>
                  </a:lnTo>
                  <a:lnTo>
                    <a:pt x="2291" y="338"/>
                  </a:lnTo>
                  <a:lnTo>
                    <a:pt x="2224" y="291"/>
                  </a:lnTo>
                  <a:lnTo>
                    <a:pt x="2155" y="248"/>
                  </a:lnTo>
                  <a:lnTo>
                    <a:pt x="2083" y="206"/>
                  </a:lnTo>
                  <a:lnTo>
                    <a:pt x="2010" y="168"/>
                  </a:lnTo>
                  <a:lnTo>
                    <a:pt x="1934" y="134"/>
                  </a:lnTo>
                  <a:lnTo>
                    <a:pt x="1857" y="103"/>
                  </a:lnTo>
                  <a:lnTo>
                    <a:pt x="1777" y="77"/>
                  </a:lnTo>
                  <a:lnTo>
                    <a:pt x="1737" y="65"/>
                  </a:lnTo>
                  <a:lnTo>
                    <a:pt x="1697" y="54"/>
                  </a:lnTo>
                  <a:lnTo>
                    <a:pt x="1655" y="44"/>
                  </a:lnTo>
                  <a:lnTo>
                    <a:pt x="1615" y="35"/>
                  </a:lnTo>
                  <a:lnTo>
                    <a:pt x="1573" y="27"/>
                  </a:lnTo>
                  <a:lnTo>
                    <a:pt x="1530" y="20"/>
                  </a:lnTo>
                  <a:lnTo>
                    <a:pt x="1488" y="14"/>
                  </a:lnTo>
                  <a:lnTo>
                    <a:pt x="1445" y="9"/>
                  </a:lnTo>
                  <a:lnTo>
                    <a:pt x="1403" y="6"/>
                  </a:lnTo>
                  <a:lnTo>
                    <a:pt x="1359" y="2"/>
                  </a:lnTo>
                  <a:lnTo>
                    <a:pt x="1316" y="0"/>
                  </a:lnTo>
                  <a:lnTo>
                    <a:pt x="1271" y="0"/>
                  </a:lnTo>
                  <a:lnTo>
                    <a:pt x="127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71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9" name="íŝľïďe">
              <a:extLst>
                <a:ext uri="{FF2B5EF4-FFF2-40B4-BE49-F238E27FC236}">
                  <a16:creationId xmlns:a16="http://schemas.microsoft.com/office/drawing/2014/main" xmlns="" id="{2300A49E-F937-4FEF-8ACC-F6AB3D329001}"/>
                </a:ext>
              </a:extLst>
            </p:cNvPr>
            <p:cNvSpPr/>
            <p:nvPr/>
          </p:nvSpPr>
          <p:spPr bwMode="auto">
            <a:xfrm>
              <a:off x="3757926" y="1376772"/>
              <a:ext cx="2718935" cy="2262319"/>
            </a:xfrm>
            <a:custGeom>
              <a:avLst/>
              <a:gdLst>
                <a:gd name="T0" fmla="*/ 2914 w 3407"/>
                <a:gd name="T1" fmla="*/ 507 h 2835"/>
                <a:gd name="T2" fmla="*/ 2785 w 3407"/>
                <a:gd name="T3" fmla="*/ 389 h 2835"/>
                <a:gd name="T4" fmla="*/ 2644 w 3407"/>
                <a:gd name="T5" fmla="*/ 282 h 2835"/>
                <a:gd name="T6" fmla="*/ 2491 w 3407"/>
                <a:gd name="T7" fmla="*/ 194 h 2835"/>
                <a:gd name="T8" fmla="*/ 2329 w 3407"/>
                <a:gd name="T9" fmla="*/ 119 h 2835"/>
                <a:gd name="T10" fmla="*/ 2160 w 3407"/>
                <a:gd name="T11" fmla="*/ 61 h 2835"/>
                <a:gd name="T12" fmla="*/ 1981 w 3407"/>
                <a:gd name="T13" fmla="*/ 23 h 2835"/>
                <a:gd name="T14" fmla="*/ 1798 w 3407"/>
                <a:gd name="T15" fmla="*/ 2 h 2835"/>
                <a:gd name="T16" fmla="*/ 1659 w 3407"/>
                <a:gd name="T17" fmla="*/ 0 h 2835"/>
                <a:gd name="T18" fmla="*/ 1487 w 3407"/>
                <a:gd name="T19" fmla="*/ 14 h 2835"/>
                <a:gd name="T20" fmla="*/ 1320 w 3407"/>
                <a:gd name="T21" fmla="*/ 44 h 2835"/>
                <a:gd name="T22" fmla="*/ 1118 w 3407"/>
                <a:gd name="T23" fmla="*/ 103 h 2835"/>
                <a:gd name="T24" fmla="*/ 820 w 3407"/>
                <a:gd name="T25" fmla="*/ 248 h 2835"/>
                <a:gd name="T26" fmla="*/ 559 w 3407"/>
                <a:gd name="T27" fmla="*/ 442 h 2835"/>
                <a:gd name="T28" fmla="*/ 338 w 3407"/>
                <a:gd name="T29" fmla="*/ 684 h 2835"/>
                <a:gd name="T30" fmla="*/ 168 w 3407"/>
                <a:gd name="T31" fmla="*/ 965 h 2835"/>
                <a:gd name="T32" fmla="*/ 65 w 3407"/>
                <a:gd name="T33" fmla="*/ 1236 h 2835"/>
                <a:gd name="T34" fmla="*/ 27 w 3407"/>
                <a:gd name="T35" fmla="*/ 1401 h 2835"/>
                <a:gd name="T36" fmla="*/ 6 w 3407"/>
                <a:gd name="T37" fmla="*/ 1572 h 2835"/>
                <a:gd name="T38" fmla="*/ 0 w 3407"/>
                <a:gd name="T39" fmla="*/ 1702 h 2835"/>
                <a:gd name="T40" fmla="*/ 30 w 3407"/>
                <a:gd name="T41" fmla="*/ 2021 h 2835"/>
                <a:gd name="T42" fmla="*/ 115 w 3407"/>
                <a:gd name="T43" fmla="*/ 2320 h 2835"/>
                <a:gd name="T44" fmla="*/ 251 w 3407"/>
                <a:gd name="T45" fmla="*/ 2593 h 2835"/>
                <a:gd name="T46" fmla="*/ 432 w 3407"/>
                <a:gd name="T47" fmla="*/ 2835 h 2835"/>
                <a:gd name="T48" fmla="*/ 524 w 3407"/>
                <a:gd name="T49" fmla="*/ 2741 h 2835"/>
                <a:gd name="T50" fmla="*/ 657 w 3407"/>
                <a:gd name="T51" fmla="*/ 2626 h 2835"/>
                <a:gd name="T52" fmla="*/ 801 w 3407"/>
                <a:gd name="T53" fmla="*/ 2525 h 2835"/>
                <a:gd name="T54" fmla="*/ 956 w 3407"/>
                <a:gd name="T55" fmla="*/ 2438 h 2835"/>
                <a:gd name="T56" fmla="*/ 1120 w 3407"/>
                <a:gd name="T57" fmla="*/ 2369 h 2835"/>
                <a:gd name="T58" fmla="*/ 1292 w 3407"/>
                <a:gd name="T59" fmla="*/ 2317 h 2835"/>
                <a:gd name="T60" fmla="*/ 1471 w 3407"/>
                <a:gd name="T61" fmla="*/ 2282 h 2835"/>
                <a:gd name="T62" fmla="*/ 1656 w 3407"/>
                <a:gd name="T63" fmla="*/ 2266 h 2835"/>
                <a:gd name="T64" fmla="*/ 1798 w 3407"/>
                <a:gd name="T65" fmla="*/ 2268 h 2835"/>
                <a:gd name="T66" fmla="*/ 1981 w 3407"/>
                <a:gd name="T67" fmla="*/ 2289 h 2835"/>
                <a:gd name="T68" fmla="*/ 2159 w 3407"/>
                <a:gd name="T69" fmla="*/ 2327 h 2835"/>
                <a:gd name="T70" fmla="*/ 2329 w 3407"/>
                <a:gd name="T71" fmla="*/ 2384 h 2835"/>
                <a:gd name="T72" fmla="*/ 2491 w 3407"/>
                <a:gd name="T73" fmla="*/ 2459 h 2835"/>
                <a:gd name="T74" fmla="*/ 2644 w 3407"/>
                <a:gd name="T75" fmla="*/ 2548 h 2835"/>
                <a:gd name="T76" fmla="*/ 2785 w 3407"/>
                <a:gd name="T77" fmla="*/ 2654 h 2835"/>
                <a:gd name="T78" fmla="*/ 2914 w 3407"/>
                <a:gd name="T79" fmla="*/ 2772 h 2835"/>
                <a:gd name="T80" fmla="*/ 2975 w 3407"/>
                <a:gd name="T81" fmla="*/ 2835 h 2835"/>
                <a:gd name="T82" fmla="*/ 3114 w 3407"/>
                <a:gd name="T83" fmla="*/ 2656 h 2835"/>
                <a:gd name="T84" fmla="*/ 3262 w 3407"/>
                <a:gd name="T85" fmla="*/ 2390 h 2835"/>
                <a:gd name="T86" fmla="*/ 3361 w 3407"/>
                <a:gd name="T87" fmla="*/ 2097 h 2835"/>
                <a:gd name="T88" fmla="*/ 3405 w 3407"/>
                <a:gd name="T89" fmla="*/ 1784 h 2835"/>
                <a:gd name="T90" fmla="*/ 3400 w 3407"/>
                <a:gd name="T91" fmla="*/ 1542 h 2835"/>
                <a:gd name="T92" fmla="*/ 3341 w 3407"/>
                <a:gd name="T93" fmla="*/ 1232 h 2835"/>
                <a:gd name="T94" fmla="*/ 3229 w 3407"/>
                <a:gd name="T95" fmla="*/ 945 h 2835"/>
                <a:gd name="T96" fmla="*/ 3071 w 3407"/>
                <a:gd name="T97" fmla="*/ 688 h 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07" h="2835">
                  <a:moveTo>
                    <a:pt x="2975" y="569"/>
                  </a:moveTo>
                  <a:lnTo>
                    <a:pt x="2975" y="569"/>
                  </a:lnTo>
                  <a:lnTo>
                    <a:pt x="2945" y="538"/>
                  </a:lnTo>
                  <a:lnTo>
                    <a:pt x="2914" y="507"/>
                  </a:lnTo>
                  <a:lnTo>
                    <a:pt x="2883" y="476"/>
                  </a:lnTo>
                  <a:lnTo>
                    <a:pt x="2851" y="446"/>
                  </a:lnTo>
                  <a:lnTo>
                    <a:pt x="2818" y="416"/>
                  </a:lnTo>
                  <a:lnTo>
                    <a:pt x="2785" y="389"/>
                  </a:lnTo>
                  <a:lnTo>
                    <a:pt x="2750" y="361"/>
                  </a:lnTo>
                  <a:lnTo>
                    <a:pt x="2716" y="333"/>
                  </a:lnTo>
                  <a:lnTo>
                    <a:pt x="2681" y="308"/>
                  </a:lnTo>
                  <a:lnTo>
                    <a:pt x="2644" y="282"/>
                  </a:lnTo>
                  <a:lnTo>
                    <a:pt x="2606" y="260"/>
                  </a:lnTo>
                  <a:lnTo>
                    <a:pt x="2569" y="235"/>
                  </a:lnTo>
                  <a:lnTo>
                    <a:pt x="2531" y="215"/>
                  </a:lnTo>
                  <a:lnTo>
                    <a:pt x="2491" y="194"/>
                  </a:lnTo>
                  <a:lnTo>
                    <a:pt x="2453" y="173"/>
                  </a:lnTo>
                  <a:lnTo>
                    <a:pt x="2411" y="154"/>
                  </a:lnTo>
                  <a:lnTo>
                    <a:pt x="2371" y="136"/>
                  </a:lnTo>
                  <a:lnTo>
                    <a:pt x="2329" y="119"/>
                  </a:lnTo>
                  <a:lnTo>
                    <a:pt x="2288" y="103"/>
                  </a:lnTo>
                  <a:lnTo>
                    <a:pt x="2246" y="87"/>
                  </a:lnTo>
                  <a:lnTo>
                    <a:pt x="2202" y="75"/>
                  </a:lnTo>
                  <a:lnTo>
                    <a:pt x="2160" y="61"/>
                  </a:lnTo>
                  <a:lnTo>
                    <a:pt x="2115" y="51"/>
                  </a:lnTo>
                  <a:lnTo>
                    <a:pt x="2072" y="41"/>
                  </a:lnTo>
                  <a:lnTo>
                    <a:pt x="2026" y="30"/>
                  </a:lnTo>
                  <a:lnTo>
                    <a:pt x="1981" y="23"/>
                  </a:lnTo>
                  <a:lnTo>
                    <a:pt x="1936" y="16"/>
                  </a:lnTo>
                  <a:lnTo>
                    <a:pt x="1891" y="11"/>
                  </a:lnTo>
                  <a:lnTo>
                    <a:pt x="1844" y="6"/>
                  </a:lnTo>
                  <a:lnTo>
                    <a:pt x="1798" y="2"/>
                  </a:lnTo>
                  <a:lnTo>
                    <a:pt x="1751" y="0"/>
                  </a:lnTo>
                  <a:lnTo>
                    <a:pt x="1703" y="0"/>
                  </a:lnTo>
                  <a:lnTo>
                    <a:pt x="1703" y="0"/>
                  </a:lnTo>
                  <a:lnTo>
                    <a:pt x="1659" y="0"/>
                  </a:lnTo>
                  <a:lnTo>
                    <a:pt x="1616" y="2"/>
                  </a:lnTo>
                  <a:lnTo>
                    <a:pt x="1572" y="6"/>
                  </a:lnTo>
                  <a:lnTo>
                    <a:pt x="1529" y="9"/>
                  </a:lnTo>
                  <a:lnTo>
                    <a:pt x="1487" y="14"/>
                  </a:lnTo>
                  <a:lnTo>
                    <a:pt x="1443" y="20"/>
                  </a:lnTo>
                  <a:lnTo>
                    <a:pt x="1402" y="27"/>
                  </a:lnTo>
                  <a:lnTo>
                    <a:pt x="1360" y="35"/>
                  </a:lnTo>
                  <a:lnTo>
                    <a:pt x="1320" y="44"/>
                  </a:lnTo>
                  <a:lnTo>
                    <a:pt x="1278" y="54"/>
                  </a:lnTo>
                  <a:lnTo>
                    <a:pt x="1238" y="65"/>
                  </a:lnTo>
                  <a:lnTo>
                    <a:pt x="1198" y="77"/>
                  </a:lnTo>
                  <a:lnTo>
                    <a:pt x="1118" y="103"/>
                  </a:lnTo>
                  <a:lnTo>
                    <a:pt x="1041" y="134"/>
                  </a:lnTo>
                  <a:lnTo>
                    <a:pt x="965" y="168"/>
                  </a:lnTo>
                  <a:lnTo>
                    <a:pt x="892" y="206"/>
                  </a:lnTo>
                  <a:lnTo>
                    <a:pt x="820" y="248"/>
                  </a:lnTo>
                  <a:lnTo>
                    <a:pt x="751" y="291"/>
                  </a:lnTo>
                  <a:lnTo>
                    <a:pt x="684" y="338"/>
                  </a:lnTo>
                  <a:lnTo>
                    <a:pt x="620" y="389"/>
                  </a:lnTo>
                  <a:lnTo>
                    <a:pt x="559" y="442"/>
                  </a:lnTo>
                  <a:lnTo>
                    <a:pt x="500" y="498"/>
                  </a:lnTo>
                  <a:lnTo>
                    <a:pt x="443" y="557"/>
                  </a:lnTo>
                  <a:lnTo>
                    <a:pt x="389" y="620"/>
                  </a:lnTo>
                  <a:lnTo>
                    <a:pt x="338" y="684"/>
                  </a:lnTo>
                  <a:lnTo>
                    <a:pt x="291" y="750"/>
                  </a:lnTo>
                  <a:lnTo>
                    <a:pt x="248" y="820"/>
                  </a:lnTo>
                  <a:lnTo>
                    <a:pt x="206" y="891"/>
                  </a:lnTo>
                  <a:lnTo>
                    <a:pt x="168" y="965"/>
                  </a:lnTo>
                  <a:lnTo>
                    <a:pt x="134" y="1039"/>
                  </a:lnTo>
                  <a:lnTo>
                    <a:pt x="103" y="1118"/>
                  </a:lnTo>
                  <a:lnTo>
                    <a:pt x="77" y="1196"/>
                  </a:lnTo>
                  <a:lnTo>
                    <a:pt x="65" y="1236"/>
                  </a:lnTo>
                  <a:lnTo>
                    <a:pt x="54" y="1278"/>
                  </a:lnTo>
                  <a:lnTo>
                    <a:pt x="44" y="1318"/>
                  </a:lnTo>
                  <a:lnTo>
                    <a:pt x="35" y="1360"/>
                  </a:lnTo>
                  <a:lnTo>
                    <a:pt x="27" y="1401"/>
                  </a:lnTo>
                  <a:lnTo>
                    <a:pt x="20" y="1443"/>
                  </a:lnTo>
                  <a:lnTo>
                    <a:pt x="14" y="1487"/>
                  </a:lnTo>
                  <a:lnTo>
                    <a:pt x="9" y="1528"/>
                  </a:lnTo>
                  <a:lnTo>
                    <a:pt x="6" y="1572"/>
                  </a:lnTo>
                  <a:lnTo>
                    <a:pt x="2" y="1615"/>
                  </a:lnTo>
                  <a:lnTo>
                    <a:pt x="0" y="1659"/>
                  </a:lnTo>
                  <a:lnTo>
                    <a:pt x="0" y="1702"/>
                  </a:lnTo>
                  <a:lnTo>
                    <a:pt x="0" y="1702"/>
                  </a:lnTo>
                  <a:lnTo>
                    <a:pt x="2" y="1784"/>
                  </a:lnTo>
                  <a:lnTo>
                    <a:pt x="7" y="1864"/>
                  </a:lnTo>
                  <a:lnTo>
                    <a:pt x="18" y="1942"/>
                  </a:lnTo>
                  <a:lnTo>
                    <a:pt x="30" y="2021"/>
                  </a:lnTo>
                  <a:lnTo>
                    <a:pt x="46" y="2097"/>
                  </a:lnTo>
                  <a:lnTo>
                    <a:pt x="67" y="2174"/>
                  </a:lnTo>
                  <a:lnTo>
                    <a:pt x="89" y="2247"/>
                  </a:lnTo>
                  <a:lnTo>
                    <a:pt x="115" y="2320"/>
                  </a:lnTo>
                  <a:lnTo>
                    <a:pt x="145" y="2391"/>
                  </a:lnTo>
                  <a:lnTo>
                    <a:pt x="178" y="2459"/>
                  </a:lnTo>
                  <a:lnTo>
                    <a:pt x="213" y="2527"/>
                  </a:lnTo>
                  <a:lnTo>
                    <a:pt x="251" y="2593"/>
                  </a:lnTo>
                  <a:lnTo>
                    <a:pt x="293" y="2658"/>
                  </a:lnTo>
                  <a:lnTo>
                    <a:pt x="336" y="2719"/>
                  </a:lnTo>
                  <a:lnTo>
                    <a:pt x="383" y="2778"/>
                  </a:lnTo>
                  <a:lnTo>
                    <a:pt x="432" y="2835"/>
                  </a:lnTo>
                  <a:lnTo>
                    <a:pt x="432" y="2835"/>
                  </a:lnTo>
                  <a:lnTo>
                    <a:pt x="462" y="2804"/>
                  </a:lnTo>
                  <a:lnTo>
                    <a:pt x="493" y="2772"/>
                  </a:lnTo>
                  <a:lnTo>
                    <a:pt x="524" y="2741"/>
                  </a:lnTo>
                  <a:lnTo>
                    <a:pt x="556" y="2712"/>
                  </a:lnTo>
                  <a:lnTo>
                    <a:pt x="589" y="2682"/>
                  </a:lnTo>
                  <a:lnTo>
                    <a:pt x="622" y="2654"/>
                  </a:lnTo>
                  <a:lnTo>
                    <a:pt x="657" y="2626"/>
                  </a:lnTo>
                  <a:lnTo>
                    <a:pt x="691" y="2598"/>
                  </a:lnTo>
                  <a:lnTo>
                    <a:pt x="728" y="2574"/>
                  </a:lnTo>
                  <a:lnTo>
                    <a:pt x="763" y="2548"/>
                  </a:lnTo>
                  <a:lnTo>
                    <a:pt x="801" y="2525"/>
                  </a:lnTo>
                  <a:lnTo>
                    <a:pt x="838" y="2503"/>
                  </a:lnTo>
                  <a:lnTo>
                    <a:pt x="876" y="2480"/>
                  </a:lnTo>
                  <a:lnTo>
                    <a:pt x="916" y="2459"/>
                  </a:lnTo>
                  <a:lnTo>
                    <a:pt x="956" y="2438"/>
                  </a:lnTo>
                  <a:lnTo>
                    <a:pt x="996" y="2419"/>
                  </a:lnTo>
                  <a:lnTo>
                    <a:pt x="1036" y="2402"/>
                  </a:lnTo>
                  <a:lnTo>
                    <a:pt x="1078" y="2384"/>
                  </a:lnTo>
                  <a:lnTo>
                    <a:pt x="1120" y="2369"/>
                  </a:lnTo>
                  <a:lnTo>
                    <a:pt x="1161" y="2355"/>
                  </a:lnTo>
                  <a:lnTo>
                    <a:pt x="1205" y="2341"/>
                  </a:lnTo>
                  <a:lnTo>
                    <a:pt x="1248" y="2327"/>
                  </a:lnTo>
                  <a:lnTo>
                    <a:pt x="1292" y="2317"/>
                  </a:lnTo>
                  <a:lnTo>
                    <a:pt x="1335" y="2306"/>
                  </a:lnTo>
                  <a:lnTo>
                    <a:pt x="1381" y="2297"/>
                  </a:lnTo>
                  <a:lnTo>
                    <a:pt x="1426" y="2289"/>
                  </a:lnTo>
                  <a:lnTo>
                    <a:pt x="1471" y="2282"/>
                  </a:lnTo>
                  <a:lnTo>
                    <a:pt x="1516" y="2277"/>
                  </a:lnTo>
                  <a:lnTo>
                    <a:pt x="1563" y="2271"/>
                  </a:lnTo>
                  <a:lnTo>
                    <a:pt x="1609" y="2268"/>
                  </a:lnTo>
                  <a:lnTo>
                    <a:pt x="1656" y="2266"/>
                  </a:lnTo>
                  <a:lnTo>
                    <a:pt x="1703" y="2266"/>
                  </a:lnTo>
                  <a:lnTo>
                    <a:pt x="1703" y="2266"/>
                  </a:lnTo>
                  <a:lnTo>
                    <a:pt x="1751" y="2266"/>
                  </a:lnTo>
                  <a:lnTo>
                    <a:pt x="1798" y="2268"/>
                  </a:lnTo>
                  <a:lnTo>
                    <a:pt x="1844" y="2271"/>
                  </a:lnTo>
                  <a:lnTo>
                    <a:pt x="1891" y="2277"/>
                  </a:lnTo>
                  <a:lnTo>
                    <a:pt x="1936" y="2282"/>
                  </a:lnTo>
                  <a:lnTo>
                    <a:pt x="1981" y="2289"/>
                  </a:lnTo>
                  <a:lnTo>
                    <a:pt x="2026" y="2297"/>
                  </a:lnTo>
                  <a:lnTo>
                    <a:pt x="2072" y="2306"/>
                  </a:lnTo>
                  <a:lnTo>
                    <a:pt x="2115" y="2317"/>
                  </a:lnTo>
                  <a:lnTo>
                    <a:pt x="2159" y="2327"/>
                  </a:lnTo>
                  <a:lnTo>
                    <a:pt x="2202" y="2341"/>
                  </a:lnTo>
                  <a:lnTo>
                    <a:pt x="2246" y="2355"/>
                  </a:lnTo>
                  <a:lnTo>
                    <a:pt x="2288" y="2369"/>
                  </a:lnTo>
                  <a:lnTo>
                    <a:pt x="2329" y="2384"/>
                  </a:lnTo>
                  <a:lnTo>
                    <a:pt x="2371" y="2402"/>
                  </a:lnTo>
                  <a:lnTo>
                    <a:pt x="2411" y="2419"/>
                  </a:lnTo>
                  <a:lnTo>
                    <a:pt x="2451" y="2438"/>
                  </a:lnTo>
                  <a:lnTo>
                    <a:pt x="2491" y="2459"/>
                  </a:lnTo>
                  <a:lnTo>
                    <a:pt x="2531" y="2480"/>
                  </a:lnTo>
                  <a:lnTo>
                    <a:pt x="2569" y="2503"/>
                  </a:lnTo>
                  <a:lnTo>
                    <a:pt x="2606" y="2525"/>
                  </a:lnTo>
                  <a:lnTo>
                    <a:pt x="2644" y="2548"/>
                  </a:lnTo>
                  <a:lnTo>
                    <a:pt x="2679" y="2574"/>
                  </a:lnTo>
                  <a:lnTo>
                    <a:pt x="2716" y="2598"/>
                  </a:lnTo>
                  <a:lnTo>
                    <a:pt x="2750" y="2626"/>
                  </a:lnTo>
                  <a:lnTo>
                    <a:pt x="2785" y="2654"/>
                  </a:lnTo>
                  <a:lnTo>
                    <a:pt x="2818" y="2682"/>
                  </a:lnTo>
                  <a:lnTo>
                    <a:pt x="2851" y="2712"/>
                  </a:lnTo>
                  <a:lnTo>
                    <a:pt x="2883" y="2741"/>
                  </a:lnTo>
                  <a:lnTo>
                    <a:pt x="2914" y="2772"/>
                  </a:lnTo>
                  <a:lnTo>
                    <a:pt x="2945" y="2804"/>
                  </a:lnTo>
                  <a:lnTo>
                    <a:pt x="2975" y="2835"/>
                  </a:lnTo>
                  <a:lnTo>
                    <a:pt x="2975" y="2835"/>
                  </a:lnTo>
                  <a:lnTo>
                    <a:pt x="2975" y="2835"/>
                  </a:lnTo>
                  <a:lnTo>
                    <a:pt x="2975" y="2835"/>
                  </a:lnTo>
                  <a:lnTo>
                    <a:pt x="3024" y="2778"/>
                  </a:lnTo>
                  <a:lnTo>
                    <a:pt x="3071" y="2719"/>
                  </a:lnTo>
                  <a:lnTo>
                    <a:pt x="3114" y="2656"/>
                  </a:lnTo>
                  <a:lnTo>
                    <a:pt x="3156" y="2593"/>
                  </a:lnTo>
                  <a:lnTo>
                    <a:pt x="3194" y="2527"/>
                  </a:lnTo>
                  <a:lnTo>
                    <a:pt x="3229" y="2459"/>
                  </a:lnTo>
                  <a:lnTo>
                    <a:pt x="3262" y="2390"/>
                  </a:lnTo>
                  <a:lnTo>
                    <a:pt x="3292" y="2320"/>
                  </a:lnTo>
                  <a:lnTo>
                    <a:pt x="3318" y="2247"/>
                  </a:lnTo>
                  <a:lnTo>
                    <a:pt x="3341" y="2174"/>
                  </a:lnTo>
                  <a:lnTo>
                    <a:pt x="3361" y="2097"/>
                  </a:lnTo>
                  <a:lnTo>
                    <a:pt x="3377" y="2021"/>
                  </a:lnTo>
                  <a:lnTo>
                    <a:pt x="3389" y="1942"/>
                  </a:lnTo>
                  <a:lnTo>
                    <a:pt x="3400" y="1864"/>
                  </a:lnTo>
                  <a:lnTo>
                    <a:pt x="3405" y="1784"/>
                  </a:lnTo>
                  <a:lnTo>
                    <a:pt x="3407" y="1702"/>
                  </a:lnTo>
                  <a:lnTo>
                    <a:pt x="3407" y="1702"/>
                  </a:lnTo>
                  <a:lnTo>
                    <a:pt x="3405" y="1622"/>
                  </a:lnTo>
                  <a:lnTo>
                    <a:pt x="3400" y="1542"/>
                  </a:lnTo>
                  <a:lnTo>
                    <a:pt x="3389" y="1462"/>
                  </a:lnTo>
                  <a:lnTo>
                    <a:pt x="3377" y="1384"/>
                  </a:lnTo>
                  <a:lnTo>
                    <a:pt x="3361" y="1307"/>
                  </a:lnTo>
                  <a:lnTo>
                    <a:pt x="3341" y="1232"/>
                  </a:lnTo>
                  <a:lnTo>
                    <a:pt x="3318" y="1159"/>
                  </a:lnTo>
                  <a:lnTo>
                    <a:pt x="3292" y="1086"/>
                  </a:lnTo>
                  <a:lnTo>
                    <a:pt x="3262" y="1015"/>
                  </a:lnTo>
                  <a:lnTo>
                    <a:pt x="3229" y="945"/>
                  </a:lnTo>
                  <a:lnTo>
                    <a:pt x="3194" y="879"/>
                  </a:lnTo>
                  <a:lnTo>
                    <a:pt x="3156" y="813"/>
                  </a:lnTo>
                  <a:lnTo>
                    <a:pt x="3114" y="749"/>
                  </a:lnTo>
                  <a:lnTo>
                    <a:pt x="3071" y="688"/>
                  </a:lnTo>
                  <a:lnTo>
                    <a:pt x="3024" y="627"/>
                  </a:lnTo>
                  <a:lnTo>
                    <a:pt x="2975" y="569"/>
                  </a:lnTo>
                  <a:lnTo>
                    <a:pt x="2975" y="56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71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10" name="îṩlîḍè">
              <a:extLst>
                <a:ext uri="{FF2B5EF4-FFF2-40B4-BE49-F238E27FC236}">
                  <a16:creationId xmlns:a16="http://schemas.microsoft.com/office/drawing/2014/main" xmlns="" id="{76CD31CE-6D91-4BF0-9CEE-9853B1CD5D36}"/>
                </a:ext>
              </a:extLst>
            </p:cNvPr>
            <p:cNvGrpSpPr/>
            <p:nvPr/>
          </p:nvGrpSpPr>
          <p:grpSpPr>
            <a:xfrm>
              <a:off x="1727240" y="2103364"/>
              <a:ext cx="1825090" cy="695035"/>
              <a:chOff x="523935" y="2908277"/>
              <a:chExt cx="1717441" cy="695035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AB8E5028-B141-4760-BF49-1DC2280CA518}"/>
                  </a:ext>
                </a:extLst>
              </p:cNvPr>
              <p:cNvCxnSpPr/>
              <p:nvPr/>
            </p:nvCxnSpPr>
            <p:spPr>
              <a:xfrm>
                <a:off x="1327448" y="3212976"/>
                <a:ext cx="913928" cy="0"/>
              </a:xfrm>
              <a:prstGeom prst="line">
                <a:avLst/>
              </a:prstGeom>
              <a:ln>
                <a:solidFill>
                  <a:schemeClr val="accent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íŝļïdè">
                <a:extLst>
                  <a:ext uri="{FF2B5EF4-FFF2-40B4-BE49-F238E27FC236}">
                    <a16:creationId xmlns:a16="http://schemas.microsoft.com/office/drawing/2014/main" xmlns="" id="{6C40C40F-9675-43B4-89F6-724DAC8A328A}"/>
                  </a:ext>
                </a:extLst>
              </p:cNvPr>
              <p:cNvSpPr txBox="1"/>
              <p:nvPr/>
            </p:nvSpPr>
            <p:spPr bwMode="auto">
              <a:xfrm>
                <a:off x="523935" y="2908277"/>
                <a:ext cx="715006" cy="69503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10000"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5333" b="1" dirty="0">
                    <a:solidFill>
                      <a:schemeClr val="accent1"/>
                    </a:solidFill>
                  </a:rPr>
                  <a:t>01</a:t>
                </a:r>
              </a:p>
            </p:txBody>
          </p:sp>
        </p:grpSp>
        <p:grpSp>
          <p:nvGrpSpPr>
            <p:cNvPr id="11" name="íṥ1ïdê">
              <a:extLst>
                <a:ext uri="{FF2B5EF4-FFF2-40B4-BE49-F238E27FC236}">
                  <a16:creationId xmlns:a16="http://schemas.microsoft.com/office/drawing/2014/main" xmlns="" id="{12A64C7A-2998-4757-BE73-093951C6A31E}"/>
                </a:ext>
              </a:extLst>
            </p:cNvPr>
            <p:cNvGrpSpPr/>
            <p:nvPr/>
          </p:nvGrpSpPr>
          <p:grpSpPr>
            <a:xfrm>
              <a:off x="1727240" y="4038248"/>
              <a:ext cx="1825090" cy="695035"/>
              <a:chOff x="523935" y="2908277"/>
              <a:chExt cx="1717441" cy="695035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4F148032-0778-4371-A8A0-8F8AD1241D19}"/>
                  </a:ext>
                </a:extLst>
              </p:cNvPr>
              <p:cNvCxnSpPr/>
              <p:nvPr/>
            </p:nvCxnSpPr>
            <p:spPr>
              <a:xfrm>
                <a:off x="1327448" y="3212976"/>
                <a:ext cx="913928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iSḻíďé">
                <a:extLst>
                  <a:ext uri="{FF2B5EF4-FFF2-40B4-BE49-F238E27FC236}">
                    <a16:creationId xmlns:a16="http://schemas.microsoft.com/office/drawing/2014/main" xmlns="" id="{9DB3C583-E988-40B4-8DF6-A31BCB73D01F}"/>
                  </a:ext>
                </a:extLst>
              </p:cNvPr>
              <p:cNvSpPr txBox="1"/>
              <p:nvPr/>
            </p:nvSpPr>
            <p:spPr bwMode="auto">
              <a:xfrm>
                <a:off x="523935" y="2908277"/>
                <a:ext cx="715006" cy="69503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10000"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5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03</a:t>
                </a:r>
              </a:p>
            </p:txBody>
          </p:sp>
        </p:grpSp>
        <p:grpSp>
          <p:nvGrpSpPr>
            <p:cNvPr id="12" name="íṣ1îďe">
              <a:extLst>
                <a:ext uri="{FF2B5EF4-FFF2-40B4-BE49-F238E27FC236}">
                  <a16:creationId xmlns:a16="http://schemas.microsoft.com/office/drawing/2014/main" xmlns="" id="{B1C3CB48-59AD-496F-8B0B-932DA7516C92}"/>
                </a:ext>
              </a:extLst>
            </p:cNvPr>
            <p:cNvGrpSpPr/>
            <p:nvPr/>
          </p:nvGrpSpPr>
          <p:grpSpPr>
            <a:xfrm flipH="1">
              <a:off x="8700039" y="2103364"/>
              <a:ext cx="1825089" cy="695035"/>
              <a:chOff x="523936" y="2908277"/>
              <a:chExt cx="1717440" cy="695035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A7DDB21C-0C0D-41D5-89C7-DBDEE907DD4C}"/>
                  </a:ext>
                </a:extLst>
              </p:cNvPr>
              <p:cNvCxnSpPr/>
              <p:nvPr/>
            </p:nvCxnSpPr>
            <p:spPr>
              <a:xfrm>
                <a:off x="1327448" y="3212976"/>
                <a:ext cx="913928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íśļïḍê">
                <a:extLst>
                  <a:ext uri="{FF2B5EF4-FFF2-40B4-BE49-F238E27FC236}">
                    <a16:creationId xmlns:a16="http://schemas.microsoft.com/office/drawing/2014/main" xmlns="" id="{55963395-7A2C-4EBA-AA15-9591EF024681}"/>
                  </a:ext>
                </a:extLst>
              </p:cNvPr>
              <p:cNvSpPr txBox="1"/>
              <p:nvPr/>
            </p:nvSpPr>
            <p:spPr bwMode="auto">
              <a:xfrm>
                <a:off x="523936" y="2908277"/>
                <a:ext cx="715006" cy="69503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10000"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5333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02</a:t>
                </a:r>
              </a:p>
            </p:txBody>
          </p:sp>
        </p:grpSp>
        <p:grpSp>
          <p:nvGrpSpPr>
            <p:cNvPr id="13" name="iṡḷíḍe">
              <a:extLst>
                <a:ext uri="{FF2B5EF4-FFF2-40B4-BE49-F238E27FC236}">
                  <a16:creationId xmlns:a16="http://schemas.microsoft.com/office/drawing/2014/main" xmlns="" id="{871D89E9-50C7-4CA4-BFBD-B5D40ADAFF83}"/>
                </a:ext>
              </a:extLst>
            </p:cNvPr>
            <p:cNvGrpSpPr/>
            <p:nvPr/>
          </p:nvGrpSpPr>
          <p:grpSpPr>
            <a:xfrm flipH="1">
              <a:off x="8700039" y="4038248"/>
              <a:ext cx="1825089" cy="695035"/>
              <a:chOff x="523936" y="2908277"/>
              <a:chExt cx="1717440" cy="695035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F38EAD48-7601-42AA-8038-24B78B827D76}"/>
                  </a:ext>
                </a:extLst>
              </p:cNvPr>
              <p:cNvCxnSpPr/>
              <p:nvPr/>
            </p:nvCxnSpPr>
            <p:spPr>
              <a:xfrm>
                <a:off x="1327448" y="3212976"/>
                <a:ext cx="913928" cy="0"/>
              </a:xfrm>
              <a:prstGeom prst="line">
                <a:avLst/>
              </a:prstGeom>
              <a:ln>
                <a:solidFill>
                  <a:schemeClr val="accent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îṥḷïḑê">
                <a:extLst>
                  <a:ext uri="{FF2B5EF4-FFF2-40B4-BE49-F238E27FC236}">
                    <a16:creationId xmlns:a16="http://schemas.microsoft.com/office/drawing/2014/main" xmlns="" id="{4F2B5420-1872-48C8-B571-0FB46336F7B3}"/>
                  </a:ext>
                </a:extLst>
              </p:cNvPr>
              <p:cNvSpPr txBox="1"/>
              <p:nvPr/>
            </p:nvSpPr>
            <p:spPr bwMode="auto">
              <a:xfrm>
                <a:off x="523936" y="2908277"/>
                <a:ext cx="715006" cy="69503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10000"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5333" b="1" dirty="0">
                    <a:solidFill>
                      <a:schemeClr val="accent1"/>
                    </a:solidFill>
                  </a:rPr>
                  <a:t>04</a:t>
                </a:r>
              </a:p>
            </p:txBody>
          </p:sp>
        </p:grpSp>
        <p:sp>
          <p:nvSpPr>
            <p:cNvPr id="14" name="ïs1îďè">
              <a:extLst>
                <a:ext uri="{FF2B5EF4-FFF2-40B4-BE49-F238E27FC236}">
                  <a16:creationId xmlns:a16="http://schemas.microsoft.com/office/drawing/2014/main" xmlns="" id="{8D16EAA8-C5EB-4953-B292-E5882D8B5020}"/>
                </a:ext>
              </a:extLst>
            </p:cNvPr>
            <p:cNvSpPr txBox="1"/>
            <p:nvPr/>
          </p:nvSpPr>
          <p:spPr bwMode="auto">
            <a:xfrm>
              <a:off x="4295051" y="2293467"/>
              <a:ext cx="1644681" cy="29540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lnSpcReduction="1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zh-CN" sz="2000" b="1" dirty="0">
                  <a:solidFill>
                    <a:schemeClr val="accent1"/>
                  </a:solidFill>
                </a:rPr>
                <a:t>Text here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15" name="íṧľiḍe">
              <a:extLst>
                <a:ext uri="{FF2B5EF4-FFF2-40B4-BE49-F238E27FC236}">
                  <a16:creationId xmlns:a16="http://schemas.microsoft.com/office/drawing/2014/main" xmlns="" id="{EF861918-FCA4-4756-B458-BB192C5B1F87}"/>
                </a:ext>
              </a:extLst>
            </p:cNvPr>
            <p:cNvSpPr txBox="1"/>
            <p:nvPr/>
          </p:nvSpPr>
          <p:spPr bwMode="auto">
            <a:xfrm>
              <a:off x="6476857" y="2293467"/>
              <a:ext cx="1790087" cy="29540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144000" bIns="0" anchor="ctr" anchorCtr="0">
              <a:normAutofit lnSpcReduction="10000"/>
              <a:sp3d/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6" name="íśḷiḓe">
              <a:extLst>
                <a:ext uri="{FF2B5EF4-FFF2-40B4-BE49-F238E27FC236}">
                  <a16:creationId xmlns:a16="http://schemas.microsoft.com/office/drawing/2014/main" xmlns="" id="{FC30292F-A26C-4499-AA7D-84185EECCB4D}"/>
                </a:ext>
              </a:extLst>
            </p:cNvPr>
            <p:cNvSpPr txBox="1"/>
            <p:nvPr/>
          </p:nvSpPr>
          <p:spPr bwMode="auto">
            <a:xfrm>
              <a:off x="3897970" y="4350831"/>
              <a:ext cx="1790087" cy="29540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0" bIns="0" anchor="ctr" anchorCtr="0">
              <a:normAutofit lnSpcReduction="10000"/>
              <a:sp3d/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7" name="íṣlïďè">
              <a:extLst>
                <a:ext uri="{FF2B5EF4-FFF2-40B4-BE49-F238E27FC236}">
                  <a16:creationId xmlns:a16="http://schemas.microsoft.com/office/drawing/2014/main" xmlns="" id="{2686C8B7-9D46-44CF-97E5-554E79193B50}"/>
                </a:ext>
              </a:extLst>
            </p:cNvPr>
            <p:cNvSpPr txBox="1"/>
            <p:nvPr/>
          </p:nvSpPr>
          <p:spPr bwMode="auto">
            <a:xfrm>
              <a:off x="6221766" y="4354733"/>
              <a:ext cx="1790087" cy="29540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0" bIns="0" anchor="ctr" anchorCtr="1">
              <a:normAutofit lnSpcReduction="1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zh-CN" sz="2000" b="1" dirty="0">
                  <a:solidFill>
                    <a:schemeClr val="accent1"/>
                  </a:solidFill>
                </a:rPr>
                <a:t>Text here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003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993265-303D-42E8-BC05-915C03867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708B483-69B0-4663-8408-8FFD6CB0F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BF9B160-1403-4DCD-8313-D0B609E39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36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2997119-DE80-4AD0-A458-8F51FD62892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8291" y="1216150"/>
            <a:ext cx="10744572" cy="4468507"/>
            <a:chOff x="728291" y="1216150"/>
            <a:chExt cx="10744572" cy="4468507"/>
          </a:xfrm>
        </p:grpSpPr>
        <p:sp>
          <p:nvSpPr>
            <p:cNvPr id="6" name="îSḻíḑê">
              <a:extLst>
                <a:ext uri="{FF2B5EF4-FFF2-40B4-BE49-F238E27FC236}">
                  <a16:creationId xmlns:a16="http://schemas.microsoft.com/office/drawing/2014/main" xmlns="" id="{E0915464-CAFA-4542-ABD8-A0894D509222}"/>
                </a:ext>
              </a:extLst>
            </p:cNvPr>
            <p:cNvSpPr/>
            <p:nvPr/>
          </p:nvSpPr>
          <p:spPr bwMode="auto">
            <a:xfrm>
              <a:off x="4092055" y="1216150"/>
              <a:ext cx="3997173" cy="4020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ṡ1îḍé">
              <a:extLst>
                <a:ext uri="{FF2B5EF4-FFF2-40B4-BE49-F238E27FC236}">
                  <a16:creationId xmlns:a16="http://schemas.microsoft.com/office/drawing/2014/main" xmlns="" id="{A14B60C2-1F05-480C-AD8B-8DD75D2EE69B}"/>
                </a:ext>
              </a:extLst>
            </p:cNvPr>
            <p:cNvSpPr/>
            <p:nvPr/>
          </p:nvSpPr>
          <p:spPr bwMode="auto">
            <a:xfrm>
              <a:off x="6125617" y="2908287"/>
              <a:ext cx="907691" cy="1172504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0" y="223"/>
                </a:cxn>
                <a:cxn ang="0">
                  <a:pos x="222" y="446"/>
                </a:cxn>
                <a:cxn ang="0">
                  <a:pos x="222" y="0"/>
                </a:cxn>
              </a:cxnLst>
              <a:rect l="0" t="0" r="r" b="b"/>
              <a:pathLst>
                <a:path w="345" h="446">
                  <a:moveTo>
                    <a:pt x="222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222" y="446"/>
                    <a:pt x="222" y="446"/>
                    <a:pt x="222" y="446"/>
                  </a:cubicBezTo>
                  <a:cubicBezTo>
                    <a:pt x="345" y="323"/>
                    <a:pt x="345" y="123"/>
                    <a:pt x="222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/>
                <a:t>02</a:t>
              </a:r>
              <a:endParaRPr dirty="0"/>
            </a:p>
          </p:txBody>
        </p:sp>
        <p:sp>
          <p:nvSpPr>
            <p:cNvPr id="8" name="iṣlîďé">
              <a:extLst>
                <a:ext uri="{FF2B5EF4-FFF2-40B4-BE49-F238E27FC236}">
                  <a16:creationId xmlns:a16="http://schemas.microsoft.com/office/drawing/2014/main" xmlns="" id="{D30AA957-200A-453F-A145-AF69FF25C0BA}"/>
                </a:ext>
              </a:extLst>
            </p:cNvPr>
            <p:cNvSpPr/>
            <p:nvPr/>
          </p:nvSpPr>
          <p:spPr bwMode="auto">
            <a:xfrm>
              <a:off x="5501058" y="3546169"/>
              <a:ext cx="1169173" cy="909357"/>
            </a:xfrm>
            <a:custGeom>
              <a:avLst/>
              <a:gdLst/>
              <a:ahLst/>
              <a:cxnLst>
                <a:cxn ang="0">
                  <a:pos x="445" y="223"/>
                </a:cxn>
                <a:cxn ang="0">
                  <a:pos x="222" y="0"/>
                </a:cxn>
                <a:cxn ang="0">
                  <a:pos x="0" y="223"/>
                </a:cxn>
                <a:cxn ang="0">
                  <a:pos x="445" y="223"/>
                </a:cxn>
              </a:cxnLst>
              <a:rect l="0" t="0" r="r" b="b"/>
              <a:pathLst>
                <a:path w="445" h="346">
                  <a:moveTo>
                    <a:pt x="445" y="223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123" y="346"/>
                    <a:pt x="322" y="346"/>
                    <a:pt x="445" y="22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/>
                <a:t>03</a:t>
              </a:r>
              <a:endParaRPr dirty="0"/>
            </a:p>
          </p:txBody>
        </p:sp>
        <p:sp>
          <p:nvSpPr>
            <p:cNvPr id="9" name="íŝḻîḍe">
              <a:extLst>
                <a:ext uri="{FF2B5EF4-FFF2-40B4-BE49-F238E27FC236}">
                  <a16:creationId xmlns:a16="http://schemas.microsoft.com/office/drawing/2014/main" xmlns="" id="{15481929-1024-47F4-97F0-FE95E48B69F3}"/>
                </a:ext>
              </a:extLst>
            </p:cNvPr>
            <p:cNvSpPr/>
            <p:nvPr/>
          </p:nvSpPr>
          <p:spPr bwMode="auto">
            <a:xfrm>
              <a:off x="5141313" y="2908287"/>
              <a:ext cx="909357" cy="1172504"/>
            </a:xfrm>
            <a:custGeom>
              <a:avLst/>
              <a:gdLst/>
              <a:ahLst/>
              <a:cxnLst>
                <a:cxn ang="0">
                  <a:pos x="123" y="446"/>
                </a:cxn>
                <a:cxn ang="0">
                  <a:pos x="346" y="223"/>
                </a:cxn>
                <a:cxn ang="0">
                  <a:pos x="123" y="0"/>
                </a:cxn>
                <a:cxn ang="0">
                  <a:pos x="123" y="446"/>
                </a:cxn>
              </a:cxnLst>
              <a:rect l="0" t="0" r="r" b="b"/>
              <a:pathLst>
                <a:path w="346" h="446">
                  <a:moveTo>
                    <a:pt x="123" y="446"/>
                  </a:moveTo>
                  <a:cubicBezTo>
                    <a:pt x="346" y="223"/>
                    <a:pt x="346" y="223"/>
                    <a:pt x="346" y="223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0" y="123"/>
                    <a:pt x="0" y="323"/>
                    <a:pt x="123" y="44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/>
                <a:t>04</a:t>
              </a:r>
              <a:endParaRPr dirty="0"/>
            </a:p>
          </p:txBody>
        </p:sp>
        <p:sp>
          <p:nvSpPr>
            <p:cNvPr id="10" name="ïṧļídè">
              <a:extLst>
                <a:ext uri="{FF2B5EF4-FFF2-40B4-BE49-F238E27FC236}">
                  <a16:creationId xmlns:a16="http://schemas.microsoft.com/office/drawing/2014/main" xmlns="" id="{A2D1CB3A-D9CA-410B-A461-0AFAF9296A22}"/>
                </a:ext>
              </a:extLst>
            </p:cNvPr>
            <p:cNvSpPr/>
            <p:nvPr/>
          </p:nvSpPr>
          <p:spPr bwMode="auto">
            <a:xfrm>
              <a:off x="5501058" y="2531886"/>
              <a:ext cx="1169173" cy="909357"/>
            </a:xfrm>
            <a:custGeom>
              <a:avLst/>
              <a:gdLst/>
              <a:ahLst/>
              <a:cxnLst>
                <a:cxn ang="0">
                  <a:pos x="0" y="123"/>
                </a:cxn>
                <a:cxn ang="0">
                  <a:pos x="222" y="346"/>
                </a:cxn>
                <a:cxn ang="0">
                  <a:pos x="445" y="123"/>
                </a:cxn>
                <a:cxn ang="0">
                  <a:pos x="0" y="123"/>
                </a:cxn>
              </a:cxnLst>
              <a:rect l="0" t="0" r="r" b="b"/>
              <a:pathLst>
                <a:path w="445" h="346">
                  <a:moveTo>
                    <a:pt x="0" y="123"/>
                  </a:moveTo>
                  <a:cubicBezTo>
                    <a:pt x="222" y="346"/>
                    <a:pt x="222" y="346"/>
                    <a:pt x="222" y="346"/>
                  </a:cubicBezTo>
                  <a:cubicBezTo>
                    <a:pt x="445" y="123"/>
                    <a:pt x="445" y="123"/>
                    <a:pt x="445" y="123"/>
                  </a:cubicBezTo>
                  <a:cubicBezTo>
                    <a:pt x="322" y="0"/>
                    <a:pt x="123" y="0"/>
                    <a:pt x="0" y="12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/>
                <a:t>01</a:t>
              </a:r>
              <a:endParaRPr dirty="0"/>
            </a:p>
          </p:txBody>
        </p:sp>
        <p:sp>
          <p:nvSpPr>
            <p:cNvPr id="11" name="ïšļíḋe">
              <a:extLst>
                <a:ext uri="{FF2B5EF4-FFF2-40B4-BE49-F238E27FC236}">
                  <a16:creationId xmlns:a16="http://schemas.microsoft.com/office/drawing/2014/main" xmlns="" id="{3136D06C-FF71-4304-9996-87D979258999}"/>
                </a:ext>
              </a:extLst>
            </p:cNvPr>
            <p:cNvSpPr/>
            <p:nvPr/>
          </p:nvSpPr>
          <p:spPr bwMode="auto">
            <a:xfrm>
              <a:off x="7562934" y="3068174"/>
              <a:ext cx="299788" cy="299788"/>
            </a:xfrm>
            <a:custGeom>
              <a:avLst/>
              <a:gdLst/>
              <a:ahLst/>
              <a:cxnLst>
                <a:cxn ang="0">
                  <a:pos x="107" y="67"/>
                </a:cxn>
                <a:cxn ang="0">
                  <a:pos x="114" y="59"/>
                </a:cxn>
                <a:cxn ang="0">
                  <a:pos x="114" y="54"/>
                </a:cxn>
                <a:cxn ang="0">
                  <a:pos x="107" y="47"/>
                </a:cxn>
                <a:cxn ang="0">
                  <a:pos x="106" y="47"/>
                </a:cxn>
                <a:cxn ang="0">
                  <a:pos x="97" y="42"/>
                </a:cxn>
                <a:cxn ang="0">
                  <a:pos x="99" y="29"/>
                </a:cxn>
                <a:cxn ang="0">
                  <a:pos x="99" y="29"/>
                </a:cxn>
                <a:cxn ang="0">
                  <a:pos x="99" y="18"/>
                </a:cxn>
                <a:cxn ang="0">
                  <a:pos x="96" y="15"/>
                </a:cxn>
                <a:cxn ang="0">
                  <a:pos x="85" y="15"/>
                </a:cxn>
                <a:cxn ang="0">
                  <a:pos x="85" y="15"/>
                </a:cxn>
                <a:cxn ang="0">
                  <a:pos x="75" y="18"/>
                </a:cxn>
                <a:cxn ang="0">
                  <a:pos x="67" y="8"/>
                </a:cxn>
                <a:cxn ang="0">
                  <a:pos x="67" y="7"/>
                </a:cxn>
                <a:cxn ang="0">
                  <a:pos x="60" y="0"/>
                </a:cxn>
                <a:cxn ang="0">
                  <a:pos x="55" y="0"/>
                </a:cxn>
                <a:cxn ang="0">
                  <a:pos x="47" y="7"/>
                </a:cxn>
                <a:cxn ang="0">
                  <a:pos x="47" y="8"/>
                </a:cxn>
                <a:cxn ang="0">
                  <a:pos x="43" y="17"/>
                </a:cxn>
                <a:cxn ang="0">
                  <a:pos x="29" y="15"/>
                </a:cxn>
                <a:cxn ang="0">
                  <a:pos x="29" y="15"/>
                </a:cxn>
                <a:cxn ang="0">
                  <a:pos x="18" y="15"/>
                </a:cxn>
                <a:cxn ang="0">
                  <a:pos x="15" y="18"/>
                </a:cxn>
                <a:cxn ang="0">
                  <a:pos x="15" y="29"/>
                </a:cxn>
                <a:cxn ang="0">
                  <a:pos x="15" y="29"/>
                </a:cxn>
                <a:cxn ang="0">
                  <a:pos x="19" y="38"/>
                </a:cxn>
                <a:cxn ang="0">
                  <a:pos x="8" y="47"/>
                </a:cxn>
                <a:cxn ang="0">
                  <a:pos x="8" y="47"/>
                </a:cxn>
                <a:cxn ang="0">
                  <a:pos x="0" y="54"/>
                </a:cxn>
                <a:cxn ang="0">
                  <a:pos x="0" y="59"/>
                </a:cxn>
                <a:cxn ang="0">
                  <a:pos x="8" y="67"/>
                </a:cxn>
                <a:cxn ang="0">
                  <a:pos x="8" y="67"/>
                </a:cxn>
                <a:cxn ang="0">
                  <a:pos x="17" y="71"/>
                </a:cxn>
                <a:cxn ang="0">
                  <a:pos x="15" y="85"/>
                </a:cxn>
                <a:cxn ang="0">
                  <a:pos x="15" y="85"/>
                </a:cxn>
                <a:cxn ang="0">
                  <a:pos x="15" y="95"/>
                </a:cxn>
                <a:cxn ang="0">
                  <a:pos x="18" y="99"/>
                </a:cxn>
                <a:cxn ang="0">
                  <a:pos x="29" y="99"/>
                </a:cxn>
                <a:cxn ang="0">
                  <a:pos x="29" y="99"/>
                </a:cxn>
                <a:cxn ang="0">
                  <a:pos x="39" y="95"/>
                </a:cxn>
                <a:cxn ang="0">
                  <a:pos x="47" y="106"/>
                </a:cxn>
                <a:cxn ang="0">
                  <a:pos x="47" y="106"/>
                </a:cxn>
                <a:cxn ang="0">
                  <a:pos x="55" y="114"/>
                </a:cxn>
                <a:cxn ang="0">
                  <a:pos x="60" y="114"/>
                </a:cxn>
                <a:cxn ang="0">
                  <a:pos x="67" y="106"/>
                </a:cxn>
                <a:cxn ang="0">
                  <a:pos x="67" y="106"/>
                </a:cxn>
                <a:cxn ang="0">
                  <a:pos x="71" y="97"/>
                </a:cxn>
                <a:cxn ang="0">
                  <a:pos x="85" y="99"/>
                </a:cxn>
                <a:cxn ang="0">
                  <a:pos x="85" y="99"/>
                </a:cxn>
                <a:cxn ang="0">
                  <a:pos x="96" y="99"/>
                </a:cxn>
                <a:cxn ang="0">
                  <a:pos x="99" y="95"/>
                </a:cxn>
                <a:cxn ang="0">
                  <a:pos x="99" y="85"/>
                </a:cxn>
                <a:cxn ang="0">
                  <a:pos x="99" y="85"/>
                </a:cxn>
                <a:cxn ang="0">
                  <a:pos x="96" y="75"/>
                </a:cxn>
                <a:cxn ang="0">
                  <a:pos x="106" y="67"/>
                </a:cxn>
                <a:cxn ang="0">
                  <a:pos x="107" y="67"/>
                </a:cxn>
                <a:cxn ang="0">
                  <a:pos x="57" y="85"/>
                </a:cxn>
                <a:cxn ang="0">
                  <a:pos x="29" y="57"/>
                </a:cxn>
                <a:cxn ang="0">
                  <a:pos x="57" y="28"/>
                </a:cxn>
                <a:cxn ang="0">
                  <a:pos x="86" y="57"/>
                </a:cxn>
                <a:cxn ang="0">
                  <a:pos x="57" y="85"/>
                </a:cxn>
              </a:cxnLst>
              <a:rect l="0" t="0" r="r" b="b"/>
              <a:pathLst>
                <a:path w="114" h="114">
                  <a:moveTo>
                    <a:pt x="107" y="67"/>
                  </a:moveTo>
                  <a:cubicBezTo>
                    <a:pt x="111" y="67"/>
                    <a:pt x="114" y="63"/>
                    <a:pt x="114" y="59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0"/>
                    <a:pt x="111" y="47"/>
                    <a:pt x="107" y="47"/>
                  </a:cubicBezTo>
                  <a:cubicBezTo>
                    <a:pt x="106" y="47"/>
                    <a:pt x="106" y="47"/>
                    <a:pt x="106" y="47"/>
                  </a:cubicBezTo>
                  <a:cubicBezTo>
                    <a:pt x="102" y="47"/>
                    <a:pt x="98" y="45"/>
                    <a:pt x="97" y="42"/>
                  </a:cubicBezTo>
                  <a:cubicBezTo>
                    <a:pt x="97" y="40"/>
                    <a:pt x="96" y="32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2" y="26"/>
                    <a:pt x="102" y="21"/>
                    <a:pt x="99" y="18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3" y="12"/>
                    <a:pt x="88" y="12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2" y="18"/>
                    <a:pt x="78" y="19"/>
                    <a:pt x="75" y="18"/>
                  </a:cubicBezTo>
                  <a:cubicBezTo>
                    <a:pt x="73" y="17"/>
                    <a:pt x="67" y="12"/>
                    <a:pt x="67" y="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3"/>
                    <a:pt x="64" y="0"/>
                    <a:pt x="6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1" y="0"/>
                    <a:pt x="47" y="3"/>
                    <a:pt x="47" y="7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12"/>
                    <a:pt x="45" y="16"/>
                    <a:pt x="43" y="17"/>
                  </a:cubicBezTo>
                  <a:cubicBezTo>
                    <a:pt x="40" y="17"/>
                    <a:pt x="32" y="18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6" y="12"/>
                    <a:pt x="21" y="12"/>
                    <a:pt x="18" y="15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2" y="21"/>
                    <a:pt x="12" y="26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8" y="32"/>
                    <a:pt x="20" y="36"/>
                    <a:pt x="19" y="38"/>
                  </a:cubicBezTo>
                  <a:cubicBezTo>
                    <a:pt x="17" y="41"/>
                    <a:pt x="12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3" y="47"/>
                    <a:pt x="0" y="50"/>
                    <a:pt x="0" y="5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3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2" y="67"/>
                    <a:pt x="16" y="69"/>
                    <a:pt x="17" y="71"/>
                  </a:cubicBezTo>
                  <a:cubicBezTo>
                    <a:pt x="18" y="73"/>
                    <a:pt x="18" y="82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2" y="88"/>
                    <a:pt x="12" y="93"/>
                    <a:pt x="15" y="95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21" y="102"/>
                    <a:pt x="26" y="102"/>
                    <a:pt x="29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32" y="96"/>
                    <a:pt x="37" y="94"/>
                    <a:pt x="39" y="95"/>
                  </a:cubicBezTo>
                  <a:cubicBezTo>
                    <a:pt x="41" y="96"/>
                    <a:pt x="47" y="102"/>
                    <a:pt x="47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7" y="110"/>
                    <a:pt x="51" y="114"/>
                    <a:pt x="55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4" y="114"/>
                    <a:pt x="67" y="110"/>
                    <a:pt x="67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7" y="102"/>
                    <a:pt x="69" y="98"/>
                    <a:pt x="71" y="97"/>
                  </a:cubicBezTo>
                  <a:cubicBezTo>
                    <a:pt x="74" y="96"/>
                    <a:pt x="82" y="96"/>
                    <a:pt x="85" y="99"/>
                  </a:cubicBezTo>
                  <a:cubicBezTo>
                    <a:pt x="85" y="99"/>
                    <a:pt x="85" y="99"/>
                    <a:pt x="85" y="99"/>
                  </a:cubicBezTo>
                  <a:cubicBezTo>
                    <a:pt x="88" y="102"/>
                    <a:pt x="93" y="102"/>
                    <a:pt x="96" y="99"/>
                  </a:cubicBezTo>
                  <a:cubicBezTo>
                    <a:pt x="99" y="95"/>
                    <a:pt x="99" y="95"/>
                    <a:pt x="99" y="95"/>
                  </a:cubicBezTo>
                  <a:cubicBezTo>
                    <a:pt x="102" y="93"/>
                    <a:pt x="102" y="88"/>
                    <a:pt x="99" y="85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96" y="82"/>
                    <a:pt x="95" y="77"/>
                    <a:pt x="96" y="75"/>
                  </a:cubicBezTo>
                  <a:cubicBezTo>
                    <a:pt x="97" y="73"/>
                    <a:pt x="102" y="67"/>
                    <a:pt x="106" y="67"/>
                  </a:cubicBezTo>
                  <a:lnTo>
                    <a:pt x="107" y="67"/>
                  </a:lnTo>
                  <a:close/>
                  <a:moveTo>
                    <a:pt x="57" y="85"/>
                  </a:moveTo>
                  <a:cubicBezTo>
                    <a:pt x="41" y="85"/>
                    <a:pt x="29" y="73"/>
                    <a:pt x="29" y="57"/>
                  </a:cubicBezTo>
                  <a:cubicBezTo>
                    <a:pt x="29" y="41"/>
                    <a:pt x="41" y="28"/>
                    <a:pt x="57" y="28"/>
                  </a:cubicBezTo>
                  <a:cubicBezTo>
                    <a:pt x="73" y="28"/>
                    <a:pt x="86" y="41"/>
                    <a:pt x="86" y="57"/>
                  </a:cubicBezTo>
                  <a:cubicBezTo>
                    <a:pt x="86" y="73"/>
                    <a:pt x="73" y="85"/>
                    <a:pt x="57" y="8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íṩ1ïdé">
              <a:extLst>
                <a:ext uri="{FF2B5EF4-FFF2-40B4-BE49-F238E27FC236}">
                  <a16:creationId xmlns:a16="http://schemas.microsoft.com/office/drawing/2014/main" xmlns="" id="{EA95F5C3-93A8-4AD1-BBF8-E4CA3AE48D21}"/>
                </a:ext>
              </a:extLst>
            </p:cNvPr>
            <p:cNvSpPr/>
            <p:nvPr/>
          </p:nvSpPr>
          <p:spPr bwMode="auto">
            <a:xfrm>
              <a:off x="7837739" y="2944927"/>
              <a:ext cx="243161" cy="244827"/>
            </a:xfrm>
            <a:custGeom>
              <a:avLst/>
              <a:gdLst/>
              <a:ahLst/>
              <a:cxnLst>
                <a:cxn ang="0">
                  <a:pos x="87" y="55"/>
                </a:cxn>
                <a:cxn ang="0">
                  <a:pos x="93" y="47"/>
                </a:cxn>
                <a:cxn ang="0">
                  <a:pos x="93" y="46"/>
                </a:cxn>
                <a:cxn ang="0">
                  <a:pos x="87" y="39"/>
                </a:cxn>
                <a:cxn ang="0">
                  <a:pos x="79" y="35"/>
                </a:cxn>
                <a:cxn ang="0">
                  <a:pos x="81" y="24"/>
                </a:cxn>
                <a:cxn ang="0">
                  <a:pos x="80" y="14"/>
                </a:cxn>
                <a:cxn ang="0">
                  <a:pos x="79" y="13"/>
                </a:cxn>
                <a:cxn ang="0">
                  <a:pos x="69" y="12"/>
                </a:cxn>
                <a:cxn ang="0">
                  <a:pos x="62" y="15"/>
                </a:cxn>
                <a:cxn ang="0">
                  <a:pos x="55" y="6"/>
                </a:cxn>
                <a:cxn ang="0">
                  <a:pos x="47" y="0"/>
                </a:cxn>
                <a:cxn ang="0">
                  <a:pos x="46" y="0"/>
                </a:cxn>
                <a:cxn ang="0">
                  <a:pos x="38" y="6"/>
                </a:cxn>
                <a:cxn ang="0">
                  <a:pos x="35" y="14"/>
                </a:cxn>
                <a:cxn ang="0">
                  <a:pos x="24" y="12"/>
                </a:cxn>
                <a:cxn ang="0">
                  <a:pos x="14" y="13"/>
                </a:cxn>
                <a:cxn ang="0">
                  <a:pos x="13" y="14"/>
                </a:cxn>
                <a:cxn ang="0">
                  <a:pos x="12" y="24"/>
                </a:cxn>
                <a:cxn ang="0">
                  <a:pos x="15" y="32"/>
                </a:cxn>
                <a:cxn ang="0">
                  <a:pos x="6" y="39"/>
                </a:cxn>
                <a:cxn ang="0">
                  <a:pos x="0" y="46"/>
                </a:cxn>
                <a:cxn ang="0">
                  <a:pos x="0" y="47"/>
                </a:cxn>
                <a:cxn ang="0">
                  <a:pos x="6" y="55"/>
                </a:cxn>
                <a:cxn ang="0">
                  <a:pos x="14" y="58"/>
                </a:cxn>
                <a:cxn ang="0">
                  <a:pos x="12" y="69"/>
                </a:cxn>
                <a:cxn ang="0">
                  <a:pos x="13" y="79"/>
                </a:cxn>
                <a:cxn ang="0">
                  <a:pos x="14" y="80"/>
                </a:cxn>
                <a:cxn ang="0">
                  <a:pos x="24" y="81"/>
                </a:cxn>
                <a:cxn ang="0">
                  <a:pos x="31" y="78"/>
                </a:cxn>
                <a:cxn ang="0">
                  <a:pos x="38" y="87"/>
                </a:cxn>
                <a:cxn ang="0">
                  <a:pos x="46" y="93"/>
                </a:cxn>
                <a:cxn ang="0">
                  <a:pos x="47" y="93"/>
                </a:cxn>
                <a:cxn ang="0">
                  <a:pos x="55" y="87"/>
                </a:cxn>
                <a:cxn ang="0">
                  <a:pos x="58" y="80"/>
                </a:cxn>
                <a:cxn ang="0">
                  <a:pos x="69" y="81"/>
                </a:cxn>
                <a:cxn ang="0">
                  <a:pos x="79" y="80"/>
                </a:cxn>
                <a:cxn ang="0">
                  <a:pos x="80" y="79"/>
                </a:cxn>
                <a:cxn ang="0">
                  <a:pos x="81" y="69"/>
                </a:cxn>
                <a:cxn ang="0">
                  <a:pos x="78" y="62"/>
                </a:cxn>
                <a:cxn ang="0">
                  <a:pos x="87" y="55"/>
                </a:cxn>
                <a:cxn ang="0">
                  <a:pos x="47" y="70"/>
                </a:cxn>
                <a:cxn ang="0">
                  <a:pos x="23" y="47"/>
                </a:cxn>
                <a:cxn ang="0">
                  <a:pos x="47" y="23"/>
                </a:cxn>
                <a:cxn ang="0">
                  <a:pos x="70" y="47"/>
                </a:cxn>
                <a:cxn ang="0">
                  <a:pos x="47" y="70"/>
                </a:cxn>
              </a:cxnLst>
              <a:rect l="0" t="0" r="r" b="b"/>
              <a:pathLst>
                <a:path w="93" h="93">
                  <a:moveTo>
                    <a:pt x="87" y="55"/>
                  </a:moveTo>
                  <a:cubicBezTo>
                    <a:pt x="90" y="55"/>
                    <a:pt x="93" y="51"/>
                    <a:pt x="93" y="47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3" y="42"/>
                    <a:pt x="90" y="39"/>
                    <a:pt x="87" y="39"/>
                  </a:cubicBezTo>
                  <a:cubicBezTo>
                    <a:pt x="83" y="39"/>
                    <a:pt x="80" y="37"/>
                    <a:pt x="79" y="35"/>
                  </a:cubicBezTo>
                  <a:cubicBezTo>
                    <a:pt x="79" y="33"/>
                    <a:pt x="78" y="26"/>
                    <a:pt x="81" y="24"/>
                  </a:cubicBezTo>
                  <a:cubicBezTo>
                    <a:pt x="83" y="21"/>
                    <a:pt x="83" y="17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6" y="10"/>
                    <a:pt x="72" y="10"/>
                    <a:pt x="69" y="12"/>
                  </a:cubicBezTo>
                  <a:cubicBezTo>
                    <a:pt x="67" y="15"/>
                    <a:pt x="63" y="16"/>
                    <a:pt x="62" y="15"/>
                  </a:cubicBezTo>
                  <a:cubicBezTo>
                    <a:pt x="60" y="14"/>
                    <a:pt x="55" y="10"/>
                    <a:pt x="55" y="6"/>
                  </a:cubicBezTo>
                  <a:cubicBezTo>
                    <a:pt x="55" y="3"/>
                    <a:pt x="51" y="0"/>
                    <a:pt x="4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2" y="0"/>
                    <a:pt x="38" y="3"/>
                    <a:pt x="38" y="6"/>
                  </a:cubicBezTo>
                  <a:cubicBezTo>
                    <a:pt x="38" y="10"/>
                    <a:pt x="37" y="13"/>
                    <a:pt x="35" y="14"/>
                  </a:cubicBezTo>
                  <a:cubicBezTo>
                    <a:pt x="33" y="14"/>
                    <a:pt x="26" y="15"/>
                    <a:pt x="24" y="12"/>
                  </a:cubicBezTo>
                  <a:cubicBezTo>
                    <a:pt x="21" y="10"/>
                    <a:pt x="17" y="10"/>
                    <a:pt x="14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0" y="17"/>
                    <a:pt x="10" y="21"/>
                    <a:pt x="12" y="24"/>
                  </a:cubicBezTo>
                  <a:cubicBezTo>
                    <a:pt x="15" y="26"/>
                    <a:pt x="16" y="30"/>
                    <a:pt x="15" y="32"/>
                  </a:cubicBezTo>
                  <a:cubicBezTo>
                    <a:pt x="14" y="33"/>
                    <a:pt x="10" y="39"/>
                    <a:pt x="6" y="39"/>
                  </a:cubicBezTo>
                  <a:cubicBezTo>
                    <a:pt x="3" y="39"/>
                    <a:pt x="0" y="42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5"/>
                    <a:pt x="6" y="55"/>
                  </a:cubicBezTo>
                  <a:cubicBezTo>
                    <a:pt x="10" y="55"/>
                    <a:pt x="13" y="56"/>
                    <a:pt x="14" y="58"/>
                  </a:cubicBezTo>
                  <a:cubicBezTo>
                    <a:pt x="14" y="60"/>
                    <a:pt x="15" y="67"/>
                    <a:pt x="12" y="69"/>
                  </a:cubicBezTo>
                  <a:cubicBezTo>
                    <a:pt x="10" y="72"/>
                    <a:pt x="10" y="76"/>
                    <a:pt x="13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7" y="83"/>
                    <a:pt x="21" y="83"/>
                    <a:pt x="24" y="81"/>
                  </a:cubicBezTo>
                  <a:cubicBezTo>
                    <a:pt x="26" y="79"/>
                    <a:pt x="30" y="77"/>
                    <a:pt x="31" y="78"/>
                  </a:cubicBezTo>
                  <a:cubicBezTo>
                    <a:pt x="33" y="79"/>
                    <a:pt x="38" y="84"/>
                    <a:pt x="38" y="87"/>
                  </a:cubicBezTo>
                  <a:cubicBezTo>
                    <a:pt x="38" y="91"/>
                    <a:pt x="42" y="93"/>
                    <a:pt x="46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51" y="93"/>
                    <a:pt x="55" y="91"/>
                    <a:pt x="55" y="87"/>
                  </a:cubicBezTo>
                  <a:cubicBezTo>
                    <a:pt x="55" y="84"/>
                    <a:pt x="56" y="80"/>
                    <a:pt x="58" y="80"/>
                  </a:cubicBezTo>
                  <a:cubicBezTo>
                    <a:pt x="60" y="79"/>
                    <a:pt x="67" y="79"/>
                    <a:pt x="69" y="81"/>
                  </a:cubicBezTo>
                  <a:cubicBezTo>
                    <a:pt x="72" y="83"/>
                    <a:pt x="76" y="83"/>
                    <a:pt x="79" y="80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3" y="76"/>
                    <a:pt x="83" y="72"/>
                    <a:pt x="81" y="69"/>
                  </a:cubicBezTo>
                  <a:cubicBezTo>
                    <a:pt x="78" y="67"/>
                    <a:pt x="77" y="64"/>
                    <a:pt x="78" y="62"/>
                  </a:cubicBezTo>
                  <a:cubicBezTo>
                    <a:pt x="79" y="60"/>
                    <a:pt x="83" y="55"/>
                    <a:pt x="87" y="55"/>
                  </a:cubicBezTo>
                  <a:close/>
                  <a:moveTo>
                    <a:pt x="47" y="70"/>
                  </a:moveTo>
                  <a:cubicBezTo>
                    <a:pt x="34" y="70"/>
                    <a:pt x="23" y="60"/>
                    <a:pt x="23" y="47"/>
                  </a:cubicBezTo>
                  <a:cubicBezTo>
                    <a:pt x="23" y="34"/>
                    <a:pt x="34" y="23"/>
                    <a:pt x="47" y="23"/>
                  </a:cubicBezTo>
                  <a:cubicBezTo>
                    <a:pt x="59" y="23"/>
                    <a:pt x="70" y="34"/>
                    <a:pt x="70" y="47"/>
                  </a:cubicBezTo>
                  <a:cubicBezTo>
                    <a:pt x="70" y="60"/>
                    <a:pt x="59" y="70"/>
                    <a:pt x="47" y="7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" name="îśḷîdè">
              <a:extLst>
                <a:ext uri="{FF2B5EF4-FFF2-40B4-BE49-F238E27FC236}">
                  <a16:creationId xmlns:a16="http://schemas.microsoft.com/office/drawing/2014/main" xmlns="" id="{A283ABBC-B48F-4CBC-BC61-4DD21AEDD8BE}"/>
                </a:ext>
              </a:extLst>
            </p:cNvPr>
            <p:cNvSpPr/>
            <p:nvPr/>
          </p:nvSpPr>
          <p:spPr bwMode="auto">
            <a:xfrm>
              <a:off x="7862722" y="3218068"/>
              <a:ext cx="191531" cy="189866"/>
            </a:xfrm>
            <a:custGeom>
              <a:avLst/>
              <a:gdLst/>
              <a:ahLst/>
              <a:cxnLst>
                <a:cxn ang="0">
                  <a:pos x="68" y="42"/>
                </a:cxn>
                <a:cxn ang="0">
                  <a:pos x="73" y="36"/>
                </a:cxn>
                <a:cxn ang="0">
                  <a:pos x="68" y="30"/>
                </a:cxn>
                <a:cxn ang="0">
                  <a:pos x="62" y="27"/>
                </a:cxn>
                <a:cxn ang="0">
                  <a:pos x="63" y="18"/>
                </a:cxn>
                <a:cxn ang="0">
                  <a:pos x="62" y="10"/>
                </a:cxn>
                <a:cxn ang="0">
                  <a:pos x="54" y="9"/>
                </a:cxn>
                <a:cxn ang="0">
                  <a:pos x="48" y="12"/>
                </a:cxn>
                <a:cxn ang="0">
                  <a:pos x="43" y="5"/>
                </a:cxn>
                <a:cxn ang="0">
                  <a:pos x="37" y="0"/>
                </a:cxn>
                <a:cxn ang="0">
                  <a:pos x="30" y="5"/>
                </a:cxn>
                <a:cxn ang="0">
                  <a:pos x="27" y="11"/>
                </a:cxn>
                <a:cxn ang="0">
                  <a:pos x="19" y="9"/>
                </a:cxn>
                <a:cxn ang="0">
                  <a:pos x="11" y="10"/>
                </a:cxn>
                <a:cxn ang="0">
                  <a:pos x="10" y="18"/>
                </a:cxn>
                <a:cxn ang="0">
                  <a:pos x="12" y="24"/>
                </a:cxn>
                <a:cxn ang="0">
                  <a:pos x="5" y="30"/>
                </a:cxn>
                <a:cxn ang="0">
                  <a:pos x="0" y="36"/>
                </a:cxn>
                <a:cxn ang="0">
                  <a:pos x="5" y="42"/>
                </a:cxn>
                <a:cxn ang="0">
                  <a:pos x="11" y="45"/>
                </a:cxn>
                <a:cxn ang="0">
                  <a:pos x="10" y="54"/>
                </a:cxn>
                <a:cxn ang="0">
                  <a:pos x="11" y="62"/>
                </a:cxn>
                <a:cxn ang="0">
                  <a:pos x="19" y="63"/>
                </a:cxn>
                <a:cxn ang="0">
                  <a:pos x="25" y="61"/>
                </a:cxn>
                <a:cxn ang="0">
                  <a:pos x="30" y="68"/>
                </a:cxn>
                <a:cxn ang="0">
                  <a:pos x="37" y="72"/>
                </a:cxn>
                <a:cxn ang="0">
                  <a:pos x="43" y="68"/>
                </a:cxn>
                <a:cxn ang="0">
                  <a:pos x="46" y="62"/>
                </a:cxn>
                <a:cxn ang="0">
                  <a:pos x="54" y="63"/>
                </a:cxn>
                <a:cxn ang="0">
                  <a:pos x="62" y="62"/>
                </a:cxn>
                <a:cxn ang="0">
                  <a:pos x="63" y="54"/>
                </a:cxn>
                <a:cxn ang="0">
                  <a:pos x="61" y="48"/>
                </a:cxn>
                <a:cxn ang="0">
                  <a:pos x="68" y="42"/>
                </a:cxn>
                <a:cxn ang="0">
                  <a:pos x="37" y="54"/>
                </a:cxn>
                <a:cxn ang="0">
                  <a:pos x="18" y="36"/>
                </a:cxn>
                <a:cxn ang="0">
                  <a:pos x="37" y="18"/>
                </a:cxn>
                <a:cxn ang="0">
                  <a:pos x="55" y="36"/>
                </a:cxn>
                <a:cxn ang="0">
                  <a:pos x="37" y="54"/>
                </a:cxn>
              </a:cxnLst>
              <a:rect l="0" t="0" r="r" b="b"/>
              <a:pathLst>
                <a:path w="73" h="72">
                  <a:moveTo>
                    <a:pt x="68" y="42"/>
                  </a:moveTo>
                  <a:cubicBezTo>
                    <a:pt x="71" y="42"/>
                    <a:pt x="73" y="40"/>
                    <a:pt x="73" y="36"/>
                  </a:cubicBezTo>
                  <a:cubicBezTo>
                    <a:pt x="73" y="33"/>
                    <a:pt x="71" y="30"/>
                    <a:pt x="68" y="30"/>
                  </a:cubicBezTo>
                  <a:cubicBezTo>
                    <a:pt x="65" y="30"/>
                    <a:pt x="63" y="29"/>
                    <a:pt x="62" y="27"/>
                  </a:cubicBezTo>
                  <a:cubicBezTo>
                    <a:pt x="62" y="26"/>
                    <a:pt x="61" y="20"/>
                    <a:pt x="63" y="18"/>
                  </a:cubicBezTo>
                  <a:cubicBezTo>
                    <a:pt x="65" y="16"/>
                    <a:pt x="65" y="13"/>
                    <a:pt x="62" y="10"/>
                  </a:cubicBezTo>
                  <a:cubicBezTo>
                    <a:pt x="60" y="8"/>
                    <a:pt x="56" y="7"/>
                    <a:pt x="54" y="9"/>
                  </a:cubicBezTo>
                  <a:cubicBezTo>
                    <a:pt x="52" y="11"/>
                    <a:pt x="50" y="12"/>
                    <a:pt x="48" y="12"/>
                  </a:cubicBezTo>
                  <a:cubicBezTo>
                    <a:pt x="47" y="11"/>
                    <a:pt x="43" y="7"/>
                    <a:pt x="43" y="5"/>
                  </a:cubicBezTo>
                  <a:cubicBezTo>
                    <a:pt x="43" y="2"/>
                    <a:pt x="40" y="0"/>
                    <a:pt x="37" y="0"/>
                  </a:cubicBezTo>
                  <a:cubicBezTo>
                    <a:pt x="33" y="0"/>
                    <a:pt x="30" y="2"/>
                    <a:pt x="30" y="5"/>
                  </a:cubicBezTo>
                  <a:cubicBezTo>
                    <a:pt x="30" y="7"/>
                    <a:pt x="29" y="10"/>
                    <a:pt x="27" y="11"/>
                  </a:cubicBezTo>
                  <a:cubicBezTo>
                    <a:pt x="26" y="11"/>
                    <a:pt x="21" y="11"/>
                    <a:pt x="19" y="9"/>
                  </a:cubicBezTo>
                  <a:cubicBezTo>
                    <a:pt x="17" y="7"/>
                    <a:pt x="13" y="8"/>
                    <a:pt x="11" y="10"/>
                  </a:cubicBezTo>
                  <a:cubicBezTo>
                    <a:pt x="8" y="13"/>
                    <a:pt x="8" y="16"/>
                    <a:pt x="10" y="18"/>
                  </a:cubicBezTo>
                  <a:cubicBezTo>
                    <a:pt x="12" y="20"/>
                    <a:pt x="13" y="23"/>
                    <a:pt x="12" y="24"/>
                  </a:cubicBezTo>
                  <a:cubicBezTo>
                    <a:pt x="11" y="26"/>
                    <a:pt x="8" y="30"/>
                    <a:pt x="5" y="30"/>
                  </a:cubicBezTo>
                  <a:cubicBezTo>
                    <a:pt x="2" y="30"/>
                    <a:pt x="0" y="33"/>
                    <a:pt x="0" y="36"/>
                  </a:cubicBezTo>
                  <a:cubicBezTo>
                    <a:pt x="0" y="40"/>
                    <a:pt x="2" y="42"/>
                    <a:pt x="5" y="42"/>
                  </a:cubicBezTo>
                  <a:cubicBezTo>
                    <a:pt x="8" y="42"/>
                    <a:pt x="10" y="44"/>
                    <a:pt x="11" y="45"/>
                  </a:cubicBezTo>
                  <a:cubicBezTo>
                    <a:pt x="11" y="47"/>
                    <a:pt x="12" y="52"/>
                    <a:pt x="10" y="54"/>
                  </a:cubicBezTo>
                  <a:cubicBezTo>
                    <a:pt x="8" y="56"/>
                    <a:pt x="8" y="59"/>
                    <a:pt x="11" y="62"/>
                  </a:cubicBezTo>
                  <a:cubicBezTo>
                    <a:pt x="13" y="64"/>
                    <a:pt x="17" y="65"/>
                    <a:pt x="19" y="63"/>
                  </a:cubicBezTo>
                  <a:cubicBezTo>
                    <a:pt x="21" y="61"/>
                    <a:pt x="23" y="60"/>
                    <a:pt x="25" y="61"/>
                  </a:cubicBezTo>
                  <a:cubicBezTo>
                    <a:pt x="26" y="61"/>
                    <a:pt x="30" y="65"/>
                    <a:pt x="30" y="68"/>
                  </a:cubicBezTo>
                  <a:cubicBezTo>
                    <a:pt x="30" y="70"/>
                    <a:pt x="33" y="72"/>
                    <a:pt x="37" y="72"/>
                  </a:cubicBezTo>
                  <a:cubicBezTo>
                    <a:pt x="40" y="72"/>
                    <a:pt x="43" y="70"/>
                    <a:pt x="43" y="68"/>
                  </a:cubicBezTo>
                  <a:cubicBezTo>
                    <a:pt x="43" y="65"/>
                    <a:pt x="44" y="62"/>
                    <a:pt x="46" y="62"/>
                  </a:cubicBezTo>
                  <a:cubicBezTo>
                    <a:pt x="47" y="61"/>
                    <a:pt x="52" y="61"/>
                    <a:pt x="54" y="63"/>
                  </a:cubicBezTo>
                  <a:cubicBezTo>
                    <a:pt x="56" y="65"/>
                    <a:pt x="60" y="64"/>
                    <a:pt x="62" y="62"/>
                  </a:cubicBezTo>
                  <a:cubicBezTo>
                    <a:pt x="65" y="59"/>
                    <a:pt x="65" y="56"/>
                    <a:pt x="63" y="54"/>
                  </a:cubicBezTo>
                  <a:cubicBezTo>
                    <a:pt x="61" y="52"/>
                    <a:pt x="60" y="49"/>
                    <a:pt x="61" y="48"/>
                  </a:cubicBezTo>
                  <a:cubicBezTo>
                    <a:pt x="62" y="46"/>
                    <a:pt x="65" y="42"/>
                    <a:pt x="68" y="42"/>
                  </a:cubicBezTo>
                  <a:close/>
                  <a:moveTo>
                    <a:pt x="37" y="54"/>
                  </a:moveTo>
                  <a:cubicBezTo>
                    <a:pt x="26" y="54"/>
                    <a:pt x="18" y="46"/>
                    <a:pt x="18" y="36"/>
                  </a:cubicBezTo>
                  <a:cubicBezTo>
                    <a:pt x="18" y="26"/>
                    <a:pt x="26" y="18"/>
                    <a:pt x="37" y="18"/>
                  </a:cubicBezTo>
                  <a:cubicBezTo>
                    <a:pt x="47" y="18"/>
                    <a:pt x="55" y="26"/>
                    <a:pt x="55" y="36"/>
                  </a:cubicBezTo>
                  <a:cubicBezTo>
                    <a:pt x="55" y="46"/>
                    <a:pt x="47" y="54"/>
                    <a:pt x="37" y="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" name="ïS1iḑè">
              <a:extLst>
                <a:ext uri="{FF2B5EF4-FFF2-40B4-BE49-F238E27FC236}">
                  <a16:creationId xmlns:a16="http://schemas.microsoft.com/office/drawing/2014/main" xmlns="" id="{8CDCBC0F-59F0-4924-BFE1-D657A3DDBBF2}"/>
                </a:ext>
              </a:extLst>
            </p:cNvPr>
            <p:cNvSpPr/>
            <p:nvPr/>
          </p:nvSpPr>
          <p:spPr bwMode="auto">
            <a:xfrm>
              <a:off x="7844401" y="2953255"/>
              <a:ext cx="244827" cy="244827"/>
            </a:xfrm>
            <a:custGeom>
              <a:avLst/>
              <a:gdLst/>
              <a:ahLst/>
              <a:cxnLst>
                <a:cxn ang="0">
                  <a:pos x="87" y="54"/>
                </a:cxn>
                <a:cxn ang="0">
                  <a:pos x="93" y="47"/>
                </a:cxn>
                <a:cxn ang="0">
                  <a:pos x="93" y="46"/>
                </a:cxn>
                <a:cxn ang="0">
                  <a:pos x="87" y="38"/>
                </a:cxn>
                <a:cxn ang="0">
                  <a:pos x="79" y="35"/>
                </a:cxn>
                <a:cxn ang="0">
                  <a:pos x="81" y="24"/>
                </a:cxn>
                <a:cxn ang="0">
                  <a:pos x="80" y="14"/>
                </a:cxn>
                <a:cxn ang="0">
                  <a:pos x="79" y="13"/>
                </a:cxn>
                <a:cxn ang="0">
                  <a:pos x="69" y="12"/>
                </a:cxn>
                <a:cxn ang="0">
                  <a:pos x="61" y="15"/>
                </a:cxn>
                <a:cxn ang="0">
                  <a:pos x="54" y="6"/>
                </a:cxn>
                <a:cxn ang="0">
                  <a:pos x="47" y="0"/>
                </a:cxn>
                <a:cxn ang="0">
                  <a:pos x="46" y="0"/>
                </a:cxn>
                <a:cxn ang="0">
                  <a:pos x="38" y="6"/>
                </a:cxn>
                <a:cxn ang="0">
                  <a:pos x="35" y="13"/>
                </a:cxn>
                <a:cxn ang="0">
                  <a:pos x="24" y="12"/>
                </a:cxn>
                <a:cxn ang="0">
                  <a:pos x="14" y="13"/>
                </a:cxn>
                <a:cxn ang="0">
                  <a:pos x="13" y="14"/>
                </a:cxn>
                <a:cxn ang="0">
                  <a:pos x="12" y="24"/>
                </a:cxn>
                <a:cxn ang="0">
                  <a:pos x="15" y="31"/>
                </a:cxn>
                <a:cxn ang="0">
                  <a:pos x="6" y="38"/>
                </a:cxn>
                <a:cxn ang="0">
                  <a:pos x="0" y="46"/>
                </a:cxn>
                <a:cxn ang="0">
                  <a:pos x="0" y="47"/>
                </a:cxn>
                <a:cxn ang="0">
                  <a:pos x="6" y="54"/>
                </a:cxn>
                <a:cxn ang="0">
                  <a:pos x="13" y="58"/>
                </a:cxn>
                <a:cxn ang="0">
                  <a:pos x="12" y="69"/>
                </a:cxn>
                <a:cxn ang="0">
                  <a:pos x="13" y="79"/>
                </a:cxn>
                <a:cxn ang="0">
                  <a:pos x="14" y="80"/>
                </a:cxn>
                <a:cxn ang="0">
                  <a:pos x="24" y="81"/>
                </a:cxn>
                <a:cxn ang="0">
                  <a:pos x="31" y="78"/>
                </a:cxn>
                <a:cxn ang="0">
                  <a:pos x="38" y="87"/>
                </a:cxn>
                <a:cxn ang="0">
                  <a:pos x="46" y="93"/>
                </a:cxn>
                <a:cxn ang="0">
                  <a:pos x="47" y="93"/>
                </a:cxn>
                <a:cxn ang="0">
                  <a:pos x="54" y="87"/>
                </a:cxn>
                <a:cxn ang="0">
                  <a:pos x="58" y="79"/>
                </a:cxn>
                <a:cxn ang="0">
                  <a:pos x="69" y="81"/>
                </a:cxn>
                <a:cxn ang="0">
                  <a:pos x="79" y="80"/>
                </a:cxn>
                <a:cxn ang="0">
                  <a:pos x="80" y="79"/>
                </a:cxn>
                <a:cxn ang="0">
                  <a:pos x="81" y="69"/>
                </a:cxn>
                <a:cxn ang="0">
                  <a:pos x="78" y="61"/>
                </a:cxn>
                <a:cxn ang="0">
                  <a:pos x="87" y="54"/>
                </a:cxn>
                <a:cxn ang="0">
                  <a:pos x="46" y="70"/>
                </a:cxn>
                <a:cxn ang="0">
                  <a:pos x="23" y="46"/>
                </a:cxn>
                <a:cxn ang="0">
                  <a:pos x="46" y="23"/>
                </a:cxn>
                <a:cxn ang="0">
                  <a:pos x="70" y="46"/>
                </a:cxn>
                <a:cxn ang="0">
                  <a:pos x="46" y="70"/>
                </a:cxn>
              </a:cxnLst>
              <a:rect l="0" t="0" r="r" b="b"/>
              <a:pathLst>
                <a:path w="93" h="93">
                  <a:moveTo>
                    <a:pt x="87" y="54"/>
                  </a:moveTo>
                  <a:cubicBezTo>
                    <a:pt x="90" y="54"/>
                    <a:pt x="93" y="51"/>
                    <a:pt x="93" y="47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3" y="42"/>
                    <a:pt x="90" y="38"/>
                    <a:pt x="87" y="38"/>
                  </a:cubicBezTo>
                  <a:cubicBezTo>
                    <a:pt x="83" y="38"/>
                    <a:pt x="80" y="37"/>
                    <a:pt x="79" y="35"/>
                  </a:cubicBezTo>
                  <a:cubicBezTo>
                    <a:pt x="79" y="33"/>
                    <a:pt x="78" y="26"/>
                    <a:pt x="81" y="24"/>
                  </a:cubicBezTo>
                  <a:cubicBezTo>
                    <a:pt x="83" y="21"/>
                    <a:pt x="83" y="17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6" y="10"/>
                    <a:pt x="72" y="10"/>
                    <a:pt x="69" y="12"/>
                  </a:cubicBezTo>
                  <a:cubicBezTo>
                    <a:pt x="67" y="14"/>
                    <a:pt x="63" y="16"/>
                    <a:pt x="61" y="15"/>
                  </a:cubicBezTo>
                  <a:cubicBezTo>
                    <a:pt x="60" y="14"/>
                    <a:pt x="54" y="9"/>
                    <a:pt x="54" y="6"/>
                  </a:cubicBezTo>
                  <a:cubicBezTo>
                    <a:pt x="54" y="2"/>
                    <a:pt x="51" y="0"/>
                    <a:pt x="4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2" y="0"/>
                    <a:pt x="38" y="2"/>
                    <a:pt x="38" y="6"/>
                  </a:cubicBezTo>
                  <a:cubicBezTo>
                    <a:pt x="38" y="9"/>
                    <a:pt x="37" y="13"/>
                    <a:pt x="35" y="13"/>
                  </a:cubicBezTo>
                  <a:cubicBezTo>
                    <a:pt x="33" y="14"/>
                    <a:pt x="26" y="14"/>
                    <a:pt x="24" y="12"/>
                  </a:cubicBezTo>
                  <a:cubicBezTo>
                    <a:pt x="21" y="10"/>
                    <a:pt x="17" y="10"/>
                    <a:pt x="14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0" y="17"/>
                    <a:pt x="9" y="21"/>
                    <a:pt x="12" y="24"/>
                  </a:cubicBezTo>
                  <a:cubicBezTo>
                    <a:pt x="14" y="26"/>
                    <a:pt x="16" y="29"/>
                    <a:pt x="15" y="31"/>
                  </a:cubicBezTo>
                  <a:cubicBezTo>
                    <a:pt x="14" y="33"/>
                    <a:pt x="9" y="38"/>
                    <a:pt x="6" y="38"/>
                  </a:cubicBezTo>
                  <a:cubicBezTo>
                    <a:pt x="2" y="38"/>
                    <a:pt x="0" y="42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4"/>
                    <a:pt x="6" y="54"/>
                  </a:cubicBezTo>
                  <a:cubicBezTo>
                    <a:pt x="9" y="54"/>
                    <a:pt x="13" y="56"/>
                    <a:pt x="13" y="58"/>
                  </a:cubicBezTo>
                  <a:cubicBezTo>
                    <a:pt x="14" y="60"/>
                    <a:pt x="14" y="67"/>
                    <a:pt x="12" y="69"/>
                  </a:cubicBezTo>
                  <a:cubicBezTo>
                    <a:pt x="9" y="72"/>
                    <a:pt x="10" y="76"/>
                    <a:pt x="13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7" y="83"/>
                    <a:pt x="21" y="83"/>
                    <a:pt x="24" y="81"/>
                  </a:cubicBezTo>
                  <a:cubicBezTo>
                    <a:pt x="26" y="78"/>
                    <a:pt x="29" y="77"/>
                    <a:pt x="31" y="78"/>
                  </a:cubicBezTo>
                  <a:cubicBezTo>
                    <a:pt x="33" y="79"/>
                    <a:pt x="38" y="83"/>
                    <a:pt x="38" y="87"/>
                  </a:cubicBezTo>
                  <a:cubicBezTo>
                    <a:pt x="38" y="90"/>
                    <a:pt x="42" y="93"/>
                    <a:pt x="46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51" y="93"/>
                    <a:pt x="54" y="90"/>
                    <a:pt x="54" y="87"/>
                  </a:cubicBezTo>
                  <a:cubicBezTo>
                    <a:pt x="54" y="83"/>
                    <a:pt x="56" y="80"/>
                    <a:pt x="58" y="79"/>
                  </a:cubicBezTo>
                  <a:cubicBezTo>
                    <a:pt x="60" y="79"/>
                    <a:pt x="67" y="78"/>
                    <a:pt x="69" y="81"/>
                  </a:cubicBezTo>
                  <a:cubicBezTo>
                    <a:pt x="72" y="83"/>
                    <a:pt x="76" y="83"/>
                    <a:pt x="79" y="80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3" y="76"/>
                    <a:pt x="83" y="72"/>
                    <a:pt x="81" y="69"/>
                  </a:cubicBezTo>
                  <a:cubicBezTo>
                    <a:pt x="78" y="67"/>
                    <a:pt x="77" y="63"/>
                    <a:pt x="78" y="61"/>
                  </a:cubicBezTo>
                  <a:cubicBezTo>
                    <a:pt x="79" y="60"/>
                    <a:pt x="83" y="54"/>
                    <a:pt x="87" y="54"/>
                  </a:cubicBezTo>
                  <a:close/>
                  <a:moveTo>
                    <a:pt x="46" y="70"/>
                  </a:moveTo>
                  <a:cubicBezTo>
                    <a:pt x="33" y="70"/>
                    <a:pt x="23" y="59"/>
                    <a:pt x="23" y="46"/>
                  </a:cubicBezTo>
                  <a:cubicBezTo>
                    <a:pt x="23" y="33"/>
                    <a:pt x="33" y="23"/>
                    <a:pt x="46" y="23"/>
                  </a:cubicBezTo>
                  <a:cubicBezTo>
                    <a:pt x="59" y="23"/>
                    <a:pt x="70" y="33"/>
                    <a:pt x="70" y="46"/>
                  </a:cubicBezTo>
                  <a:cubicBezTo>
                    <a:pt x="70" y="59"/>
                    <a:pt x="59" y="70"/>
                    <a:pt x="46" y="7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ïṧļïḍê">
              <a:extLst>
                <a:ext uri="{FF2B5EF4-FFF2-40B4-BE49-F238E27FC236}">
                  <a16:creationId xmlns:a16="http://schemas.microsoft.com/office/drawing/2014/main" xmlns="" id="{6538E464-91F6-4C2A-85B4-7DC09110C4D5}"/>
                </a:ext>
              </a:extLst>
            </p:cNvPr>
            <p:cNvSpPr/>
            <p:nvPr/>
          </p:nvSpPr>
          <p:spPr bwMode="auto">
            <a:xfrm>
              <a:off x="7871049" y="3223064"/>
              <a:ext cx="191531" cy="193197"/>
            </a:xfrm>
            <a:custGeom>
              <a:avLst/>
              <a:gdLst/>
              <a:ahLst/>
              <a:cxnLst>
                <a:cxn ang="0">
                  <a:pos x="68" y="43"/>
                </a:cxn>
                <a:cxn ang="0">
                  <a:pos x="73" y="37"/>
                </a:cxn>
                <a:cxn ang="0">
                  <a:pos x="68" y="30"/>
                </a:cxn>
                <a:cxn ang="0">
                  <a:pos x="62" y="28"/>
                </a:cxn>
                <a:cxn ang="0">
                  <a:pos x="63" y="19"/>
                </a:cxn>
                <a:cxn ang="0">
                  <a:pos x="62" y="11"/>
                </a:cxn>
                <a:cxn ang="0">
                  <a:pos x="54" y="10"/>
                </a:cxn>
                <a:cxn ang="0">
                  <a:pos x="48" y="12"/>
                </a:cxn>
                <a:cxn ang="0">
                  <a:pos x="43" y="5"/>
                </a:cxn>
                <a:cxn ang="0">
                  <a:pos x="36" y="0"/>
                </a:cxn>
                <a:cxn ang="0">
                  <a:pos x="30" y="5"/>
                </a:cxn>
                <a:cxn ang="0">
                  <a:pos x="27" y="11"/>
                </a:cxn>
                <a:cxn ang="0">
                  <a:pos x="19" y="10"/>
                </a:cxn>
                <a:cxn ang="0">
                  <a:pos x="11" y="11"/>
                </a:cxn>
                <a:cxn ang="0">
                  <a:pos x="10" y="19"/>
                </a:cxn>
                <a:cxn ang="0">
                  <a:pos x="12" y="25"/>
                </a:cxn>
                <a:cxn ang="0">
                  <a:pos x="5" y="30"/>
                </a:cxn>
                <a:cxn ang="0">
                  <a:pos x="0" y="37"/>
                </a:cxn>
                <a:cxn ang="0">
                  <a:pos x="5" y="43"/>
                </a:cxn>
                <a:cxn ang="0">
                  <a:pos x="11" y="46"/>
                </a:cxn>
                <a:cxn ang="0">
                  <a:pos x="10" y="54"/>
                </a:cxn>
                <a:cxn ang="0">
                  <a:pos x="11" y="62"/>
                </a:cxn>
                <a:cxn ang="0">
                  <a:pos x="19" y="63"/>
                </a:cxn>
                <a:cxn ang="0">
                  <a:pos x="25" y="61"/>
                </a:cxn>
                <a:cxn ang="0">
                  <a:pos x="30" y="68"/>
                </a:cxn>
                <a:cxn ang="0">
                  <a:pos x="36" y="73"/>
                </a:cxn>
                <a:cxn ang="0">
                  <a:pos x="43" y="68"/>
                </a:cxn>
                <a:cxn ang="0">
                  <a:pos x="45" y="62"/>
                </a:cxn>
                <a:cxn ang="0">
                  <a:pos x="54" y="63"/>
                </a:cxn>
                <a:cxn ang="0">
                  <a:pos x="62" y="62"/>
                </a:cxn>
                <a:cxn ang="0">
                  <a:pos x="63" y="54"/>
                </a:cxn>
                <a:cxn ang="0">
                  <a:pos x="61" y="48"/>
                </a:cxn>
                <a:cxn ang="0">
                  <a:pos x="68" y="43"/>
                </a:cxn>
                <a:cxn ang="0">
                  <a:pos x="36" y="55"/>
                </a:cxn>
                <a:cxn ang="0">
                  <a:pos x="18" y="37"/>
                </a:cxn>
                <a:cxn ang="0">
                  <a:pos x="36" y="19"/>
                </a:cxn>
                <a:cxn ang="0">
                  <a:pos x="54" y="37"/>
                </a:cxn>
                <a:cxn ang="0">
                  <a:pos x="36" y="55"/>
                </a:cxn>
              </a:cxnLst>
              <a:rect l="0" t="0" r="r" b="b"/>
              <a:pathLst>
                <a:path w="73" h="73">
                  <a:moveTo>
                    <a:pt x="68" y="43"/>
                  </a:moveTo>
                  <a:cubicBezTo>
                    <a:pt x="70" y="43"/>
                    <a:pt x="73" y="40"/>
                    <a:pt x="73" y="37"/>
                  </a:cubicBezTo>
                  <a:cubicBezTo>
                    <a:pt x="73" y="33"/>
                    <a:pt x="70" y="30"/>
                    <a:pt x="68" y="30"/>
                  </a:cubicBezTo>
                  <a:cubicBezTo>
                    <a:pt x="65" y="30"/>
                    <a:pt x="62" y="29"/>
                    <a:pt x="62" y="28"/>
                  </a:cubicBezTo>
                  <a:cubicBezTo>
                    <a:pt x="61" y="26"/>
                    <a:pt x="61" y="21"/>
                    <a:pt x="63" y="19"/>
                  </a:cubicBezTo>
                  <a:cubicBezTo>
                    <a:pt x="65" y="17"/>
                    <a:pt x="64" y="14"/>
                    <a:pt x="62" y="11"/>
                  </a:cubicBezTo>
                  <a:cubicBezTo>
                    <a:pt x="60" y="9"/>
                    <a:pt x="56" y="8"/>
                    <a:pt x="54" y="10"/>
                  </a:cubicBezTo>
                  <a:cubicBezTo>
                    <a:pt x="52" y="12"/>
                    <a:pt x="49" y="13"/>
                    <a:pt x="48" y="12"/>
                  </a:cubicBezTo>
                  <a:cubicBezTo>
                    <a:pt x="47" y="12"/>
                    <a:pt x="43" y="8"/>
                    <a:pt x="43" y="5"/>
                  </a:cubicBezTo>
                  <a:cubicBezTo>
                    <a:pt x="43" y="3"/>
                    <a:pt x="40" y="0"/>
                    <a:pt x="36" y="0"/>
                  </a:cubicBezTo>
                  <a:cubicBezTo>
                    <a:pt x="33" y="0"/>
                    <a:pt x="30" y="3"/>
                    <a:pt x="30" y="5"/>
                  </a:cubicBezTo>
                  <a:cubicBezTo>
                    <a:pt x="30" y="8"/>
                    <a:pt x="29" y="11"/>
                    <a:pt x="27" y="11"/>
                  </a:cubicBezTo>
                  <a:cubicBezTo>
                    <a:pt x="26" y="12"/>
                    <a:pt x="20" y="12"/>
                    <a:pt x="19" y="10"/>
                  </a:cubicBezTo>
                  <a:cubicBezTo>
                    <a:pt x="17" y="8"/>
                    <a:pt x="13" y="9"/>
                    <a:pt x="11" y="11"/>
                  </a:cubicBezTo>
                  <a:cubicBezTo>
                    <a:pt x="8" y="14"/>
                    <a:pt x="8" y="17"/>
                    <a:pt x="10" y="19"/>
                  </a:cubicBezTo>
                  <a:cubicBezTo>
                    <a:pt x="11" y="21"/>
                    <a:pt x="12" y="24"/>
                    <a:pt x="12" y="25"/>
                  </a:cubicBezTo>
                  <a:cubicBezTo>
                    <a:pt x="11" y="26"/>
                    <a:pt x="8" y="30"/>
                    <a:pt x="5" y="30"/>
                  </a:cubicBezTo>
                  <a:cubicBezTo>
                    <a:pt x="2" y="30"/>
                    <a:pt x="0" y="33"/>
                    <a:pt x="0" y="37"/>
                  </a:cubicBezTo>
                  <a:cubicBezTo>
                    <a:pt x="0" y="40"/>
                    <a:pt x="2" y="43"/>
                    <a:pt x="5" y="43"/>
                  </a:cubicBezTo>
                  <a:cubicBezTo>
                    <a:pt x="8" y="43"/>
                    <a:pt x="10" y="44"/>
                    <a:pt x="11" y="46"/>
                  </a:cubicBezTo>
                  <a:cubicBezTo>
                    <a:pt x="11" y="47"/>
                    <a:pt x="11" y="53"/>
                    <a:pt x="10" y="54"/>
                  </a:cubicBezTo>
                  <a:cubicBezTo>
                    <a:pt x="8" y="56"/>
                    <a:pt x="8" y="60"/>
                    <a:pt x="11" y="62"/>
                  </a:cubicBezTo>
                  <a:cubicBezTo>
                    <a:pt x="13" y="65"/>
                    <a:pt x="17" y="65"/>
                    <a:pt x="19" y="63"/>
                  </a:cubicBezTo>
                  <a:cubicBezTo>
                    <a:pt x="20" y="62"/>
                    <a:pt x="23" y="61"/>
                    <a:pt x="25" y="61"/>
                  </a:cubicBezTo>
                  <a:cubicBezTo>
                    <a:pt x="26" y="62"/>
                    <a:pt x="30" y="65"/>
                    <a:pt x="30" y="68"/>
                  </a:cubicBezTo>
                  <a:cubicBezTo>
                    <a:pt x="30" y="71"/>
                    <a:pt x="33" y="73"/>
                    <a:pt x="36" y="73"/>
                  </a:cubicBezTo>
                  <a:cubicBezTo>
                    <a:pt x="40" y="73"/>
                    <a:pt x="43" y="71"/>
                    <a:pt x="43" y="68"/>
                  </a:cubicBezTo>
                  <a:cubicBezTo>
                    <a:pt x="43" y="65"/>
                    <a:pt x="44" y="63"/>
                    <a:pt x="45" y="62"/>
                  </a:cubicBezTo>
                  <a:cubicBezTo>
                    <a:pt x="47" y="62"/>
                    <a:pt x="52" y="62"/>
                    <a:pt x="54" y="63"/>
                  </a:cubicBezTo>
                  <a:cubicBezTo>
                    <a:pt x="56" y="65"/>
                    <a:pt x="60" y="65"/>
                    <a:pt x="62" y="62"/>
                  </a:cubicBezTo>
                  <a:cubicBezTo>
                    <a:pt x="64" y="60"/>
                    <a:pt x="65" y="56"/>
                    <a:pt x="63" y="54"/>
                  </a:cubicBezTo>
                  <a:cubicBezTo>
                    <a:pt x="61" y="53"/>
                    <a:pt x="60" y="50"/>
                    <a:pt x="61" y="48"/>
                  </a:cubicBezTo>
                  <a:cubicBezTo>
                    <a:pt x="62" y="47"/>
                    <a:pt x="65" y="43"/>
                    <a:pt x="68" y="43"/>
                  </a:cubicBezTo>
                  <a:close/>
                  <a:moveTo>
                    <a:pt x="36" y="55"/>
                  </a:moveTo>
                  <a:cubicBezTo>
                    <a:pt x="26" y="55"/>
                    <a:pt x="18" y="47"/>
                    <a:pt x="18" y="37"/>
                  </a:cubicBezTo>
                  <a:cubicBezTo>
                    <a:pt x="18" y="27"/>
                    <a:pt x="26" y="19"/>
                    <a:pt x="36" y="19"/>
                  </a:cubicBezTo>
                  <a:cubicBezTo>
                    <a:pt x="46" y="19"/>
                    <a:pt x="54" y="27"/>
                    <a:pt x="54" y="37"/>
                  </a:cubicBezTo>
                  <a:cubicBezTo>
                    <a:pt x="54" y="47"/>
                    <a:pt x="46" y="55"/>
                    <a:pt x="36" y="5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íṩľîḓé">
              <a:extLst>
                <a:ext uri="{FF2B5EF4-FFF2-40B4-BE49-F238E27FC236}">
                  <a16:creationId xmlns:a16="http://schemas.microsoft.com/office/drawing/2014/main" xmlns="" id="{2B36E704-198F-4C3A-8DF9-DD2684537731}"/>
                </a:ext>
              </a:extLst>
            </p:cNvPr>
            <p:cNvSpPr/>
            <p:nvPr/>
          </p:nvSpPr>
          <p:spPr bwMode="auto">
            <a:xfrm>
              <a:off x="7562934" y="3068174"/>
              <a:ext cx="299788" cy="299788"/>
            </a:xfrm>
            <a:custGeom>
              <a:avLst/>
              <a:gdLst/>
              <a:ahLst/>
              <a:cxnLst>
                <a:cxn ang="0">
                  <a:pos x="107" y="67"/>
                </a:cxn>
                <a:cxn ang="0">
                  <a:pos x="114" y="59"/>
                </a:cxn>
                <a:cxn ang="0">
                  <a:pos x="114" y="54"/>
                </a:cxn>
                <a:cxn ang="0">
                  <a:pos x="107" y="47"/>
                </a:cxn>
                <a:cxn ang="0">
                  <a:pos x="106" y="47"/>
                </a:cxn>
                <a:cxn ang="0">
                  <a:pos x="97" y="42"/>
                </a:cxn>
                <a:cxn ang="0">
                  <a:pos x="99" y="29"/>
                </a:cxn>
                <a:cxn ang="0">
                  <a:pos x="99" y="29"/>
                </a:cxn>
                <a:cxn ang="0">
                  <a:pos x="99" y="18"/>
                </a:cxn>
                <a:cxn ang="0">
                  <a:pos x="96" y="15"/>
                </a:cxn>
                <a:cxn ang="0">
                  <a:pos x="85" y="15"/>
                </a:cxn>
                <a:cxn ang="0">
                  <a:pos x="85" y="15"/>
                </a:cxn>
                <a:cxn ang="0">
                  <a:pos x="75" y="18"/>
                </a:cxn>
                <a:cxn ang="0">
                  <a:pos x="67" y="8"/>
                </a:cxn>
                <a:cxn ang="0">
                  <a:pos x="67" y="7"/>
                </a:cxn>
                <a:cxn ang="0">
                  <a:pos x="60" y="0"/>
                </a:cxn>
                <a:cxn ang="0">
                  <a:pos x="55" y="0"/>
                </a:cxn>
                <a:cxn ang="0">
                  <a:pos x="47" y="7"/>
                </a:cxn>
                <a:cxn ang="0">
                  <a:pos x="47" y="8"/>
                </a:cxn>
                <a:cxn ang="0">
                  <a:pos x="43" y="17"/>
                </a:cxn>
                <a:cxn ang="0">
                  <a:pos x="29" y="15"/>
                </a:cxn>
                <a:cxn ang="0">
                  <a:pos x="29" y="15"/>
                </a:cxn>
                <a:cxn ang="0">
                  <a:pos x="18" y="15"/>
                </a:cxn>
                <a:cxn ang="0">
                  <a:pos x="15" y="18"/>
                </a:cxn>
                <a:cxn ang="0">
                  <a:pos x="15" y="29"/>
                </a:cxn>
                <a:cxn ang="0">
                  <a:pos x="15" y="29"/>
                </a:cxn>
                <a:cxn ang="0">
                  <a:pos x="19" y="38"/>
                </a:cxn>
                <a:cxn ang="0">
                  <a:pos x="8" y="47"/>
                </a:cxn>
                <a:cxn ang="0">
                  <a:pos x="8" y="47"/>
                </a:cxn>
                <a:cxn ang="0">
                  <a:pos x="0" y="54"/>
                </a:cxn>
                <a:cxn ang="0">
                  <a:pos x="0" y="59"/>
                </a:cxn>
                <a:cxn ang="0">
                  <a:pos x="8" y="67"/>
                </a:cxn>
                <a:cxn ang="0">
                  <a:pos x="8" y="67"/>
                </a:cxn>
                <a:cxn ang="0">
                  <a:pos x="17" y="71"/>
                </a:cxn>
                <a:cxn ang="0">
                  <a:pos x="15" y="85"/>
                </a:cxn>
                <a:cxn ang="0">
                  <a:pos x="15" y="85"/>
                </a:cxn>
                <a:cxn ang="0">
                  <a:pos x="15" y="95"/>
                </a:cxn>
                <a:cxn ang="0">
                  <a:pos x="18" y="99"/>
                </a:cxn>
                <a:cxn ang="0">
                  <a:pos x="29" y="99"/>
                </a:cxn>
                <a:cxn ang="0">
                  <a:pos x="29" y="99"/>
                </a:cxn>
                <a:cxn ang="0">
                  <a:pos x="39" y="95"/>
                </a:cxn>
                <a:cxn ang="0">
                  <a:pos x="47" y="106"/>
                </a:cxn>
                <a:cxn ang="0">
                  <a:pos x="47" y="106"/>
                </a:cxn>
                <a:cxn ang="0">
                  <a:pos x="55" y="114"/>
                </a:cxn>
                <a:cxn ang="0">
                  <a:pos x="60" y="114"/>
                </a:cxn>
                <a:cxn ang="0">
                  <a:pos x="67" y="106"/>
                </a:cxn>
                <a:cxn ang="0">
                  <a:pos x="67" y="106"/>
                </a:cxn>
                <a:cxn ang="0">
                  <a:pos x="71" y="97"/>
                </a:cxn>
                <a:cxn ang="0">
                  <a:pos x="85" y="99"/>
                </a:cxn>
                <a:cxn ang="0">
                  <a:pos x="85" y="99"/>
                </a:cxn>
                <a:cxn ang="0">
                  <a:pos x="96" y="99"/>
                </a:cxn>
                <a:cxn ang="0">
                  <a:pos x="99" y="95"/>
                </a:cxn>
                <a:cxn ang="0">
                  <a:pos x="99" y="85"/>
                </a:cxn>
                <a:cxn ang="0">
                  <a:pos x="99" y="85"/>
                </a:cxn>
                <a:cxn ang="0">
                  <a:pos x="96" y="75"/>
                </a:cxn>
                <a:cxn ang="0">
                  <a:pos x="106" y="67"/>
                </a:cxn>
                <a:cxn ang="0">
                  <a:pos x="107" y="67"/>
                </a:cxn>
                <a:cxn ang="0">
                  <a:pos x="57" y="85"/>
                </a:cxn>
                <a:cxn ang="0">
                  <a:pos x="29" y="57"/>
                </a:cxn>
                <a:cxn ang="0">
                  <a:pos x="57" y="28"/>
                </a:cxn>
                <a:cxn ang="0">
                  <a:pos x="86" y="57"/>
                </a:cxn>
                <a:cxn ang="0">
                  <a:pos x="57" y="85"/>
                </a:cxn>
              </a:cxnLst>
              <a:rect l="0" t="0" r="r" b="b"/>
              <a:pathLst>
                <a:path w="114" h="114">
                  <a:moveTo>
                    <a:pt x="107" y="67"/>
                  </a:moveTo>
                  <a:cubicBezTo>
                    <a:pt x="111" y="67"/>
                    <a:pt x="114" y="63"/>
                    <a:pt x="114" y="59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0"/>
                    <a:pt x="111" y="47"/>
                    <a:pt x="107" y="47"/>
                  </a:cubicBezTo>
                  <a:cubicBezTo>
                    <a:pt x="106" y="47"/>
                    <a:pt x="106" y="47"/>
                    <a:pt x="106" y="47"/>
                  </a:cubicBezTo>
                  <a:cubicBezTo>
                    <a:pt x="102" y="47"/>
                    <a:pt x="98" y="45"/>
                    <a:pt x="97" y="42"/>
                  </a:cubicBezTo>
                  <a:cubicBezTo>
                    <a:pt x="97" y="40"/>
                    <a:pt x="96" y="32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2" y="26"/>
                    <a:pt x="102" y="21"/>
                    <a:pt x="99" y="18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3" y="12"/>
                    <a:pt x="88" y="12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2" y="18"/>
                    <a:pt x="78" y="19"/>
                    <a:pt x="75" y="18"/>
                  </a:cubicBezTo>
                  <a:cubicBezTo>
                    <a:pt x="73" y="17"/>
                    <a:pt x="67" y="12"/>
                    <a:pt x="67" y="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3"/>
                    <a:pt x="64" y="0"/>
                    <a:pt x="6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1" y="0"/>
                    <a:pt x="47" y="3"/>
                    <a:pt x="47" y="7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12"/>
                    <a:pt x="45" y="16"/>
                    <a:pt x="43" y="17"/>
                  </a:cubicBezTo>
                  <a:cubicBezTo>
                    <a:pt x="40" y="17"/>
                    <a:pt x="32" y="18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6" y="12"/>
                    <a:pt x="21" y="12"/>
                    <a:pt x="18" y="15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2" y="21"/>
                    <a:pt x="12" y="26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8" y="32"/>
                    <a:pt x="20" y="36"/>
                    <a:pt x="19" y="38"/>
                  </a:cubicBezTo>
                  <a:cubicBezTo>
                    <a:pt x="17" y="41"/>
                    <a:pt x="12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3" y="47"/>
                    <a:pt x="0" y="50"/>
                    <a:pt x="0" y="5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3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2" y="67"/>
                    <a:pt x="16" y="69"/>
                    <a:pt x="17" y="71"/>
                  </a:cubicBezTo>
                  <a:cubicBezTo>
                    <a:pt x="18" y="73"/>
                    <a:pt x="18" y="82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2" y="88"/>
                    <a:pt x="12" y="93"/>
                    <a:pt x="15" y="95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21" y="102"/>
                    <a:pt x="26" y="102"/>
                    <a:pt x="29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32" y="96"/>
                    <a:pt x="37" y="94"/>
                    <a:pt x="39" y="95"/>
                  </a:cubicBezTo>
                  <a:cubicBezTo>
                    <a:pt x="41" y="96"/>
                    <a:pt x="47" y="102"/>
                    <a:pt x="47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7" y="110"/>
                    <a:pt x="51" y="114"/>
                    <a:pt x="55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4" y="114"/>
                    <a:pt x="67" y="110"/>
                    <a:pt x="67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7" y="102"/>
                    <a:pt x="69" y="98"/>
                    <a:pt x="71" y="97"/>
                  </a:cubicBezTo>
                  <a:cubicBezTo>
                    <a:pt x="74" y="96"/>
                    <a:pt x="82" y="96"/>
                    <a:pt x="85" y="99"/>
                  </a:cubicBezTo>
                  <a:cubicBezTo>
                    <a:pt x="85" y="99"/>
                    <a:pt x="85" y="99"/>
                    <a:pt x="85" y="99"/>
                  </a:cubicBezTo>
                  <a:cubicBezTo>
                    <a:pt x="88" y="102"/>
                    <a:pt x="93" y="102"/>
                    <a:pt x="96" y="99"/>
                  </a:cubicBezTo>
                  <a:cubicBezTo>
                    <a:pt x="99" y="95"/>
                    <a:pt x="99" y="95"/>
                    <a:pt x="99" y="95"/>
                  </a:cubicBezTo>
                  <a:cubicBezTo>
                    <a:pt x="102" y="93"/>
                    <a:pt x="102" y="88"/>
                    <a:pt x="99" y="85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96" y="82"/>
                    <a:pt x="95" y="77"/>
                    <a:pt x="96" y="75"/>
                  </a:cubicBezTo>
                  <a:cubicBezTo>
                    <a:pt x="97" y="73"/>
                    <a:pt x="102" y="67"/>
                    <a:pt x="106" y="67"/>
                  </a:cubicBezTo>
                  <a:lnTo>
                    <a:pt x="107" y="67"/>
                  </a:lnTo>
                  <a:close/>
                  <a:moveTo>
                    <a:pt x="57" y="85"/>
                  </a:moveTo>
                  <a:cubicBezTo>
                    <a:pt x="41" y="85"/>
                    <a:pt x="29" y="73"/>
                    <a:pt x="29" y="57"/>
                  </a:cubicBezTo>
                  <a:cubicBezTo>
                    <a:pt x="29" y="41"/>
                    <a:pt x="41" y="28"/>
                    <a:pt x="57" y="28"/>
                  </a:cubicBezTo>
                  <a:cubicBezTo>
                    <a:pt x="73" y="28"/>
                    <a:pt x="86" y="41"/>
                    <a:pt x="86" y="57"/>
                  </a:cubicBezTo>
                  <a:cubicBezTo>
                    <a:pt x="86" y="73"/>
                    <a:pt x="73" y="85"/>
                    <a:pt x="57" y="8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" name="ïšľiḍè">
              <a:extLst>
                <a:ext uri="{FF2B5EF4-FFF2-40B4-BE49-F238E27FC236}">
                  <a16:creationId xmlns:a16="http://schemas.microsoft.com/office/drawing/2014/main" xmlns="" id="{7A70E583-B159-49FD-B02E-D866517B5748}"/>
                </a:ext>
              </a:extLst>
            </p:cNvPr>
            <p:cNvSpPr/>
            <p:nvPr/>
          </p:nvSpPr>
          <p:spPr bwMode="auto">
            <a:xfrm>
              <a:off x="7571261" y="2944927"/>
              <a:ext cx="509639" cy="463007"/>
            </a:xfrm>
            <a:custGeom>
              <a:avLst/>
              <a:gdLst>
                <a:gd name="connsiteX0" fmla="*/ 388539 w 509639"/>
                <a:gd name="connsiteY0" fmla="*/ 320608 h 463007"/>
                <a:gd name="connsiteX1" fmla="*/ 338688 w 509639"/>
                <a:gd name="connsiteY1" fmla="*/ 368074 h 463007"/>
                <a:gd name="connsiteX2" fmla="*/ 388539 w 509639"/>
                <a:gd name="connsiteY2" fmla="*/ 415541 h 463007"/>
                <a:gd name="connsiteX3" fmla="*/ 435765 w 509639"/>
                <a:gd name="connsiteY3" fmla="*/ 368074 h 463007"/>
                <a:gd name="connsiteX4" fmla="*/ 388539 w 509639"/>
                <a:gd name="connsiteY4" fmla="*/ 320608 h 463007"/>
                <a:gd name="connsiteX5" fmla="*/ 388539 w 509639"/>
                <a:gd name="connsiteY5" fmla="*/ 273141 h 463007"/>
                <a:gd name="connsiteX6" fmla="*/ 404281 w 509639"/>
                <a:gd name="connsiteY6" fmla="*/ 286326 h 463007"/>
                <a:gd name="connsiteX7" fmla="*/ 417399 w 509639"/>
                <a:gd name="connsiteY7" fmla="*/ 304785 h 463007"/>
                <a:gd name="connsiteX8" fmla="*/ 433142 w 509639"/>
                <a:gd name="connsiteY8" fmla="*/ 296874 h 463007"/>
                <a:gd name="connsiteX9" fmla="*/ 454131 w 509639"/>
                <a:gd name="connsiteY9" fmla="*/ 299511 h 463007"/>
                <a:gd name="connsiteX10" fmla="*/ 456755 w 509639"/>
                <a:gd name="connsiteY10" fmla="*/ 320608 h 463007"/>
                <a:gd name="connsiteX11" fmla="*/ 454131 w 509639"/>
                <a:gd name="connsiteY11" fmla="*/ 344341 h 463007"/>
                <a:gd name="connsiteX12" fmla="*/ 469874 w 509639"/>
                <a:gd name="connsiteY12" fmla="*/ 352252 h 463007"/>
                <a:gd name="connsiteX13" fmla="*/ 482992 w 509639"/>
                <a:gd name="connsiteY13" fmla="*/ 368074 h 463007"/>
                <a:gd name="connsiteX14" fmla="*/ 469874 w 509639"/>
                <a:gd name="connsiteY14" fmla="*/ 383896 h 463007"/>
                <a:gd name="connsiteX15" fmla="*/ 451508 w 509639"/>
                <a:gd name="connsiteY15" fmla="*/ 399718 h 463007"/>
                <a:gd name="connsiteX16" fmla="*/ 456755 w 509639"/>
                <a:gd name="connsiteY16" fmla="*/ 415541 h 463007"/>
                <a:gd name="connsiteX17" fmla="*/ 454131 w 509639"/>
                <a:gd name="connsiteY17" fmla="*/ 436637 h 463007"/>
                <a:gd name="connsiteX18" fmla="*/ 433142 w 509639"/>
                <a:gd name="connsiteY18" fmla="*/ 439274 h 463007"/>
                <a:gd name="connsiteX19" fmla="*/ 412152 w 509639"/>
                <a:gd name="connsiteY19" fmla="*/ 436637 h 463007"/>
                <a:gd name="connsiteX20" fmla="*/ 404281 w 509639"/>
                <a:gd name="connsiteY20" fmla="*/ 452459 h 463007"/>
                <a:gd name="connsiteX21" fmla="*/ 388539 w 509639"/>
                <a:gd name="connsiteY21" fmla="*/ 463007 h 463007"/>
                <a:gd name="connsiteX22" fmla="*/ 370173 w 509639"/>
                <a:gd name="connsiteY22" fmla="*/ 452459 h 463007"/>
                <a:gd name="connsiteX23" fmla="*/ 357054 w 509639"/>
                <a:gd name="connsiteY23" fmla="*/ 434000 h 463007"/>
                <a:gd name="connsiteX24" fmla="*/ 341312 w 509639"/>
                <a:gd name="connsiteY24" fmla="*/ 439274 h 463007"/>
                <a:gd name="connsiteX25" fmla="*/ 320322 w 509639"/>
                <a:gd name="connsiteY25" fmla="*/ 436637 h 463007"/>
                <a:gd name="connsiteX26" fmla="*/ 317698 w 509639"/>
                <a:gd name="connsiteY26" fmla="*/ 415541 h 463007"/>
                <a:gd name="connsiteX27" fmla="*/ 320322 w 509639"/>
                <a:gd name="connsiteY27" fmla="*/ 391807 h 463007"/>
                <a:gd name="connsiteX28" fmla="*/ 304580 w 509639"/>
                <a:gd name="connsiteY28" fmla="*/ 383896 h 463007"/>
                <a:gd name="connsiteX29" fmla="*/ 291461 w 509639"/>
                <a:gd name="connsiteY29" fmla="*/ 368074 h 463007"/>
                <a:gd name="connsiteX30" fmla="*/ 304580 w 509639"/>
                <a:gd name="connsiteY30" fmla="*/ 352252 h 463007"/>
                <a:gd name="connsiteX31" fmla="*/ 322946 w 509639"/>
                <a:gd name="connsiteY31" fmla="*/ 336430 h 463007"/>
                <a:gd name="connsiteX32" fmla="*/ 317698 w 509639"/>
                <a:gd name="connsiteY32" fmla="*/ 320608 h 463007"/>
                <a:gd name="connsiteX33" fmla="*/ 320322 w 509639"/>
                <a:gd name="connsiteY33" fmla="*/ 299511 h 463007"/>
                <a:gd name="connsiteX34" fmla="*/ 341312 w 509639"/>
                <a:gd name="connsiteY34" fmla="*/ 296874 h 463007"/>
                <a:gd name="connsiteX35" fmla="*/ 362301 w 509639"/>
                <a:gd name="connsiteY35" fmla="*/ 302148 h 463007"/>
                <a:gd name="connsiteX36" fmla="*/ 370173 w 509639"/>
                <a:gd name="connsiteY36" fmla="*/ 286326 h 463007"/>
                <a:gd name="connsiteX37" fmla="*/ 388539 w 509639"/>
                <a:gd name="connsiteY37" fmla="*/ 273141 h 463007"/>
                <a:gd name="connsiteX38" fmla="*/ 149894 w 509639"/>
                <a:gd name="connsiteY38" fmla="*/ 204682 h 463007"/>
                <a:gd name="connsiteX39" fmla="*/ 73632 w 509639"/>
                <a:gd name="connsiteY39" fmla="*/ 278485 h 463007"/>
                <a:gd name="connsiteX40" fmla="*/ 149894 w 509639"/>
                <a:gd name="connsiteY40" fmla="*/ 354923 h 463007"/>
                <a:gd name="connsiteX41" fmla="*/ 223526 w 509639"/>
                <a:gd name="connsiteY41" fmla="*/ 278485 h 463007"/>
                <a:gd name="connsiteX42" fmla="*/ 149894 w 509639"/>
                <a:gd name="connsiteY42" fmla="*/ 204682 h 463007"/>
                <a:gd name="connsiteX43" fmla="*/ 142005 w 509639"/>
                <a:gd name="connsiteY43" fmla="*/ 128243 h 463007"/>
                <a:gd name="connsiteX44" fmla="*/ 155154 w 509639"/>
                <a:gd name="connsiteY44" fmla="*/ 128243 h 463007"/>
                <a:gd name="connsiteX45" fmla="*/ 176191 w 509639"/>
                <a:gd name="connsiteY45" fmla="*/ 149330 h 463007"/>
                <a:gd name="connsiteX46" fmla="*/ 197229 w 509639"/>
                <a:gd name="connsiteY46" fmla="*/ 178324 h 463007"/>
                <a:gd name="connsiteX47" fmla="*/ 223526 w 509639"/>
                <a:gd name="connsiteY47" fmla="*/ 170416 h 463007"/>
                <a:gd name="connsiteX48" fmla="*/ 223526 w 509639"/>
                <a:gd name="connsiteY48" fmla="*/ 167780 h 463007"/>
                <a:gd name="connsiteX49" fmla="*/ 252453 w 509639"/>
                <a:gd name="connsiteY49" fmla="*/ 167780 h 463007"/>
                <a:gd name="connsiteX50" fmla="*/ 260342 w 509639"/>
                <a:gd name="connsiteY50" fmla="*/ 178324 h 463007"/>
                <a:gd name="connsiteX51" fmla="*/ 260342 w 509639"/>
                <a:gd name="connsiteY51" fmla="*/ 204682 h 463007"/>
                <a:gd name="connsiteX52" fmla="*/ 260342 w 509639"/>
                <a:gd name="connsiteY52" fmla="*/ 207318 h 463007"/>
                <a:gd name="connsiteX53" fmla="*/ 255083 w 509639"/>
                <a:gd name="connsiteY53" fmla="*/ 241583 h 463007"/>
                <a:gd name="connsiteX54" fmla="*/ 278750 w 509639"/>
                <a:gd name="connsiteY54" fmla="*/ 252127 h 463007"/>
                <a:gd name="connsiteX55" fmla="*/ 299788 w 509639"/>
                <a:gd name="connsiteY55" fmla="*/ 273213 h 463007"/>
                <a:gd name="connsiteX56" fmla="*/ 299788 w 509639"/>
                <a:gd name="connsiteY56" fmla="*/ 286392 h 463007"/>
                <a:gd name="connsiteX57" fmla="*/ 278750 w 509639"/>
                <a:gd name="connsiteY57" fmla="*/ 304843 h 463007"/>
                <a:gd name="connsiteX58" fmla="*/ 249824 w 509639"/>
                <a:gd name="connsiteY58" fmla="*/ 328565 h 463007"/>
                <a:gd name="connsiteX59" fmla="*/ 260342 w 509639"/>
                <a:gd name="connsiteY59" fmla="*/ 352288 h 463007"/>
                <a:gd name="connsiteX60" fmla="*/ 260342 w 509639"/>
                <a:gd name="connsiteY60" fmla="*/ 381282 h 463007"/>
                <a:gd name="connsiteX61" fmla="*/ 252453 w 509639"/>
                <a:gd name="connsiteY61" fmla="*/ 391825 h 463007"/>
                <a:gd name="connsiteX62" fmla="*/ 223526 w 509639"/>
                <a:gd name="connsiteY62" fmla="*/ 389189 h 463007"/>
                <a:gd name="connsiteX63" fmla="*/ 186710 w 509639"/>
                <a:gd name="connsiteY63" fmla="*/ 386553 h 463007"/>
                <a:gd name="connsiteX64" fmla="*/ 176191 w 509639"/>
                <a:gd name="connsiteY64" fmla="*/ 410276 h 463007"/>
                <a:gd name="connsiteX65" fmla="*/ 155154 w 509639"/>
                <a:gd name="connsiteY65" fmla="*/ 431362 h 463007"/>
                <a:gd name="connsiteX66" fmla="*/ 142005 w 509639"/>
                <a:gd name="connsiteY66" fmla="*/ 431362 h 463007"/>
                <a:gd name="connsiteX67" fmla="*/ 123597 w 509639"/>
                <a:gd name="connsiteY67" fmla="*/ 410276 h 463007"/>
                <a:gd name="connsiteX68" fmla="*/ 99930 w 509639"/>
                <a:gd name="connsiteY68" fmla="*/ 381282 h 463007"/>
                <a:gd name="connsiteX69" fmla="*/ 76262 w 509639"/>
                <a:gd name="connsiteY69" fmla="*/ 389189 h 463007"/>
                <a:gd name="connsiteX70" fmla="*/ 76262 w 509639"/>
                <a:gd name="connsiteY70" fmla="*/ 391825 h 463007"/>
                <a:gd name="connsiteX71" fmla="*/ 47335 w 509639"/>
                <a:gd name="connsiteY71" fmla="*/ 389189 h 463007"/>
                <a:gd name="connsiteX72" fmla="*/ 39446 w 509639"/>
                <a:gd name="connsiteY72" fmla="*/ 381282 h 463007"/>
                <a:gd name="connsiteX73" fmla="*/ 39446 w 509639"/>
                <a:gd name="connsiteY73" fmla="*/ 352288 h 463007"/>
                <a:gd name="connsiteX74" fmla="*/ 44705 w 509639"/>
                <a:gd name="connsiteY74" fmla="*/ 318022 h 463007"/>
                <a:gd name="connsiteX75" fmla="*/ 21038 w 509639"/>
                <a:gd name="connsiteY75" fmla="*/ 304843 h 463007"/>
                <a:gd name="connsiteX76" fmla="*/ 18408 w 509639"/>
                <a:gd name="connsiteY76" fmla="*/ 304843 h 463007"/>
                <a:gd name="connsiteX77" fmla="*/ 0 w 509639"/>
                <a:gd name="connsiteY77" fmla="*/ 286392 h 463007"/>
                <a:gd name="connsiteX78" fmla="*/ 0 w 509639"/>
                <a:gd name="connsiteY78" fmla="*/ 273213 h 463007"/>
                <a:gd name="connsiteX79" fmla="*/ 18408 w 509639"/>
                <a:gd name="connsiteY79" fmla="*/ 252127 h 463007"/>
                <a:gd name="connsiteX80" fmla="*/ 21038 w 509639"/>
                <a:gd name="connsiteY80" fmla="*/ 252127 h 463007"/>
                <a:gd name="connsiteX81" fmla="*/ 47335 w 509639"/>
                <a:gd name="connsiteY81" fmla="*/ 231040 h 463007"/>
                <a:gd name="connsiteX82" fmla="*/ 39446 w 509639"/>
                <a:gd name="connsiteY82" fmla="*/ 207318 h 463007"/>
                <a:gd name="connsiteX83" fmla="*/ 39446 w 509639"/>
                <a:gd name="connsiteY83" fmla="*/ 204682 h 463007"/>
                <a:gd name="connsiteX84" fmla="*/ 39446 w 509639"/>
                <a:gd name="connsiteY84" fmla="*/ 178324 h 463007"/>
                <a:gd name="connsiteX85" fmla="*/ 47335 w 509639"/>
                <a:gd name="connsiteY85" fmla="*/ 167780 h 463007"/>
                <a:gd name="connsiteX86" fmla="*/ 76262 w 509639"/>
                <a:gd name="connsiteY86" fmla="*/ 167780 h 463007"/>
                <a:gd name="connsiteX87" fmla="*/ 76262 w 509639"/>
                <a:gd name="connsiteY87" fmla="*/ 170416 h 463007"/>
                <a:gd name="connsiteX88" fmla="*/ 113078 w 509639"/>
                <a:gd name="connsiteY88" fmla="*/ 173052 h 463007"/>
                <a:gd name="connsiteX89" fmla="*/ 123597 w 509639"/>
                <a:gd name="connsiteY89" fmla="*/ 149330 h 463007"/>
                <a:gd name="connsiteX90" fmla="*/ 142005 w 509639"/>
                <a:gd name="connsiteY90" fmla="*/ 128243 h 463007"/>
                <a:gd name="connsiteX91" fmla="*/ 389366 w 509639"/>
                <a:gd name="connsiteY91" fmla="*/ 60548 h 463007"/>
                <a:gd name="connsiteX92" fmla="*/ 326615 w 509639"/>
                <a:gd name="connsiteY92" fmla="*/ 123730 h 463007"/>
                <a:gd name="connsiteX93" fmla="*/ 389366 w 509639"/>
                <a:gd name="connsiteY93" fmla="*/ 184279 h 463007"/>
                <a:gd name="connsiteX94" fmla="*/ 449503 w 509639"/>
                <a:gd name="connsiteY94" fmla="*/ 123730 h 463007"/>
                <a:gd name="connsiteX95" fmla="*/ 389366 w 509639"/>
                <a:gd name="connsiteY95" fmla="*/ 60548 h 463007"/>
                <a:gd name="connsiteX96" fmla="*/ 386751 w 509639"/>
                <a:gd name="connsiteY96" fmla="*/ 0 h 463007"/>
                <a:gd name="connsiteX97" fmla="*/ 389366 w 509639"/>
                <a:gd name="connsiteY97" fmla="*/ 0 h 463007"/>
                <a:gd name="connsiteX98" fmla="*/ 410283 w 509639"/>
                <a:gd name="connsiteY98" fmla="*/ 15795 h 463007"/>
                <a:gd name="connsiteX99" fmla="*/ 428586 w 509639"/>
                <a:gd name="connsiteY99" fmla="*/ 39488 h 463007"/>
                <a:gd name="connsiteX100" fmla="*/ 446888 w 509639"/>
                <a:gd name="connsiteY100" fmla="*/ 31590 h 463007"/>
                <a:gd name="connsiteX101" fmla="*/ 473034 w 509639"/>
                <a:gd name="connsiteY101" fmla="*/ 34223 h 463007"/>
                <a:gd name="connsiteX102" fmla="*/ 475649 w 509639"/>
                <a:gd name="connsiteY102" fmla="*/ 36856 h 463007"/>
                <a:gd name="connsiteX103" fmla="*/ 478264 w 509639"/>
                <a:gd name="connsiteY103" fmla="*/ 63181 h 463007"/>
                <a:gd name="connsiteX104" fmla="*/ 473034 w 509639"/>
                <a:gd name="connsiteY104" fmla="*/ 92139 h 463007"/>
                <a:gd name="connsiteX105" fmla="*/ 493951 w 509639"/>
                <a:gd name="connsiteY105" fmla="*/ 102669 h 463007"/>
                <a:gd name="connsiteX106" fmla="*/ 509639 w 509639"/>
                <a:gd name="connsiteY106" fmla="*/ 121097 h 463007"/>
                <a:gd name="connsiteX107" fmla="*/ 509639 w 509639"/>
                <a:gd name="connsiteY107" fmla="*/ 123730 h 463007"/>
                <a:gd name="connsiteX108" fmla="*/ 493951 w 509639"/>
                <a:gd name="connsiteY108" fmla="*/ 144790 h 463007"/>
                <a:gd name="connsiteX109" fmla="*/ 470420 w 509639"/>
                <a:gd name="connsiteY109" fmla="*/ 163218 h 463007"/>
                <a:gd name="connsiteX110" fmla="*/ 478264 w 509639"/>
                <a:gd name="connsiteY110" fmla="*/ 181646 h 463007"/>
                <a:gd name="connsiteX111" fmla="*/ 475649 w 509639"/>
                <a:gd name="connsiteY111" fmla="*/ 207971 h 463007"/>
                <a:gd name="connsiteX112" fmla="*/ 473034 w 509639"/>
                <a:gd name="connsiteY112" fmla="*/ 210604 h 463007"/>
                <a:gd name="connsiteX113" fmla="*/ 446888 w 509639"/>
                <a:gd name="connsiteY113" fmla="*/ 213237 h 463007"/>
                <a:gd name="connsiteX114" fmla="*/ 418127 w 509639"/>
                <a:gd name="connsiteY114" fmla="*/ 210604 h 463007"/>
                <a:gd name="connsiteX115" fmla="*/ 410283 w 509639"/>
                <a:gd name="connsiteY115" fmla="*/ 229032 h 463007"/>
                <a:gd name="connsiteX116" fmla="*/ 389366 w 509639"/>
                <a:gd name="connsiteY116" fmla="*/ 244827 h 463007"/>
                <a:gd name="connsiteX117" fmla="*/ 386751 w 509639"/>
                <a:gd name="connsiteY117" fmla="*/ 244827 h 463007"/>
                <a:gd name="connsiteX118" fmla="*/ 365834 w 509639"/>
                <a:gd name="connsiteY118" fmla="*/ 229032 h 463007"/>
                <a:gd name="connsiteX119" fmla="*/ 347532 w 509639"/>
                <a:gd name="connsiteY119" fmla="*/ 205339 h 463007"/>
                <a:gd name="connsiteX120" fmla="*/ 329229 w 509639"/>
                <a:gd name="connsiteY120" fmla="*/ 213237 h 463007"/>
                <a:gd name="connsiteX121" fmla="*/ 303083 w 509639"/>
                <a:gd name="connsiteY121" fmla="*/ 210604 h 463007"/>
                <a:gd name="connsiteX122" fmla="*/ 300468 w 509639"/>
                <a:gd name="connsiteY122" fmla="*/ 207971 h 463007"/>
                <a:gd name="connsiteX123" fmla="*/ 297854 w 509639"/>
                <a:gd name="connsiteY123" fmla="*/ 181646 h 463007"/>
                <a:gd name="connsiteX124" fmla="*/ 303083 w 509639"/>
                <a:gd name="connsiteY124" fmla="*/ 152688 h 463007"/>
                <a:gd name="connsiteX125" fmla="*/ 282166 w 509639"/>
                <a:gd name="connsiteY125" fmla="*/ 144790 h 463007"/>
                <a:gd name="connsiteX126" fmla="*/ 266478 w 509639"/>
                <a:gd name="connsiteY126" fmla="*/ 123730 h 463007"/>
                <a:gd name="connsiteX127" fmla="*/ 266478 w 509639"/>
                <a:gd name="connsiteY127" fmla="*/ 121097 h 463007"/>
                <a:gd name="connsiteX128" fmla="*/ 282166 w 509639"/>
                <a:gd name="connsiteY128" fmla="*/ 102669 h 463007"/>
                <a:gd name="connsiteX129" fmla="*/ 305698 w 509639"/>
                <a:gd name="connsiteY129" fmla="*/ 84241 h 463007"/>
                <a:gd name="connsiteX130" fmla="*/ 297854 w 509639"/>
                <a:gd name="connsiteY130" fmla="*/ 63181 h 463007"/>
                <a:gd name="connsiteX131" fmla="*/ 300468 w 509639"/>
                <a:gd name="connsiteY131" fmla="*/ 36856 h 463007"/>
                <a:gd name="connsiteX132" fmla="*/ 303083 w 509639"/>
                <a:gd name="connsiteY132" fmla="*/ 34223 h 463007"/>
                <a:gd name="connsiteX133" fmla="*/ 329229 w 509639"/>
                <a:gd name="connsiteY133" fmla="*/ 31590 h 463007"/>
                <a:gd name="connsiteX134" fmla="*/ 357990 w 509639"/>
                <a:gd name="connsiteY134" fmla="*/ 36856 h 463007"/>
                <a:gd name="connsiteX135" fmla="*/ 365834 w 509639"/>
                <a:gd name="connsiteY135" fmla="*/ 15795 h 463007"/>
                <a:gd name="connsiteX136" fmla="*/ 386751 w 509639"/>
                <a:gd name="connsiteY136" fmla="*/ 0 h 463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509639" h="463007">
                  <a:moveTo>
                    <a:pt x="388539" y="320608"/>
                  </a:moveTo>
                  <a:cubicBezTo>
                    <a:pt x="359678" y="320608"/>
                    <a:pt x="338688" y="341704"/>
                    <a:pt x="338688" y="368074"/>
                  </a:cubicBezTo>
                  <a:cubicBezTo>
                    <a:pt x="338688" y="394444"/>
                    <a:pt x="359678" y="415541"/>
                    <a:pt x="388539" y="415541"/>
                  </a:cubicBezTo>
                  <a:cubicBezTo>
                    <a:pt x="414776" y="415541"/>
                    <a:pt x="435765" y="394444"/>
                    <a:pt x="435765" y="368074"/>
                  </a:cubicBezTo>
                  <a:cubicBezTo>
                    <a:pt x="435765" y="341704"/>
                    <a:pt x="414776" y="320608"/>
                    <a:pt x="388539" y="320608"/>
                  </a:cubicBezTo>
                  <a:close/>
                  <a:moveTo>
                    <a:pt x="388539" y="273141"/>
                  </a:moveTo>
                  <a:cubicBezTo>
                    <a:pt x="396410" y="273141"/>
                    <a:pt x="404281" y="278415"/>
                    <a:pt x="404281" y="286326"/>
                  </a:cubicBezTo>
                  <a:cubicBezTo>
                    <a:pt x="404281" y="291600"/>
                    <a:pt x="414776" y="302148"/>
                    <a:pt x="417399" y="304785"/>
                  </a:cubicBezTo>
                  <a:cubicBezTo>
                    <a:pt x="422647" y="304785"/>
                    <a:pt x="427894" y="302148"/>
                    <a:pt x="433142" y="296874"/>
                  </a:cubicBezTo>
                  <a:cubicBezTo>
                    <a:pt x="438389" y="291600"/>
                    <a:pt x="448884" y="294237"/>
                    <a:pt x="454131" y="299511"/>
                  </a:cubicBezTo>
                  <a:cubicBezTo>
                    <a:pt x="462003" y="307422"/>
                    <a:pt x="462003" y="315334"/>
                    <a:pt x="456755" y="320608"/>
                  </a:cubicBezTo>
                  <a:cubicBezTo>
                    <a:pt x="451508" y="325882"/>
                    <a:pt x="454131" y="341704"/>
                    <a:pt x="454131" y="344341"/>
                  </a:cubicBezTo>
                  <a:cubicBezTo>
                    <a:pt x="456755" y="349615"/>
                    <a:pt x="462003" y="352252"/>
                    <a:pt x="469874" y="352252"/>
                  </a:cubicBezTo>
                  <a:cubicBezTo>
                    <a:pt x="477745" y="352252"/>
                    <a:pt x="482992" y="360163"/>
                    <a:pt x="482992" y="368074"/>
                  </a:cubicBezTo>
                  <a:cubicBezTo>
                    <a:pt x="482992" y="378622"/>
                    <a:pt x="477745" y="383896"/>
                    <a:pt x="469874" y="383896"/>
                  </a:cubicBezTo>
                  <a:cubicBezTo>
                    <a:pt x="462003" y="383896"/>
                    <a:pt x="454131" y="394444"/>
                    <a:pt x="451508" y="399718"/>
                  </a:cubicBezTo>
                  <a:cubicBezTo>
                    <a:pt x="448884" y="402355"/>
                    <a:pt x="451508" y="410267"/>
                    <a:pt x="456755" y="415541"/>
                  </a:cubicBezTo>
                  <a:cubicBezTo>
                    <a:pt x="462003" y="420815"/>
                    <a:pt x="462003" y="428726"/>
                    <a:pt x="454131" y="436637"/>
                  </a:cubicBezTo>
                  <a:cubicBezTo>
                    <a:pt x="448884" y="441911"/>
                    <a:pt x="438389" y="444548"/>
                    <a:pt x="433142" y="439274"/>
                  </a:cubicBezTo>
                  <a:cubicBezTo>
                    <a:pt x="427894" y="434000"/>
                    <a:pt x="414776" y="434000"/>
                    <a:pt x="412152" y="436637"/>
                  </a:cubicBezTo>
                  <a:cubicBezTo>
                    <a:pt x="406905" y="436637"/>
                    <a:pt x="404281" y="444548"/>
                    <a:pt x="404281" y="452459"/>
                  </a:cubicBezTo>
                  <a:cubicBezTo>
                    <a:pt x="404281" y="457733"/>
                    <a:pt x="396410" y="463007"/>
                    <a:pt x="388539" y="463007"/>
                  </a:cubicBezTo>
                  <a:cubicBezTo>
                    <a:pt x="378044" y="463007"/>
                    <a:pt x="370173" y="457733"/>
                    <a:pt x="370173" y="452459"/>
                  </a:cubicBezTo>
                  <a:cubicBezTo>
                    <a:pt x="370173" y="444548"/>
                    <a:pt x="359678" y="434000"/>
                    <a:pt x="357054" y="434000"/>
                  </a:cubicBezTo>
                  <a:cubicBezTo>
                    <a:pt x="351807" y="431363"/>
                    <a:pt x="346559" y="434000"/>
                    <a:pt x="341312" y="439274"/>
                  </a:cubicBezTo>
                  <a:cubicBezTo>
                    <a:pt x="336064" y="444548"/>
                    <a:pt x="325570" y="441911"/>
                    <a:pt x="320322" y="436637"/>
                  </a:cubicBezTo>
                  <a:cubicBezTo>
                    <a:pt x="312451" y="428726"/>
                    <a:pt x="312451" y="420815"/>
                    <a:pt x="317698" y="415541"/>
                  </a:cubicBezTo>
                  <a:cubicBezTo>
                    <a:pt x="322946" y="410267"/>
                    <a:pt x="320322" y="397081"/>
                    <a:pt x="320322" y="391807"/>
                  </a:cubicBezTo>
                  <a:cubicBezTo>
                    <a:pt x="317698" y="389170"/>
                    <a:pt x="312451" y="383896"/>
                    <a:pt x="304580" y="383896"/>
                  </a:cubicBezTo>
                  <a:cubicBezTo>
                    <a:pt x="296709" y="383896"/>
                    <a:pt x="291461" y="378622"/>
                    <a:pt x="291461" y="368074"/>
                  </a:cubicBezTo>
                  <a:cubicBezTo>
                    <a:pt x="291461" y="360163"/>
                    <a:pt x="296709" y="352252"/>
                    <a:pt x="304580" y="352252"/>
                  </a:cubicBezTo>
                  <a:cubicBezTo>
                    <a:pt x="312451" y="352252"/>
                    <a:pt x="320322" y="341704"/>
                    <a:pt x="322946" y="336430"/>
                  </a:cubicBezTo>
                  <a:cubicBezTo>
                    <a:pt x="325570" y="333793"/>
                    <a:pt x="322946" y="325882"/>
                    <a:pt x="317698" y="320608"/>
                  </a:cubicBezTo>
                  <a:cubicBezTo>
                    <a:pt x="312451" y="315334"/>
                    <a:pt x="312451" y="307422"/>
                    <a:pt x="320322" y="299511"/>
                  </a:cubicBezTo>
                  <a:cubicBezTo>
                    <a:pt x="325570" y="294237"/>
                    <a:pt x="336064" y="291600"/>
                    <a:pt x="341312" y="296874"/>
                  </a:cubicBezTo>
                  <a:cubicBezTo>
                    <a:pt x="346559" y="302148"/>
                    <a:pt x="359678" y="302148"/>
                    <a:pt x="362301" y="302148"/>
                  </a:cubicBezTo>
                  <a:cubicBezTo>
                    <a:pt x="367549" y="299511"/>
                    <a:pt x="370173" y="291600"/>
                    <a:pt x="370173" y="286326"/>
                  </a:cubicBezTo>
                  <a:cubicBezTo>
                    <a:pt x="370173" y="278415"/>
                    <a:pt x="378044" y="273141"/>
                    <a:pt x="388539" y="273141"/>
                  </a:cubicBezTo>
                  <a:close/>
                  <a:moveTo>
                    <a:pt x="149894" y="204682"/>
                  </a:moveTo>
                  <a:cubicBezTo>
                    <a:pt x="107819" y="204682"/>
                    <a:pt x="73632" y="238947"/>
                    <a:pt x="73632" y="278485"/>
                  </a:cubicBezTo>
                  <a:cubicBezTo>
                    <a:pt x="73632" y="320658"/>
                    <a:pt x="107819" y="354923"/>
                    <a:pt x="149894" y="354923"/>
                  </a:cubicBezTo>
                  <a:cubicBezTo>
                    <a:pt x="191970" y="354923"/>
                    <a:pt x="223526" y="320658"/>
                    <a:pt x="223526" y="278485"/>
                  </a:cubicBezTo>
                  <a:cubicBezTo>
                    <a:pt x="223526" y="238947"/>
                    <a:pt x="191970" y="204682"/>
                    <a:pt x="149894" y="204682"/>
                  </a:cubicBezTo>
                  <a:close/>
                  <a:moveTo>
                    <a:pt x="142005" y="128243"/>
                  </a:moveTo>
                  <a:cubicBezTo>
                    <a:pt x="142005" y="128243"/>
                    <a:pt x="142005" y="128243"/>
                    <a:pt x="155154" y="128243"/>
                  </a:cubicBezTo>
                  <a:cubicBezTo>
                    <a:pt x="165673" y="128243"/>
                    <a:pt x="176191" y="138786"/>
                    <a:pt x="176191" y="149330"/>
                  </a:cubicBezTo>
                  <a:cubicBezTo>
                    <a:pt x="176191" y="159873"/>
                    <a:pt x="191970" y="175688"/>
                    <a:pt x="197229" y="178324"/>
                  </a:cubicBezTo>
                  <a:cubicBezTo>
                    <a:pt x="202489" y="180959"/>
                    <a:pt x="215637" y="175688"/>
                    <a:pt x="223526" y="170416"/>
                  </a:cubicBezTo>
                  <a:cubicBezTo>
                    <a:pt x="223526" y="170416"/>
                    <a:pt x="223526" y="170416"/>
                    <a:pt x="223526" y="167780"/>
                  </a:cubicBezTo>
                  <a:cubicBezTo>
                    <a:pt x="231416" y="159873"/>
                    <a:pt x="244564" y="159873"/>
                    <a:pt x="252453" y="167780"/>
                  </a:cubicBezTo>
                  <a:cubicBezTo>
                    <a:pt x="252453" y="167780"/>
                    <a:pt x="252453" y="167780"/>
                    <a:pt x="260342" y="178324"/>
                  </a:cubicBezTo>
                  <a:cubicBezTo>
                    <a:pt x="268232" y="186231"/>
                    <a:pt x="268232" y="199410"/>
                    <a:pt x="260342" y="204682"/>
                  </a:cubicBezTo>
                  <a:cubicBezTo>
                    <a:pt x="260342" y="204682"/>
                    <a:pt x="260342" y="204682"/>
                    <a:pt x="260342" y="207318"/>
                  </a:cubicBezTo>
                  <a:cubicBezTo>
                    <a:pt x="252453" y="215225"/>
                    <a:pt x="252453" y="236312"/>
                    <a:pt x="255083" y="241583"/>
                  </a:cubicBezTo>
                  <a:cubicBezTo>
                    <a:pt x="257713" y="246855"/>
                    <a:pt x="268232" y="252127"/>
                    <a:pt x="278750" y="252127"/>
                  </a:cubicBezTo>
                  <a:cubicBezTo>
                    <a:pt x="291899" y="252127"/>
                    <a:pt x="299788" y="262670"/>
                    <a:pt x="299788" y="273213"/>
                  </a:cubicBezTo>
                  <a:cubicBezTo>
                    <a:pt x="299788" y="273213"/>
                    <a:pt x="299788" y="273213"/>
                    <a:pt x="299788" y="286392"/>
                  </a:cubicBezTo>
                  <a:cubicBezTo>
                    <a:pt x="299788" y="296935"/>
                    <a:pt x="291899" y="304843"/>
                    <a:pt x="278750" y="304843"/>
                  </a:cubicBezTo>
                  <a:cubicBezTo>
                    <a:pt x="268232" y="304843"/>
                    <a:pt x="255083" y="323294"/>
                    <a:pt x="249824" y="328565"/>
                  </a:cubicBezTo>
                  <a:cubicBezTo>
                    <a:pt x="247194" y="333837"/>
                    <a:pt x="252453" y="344380"/>
                    <a:pt x="260342" y="352288"/>
                  </a:cubicBezTo>
                  <a:cubicBezTo>
                    <a:pt x="268232" y="360195"/>
                    <a:pt x="268232" y="373374"/>
                    <a:pt x="260342" y="381282"/>
                  </a:cubicBezTo>
                  <a:cubicBezTo>
                    <a:pt x="260342" y="381282"/>
                    <a:pt x="260342" y="381282"/>
                    <a:pt x="252453" y="391825"/>
                  </a:cubicBezTo>
                  <a:cubicBezTo>
                    <a:pt x="244564" y="397097"/>
                    <a:pt x="231416" y="397097"/>
                    <a:pt x="223526" y="389189"/>
                  </a:cubicBezTo>
                  <a:cubicBezTo>
                    <a:pt x="215637" y="381282"/>
                    <a:pt x="194599" y="383917"/>
                    <a:pt x="186710" y="386553"/>
                  </a:cubicBezTo>
                  <a:cubicBezTo>
                    <a:pt x="181451" y="386553"/>
                    <a:pt x="176191" y="397097"/>
                    <a:pt x="176191" y="410276"/>
                  </a:cubicBezTo>
                  <a:cubicBezTo>
                    <a:pt x="176191" y="420819"/>
                    <a:pt x="165673" y="431362"/>
                    <a:pt x="155154" y="431362"/>
                  </a:cubicBezTo>
                  <a:cubicBezTo>
                    <a:pt x="155154" y="431362"/>
                    <a:pt x="155154" y="431362"/>
                    <a:pt x="142005" y="431362"/>
                  </a:cubicBezTo>
                  <a:cubicBezTo>
                    <a:pt x="131486" y="431362"/>
                    <a:pt x="123597" y="420819"/>
                    <a:pt x="123597" y="410276"/>
                  </a:cubicBezTo>
                  <a:cubicBezTo>
                    <a:pt x="123597" y="397097"/>
                    <a:pt x="107819" y="383917"/>
                    <a:pt x="99930" y="381282"/>
                  </a:cubicBezTo>
                  <a:cubicBezTo>
                    <a:pt x="94670" y="378646"/>
                    <a:pt x="84151" y="381282"/>
                    <a:pt x="76262" y="389189"/>
                  </a:cubicBezTo>
                  <a:cubicBezTo>
                    <a:pt x="76262" y="389189"/>
                    <a:pt x="76262" y="389189"/>
                    <a:pt x="76262" y="391825"/>
                  </a:cubicBezTo>
                  <a:cubicBezTo>
                    <a:pt x="68373" y="397097"/>
                    <a:pt x="55224" y="397097"/>
                    <a:pt x="47335" y="389189"/>
                  </a:cubicBezTo>
                  <a:cubicBezTo>
                    <a:pt x="47335" y="389189"/>
                    <a:pt x="47335" y="389189"/>
                    <a:pt x="39446" y="381282"/>
                  </a:cubicBezTo>
                  <a:cubicBezTo>
                    <a:pt x="31557" y="373374"/>
                    <a:pt x="31557" y="360195"/>
                    <a:pt x="39446" y="352288"/>
                  </a:cubicBezTo>
                  <a:cubicBezTo>
                    <a:pt x="47335" y="344380"/>
                    <a:pt x="44705" y="323294"/>
                    <a:pt x="44705" y="318022"/>
                  </a:cubicBezTo>
                  <a:cubicBezTo>
                    <a:pt x="42076" y="310115"/>
                    <a:pt x="31557" y="304843"/>
                    <a:pt x="21038" y="304843"/>
                  </a:cubicBezTo>
                  <a:cubicBezTo>
                    <a:pt x="21038" y="304843"/>
                    <a:pt x="21038" y="304843"/>
                    <a:pt x="18408" y="304843"/>
                  </a:cubicBezTo>
                  <a:cubicBezTo>
                    <a:pt x="7889" y="304843"/>
                    <a:pt x="0" y="296935"/>
                    <a:pt x="0" y="286392"/>
                  </a:cubicBezTo>
                  <a:cubicBezTo>
                    <a:pt x="0" y="286392"/>
                    <a:pt x="0" y="286392"/>
                    <a:pt x="0" y="273213"/>
                  </a:cubicBezTo>
                  <a:cubicBezTo>
                    <a:pt x="0" y="262670"/>
                    <a:pt x="7889" y="252127"/>
                    <a:pt x="18408" y="252127"/>
                  </a:cubicBezTo>
                  <a:cubicBezTo>
                    <a:pt x="18408" y="252127"/>
                    <a:pt x="18408" y="252127"/>
                    <a:pt x="21038" y="252127"/>
                  </a:cubicBezTo>
                  <a:cubicBezTo>
                    <a:pt x="31557" y="252127"/>
                    <a:pt x="44705" y="236312"/>
                    <a:pt x="47335" y="231040"/>
                  </a:cubicBezTo>
                  <a:cubicBezTo>
                    <a:pt x="49965" y="225768"/>
                    <a:pt x="47335" y="215225"/>
                    <a:pt x="39446" y="207318"/>
                  </a:cubicBezTo>
                  <a:cubicBezTo>
                    <a:pt x="39446" y="207318"/>
                    <a:pt x="39446" y="207318"/>
                    <a:pt x="39446" y="204682"/>
                  </a:cubicBezTo>
                  <a:cubicBezTo>
                    <a:pt x="31557" y="199410"/>
                    <a:pt x="31557" y="186231"/>
                    <a:pt x="39446" y="178324"/>
                  </a:cubicBezTo>
                  <a:cubicBezTo>
                    <a:pt x="39446" y="178324"/>
                    <a:pt x="39446" y="178324"/>
                    <a:pt x="47335" y="167780"/>
                  </a:cubicBezTo>
                  <a:cubicBezTo>
                    <a:pt x="55224" y="159873"/>
                    <a:pt x="68373" y="159873"/>
                    <a:pt x="76262" y="167780"/>
                  </a:cubicBezTo>
                  <a:cubicBezTo>
                    <a:pt x="76262" y="167780"/>
                    <a:pt x="76262" y="167780"/>
                    <a:pt x="76262" y="170416"/>
                  </a:cubicBezTo>
                  <a:cubicBezTo>
                    <a:pt x="84151" y="175688"/>
                    <a:pt x="105189" y="175688"/>
                    <a:pt x="113078" y="173052"/>
                  </a:cubicBezTo>
                  <a:cubicBezTo>
                    <a:pt x="118338" y="170416"/>
                    <a:pt x="123597" y="159873"/>
                    <a:pt x="123597" y="149330"/>
                  </a:cubicBezTo>
                  <a:cubicBezTo>
                    <a:pt x="123597" y="138786"/>
                    <a:pt x="131486" y="128243"/>
                    <a:pt x="142005" y="128243"/>
                  </a:cubicBezTo>
                  <a:close/>
                  <a:moveTo>
                    <a:pt x="389366" y="60548"/>
                  </a:moveTo>
                  <a:cubicBezTo>
                    <a:pt x="355376" y="60548"/>
                    <a:pt x="326615" y="89507"/>
                    <a:pt x="326615" y="123730"/>
                  </a:cubicBezTo>
                  <a:cubicBezTo>
                    <a:pt x="326615" y="157953"/>
                    <a:pt x="355376" y="184279"/>
                    <a:pt x="389366" y="184279"/>
                  </a:cubicBezTo>
                  <a:cubicBezTo>
                    <a:pt x="420742" y="184279"/>
                    <a:pt x="449503" y="157953"/>
                    <a:pt x="449503" y="123730"/>
                  </a:cubicBezTo>
                  <a:cubicBezTo>
                    <a:pt x="449503" y="89507"/>
                    <a:pt x="420742" y="60548"/>
                    <a:pt x="389366" y="60548"/>
                  </a:cubicBezTo>
                  <a:close/>
                  <a:moveTo>
                    <a:pt x="386751" y="0"/>
                  </a:moveTo>
                  <a:cubicBezTo>
                    <a:pt x="386751" y="0"/>
                    <a:pt x="386751" y="0"/>
                    <a:pt x="389366" y="0"/>
                  </a:cubicBezTo>
                  <a:cubicBezTo>
                    <a:pt x="399825" y="0"/>
                    <a:pt x="410283" y="7898"/>
                    <a:pt x="410283" y="15795"/>
                  </a:cubicBezTo>
                  <a:cubicBezTo>
                    <a:pt x="410283" y="26325"/>
                    <a:pt x="423356" y="36856"/>
                    <a:pt x="428586" y="39488"/>
                  </a:cubicBezTo>
                  <a:cubicBezTo>
                    <a:pt x="431200" y="42121"/>
                    <a:pt x="441659" y="39488"/>
                    <a:pt x="446888" y="31590"/>
                  </a:cubicBezTo>
                  <a:cubicBezTo>
                    <a:pt x="454732" y="26325"/>
                    <a:pt x="465190" y="26325"/>
                    <a:pt x="473034" y="34223"/>
                  </a:cubicBezTo>
                  <a:cubicBezTo>
                    <a:pt x="473034" y="34223"/>
                    <a:pt x="473034" y="34223"/>
                    <a:pt x="475649" y="36856"/>
                  </a:cubicBezTo>
                  <a:cubicBezTo>
                    <a:pt x="483493" y="44753"/>
                    <a:pt x="483493" y="55283"/>
                    <a:pt x="478264" y="63181"/>
                  </a:cubicBezTo>
                  <a:cubicBezTo>
                    <a:pt x="470420" y="68446"/>
                    <a:pt x="473034" y="86874"/>
                    <a:pt x="473034" y="92139"/>
                  </a:cubicBezTo>
                  <a:cubicBezTo>
                    <a:pt x="475649" y="97404"/>
                    <a:pt x="483493" y="102669"/>
                    <a:pt x="493951" y="102669"/>
                  </a:cubicBezTo>
                  <a:cubicBezTo>
                    <a:pt x="501795" y="102669"/>
                    <a:pt x="509639" y="110567"/>
                    <a:pt x="509639" y="121097"/>
                  </a:cubicBezTo>
                  <a:cubicBezTo>
                    <a:pt x="509639" y="121097"/>
                    <a:pt x="509639" y="121097"/>
                    <a:pt x="509639" y="123730"/>
                  </a:cubicBezTo>
                  <a:cubicBezTo>
                    <a:pt x="509639" y="134260"/>
                    <a:pt x="501795" y="144790"/>
                    <a:pt x="493951" y="144790"/>
                  </a:cubicBezTo>
                  <a:cubicBezTo>
                    <a:pt x="483493" y="144790"/>
                    <a:pt x="473034" y="157953"/>
                    <a:pt x="470420" y="163218"/>
                  </a:cubicBezTo>
                  <a:cubicBezTo>
                    <a:pt x="467805" y="168483"/>
                    <a:pt x="470420" y="176381"/>
                    <a:pt x="478264" y="181646"/>
                  </a:cubicBezTo>
                  <a:cubicBezTo>
                    <a:pt x="483493" y="189544"/>
                    <a:pt x="483493" y="200074"/>
                    <a:pt x="475649" y="207971"/>
                  </a:cubicBezTo>
                  <a:cubicBezTo>
                    <a:pt x="475649" y="207971"/>
                    <a:pt x="475649" y="207971"/>
                    <a:pt x="473034" y="210604"/>
                  </a:cubicBezTo>
                  <a:cubicBezTo>
                    <a:pt x="465190" y="218502"/>
                    <a:pt x="454732" y="218502"/>
                    <a:pt x="446888" y="213237"/>
                  </a:cubicBezTo>
                  <a:cubicBezTo>
                    <a:pt x="441659" y="207971"/>
                    <a:pt x="423356" y="207971"/>
                    <a:pt x="418127" y="210604"/>
                  </a:cubicBezTo>
                  <a:cubicBezTo>
                    <a:pt x="412898" y="210604"/>
                    <a:pt x="410283" y="221134"/>
                    <a:pt x="410283" y="229032"/>
                  </a:cubicBezTo>
                  <a:cubicBezTo>
                    <a:pt x="410283" y="239562"/>
                    <a:pt x="399825" y="244827"/>
                    <a:pt x="389366" y="244827"/>
                  </a:cubicBezTo>
                  <a:cubicBezTo>
                    <a:pt x="389366" y="244827"/>
                    <a:pt x="389366" y="244827"/>
                    <a:pt x="386751" y="244827"/>
                  </a:cubicBezTo>
                  <a:cubicBezTo>
                    <a:pt x="376293" y="244827"/>
                    <a:pt x="365834" y="239562"/>
                    <a:pt x="365834" y="229032"/>
                  </a:cubicBezTo>
                  <a:cubicBezTo>
                    <a:pt x="365834" y="221134"/>
                    <a:pt x="352761" y="207971"/>
                    <a:pt x="347532" y="205339"/>
                  </a:cubicBezTo>
                  <a:cubicBezTo>
                    <a:pt x="344917" y="202706"/>
                    <a:pt x="334459" y="207971"/>
                    <a:pt x="329229" y="213237"/>
                  </a:cubicBezTo>
                  <a:cubicBezTo>
                    <a:pt x="321386" y="218502"/>
                    <a:pt x="310927" y="218502"/>
                    <a:pt x="303083" y="210604"/>
                  </a:cubicBezTo>
                  <a:cubicBezTo>
                    <a:pt x="303083" y="210604"/>
                    <a:pt x="303083" y="210604"/>
                    <a:pt x="300468" y="207971"/>
                  </a:cubicBezTo>
                  <a:cubicBezTo>
                    <a:pt x="292625" y="200074"/>
                    <a:pt x="292625" y="189544"/>
                    <a:pt x="297854" y="181646"/>
                  </a:cubicBezTo>
                  <a:cubicBezTo>
                    <a:pt x="305698" y="176381"/>
                    <a:pt x="303083" y="157953"/>
                    <a:pt x="303083" y="152688"/>
                  </a:cubicBezTo>
                  <a:cubicBezTo>
                    <a:pt x="300468" y="147423"/>
                    <a:pt x="292625" y="144790"/>
                    <a:pt x="282166" y="144790"/>
                  </a:cubicBezTo>
                  <a:cubicBezTo>
                    <a:pt x="274322" y="144790"/>
                    <a:pt x="266478" y="134260"/>
                    <a:pt x="266478" y="123730"/>
                  </a:cubicBezTo>
                  <a:cubicBezTo>
                    <a:pt x="266478" y="123730"/>
                    <a:pt x="266478" y="123730"/>
                    <a:pt x="266478" y="121097"/>
                  </a:cubicBezTo>
                  <a:cubicBezTo>
                    <a:pt x="266478" y="110567"/>
                    <a:pt x="274322" y="102669"/>
                    <a:pt x="282166" y="102669"/>
                  </a:cubicBezTo>
                  <a:cubicBezTo>
                    <a:pt x="292625" y="102669"/>
                    <a:pt x="303083" y="86874"/>
                    <a:pt x="305698" y="84241"/>
                  </a:cubicBezTo>
                  <a:cubicBezTo>
                    <a:pt x="308312" y="78976"/>
                    <a:pt x="305698" y="68446"/>
                    <a:pt x="297854" y="63181"/>
                  </a:cubicBezTo>
                  <a:cubicBezTo>
                    <a:pt x="292625" y="55283"/>
                    <a:pt x="292625" y="44753"/>
                    <a:pt x="300468" y="36856"/>
                  </a:cubicBezTo>
                  <a:cubicBezTo>
                    <a:pt x="300468" y="36856"/>
                    <a:pt x="300468" y="36856"/>
                    <a:pt x="303083" y="34223"/>
                  </a:cubicBezTo>
                  <a:cubicBezTo>
                    <a:pt x="310927" y="26325"/>
                    <a:pt x="321386" y="26325"/>
                    <a:pt x="329229" y="31590"/>
                  </a:cubicBezTo>
                  <a:cubicBezTo>
                    <a:pt x="334459" y="39488"/>
                    <a:pt x="352761" y="36856"/>
                    <a:pt x="357990" y="36856"/>
                  </a:cubicBezTo>
                  <a:cubicBezTo>
                    <a:pt x="363220" y="34223"/>
                    <a:pt x="365834" y="26325"/>
                    <a:pt x="365834" y="15795"/>
                  </a:cubicBezTo>
                  <a:cubicBezTo>
                    <a:pt x="365834" y="7898"/>
                    <a:pt x="376293" y="0"/>
                    <a:pt x="386751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8" name="íṣļiḋe">
              <a:extLst>
                <a:ext uri="{FF2B5EF4-FFF2-40B4-BE49-F238E27FC236}">
                  <a16:creationId xmlns:a16="http://schemas.microsoft.com/office/drawing/2014/main" xmlns="" id="{FDE04823-3429-4572-821F-2937ECF3988E}"/>
                </a:ext>
              </a:extLst>
            </p:cNvPr>
            <p:cNvSpPr/>
            <p:nvPr/>
          </p:nvSpPr>
          <p:spPr bwMode="auto">
            <a:xfrm>
              <a:off x="5820832" y="1217815"/>
              <a:ext cx="458009" cy="363077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0" y="67"/>
                </a:cxn>
                <a:cxn ang="0">
                  <a:pos x="31" y="118"/>
                </a:cxn>
                <a:cxn ang="0">
                  <a:pos x="9" y="138"/>
                </a:cxn>
                <a:cxn ang="0">
                  <a:pos x="48" y="127"/>
                </a:cxn>
                <a:cxn ang="0">
                  <a:pos x="87" y="134"/>
                </a:cxn>
                <a:cxn ang="0">
                  <a:pos x="174" y="67"/>
                </a:cxn>
                <a:cxn ang="0">
                  <a:pos x="87" y="0"/>
                </a:cxn>
              </a:cxnLst>
              <a:rect l="0" t="0" r="r" b="b"/>
              <a:pathLst>
                <a:path w="174" h="138">
                  <a:moveTo>
                    <a:pt x="87" y="0"/>
                  </a:moveTo>
                  <a:cubicBezTo>
                    <a:pt x="39" y="0"/>
                    <a:pt x="0" y="30"/>
                    <a:pt x="0" y="67"/>
                  </a:cubicBezTo>
                  <a:cubicBezTo>
                    <a:pt x="0" y="88"/>
                    <a:pt x="12" y="106"/>
                    <a:pt x="31" y="118"/>
                  </a:cubicBezTo>
                  <a:cubicBezTo>
                    <a:pt x="21" y="133"/>
                    <a:pt x="9" y="138"/>
                    <a:pt x="9" y="138"/>
                  </a:cubicBezTo>
                  <a:cubicBezTo>
                    <a:pt x="25" y="135"/>
                    <a:pt x="38" y="131"/>
                    <a:pt x="48" y="127"/>
                  </a:cubicBezTo>
                  <a:cubicBezTo>
                    <a:pt x="59" y="132"/>
                    <a:pt x="73" y="134"/>
                    <a:pt x="87" y="134"/>
                  </a:cubicBezTo>
                  <a:cubicBezTo>
                    <a:pt x="135" y="134"/>
                    <a:pt x="174" y="104"/>
                    <a:pt x="174" y="67"/>
                  </a:cubicBezTo>
                  <a:cubicBezTo>
                    <a:pt x="174" y="30"/>
                    <a:pt x="135" y="0"/>
                    <a:pt x="87" y="0"/>
                  </a:cubicBezTo>
                  <a:close/>
                </a:path>
              </a:pathLst>
            </a:custGeom>
            <a:solidFill>
              <a:srgbClr val="A5A8AB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9" name="í$ḷiḍe">
              <a:extLst>
                <a:ext uri="{FF2B5EF4-FFF2-40B4-BE49-F238E27FC236}">
                  <a16:creationId xmlns:a16="http://schemas.microsoft.com/office/drawing/2014/main" xmlns="" id="{404B0378-1F95-47F1-AEFC-A96810AA76FA}"/>
                </a:ext>
              </a:extLst>
            </p:cNvPr>
            <p:cNvSpPr/>
            <p:nvPr/>
          </p:nvSpPr>
          <p:spPr bwMode="auto">
            <a:xfrm>
              <a:off x="6175581" y="1411012"/>
              <a:ext cx="289795" cy="238165"/>
            </a:xfrm>
            <a:custGeom>
              <a:avLst/>
              <a:gdLst/>
              <a:ahLst/>
              <a:cxnLst>
                <a:cxn ang="0">
                  <a:pos x="89" y="78"/>
                </a:cxn>
                <a:cxn ang="0">
                  <a:pos x="110" y="44"/>
                </a:cxn>
                <a:cxn ang="0">
                  <a:pos x="53" y="0"/>
                </a:cxn>
                <a:cxn ang="0">
                  <a:pos x="50" y="0"/>
                </a:cxn>
                <a:cxn ang="0">
                  <a:pos x="0" y="62"/>
                </a:cxn>
                <a:cxn ang="0">
                  <a:pos x="53" y="88"/>
                </a:cxn>
                <a:cxn ang="0">
                  <a:pos x="78" y="84"/>
                </a:cxn>
                <a:cxn ang="0">
                  <a:pos x="104" y="91"/>
                </a:cxn>
                <a:cxn ang="0">
                  <a:pos x="89" y="78"/>
                </a:cxn>
              </a:cxnLst>
              <a:rect l="0" t="0" r="r" b="b"/>
              <a:pathLst>
                <a:path w="110" h="91">
                  <a:moveTo>
                    <a:pt x="89" y="78"/>
                  </a:moveTo>
                  <a:cubicBezTo>
                    <a:pt x="102" y="70"/>
                    <a:pt x="110" y="58"/>
                    <a:pt x="110" y="44"/>
                  </a:cubicBezTo>
                  <a:cubicBezTo>
                    <a:pt x="110" y="20"/>
                    <a:pt x="84" y="0"/>
                    <a:pt x="53" y="0"/>
                  </a:cubicBezTo>
                  <a:cubicBezTo>
                    <a:pt x="52" y="0"/>
                    <a:pt x="51" y="0"/>
                    <a:pt x="50" y="0"/>
                  </a:cubicBezTo>
                  <a:cubicBezTo>
                    <a:pt x="47" y="27"/>
                    <a:pt x="28" y="49"/>
                    <a:pt x="0" y="62"/>
                  </a:cubicBezTo>
                  <a:cubicBezTo>
                    <a:pt x="9" y="77"/>
                    <a:pt x="29" y="88"/>
                    <a:pt x="53" y="88"/>
                  </a:cubicBezTo>
                  <a:cubicBezTo>
                    <a:pt x="62" y="88"/>
                    <a:pt x="71" y="87"/>
                    <a:pt x="78" y="84"/>
                  </a:cubicBezTo>
                  <a:cubicBezTo>
                    <a:pt x="85" y="86"/>
                    <a:pt x="93" y="89"/>
                    <a:pt x="104" y="91"/>
                  </a:cubicBezTo>
                  <a:cubicBezTo>
                    <a:pt x="104" y="91"/>
                    <a:pt x="96" y="87"/>
                    <a:pt x="89" y="78"/>
                  </a:cubicBezTo>
                  <a:close/>
                </a:path>
              </a:pathLst>
            </a:custGeom>
            <a:solidFill>
              <a:srgbClr val="A5A8AB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" name="íṧliḍè">
              <a:extLst>
                <a:ext uri="{FF2B5EF4-FFF2-40B4-BE49-F238E27FC236}">
                  <a16:creationId xmlns:a16="http://schemas.microsoft.com/office/drawing/2014/main" xmlns="" id="{AE646110-DDA0-419F-A79F-D2B3B3C6278D}"/>
                </a:ext>
              </a:extLst>
            </p:cNvPr>
            <p:cNvSpPr/>
            <p:nvPr/>
          </p:nvSpPr>
          <p:spPr bwMode="auto">
            <a:xfrm>
              <a:off x="5825829" y="1226143"/>
              <a:ext cx="461340" cy="363077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67"/>
                </a:cxn>
                <a:cxn ang="0">
                  <a:pos x="31" y="118"/>
                </a:cxn>
                <a:cxn ang="0">
                  <a:pos x="10" y="138"/>
                </a:cxn>
                <a:cxn ang="0">
                  <a:pos x="48" y="127"/>
                </a:cxn>
                <a:cxn ang="0">
                  <a:pos x="88" y="134"/>
                </a:cxn>
                <a:cxn ang="0">
                  <a:pos x="175" y="67"/>
                </a:cxn>
                <a:cxn ang="0">
                  <a:pos x="88" y="0"/>
                </a:cxn>
              </a:cxnLst>
              <a:rect l="0" t="0" r="r" b="b"/>
              <a:pathLst>
                <a:path w="175" h="138">
                  <a:moveTo>
                    <a:pt x="88" y="0"/>
                  </a:moveTo>
                  <a:cubicBezTo>
                    <a:pt x="39" y="0"/>
                    <a:pt x="0" y="30"/>
                    <a:pt x="0" y="67"/>
                  </a:cubicBezTo>
                  <a:cubicBezTo>
                    <a:pt x="0" y="87"/>
                    <a:pt x="12" y="106"/>
                    <a:pt x="31" y="118"/>
                  </a:cubicBezTo>
                  <a:cubicBezTo>
                    <a:pt x="21" y="133"/>
                    <a:pt x="10" y="138"/>
                    <a:pt x="10" y="138"/>
                  </a:cubicBezTo>
                  <a:cubicBezTo>
                    <a:pt x="26" y="135"/>
                    <a:pt x="38" y="131"/>
                    <a:pt x="48" y="127"/>
                  </a:cubicBezTo>
                  <a:cubicBezTo>
                    <a:pt x="60" y="131"/>
                    <a:pt x="74" y="134"/>
                    <a:pt x="88" y="134"/>
                  </a:cubicBezTo>
                  <a:cubicBezTo>
                    <a:pt x="136" y="134"/>
                    <a:pt x="175" y="104"/>
                    <a:pt x="175" y="67"/>
                  </a:cubicBezTo>
                  <a:cubicBezTo>
                    <a:pt x="175" y="30"/>
                    <a:pt x="136" y="0"/>
                    <a:pt x="88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1" name="îṩ1íḍé">
              <a:extLst>
                <a:ext uri="{FF2B5EF4-FFF2-40B4-BE49-F238E27FC236}">
                  <a16:creationId xmlns:a16="http://schemas.microsoft.com/office/drawing/2014/main" xmlns="" id="{9E95BBFA-BE15-43A6-8CA7-5E7FCD6F739C}"/>
                </a:ext>
              </a:extLst>
            </p:cNvPr>
            <p:cNvSpPr/>
            <p:nvPr/>
          </p:nvSpPr>
          <p:spPr bwMode="auto">
            <a:xfrm>
              <a:off x="6183909" y="1417674"/>
              <a:ext cx="289795" cy="239830"/>
            </a:xfrm>
            <a:custGeom>
              <a:avLst/>
              <a:gdLst/>
              <a:ahLst/>
              <a:cxnLst>
                <a:cxn ang="0">
                  <a:pos x="89" y="78"/>
                </a:cxn>
                <a:cxn ang="0">
                  <a:pos x="110" y="44"/>
                </a:cxn>
                <a:cxn ang="0">
                  <a:pos x="52" y="0"/>
                </a:cxn>
                <a:cxn ang="0">
                  <a:pos x="49" y="0"/>
                </a:cxn>
                <a:cxn ang="0">
                  <a:pos x="0" y="62"/>
                </a:cxn>
                <a:cxn ang="0">
                  <a:pos x="52" y="88"/>
                </a:cxn>
                <a:cxn ang="0">
                  <a:pos x="78" y="83"/>
                </a:cxn>
                <a:cxn ang="0">
                  <a:pos x="103" y="91"/>
                </a:cxn>
                <a:cxn ang="0">
                  <a:pos x="89" y="78"/>
                </a:cxn>
              </a:cxnLst>
              <a:rect l="0" t="0" r="r" b="b"/>
              <a:pathLst>
                <a:path w="110" h="91">
                  <a:moveTo>
                    <a:pt x="89" y="78"/>
                  </a:moveTo>
                  <a:cubicBezTo>
                    <a:pt x="102" y="70"/>
                    <a:pt x="110" y="58"/>
                    <a:pt x="110" y="44"/>
                  </a:cubicBezTo>
                  <a:cubicBezTo>
                    <a:pt x="110" y="20"/>
                    <a:pt x="84" y="0"/>
                    <a:pt x="52" y="0"/>
                  </a:cubicBezTo>
                  <a:cubicBezTo>
                    <a:pt x="51" y="0"/>
                    <a:pt x="50" y="0"/>
                    <a:pt x="49" y="0"/>
                  </a:cubicBezTo>
                  <a:cubicBezTo>
                    <a:pt x="47" y="27"/>
                    <a:pt x="27" y="49"/>
                    <a:pt x="0" y="62"/>
                  </a:cubicBezTo>
                  <a:cubicBezTo>
                    <a:pt x="9" y="77"/>
                    <a:pt x="29" y="88"/>
                    <a:pt x="52" y="88"/>
                  </a:cubicBezTo>
                  <a:cubicBezTo>
                    <a:pt x="62" y="88"/>
                    <a:pt x="70" y="86"/>
                    <a:pt x="78" y="83"/>
                  </a:cubicBezTo>
                  <a:cubicBezTo>
                    <a:pt x="85" y="86"/>
                    <a:pt x="93" y="89"/>
                    <a:pt x="103" y="91"/>
                  </a:cubicBezTo>
                  <a:cubicBezTo>
                    <a:pt x="103" y="91"/>
                    <a:pt x="96" y="87"/>
                    <a:pt x="89" y="7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2" name="íşļiḓe">
              <a:extLst>
                <a:ext uri="{FF2B5EF4-FFF2-40B4-BE49-F238E27FC236}">
                  <a16:creationId xmlns:a16="http://schemas.microsoft.com/office/drawing/2014/main" xmlns="" id="{580F5AA2-4DC5-42E7-8315-C9872BF46220}"/>
                </a:ext>
              </a:extLst>
            </p:cNvPr>
            <p:cNvSpPr/>
            <p:nvPr/>
          </p:nvSpPr>
          <p:spPr bwMode="auto">
            <a:xfrm>
              <a:off x="5808341" y="1217814"/>
              <a:ext cx="644544" cy="431362"/>
            </a:xfrm>
            <a:custGeom>
              <a:avLst/>
              <a:gdLst>
                <a:gd name="connsiteX0" fmla="*/ 486474 w 644544"/>
                <a:gd name="connsiteY0" fmla="*/ 193197 h 431362"/>
                <a:gd name="connsiteX1" fmla="*/ 494378 w 644544"/>
                <a:gd name="connsiteY1" fmla="*/ 193197 h 431362"/>
                <a:gd name="connsiteX2" fmla="*/ 644544 w 644544"/>
                <a:gd name="connsiteY2" fmla="*/ 308354 h 431362"/>
                <a:gd name="connsiteX3" fmla="*/ 589220 w 644544"/>
                <a:gd name="connsiteY3" fmla="*/ 397338 h 431362"/>
                <a:gd name="connsiteX4" fmla="*/ 628737 w 644544"/>
                <a:gd name="connsiteY4" fmla="*/ 431362 h 431362"/>
                <a:gd name="connsiteX5" fmla="*/ 560240 w 644544"/>
                <a:gd name="connsiteY5" fmla="*/ 413042 h 431362"/>
                <a:gd name="connsiteX6" fmla="*/ 494378 w 644544"/>
                <a:gd name="connsiteY6" fmla="*/ 423510 h 431362"/>
                <a:gd name="connsiteX7" fmla="*/ 354749 w 644544"/>
                <a:gd name="connsiteY7" fmla="*/ 355463 h 431362"/>
                <a:gd name="connsiteX8" fmla="*/ 486474 w 644544"/>
                <a:gd name="connsiteY8" fmla="*/ 193197 h 431362"/>
                <a:gd name="connsiteX9" fmla="*/ 229005 w 644544"/>
                <a:gd name="connsiteY9" fmla="*/ 0 h 431362"/>
                <a:gd name="connsiteX10" fmla="*/ 458009 w 644544"/>
                <a:gd name="connsiteY10" fmla="*/ 176277 h 431362"/>
                <a:gd name="connsiteX11" fmla="*/ 229005 w 644544"/>
                <a:gd name="connsiteY11" fmla="*/ 352553 h 431362"/>
                <a:gd name="connsiteX12" fmla="*/ 126348 w 644544"/>
                <a:gd name="connsiteY12" fmla="*/ 334136 h 431362"/>
                <a:gd name="connsiteX13" fmla="*/ 23690 w 644544"/>
                <a:gd name="connsiteY13" fmla="*/ 363077 h 431362"/>
                <a:gd name="connsiteX14" fmla="*/ 81600 w 644544"/>
                <a:gd name="connsiteY14" fmla="*/ 310457 h 431362"/>
                <a:gd name="connsiteX15" fmla="*/ 0 w 644544"/>
                <a:gd name="connsiteY15" fmla="*/ 176277 h 431362"/>
                <a:gd name="connsiteX16" fmla="*/ 229005 w 644544"/>
                <a:gd name="connsiteY16" fmla="*/ 0 h 43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4544" h="431362">
                  <a:moveTo>
                    <a:pt x="486474" y="193197"/>
                  </a:moveTo>
                  <a:cubicBezTo>
                    <a:pt x="489109" y="193197"/>
                    <a:pt x="491743" y="193197"/>
                    <a:pt x="494378" y="193197"/>
                  </a:cubicBezTo>
                  <a:cubicBezTo>
                    <a:pt x="576047" y="193197"/>
                    <a:pt x="644544" y="245541"/>
                    <a:pt x="644544" y="308354"/>
                  </a:cubicBezTo>
                  <a:cubicBezTo>
                    <a:pt x="644544" y="344995"/>
                    <a:pt x="623468" y="376401"/>
                    <a:pt x="589220" y="397338"/>
                  </a:cubicBezTo>
                  <a:cubicBezTo>
                    <a:pt x="607661" y="420893"/>
                    <a:pt x="628737" y="431362"/>
                    <a:pt x="628737" y="431362"/>
                  </a:cubicBezTo>
                  <a:cubicBezTo>
                    <a:pt x="599758" y="426128"/>
                    <a:pt x="578682" y="418276"/>
                    <a:pt x="560240" y="413042"/>
                  </a:cubicBezTo>
                  <a:cubicBezTo>
                    <a:pt x="541799" y="420893"/>
                    <a:pt x="518088" y="423510"/>
                    <a:pt x="494378" y="423510"/>
                  </a:cubicBezTo>
                  <a:cubicBezTo>
                    <a:pt x="431150" y="423510"/>
                    <a:pt x="378460" y="394721"/>
                    <a:pt x="354749" y="355463"/>
                  </a:cubicBezTo>
                  <a:cubicBezTo>
                    <a:pt x="428515" y="321440"/>
                    <a:pt x="478571" y="263861"/>
                    <a:pt x="486474" y="193197"/>
                  </a:cubicBezTo>
                  <a:close/>
                  <a:moveTo>
                    <a:pt x="229005" y="0"/>
                  </a:moveTo>
                  <a:cubicBezTo>
                    <a:pt x="355352" y="0"/>
                    <a:pt x="458009" y="78930"/>
                    <a:pt x="458009" y="176277"/>
                  </a:cubicBezTo>
                  <a:cubicBezTo>
                    <a:pt x="458009" y="273623"/>
                    <a:pt x="355352" y="352553"/>
                    <a:pt x="229005" y="352553"/>
                  </a:cubicBezTo>
                  <a:cubicBezTo>
                    <a:pt x="192153" y="352553"/>
                    <a:pt x="155302" y="347291"/>
                    <a:pt x="126348" y="334136"/>
                  </a:cubicBezTo>
                  <a:cubicBezTo>
                    <a:pt x="100025" y="344660"/>
                    <a:pt x="65806" y="355184"/>
                    <a:pt x="23690" y="363077"/>
                  </a:cubicBezTo>
                  <a:cubicBezTo>
                    <a:pt x="23690" y="363077"/>
                    <a:pt x="55277" y="349922"/>
                    <a:pt x="81600" y="310457"/>
                  </a:cubicBezTo>
                  <a:cubicBezTo>
                    <a:pt x="31587" y="278885"/>
                    <a:pt x="0" y="231527"/>
                    <a:pt x="0" y="176277"/>
                  </a:cubicBezTo>
                  <a:cubicBezTo>
                    <a:pt x="0" y="78930"/>
                    <a:pt x="102657" y="0"/>
                    <a:pt x="229005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3" name="išļîḓe">
              <a:extLst>
                <a:ext uri="{FF2B5EF4-FFF2-40B4-BE49-F238E27FC236}">
                  <a16:creationId xmlns:a16="http://schemas.microsoft.com/office/drawing/2014/main" xmlns="" id="{06093E58-73B2-487F-BF29-9E62347951EA}"/>
                </a:ext>
              </a:extLst>
            </p:cNvPr>
            <p:cNvSpPr/>
            <p:nvPr/>
          </p:nvSpPr>
          <p:spPr bwMode="auto">
            <a:xfrm>
              <a:off x="4092055" y="2916614"/>
              <a:ext cx="458009" cy="456344"/>
            </a:xfrm>
            <a:custGeom>
              <a:avLst/>
              <a:gdLst/>
              <a:ahLst/>
              <a:cxnLst>
                <a:cxn ang="0">
                  <a:pos x="163" y="88"/>
                </a:cxn>
                <a:cxn ang="0">
                  <a:pos x="155" y="92"/>
                </a:cxn>
                <a:cxn ang="0">
                  <a:pos x="144" y="92"/>
                </a:cxn>
                <a:cxn ang="0">
                  <a:pos x="137" y="73"/>
                </a:cxn>
                <a:cxn ang="0">
                  <a:pos x="130" y="76"/>
                </a:cxn>
                <a:cxn ang="0">
                  <a:pos x="124" y="81"/>
                </a:cxn>
                <a:cxn ang="0">
                  <a:pos x="121" y="82"/>
                </a:cxn>
                <a:cxn ang="0">
                  <a:pos x="128" y="99"/>
                </a:cxn>
                <a:cxn ang="0">
                  <a:pos x="122" y="116"/>
                </a:cxn>
                <a:cxn ang="0">
                  <a:pos x="116" y="127"/>
                </a:cxn>
                <a:cxn ang="0">
                  <a:pos x="107" y="123"/>
                </a:cxn>
                <a:cxn ang="0">
                  <a:pos x="101" y="107"/>
                </a:cxn>
                <a:cxn ang="0">
                  <a:pos x="91" y="95"/>
                </a:cxn>
                <a:cxn ang="0">
                  <a:pos x="79" y="83"/>
                </a:cxn>
                <a:cxn ang="0">
                  <a:pos x="91" y="77"/>
                </a:cxn>
                <a:cxn ang="0">
                  <a:pos x="114" y="65"/>
                </a:cxn>
                <a:cxn ang="0">
                  <a:pos x="95" y="65"/>
                </a:cxn>
                <a:cxn ang="0">
                  <a:pos x="76" y="63"/>
                </a:cxn>
                <a:cxn ang="0">
                  <a:pos x="95" y="46"/>
                </a:cxn>
                <a:cxn ang="0">
                  <a:pos x="112" y="30"/>
                </a:cxn>
                <a:cxn ang="0">
                  <a:pos x="132" y="29"/>
                </a:cxn>
                <a:cxn ang="0">
                  <a:pos x="152" y="29"/>
                </a:cxn>
                <a:cxn ang="0">
                  <a:pos x="24" y="27"/>
                </a:cxn>
                <a:cxn ang="0">
                  <a:pos x="49" y="27"/>
                </a:cxn>
                <a:cxn ang="0">
                  <a:pos x="64" y="38"/>
                </a:cxn>
                <a:cxn ang="0">
                  <a:pos x="60" y="58"/>
                </a:cxn>
                <a:cxn ang="0">
                  <a:pos x="49" y="79"/>
                </a:cxn>
                <a:cxn ang="0">
                  <a:pos x="74" y="94"/>
                </a:cxn>
                <a:cxn ang="0">
                  <a:pos x="83" y="105"/>
                </a:cxn>
                <a:cxn ang="0">
                  <a:pos x="70" y="120"/>
                </a:cxn>
                <a:cxn ang="0">
                  <a:pos x="61" y="133"/>
                </a:cxn>
                <a:cxn ang="0">
                  <a:pos x="63" y="148"/>
                </a:cxn>
                <a:cxn ang="0">
                  <a:pos x="55" y="149"/>
                </a:cxn>
                <a:cxn ang="0">
                  <a:pos x="50" y="128"/>
                </a:cxn>
                <a:cxn ang="0">
                  <a:pos x="39" y="111"/>
                </a:cxn>
                <a:cxn ang="0">
                  <a:pos x="31" y="87"/>
                </a:cxn>
                <a:cxn ang="0">
                  <a:pos x="19" y="83"/>
                </a:cxn>
                <a:cxn ang="0">
                  <a:pos x="14" y="59"/>
                </a:cxn>
                <a:cxn ang="0">
                  <a:pos x="13" y="46"/>
                </a:cxn>
                <a:cxn ang="0">
                  <a:pos x="0" y="87"/>
                </a:cxn>
                <a:cxn ang="0">
                  <a:pos x="174" y="89"/>
                </a:cxn>
                <a:cxn ang="0">
                  <a:pos x="73" y="53"/>
                </a:cxn>
                <a:cxn ang="0">
                  <a:pos x="69" y="42"/>
                </a:cxn>
                <a:cxn ang="0">
                  <a:pos x="85" y="34"/>
                </a:cxn>
                <a:cxn ang="0">
                  <a:pos x="85" y="45"/>
                </a:cxn>
                <a:cxn ang="0">
                  <a:pos x="73" y="53"/>
                </a:cxn>
              </a:cxnLst>
              <a:rect l="0" t="0" r="r" b="b"/>
              <a:pathLst>
                <a:path w="174" h="174">
                  <a:moveTo>
                    <a:pt x="167" y="92"/>
                  </a:moveTo>
                  <a:cubicBezTo>
                    <a:pt x="165" y="92"/>
                    <a:pt x="163" y="90"/>
                    <a:pt x="163" y="88"/>
                  </a:cubicBezTo>
                  <a:cubicBezTo>
                    <a:pt x="163" y="86"/>
                    <a:pt x="161" y="84"/>
                    <a:pt x="159" y="84"/>
                  </a:cubicBezTo>
                  <a:cubicBezTo>
                    <a:pt x="157" y="84"/>
                    <a:pt x="155" y="88"/>
                    <a:pt x="155" y="92"/>
                  </a:cubicBezTo>
                  <a:cubicBezTo>
                    <a:pt x="155" y="97"/>
                    <a:pt x="155" y="100"/>
                    <a:pt x="147" y="100"/>
                  </a:cubicBezTo>
                  <a:cubicBezTo>
                    <a:pt x="139" y="100"/>
                    <a:pt x="144" y="92"/>
                    <a:pt x="144" y="92"/>
                  </a:cubicBezTo>
                  <a:cubicBezTo>
                    <a:pt x="146" y="88"/>
                    <a:pt x="145" y="82"/>
                    <a:pt x="142" y="79"/>
                  </a:cubicBezTo>
                  <a:cubicBezTo>
                    <a:pt x="140" y="77"/>
                    <a:pt x="138" y="75"/>
                    <a:pt x="137" y="73"/>
                  </a:cubicBezTo>
                  <a:cubicBezTo>
                    <a:pt x="134" y="70"/>
                    <a:pt x="130" y="69"/>
                    <a:pt x="129" y="70"/>
                  </a:cubicBezTo>
                  <a:cubicBezTo>
                    <a:pt x="128" y="71"/>
                    <a:pt x="129" y="74"/>
                    <a:pt x="130" y="76"/>
                  </a:cubicBezTo>
                  <a:cubicBezTo>
                    <a:pt x="132" y="77"/>
                    <a:pt x="133" y="80"/>
                    <a:pt x="133" y="82"/>
                  </a:cubicBezTo>
                  <a:cubicBezTo>
                    <a:pt x="132" y="83"/>
                    <a:pt x="128" y="83"/>
                    <a:pt x="124" y="81"/>
                  </a:cubicBezTo>
                  <a:cubicBezTo>
                    <a:pt x="123" y="80"/>
                    <a:pt x="123" y="80"/>
                    <a:pt x="122" y="80"/>
                  </a:cubicBezTo>
                  <a:cubicBezTo>
                    <a:pt x="118" y="78"/>
                    <a:pt x="118" y="79"/>
                    <a:pt x="121" y="82"/>
                  </a:cubicBezTo>
                  <a:cubicBezTo>
                    <a:pt x="122" y="84"/>
                    <a:pt x="124" y="85"/>
                    <a:pt x="125" y="87"/>
                  </a:cubicBezTo>
                  <a:cubicBezTo>
                    <a:pt x="129" y="90"/>
                    <a:pt x="130" y="96"/>
                    <a:pt x="128" y="99"/>
                  </a:cubicBezTo>
                  <a:cubicBezTo>
                    <a:pt x="128" y="100"/>
                    <a:pt x="127" y="101"/>
                    <a:pt x="127" y="101"/>
                  </a:cubicBezTo>
                  <a:cubicBezTo>
                    <a:pt x="125" y="105"/>
                    <a:pt x="123" y="112"/>
                    <a:pt x="122" y="116"/>
                  </a:cubicBezTo>
                  <a:cubicBezTo>
                    <a:pt x="122" y="116"/>
                    <a:pt x="121" y="116"/>
                    <a:pt x="121" y="117"/>
                  </a:cubicBezTo>
                  <a:cubicBezTo>
                    <a:pt x="120" y="121"/>
                    <a:pt x="118" y="126"/>
                    <a:pt x="116" y="127"/>
                  </a:cubicBezTo>
                  <a:cubicBezTo>
                    <a:pt x="114" y="129"/>
                    <a:pt x="112" y="129"/>
                    <a:pt x="111" y="127"/>
                  </a:cubicBezTo>
                  <a:cubicBezTo>
                    <a:pt x="111" y="125"/>
                    <a:pt x="109" y="123"/>
                    <a:pt x="107" y="123"/>
                  </a:cubicBezTo>
                  <a:cubicBezTo>
                    <a:pt x="105" y="122"/>
                    <a:pt x="103" y="119"/>
                    <a:pt x="102" y="115"/>
                  </a:cubicBezTo>
                  <a:cubicBezTo>
                    <a:pt x="102" y="112"/>
                    <a:pt x="102" y="110"/>
                    <a:pt x="101" y="107"/>
                  </a:cubicBezTo>
                  <a:cubicBezTo>
                    <a:pt x="101" y="103"/>
                    <a:pt x="97" y="98"/>
                    <a:pt x="93" y="96"/>
                  </a:cubicBezTo>
                  <a:cubicBezTo>
                    <a:pt x="93" y="95"/>
                    <a:pt x="92" y="95"/>
                    <a:pt x="91" y="95"/>
                  </a:cubicBezTo>
                  <a:cubicBezTo>
                    <a:pt x="87" y="93"/>
                    <a:pt x="82" y="88"/>
                    <a:pt x="79" y="85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6" y="80"/>
                    <a:pt x="78" y="77"/>
                    <a:pt x="83" y="77"/>
                  </a:cubicBezTo>
                  <a:cubicBezTo>
                    <a:pt x="86" y="77"/>
                    <a:pt x="88" y="77"/>
                    <a:pt x="91" y="77"/>
                  </a:cubicBezTo>
                  <a:cubicBezTo>
                    <a:pt x="95" y="77"/>
                    <a:pt x="102" y="76"/>
                    <a:pt x="107" y="74"/>
                  </a:cubicBezTo>
                  <a:cubicBezTo>
                    <a:pt x="111" y="73"/>
                    <a:pt x="114" y="69"/>
                    <a:pt x="114" y="65"/>
                  </a:cubicBezTo>
                  <a:cubicBezTo>
                    <a:pt x="115" y="61"/>
                    <a:pt x="111" y="59"/>
                    <a:pt x="107" y="60"/>
                  </a:cubicBezTo>
                  <a:cubicBezTo>
                    <a:pt x="103" y="61"/>
                    <a:pt x="98" y="63"/>
                    <a:pt x="95" y="65"/>
                  </a:cubicBezTo>
                  <a:cubicBezTo>
                    <a:pt x="93" y="67"/>
                    <a:pt x="88" y="69"/>
                    <a:pt x="83" y="69"/>
                  </a:cubicBezTo>
                  <a:cubicBezTo>
                    <a:pt x="79" y="70"/>
                    <a:pt x="75" y="67"/>
                    <a:pt x="76" y="63"/>
                  </a:cubicBezTo>
                  <a:cubicBezTo>
                    <a:pt x="77" y="59"/>
                    <a:pt x="80" y="54"/>
                    <a:pt x="83" y="51"/>
                  </a:cubicBezTo>
                  <a:cubicBezTo>
                    <a:pt x="87" y="49"/>
                    <a:pt x="92" y="46"/>
                    <a:pt x="95" y="46"/>
                  </a:cubicBezTo>
                  <a:cubicBezTo>
                    <a:pt x="99" y="46"/>
                    <a:pt x="102" y="43"/>
                    <a:pt x="103" y="39"/>
                  </a:cubicBezTo>
                  <a:cubicBezTo>
                    <a:pt x="104" y="35"/>
                    <a:pt x="108" y="31"/>
                    <a:pt x="112" y="30"/>
                  </a:cubicBezTo>
                  <a:cubicBezTo>
                    <a:pt x="114" y="30"/>
                    <a:pt x="116" y="30"/>
                    <a:pt x="119" y="29"/>
                  </a:cubicBezTo>
                  <a:cubicBezTo>
                    <a:pt x="122" y="29"/>
                    <a:pt x="129" y="29"/>
                    <a:pt x="132" y="29"/>
                  </a:cubicBezTo>
                  <a:cubicBezTo>
                    <a:pt x="135" y="29"/>
                    <a:pt x="138" y="29"/>
                    <a:pt x="141" y="29"/>
                  </a:cubicBezTo>
                  <a:cubicBezTo>
                    <a:pt x="144" y="29"/>
                    <a:pt x="148" y="29"/>
                    <a:pt x="152" y="29"/>
                  </a:cubicBezTo>
                  <a:cubicBezTo>
                    <a:pt x="136" y="11"/>
                    <a:pt x="113" y="0"/>
                    <a:pt x="87" y="0"/>
                  </a:cubicBezTo>
                  <a:cubicBezTo>
                    <a:pt x="62" y="0"/>
                    <a:pt x="40" y="11"/>
                    <a:pt x="24" y="27"/>
                  </a:cubicBezTo>
                  <a:cubicBezTo>
                    <a:pt x="28" y="27"/>
                    <a:pt x="31" y="27"/>
                    <a:pt x="35" y="27"/>
                  </a:cubicBezTo>
                  <a:cubicBezTo>
                    <a:pt x="39" y="26"/>
                    <a:pt x="45" y="27"/>
                    <a:pt x="49" y="27"/>
                  </a:cubicBezTo>
                  <a:cubicBezTo>
                    <a:pt x="51" y="28"/>
                    <a:pt x="54" y="28"/>
                    <a:pt x="56" y="28"/>
                  </a:cubicBezTo>
                  <a:cubicBezTo>
                    <a:pt x="60" y="29"/>
                    <a:pt x="63" y="34"/>
                    <a:pt x="64" y="38"/>
                  </a:cubicBezTo>
                  <a:cubicBezTo>
                    <a:pt x="64" y="40"/>
                    <a:pt x="64" y="43"/>
                    <a:pt x="65" y="45"/>
                  </a:cubicBezTo>
                  <a:cubicBezTo>
                    <a:pt x="65" y="49"/>
                    <a:pt x="63" y="55"/>
                    <a:pt x="60" y="58"/>
                  </a:cubicBezTo>
                  <a:cubicBezTo>
                    <a:pt x="57" y="61"/>
                    <a:pt x="52" y="65"/>
                    <a:pt x="48" y="69"/>
                  </a:cubicBezTo>
                  <a:cubicBezTo>
                    <a:pt x="45" y="72"/>
                    <a:pt x="46" y="77"/>
                    <a:pt x="49" y="79"/>
                  </a:cubicBezTo>
                  <a:cubicBezTo>
                    <a:pt x="53" y="82"/>
                    <a:pt x="57" y="84"/>
                    <a:pt x="60" y="86"/>
                  </a:cubicBezTo>
                  <a:cubicBezTo>
                    <a:pt x="64" y="89"/>
                    <a:pt x="70" y="92"/>
                    <a:pt x="74" y="94"/>
                  </a:cubicBezTo>
                  <a:cubicBezTo>
                    <a:pt x="75" y="94"/>
                    <a:pt x="75" y="94"/>
                    <a:pt x="76" y="95"/>
                  </a:cubicBezTo>
                  <a:cubicBezTo>
                    <a:pt x="80" y="96"/>
                    <a:pt x="83" y="101"/>
                    <a:pt x="83" y="105"/>
                  </a:cubicBezTo>
                  <a:cubicBezTo>
                    <a:pt x="82" y="108"/>
                    <a:pt x="80" y="112"/>
                    <a:pt x="78" y="112"/>
                  </a:cubicBezTo>
                  <a:cubicBezTo>
                    <a:pt x="76" y="112"/>
                    <a:pt x="72" y="116"/>
                    <a:pt x="70" y="120"/>
                  </a:cubicBezTo>
                  <a:cubicBezTo>
                    <a:pt x="70" y="120"/>
                    <a:pt x="70" y="121"/>
                    <a:pt x="69" y="121"/>
                  </a:cubicBezTo>
                  <a:cubicBezTo>
                    <a:pt x="67" y="125"/>
                    <a:pt x="63" y="131"/>
                    <a:pt x="61" y="133"/>
                  </a:cubicBezTo>
                  <a:cubicBezTo>
                    <a:pt x="59" y="136"/>
                    <a:pt x="59" y="139"/>
                    <a:pt x="60" y="141"/>
                  </a:cubicBezTo>
                  <a:cubicBezTo>
                    <a:pt x="62" y="142"/>
                    <a:pt x="63" y="146"/>
                    <a:pt x="63" y="148"/>
                  </a:cubicBezTo>
                  <a:cubicBezTo>
                    <a:pt x="63" y="150"/>
                    <a:pt x="60" y="151"/>
                    <a:pt x="57" y="149"/>
                  </a:cubicBezTo>
                  <a:cubicBezTo>
                    <a:pt x="56" y="149"/>
                    <a:pt x="56" y="149"/>
                    <a:pt x="55" y="149"/>
                  </a:cubicBezTo>
                  <a:cubicBezTo>
                    <a:pt x="52" y="148"/>
                    <a:pt x="50" y="143"/>
                    <a:pt x="50" y="138"/>
                  </a:cubicBezTo>
                  <a:cubicBezTo>
                    <a:pt x="50" y="135"/>
                    <a:pt x="50" y="132"/>
                    <a:pt x="50" y="128"/>
                  </a:cubicBezTo>
                  <a:cubicBezTo>
                    <a:pt x="51" y="124"/>
                    <a:pt x="49" y="119"/>
                    <a:pt x="47" y="118"/>
                  </a:cubicBezTo>
                  <a:cubicBezTo>
                    <a:pt x="45" y="116"/>
                    <a:pt x="41" y="113"/>
                    <a:pt x="39" y="111"/>
                  </a:cubicBezTo>
                  <a:cubicBezTo>
                    <a:pt x="37" y="109"/>
                    <a:pt x="35" y="103"/>
                    <a:pt x="35" y="99"/>
                  </a:cubicBezTo>
                  <a:cubicBezTo>
                    <a:pt x="35" y="94"/>
                    <a:pt x="33" y="89"/>
                    <a:pt x="31" y="87"/>
                  </a:cubicBezTo>
                  <a:cubicBezTo>
                    <a:pt x="29" y="85"/>
                    <a:pt x="27" y="83"/>
                    <a:pt x="27" y="83"/>
                  </a:cubicBezTo>
                  <a:cubicBezTo>
                    <a:pt x="27" y="83"/>
                    <a:pt x="27" y="83"/>
                    <a:pt x="19" y="83"/>
                  </a:cubicBezTo>
                  <a:cubicBezTo>
                    <a:pt x="11" y="83"/>
                    <a:pt x="11" y="75"/>
                    <a:pt x="11" y="75"/>
                  </a:cubicBezTo>
                  <a:cubicBezTo>
                    <a:pt x="11" y="70"/>
                    <a:pt x="13" y="64"/>
                    <a:pt x="14" y="59"/>
                  </a:cubicBezTo>
                  <a:cubicBezTo>
                    <a:pt x="15" y="57"/>
                    <a:pt x="16" y="54"/>
                    <a:pt x="17" y="51"/>
                  </a:cubicBezTo>
                  <a:cubicBezTo>
                    <a:pt x="19" y="47"/>
                    <a:pt x="17" y="45"/>
                    <a:pt x="13" y="46"/>
                  </a:cubicBezTo>
                  <a:cubicBezTo>
                    <a:pt x="12" y="47"/>
                    <a:pt x="11" y="47"/>
                    <a:pt x="10" y="48"/>
                  </a:cubicBezTo>
                  <a:cubicBezTo>
                    <a:pt x="4" y="60"/>
                    <a:pt x="0" y="73"/>
                    <a:pt x="0" y="87"/>
                  </a:cubicBezTo>
                  <a:cubicBezTo>
                    <a:pt x="0" y="135"/>
                    <a:pt x="39" y="174"/>
                    <a:pt x="87" y="174"/>
                  </a:cubicBezTo>
                  <a:cubicBezTo>
                    <a:pt x="135" y="174"/>
                    <a:pt x="173" y="136"/>
                    <a:pt x="174" y="89"/>
                  </a:cubicBezTo>
                  <a:cubicBezTo>
                    <a:pt x="172" y="91"/>
                    <a:pt x="169" y="92"/>
                    <a:pt x="167" y="92"/>
                  </a:cubicBezTo>
                  <a:close/>
                  <a:moveTo>
                    <a:pt x="73" y="53"/>
                  </a:moveTo>
                  <a:cubicBezTo>
                    <a:pt x="72" y="55"/>
                    <a:pt x="70" y="52"/>
                    <a:pt x="69" y="49"/>
                  </a:cubicBezTo>
                  <a:cubicBezTo>
                    <a:pt x="69" y="47"/>
                    <a:pt x="69" y="44"/>
                    <a:pt x="69" y="42"/>
                  </a:cubicBezTo>
                  <a:cubicBezTo>
                    <a:pt x="69" y="39"/>
                    <a:pt x="74" y="34"/>
                    <a:pt x="77" y="34"/>
                  </a:cubicBezTo>
                  <a:cubicBezTo>
                    <a:pt x="80" y="34"/>
                    <a:pt x="82" y="34"/>
                    <a:pt x="85" y="34"/>
                  </a:cubicBezTo>
                  <a:cubicBezTo>
                    <a:pt x="88" y="34"/>
                    <a:pt x="92" y="37"/>
                    <a:pt x="92" y="38"/>
                  </a:cubicBezTo>
                  <a:cubicBezTo>
                    <a:pt x="92" y="40"/>
                    <a:pt x="89" y="43"/>
                    <a:pt x="85" y="45"/>
                  </a:cubicBezTo>
                  <a:cubicBezTo>
                    <a:pt x="85" y="45"/>
                    <a:pt x="84" y="46"/>
                    <a:pt x="83" y="46"/>
                  </a:cubicBezTo>
                  <a:cubicBezTo>
                    <a:pt x="79" y="48"/>
                    <a:pt x="75" y="51"/>
                    <a:pt x="73" y="53"/>
                  </a:cubicBezTo>
                  <a:close/>
                </a:path>
              </a:pathLst>
            </a:custGeom>
            <a:solidFill>
              <a:srgbClr val="A5A8AB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4" name="ïṧļíḍe">
              <a:extLst>
                <a:ext uri="{FF2B5EF4-FFF2-40B4-BE49-F238E27FC236}">
                  <a16:creationId xmlns:a16="http://schemas.microsoft.com/office/drawing/2014/main" xmlns="" id="{79E2A4C1-CCEC-46FF-BEDC-E7715906D2FD}"/>
                </a:ext>
              </a:extLst>
            </p:cNvPr>
            <p:cNvSpPr/>
            <p:nvPr/>
          </p:nvSpPr>
          <p:spPr bwMode="auto">
            <a:xfrm>
              <a:off x="4100382" y="2924942"/>
              <a:ext cx="456344" cy="456344"/>
            </a:xfrm>
            <a:custGeom>
              <a:avLst/>
              <a:gdLst/>
              <a:ahLst/>
              <a:cxnLst>
                <a:cxn ang="0">
                  <a:pos x="163" y="88"/>
                </a:cxn>
                <a:cxn ang="0">
                  <a:pos x="155" y="92"/>
                </a:cxn>
                <a:cxn ang="0">
                  <a:pos x="143" y="91"/>
                </a:cxn>
                <a:cxn ang="0">
                  <a:pos x="137" y="73"/>
                </a:cxn>
                <a:cxn ang="0">
                  <a:pos x="130" y="75"/>
                </a:cxn>
                <a:cxn ang="0">
                  <a:pos x="124" y="81"/>
                </a:cxn>
                <a:cxn ang="0">
                  <a:pos x="121" y="82"/>
                </a:cxn>
                <a:cxn ang="0">
                  <a:pos x="128" y="99"/>
                </a:cxn>
                <a:cxn ang="0">
                  <a:pos x="122" y="115"/>
                </a:cxn>
                <a:cxn ang="0">
                  <a:pos x="116" y="127"/>
                </a:cxn>
                <a:cxn ang="0">
                  <a:pos x="107" y="122"/>
                </a:cxn>
                <a:cxn ang="0">
                  <a:pos x="101" y="107"/>
                </a:cxn>
                <a:cxn ang="0">
                  <a:pos x="91" y="94"/>
                </a:cxn>
                <a:cxn ang="0">
                  <a:pos x="78" y="83"/>
                </a:cxn>
                <a:cxn ang="0">
                  <a:pos x="91" y="76"/>
                </a:cxn>
                <a:cxn ang="0">
                  <a:pos x="114" y="65"/>
                </a:cxn>
                <a:cxn ang="0">
                  <a:pos x="95" y="65"/>
                </a:cxn>
                <a:cxn ang="0">
                  <a:pos x="76" y="63"/>
                </a:cxn>
                <a:cxn ang="0">
                  <a:pos x="95" y="46"/>
                </a:cxn>
                <a:cxn ang="0">
                  <a:pos x="112" y="30"/>
                </a:cxn>
                <a:cxn ang="0">
                  <a:pos x="132" y="28"/>
                </a:cxn>
                <a:cxn ang="0">
                  <a:pos x="152" y="29"/>
                </a:cxn>
                <a:cxn ang="0">
                  <a:pos x="24" y="27"/>
                </a:cxn>
                <a:cxn ang="0">
                  <a:pos x="49" y="27"/>
                </a:cxn>
                <a:cxn ang="0">
                  <a:pos x="64" y="38"/>
                </a:cxn>
                <a:cxn ang="0">
                  <a:pos x="60" y="57"/>
                </a:cxn>
                <a:cxn ang="0">
                  <a:pos x="49" y="79"/>
                </a:cxn>
                <a:cxn ang="0">
                  <a:pos x="74" y="94"/>
                </a:cxn>
                <a:cxn ang="0">
                  <a:pos x="82" y="104"/>
                </a:cxn>
                <a:cxn ang="0">
                  <a:pos x="70" y="119"/>
                </a:cxn>
                <a:cxn ang="0">
                  <a:pos x="61" y="133"/>
                </a:cxn>
                <a:cxn ang="0">
                  <a:pos x="63" y="147"/>
                </a:cxn>
                <a:cxn ang="0">
                  <a:pos x="55" y="149"/>
                </a:cxn>
                <a:cxn ang="0">
                  <a:pos x="50" y="128"/>
                </a:cxn>
                <a:cxn ang="0">
                  <a:pos x="39" y="111"/>
                </a:cxn>
                <a:cxn ang="0">
                  <a:pos x="31" y="87"/>
                </a:cxn>
                <a:cxn ang="0">
                  <a:pos x="19" y="83"/>
                </a:cxn>
                <a:cxn ang="0">
                  <a:pos x="14" y="59"/>
                </a:cxn>
                <a:cxn ang="0">
                  <a:pos x="13" y="46"/>
                </a:cxn>
                <a:cxn ang="0">
                  <a:pos x="0" y="87"/>
                </a:cxn>
                <a:cxn ang="0">
                  <a:pos x="174" y="89"/>
                </a:cxn>
                <a:cxn ang="0">
                  <a:pos x="73" y="53"/>
                </a:cxn>
                <a:cxn ang="0">
                  <a:pos x="69" y="42"/>
                </a:cxn>
                <a:cxn ang="0">
                  <a:pos x="84" y="34"/>
                </a:cxn>
                <a:cxn ang="0">
                  <a:pos x="85" y="45"/>
                </a:cxn>
                <a:cxn ang="0">
                  <a:pos x="73" y="53"/>
                </a:cxn>
              </a:cxnLst>
              <a:rect l="0" t="0" r="r" b="b"/>
              <a:pathLst>
                <a:path w="174" h="174">
                  <a:moveTo>
                    <a:pt x="167" y="92"/>
                  </a:moveTo>
                  <a:cubicBezTo>
                    <a:pt x="165" y="92"/>
                    <a:pt x="163" y="90"/>
                    <a:pt x="163" y="88"/>
                  </a:cubicBezTo>
                  <a:cubicBezTo>
                    <a:pt x="163" y="86"/>
                    <a:pt x="161" y="84"/>
                    <a:pt x="159" y="84"/>
                  </a:cubicBezTo>
                  <a:cubicBezTo>
                    <a:pt x="157" y="84"/>
                    <a:pt x="155" y="88"/>
                    <a:pt x="155" y="92"/>
                  </a:cubicBezTo>
                  <a:cubicBezTo>
                    <a:pt x="155" y="97"/>
                    <a:pt x="155" y="100"/>
                    <a:pt x="147" y="100"/>
                  </a:cubicBezTo>
                  <a:cubicBezTo>
                    <a:pt x="139" y="100"/>
                    <a:pt x="143" y="91"/>
                    <a:pt x="143" y="91"/>
                  </a:cubicBezTo>
                  <a:cubicBezTo>
                    <a:pt x="145" y="87"/>
                    <a:pt x="145" y="82"/>
                    <a:pt x="141" y="78"/>
                  </a:cubicBezTo>
                  <a:cubicBezTo>
                    <a:pt x="140" y="77"/>
                    <a:pt x="138" y="75"/>
                    <a:pt x="137" y="73"/>
                  </a:cubicBezTo>
                  <a:cubicBezTo>
                    <a:pt x="134" y="70"/>
                    <a:pt x="130" y="68"/>
                    <a:pt x="129" y="70"/>
                  </a:cubicBezTo>
                  <a:cubicBezTo>
                    <a:pt x="128" y="71"/>
                    <a:pt x="128" y="73"/>
                    <a:pt x="130" y="75"/>
                  </a:cubicBezTo>
                  <a:cubicBezTo>
                    <a:pt x="132" y="77"/>
                    <a:pt x="133" y="80"/>
                    <a:pt x="132" y="82"/>
                  </a:cubicBezTo>
                  <a:cubicBezTo>
                    <a:pt x="132" y="83"/>
                    <a:pt x="128" y="83"/>
                    <a:pt x="124" y="81"/>
                  </a:cubicBezTo>
                  <a:cubicBezTo>
                    <a:pt x="123" y="80"/>
                    <a:pt x="123" y="80"/>
                    <a:pt x="122" y="80"/>
                  </a:cubicBezTo>
                  <a:cubicBezTo>
                    <a:pt x="118" y="78"/>
                    <a:pt x="117" y="79"/>
                    <a:pt x="121" y="82"/>
                  </a:cubicBezTo>
                  <a:cubicBezTo>
                    <a:pt x="122" y="83"/>
                    <a:pt x="124" y="85"/>
                    <a:pt x="125" y="86"/>
                  </a:cubicBezTo>
                  <a:cubicBezTo>
                    <a:pt x="128" y="90"/>
                    <a:pt x="129" y="95"/>
                    <a:pt x="128" y="99"/>
                  </a:cubicBezTo>
                  <a:cubicBezTo>
                    <a:pt x="127" y="100"/>
                    <a:pt x="127" y="100"/>
                    <a:pt x="127" y="101"/>
                  </a:cubicBezTo>
                  <a:cubicBezTo>
                    <a:pt x="125" y="105"/>
                    <a:pt x="123" y="111"/>
                    <a:pt x="122" y="115"/>
                  </a:cubicBezTo>
                  <a:cubicBezTo>
                    <a:pt x="121" y="116"/>
                    <a:pt x="121" y="116"/>
                    <a:pt x="121" y="117"/>
                  </a:cubicBezTo>
                  <a:cubicBezTo>
                    <a:pt x="120" y="121"/>
                    <a:pt x="118" y="126"/>
                    <a:pt x="116" y="127"/>
                  </a:cubicBezTo>
                  <a:cubicBezTo>
                    <a:pt x="113" y="129"/>
                    <a:pt x="112" y="129"/>
                    <a:pt x="111" y="127"/>
                  </a:cubicBezTo>
                  <a:cubicBezTo>
                    <a:pt x="111" y="124"/>
                    <a:pt x="109" y="123"/>
                    <a:pt x="107" y="122"/>
                  </a:cubicBezTo>
                  <a:cubicBezTo>
                    <a:pt x="105" y="122"/>
                    <a:pt x="103" y="118"/>
                    <a:pt x="102" y="114"/>
                  </a:cubicBezTo>
                  <a:cubicBezTo>
                    <a:pt x="102" y="112"/>
                    <a:pt x="101" y="109"/>
                    <a:pt x="101" y="107"/>
                  </a:cubicBezTo>
                  <a:cubicBezTo>
                    <a:pt x="101" y="103"/>
                    <a:pt x="97" y="98"/>
                    <a:pt x="93" y="96"/>
                  </a:cubicBezTo>
                  <a:cubicBezTo>
                    <a:pt x="92" y="95"/>
                    <a:pt x="91" y="95"/>
                    <a:pt x="91" y="94"/>
                  </a:cubicBezTo>
                  <a:cubicBezTo>
                    <a:pt x="87" y="92"/>
                    <a:pt x="81" y="88"/>
                    <a:pt x="79" y="84"/>
                  </a:cubicBezTo>
                  <a:cubicBezTo>
                    <a:pt x="79" y="84"/>
                    <a:pt x="79" y="83"/>
                    <a:pt x="78" y="83"/>
                  </a:cubicBezTo>
                  <a:cubicBezTo>
                    <a:pt x="76" y="79"/>
                    <a:pt x="78" y="77"/>
                    <a:pt x="83" y="76"/>
                  </a:cubicBezTo>
                  <a:cubicBezTo>
                    <a:pt x="85" y="76"/>
                    <a:pt x="88" y="76"/>
                    <a:pt x="91" y="76"/>
                  </a:cubicBezTo>
                  <a:cubicBezTo>
                    <a:pt x="95" y="76"/>
                    <a:pt x="102" y="75"/>
                    <a:pt x="106" y="74"/>
                  </a:cubicBezTo>
                  <a:cubicBezTo>
                    <a:pt x="111" y="73"/>
                    <a:pt x="114" y="69"/>
                    <a:pt x="114" y="65"/>
                  </a:cubicBezTo>
                  <a:cubicBezTo>
                    <a:pt x="114" y="61"/>
                    <a:pt x="111" y="59"/>
                    <a:pt x="107" y="59"/>
                  </a:cubicBezTo>
                  <a:cubicBezTo>
                    <a:pt x="103" y="60"/>
                    <a:pt x="98" y="63"/>
                    <a:pt x="95" y="65"/>
                  </a:cubicBezTo>
                  <a:cubicBezTo>
                    <a:pt x="93" y="67"/>
                    <a:pt x="87" y="69"/>
                    <a:pt x="83" y="69"/>
                  </a:cubicBezTo>
                  <a:cubicBezTo>
                    <a:pt x="79" y="69"/>
                    <a:pt x="75" y="66"/>
                    <a:pt x="76" y="63"/>
                  </a:cubicBezTo>
                  <a:cubicBezTo>
                    <a:pt x="76" y="59"/>
                    <a:pt x="80" y="54"/>
                    <a:pt x="83" y="51"/>
                  </a:cubicBezTo>
                  <a:cubicBezTo>
                    <a:pt x="86" y="49"/>
                    <a:pt x="92" y="46"/>
                    <a:pt x="95" y="46"/>
                  </a:cubicBezTo>
                  <a:cubicBezTo>
                    <a:pt x="99" y="46"/>
                    <a:pt x="102" y="43"/>
                    <a:pt x="103" y="39"/>
                  </a:cubicBezTo>
                  <a:cubicBezTo>
                    <a:pt x="104" y="35"/>
                    <a:pt x="108" y="31"/>
                    <a:pt x="112" y="30"/>
                  </a:cubicBezTo>
                  <a:cubicBezTo>
                    <a:pt x="114" y="30"/>
                    <a:pt x="116" y="30"/>
                    <a:pt x="118" y="29"/>
                  </a:cubicBezTo>
                  <a:cubicBezTo>
                    <a:pt x="122" y="29"/>
                    <a:pt x="128" y="28"/>
                    <a:pt x="132" y="28"/>
                  </a:cubicBezTo>
                  <a:cubicBezTo>
                    <a:pt x="135" y="28"/>
                    <a:pt x="138" y="28"/>
                    <a:pt x="140" y="28"/>
                  </a:cubicBezTo>
                  <a:cubicBezTo>
                    <a:pt x="143" y="28"/>
                    <a:pt x="148" y="29"/>
                    <a:pt x="152" y="29"/>
                  </a:cubicBezTo>
                  <a:cubicBezTo>
                    <a:pt x="136" y="11"/>
                    <a:pt x="113" y="0"/>
                    <a:pt x="87" y="0"/>
                  </a:cubicBezTo>
                  <a:cubicBezTo>
                    <a:pt x="62" y="0"/>
                    <a:pt x="40" y="11"/>
                    <a:pt x="24" y="27"/>
                  </a:cubicBezTo>
                  <a:cubicBezTo>
                    <a:pt x="28" y="27"/>
                    <a:pt x="31" y="26"/>
                    <a:pt x="35" y="26"/>
                  </a:cubicBezTo>
                  <a:cubicBezTo>
                    <a:pt x="39" y="26"/>
                    <a:pt x="45" y="27"/>
                    <a:pt x="49" y="27"/>
                  </a:cubicBezTo>
                  <a:cubicBezTo>
                    <a:pt x="51" y="27"/>
                    <a:pt x="53" y="28"/>
                    <a:pt x="56" y="28"/>
                  </a:cubicBezTo>
                  <a:cubicBezTo>
                    <a:pt x="60" y="29"/>
                    <a:pt x="63" y="33"/>
                    <a:pt x="64" y="38"/>
                  </a:cubicBezTo>
                  <a:cubicBezTo>
                    <a:pt x="64" y="40"/>
                    <a:pt x="64" y="43"/>
                    <a:pt x="65" y="45"/>
                  </a:cubicBezTo>
                  <a:cubicBezTo>
                    <a:pt x="65" y="49"/>
                    <a:pt x="63" y="55"/>
                    <a:pt x="60" y="57"/>
                  </a:cubicBezTo>
                  <a:cubicBezTo>
                    <a:pt x="56" y="61"/>
                    <a:pt x="52" y="65"/>
                    <a:pt x="48" y="69"/>
                  </a:cubicBezTo>
                  <a:cubicBezTo>
                    <a:pt x="45" y="72"/>
                    <a:pt x="46" y="77"/>
                    <a:pt x="49" y="79"/>
                  </a:cubicBezTo>
                  <a:cubicBezTo>
                    <a:pt x="53" y="82"/>
                    <a:pt x="56" y="84"/>
                    <a:pt x="60" y="86"/>
                  </a:cubicBezTo>
                  <a:cubicBezTo>
                    <a:pt x="64" y="89"/>
                    <a:pt x="70" y="92"/>
                    <a:pt x="74" y="94"/>
                  </a:cubicBezTo>
                  <a:cubicBezTo>
                    <a:pt x="74" y="94"/>
                    <a:pt x="75" y="94"/>
                    <a:pt x="76" y="95"/>
                  </a:cubicBezTo>
                  <a:cubicBezTo>
                    <a:pt x="80" y="96"/>
                    <a:pt x="83" y="101"/>
                    <a:pt x="82" y="104"/>
                  </a:cubicBezTo>
                  <a:cubicBezTo>
                    <a:pt x="82" y="108"/>
                    <a:pt x="80" y="112"/>
                    <a:pt x="78" y="112"/>
                  </a:cubicBezTo>
                  <a:cubicBezTo>
                    <a:pt x="76" y="112"/>
                    <a:pt x="72" y="116"/>
                    <a:pt x="70" y="119"/>
                  </a:cubicBezTo>
                  <a:cubicBezTo>
                    <a:pt x="70" y="120"/>
                    <a:pt x="69" y="121"/>
                    <a:pt x="69" y="121"/>
                  </a:cubicBezTo>
                  <a:cubicBezTo>
                    <a:pt x="67" y="125"/>
                    <a:pt x="63" y="130"/>
                    <a:pt x="61" y="133"/>
                  </a:cubicBezTo>
                  <a:cubicBezTo>
                    <a:pt x="59" y="135"/>
                    <a:pt x="58" y="139"/>
                    <a:pt x="60" y="141"/>
                  </a:cubicBezTo>
                  <a:cubicBezTo>
                    <a:pt x="62" y="142"/>
                    <a:pt x="63" y="145"/>
                    <a:pt x="63" y="147"/>
                  </a:cubicBezTo>
                  <a:cubicBezTo>
                    <a:pt x="63" y="149"/>
                    <a:pt x="60" y="150"/>
                    <a:pt x="57" y="149"/>
                  </a:cubicBezTo>
                  <a:cubicBezTo>
                    <a:pt x="56" y="149"/>
                    <a:pt x="56" y="149"/>
                    <a:pt x="55" y="149"/>
                  </a:cubicBezTo>
                  <a:cubicBezTo>
                    <a:pt x="52" y="147"/>
                    <a:pt x="49" y="143"/>
                    <a:pt x="50" y="138"/>
                  </a:cubicBezTo>
                  <a:cubicBezTo>
                    <a:pt x="50" y="135"/>
                    <a:pt x="50" y="131"/>
                    <a:pt x="50" y="128"/>
                  </a:cubicBezTo>
                  <a:cubicBezTo>
                    <a:pt x="51" y="124"/>
                    <a:pt x="49" y="119"/>
                    <a:pt x="47" y="117"/>
                  </a:cubicBezTo>
                  <a:cubicBezTo>
                    <a:pt x="44" y="116"/>
                    <a:pt x="41" y="113"/>
                    <a:pt x="39" y="111"/>
                  </a:cubicBezTo>
                  <a:cubicBezTo>
                    <a:pt x="36" y="109"/>
                    <a:pt x="35" y="103"/>
                    <a:pt x="35" y="99"/>
                  </a:cubicBezTo>
                  <a:cubicBezTo>
                    <a:pt x="35" y="94"/>
                    <a:pt x="33" y="89"/>
                    <a:pt x="31" y="87"/>
                  </a:cubicBezTo>
                  <a:cubicBezTo>
                    <a:pt x="28" y="84"/>
                    <a:pt x="27" y="83"/>
                    <a:pt x="27" y="83"/>
                  </a:cubicBezTo>
                  <a:cubicBezTo>
                    <a:pt x="27" y="83"/>
                    <a:pt x="27" y="83"/>
                    <a:pt x="19" y="83"/>
                  </a:cubicBezTo>
                  <a:cubicBezTo>
                    <a:pt x="11" y="83"/>
                    <a:pt x="11" y="74"/>
                    <a:pt x="11" y="74"/>
                  </a:cubicBezTo>
                  <a:cubicBezTo>
                    <a:pt x="11" y="70"/>
                    <a:pt x="13" y="63"/>
                    <a:pt x="14" y="59"/>
                  </a:cubicBezTo>
                  <a:cubicBezTo>
                    <a:pt x="15" y="57"/>
                    <a:pt x="16" y="54"/>
                    <a:pt x="17" y="51"/>
                  </a:cubicBezTo>
                  <a:cubicBezTo>
                    <a:pt x="19" y="47"/>
                    <a:pt x="17" y="45"/>
                    <a:pt x="13" y="46"/>
                  </a:cubicBezTo>
                  <a:cubicBezTo>
                    <a:pt x="12" y="47"/>
                    <a:pt x="11" y="47"/>
                    <a:pt x="10" y="48"/>
                  </a:cubicBezTo>
                  <a:cubicBezTo>
                    <a:pt x="4" y="59"/>
                    <a:pt x="0" y="73"/>
                    <a:pt x="0" y="87"/>
                  </a:cubicBezTo>
                  <a:cubicBezTo>
                    <a:pt x="0" y="135"/>
                    <a:pt x="39" y="174"/>
                    <a:pt x="87" y="174"/>
                  </a:cubicBezTo>
                  <a:cubicBezTo>
                    <a:pt x="135" y="174"/>
                    <a:pt x="173" y="136"/>
                    <a:pt x="174" y="89"/>
                  </a:cubicBezTo>
                  <a:cubicBezTo>
                    <a:pt x="172" y="91"/>
                    <a:pt x="169" y="92"/>
                    <a:pt x="167" y="92"/>
                  </a:cubicBezTo>
                  <a:close/>
                  <a:moveTo>
                    <a:pt x="73" y="53"/>
                  </a:moveTo>
                  <a:cubicBezTo>
                    <a:pt x="72" y="55"/>
                    <a:pt x="69" y="52"/>
                    <a:pt x="69" y="49"/>
                  </a:cubicBezTo>
                  <a:cubicBezTo>
                    <a:pt x="68" y="46"/>
                    <a:pt x="68" y="44"/>
                    <a:pt x="69" y="42"/>
                  </a:cubicBezTo>
                  <a:cubicBezTo>
                    <a:pt x="69" y="38"/>
                    <a:pt x="74" y="34"/>
                    <a:pt x="77" y="34"/>
                  </a:cubicBezTo>
                  <a:cubicBezTo>
                    <a:pt x="80" y="33"/>
                    <a:pt x="82" y="33"/>
                    <a:pt x="84" y="34"/>
                  </a:cubicBezTo>
                  <a:cubicBezTo>
                    <a:pt x="88" y="34"/>
                    <a:pt x="92" y="37"/>
                    <a:pt x="92" y="38"/>
                  </a:cubicBezTo>
                  <a:cubicBezTo>
                    <a:pt x="92" y="40"/>
                    <a:pt x="89" y="43"/>
                    <a:pt x="85" y="45"/>
                  </a:cubicBezTo>
                  <a:cubicBezTo>
                    <a:pt x="84" y="45"/>
                    <a:pt x="84" y="46"/>
                    <a:pt x="83" y="46"/>
                  </a:cubicBezTo>
                  <a:cubicBezTo>
                    <a:pt x="79" y="48"/>
                    <a:pt x="74" y="51"/>
                    <a:pt x="73" y="5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is1íḋê">
              <a:extLst>
                <a:ext uri="{FF2B5EF4-FFF2-40B4-BE49-F238E27FC236}">
                  <a16:creationId xmlns:a16="http://schemas.microsoft.com/office/drawing/2014/main" xmlns="" id="{13A57F24-7A40-4CF4-ACA8-E0D3B8FDC044}"/>
                </a:ext>
              </a:extLst>
            </p:cNvPr>
            <p:cNvSpPr/>
            <p:nvPr/>
          </p:nvSpPr>
          <p:spPr bwMode="auto">
            <a:xfrm>
              <a:off x="4092055" y="2916614"/>
              <a:ext cx="458009" cy="456344"/>
            </a:xfrm>
            <a:custGeom>
              <a:avLst/>
              <a:gdLst/>
              <a:ahLst/>
              <a:cxnLst>
                <a:cxn ang="0">
                  <a:pos x="163" y="88"/>
                </a:cxn>
                <a:cxn ang="0">
                  <a:pos x="155" y="92"/>
                </a:cxn>
                <a:cxn ang="0">
                  <a:pos x="144" y="92"/>
                </a:cxn>
                <a:cxn ang="0">
                  <a:pos x="137" y="73"/>
                </a:cxn>
                <a:cxn ang="0">
                  <a:pos x="130" y="76"/>
                </a:cxn>
                <a:cxn ang="0">
                  <a:pos x="124" y="81"/>
                </a:cxn>
                <a:cxn ang="0">
                  <a:pos x="121" y="82"/>
                </a:cxn>
                <a:cxn ang="0">
                  <a:pos x="128" y="99"/>
                </a:cxn>
                <a:cxn ang="0">
                  <a:pos x="122" y="116"/>
                </a:cxn>
                <a:cxn ang="0">
                  <a:pos x="116" y="127"/>
                </a:cxn>
                <a:cxn ang="0">
                  <a:pos x="107" y="123"/>
                </a:cxn>
                <a:cxn ang="0">
                  <a:pos x="101" y="107"/>
                </a:cxn>
                <a:cxn ang="0">
                  <a:pos x="91" y="95"/>
                </a:cxn>
                <a:cxn ang="0">
                  <a:pos x="79" y="83"/>
                </a:cxn>
                <a:cxn ang="0">
                  <a:pos x="91" y="77"/>
                </a:cxn>
                <a:cxn ang="0">
                  <a:pos x="114" y="65"/>
                </a:cxn>
                <a:cxn ang="0">
                  <a:pos x="95" y="65"/>
                </a:cxn>
                <a:cxn ang="0">
                  <a:pos x="76" y="63"/>
                </a:cxn>
                <a:cxn ang="0">
                  <a:pos x="95" y="46"/>
                </a:cxn>
                <a:cxn ang="0">
                  <a:pos x="112" y="30"/>
                </a:cxn>
                <a:cxn ang="0">
                  <a:pos x="132" y="29"/>
                </a:cxn>
                <a:cxn ang="0">
                  <a:pos x="152" y="29"/>
                </a:cxn>
                <a:cxn ang="0">
                  <a:pos x="24" y="27"/>
                </a:cxn>
                <a:cxn ang="0">
                  <a:pos x="49" y="27"/>
                </a:cxn>
                <a:cxn ang="0">
                  <a:pos x="64" y="38"/>
                </a:cxn>
                <a:cxn ang="0">
                  <a:pos x="60" y="58"/>
                </a:cxn>
                <a:cxn ang="0">
                  <a:pos x="49" y="79"/>
                </a:cxn>
                <a:cxn ang="0">
                  <a:pos x="74" y="94"/>
                </a:cxn>
                <a:cxn ang="0">
                  <a:pos x="83" y="105"/>
                </a:cxn>
                <a:cxn ang="0">
                  <a:pos x="70" y="120"/>
                </a:cxn>
                <a:cxn ang="0">
                  <a:pos x="61" y="133"/>
                </a:cxn>
                <a:cxn ang="0">
                  <a:pos x="63" y="148"/>
                </a:cxn>
                <a:cxn ang="0">
                  <a:pos x="55" y="149"/>
                </a:cxn>
                <a:cxn ang="0">
                  <a:pos x="50" y="128"/>
                </a:cxn>
                <a:cxn ang="0">
                  <a:pos x="39" y="111"/>
                </a:cxn>
                <a:cxn ang="0">
                  <a:pos x="31" y="87"/>
                </a:cxn>
                <a:cxn ang="0">
                  <a:pos x="19" y="83"/>
                </a:cxn>
                <a:cxn ang="0">
                  <a:pos x="14" y="59"/>
                </a:cxn>
                <a:cxn ang="0">
                  <a:pos x="13" y="46"/>
                </a:cxn>
                <a:cxn ang="0">
                  <a:pos x="0" y="87"/>
                </a:cxn>
                <a:cxn ang="0">
                  <a:pos x="174" y="89"/>
                </a:cxn>
                <a:cxn ang="0">
                  <a:pos x="73" y="53"/>
                </a:cxn>
                <a:cxn ang="0">
                  <a:pos x="69" y="42"/>
                </a:cxn>
                <a:cxn ang="0">
                  <a:pos x="85" y="34"/>
                </a:cxn>
                <a:cxn ang="0">
                  <a:pos x="85" y="45"/>
                </a:cxn>
                <a:cxn ang="0">
                  <a:pos x="73" y="53"/>
                </a:cxn>
              </a:cxnLst>
              <a:rect l="0" t="0" r="r" b="b"/>
              <a:pathLst>
                <a:path w="174" h="174">
                  <a:moveTo>
                    <a:pt x="167" y="92"/>
                  </a:moveTo>
                  <a:cubicBezTo>
                    <a:pt x="165" y="92"/>
                    <a:pt x="163" y="90"/>
                    <a:pt x="163" y="88"/>
                  </a:cubicBezTo>
                  <a:cubicBezTo>
                    <a:pt x="163" y="86"/>
                    <a:pt x="161" y="84"/>
                    <a:pt x="159" y="84"/>
                  </a:cubicBezTo>
                  <a:cubicBezTo>
                    <a:pt x="157" y="84"/>
                    <a:pt x="155" y="88"/>
                    <a:pt x="155" y="92"/>
                  </a:cubicBezTo>
                  <a:cubicBezTo>
                    <a:pt x="155" y="97"/>
                    <a:pt x="155" y="100"/>
                    <a:pt x="147" y="100"/>
                  </a:cubicBezTo>
                  <a:cubicBezTo>
                    <a:pt x="139" y="100"/>
                    <a:pt x="144" y="92"/>
                    <a:pt x="144" y="92"/>
                  </a:cubicBezTo>
                  <a:cubicBezTo>
                    <a:pt x="146" y="88"/>
                    <a:pt x="145" y="82"/>
                    <a:pt x="142" y="79"/>
                  </a:cubicBezTo>
                  <a:cubicBezTo>
                    <a:pt x="140" y="77"/>
                    <a:pt x="138" y="75"/>
                    <a:pt x="137" y="73"/>
                  </a:cubicBezTo>
                  <a:cubicBezTo>
                    <a:pt x="134" y="70"/>
                    <a:pt x="130" y="69"/>
                    <a:pt x="129" y="70"/>
                  </a:cubicBezTo>
                  <a:cubicBezTo>
                    <a:pt x="128" y="71"/>
                    <a:pt x="129" y="74"/>
                    <a:pt x="130" y="76"/>
                  </a:cubicBezTo>
                  <a:cubicBezTo>
                    <a:pt x="132" y="77"/>
                    <a:pt x="133" y="80"/>
                    <a:pt x="133" y="82"/>
                  </a:cubicBezTo>
                  <a:cubicBezTo>
                    <a:pt x="132" y="83"/>
                    <a:pt x="128" y="83"/>
                    <a:pt x="124" y="81"/>
                  </a:cubicBezTo>
                  <a:cubicBezTo>
                    <a:pt x="123" y="80"/>
                    <a:pt x="123" y="80"/>
                    <a:pt x="122" y="80"/>
                  </a:cubicBezTo>
                  <a:cubicBezTo>
                    <a:pt x="118" y="78"/>
                    <a:pt x="118" y="79"/>
                    <a:pt x="121" y="82"/>
                  </a:cubicBezTo>
                  <a:cubicBezTo>
                    <a:pt x="122" y="84"/>
                    <a:pt x="124" y="85"/>
                    <a:pt x="125" y="87"/>
                  </a:cubicBezTo>
                  <a:cubicBezTo>
                    <a:pt x="129" y="90"/>
                    <a:pt x="130" y="96"/>
                    <a:pt x="128" y="99"/>
                  </a:cubicBezTo>
                  <a:cubicBezTo>
                    <a:pt x="128" y="100"/>
                    <a:pt x="127" y="101"/>
                    <a:pt x="127" y="101"/>
                  </a:cubicBezTo>
                  <a:cubicBezTo>
                    <a:pt x="125" y="105"/>
                    <a:pt x="123" y="112"/>
                    <a:pt x="122" y="116"/>
                  </a:cubicBezTo>
                  <a:cubicBezTo>
                    <a:pt x="122" y="116"/>
                    <a:pt x="121" y="116"/>
                    <a:pt x="121" y="117"/>
                  </a:cubicBezTo>
                  <a:cubicBezTo>
                    <a:pt x="120" y="121"/>
                    <a:pt x="118" y="126"/>
                    <a:pt x="116" y="127"/>
                  </a:cubicBezTo>
                  <a:cubicBezTo>
                    <a:pt x="114" y="129"/>
                    <a:pt x="112" y="129"/>
                    <a:pt x="111" y="127"/>
                  </a:cubicBezTo>
                  <a:cubicBezTo>
                    <a:pt x="111" y="125"/>
                    <a:pt x="109" y="123"/>
                    <a:pt x="107" y="123"/>
                  </a:cubicBezTo>
                  <a:cubicBezTo>
                    <a:pt x="105" y="122"/>
                    <a:pt x="103" y="119"/>
                    <a:pt x="102" y="115"/>
                  </a:cubicBezTo>
                  <a:cubicBezTo>
                    <a:pt x="102" y="112"/>
                    <a:pt x="102" y="110"/>
                    <a:pt x="101" y="107"/>
                  </a:cubicBezTo>
                  <a:cubicBezTo>
                    <a:pt x="101" y="103"/>
                    <a:pt x="97" y="98"/>
                    <a:pt x="93" y="96"/>
                  </a:cubicBezTo>
                  <a:cubicBezTo>
                    <a:pt x="93" y="95"/>
                    <a:pt x="92" y="95"/>
                    <a:pt x="91" y="95"/>
                  </a:cubicBezTo>
                  <a:cubicBezTo>
                    <a:pt x="87" y="93"/>
                    <a:pt x="82" y="88"/>
                    <a:pt x="79" y="85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6" y="80"/>
                    <a:pt x="78" y="77"/>
                    <a:pt x="83" y="77"/>
                  </a:cubicBezTo>
                  <a:cubicBezTo>
                    <a:pt x="86" y="77"/>
                    <a:pt x="88" y="77"/>
                    <a:pt x="91" y="77"/>
                  </a:cubicBezTo>
                  <a:cubicBezTo>
                    <a:pt x="95" y="77"/>
                    <a:pt x="102" y="76"/>
                    <a:pt x="107" y="74"/>
                  </a:cubicBezTo>
                  <a:cubicBezTo>
                    <a:pt x="111" y="73"/>
                    <a:pt x="114" y="69"/>
                    <a:pt x="114" y="65"/>
                  </a:cubicBezTo>
                  <a:cubicBezTo>
                    <a:pt x="115" y="61"/>
                    <a:pt x="111" y="59"/>
                    <a:pt x="107" y="60"/>
                  </a:cubicBezTo>
                  <a:cubicBezTo>
                    <a:pt x="103" y="61"/>
                    <a:pt x="98" y="63"/>
                    <a:pt x="95" y="65"/>
                  </a:cubicBezTo>
                  <a:cubicBezTo>
                    <a:pt x="93" y="67"/>
                    <a:pt x="88" y="69"/>
                    <a:pt x="83" y="69"/>
                  </a:cubicBezTo>
                  <a:cubicBezTo>
                    <a:pt x="79" y="70"/>
                    <a:pt x="75" y="67"/>
                    <a:pt x="76" y="63"/>
                  </a:cubicBezTo>
                  <a:cubicBezTo>
                    <a:pt x="77" y="59"/>
                    <a:pt x="80" y="54"/>
                    <a:pt x="83" y="51"/>
                  </a:cubicBezTo>
                  <a:cubicBezTo>
                    <a:pt x="87" y="49"/>
                    <a:pt x="92" y="46"/>
                    <a:pt x="95" y="46"/>
                  </a:cubicBezTo>
                  <a:cubicBezTo>
                    <a:pt x="99" y="46"/>
                    <a:pt x="102" y="43"/>
                    <a:pt x="103" y="39"/>
                  </a:cubicBezTo>
                  <a:cubicBezTo>
                    <a:pt x="104" y="35"/>
                    <a:pt x="108" y="31"/>
                    <a:pt x="112" y="30"/>
                  </a:cubicBezTo>
                  <a:cubicBezTo>
                    <a:pt x="114" y="30"/>
                    <a:pt x="116" y="30"/>
                    <a:pt x="119" y="29"/>
                  </a:cubicBezTo>
                  <a:cubicBezTo>
                    <a:pt x="122" y="29"/>
                    <a:pt x="129" y="29"/>
                    <a:pt x="132" y="29"/>
                  </a:cubicBezTo>
                  <a:cubicBezTo>
                    <a:pt x="135" y="29"/>
                    <a:pt x="138" y="29"/>
                    <a:pt x="141" y="29"/>
                  </a:cubicBezTo>
                  <a:cubicBezTo>
                    <a:pt x="144" y="29"/>
                    <a:pt x="148" y="29"/>
                    <a:pt x="152" y="29"/>
                  </a:cubicBezTo>
                  <a:cubicBezTo>
                    <a:pt x="136" y="11"/>
                    <a:pt x="113" y="0"/>
                    <a:pt x="87" y="0"/>
                  </a:cubicBezTo>
                  <a:cubicBezTo>
                    <a:pt x="62" y="0"/>
                    <a:pt x="40" y="11"/>
                    <a:pt x="24" y="27"/>
                  </a:cubicBezTo>
                  <a:cubicBezTo>
                    <a:pt x="28" y="27"/>
                    <a:pt x="31" y="27"/>
                    <a:pt x="35" y="27"/>
                  </a:cubicBezTo>
                  <a:cubicBezTo>
                    <a:pt x="39" y="26"/>
                    <a:pt x="45" y="27"/>
                    <a:pt x="49" y="27"/>
                  </a:cubicBezTo>
                  <a:cubicBezTo>
                    <a:pt x="51" y="28"/>
                    <a:pt x="54" y="28"/>
                    <a:pt x="56" y="28"/>
                  </a:cubicBezTo>
                  <a:cubicBezTo>
                    <a:pt x="60" y="29"/>
                    <a:pt x="63" y="34"/>
                    <a:pt x="64" y="38"/>
                  </a:cubicBezTo>
                  <a:cubicBezTo>
                    <a:pt x="64" y="40"/>
                    <a:pt x="64" y="43"/>
                    <a:pt x="65" y="45"/>
                  </a:cubicBezTo>
                  <a:cubicBezTo>
                    <a:pt x="65" y="49"/>
                    <a:pt x="63" y="55"/>
                    <a:pt x="60" y="58"/>
                  </a:cubicBezTo>
                  <a:cubicBezTo>
                    <a:pt x="57" y="61"/>
                    <a:pt x="52" y="65"/>
                    <a:pt x="48" y="69"/>
                  </a:cubicBezTo>
                  <a:cubicBezTo>
                    <a:pt x="45" y="72"/>
                    <a:pt x="46" y="77"/>
                    <a:pt x="49" y="79"/>
                  </a:cubicBezTo>
                  <a:cubicBezTo>
                    <a:pt x="53" y="82"/>
                    <a:pt x="57" y="84"/>
                    <a:pt x="60" y="86"/>
                  </a:cubicBezTo>
                  <a:cubicBezTo>
                    <a:pt x="64" y="89"/>
                    <a:pt x="70" y="92"/>
                    <a:pt x="74" y="94"/>
                  </a:cubicBezTo>
                  <a:cubicBezTo>
                    <a:pt x="75" y="94"/>
                    <a:pt x="75" y="94"/>
                    <a:pt x="76" y="95"/>
                  </a:cubicBezTo>
                  <a:cubicBezTo>
                    <a:pt x="80" y="96"/>
                    <a:pt x="83" y="101"/>
                    <a:pt x="83" y="105"/>
                  </a:cubicBezTo>
                  <a:cubicBezTo>
                    <a:pt x="82" y="108"/>
                    <a:pt x="80" y="112"/>
                    <a:pt x="78" y="112"/>
                  </a:cubicBezTo>
                  <a:cubicBezTo>
                    <a:pt x="76" y="112"/>
                    <a:pt x="72" y="116"/>
                    <a:pt x="70" y="120"/>
                  </a:cubicBezTo>
                  <a:cubicBezTo>
                    <a:pt x="70" y="120"/>
                    <a:pt x="70" y="121"/>
                    <a:pt x="69" y="121"/>
                  </a:cubicBezTo>
                  <a:cubicBezTo>
                    <a:pt x="67" y="125"/>
                    <a:pt x="63" y="131"/>
                    <a:pt x="61" y="133"/>
                  </a:cubicBezTo>
                  <a:cubicBezTo>
                    <a:pt x="59" y="136"/>
                    <a:pt x="59" y="139"/>
                    <a:pt x="60" y="141"/>
                  </a:cubicBezTo>
                  <a:cubicBezTo>
                    <a:pt x="62" y="142"/>
                    <a:pt x="63" y="146"/>
                    <a:pt x="63" y="148"/>
                  </a:cubicBezTo>
                  <a:cubicBezTo>
                    <a:pt x="63" y="150"/>
                    <a:pt x="60" y="151"/>
                    <a:pt x="57" y="149"/>
                  </a:cubicBezTo>
                  <a:cubicBezTo>
                    <a:pt x="56" y="149"/>
                    <a:pt x="56" y="149"/>
                    <a:pt x="55" y="149"/>
                  </a:cubicBezTo>
                  <a:cubicBezTo>
                    <a:pt x="52" y="148"/>
                    <a:pt x="50" y="143"/>
                    <a:pt x="50" y="138"/>
                  </a:cubicBezTo>
                  <a:cubicBezTo>
                    <a:pt x="50" y="135"/>
                    <a:pt x="50" y="132"/>
                    <a:pt x="50" y="128"/>
                  </a:cubicBezTo>
                  <a:cubicBezTo>
                    <a:pt x="51" y="124"/>
                    <a:pt x="49" y="119"/>
                    <a:pt x="47" y="118"/>
                  </a:cubicBezTo>
                  <a:cubicBezTo>
                    <a:pt x="45" y="116"/>
                    <a:pt x="41" y="113"/>
                    <a:pt x="39" y="111"/>
                  </a:cubicBezTo>
                  <a:cubicBezTo>
                    <a:pt x="37" y="109"/>
                    <a:pt x="35" y="103"/>
                    <a:pt x="35" y="99"/>
                  </a:cubicBezTo>
                  <a:cubicBezTo>
                    <a:pt x="35" y="94"/>
                    <a:pt x="33" y="89"/>
                    <a:pt x="31" y="87"/>
                  </a:cubicBezTo>
                  <a:cubicBezTo>
                    <a:pt x="29" y="85"/>
                    <a:pt x="27" y="83"/>
                    <a:pt x="27" y="83"/>
                  </a:cubicBezTo>
                  <a:cubicBezTo>
                    <a:pt x="27" y="83"/>
                    <a:pt x="27" y="83"/>
                    <a:pt x="19" y="83"/>
                  </a:cubicBezTo>
                  <a:cubicBezTo>
                    <a:pt x="11" y="83"/>
                    <a:pt x="11" y="75"/>
                    <a:pt x="11" y="75"/>
                  </a:cubicBezTo>
                  <a:cubicBezTo>
                    <a:pt x="11" y="70"/>
                    <a:pt x="13" y="64"/>
                    <a:pt x="14" y="59"/>
                  </a:cubicBezTo>
                  <a:cubicBezTo>
                    <a:pt x="15" y="57"/>
                    <a:pt x="16" y="54"/>
                    <a:pt x="17" y="51"/>
                  </a:cubicBezTo>
                  <a:cubicBezTo>
                    <a:pt x="19" y="47"/>
                    <a:pt x="17" y="45"/>
                    <a:pt x="13" y="46"/>
                  </a:cubicBezTo>
                  <a:cubicBezTo>
                    <a:pt x="12" y="47"/>
                    <a:pt x="11" y="47"/>
                    <a:pt x="10" y="48"/>
                  </a:cubicBezTo>
                  <a:cubicBezTo>
                    <a:pt x="4" y="60"/>
                    <a:pt x="0" y="73"/>
                    <a:pt x="0" y="87"/>
                  </a:cubicBezTo>
                  <a:cubicBezTo>
                    <a:pt x="0" y="135"/>
                    <a:pt x="39" y="174"/>
                    <a:pt x="87" y="174"/>
                  </a:cubicBezTo>
                  <a:cubicBezTo>
                    <a:pt x="135" y="174"/>
                    <a:pt x="173" y="136"/>
                    <a:pt x="174" y="89"/>
                  </a:cubicBezTo>
                  <a:cubicBezTo>
                    <a:pt x="172" y="91"/>
                    <a:pt x="169" y="92"/>
                    <a:pt x="167" y="92"/>
                  </a:cubicBezTo>
                  <a:close/>
                  <a:moveTo>
                    <a:pt x="73" y="53"/>
                  </a:moveTo>
                  <a:cubicBezTo>
                    <a:pt x="72" y="55"/>
                    <a:pt x="70" y="52"/>
                    <a:pt x="69" y="49"/>
                  </a:cubicBezTo>
                  <a:cubicBezTo>
                    <a:pt x="69" y="47"/>
                    <a:pt x="69" y="44"/>
                    <a:pt x="69" y="42"/>
                  </a:cubicBezTo>
                  <a:cubicBezTo>
                    <a:pt x="69" y="39"/>
                    <a:pt x="74" y="34"/>
                    <a:pt x="77" y="34"/>
                  </a:cubicBezTo>
                  <a:cubicBezTo>
                    <a:pt x="80" y="34"/>
                    <a:pt x="82" y="34"/>
                    <a:pt x="85" y="34"/>
                  </a:cubicBezTo>
                  <a:cubicBezTo>
                    <a:pt x="88" y="34"/>
                    <a:pt x="92" y="37"/>
                    <a:pt x="92" y="38"/>
                  </a:cubicBezTo>
                  <a:cubicBezTo>
                    <a:pt x="92" y="40"/>
                    <a:pt x="89" y="43"/>
                    <a:pt x="85" y="45"/>
                  </a:cubicBezTo>
                  <a:cubicBezTo>
                    <a:pt x="85" y="45"/>
                    <a:pt x="84" y="46"/>
                    <a:pt x="83" y="46"/>
                  </a:cubicBezTo>
                  <a:cubicBezTo>
                    <a:pt x="79" y="48"/>
                    <a:pt x="75" y="51"/>
                    <a:pt x="73" y="5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íšļïḍê">
              <a:extLst>
                <a:ext uri="{FF2B5EF4-FFF2-40B4-BE49-F238E27FC236}">
                  <a16:creationId xmlns:a16="http://schemas.microsoft.com/office/drawing/2014/main" xmlns="" id="{CA76C31A-1609-4F09-AD7D-0449974EFE10}"/>
                </a:ext>
              </a:extLst>
            </p:cNvPr>
            <p:cNvSpPr/>
            <p:nvPr/>
          </p:nvSpPr>
          <p:spPr bwMode="auto">
            <a:xfrm>
              <a:off x="5810636" y="4722003"/>
              <a:ext cx="637883" cy="469668"/>
            </a:xfrm>
            <a:custGeom>
              <a:avLst/>
              <a:gdLst>
                <a:gd name="connsiteX0" fmla="*/ 0 w 637883"/>
                <a:gd name="connsiteY0" fmla="*/ 414707 h 469668"/>
                <a:gd name="connsiteX1" fmla="*/ 234078 w 637883"/>
                <a:gd name="connsiteY1" fmla="*/ 414707 h 469668"/>
                <a:gd name="connsiteX2" fmla="*/ 238023 w 637883"/>
                <a:gd name="connsiteY2" fmla="*/ 423965 h 469668"/>
                <a:gd name="connsiteX3" fmla="*/ 239105 w 637883"/>
                <a:gd name="connsiteY3" fmla="*/ 424700 h 469668"/>
                <a:gd name="connsiteX4" fmla="*/ 239165 w 637883"/>
                <a:gd name="connsiteY4" fmla="*/ 424700 h 469668"/>
                <a:gd name="connsiteX5" fmla="*/ 239327 w 637883"/>
                <a:gd name="connsiteY5" fmla="*/ 424851 h 469668"/>
                <a:gd name="connsiteX6" fmla="*/ 242953 w 637883"/>
                <a:gd name="connsiteY6" fmla="*/ 427315 h 469668"/>
                <a:gd name="connsiteX7" fmla="*/ 245944 w 637883"/>
                <a:gd name="connsiteY7" fmla="*/ 429346 h 469668"/>
                <a:gd name="connsiteX8" fmla="*/ 252747 w 637883"/>
                <a:gd name="connsiteY8" fmla="*/ 431179 h 469668"/>
                <a:gd name="connsiteX9" fmla="*/ 253256 w 637883"/>
                <a:gd name="connsiteY9" fmla="*/ 431260 h 469668"/>
                <a:gd name="connsiteX10" fmla="*/ 254483 w 637883"/>
                <a:gd name="connsiteY10" fmla="*/ 431454 h 469668"/>
                <a:gd name="connsiteX11" fmla="*/ 273266 w 637883"/>
                <a:gd name="connsiteY11" fmla="*/ 432636 h 469668"/>
                <a:gd name="connsiteX12" fmla="*/ 369596 w 637883"/>
                <a:gd name="connsiteY12" fmla="*/ 432636 h 469668"/>
                <a:gd name="connsiteX13" fmla="*/ 385348 w 637883"/>
                <a:gd name="connsiteY13" fmla="*/ 430330 h 469668"/>
                <a:gd name="connsiteX14" fmla="*/ 396567 w 637883"/>
                <a:gd name="connsiteY14" fmla="*/ 421651 h 469668"/>
                <a:gd name="connsiteX15" fmla="*/ 399773 w 637883"/>
                <a:gd name="connsiteY15" fmla="*/ 414707 h 469668"/>
                <a:gd name="connsiteX16" fmla="*/ 631220 w 637883"/>
                <a:gd name="connsiteY16" fmla="*/ 414707 h 469668"/>
                <a:gd name="connsiteX17" fmla="*/ 630193 w 637883"/>
                <a:gd name="connsiteY17" fmla="*/ 421733 h 469668"/>
                <a:gd name="connsiteX18" fmla="*/ 629344 w 637883"/>
                <a:gd name="connsiteY18" fmla="*/ 423559 h 469668"/>
                <a:gd name="connsiteX19" fmla="*/ 628813 w 637883"/>
                <a:gd name="connsiteY19" fmla="*/ 424700 h 469668"/>
                <a:gd name="connsiteX20" fmla="*/ 637883 w 637883"/>
                <a:gd name="connsiteY20" fmla="*/ 424700 h 469668"/>
                <a:gd name="connsiteX21" fmla="*/ 572305 w 637883"/>
                <a:gd name="connsiteY21" fmla="*/ 469668 h 469668"/>
                <a:gd name="connsiteX22" fmla="*/ 73907 w 637883"/>
                <a:gd name="connsiteY22" fmla="*/ 469668 h 469668"/>
                <a:gd name="connsiteX23" fmla="*/ 16525 w 637883"/>
                <a:gd name="connsiteY23" fmla="*/ 447184 h 469668"/>
                <a:gd name="connsiteX24" fmla="*/ 14020 w 637883"/>
                <a:gd name="connsiteY24" fmla="*/ 441785 h 469668"/>
                <a:gd name="connsiteX25" fmla="*/ 8219 w 637883"/>
                <a:gd name="connsiteY25" fmla="*/ 437191 h 469668"/>
                <a:gd name="connsiteX26" fmla="*/ 0 w 637883"/>
                <a:gd name="connsiteY26" fmla="*/ 414707 h 469668"/>
                <a:gd name="connsiteX27" fmla="*/ 70822 w 637883"/>
                <a:gd name="connsiteY27" fmla="*/ 44571 h 469668"/>
                <a:gd name="connsiteX28" fmla="*/ 70822 w 637883"/>
                <a:gd name="connsiteY28" fmla="*/ 314608 h 469668"/>
                <a:gd name="connsiteX29" fmla="*/ 70822 w 637883"/>
                <a:gd name="connsiteY29" fmla="*/ 361809 h 469668"/>
                <a:gd name="connsiteX30" fmla="*/ 71216 w 637883"/>
                <a:gd name="connsiteY30" fmla="*/ 361809 h 469668"/>
                <a:gd name="connsiteX31" fmla="*/ 83796 w 637883"/>
                <a:gd name="connsiteY31" fmla="*/ 361809 h 469668"/>
                <a:gd name="connsiteX32" fmla="*/ 89894 w 637883"/>
                <a:gd name="connsiteY32" fmla="*/ 361809 h 469668"/>
                <a:gd name="connsiteX33" fmla="*/ 105501 w 637883"/>
                <a:gd name="connsiteY33" fmla="*/ 361809 h 469668"/>
                <a:gd name="connsiteX34" fmla="*/ 126269 w 637883"/>
                <a:gd name="connsiteY34" fmla="*/ 361809 h 469668"/>
                <a:gd name="connsiteX35" fmla="*/ 138819 w 637883"/>
                <a:gd name="connsiteY35" fmla="*/ 361809 h 469668"/>
                <a:gd name="connsiteX36" fmla="*/ 186238 w 637883"/>
                <a:gd name="connsiteY36" fmla="*/ 361809 h 469668"/>
                <a:gd name="connsiteX37" fmla="*/ 250247 w 637883"/>
                <a:gd name="connsiteY37" fmla="*/ 361809 h 469668"/>
                <a:gd name="connsiteX38" fmla="*/ 275700 w 637883"/>
                <a:gd name="connsiteY38" fmla="*/ 361809 h 469668"/>
                <a:gd name="connsiteX39" fmla="*/ 333335 w 637883"/>
                <a:gd name="connsiteY39" fmla="*/ 361809 h 469668"/>
                <a:gd name="connsiteX40" fmla="*/ 400554 w 637883"/>
                <a:gd name="connsiteY40" fmla="*/ 361809 h 469668"/>
                <a:gd name="connsiteX41" fmla="*/ 437989 w 637883"/>
                <a:gd name="connsiteY41" fmla="*/ 361809 h 469668"/>
                <a:gd name="connsiteX42" fmla="*/ 478096 w 637883"/>
                <a:gd name="connsiteY42" fmla="*/ 361809 h 469668"/>
                <a:gd name="connsiteX43" fmla="*/ 566698 w 637883"/>
                <a:gd name="connsiteY43" fmla="*/ 361809 h 469668"/>
                <a:gd name="connsiteX44" fmla="*/ 566698 w 637883"/>
                <a:gd name="connsiteY44" fmla="*/ 44571 h 469668"/>
                <a:gd name="connsiteX45" fmla="*/ 549029 w 637883"/>
                <a:gd name="connsiteY45" fmla="*/ 44571 h 469668"/>
                <a:gd name="connsiteX46" fmla="*/ 70822 w 637883"/>
                <a:gd name="connsiteY46" fmla="*/ 44571 h 469668"/>
                <a:gd name="connsiteX47" fmla="*/ 60729 w 637883"/>
                <a:gd name="connsiteY47" fmla="*/ 0 h 469668"/>
                <a:gd name="connsiteX48" fmla="*/ 61702 w 637883"/>
                <a:gd name="connsiteY48" fmla="*/ 0 h 469668"/>
                <a:gd name="connsiteX49" fmla="*/ 68512 w 637883"/>
                <a:gd name="connsiteY49" fmla="*/ 0 h 469668"/>
                <a:gd name="connsiteX50" fmla="*/ 70822 w 637883"/>
                <a:gd name="connsiteY50" fmla="*/ 0 h 469668"/>
                <a:gd name="connsiteX51" fmla="*/ 71798 w 637883"/>
                <a:gd name="connsiteY51" fmla="*/ 0 h 469668"/>
                <a:gd name="connsiteX52" fmla="*/ 78628 w 637883"/>
                <a:gd name="connsiteY52" fmla="*/ 0 h 469668"/>
                <a:gd name="connsiteX53" fmla="*/ 86996 w 637883"/>
                <a:gd name="connsiteY53" fmla="*/ 0 h 469668"/>
                <a:gd name="connsiteX54" fmla="*/ 97167 w 637883"/>
                <a:gd name="connsiteY54" fmla="*/ 0 h 469668"/>
                <a:gd name="connsiteX55" fmla="*/ 122992 w 637883"/>
                <a:gd name="connsiteY55" fmla="*/ 0 h 469668"/>
                <a:gd name="connsiteX56" fmla="*/ 133269 w 637883"/>
                <a:gd name="connsiteY56" fmla="*/ 0 h 469668"/>
                <a:gd name="connsiteX57" fmla="*/ 182337 w 637883"/>
                <a:gd name="connsiteY57" fmla="*/ 0 h 469668"/>
                <a:gd name="connsiteX58" fmla="*/ 192788 w 637883"/>
                <a:gd name="connsiteY58" fmla="*/ 0 h 469668"/>
                <a:gd name="connsiteX59" fmla="*/ 270867 w 637883"/>
                <a:gd name="connsiteY59" fmla="*/ 0 h 469668"/>
                <a:gd name="connsiteX60" fmla="*/ 281578 w 637883"/>
                <a:gd name="connsiteY60" fmla="*/ 0 h 469668"/>
                <a:gd name="connsiteX61" fmla="*/ 327901 w 637883"/>
                <a:gd name="connsiteY61" fmla="*/ 0 h 469668"/>
                <a:gd name="connsiteX62" fmla="*/ 394420 w 637883"/>
                <a:gd name="connsiteY62" fmla="*/ 0 h 469668"/>
                <a:gd name="connsiteX63" fmla="*/ 405495 w 637883"/>
                <a:gd name="connsiteY63" fmla="*/ 0 h 469668"/>
                <a:gd name="connsiteX64" fmla="*/ 471154 w 637883"/>
                <a:gd name="connsiteY64" fmla="*/ 0 h 469668"/>
                <a:gd name="connsiteX65" fmla="*/ 482455 w 637883"/>
                <a:gd name="connsiteY65" fmla="*/ 0 h 469668"/>
                <a:gd name="connsiteX66" fmla="*/ 558833 w 637883"/>
                <a:gd name="connsiteY66" fmla="*/ 0 h 469668"/>
                <a:gd name="connsiteX67" fmla="*/ 570392 w 637883"/>
                <a:gd name="connsiteY67" fmla="*/ 0 h 469668"/>
                <a:gd name="connsiteX68" fmla="*/ 604573 w 637883"/>
                <a:gd name="connsiteY68" fmla="*/ 34084 h 469668"/>
                <a:gd name="connsiteX69" fmla="*/ 604573 w 637883"/>
                <a:gd name="connsiteY69" fmla="*/ 374918 h 469668"/>
                <a:gd name="connsiteX70" fmla="*/ 570392 w 637883"/>
                <a:gd name="connsiteY70" fmla="*/ 406379 h 469668"/>
                <a:gd name="connsiteX71" fmla="*/ 562586 w 637883"/>
                <a:gd name="connsiteY71" fmla="*/ 406379 h 469668"/>
                <a:gd name="connsiteX72" fmla="*/ 558833 w 637883"/>
                <a:gd name="connsiteY72" fmla="*/ 406379 h 469668"/>
                <a:gd name="connsiteX73" fmla="*/ 557860 w 637883"/>
                <a:gd name="connsiteY73" fmla="*/ 406379 h 469668"/>
                <a:gd name="connsiteX74" fmla="*/ 551050 w 637883"/>
                <a:gd name="connsiteY74" fmla="*/ 406379 h 469668"/>
                <a:gd name="connsiteX75" fmla="*/ 544048 w 637883"/>
                <a:gd name="connsiteY75" fmla="*/ 406379 h 469668"/>
                <a:gd name="connsiteX76" fmla="*/ 532566 w 637883"/>
                <a:gd name="connsiteY76" fmla="*/ 406379 h 469668"/>
                <a:gd name="connsiteX77" fmla="*/ 507946 w 637883"/>
                <a:gd name="connsiteY77" fmla="*/ 406379 h 469668"/>
                <a:gd name="connsiteX78" fmla="*/ 496570 w 637883"/>
                <a:gd name="connsiteY78" fmla="*/ 406379 h 469668"/>
                <a:gd name="connsiteX79" fmla="*/ 448427 w 637883"/>
                <a:gd name="connsiteY79" fmla="*/ 406379 h 469668"/>
                <a:gd name="connsiteX80" fmla="*/ 437226 w 637883"/>
                <a:gd name="connsiteY80" fmla="*/ 406379 h 469668"/>
                <a:gd name="connsiteX81" fmla="*/ 359636 w 637883"/>
                <a:gd name="connsiteY81" fmla="*/ 406379 h 469668"/>
                <a:gd name="connsiteX82" fmla="*/ 348696 w 637883"/>
                <a:gd name="connsiteY82" fmla="*/ 406379 h 469668"/>
                <a:gd name="connsiteX83" fmla="*/ 291662 w 637883"/>
                <a:gd name="connsiteY83" fmla="*/ 406379 h 469668"/>
                <a:gd name="connsiteX84" fmla="*/ 235719 w 637883"/>
                <a:gd name="connsiteY84" fmla="*/ 406379 h 469668"/>
                <a:gd name="connsiteX85" fmla="*/ 225142 w 637883"/>
                <a:gd name="connsiteY85" fmla="*/ 406379 h 469668"/>
                <a:gd name="connsiteX86" fmla="*/ 158759 w 637883"/>
                <a:gd name="connsiteY86" fmla="*/ 406379 h 469668"/>
                <a:gd name="connsiteX87" fmla="*/ 148408 w 637883"/>
                <a:gd name="connsiteY87" fmla="*/ 406379 h 469668"/>
                <a:gd name="connsiteX88" fmla="*/ 70822 w 637883"/>
                <a:gd name="connsiteY88" fmla="*/ 406379 h 469668"/>
                <a:gd name="connsiteX89" fmla="*/ 60729 w 637883"/>
                <a:gd name="connsiteY89" fmla="*/ 406379 h 469668"/>
                <a:gd name="connsiteX90" fmla="*/ 26648 w 637883"/>
                <a:gd name="connsiteY90" fmla="*/ 374918 h 469668"/>
                <a:gd name="connsiteX91" fmla="*/ 26648 w 637883"/>
                <a:gd name="connsiteY91" fmla="*/ 34084 h 469668"/>
                <a:gd name="connsiteX92" fmla="*/ 60729 w 637883"/>
                <a:gd name="connsiteY92" fmla="*/ 0 h 4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37883" h="469668">
                  <a:moveTo>
                    <a:pt x="0" y="414707"/>
                  </a:moveTo>
                  <a:cubicBezTo>
                    <a:pt x="0" y="414707"/>
                    <a:pt x="0" y="414707"/>
                    <a:pt x="234078" y="414707"/>
                  </a:cubicBezTo>
                  <a:cubicBezTo>
                    <a:pt x="234078" y="414707"/>
                    <a:pt x="234078" y="419336"/>
                    <a:pt x="238023" y="423965"/>
                  </a:cubicBezTo>
                  <a:lnTo>
                    <a:pt x="239105" y="424700"/>
                  </a:lnTo>
                  <a:lnTo>
                    <a:pt x="239165" y="424700"/>
                  </a:lnTo>
                  <a:lnTo>
                    <a:pt x="239327" y="424851"/>
                  </a:lnTo>
                  <a:lnTo>
                    <a:pt x="242953" y="427315"/>
                  </a:lnTo>
                  <a:lnTo>
                    <a:pt x="245944" y="429346"/>
                  </a:lnTo>
                  <a:lnTo>
                    <a:pt x="252747" y="431179"/>
                  </a:lnTo>
                  <a:lnTo>
                    <a:pt x="253256" y="431260"/>
                  </a:lnTo>
                  <a:lnTo>
                    <a:pt x="254483" y="431454"/>
                  </a:lnTo>
                  <a:lnTo>
                    <a:pt x="273266" y="432636"/>
                  </a:lnTo>
                  <a:lnTo>
                    <a:pt x="369596" y="432636"/>
                  </a:lnTo>
                  <a:lnTo>
                    <a:pt x="385348" y="430330"/>
                  </a:lnTo>
                  <a:lnTo>
                    <a:pt x="396567" y="421651"/>
                  </a:lnTo>
                  <a:lnTo>
                    <a:pt x="399773" y="414707"/>
                  </a:lnTo>
                  <a:lnTo>
                    <a:pt x="631220" y="414707"/>
                  </a:lnTo>
                  <a:cubicBezTo>
                    <a:pt x="631220" y="414707"/>
                    <a:pt x="631220" y="417518"/>
                    <a:pt x="630193" y="421733"/>
                  </a:cubicBezTo>
                  <a:lnTo>
                    <a:pt x="629344" y="423559"/>
                  </a:lnTo>
                  <a:lnTo>
                    <a:pt x="628813" y="424700"/>
                  </a:lnTo>
                  <a:lnTo>
                    <a:pt x="637883" y="424700"/>
                  </a:lnTo>
                  <a:cubicBezTo>
                    <a:pt x="637883" y="424700"/>
                    <a:pt x="637883" y="469668"/>
                    <a:pt x="572305" y="469668"/>
                  </a:cubicBezTo>
                  <a:cubicBezTo>
                    <a:pt x="504103" y="469668"/>
                    <a:pt x="139486" y="469668"/>
                    <a:pt x="73907" y="469668"/>
                  </a:cubicBezTo>
                  <a:cubicBezTo>
                    <a:pt x="41118" y="469668"/>
                    <a:pt x="24722" y="458426"/>
                    <a:pt x="16525" y="447184"/>
                  </a:cubicBezTo>
                  <a:lnTo>
                    <a:pt x="14020" y="441785"/>
                  </a:lnTo>
                  <a:lnTo>
                    <a:pt x="8219" y="437191"/>
                  </a:lnTo>
                  <a:cubicBezTo>
                    <a:pt x="0" y="425949"/>
                    <a:pt x="0" y="414707"/>
                    <a:pt x="0" y="414707"/>
                  </a:cubicBezTo>
                  <a:close/>
                  <a:moveTo>
                    <a:pt x="70822" y="44571"/>
                  </a:moveTo>
                  <a:cubicBezTo>
                    <a:pt x="70822" y="44571"/>
                    <a:pt x="70822" y="44571"/>
                    <a:pt x="70822" y="314608"/>
                  </a:cubicBezTo>
                  <a:lnTo>
                    <a:pt x="70822" y="361809"/>
                  </a:lnTo>
                  <a:lnTo>
                    <a:pt x="71216" y="361809"/>
                  </a:lnTo>
                  <a:cubicBezTo>
                    <a:pt x="74165" y="361809"/>
                    <a:pt x="78220" y="361809"/>
                    <a:pt x="83796" y="361809"/>
                  </a:cubicBezTo>
                  <a:lnTo>
                    <a:pt x="89894" y="361809"/>
                  </a:lnTo>
                  <a:lnTo>
                    <a:pt x="105501" y="361809"/>
                  </a:lnTo>
                  <a:lnTo>
                    <a:pt x="126269" y="361809"/>
                  </a:lnTo>
                  <a:lnTo>
                    <a:pt x="138819" y="361809"/>
                  </a:lnTo>
                  <a:cubicBezTo>
                    <a:pt x="152137" y="361809"/>
                    <a:pt x="167805" y="361809"/>
                    <a:pt x="186238" y="361809"/>
                  </a:cubicBezTo>
                  <a:lnTo>
                    <a:pt x="250247" y="361809"/>
                  </a:lnTo>
                  <a:lnTo>
                    <a:pt x="275700" y="361809"/>
                  </a:lnTo>
                  <a:lnTo>
                    <a:pt x="333335" y="361809"/>
                  </a:lnTo>
                  <a:lnTo>
                    <a:pt x="400554" y="361809"/>
                  </a:lnTo>
                  <a:lnTo>
                    <a:pt x="437989" y="361809"/>
                  </a:lnTo>
                  <a:lnTo>
                    <a:pt x="478096" y="361809"/>
                  </a:lnTo>
                  <a:lnTo>
                    <a:pt x="566698" y="361809"/>
                  </a:lnTo>
                  <a:lnTo>
                    <a:pt x="566698" y="44571"/>
                  </a:lnTo>
                  <a:lnTo>
                    <a:pt x="549029" y="44571"/>
                  </a:lnTo>
                  <a:cubicBezTo>
                    <a:pt x="504659" y="44571"/>
                    <a:pt x="386340" y="44571"/>
                    <a:pt x="70822" y="44571"/>
                  </a:cubicBezTo>
                  <a:close/>
                  <a:moveTo>
                    <a:pt x="60729" y="0"/>
                  </a:moveTo>
                  <a:lnTo>
                    <a:pt x="61702" y="0"/>
                  </a:lnTo>
                  <a:lnTo>
                    <a:pt x="68512" y="0"/>
                  </a:lnTo>
                  <a:lnTo>
                    <a:pt x="70822" y="0"/>
                  </a:lnTo>
                  <a:lnTo>
                    <a:pt x="71798" y="0"/>
                  </a:lnTo>
                  <a:lnTo>
                    <a:pt x="78628" y="0"/>
                  </a:lnTo>
                  <a:lnTo>
                    <a:pt x="86996" y="0"/>
                  </a:lnTo>
                  <a:lnTo>
                    <a:pt x="97167" y="0"/>
                  </a:lnTo>
                  <a:lnTo>
                    <a:pt x="122992" y="0"/>
                  </a:lnTo>
                  <a:lnTo>
                    <a:pt x="133269" y="0"/>
                  </a:lnTo>
                  <a:lnTo>
                    <a:pt x="182337" y="0"/>
                  </a:lnTo>
                  <a:lnTo>
                    <a:pt x="192788" y="0"/>
                  </a:lnTo>
                  <a:lnTo>
                    <a:pt x="270867" y="0"/>
                  </a:lnTo>
                  <a:lnTo>
                    <a:pt x="281578" y="0"/>
                  </a:lnTo>
                  <a:lnTo>
                    <a:pt x="327901" y="0"/>
                  </a:lnTo>
                  <a:lnTo>
                    <a:pt x="394420" y="0"/>
                  </a:lnTo>
                  <a:lnTo>
                    <a:pt x="405495" y="0"/>
                  </a:lnTo>
                  <a:lnTo>
                    <a:pt x="471154" y="0"/>
                  </a:lnTo>
                  <a:lnTo>
                    <a:pt x="482455" y="0"/>
                  </a:lnTo>
                  <a:lnTo>
                    <a:pt x="558833" y="0"/>
                  </a:lnTo>
                  <a:lnTo>
                    <a:pt x="570392" y="0"/>
                  </a:lnTo>
                  <a:cubicBezTo>
                    <a:pt x="588797" y="0"/>
                    <a:pt x="604573" y="15731"/>
                    <a:pt x="604573" y="34084"/>
                  </a:cubicBezTo>
                  <a:lnTo>
                    <a:pt x="604573" y="374918"/>
                  </a:lnTo>
                  <a:cubicBezTo>
                    <a:pt x="604573" y="393270"/>
                    <a:pt x="588797" y="406379"/>
                    <a:pt x="570392" y="406379"/>
                  </a:cubicBezTo>
                  <a:cubicBezTo>
                    <a:pt x="570392" y="406379"/>
                    <a:pt x="570392" y="406379"/>
                    <a:pt x="562586" y="406379"/>
                  </a:cubicBezTo>
                  <a:lnTo>
                    <a:pt x="558833" y="406379"/>
                  </a:lnTo>
                  <a:lnTo>
                    <a:pt x="557860" y="406379"/>
                  </a:lnTo>
                  <a:lnTo>
                    <a:pt x="551050" y="406379"/>
                  </a:lnTo>
                  <a:lnTo>
                    <a:pt x="544048" y="406379"/>
                  </a:lnTo>
                  <a:lnTo>
                    <a:pt x="532566" y="406379"/>
                  </a:lnTo>
                  <a:lnTo>
                    <a:pt x="507946" y="406379"/>
                  </a:lnTo>
                  <a:lnTo>
                    <a:pt x="496570" y="406379"/>
                  </a:lnTo>
                  <a:lnTo>
                    <a:pt x="448427" y="406379"/>
                  </a:lnTo>
                  <a:lnTo>
                    <a:pt x="437226" y="406379"/>
                  </a:lnTo>
                  <a:lnTo>
                    <a:pt x="359636" y="406379"/>
                  </a:lnTo>
                  <a:lnTo>
                    <a:pt x="348696" y="406379"/>
                  </a:lnTo>
                  <a:lnTo>
                    <a:pt x="291662" y="406379"/>
                  </a:lnTo>
                  <a:lnTo>
                    <a:pt x="235719" y="406379"/>
                  </a:lnTo>
                  <a:lnTo>
                    <a:pt x="225142" y="406379"/>
                  </a:lnTo>
                  <a:lnTo>
                    <a:pt x="158759" y="406379"/>
                  </a:lnTo>
                  <a:lnTo>
                    <a:pt x="148408" y="406379"/>
                  </a:lnTo>
                  <a:lnTo>
                    <a:pt x="70822" y="406379"/>
                  </a:lnTo>
                  <a:lnTo>
                    <a:pt x="60729" y="406379"/>
                  </a:lnTo>
                  <a:cubicBezTo>
                    <a:pt x="42378" y="406379"/>
                    <a:pt x="26648" y="393270"/>
                    <a:pt x="26648" y="374918"/>
                  </a:cubicBezTo>
                  <a:cubicBezTo>
                    <a:pt x="26648" y="374918"/>
                    <a:pt x="26648" y="374918"/>
                    <a:pt x="26648" y="34084"/>
                  </a:cubicBezTo>
                  <a:cubicBezTo>
                    <a:pt x="26648" y="15731"/>
                    <a:pt x="42378" y="0"/>
                    <a:pt x="60729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7" name="ís1ïďè">
              <a:extLst>
                <a:ext uri="{FF2B5EF4-FFF2-40B4-BE49-F238E27FC236}">
                  <a16:creationId xmlns:a16="http://schemas.microsoft.com/office/drawing/2014/main" xmlns="" id="{85932D07-D6B5-4BC6-AA8A-FBC22C2024B7}"/>
                </a:ext>
              </a:extLst>
            </p:cNvPr>
            <p:cNvSpPr/>
            <p:nvPr/>
          </p:nvSpPr>
          <p:spPr bwMode="auto">
            <a:xfrm>
              <a:off x="4338547" y="4295639"/>
              <a:ext cx="936005" cy="937670"/>
            </a:xfrm>
            <a:custGeom>
              <a:avLst/>
              <a:gdLst/>
              <a:ahLst/>
              <a:cxnLst>
                <a:cxn ang="0">
                  <a:pos x="355" y="357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56" y="354"/>
                </a:cxn>
                <a:cxn ang="0">
                  <a:pos x="355" y="357"/>
                </a:cxn>
              </a:cxnLst>
              <a:rect l="0" t="0" r="r" b="b"/>
              <a:pathLst>
                <a:path w="356" h="357">
                  <a:moveTo>
                    <a:pt x="355" y="357"/>
                  </a:moveTo>
                  <a:cubicBezTo>
                    <a:pt x="199" y="284"/>
                    <a:pt x="73" y="158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5" y="156"/>
                    <a:pt x="201" y="282"/>
                    <a:pt x="356" y="354"/>
                  </a:cubicBezTo>
                  <a:lnTo>
                    <a:pt x="355" y="35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71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îśļîdè">
              <a:extLst>
                <a:ext uri="{FF2B5EF4-FFF2-40B4-BE49-F238E27FC236}">
                  <a16:creationId xmlns:a16="http://schemas.microsoft.com/office/drawing/2014/main" xmlns="" id="{5D11663E-ED75-4C07-821C-25EB28554CF9}"/>
                </a:ext>
              </a:extLst>
            </p:cNvPr>
            <p:cNvSpPr/>
            <p:nvPr/>
          </p:nvSpPr>
          <p:spPr bwMode="auto">
            <a:xfrm>
              <a:off x="6893407" y="1740779"/>
              <a:ext cx="937670" cy="936005"/>
            </a:xfrm>
            <a:custGeom>
              <a:avLst/>
              <a:gdLst/>
              <a:ahLst/>
              <a:cxnLst>
                <a:cxn ang="0">
                  <a:pos x="354" y="356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357" y="355"/>
                </a:cxn>
                <a:cxn ang="0">
                  <a:pos x="354" y="356"/>
                </a:cxn>
              </a:cxnLst>
              <a:rect l="0" t="0" r="r" b="b"/>
              <a:pathLst>
                <a:path w="357" h="356">
                  <a:moveTo>
                    <a:pt x="354" y="356"/>
                  </a:moveTo>
                  <a:cubicBezTo>
                    <a:pt x="282" y="201"/>
                    <a:pt x="156" y="75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8" y="73"/>
                    <a:pt x="284" y="199"/>
                    <a:pt x="357" y="355"/>
                  </a:cubicBezTo>
                  <a:lnTo>
                    <a:pt x="354" y="35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71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íŝ1iḋé">
              <a:extLst>
                <a:ext uri="{FF2B5EF4-FFF2-40B4-BE49-F238E27FC236}">
                  <a16:creationId xmlns:a16="http://schemas.microsoft.com/office/drawing/2014/main" xmlns="" id="{7E7E1CF2-DF76-4659-B07D-5F4BCA6926CA}"/>
                </a:ext>
              </a:extLst>
            </p:cNvPr>
            <p:cNvSpPr/>
            <p:nvPr/>
          </p:nvSpPr>
          <p:spPr bwMode="auto">
            <a:xfrm>
              <a:off x="6893407" y="4295639"/>
              <a:ext cx="937670" cy="93767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0" y="354"/>
                </a:cxn>
                <a:cxn ang="0">
                  <a:pos x="354" y="0"/>
                </a:cxn>
                <a:cxn ang="0">
                  <a:pos x="357" y="1"/>
                </a:cxn>
                <a:cxn ang="0">
                  <a:pos x="1" y="357"/>
                </a:cxn>
              </a:cxnLst>
              <a:rect l="0" t="0" r="r" b="b"/>
              <a:pathLst>
                <a:path w="357" h="357">
                  <a:moveTo>
                    <a:pt x="1" y="357"/>
                  </a:moveTo>
                  <a:cubicBezTo>
                    <a:pt x="0" y="354"/>
                    <a:pt x="0" y="354"/>
                    <a:pt x="0" y="354"/>
                  </a:cubicBezTo>
                  <a:cubicBezTo>
                    <a:pt x="156" y="282"/>
                    <a:pt x="282" y="156"/>
                    <a:pt x="354" y="0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284" y="158"/>
                    <a:pt x="158" y="284"/>
                    <a:pt x="1" y="35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71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0" name="ïs1ïḋè">
              <a:extLst>
                <a:ext uri="{FF2B5EF4-FFF2-40B4-BE49-F238E27FC236}">
                  <a16:creationId xmlns:a16="http://schemas.microsoft.com/office/drawing/2014/main" xmlns="" id="{6A4FBCE7-6B9D-48C6-A130-CBD49AEF3271}"/>
                </a:ext>
              </a:extLst>
            </p:cNvPr>
            <p:cNvSpPr/>
            <p:nvPr/>
          </p:nvSpPr>
          <p:spPr bwMode="auto">
            <a:xfrm>
              <a:off x="4383516" y="1785747"/>
              <a:ext cx="912688" cy="912688"/>
            </a:xfrm>
            <a:custGeom>
              <a:avLst/>
              <a:gdLst/>
              <a:ahLst/>
              <a:cxnLst>
                <a:cxn ang="0">
                  <a:pos x="2" y="347"/>
                </a:cxn>
                <a:cxn ang="0">
                  <a:pos x="0" y="346"/>
                </a:cxn>
                <a:cxn ang="0">
                  <a:pos x="346" y="0"/>
                </a:cxn>
                <a:cxn ang="0">
                  <a:pos x="347" y="2"/>
                </a:cxn>
                <a:cxn ang="0">
                  <a:pos x="2" y="347"/>
                </a:cxn>
              </a:cxnLst>
              <a:rect l="0" t="0" r="r" b="b"/>
              <a:pathLst>
                <a:path w="347" h="347">
                  <a:moveTo>
                    <a:pt x="2" y="347"/>
                  </a:moveTo>
                  <a:cubicBezTo>
                    <a:pt x="0" y="346"/>
                    <a:pt x="0" y="346"/>
                    <a:pt x="0" y="346"/>
                  </a:cubicBezTo>
                  <a:cubicBezTo>
                    <a:pt x="71" y="194"/>
                    <a:pt x="194" y="71"/>
                    <a:pt x="346" y="0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196" y="73"/>
                    <a:pt x="73" y="195"/>
                    <a:pt x="2" y="34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71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1" name="îşļîḓê">
              <a:extLst>
                <a:ext uri="{FF2B5EF4-FFF2-40B4-BE49-F238E27FC236}">
                  <a16:creationId xmlns:a16="http://schemas.microsoft.com/office/drawing/2014/main" xmlns="" id="{254144D0-5CD6-4914-909C-4A6ABA71CFA8}"/>
                </a:ext>
              </a:extLst>
            </p:cNvPr>
            <p:cNvSpPr txBox="1"/>
            <p:nvPr/>
          </p:nvSpPr>
          <p:spPr>
            <a:xfrm>
              <a:off x="3574604" y="3407933"/>
              <a:ext cx="1492696" cy="456343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200" b="1" dirty="0"/>
                <a:t>Text</a:t>
              </a:r>
              <a:endParaRPr lang="zh-CN" altLang="en-US" sz="1200" b="1" dirty="0"/>
            </a:p>
          </p:txBody>
        </p:sp>
        <p:sp>
          <p:nvSpPr>
            <p:cNvPr id="32" name="î$ľîḋé">
              <a:extLst>
                <a:ext uri="{FF2B5EF4-FFF2-40B4-BE49-F238E27FC236}">
                  <a16:creationId xmlns:a16="http://schemas.microsoft.com/office/drawing/2014/main" xmlns="" id="{25359179-6858-4CA3-BF3E-BE283CE94602}"/>
                </a:ext>
              </a:extLst>
            </p:cNvPr>
            <p:cNvSpPr/>
            <p:nvPr/>
          </p:nvSpPr>
          <p:spPr>
            <a:xfrm>
              <a:off x="8300102" y="1509354"/>
              <a:ext cx="3172761" cy="1228220"/>
            </a:xfrm>
            <a:prstGeom prst="roundRect">
              <a:avLst>
                <a:gd name="adj" fmla="val 5186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3" name="ïšḻíďe">
              <a:extLst>
                <a:ext uri="{FF2B5EF4-FFF2-40B4-BE49-F238E27FC236}">
                  <a16:creationId xmlns:a16="http://schemas.microsoft.com/office/drawing/2014/main" xmlns="" id="{FD29C440-450F-4D11-BF47-016218E847B7}"/>
                </a:ext>
              </a:extLst>
            </p:cNvPr>
            <p:cNvSpPr txBox="1"/>
            <p:nvPr/>
          </p:nvSpPr>
          <p:spPr bwMode="auto">
            <a:xfrm>
              <a:off x="8387127" y="1648184"/>
              <a:ext cx="2998710" cy="464025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34" name="îṣḻîďé">
              <a:extLst>
                <a:ext uri="{FF2B5EF4-FFF2-40B4-BE49-F238E27FC236}">
                  <a16:creationId xmlns:a16="http://schemas.microsoft.com/office/drawing/2014/main" xmlns="" id="{CB0F293C-C11B-41DB-B42D-B93638238D2E}"/>
                </a:ext>
              </a:extLst>
            </p:cNvPr>
            <p:cNvSpPr txBox="1"/>
            <p:nvPr/>
          </p:nvSpPr>
          <p:spPr bwMode="auto">
            <a:xfrm>
              <a:off x="8387127" y="2117099"/>
              <a:ext cx="2998710" cy="556179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35" name="ïsḷïdè">
              <a:extLst>
                <a:ext uri="{FF2B5EF4-FFF2-40B4-BE49-F238E27FC236}">
                  <a16:creationId xmlns:a16="http://schemas.microsoft.com/office/drawing/2014/main" xmlns="" id="{AC7BA8DC-D886-47DB-A12B-DF7338FE1AD5}"/>
                </a:ext>
              </a:extLst>
            </p:cNvPr>
            <p:cNvSpPr/>
            <p:nvPr/>
          </p:nvSpPr>
          <p:spPr>
            <a:xfrm>
              <a:off x="8300102" y="4377165"/>
              <a:ext cx="3172761" cy="1228220"/>
            </a:xfrm>
            <a:prstGeom prst="roundRect">
              <a:avLst>
                <a:gd name="adj" fmla="val 5186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6" name="ïṩḻîḍê">
              <a:extLst>
                <a:ext uri="{FF2B5EF4-FFF2-40B4-BE49-F238E27FC236}">
                  <a16:creationId xmlns:a16="http://schemas.microsoft.com/office/drawing/2014/main" xmlns="" id="{96CFFED3-2F4D-417E-AA39-5B64FE39174E}"/>
                </a:ext>
              </a:extLst>
            </p:cNvPr>
            <p:cNvSpPr txBox="1"/>
            <p:nvPr/>
          </p:nvSpPr>
          <p:spPr bwMode="auto">
            <a:xfrm>
              <a:off x="8387127" y="4515995"/>
              <a:ext cx="2998710" cy="464025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37" name="îSľîďê">
              <a:extLst>
                <a:ext uri="{FF2B5EF4-FFF2-40B4-BE49-F238E27FC236}">
                  <a16:creationId xmlns:a16="http://schemas.microsoft.com/office/drawing/2014/main" xmlns="" id="{50296019-8496-477B-9060-1BE83EBADEE4}"/>
                </a:ext>
              </a:extLst>
            </p:cNvPr>
            <p:cNvSpPr txBox="1"/>
            <p:nvPr/>
          </p:nvSpPr>
          <p:spPr bwMode="auto">
            <a:xfrm>
              <a:off x="8387127" y="4984910"/>
              <a:ext cx="2998710" cy="556179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38" name="iṧļîḋè">
              <a:extLst>
                <a:ext uri="{FF2B5EF4-FFF2-40B4-BE49-F238E27FC236}">
                  <a16:creationId xmlns:a16="http://schemas.microsoft.com/office/drawing/2014/main" xmlns="" id="{C70F7B36-3A71-4CAA-B62A-7C4E0A05FC32}"/>
                </a:ext>
              </a:extLst>
            </p:cNvPr>
            <p:cNvSpPr/>
            <p:nvPr/>
          </p:nvSpPr>
          <p:spPr>
            <a:xfrm>
              <a:off x="728291" y="4377165"/>
              <a:ext cx="3172761" cy="1228220"/>
            </a:xfrm>
            <a:prstGeom prst="roundRect">
              <a:avLst>
                <a:gd name="adj" fmla="val 5186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9" name="ïṩliḋé">
              <a:extLst>
                <a:ext uri="{FF2B5EF4-FFF2-40B4-BE49-F238E27FC236}">
                  <a16:creationId xmlns:a16="http://schemas.microsoft.com/office/drawing/2014/main" xmlns="" id="{059F0A63-548F-4529-A791-B8EB1538CB53}"/>
                </a:ext>
              </a:extLst>
            </p:cNvPr>
            <p:cNvSpPr txBox="1"/>
            <p:nvPr/>
          </p:nvSpPr>
          <p:spPr bwMode="auto">
            <a:xfrm>
              <a:off x="815316" y="4515995"/>
              <a:ext cx="2998710" cy="464025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40" name="íS1iḓé">
              <a:extLst>
                <a:ext uri="{FF2B5EF4-FFF2-40B4-BE49-F238E27FC236}">
                  <a16:creationId xmlns:a16="http://schemas.microsoft.com/office/drawing/2014/main" xmlns="" id="{32ABC38D-7700-4D4C-A48B-E3C529DF6D57}"/>
                </a:ext>
              </a:extLst>
            </p:cNvPr>
            <p:cNvSpPr txBox="1"/>
            <p:nvPr/>
          </p:nvSpPr>
          <p:spPr bwMode="auto">
            <a:xfrm>
              <a:off x="815316" y="4984910"/>
              <a:ext cx="2998710" cy="556179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41" name="iŝ1iḓê">
              <a:extLst>
                <a:ext uri="{FF2B5EF4-FFF2-40B4-BE49-F238E27FC236}">
                  <a16:creationId xmlns:a16="http://schemas.microsoft.com/office/drawing/2014/main" xmlns="" id="{1358A5ED-0E7E-4BE8-ADA7-92ACE4556FD8}"/>
                </a:ext>
              </a:extLst>
            </p:cNvPr>
            <p:cNvSpPr/>
            <p:nvPr/>
          </p:nvSpPr>
          <p:spPr>
            <a:xfrm>
              <a:off x="728291" y="1509354"/>
              <a:ext cx="3172761" cy="1228220"/>
            </a:xfrm>
            <a:prstGeom prst="roundRect">
              <a:avLst>
                <a:gd name="adj" fmla="val 5186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2" name="î$ļïḓê">
              <a:extLst>
                <a:ext uri="{FF2B5EF4-FFF2-40B4-BE49-F238E27FC236}">
                  <a16:creationId xmlns:a16="http://schemas.microsoft.com/office/drawing/2014/main" xmlns="" id="{C72D9EA7-F936-40A3-A56F-2FAC4F7F79FF}"/>
                </a:ext>
              </a:extLst>
            </p:cNvPr>
            <p:cNvSpPr txBox="1"/>
            <p:nvPr/>
          </p:nvSpPr>
          <p:spPr bwMode="auto">
            <a:xfrm>
              <a:off x="815316" y="1648184"/>
              <a:ext cx="2998710" cy="464025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43" name="îşḷiḑe">
              <a:extLst>
                <a:ext uri="{FF2B5EF4-FFF2-40B4-BE49-F238E27FC236}">
                  <a16:creationId xmlns:a16="http://schemas.microsoft.com/office/drawing/2014/main" xmlns="" id="{9379CF07-DE89-426F-99BB-B6A86988D792}"/>
                </a:ext>
              </a:extLst>
            </p:cNvPr>
            <p:cNvSpPr txBox="1"/>
            <p:nvPr/>
          </p:nvSpPr>
          <p:spPr bwMode="auto">
            <a:xfrm>
              <a:off x="815316" y="2117099"/>
              <a:ext cx="2998710" cy="556179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44" name="i$ḷídé">
              <a:extLst>
                <a:ext uri="{FF2B5EF4-FFF2-40B4-BE49-F238E27FC236}">
                  <a16:creationId xmlns:a16="http://schemas.microsoft.com/office/drawing/2014/main" xmlns="" id="{B0753584-0650-4967-A359-2BBFC0FC4829}"/>
                </a:ext>
              </a:extLst>
            </p:cNvPr>
            <p:cNvSpPr txBox="1"/>
            <p:nvPr/>
          </p:nvSpPr>
          <p:spPr>
            <a:xfrm>
              <a:off x="7117339" y="3407933"/>
              <a:ext cx="1492696" cy="456343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200" b="1" dirty="0"/>
                <a:t>Text</a:t>
              </a:r>
              <a:endParaRPr lang="zh-CN" altLang="en-US" sz="1200" b="1" dirty="0"/>
            </a:p>
          </p:txBody>
        </p:sp>
        <p:sp>
          <p:nvSpPr>
            <p:cNvPr id="45" name="iṧlíḋè">
              <a:extLst>
                <a:ext uri="{FF2B5EF4-FFF2-40B4-BE49-F238E27FC236}">
                  <a16:creationId xmlns:a16="http://schemas.microsoft.com/office/drawing/2014/main" xmlns="" id="{AB4A8081-AF10-449D-8B26-5D4345DC6D38}"/>
                </a:ext>
              </a:extLst>
            </p:cNvPr>
            <p:cNvSpPr txBox="1"/>
            <p:nvPr/>
          </p:nvSpPr>
          <p:spPr>
            <a:xfrm>
              <a:off x="5383229" y="1694146"/>
              <a:ext cx="1492696" cy="456343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normAutofit/>
            </a:bodyPr>
            <a:lstStyle/>
            <a:p>
              <a:pPr marL="0" indent="0" algn="ctr">
                <a:spcBef>
                  <a:spcPct val="0"/>
                </a:spcBef>
                <a:buNone/>
              </a:pPr>
              <a:r>
                <a:rPr lang="en-US" altLang="zh-CN" sz="1200" b="1" dirty="0"/>
                <a:t>Text</a:t>
              </a:r>
              <a:endParaRPr lang="zh-CN" altLang="en-US" sz="1200" b="1" dirty="0"/>
            </a:p>
          </p:txBody>
        </p:sp>
        <p:sp>
          <p:nvSpPr>
            <p:cNvPr id="46" name="ïṥľïḑe">
              <a:extLst>
                <a:ext uri="{FF2B5EF4-FFF2-40B4-BE49-F238E27FC236}">
                  <a16:creationId xmlns:a16="http://schemas.microsoft.com/office/drawing/2014/main" xmlns="" id="{5132634D-4C23-4EAA-8E60-1E0919FC9371}"/>
                </a:ext>
              </a:extLst>
            </p:cNvPr>
            <p:cNvSpPr txBox="1"/>
            <p:nvPr/>
          </p:nvSpPr>
          <p:spPr>
            <a:xfrm>
              <a:off x="5383229" y="5228314"/>
              <a:ext cx="1492696" cy="456343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200" b="1" dirty="0"/>
                <a:t>Text</a:t>
              </a:r>
              <a:endParaRPr lang="zh-CN" alt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9389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AE6936A-2202-4770-861D-7276BAA59A3B}"/>
              </a:ext>
            </a:extLst>
          </p:cNvPr>
          <p:cNvSpPr txBox="1"/>
          <p:nvPr/>
        </p:nvSpPr>
        <p:spPr>
          <a:xfrm>
            <a:off x="5774803" y="2438631"/>
            <a:ext cx="1029775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93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7F4385-5863-42FB-9BCB-DB0357143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C198CC9-4F24-4810-98DB-B014D05D4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C265B3D-4EA1-4A5A-B979-98705BFE4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043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213E645-5047-4174-B6EF-AD1FBBFEB7B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40675"/>
            <a:ext cx="11518900" cy="4596297"/>
            <a:chOff x="673100" y="1140675"/>
            <a:chExt cx="11518900" cy="4596297"/>
          </a:xfrm>
        </p:grpSpPr>
        <p:sp>
          <p:nvSpPr>
            <p:cNvPr id="6" name="íṧľïḓé">
              <a:extLst>
                <a:ext uri="{FF2B5EF4-FFF2-40B4-BE49-F238E27FC236}">
                  <a16:creationId xmlns:a16="http://schemas.microsoft.com/office/drawing/2014/main" xmlns="" id="{550D28B1-AFB5-4092-B92A-12BCFC8442D6}"/>
                </a:ext>
              </a:extLst>
            </p:cNvPr>
            <p:cNvSpPr/>
            <p:nvPr/>
          </p:nvSpPr>
          <p:spPr>
            <a:xfrm>
              <a:off x="7290056" y="3035008"/>
              <a:ext cx="4901944" cy="2701963"/>
            </a:xfrm>
            <a:prstGeom prst="rect">
              <a:avLst/>
            </a:prstGeom>
            <a:blipFill>
              <a:blip r:embed="rId3"/>
              <a:stretch>
                <a:fillRect t="-10523" b="-10425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ísļiḑe">
              <a:extLst>
                <a:ext uri="{FF2B5EF4-FFF2-40B4-BE49-F238E27FC236}">
                  <a16:creationId xmlns:a16="http://schemas.microsoft.com/office/drawing/2014/main" xmlns="" id="{3BC0F64A-09C2-4A2A-B33A-7E5AA2DF8B64}"/>
                </a:ext>
              </a:extLst>
            </p:cNvPr>
            <p:cNvGrpSpPr/>
            <p:nvPr/>
          </p:nvGrpSpPr>
          <p:grpSpPr>
            <a:xfrm>
              <a:off x="6690200" y="3035009"/>
              <a:ext cx="1819836" cy="2701963"/>
              <a:chOff x="4195482" y="1914860"/>
              <a:chExt cx="1819836" cy="2701963"/>
            </a:xfrm>
          </p:grpSpPr>
          <p:sp>
            <p:nvSpPr>
              <p:cNvPr id="28" name="íṩļîďe">
                <a:extLst>
                  <a:ext uri="{FF2B5EF4-FFF2-40B4-BE49-F238E27FC236}">
                    <a16:creationId xmlns:a16="http://schemas.microsoft.com/office/drawing/2014/main" xmlns="" id="{8D6FAE52-C0FB-49BE-98E5-B4C767CEE92E}"/>
                  </a:ext>
                </a:extLst>
              </p:cNvPr>
              <p:cNvSpPr/>
              <p:nvPr/>
            </p:nvSpPr>
            <p:spPr>
              <a:xfrm>
                <a:off x="4545106" y="1914860"/>
                <a:ext cx="1255058" cy="2701963"/>
              </a:xfrm>
              <a:prstGeom prst="flowChartInputOutput">
                <a:avLst/>
              </a:prstGeom>
              <a:solidFill>
                <a:schemeClr val="tx1">
                  <a:alpha val="80000"/>
                </a:schemeClr>
              </a:solidFill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ṡḻîdé">
                <a:extLst>
                  <a:ext uri="{FF2B5EF4-FFF2-40B4-BE49-F238E27FC236}">
                    <a16:creationId xmlns:a16="http://schemas.microsoft.com/office/drawing/2014/main" xmlns="" id="{D09E1A13-9F8A-4D75-AB5A-F87BC7B712BC}"/>
                  </a:ext>
                </a:extLst>
              </p:cNvPr>
              <p:cNvSpPr/>
              <p:nvPr/>
            </p:nvSpPr>
            <p:spPr>
              <a:xfrm>
                <a:off x="4195482" y="1914860"/>
                <a:ext cx="1819836" cy="2701963"/>
              </a:xfrm>
              <a:prstGeom prst="parallelogram">
                <a:avLst>
                  <a:gd name="adj" fmla="val 40000"/>
                </a:avLst>
              </a:prstGeom>
              <a:solidFill>
                <a:schemeClr val="accent1">
                  <a:alpha val="60000"/>
                </a:schemeClr>
              </a:solidFill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îšļîďé">
              <a:extLst>
                <a:ext uri="{FF2B5EF4-FFF2-40B4-BE49-F238E27FC236}">
                  <a16:creationId xmlns:a16="http://schemas.microsoft.com/office/drawing/2014/main" xmlns="" id="{F33DD4F6-D2E4-46FA-BEE6-F8C81525C6FD}"/>
                </a:ext>
              </a:extLst>
            </p:cNvPr>
            <p:cNvSpPr txBox="1"/>
            <p:nvPr/>
          </p:nvSpPr>
          <p:spPr>
            <a:xfrm>
              <a:off x="673103" y="1140675"/>
              <a:ext cx="488289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9" name="íSlîdè">
              <a:extLst>
                <a:ext uri="{FF2B5EF4-FFF2-40B4-BE49-F238E27FC236}">
                  <a16:creationId xmlns:a16="http://schemas.microsoft.com/office/drawing/2014/main" xmlns="" id="{F9E9C977-2F0D-4645-AD20-D69C5F8013CA}"/>
                </a:ext>
              </a:extLst>
            </p:cNvPr>
            <p:cNvSpPr txBox="1"/>
            <p:nvPr/>
          </p:nvSpPr>
          <p:spPr>
            <a:xfrm>
              <a:off x="673101" y="1992836"/>
              <a:ext cx="488289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1F4849E-3332-4F08-A0CC-745B8F11693D}"/>
                </a:ext>
              </a:extLst>
            </p:cNvPr>
            <p:cNvCxnSpPr/>
            <p:nvPr/>
          </p:nvCxnSpPr>
          <p:spPr>
            <a:xfrm flipH="1">
              <a:off x="673101" y="3035008"/>
              <a:ext cx="623289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ïṥḷîḑè">
              <a:extLst>
                <a:ext uri="{FF2B5EF4-FFF2-40B4-BE49-F238E27FC236}">
                  <a16:creationId xmlns:a16="http://schemas.microsoft.com/office/drawing/2014/main" xmlns="" id="{797F2DB3-C5A6-4638-BAF1-D727FC2B1BB9}"/>
                </a:ext>
              </a:extLst>
            </p:cNvPr>
            <p:cNvGrpSpPr/>
            <p:nvPr/>
          </p:nvGrpSpPr>
          <p:grpSpPr>
            <a:xfrm>
              <a:off x="1313325" y="3508010"/>
              <a:ext cx="745568" cy="745567"/>
              <a:chOff x="1403857" y="3774747"/>
              <a:chExt cx="1063118" cy="1063116"/>
            </a:xfrm>
          </p:grpSpPr>
          <p:sp>
            <p:nvSpPr>
              <p:cNvPr id="26" name="îsḷidê">
                <a:extLst>
                  <a:ext uri="{FF2B5EF4-FFF2-40B4-BE49-F238E27FC236}">
                    <a16:creationId xmlns:a16="http://schemas.microsoft.com/office/drawing/2014/main" xmlns="" id="{1DAE0472-8CF0-4B03-BD48-AF444FDB6BAC}"/>
                  </a:ext>
                </a:extLst>
              </p:cNvPr>
              <p:cNvSpPr/>
              <p:nvPr/>
            </p:nvSpPr>
            <p:spPr>
              <a:xfrm>
                <a:off x="1403857" y="3774747"/>
                <a:ext cx="1063118" cy="1063116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" name="ïṧľíḋe">
                <a:extLst>
                  <a:ext uri="{FF2B5EF4-FFF2-40B4-BE49-F238E27FC236}">
                    <a16:creationId xmlns:a16="http://schemas.microsoft.com/office/drawing/2014/main" xmlns="" id="{CF4D5821-2636-4859-AEB2-5828D152AB4A}"/>
                  </a:ext>
                </a:extLst>
              </p:cNvPr>
              <p:cNvSpPr/>
              <p:nvPr/>
            </p:nvSpPr>
            <p:spPr bwMode="auto">
              <a:xfrm>
                <a:off x="1680081" y="4083413"/>
                <a:ext cx="510670" cy="445784"/>
              </a:xfrm>
              <a:custGeom>
                <a:avLst/>
                <a:gdLst>
                  <a:gd name="connsiteX0" fmla="*/ 424975 w 608697"/>
                  <a:gd name="connsiteY0" fmla="*/ 168488 h 531358"/>
                  <a:gd name="connsiteX1" fmla="*/ 387604 w 608697"/>
                  <a:gd name="connsiteY1" fmla="*/ 205806 h 531358"/>
                  <a:gd name="connsiteX2" fmla="*/ 424975 w 608697"/>
                  <a:gd name="connsiteY2" fmla="*/ 243124 h 531358"/>
                  <a:gd name="connsiteX3" fmla="*/ 462346 w 608697"/>
                  <a:gd name="connsiteY3" fmla="*/ 205806 h 531358"/>
                  <a:gd name="connsiteX4" fmla="*/ 424975 w 608697"/>
                  <a:gd name="connsiteY4" fmla="*/ 168488 h 531358"/>
                  <a:gd name="connsiteX5" fmla="*/ 287947 w 608697"/>
                  <a:gd name="connsiteY5" fmla="*/ 168488 h 531358"/>
                  <a:gd name="connsiteX6" fmla="*/ 250576 w 608697"/>
                  <a:gd name="connsiteY6" fmla="*/ 205806 h 531358"/>
                  <a:gd name="connsiteX7" fmla="*/ 287947 w 608697"/>
                  <a:gd name="connsiteY7" fmla="*/ 243124 h 531358"/>
                  <a:gd name="connsiteX8" fmla="*/ 325318 w 608697"/>
                  <a:gd name="connsiteY8" fmla="*/ 205806 h 531358"/>
                  <a:gd name="connsiteX9" fmla="*/ 287947 w 608697"/>
                  <a:gd name="connsiteY9" fmla="*/ 168488 h 531358"/>
                  <a:gd name="connsiteX10" fmla="*/ 102356 w 608697"/>
                  <a:gd name="connsiteY10" fmla="*/ 121231 h 531358"/>
                  <a:gd name="connsiteX11" fmla="*/ 98850 w 608697"/>
                  <a:gd name="connsiteY11" fmla="*/ 127711 h 531358"/>
                  <a:gd name="connsiteX12" fmla="*/ 76842 w 608697"/>
                  <a:gd name="connsiteY12" fmla="*/ 217990 h 531358"/>
                  <a:gd name="connsiteX13" fmla="*/ 98850 w 608697"/>
                  <a:gd name="connsiteY13" fmla="*/ 308194 h 531358"/>
                  <a:gd name="connsiteX14" fmla="*/ 157488 w 608697"/>
                  <a:gd name="connsiteY14" fmla="*/ 380223 h 531358"/>
                  <a:gd name="connsiteX15" fmla="*/ 344668 w 608697"/>
                  <a:gd name="connsiteY15" fmla="*/ 444729 h 531358"/>
                  <a:gd name="connsiteX16" fmla="*/ 370257 w 608697"/>
                  <a:gd name="connsiteY16" fmla="*/ 443687 h 531358"/>
                  <a:gd name="connsiteX17" fmla="*/ 236717 w 608697"/>
                  <a:gd name="connsiteY17" fmla="*/ 477876 h 531358"/>
                  <a:gd name="connsiteX18" fmla="*/ 198072 w 608697"/>
                  <a:gd name="connsiteY18" fmla="*/ 475344 h 531358"/>
                  <a:gd name="connsiteX19" fmla="*/ 82437 w 608697"/>
                  <a:gd name="connsiteY19" fmla="*/ 531284 h 531358"/>
                  <a:gd name="connsiteX20" fmla="*/ 81542 w 608697"/>
                  <a:gd name="connsiteY20" fmla="*/ 531358 h 531358"/>
                  <a:gd name="connsiteX21" fmla="*/ 75051 w 608697"/>
                  <a:gd name="connsiteY21" fmla="*/ 527857 h 531358"/>
                  <a:gd name="connsiteX22" fmla="*/ 74753 w 608697"/>
                  <a:gd name="connsiteY22" fmla="*/ 519738 h 531358"/>
                  <a:gd name="connsiteX23" fmla="*/ 88778 w 608697"/>
                  <a:gd name="connsiteY23" fmla="*/ 435046 h 531358"/>
                  <a:gd name="connsiteX24" fmla="*/ 0 w 608697"/>
                  <a:gd name="connsiteY24" fmla="*/ 282198 h 531358"/>
                  <a:gd name="connsiteX25" fmla="*/ 102356 w 608697"/>
                  <a:gd name="connsiteY25" fmla="*/ 121231 h 531358"/>
                  <a:gd name="connsiteX26" fmla="*/ 356424 w 608697"/>
                  <a:gd name="connsiteY26" fmla="*/ 0 h 531358"/>
                  <a:gd name="connsiteX27" fmla="*/ 608697 w 608697"/>
                  <a:gd name="connsiteY27" fmla="*/ 211244 h 531358"/>
                  <a:gd name="connsiteX28" fmla="*/ 518290 w 608697"/>
                  <a:gd name="connsiteY28" fmla="*/ 373401 h 531358"/>
                  <a:gd name="connsiteX29" fmla="*/ 531941 w 608697"/>
                  <a:gd name="connsiteY29" fmla="*/ 441109 h 531358"/>
                  <a:gd name="connsiteX30" fmla="*/ 531120 w 608697"/>
                  <a:gd name="connsiteY30" fmla="*/ 465391 h 531358"/>
                  <a:gd name="connsiteX31" fmla="*/ 511577 w 608697"/>
                  <a:gd name="connsiteY31" fmla="*/ 475894 h 531358"/>
                  <a:gd name="connsiteX32" fmla="*/ 509041 w 608697"/>
                  <a:gd name="connsiteY32" fmla="*/ 475745 h 531358"/>
                  <a:gd name="connsiteX33" fmla="*/ 391408 w 608697"/>
                  <a:gd name="connsiteY33" fmla="*/ 420476 h 531358"/>
                  <a:gd name="connsiteX34" fmla="*/ 356424 w 608697"/>
                  <a:gd name="connsiteY34" fmla="*/ 422487 h 531358"/>
                  <a:gd name="connsiteX35" fmla="*/ 104225 w 608697"/>
                  <a:gd name="connsiteY35" fmla="*/ 211244 h 531358"/>
                  <a:gd name="connsiteX36" fmla="*/ 356424 w 608697"/>
                  <a:gd name="connsiteY36" fmla="*/ 0 h 53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8697" h="531358">
                    <a:moveTo>
                      <a:pt x="424975" y="168488"/>
                    </a:moveTo>
                    <a:cubicBezTo>
                      <a:pt x="404312" y="168488"/>
                      <a:pt x="387604" y="185248"/>
                      <a:pt x="387604" y="205806"/>
                    </a:cubicBezTo>
                    <a:cubicBezTo>
                      <a:pt x="387604" y="226439"/>
                      <a:pt x="404312" y="243124"/>
                      <a:pt x="424975" y="243124"/>
                    </a:cubicBezTo>
                    <a:cubicBezTo>
                      <a:pt x="445562" y="243124"/>
                      <a:pt x="462346" y="226439"/>
                      <a:pt x="462346" y="205806"/>
                    </a:cubicBezTo>
                    <a:cubicBezTo>
                      <a:pt x="462346" y="185248"/>
                      <a:pt x="445637" y="168488"/>
                      <a:pt x="424975" y="168488"/>
                    </a:cubicBezTo>
                    <a:close/>
                    <a:moveTo>
                      <a:pt x="287947" y="168488"/>
                    </a:moveTo>
                    <a:cubicBezTo>
                      <a:pt x="267285" y="168488"/>
                      <a:pt x="250576" y="185248"/>
                      <a:pt x="250576" y="205806"/>
                    </a:cubicBezTo>
                    <a:cubicBezTo>
                      <a:pt x="250576" y="226439"/>
                      <a:pt x="267285" y="243124"/>
                      <a:pt x="287947" y="243124"/>
                    </a:cubicBezTo>
                    <a:cubicBezTo>
                      <a:pt x="308610" y="243124"/>
                      <a:pt x="325318" y="226439"/>
                      <a:pt x="325318" y="205806"/>
                    </a:cubicBezTo>
                    <a:cubicBezTo>
                      <a:pt x="325318" y="185248"/>
                      <a:pt x="308610" y="168488"/>
                      <a:pt x="287947" y="168488"/>
                    </a:cubicBezTo>
                    <a:close/>
                    <a:moveTo>
                      <a:pt x="102356" y="121231"/>
                    </a:moveTo>
                    <a:cubicBezTo>
                      <a:pt x="101162" y="123317"/>
                      <a:pt x="99969" y="125477"/>
                      <a:pt x="98850" y="127711"/>
                    </a:cubicBezTo>
                    <a:cubicBezTo>
                      <a:pt x="84227" y="156240"/>
                      <a:pt x="76842" y="186631"/>
                      <a:pt x="76842" y="217990"/>
                    </a:cubicBezTo>
                    <a:cubicBezTo>
                      <a:pt x="76842" y="249275"/>
                      <a:pt x="84227" y="279666"/>
                      <a:pt x="98850" y="308194"/>
                    </a:cubicBezTo>
                    <a:cubicBezTo>
                      <a:pt x="112726" y="335308"/>
                      <a:pt x="132496" y="359516"/>
                      <a:pt x="157488" y="380223"/>
                    </a:cubicBezTo>
                    <a:cubicBezTo>
                      <a:pt x="207845" y="421787"/>
                      <a:pt x="274317" y="444729"/>
                      <a:pt x="344668" y="444729"/>
                    </a:cubicBezTo>
                    <a:cubicBezTo>
                      <a:pt x="353173" y="444729"/>
                      <a:pt x="361752" y="444357"/>
                      <a:pt x="370257" y="443687"/>
                    </a:cubicBezTo>
                    <a:cubicBezTo>
                      <a:pt x="332209" y="465288"/>
                      <a:pt x="286254" y="477876"/>
                      <a:pt x="236717" y="477876"/>
                    </a:cubicBezTo>
                    <a:cubicBezTo>
                      <a:pt x="223736" y="477876"/>
                      <a:pt x="210755" y="477057"/>
                      <a:pt x="198072" y="475344"/>
                    </a:cubicBezTo>
                    <a:cubicBezTo>
                      <a:pt x="160397" y="499478"/>
                      <a:pt x="110637" y="528155"/>
                      <a:pt x="82437" y="531284"/>
                    </a:cubicBezTo>
                    <a:cubicBezTo>
                      <a:pt x="82138" y="531358"/>
                      <a:pt x="81840" y="531358"/>
                      <a:pt x="81542" y="531358"/>
                    </a:cubicBezTo>
                    <a:cubicBezTo>
                      <a:pt x="78930" y="531358"/>
                      <a:pt x="76469" y="530017"/>
                      <a:pt x="75051" y="527857"/>
                    </a:cubicBezTo>
                    <a:cubicBezTo>
                      <a:pt x="73410" y="525399"/>
                      <a:pt x="73335" y="522271"/>
                      <a:pt x="74753" y="519738"/>
                    </a:cubicBezTo>
                    <a:cubicBezTo>
                      <a:pt x="75051" y="519291"/>
                      <a:pt x="99223" y="476014"/>
                      <a:pt x="88778" y="435046"/>
                    </a:cubicBezTo>
                    <a:cubicBezTo>
                      <a:pt x="32303" y="397653"/>
                      <a:pt x="0" y="342160"/>
                      <a:pt x="0" y="282198"/>
                    </a:cubicBezTo>
                    <a:cubicBezTo>
                      <a:pt x="0" y="215532"/>
                      <a:pt x="40584" y="156538"/>
                      <a:pt x="102356" y="121231"/>
                    </a:cubicBezTo>
                    <a:close/>
                    <a:moveTo>
                      <a:pt x="356424" y="0"/>
                    </a:moveTo>
                    <a:cubicBezTo>
                      <a:pt x="495540" y="0"/>
                      <a:pt x="608697" y="94747"/>
                      <a:pt x="608697" y="211244"/>
                    </a:cubicBezTo>
                    <a:cubicBezTo>
                      <a:pt x="608697" y="274408"/>
                      <a:pt x="575802" y="333178"/>
                      <a:pt x="518290" y="373401"/>
                    </a:cubicBezTo>
                    <a:cubicBezTo>
                      <a:pt x="512845" y="406324"/>
                      <a:pt x="531717" y="440811"/>
                      <a:pt x="531941" y="441109"/>
                    </a:cubicBezTo>
                    <a:cubicBezTo>
                      <a:pt x="536267" y="448781"/>
                      <a:pt x="535969" y="458092"/>
                      <a:pt x="531120" y="465391"/>
                    </a:cubicBezTo>
                    <a:cubicBezTo>
                      <a:pt x="526794" y="472021"/>
                      <a:pt x="519484" y="475894"/>
                      <a:pt x="511577" y="475894"/>
                    </a:cubicBezTo>
                    <a:cubicBezTo>
                      <a:pt x="510756" y="475894"/>
                      <a:pt x="509936" y="475894"/>
                      <a:pt x="509041" y="475745"/>
                    </a:cubicBezTo>
                    <a:cubicBezTo>
                      <a:pt x="484574" y="473064"/>
                      <a:pt x="444966" y="454442"/>
                      <a:pt x="391408" y="420476"/>
                    </a:cubicBezTo>
                    <a:cubicBezTo>
                      <a:pt x="379920" y="421817"/>
                      <a:pt x="368135" y="422487"/>
                      <a:pt x="356424" y="422487"/>
                    </a:cubicBezTo>
                    <a:cubicBezTo>
                      <a:pt x="217382" y="422487"/>
                      <a:pt x="104225" y="327741"/>
                      <a:pt x="104225" y="211244"/>
                    </a:cubicBezTo>
                    <a:cubicBezTo>
                      <a:pt x="104225" y="94747"/>
                      <a:pt x="217382" y="0"/>
                      <a:pt x="3564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" name="îṥľíḋé">
              <a:extLst>
                <a:ext uri="{FF2B5EF4-FFF2-40B4-BE49-F238E27FC236}">
                  <a16:creationId xmlns:a16="http://schemas.microsoft.com/office/drawing/2014/main" xmlns="" id="{972B20A2-DE86-4297-A6F0-CFD96513F57F}"/>
                </a:ext>
              </a:extLst>
            </p:cNvPr>
            <p:cNvSpPr txBox="1"/>
            <p:nvPr/>
          </p:nvSpPr>
          <p:spPr bwMode="auto">
            <a:xfrm>
              <a:off x="673100" y="4423359"/>
              <a:ext cx="202601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iṡļïḍé">
              <a:extLst>
                <a:ext uri="{FF2B5EF4-FFF2-40B4-BE49-F238E27FC236}">
                  <a16:creationId xmlns:a16="http://schemas.microsoft.com/office/drawing/2014/main" xmlns="" id="{4E167F21-B0C8-4F33-94A0-0035A17D0489}"/>
                </a:ext>
              </a:extLst>
            </p:cNvPr>
            <p:cNvSpPr/>
            <p:nvPr/>
          </p:nvSpPr>
          <p:spPr bwMode="auto">
            <a:xfrm>
              <a:off x="673100" y="4865165"/>
              <a:ext cx="2026018" cy="869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4" name="ïšļîḋè">
              <a:extLst>
                <a:ext uri="{FF2B5EF4-FFF2-40B4-BE49-F238E27FC236}">
                  <a16:creationId xmlns:a16="http://schemas.microsoft.com/office/drawing/2014/main" xmlns="" id="{FF8F6C96-2842-466A-81FC-61E5CAEA2908}"/>
                </a:ext>
              </a:extLst>
            </p:cNvPr>
            <p:cNvGrpSpPr/>
            <p:nvPr/>
          </p:nvGrpSpPr>
          <p:grpSpPr>
            <a:xfrm>
              <a:off x="3316225" y="3508010"/>
              <a:ext cx="745568" cy="745567"/>
              <a:chOff x="3316225" y="3508010"/>
              <a:chExt cx="745568" cy="745567"/>
            </a:xfrm>
          </p:grpSpPr>
          <p:sp>
            <p:nvSpPr>
              <p:cNvPr id="24" name="iṧḻïḑé">
                <a:extLst>
                  <a:ext uri="{FF2B5EF4-FFF2-40B4-BE49-F238E27FC236}">
                    <a16:creationId xmlns:a16="http://schemas.microsoft.com/office/drawing/2014/main" xmlns="" id="{61CD2A39-3A92-4BFB-8D29-F89900F5D300}"/>
                  </a:ext>
                </a:extLst>
              </p:cNvPr>
              <p:cNvSpPr/>
              <p:nvPr/>
            </p:nvSpPr>
            <p:spPr>
              <a:xfrm>
                <a:off x="3316225" y="3508010"/>
                <a:ext cx="745568" cy="74556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5" name="îšlidé">
                <a:extLst>
                  <a:ext uri="{FF2B5EF4-FFF2-40B4-BE49-F238E27FC236}">
                    <a16:creationId xmlns:a16="http://schemas.microsoft.com/office/drawing/2014/main" xmlns="" id="{C2D8FA00-241A-4566-A8EB-E24C804F1FA9}"/>
                  </a:ext>
                </a:extLst>
              </p:cNvPr>
              <p:cNvSpPr/>
              <p:nvPr/>
            </p:nvSpPr>
            <p:spPr bwMode="auto">
              <a:xfrm>
                <a:off x="3509942" y="3705019"/>
                <a:ext cx="358134" cy="351549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" name="íṣliḓè">
              <a:extLst>
                <a:ext uri="{FF2B5EF4-FFF2-40B4-BE49-F238E27FC236}">
                  <a16:creationId xmlns:a16="http://schemas.microsoft.com/office/drawing/2014/main" xmlns="" id="{CE6565E5-39F9-4C3F-96A3-EF3F7B31CCB3}"/>
                </a:ext>
              </a:extLst>
            </p:cNvPr>
            <p:cNvSpPr txBox="1"/>
            <p:nvPr/>
          </p:nvSpPr>
          <p:spPr bwMode="auto">
            <a:xfrm>
              <a:off x="2676000" y="4423359"/>
              <a:ext cx="202601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íṡḷîdè">
              <a:extLst>
                <a:ext uri="{FF2B5EF4-FFF2-40B4-BE49-F238E27FC236}">
                  <a16:creationId xmlns:a16="http://schemas.microsoft.com/office/drawing/2014/main" xmlns="" id="{A5988E8E-119A-45C2-B713-CD3CDE7127ED}"/>
                </a:ext>
              </a:extLst>
            </p:cNvPr>
            <p:cNvSpPr/>
            <p:nvPr/>
          </p:nvSpPr>
          <p:spPr bwMode="auto">
            <a:xfrm>
              <a:off x="2676000" y="4865165"/>
              <a:ext cx="2026018" cy="869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isḷîḍé">
              <a:extLst>
                <a:ext uri="{FF2B5EF4-FFF2-40B4-BE49-F238E27FC236}">
                  <a16:creationId xmlns:a16="http://schemas.microsoft.com/office/drawing/2014/main" xmlns="" id="{C6C1EC65-57C3-414B-94AF-97EDED392EE3}"/>
                </a:ext>
              </a:extLst>
            </p:cNvPr>
            <p:cNvSpPr/>
            <p:nvPr/>
          </p:nvSpPr>
          <p:spPr>
            <a:xfrm>
              <a:off x="5319125" y="3508010"/>
              <a:ext cx="745568" cy="7455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ïŝḷidè">
              <a:extLst>
                <a:ext uri="{FF2B5EF4-FFF2-40B4-BE49-F238E27FC236}">
                  <a16:creationId xmlns:a16="http://schemas.microsoft.com/office/drawing/2014/main" xmlns="" id="{41771B75-7DD0-47AF-AB89-D82B295D415E}"/>
                </a:ext>
              </a:extLst>
            </p:cNvPr>
            <p:cNvSpPr/>
            <p:nvPr/>
          </p:nvSpPr>
          <p:spPr bwMode="auto">
            <a:xfrm>
              <a:off x="5512843" y="3701958"/>
              <a:ext cx="358133" cy="357672"/>
            </a:xfrm>
            <a:custGeom>
              <a:avLst/>
              <a:gdLst>
                <a:gd name="connsiteX0" fmla="*/ 78107 w 605170"/>
                <a:gd name="connsiteY0" fmla="*/ 178439 h 604391"/>
                <a:gd name="connsiteX1" fmla="*/ 103181 w 605170"/>
                <a:gd name="connsiteY1" fmla="*/ 189809 h 604391"/>
                <a:gd name="connsiteX2" fmla="*/ 131457 w 605170"/>
                <a:gd name="connsiteY2" fmla="*/ 217950 h 604391"/>
                <a:gd name="connsiteX3" fmla="*/ 158975 w 605170"/>
                <a:gd name="connsiteY3" fmla="*/ 245332 h 604391"/>
                <a:gd name="connsiteX4" fmla="*/ 159070 w 605170"/>
                <a:gd name="connsiteY4" fmla="*/ 296497 h 604391"/>
                <a:gd name="connsiteX5" fmla="*/ 124531 w 605170"/>
                <a:gd name="connsiteY5" fmla="*/ 330891 h 604391"/>
                <a:gd name="connsiteX6" fmla="*/ 122728 w 605170"/>
                <a:gd name="connsiteY6" fmla="*/ 340082 h 604391"/>
                <a:gd name="connsiteX7" fmla="*/ 154041 w 605170"/>
                <a:gd name="connsiteY7" fmla="*/ 390110 h 604391"/>
                <a:gd name="connsiteX8" fmla="*/ 241433 w 605170"/>
                <a:gd name="connsiteY8" fmla="*/ 469605 h 604391"/>
                <a:gd name="connsiteX9" fmla="*/ 264301 w 605170"/>
                <a:gd name="connsiteY9" fmla="*/ 481638 h 604391"/>
                <a:gd name="connsiteX10" fmla="*/ 273979 w 605170"/>
                <a:gd name="connsiteY10" fmla="*/ 479838 h 604391"/>
                <a:gd name="connsiteX11" fmla="*/ 308898 w 605170"/>
                <a:gd name="connsiteY11" fmla="*/ 444875 h 604391"/>
                <a:gd name="connsiteX12" fmla="*/ 358809 w 605170"/>
                <a:gd name="connsiteY12" fmla="*/ 444875 h 604391"/>
                <a:gd name="connsiteX13" fmla="*/ 414888 w 605170"/>
                <a:gd name="connsiteY13" fmla="*/ 500967 h 604391"/>
                <a:gd name="connsiteX14" fmla="*/ 414604 w 605170"/>
                <a:gd name="connsiteY14" fmla="*/ 551753 h 604391"/>
                <a:gd name="connsiteX15" fmla="*/ 382721 w 605170"/>
                <a:gd name="connsiteY15" fmla="*/ 583778 h 604391"/>
                <a:gd name="connsiteX16" fmla="*/ 328825 w 605170"/>
                <a:gd name="connsiteY16" fmla="*/ 604244 h 604391"/>
                <a:gd name="connsiteX17" fmla="*/ 243046 w 605170"/>
                <a:gd name="connsiteY17" fmla="*/ 579420 h 604391"/>
                <a:gd name="connsiteX18" fmla="*/ 88378 w 605170"/>
                <a:gd name="connsiteY18" fmla="*/ 458519 h 604391"/>
                <a:gd name="connsiteX19" fmla="*/ 12847 w 605170"/>
                <a:gd name="connsiteY19" fmla="*/ 332881 h 604391"/>
                <a:gd name="connsiteX20" fmla="*/ 322 w 605170"/>
                <a:gd name="connsiteY20" fmla="*/ 262956 h 604391"/>
                <a:gd name="connsiteX21" fmla="*/ 18161 w 605170"/>
                <a:gd name="connsiteY21" fmla="*/ 224487 h 604391"/>
                <a:gd name="connsiteX22" fmla="*/ 53175 w 605170"/>
                <a:gd name="connsiteY22" fmla="*/ 189809 h 604391"/>
                <a:gd name="connsiteX23" fmla="*/ 78107 w 605170"/>
                <a:gd name="connsiteY23" fmla="*/ 178439 h 604391"/>
                <a:gd name="connsiteX24" fmla="*/ 413491 w 605170"/>
                <a:gd name="connsiteY24" fmla="*/ 57616 h 604391"/>
                <a:gd name="connsiteX25" fmla="*/ 279505 w 605170"/>
                <a:gd name="connsiteY25" fmla="*/ 191421 h 604391"/>
                <a:gd name="connsiteX26" fmla="*/ 302469 w 605170"/>
                <a:gd name="connsiteY26" fmla="*/ 214259 h 604391"/>
                <a:gd name="connsiteX27" fmla="*/ 325338 w 605170"/>
                <a:gd name="connsiteY27" fmla="*/ 191421 h 604391"/>
                <a:gd name="connsiteX28" fmla="*/ 413396 w 605170"/>
                <a:gd name="connsiteY28" fmla="*/ 103481 h 604391"/>
                <a:gd name="connsiteX29" fmla="*/ 436454 w 605170"/>
                <a:gd name="connsiteY29" fmla="*/ 80454 h 604391"/>
                <a:gd name="connsiteX30" fmla="*/ 413491 w 605170"/>
                <a:gd name="connsiteY30" fmla="*/ 57616 h 604391"/>
                <a:gd name="connsiteX31" fmla="*/ 413396 w 605170"/>
                <a:gd name="connsiteY31" fmla="*/ 0 h 604391"/>
                <a:gd name="connsiteX32" fmla="*/ 605170 w 605170"/>
                <a:gd name="connsiteY32" fmla="*/ 191326 h 604391"/>
                <a:gd name="connsiteX33" fmla="*/ 413491 w 605170"/>
                <a:gd name="connsiteY33" fmla="*/ 382747 h 604391"/>
                <a:gd name="connsiteX34" fmla="*/ 315184 w 605170"/>
                <a:gd name="connsiteY34" fmla="*/ 355645 h 604391"/>
                <a:gd name="connsiteX35" fmla="*/ 236520 w 605170"/>
                <a:gd name="connsiteY35" fmla="*/ 376303 h 604391"/>
                <a:gd name="connsiteX36" fmla="*/ 234337 w 605170"/>
                <a:gd name="connsiteY36" fmla="*/ 362373 h 604391"/>
                <a:gd name="connsiteX37" fmla="*/ 272199 w 605170"/>
                <a:gd name="connsiteY37" fmla="*/ 320772 h 604391"/>
                <a:gd name="connsiteX38" fmla="*/ 221717 w 605170"/>
                <a:gd name="connsiteY38" fmla="*/ 191421 h 604391"/>
                <a:gd name="connsiteX39" fmla="*/ 413396 w 605170"/>
                <a:gd name="connsiteY39" fmla="*/ 0 h 60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5170" h="604391">
                  <a:moveTo>
                    <a:pt x="78107" y="178439"/>
                  </a:moveTo>
                  <a:cubicBezTo>
                    <a:pt x="86765" y="178439"/>
                    <a:pt x="95448" y="182229"/>
                    <a:pt x="103181" y="189809"/>
                  </a:cubicBezTo>
                  <a:cubicBezTo>
                    <a:pt x="112764" y="199000"/>
                    <a:pt x="121969" y="208475"/>
                    <a:pt x="131457" y="217950"/>
                  </a:cubicBezTo>
                  <a:cubicBezTo>
                    <a:pt x="140567" y="227046"/>
                    <a:pt x="149866" y="236142"/>
                    <a:pt x="158975" y="245332"/>
                  </a:cubicBezTo>
                  <a:cubicBezTo>
                    <a:pt x="175011" y="261629"/>
                    <a:pt x="175011" y="280484"/>
                    <a:pt x="159070" y="296497"/>
                  </a:cubicBezTo>
                  <a:cubicBezTo>
                    <a:pt x="147683" y="308057"/>
                    <a:pt x="136202" y="319616"/>
                    <a:pt x="124531" y="330891"/>
                  </a:cubicBezTo>
                  <a:cubicBezTo>
                    <a:pt x="121494" y="333923"/>
                    <a:pt x="121209" y="336292"/>
                    <a:pt x="122728" y="340082"/>
                  </a:cubicBezTo>
                  <a:cubicBezTo>
                    <a:pt x="130319" y="358463"/>
                    <a:pt x="141515" y="374855"/>
                    <a:pt x="154041" y="390110"/>
                  </a:cubicBezTo>
                  <a:cubicBezTo>
                    <a:pt x="179186" y="420998"/>
                    <a:pt x="207558" y="448381"/>
                    <a:pt x="241433" y="469605"/>
                  </a:cubicBezTo>
                  <a:cubicBezTo>
                    <a:pt x="248739" y="474153"/>
                    <a:pt x="256710" y="477564"/>
                    <a:pt x="264301" y="481638"/>
                  </a:cubicBezTo>
                  <a:cubicBezTo>
                    <a:pt x="268096" y="483722"/>
                    <a:pt x="270753" y="482964"/>
                    <a:pt x="273979" y="479838"/>
                  </a:cubicBezTo>
                  <a:cubicBezTo>
                    <a:pt x="285461" y="467994"/>
                    <a:pt x="297227" y="456435"/>
                    <a:pt x="308898" y="444875"/>
                  </a:cubicBezTo>
                  <a:cubicBezTo>
                    <a:pt x="324175" y="429715"/>
                    <a:pt x="343438" y="429715"/>
                    <a:pt x="358809" y="444875"/>
                  </a:cubicBezTo>
                  <a:cubicBezTo>
                    <a:pt x="377597" y="463446"/>
                    <a:pt x="396290" y="482112"/>
                    <a:pt x="414888" y="500967"/>
                  </a:cubicBezTo>
                  <a:cubicBezTo>
                    <a:pt x="430450" y="516601"/>
                    <a:pt x="430355" y="535929"/>
                    <a:pt x="414604" y="551753"/>
                  </a:cubicBezTo>
                  <a:cubicBezTo>
                    <a:pt x="403976" y="562459"/>
                    <a:pt x="392779" y="572598"/>
                    <a:pt x="382721" y="583778"/>
                  </a:cubicBezTo>
                  <a:cubicBezTo>
                    <a:pt x="368203" y="600075"/>
                    <a:pt x="349890" y="605381"/>
                    <a:pt x="328825" y="604244"/>
                  </a:cubicBezTo>
                  <a:cubicBezTo>
                    <a:pt x="298366" y="602633"/>
                    <a:pt x="270184" y="592495"/>
                    <a:pt x="243046" y="579420"/>
                  </a:cubicBezTo>
                  <a:cubicBezTo>
                    <a:pt x="182887" y="550237"/>
                    <a:pt x="131362" y="509684"/>
                    <a:pt x="88378" y="458519"/>
                  </a:cubicBezTo>
                  <a:cubicBezTo>
                    <a:pt x="56496" y="420619"/>
                    <a:pt x="30117" y="379403"/>
                    <a:pt x="12847" y="332881"/>
                  </a:cubicBezTo>
                  <a:cubicBezTo>
                    <a:pt x="4497" y="310331"/>
                    <a:pt x="-1481" y="287306"/>
                    <a:pt x="322" y="262956"/>
                  </a:cubicBezTo>
                  <a:cubicBezTo>
                    <a:pt x="1461" y="247890"/>
                    <a:pt x="6964" y="235099"/>
                    <a:pt x="18161" y="224487"/>
                  </a:cubicBezTo>
                  <a:cubicBezTo>
                    <a:pt x="30022" y="213307"/>
                    <a:pt x="41408" y="201274"/>
                    <a:pt x="53175" y="189809"/>
                  </a:cubicBezTo>
                  <a:cubicBezTo>
                    <a:pt x="60814" y="182229"/>
                    <a:pt x="69448" y="178439"/>
                    <a:pt x="78107" y="178439"/>
                  </a:cubicBezTo>
                  <a:close/>
                  <a:moveTo>
                    <a:pt x="413491" y="57616"/>
                  </a:moveTo>
                  <a:cubicBezTo>
                    <a:pt x="339666" y="57616"/>
                    <a:pt x="279505" y="117601"/>
                    <a:pt x="279505" y="191421"/>
                  </a:cubicBezTo>
                  <a:cubicBezTo>
                    <a:pt x="279505" y="204024"/>
                    <a:pt x="289754" y="214259"/>
                    <a:pt x="302469" y="214259"/>
                  </a:cubicBezTo>
                  <a:cubicBezTo>
                    <a:pt x="315089" y="214259"/>
                    <a:pt x="325338" y="204024"/>
                    <a:pt x="325338" y="191421"/>
                  </a:cubicBezTo>
                  <a:cubicBezTo>
                    <a:pt x="325338" y="142902"/>
                    <a:pt x="364812" y="103481"/>
                    <a:pt x="413396" y="103481"/>
                  </a:cubicBezTo>
                  <a:cubicBezTo>
                    <a:pt x="426017" y="103481"/>
                    <a:pt x="436265" y="93247"/>
                    <a:pt x="436454" y="80454"/>
                  </a:cubicBezTo>
                  <a:cubicBezTo>
                    <a:pt x="436454" y="67850"/>
                    <a:pt x="426206" y="57616"/>
                    <a:pt x="413491" y="57616"/>
                  </a:cubicBezTo>
                  <a:close/>
                  <a:moveTo>
                    <a:pt x="413396" y="0"/>
                  </a:moveTo>
                  <a:cubicBezTo>
                    <a:pt x="519294" y="0"/>
                    <a:pt x="605075" y="85760"/>
                    <a:pt x="605170" y="191326"/>
                  </a:cubicBezTo>
                  <a:cubicBezTo>
                    <a:pt x="605170" y="297081"/>
                    <a:pt x="519389" y="382747"/>
                    <a:pt x="413491" y="382747"/>
                  </a:cubicBezTo>
                  <a:cubicBezTo>
                    <a:pt x="377622" y="382747"/>
                    <a:pt x="343936" y="372892"/>
                    <a:pt x="315184" y="355645"/>
                  </a:cubicBezTo>
                  <a:cubicBezTo>
                    <a:pt x="287097" y="376019"/>
                    <a:pt x="257396" y="379525"/>
                    <a:pt x="236520" y="376303"/>
                  </a:cubicBezTo>
                  <a:cubicBezTo>
                    <a:pt x="229403" y="375166"/>
                    <a:pt x="227885" y="365500"/>
                    <a:pt x="234337" y="362373"/>
                  </a:cubicBezTo>
                  <a:cubicBezTo>
                    <a:pt x="252841" y="353371"/>
                    <a:pt x="264892" y="335745"/>
                    <a:pt x="272199" y="320772"/>
                  </a:cubicBezTo>
                  <a:cubicBezTo>
                    <a:pt x="240790" y="286847"/>
                    <a:pt x="221717" y="241361"/>
                    <a:pt x="221717" y="191421"/>
                  </a:cubicBezTo>
                  <a:cubicBezTo>
                    <a:pt x="221717" y="85666"/>
                    <a:pt x="307498" y="0"/>
                    <a:pt x="4133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ïslîḓè">
              <a:extLst>
                <a:ext uri="{FF2B5EF4-FFF2-40B4-BE49-F238E27FC236}">
                  <a16:creationId xmlns:a16="http://schemas.microsoft.com/office/drawing/2014/main" xmlns="" id="{501612FA-50CB-452B-9148-684E9DEED546}"/>
                </a:ext>
              </a:extLst>
            </p:cNvPr>
            <p:cNvSpPr txBox="1"/>
            <p:nvPr/>
          </p:nvSpPr>
          <p:spPr bwMode="auto">
            <a:xfrm>
              <a:off x="4678900" y="4423359"/>
              <a:ext cx="202601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îṡľîḓé">
              <a:extLst>
                <a:ext uri="{FF2B5EF4-FFF2-40B4-BE49-F238E27FC236}">
                  <a16:creationId xmlns:a16="http://schemas.microsoft.com/office/drawing/2014/main" xmlns="" id="{1E5DEB24-AE2D-4147-A907-08220F33B818}"/>
                </a:ext>
              </a:extLst>
            </p:cNvPr>
            <p:cNvSpPr/>
            <p:nvPr/>
          </p:nvSpPr>
          <p:spPr bwMode="auto">
            <a:xfrm>
              <a:off x="4678900" y="4865165"/>
              <a:ext cx="2026018" cy="869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21" name="ïṡļïdé">
              <a:extLst>
                <a:ext uri="{FF2B5EF4-FFF2-40B4-BE49-F238E27FC236}">
                  <a16:creationId xmlns:a16="http://schemas.microsoft.com/office/drawing/2014/main" xmlns="" id="{DAF543ED-78D1-4E0B-8237-61FCEA09D447}"/>
                </a:ext>
              </a:extLst>
            </p:cNvPr>
            <p:cNvGrpSpPr/>
            <p:nvPr/>
          </p:nvGrpSpPr>
          <p:grpSpPr>
            <a:xfrm>
              <a:off x="2687559" y="4562475"/>
              <a:ext cx="2002900" cy="981525"/>
              <a:chOff x="2687559" y="4423359"/>
              <a:chExt cx="2002900" cy="1120641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8770E553-9A9D-4BD7-86E2-B6ED08BD2F18}"/>
                  </a:ext>
                </a:extLst>
              </p:cNvPr>
              <p:cNvCxnSpPr/>
              <p:nvPr/>
            </p:nvCxnSpPr>
            <p:spPr>
              <a:xfrm>
                <a:off x="2687559" y="4423359"/>
                <a:ext cx="0" cy="1120641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413A8831-DF51-4CD9-A878-B475FBB7BFD0}"/>
                  </a:ext>
                </a:extLst>
              </p:cNvPr>
              <p:cNvCxnSpPr/>
              <p:nvPr/>
            </p:nvCxnSpPr>
            <p:spPr>
              <a:xfrm>
                <a:off x="4690459" y="4423359"/>
                <a:ext cx="0" cy="1120641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02879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9EF713-6ED7-4244-8D1A-A5F7F7868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2FDAB60-E8CE-4B8C-A41C-4EABA0E47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26CA4E9-0F81-45ED-9B91-2F1DB5785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42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D6DB9AE-0807-4FC3-9124-E98B9846B8F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5275" y="1578482"/>
            <a:ext cx="10935226" cy="4120134"/>
            <a:chOff x="685275" y="1578482"/>
            <a:chExt cx="10935226" cy="4120134"/>
          </a:xfrm>
        </p:grpSpPr>
        <p:sp>
          <p:nvSpPr>
            <p:cNvPr id="6" name="iŝļíďé">
              <a:extLst>
                <a:ext uri="{FF2B5EF4-FFF2-40B4-BE49-F238E27FC236}">
                  <a16:creationId xmlns:a16="http://schemas.microsoft.com/office/drawing/2014/main" xmlns="" id="{9090D29D-0564-4ACC-88C7-81941A792B4E}"/>
                </a:ext>
              </a:extLst>
            </p:cNvPr>
            <p:cNvSpPr txBox="1"/>
            <p:nvPr/>
          </p:nvSpPr>
          <p:spPr>
            <a:xfrm>
              <a:off x="3044807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+</a:t>
              </a:r>
            </a:p>
          </p:txBody>
        </p:sp>
        <p:sp>
          <p:nvSpPr>
            <p:cNvPr id="7" name="ïṩliḍe">
              <a:extLst>
                <a:ext uri="{FF2B5EF4-FFF2-40B4-BE49-F238E27FC236}">
                  <a16:creationId xmlns:a16="http://schemas.microsoft.com/office/drawing/2014/main" xmlns="" id="{6DC12B7B-F9B3-470D-AD88-31024F7B11C4}"/>
                </a:ext>
              </a:extLst>
            </p:cNvPr>
            <p:cNvSpPr txBox="1"/>
            <p:nvPr/>
          </p:nvSpPr>
          <p:spPr>
            <a:xfrm>
              <a:off x="8683178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+</a:t>
              </a:r>
            </a:p>
          </p:txBody>
        </p:sp>
        <p:sp>
          <p:nvSpPr>
            <p:cNvPr id="8" name="iṣ1îdè">
              <a:extLst>
                <a:ext uri="{FF2B5EF4-FFF2-40B4-BE49-F238E27FC236}">
                  <a16:creationId xmlns:a16="http://schemas.microsoft.com/office/drawing/2014/main" xmlns="" id="{2B28F340-97D9-4590-87ED-11C5D302AB87}"/>
                </a:ext>
              </a:extLst>
            </p:cNvPr>
            <p:cNvSpPr txBox="1"/>
            <p:nvPr/>
          </p:nvSpPr>
          <p:spPr>
            <a:xfrm>
              <a:off x="5885894" y="3280519"/>
              <a:ext cx="833323" cy="7012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de-DE" sz="3000" b="1">
                  <a:solidFill>
                    <a:schemeClr val="bg2">
                      <a:lumMod val="50000"/>
                    </a:schemeClr>
                  </a:solidFill>
                </a:rPr>
                <a:t>=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5893D167-4C3A-4B37-9ADB-C77089B4FC95}"/>
                </a:ext>
              </a:extLst>
            </p:cNvPr>
            <p:cNvCxnSpPr/>
            <p:nvPr/>
          </p:nvCxnSpPr>
          <p:spPr>
            <a:xfrm>
              <a:off x="3438667" y="3937384"/>
              <a:ext cx="0" cy="1634886"/>
            </a:xfrm>
            <a:prstGeom prst="line">
              <a:avLst/>
            </a:prstGeom>
            <a:ln w="127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8694F2CF-BE68-4D61-B17A-DB6655438921}"/>
                </a:ext>
              </a:extLst>
            </p:cNvPr>
            <p:cNvCxnSpPr/>
            <p:nvPr/>
          </p:nvCxnSpPr>
          <p:spPr>
            <a:xfrm>
              <a:off x="9084282" y="3923207"/>
              <a:ext cx="0" cy="1634886"/>
            </a:xfrm>
            <a:prstGeom prst="line">
              <a:avLst/>
            </a:prstGeom>
            <a:ln w="127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śļïďê">
              <a:extLst>
                <a:ext uri="{FF2B5EF4-FFF2-40B4-BE49-F238E27FC236}">
                  <a16:creationId xmlns:a16="http://schemas.microsoft.com/office/drawing/2014/main" xmlns="" id="{7AB72ED9-B0BF-4AE0-A6A3-E4A9299E6305}"/>
                </a:ext>
              </a:extLst>
            </p:cNvPr>
            <p:cNvSpPr txBox="1"/>
            <p:nvPr/>
          </p:nvSpPr>
          <p:spPr>
            <a:xfrm>
              <a:off x="9217531" y="5301269"/>
              <a:ext cx="1288769" cy="39734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/>
              <a:r>
                <a:rPr lang="en-US" altLang="zh-CN" sz="1200" b="1" dirty="0"/>
                <a:t>Keyword</a:t>
              </a:r>
              <a:endParaRPr lang="zh-CN" altLang="en-US" sz="1200" b="1" dirty="0"/>
            </a:p>
          </p:txBody>
        </p:sp>
        <p:sp>
          <p:nvSpPr>
            <p:cNvPr id="12" name="ïs1iḓè">
              <a:extLst>
                <a:ext uri="{FF2B5EF4-FFF2-40B4-BE49-F238E27FC236}">
                  <a16:creationId xmlns:a16="http://schemas.microsoft.com/office/drawing/2014/main" xmlns="" id="{C14BB33E-1706-4F6A-A4E5-E93DD9EC6FDF}"/>
                </a:ext>
              </a:extLst>
            </p:cNvPr>
            <p:cNvSpPr/>
            <p:nvPr/>
          </p:nvSpPr>
          <p:spPr>
            <a:xfrm rot="11840417">
              <a:off x="1325636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ṩ1idê">
              <a:extLst>
                <a:ext uri="{FF2B5EF4-FFF2-40B4-BE49-F238E27FC236}">
                  <a16:creationId xmlns:a16="http://schemas.microsoft.com/office/drawing/2014/main" xmlns="" id="{A0DE93A0-D94E-41C4-9941-F3E432986569}"/>
                </a:ext>
              </a:extLst>
            </p:cNvPr>
            <p:cNvSpPr/>
            <p:nvPr/>
          </p:nvSpPr>
          <p:spPr>
            <a:xfrm rot="5422425">
              <a:off x="1335256" y="2927844"/>
              <a:ext cx="1459678" cy="1460053"/>
            </a:xfrm>
            <a:prstGeom prst="pie">
              <a:avLst>
                <a:gd name="adj1" fmla="val 10766470"/>
                <a:gd name="adj2" fmla="val 6573054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ṥḷiďe">
              <a:extLst>
                <a:ext uri="{FF2B5EF4-FFF2-40B4-BE49-F238E27FC236}">
                  <a16:creationId xmlns:a16="http://schemas.microsoft.com/office/drawing/2014/main" xmlns="" id="{0D864EAA-AAE5-4B50-A0BE-917EEABC88F0}"/>
                </a:ext>
              </a:extLst>
            </p:cNvPr>
            <p:cNvSpPr/>
            <p:nvPr/>
          </p:nvSpPr>
          <p:spPr>
            <a:xfrm rot="5422425">
              <a:off x="1443521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ŝľíḑé">
              <a:extLst>
                <a:ext uri="{FF2B5EF4-FFF2-40B4-BE49-F238E27FC236}">
                  <a16:creationId xmlns:a16="http://schemas.microsoft.com/office/drawing/2014/main" xmlns="" id="{96E5FDDF-A43A-42CD-B955-B2142C6A1EA1}"/>
                </a:ext>
              </a:extLst>
            </p:cNvPr>
            <p:cNvSpPr/>
            <p:nvPr/>
          </p:nvSpPr>
          <p:spPr>
            <a:xfrm rot="5422425">
              <a:off x="116132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411B8521-7D8D-4F5E-9A7F-33CA8878D899}"/>
                </a:ext>
              </a:extLst>
            </p:cNvPr>
            <p:cNvCxnSpPr/>
            <p:nvPr/>
          </p:nvCxnSpPr>
          <p:spPr>
            <a:xfrm>
              <a:off x="2048200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$liḋê">
              <a:extLst>
                <a:ext uri="{FF2B5EF4-FFF2-40B4-BE49-F238E27FC236}">
                  <a16:creationId xmlns:a16="http://schemas.microsoft.com/office/drawing/2014/main" xmlns="" id="{7E2EA773-C544-4388-95CC-77C16BA7F95F}"/>
                </a:ext>
              </a:extLst>
            </p:cNvPr>
            <p:cNvSpPr txBox="1"/>
            <p:nvPr/>
          </p:nvSpPr>
          <p:spPr>
            <a:xfrm>
              <a:off x="97992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01 Keyword</a:t>
              </a:r>
              <a:endParaRPr lang="zh-CN" altLang="en-US" b="1" dirty="0"/>
            </a:p>
          </p:txBody>
        </p:sp>
        <p:sp>
          <p:nvSpPr>
            <p:cNvPr id="18" name="i$ḷïḑé">
              <a:extLst>
                <a:ext uri="{FF2B5EF4-FFF2-40B4-BE49-F238E27FC236}">
                  <a16:creationId xmlns:a16="http://schemas.microsoft.com/office/drawing/2014/main" xmlns="" id="{9525AF34-0FA2-4800-BE12-00B9CFB6C8A1}"/>
                </a:ext>
              </a:extLst>
            </p:cNvPr>
            <p:cNvSpPr/>
            <p:nvPr/>
          </p:nvSpPr>
          <p:spPr>
            <a:xfrm>
              <a:off x="1746298" y="3393846"/>
              <a:ext cx="603803" cy="58327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8407" y="81204"/>
                  </a:moveTo>
                  <a:lnTo>
                    <a:pt x="18407" y="81204"/>
                  </a:lnTo>
                  <a:cubicBezTo>
                    <a:pt x="10252" y="89638"/>
                    <a:pt x="16543" y="100240"/>
                    <a:pt x="4194" y="113253"/>
                  </a:cubicBezTo>
                  <a:cubicBezTo>
                    <a:pt x="0" y="119759"/>
                    <a:pt x="27029" y="117349"/>
                    <a:pt x="39378" y="104578"/>
                  </a:cubicBezTo>
                  <a:cubicBezTo>
                    <a:pt x="45436" y="98072"/>
                    <a:pt x="43339" y="89638"/>
                    <a:pt x="37281" y="83373"/>
                  </a:cubicBezTo>
                  <a:cubicBezTo>
                    <a:pt x="30757" y="76867"/>
                    <a:pt x="22601" y="76867"/>
                    <a:pt x="18407" y="81204"/>
                  </a:cubicBezTo>
                  <a:close/>
                  <a:moveTo>
                    <a:pt x="115572" y="4337"/>
                  </a:moveTo>
                  <a:lnTo>
                    <a:pt x="115572" y="4337"/>
                  </a:lnTo>
                  <a:cubicBezTo>
                    <a:pt x="111611" y="0"/>
                    <a:pt x="59883" y="40481"/>
                    <a:pt x="45436" y="55662"/>
                  </a:cubicBezTo>
                  <a:cubicBezTo>
                    <a:pt x="39378" y="64096"/>
                    <a:pt x="37281" y="68433"/>
                    <a:pt x="32854" y="70602"/>
                  </a:cubicBezTo>
                  <a:cubicBezTo>
                    <a:pt x="32854" y="72530"/>
                    <a:pt x="34951" y="72530"/>
                    <a:pt x="34951" y="72530"/>
                  </a:cubicBezTo>
                  <a:cubicBezTo>
                    <a:pt x="37281" y="74698"/>
                    <a:pt x="39378" y="74698"/>
                    <a:pt x="43339" y="79036"/>
                  </a:cubicBezTo>
                  <a:cubicBezTo>
                    <a:pt x="45436" y="81204"/>
                    <a:pt x="47533" y="83373"/>
                    <a:pt x="47533" y="85301"/>
                  </a:cubicBezTo>
                  <a:cubicBezTo>
                    <a:pt x="47533" y="87469"/>
                    <a:pt x="49631" y="87469"/>
                    <a:pt x="49631" y="87469"/>
                  </a:cubicBezTo>
                  <a:cubicBezTo>
                    <a:pt x="53592" y="85301"/>
                    <a:pt x="57786" y="81204"/>
                    <a:pt x="64077" y="74698"/>
                  </a:cubicBezTo>
                  <a:cubicBezTo>
                    <a:pt x="78291" y="59759"/>
                    <a:pt x="119766" y="8433"/>
                    <a:pt x="115572" y="433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ŝḷïdê">
              <a:extLst>
                <a:ext uri="{FF2B5EF4-FFF2-40B4-BE49-F238E27FC236}">
                  <a16:creationId xmlns:a16="http://schemas.microsoft.com/office/drawing/2014/main" xmlns="" id="{C546876A-3984-4313-8D78-63FA9F345EF2}"/>
                </a:ext>
              </a:extLst>
            </p:cNvPr>
            <p:cNvSpPr/>
            <p:nvPr/>
          </p:nvSpPr>
          <p:spPr>
            <a:xfrm rot="11840417">
              <a:off x="4152257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Sļiḍé">
              <a:extLst>
                <a:ext uri="{FF2B5EF4-FFF2-40B4-BE49-F238E27FC236}">
                  <a16:creationId xmlns:a16="http://schemas.microsoft.com/office/drawing/2014/main" xmlns="" id="{A0381AF4-F890-47E2-BC5F-4794E78925A2}"/>
                </a:ext>
              </a:extLst>
            </p:cNvPr>
            <p:cNvSpPr/>
            <p:nvPr/>
          </p:nvSpPr>
          <p:spPr>
            <a:xfrm rot="5422425">
              <a:off x="4161876" y="2927844"/>
              <a:ext cx="1459678" cy="1460053"/>
            </a:xfrm>
            <a:prstGeom prst="pie">
              <a:avLst>
                <a:gd name="adj1" fmla="val 10766470"/>
                <a:gd name="adj2" fmla="val 375780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ṩľíḓe">
              <a:extLst>
                <a:ext uri="{FF2B5EF4-FFF2-40B4-BE49-F238E27FC236}">
                  <a16:creationId xmlns:a16="http://schemas.microsoft.com/office/drawing/2014/main" xmlns="" id="{E714F299-3A12-40F2-AADA-48C3D0E08FEE}"/>
                </a:ext>
              </a:extLst>
            </p:cNvPr>
            <p:cNvSpPr/>
            <p:nvPr/>
          </p:nvSpPr>
          <p:spPr>
            <a:xfrm rot="5422425">
              <a:off x="4270142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ṩļíḓè">
              <a:extLst>
                <a:ext uri="{FF2B5EF4-FFF2-40B4-BE49-F238E27FC236}">
                  <a16:creationId xmlns:a16="http://schemas.microsoft.com/office/drawing/2014/main" xmlns="" id="{DCC20501-FDE3-4574-A141-C77855E3F979}"/>
                </a:ext>
              </a:extLst>
            </p:cNvPr>
            <p:cNvSpPr/>
            <p:nvPr/>
          </p:nvSpPr>
          <p:spPr>
            <a:xfrm rot="5422425">
              <a:off x="398794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5941A4D9-AFE4-4DDF-8F42-4A65E4A88D65}"/>
                </a:ext>
              </a:extLst>
            </p:cNvPr>
            <p:cNvCxnSpPr/>
            <p:nvPr/>
          </p:nvCxnSpPr>
          <p:spPr>
            <a:xfrm>
              <a:off x="4860706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iš1íďê">
              <a:extLst>
                <a:ext uri="{FF2B5EF4-FFF2-40B4-BE49-F238E27FC236}">
                  <a16:creationId xmlns:a16="http://schemas.microsoft.com/office/drawing/2014/main" xmlns="" id="{0F4FA1F6-7A8B-4A03-BE0A-D98ACE2975CC}"/>
                </a:ext>
              </a:extLst>
            </p:cNvPr>
            <p:cNvSpPr/>
            <p:nvPr/>
          </p:nvSpPr>
          <p:spPr>
            <a:xfrm>
              <a:off x="4537261" y="3379690"/>
              <a:ext cx="603410" cy="62272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7865" y="41298"/>
                  </a:moveTo>
                  <a:lnTo>
                    <a:pt x="107865" y="41298"/>
                  </a:lnTo>
                  <a:cubicBezTo>
                    <a:pt x="98157" y="18441"/>
                    <a:pt x="81438" y="0"/>
                    <a:pt x="71730" y="2077"/>
                  </a:cubicBezTo>
                  <a:cubicBezTo>
                    <a:pt x="57438" y="9350"/>
                    <a:pt x="81438" y="36883"/>
                    <a:pt x="9707" y="64415"/>
                  </a:cubicBezTo>
                  <a:cubicBezTo>
                    <a:pt x="2426" y="66753"/>
                    <a:pt x="0" y="75844"/>
                    <a:pt x="2426" y="82857"/>
                  </a:cubicBezTo>
                  <a:cubicBezTo>
                    <a:pt x="4853" y="87532"/>
                    <a:pt x="14292" y="94285"/>
                    <a:pt x="21842" y="92207"/>
                  </a:cubicBezTo>
                  <a:lnTo>
                    <a:pt x="26426" y="89870"/>
                  </a:lnTo>
                  <a:cubicBezTo>
                    <a:pt x="31280" y="96623"/>
                    <a:pt x="36134" y="92207"/>
                    <a:pt x="36134" y="96623"/>
                  </a:cubicBezTo>
                  <a:cubicBezTo>
                    <a:pt x="38561" y="101298"/>
                    <a:pt x="43146" y="110389"/>
                    <a:pt x="43146" y="112727"/>
                  </a:cubicBezTo>
                  <a:cubicBezTo>
                    <a:pt x="45573" y="115064"/>
                    <a:pt x="48000" y="119740"/>
                    <a:pt x="50426" y="117402"/>
                  </a:cubicBezTo>
                  <a:cubicBezTo>
                    <a:pt x="52853" y="117402"/>
                    <a:pt x="62292" y="115064"/>
                    <a:pt x="64719" y="112727"/>
                  </a:cubicBezTo>
                  <a:cubicBezTo>
                    <a:pt x="69303" y="112727"/>
                    <a:pt x="69303" y="110389"/>
                    <a:pt x="67146" y="108051"/>
                  </a:cubicBezTo>
                  <a:cubicBezTo>
                    <a:pt x="67146" y="105974"/>
                    <a:pt x="62292" y="103636"/>
                    <a:pt x="62292" y="101298"/>
                  </a:cubicBezTo>
                  <a:cubicBezTo>
                    <a:pt x="59865" y="98961"/>
                    <a:pt x="57438" y="89870"/>
                    <a:pt x="55011" y="87532"/>
                  </a:cubicBezTo>
                  <a:cubicBezTo>
                    <a:pt x="52853" y="85194"/>
                    <a:pt x="57438" y="80519"/>
                    <a:pt x="62292" y="80519"/>
                  </a:cubicBezTo>
                  <a:cubicBezTo>
                    <a:pt x="95730" y="78441"/>
                    <a:pt x="100584" y="96623"/>
                    <a:pt x="112449" y="92207"/>
                  </a:cubicBezTo>
                  <a:cubicBezTo>
                    <a:pt x="119730" y="89870"/>
                    <a:pt x="119730" y="64415"/>
                    <a:pt x="107865" y="41298"/>
                  </a:cubicBezTo>
                  <a:close/>
                  <a:moveTo>
                    <a:pt x="105168" y="80519"/>
                  </a:moveTo>
                  <a:lnTo>
                    <a:pt x="105168" y="80519"/>
                  </a:lnTo>
                  <a:cubicBezTo>
                    <a:pt x="102741" y="80519"/>
                    <a:pt x="88449" y="71428"/>
                    <a:pt x="81438" y="52987"/>
                  </a:cubicBezTo>
                  <a:cubicBezTo>
                    <a:pt x="74157" y="34545"/>
                    <a:pt x="74157" y="16103"/>
                    <a:pt x="76584" y="16103"/>
                  </a:cubicBezTo>
                  <a:cubicBezTo>
                    <a:pt x="79011" y="16103"/>
                    <a:pt x="90876" y="27532"/>
                    <a:pt x="98157" y="45974"/>
                  </a:cubicBezTo>
                  <a:cubicBezTo>
                    <a:pt x="107865" y="64415"/>
                    <a:pt x="105168" y="78441"/>
                    <a:pt x="105168" y="805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ṣḻïḑe">
              <a:extLst>
                <a:ext uri="{FF2B5EF4-FFF2-40B4-BE49-F238E27FC236}">
                  <a16:creationId xmlns:a16="http://schemas.microsoft.com/office/drawing/2014/main" xmlns="" id="{8080DEDB-DD7A-4FE5-BFC5-3FE9F31F415C}"/>
                </a:ext>
              </a:extLst>
            </p:cNvPr>
            <p:cNvSpPr/>
            <p:nvPr/>
          </p:nvSpPr>
          <p:spPr>
            <a:xfrm rot="11840417">
              <a:off x="6978877" y="2933790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sļîdè">
              <a:extLst>
                <a:ext uri="{FF2B5EF4-FFF2-40B4-BE49-F238E27FC236}">
                  <a16:creationId xmlns:a16="http://schemas.microsoft.com/office/drawing/2014/main" xmlns="" id="{51883A6C-072E-4E80-81F4-4E83AA9FAF24}"/>
                </a:ext>
              </a:extLst>
            </p:cNvPr>
            <p:cNvSpPr/>
            <p:nvPr/>
          </p:nvSpPr>
          <p:spPr>
            <a:xfrm rot="5422425">
              <a:off x="6988497" y="2932250"/>
              <a:ext cx="1459678" cy="1460053"/>
            </a:xfrm>
            <a:prstGeom prst="pie">
              <a:avLst>
                <a:gd name="adj1" fmla="val 10766470"/>
                <a:gd name="adj2" fmla="val 8791917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Sḻïḋê">
              <a:extLst>
                <a:ext uri="{FF2B5EF4-FFF2-40B4-BE49-F238E27FC236}">
                  <a16:creationId xmlns:a16="http://schemas.microsoft.com/office/drawing/2014/main" xmlns="" id="{AF7C832A-93A2-4B27-B816-C7935FDDA594}"/>
                </a:ext>
              </a:extLst>
            </p:cNvPr>
            <p:cNvSpPr/>
            <p:nvPr/>
          </p:nvSpPr>
          <p:spPr>
            <a:xfrm rot="5422425">
              <a:off x="7096762" y="305738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ṧľîḍe">
              <a:extLst>
                <a:ext uri="{FF2B5EF4-FFF2-40B4-BE49-F238E27FC236}">
                  <a16:creationId xmlns:a16="http://schemas.microsoft.com/office/drawing/2014/main" xmlns="" id="{FFF8F550-AAA3-49CC-A66D-A034736B4117}"/>
                </a:ext>
              </a:extLst>
            </p:cNvPr>
            <p:cNvSpPr/>
            <p:nvPr/>
          </p:nvSpPr>
          <p:spPr>
            <a:xfrm rot="5422425">
              <a:off x="6814565" y="2758507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  <a:alpha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DB42F920-F4A3-40C2-ABD0-FB01B1269E0B}"/>
                </a:ext>
              </a:extLst>
            </p:cNvPr>
            <p:cNvCxnSpPr/>
            <p:nvPr/>
          </p:nvCxnSpPr>
          <p:spPr>
            <a:xfrm>
              <a:off x="7700448" y="2103047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isḻiďe">
              <a:extLst>
                <a:ext uri="{FF2B5EF4-FFF2-40B4-BE49-F238E27FC236}">
                  <a16:creationId xmlns:a16="http://schemas.microsoft.com/office/drawing/2014/main" xmlns="" id="{19B683FE-48AF-4AFC-96D1-4B5F46427EA0}"/>
                </a:ext>
              </a:extLst>
            </p:cNvPr>
            <p:cNvSpPr/>
            <p:nvPr/>
          </p:nvSpPr>
          <p:spPr>
            <a:xfrm>
              <a:off x="7331005" y="3372562"/>
              <a:ext cx="695201" cy="62584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277" y="40719"/>
                  </a:moveTo>
                  <a:lnTo>
                    <a:pt x="19277" y="40719"/>
                  </a:lnTo>
                  <a:cubicBezTo>
                    <a:pt x="23373" y="36134"/>
                    <a:pt x="27951" y="38561"/>
                    <a:pt x="34216" y="45573"/>
                  </a:cubicBezTo>
                  <a:cubicBezTo>
                    <a:pt x="36385" y="48000"/>
                    <a:pt x="36385" y="45573"/>
                    <a:pt x="36385" y="45573"/>
                  </a:cubicBezTo>
                  <a:cubicBezTo>
                    <a:pt x="38554" y="45573"/>
                    <a:pt x="44819" y="36134"/>
                    <a:pt x="46987" y="36134"/>
                  </a:cubicBezTo>
                  <a:cubicBezTo>
                    <a:pt x="46987" y="36134"/>
                    <a:pt x="46987" y="36134"/>
                    <a:pt x="46987" y="33707"/>
                  </a:cubicBezTo>
                  <a:cubicBezTo>
                    <a:pt x="44819" y="33707"/>
                    <a:pt x="42891" y="31280"/>
                    <a:pt x="42891" y="28853"/>
                  </a:cubicBezTo>
                  <a:cubicBezTo>
                    <a:pt x="32048" y="12134"/>
                    <a:pt x="72530" y="2696"/>
                    <a:pt x="66265" y="2696"/>
                  </a:cubicBezTo>
                  <a:cubicBezTo>
                    <a:pt x="61927" y="0"/>
                    <a:pt x="49156" y="0"/>
                    <a:pt x="46987" y="0"/>
                  </a:cubicBezTo>
                  <a:cubicBezTo>
                    <a:pt x="40722" y="2696"/>
                    <a:pt x="30120" y="9707"/>
                    <a:pt x="25783" y="14561"/>
                  </a:cubicBezTo>
                  <a:cubicBezTo>
                    <a:pt x="19277" y="19415"/>
                    <a:pt x="17349" y="21842"/>
                    <a:pt x="17349" y="21842"/>
                  </a:cubicBezTo>
                  <a:cubicBezTo>
                    <a:pt x="14939" y="24000"/>
                    <a:pt x="17349" y="28853"/>
                    <a:pt x="12771" y="31280"/>
                  </a:cubicBezTo>
                  <a:cubicBezTo>
                    <a:pt x="8674" y="33707"/>
                    <a:pt x="6506" y="31280"/>
                    <a:pt x="4337" y="33707"/>
                  </a:cubicBezTo>
                  <a:cubicBezTo>
                    <a:pt x="4337" y="36134"/>
                    <a:pt x="2168" y="36134"/>
                    <a:pt x="0" y="38561"/>
                  </a:cubicBezTo>
                  <a:lnTo>
                    <a:pt x="0" y="40719"/>
                  </a:lnTo>
                  <a:lnTo>
                    <a:pt x="8674" y="50426"/>
                  </a:lnTo>
                  <a:cubicBezTo>
                    <a:pt x="8674" y="52853"/>
                    <a:pt x="10602" y="52853"/>
                    <a:pt x="12771" y="52853"/>
                  </a:cubicBezTo>
                  <a:cubicBezTo>
                    <a:pt x="12771" y="50426"/>
                    <a:pt x="14939" y="48000"/>
                    <a:pt x="17349" y="48000"/>
                  </a:cubicBezTo>
                  <a:cubicBezTo>
                    <a:pt x="17349" y="48000"/>
                    <a:pt x="17349" y="40719"/>
                    <a:pt x="19277" y="40719"/>
                  </a:cubicBezTo>
                  <a:close/>
                  <a:moveTo>
                    <a:pt x="53493" y="43146"/>
                  </a:moveTo>
                  <a:lnTo>
                    <a:pt x="53493" y="43146"/>
                  </a:lnTo>
                  <a:cubicBezTo>
                    <a:pt x="51325" y="43146"/>
                    <a:pt x="51325" y="43146"/>
                    <a:pt x="51325" y="43146"/>
                  </a:cubicBezTo>
                  <a:cubicBezTo>
                    <a:pt x="42891" y="50426"/>
                    <a:pt x="42891" y="50426"/>
                    <a:pt x="42891" y="50426"/>
                  </a:cubicBezTo>
                  <a:cubicBezTo>
                    <a:pt x="40722" y="52853"/>
                    <a:pt x="40722" y="52853"/>
                    <a:pt x="40722" y="55011"/>
                  </a:cubicBezTo>
                  <a:cubicBezTo>
                    <a:pt x="91807" y="117303"/>
                    <a:pt x="91807" y="117303"/>
                    <a:pt x="91807" y="117303"/>
                  </a:cubicBezTo>
                  <a:cubicBezTo>
                    <a:pt x="91807" y="119730"/>
                    <a:pt x="94216" y="119730"/>
                    <a:pt x="96144" y="117303"/>
                  </a:cubicBezTo>
                  <a:cubicBezTo>
                    <a:pt x="102650" y="112449"/>
                    <a:pt x="102650" y="112449"/>
                    <a:pt x="102650" y="112449"/>
                  </a:cubicBezTo>
                  <a:cubicBezTo>
                    <a:pt x="102650" y="110022"/>
                    <a:pt x="102650" y="107865"/>
                    <a:pt x="102650" y="107865"/>
                  </a:cubicBezTo>
                  <a:lnTo>
                    <a:pt x="53493" y="43146"/>
                  </a:lnTo>
                  <a:close/>
                  <a:moveTo>
                    <a:pt x="119759" y="16988"/>
                  </a:moveTo>
                  <a:lnTo>
                    <a:pt x="119759" y="16988"/>
                  </a:lnTo>
                  <a:cubicBezTo>
                    <a:pt x="117590" y="12134"/>
                    <a:pt x="117590" y="14561"/>
                    <a:pt x="115421" y="14561"/>
                  </a:cubicBezTo>
                  <a:cubicBezTo>
                    <a:pt x="115421" y="16988"/>
                    <a:pt x="111084" y="21842"/>
                    <a:pt x="111084" y="24000"/>
                  </a:cubicBezTo>
                  <a:cubicBezTo>
                    <a:pt x="108915" y="28853"/>
                    <a:pt x="104819" y="33707"/>
                    <a:pt x="98313" y="28853"/>
                  </a:cubicBezTo>
                  <a:cubicBezTo>
                    <a:pt x="91807" y="21842"/>
                    <a:pt x="94216" y="19415"/>
                    <a:pt x="96144" y="16988"/>
                  </a:cubicBezTo>
                  <a:cubicBezTo>
                    <a:pt x="96144" y="14561"/>
                    <a:pt x="100481" y="7550"/>
                    <a:pt x="100481" y="5123"/>
                  </a:cubicBezTo>
                  <a:cubicBezTo>
                    <a:pt x="102650" y="5123"/>
                    <a:pt x="100481" y="2696"/>
                    <a:pt x="98313" y="2696"/>
                  </a:cubicBezTo>
                  <a:cubicBezTo>
                    <a:pt x="96144" y="5123"/>
                    <a:pt x="83373" y="9707"/>
                    <a:pt x="81204" y="19415"/>
                  </a:cubicBezTo>
                  <a:cubicBezTo>
                    <a:pt x="79036" y="26426"/>
                    <a:pt x="83373" y="33707"/>
                    <a:pt x="76867" y="40719"/>
                  </a:cubicBezTo>
                  <a:cubicBezTo>
                    <a:pt x="68433" y="50426"/>
                    <a:pt x="68433" y="50426"/>
                    <a:pt x="68433" y="50426"/>
                  </a:cubicBezTo>
                  <a:cubicBezTo>
                    <a:pt x="76867" y="62292"/>
                    <a:pt x="76867" y="62292"/>
                    <a:pt x="76867" y="62292"/>
                  </a:cubicBezTo>
                  <a:cubicBezTo>
                    <a:pt x="87710" y="50426"/>
                    <a:pt x="87710" y="50426"/>
                    <a:pt x="87710" y="50426"/>
                  </a:cubicBezTo>
                  <a:cubicBezTo>
                    <a:pt x="89638" y="48000"/>
                    <a:pt x="94216" y="45573"/>
                    <a:pt x="98313" y="48000"/>
                  </a:cubicBezTo>
                  <a:cubicBezTo>
                    <a:pt x="108915" y="50426"/>
                    <a:pt x="113253" y="45573"/>
                    <a:pt x="117590" y="38561"/>
                  </a:cubicBezTo>
                  <a:cubicBezTo>
                    <a:pt x="119759" y="31280"/>
                    <a:pt x="119759" y="19415"/>
                    <a:pt x="119759" y="16988"/>
                  </a:cubicBezTo>
                  <a:close/>
                  <a:moveTo>
                    <a:pt x="17349" y="107865"/>
                  </a:moveTo>
                  <a:lnTo>
                    <a:pt x="17349" y="107865"/>
                  </a:lnTo>
                  <a:cubicBezTo>
                    <a:pt x="14939" y="110022"/>
                    <a:pt x="14939" y="112449"/>
                    <a:pt x="17349" y="112449"/>
                  </a:cubicBezTo>
                  <a:cubicBezTo>
                    <a:pt x="21445" y="119730"/>
                    <a:pt x="21445" y="119730"/>
                    <a:pt x="21445" y="119730"/>
                  </a:cubicBezTo>
                  <a:cubicBezTo>
                    <a:pt x="23373" y="119730"/>
                    <a:pt x="25783" y="119730"/>
                    <a:pt x="25783" y="117303"/>
                  </a:cubicBezTo>
                  <a:cubicBezTo>
                    <a:pt x="55662" y="86292"/>
                    <a:pt x="55662" y="86292"/>
                    <a:pt x="55662" y="86292"/>
                  </a:cubicBezTo>
                  <a:cubicBezTo>
                    <a:pt x="46987" y="74157"/>
                    <a:pt x="46987" y="74157"/>
                    <a:pt x="46987" y="74157"/>
                  </a:cubicBezTo>
                  <a:lnTo>
                    <a:pt x="17349" y="1078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š1îḋé">
              <a:extLst>
                <a:ext uri="{FF2B5EF4-FFF2-40B4-BE49-F238E27FC236}">
                  <a16:creationId xmlns:a16="http://schemas.microsoft.com/office/drawing/2014/main" xmlns="" id="{F7394F10-2265-4A6B-99FB-FCAADA72FA11}"/>
                </a:ext>
              </a:extLst>
            </p:cNvPr>
            <p:cNvSpPr/>
            <p:nvPr/>
          </p:nvSpPr>
          <p:spPr>
            <a:xfrm rot="11840417">
              <a:off x="9805497" y="2929383"/>
              <a:ext cx="1469296" cy="146929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šḻiďé">
              <a:extLst>
                <a:ext uri="{FF2B5EF4-FFF2-40B4-BE49-F238E27FC236}">
                  <a16:creationId xmlns:a16="http://schemas.microsoft.com/office/drawing/2014/main" xmlns="" id="{E9D3E061-CC60-4FD6-B4BB-C85D12CD878A}"/>
                </a:ext>
              </a:extLst>
            </p:cNvPr>
            <p:cNvSpPr/>
            <p:nvPr/>
          </p:nvSpPr>
          <p:spPr>
            <a:xfrm rot="5422425">
              <a:off x="9815117" y="2927844"/>
              <a:ext cx="1459678" cy="1460053"/>
            </a:xfrm>
            <a:prstGeom prst="pie">
              <a:avLst>
                <a:gd name="adj1" fmla="val 10766470"/>
                <a:gd name="adj2" fmla="val 766269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ṧliḋé">
              <a:extLst>
                <a:ext uri="{FF2B5EF4-FFF2-40B4-BE49-F238E27FC236}">
                  <a16:creationId xmlns:a16="http://schemas.microsoft.com/office/drawing/2014/main" xmlns="" id="{260FECEE-539D-4606-88F0-7DC614B4D0EF}"/>
                </a:ext>
              </a:extLst>
            </p:cNvPr>
            <p:cNvSpPr/>
            <p:nvPr/>
          </p:nvSpPr>
          <p:spPr>
            <a:xfrm rot="5422425">
              <a:off x="9923382" y="3052977"/>
              <a:ext cx="1233527" cy="12335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śļíďe">
              <a:extLst>
                <a:ext uri="{FF2B5EF4-FFF2-40B4-BE49-F238E27FC236}">
                  <a16:creationId xmlns:a16="http://schemas.microsoft.com/office/drawing/2014/main" xmlns="" id="{9391ACFA-6FA9-4CED-A03C-5DA29AA4477D}"/>
                </a:ext>
              </a:extLst>
            </p:cNvPr>
            <p:cNvSpPr/>
            <p:nvPr/>
          </p:nvSpPr>
          <p:spPr>
            <a:xfrm rot="5422425">
              <a:off x="9641185" y="2754098"/>
              <a:ext cx="1807542" cy="180754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D9D3593F-D8D1-4505-817A-7B0D61296C5E}"/>
                </a:ext>
              </a:extLst>
            </p:cNvPr>
            <p:cNvCxnSpPr/>
            <p:nvPr/>
          </p:nvCxnSpPr>
          <p:spPr>
            <a:xfrm>
              <a:off x="10541472" y="2086221"/>
              <a:ext cx="0" cy="6614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îṡlïďè">
              <a:extLst>
                <a:ext uri="{FF2B5EF4-FFF2-40B4-BE49-F238E27FC236}">
                  <a16:creationId xmlns:a16="http://schemas.microsoft.com/office/drawing/2014/main" xmlns="" id="{1D74AA7C-60C6-4120-BBAA-6B53CA038610}"/>
                </a:ext>
              </a:extLst>
            </p:cNvPr>
            <p:cNvSpPr/>
            <p:nvPr/>
          </p:nvSpPr>
          <p:spPr>
            <a:xfrm>
              <a:off x="10099509" y="3393845"/>
              <a:ext cx="743721" cy="60194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$líḓ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85275" y="4983531"/>
              <a:ext cx="2668200" cy="70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8" name="íṥḻiḋ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269832" y="4986626"/>
              <a:ext cx="2668200" cy="70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ïśḻîḋé">
              <a:extLst>
                <a:ext uri="{FF2B5EF4-FFF2-40B4-BE49-F238E27FC236}">
                  <a16:creationId xmlns:a16="http://schemas.microsoft.com/office/drawing/2014/main" xmlns="" id="{7C12F98F-8318-420F-A7ED-726CB1600314}"/>
                </a:ext>
              </a:extLst>
            </p:cNvPr>
            <p:cNvSpPr txBox="1"/>
            <p:nvPr/>
          </p:nvSpPr>
          <p:spPr>
            <a:xfrm>
              <a:off x="3571918" y="5260112"/>
              <a:ext cx="1288769" cy="39734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/>
              <a:r>
                <a:rPr lang="en-US" altLang="zh-CN" sz="1200" b="1" dirty="0"/>
                <a:t>Keyword</a:t>
              </a:r>
              <a:endParaRPr lang="zh-CN" altLang="en-US" sz="1200" b="1" dirty="0"/>
            </a:p>
          </p:txBody>
        </p:sp>
        <p:sp>
          <p:nvSpPr>
            <p:cNvPr id="40" name="ïšḻiḑé">
              <a:extLst>
                <a:ext uri="{FF2B5EF4-FFF2-40B4-BE49-F238E27FC236}">
                  <a16:creationId xmlns:a16="http://schemas.microsoft.com/office/drawing/2014/main" xmlns="" id="{440FE6D9-BCD9-467A-A86D-D80F87612EB9}"/>
                </a:ext>
              </a:extLst>
            </p:cNvPr>
            <p:cNvSpPr txBox="1"/>
            <p:nvPr/>
          </p:nvSpPr>
          <p:spPr>
            <a:xfrm>
              <a:off x="3780331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02 Keyword</a:t>
              </a:r>
              <a:endParaRPr lang="zh-CN" altLang="en-US" b="1" dirty="0"/>
            </a:p>
          </p:txBody>
        </p:sp>
        <p:sp>
          <p:nvSpPr>
            <p:cNvPr id="41" name="îṩḻiďê">
              <a:extLst>
                <a:ext uri="{FF2B5EF4-FFF2-40B4-BE49-F238E27FC236}">
                  <a16:creationId xmlns:a16="http://schemas.microsoft.com/office/drawing/2014/main" xmlns="" id="{1AA72A35-3C34-434B-800D-BEA03D09528C}"/>
                </a:ext>
              </a:extLst>
            </p:cNvPr>
            <p:cNvSpPr txBox="1"/>
            <p:nvPr/>
          </p:nvSpPr>
          <p:spPr>
            <a:xfrm>
              <a:off x="663316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03 Keyword</a:t>
              </a:r>
              <a:endParaRPr lang="zh-CN" altLang="en-US" b="1" dirty="0"/>
            </a:p>
          </p:txBody>
        </p:sp>
        <p:sp>
          <p:nvSpPr>
            <p:cNvPr id="42" name="îṧḻíďé">
              <a:extLst>
                <a:ext uri="{FF2B5EF4-FFF2-40B4-BE49-F238E27FC236}">
                  <a16:creationId xmlns:a16="http://schemas.microsoft.com/office/drawing/2014/main" xmlns="" id="{E390CCB4-0E9B-4ADA-8AC0-6B52823C8276}"/>
                </a:ext>
              </a:extLst>
            </p:cNvPr>
            <p:cNvSpPr txBox="1"/>
            <p:nvPr/>
          </p:nvSpPr>
          <p:spPr>
            <a:xfrm>
              <a:off x="9459789" y="1578482"/>
              <a:ext cx="2160712" cy="43703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b="1" dirty="0"/>
                <a:t>04 Keyword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1744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D68232C-35B2-42B8-B820-D230E9959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AD3FBC-E9C4-4ECF-973E-7A8F62E59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0743AEF-A4AC-4A85-92ED-6641F79CC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3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6A32BB7-A7D1-4447-8537-7529BA87D19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77958"/>
            <a:ext cx="10845800" cy="4232157"/>
            <a:chOff x="673100" y="1577985"/>
            <a:chExt cx="10845800" cy="4232157"/>
          </a:xfrm>
        </p:grpSpPr>
        <p:grpSp>
          <p:nvGrpSpPr>
            <p:cNvPr id="6" name="îṥḷiḍê">
              <a:extLst>
                <a:ext uri="{FF2B5EF4-FFF2-40B4-BE49-F238E27FC236}">
                  <a16:creationId xmlns:a16="http://schemas.microsoft.com/office/drawing/2014/main" xmlns="" id="{7693F401-B91C-479E-BDFA-B568F476C2B7}"/>
                </a:ext>
              </a:extLst>
            </p:cNvPr>
            <p:cNvGrpSpPr/>
            <p:nvPr/>
          </p:nvGrpSpPr>
          <p:grpSpPr>
            <a:xfrm>
              <a:off x="673100" y="1577985"/>
              <a:ext cx="10845800" cy="4232157"/>
              <a:chOff x="444498" y="1355271"/>
              <a:chExt cx="11303001" cy="4410528"/>
            </a:xfrm>
          </p:grpSpPr>
          <p:sp>
            <p:nvSpPr>
              <p:cNvPr id="13" name="iṧḷîḍé">
                <a:extLst>
                  <a:ext uri="{FF2B5EF4-FFF2-40B4-BE49-F238E27FC236}">
                    <a16:creationId xmlns:a16="http://schemas.microsoft.com/office/drawing/2014/main" xmlns="" id="{7937FCB1-C4AC-4414-8F86-E92CA7553FEB}"/>
                  </a:ext>
                </a:extLst>
              </p:cNvPr>
              <p:cNvSpPr/>
              <p:nvPr/>
            </p:nvSpPr>
            <p:spPr>
              <a:xfrm>
                <a:off x="444500" y="1355271"/>
                <a:ext cx="11302998" cy="457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iṣḷîḓe">
                <a:extLst>
                  <a:ext uri="{FF2B5EF4-FFF2-40B4-BE49-F238E27FC236}">
                    <a16:creationId xmlns:a16="http://schemas.microsoft.com/office/drawing/2014/main" xmlns="" id="{3DAD0533-4743-44F0-9E71-A3DC6E8401D5}"/>
                  </a:ext>
                </a:extLst>
              </p:cNvPr>
              <p:cNvSpPr/>
              <p:nvPr/>
            </p:nvSpPr>
            <p:spPr>
              <a:xfrm>
                <a:off x="444498" y="1426029"/>
                <a:ext cx="2440910" cy="75474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Text</a:t>
                </a: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îṡḻiďe">
                <a:extLst>
                  <a:ext uri="{FF2B5EF4-FFF2-40B4-BE49-F238E27FC236}">
                    <a16:creationId xmlns:a16="http://schemas.microsoft.com/office/drawing/2014/main" xmlns="" id="{3D54F38C-1C68-4C94-B92D-C6E9FF630A07}"/>
                  </a:ext>
                </a:extLst>
              </p:cNvPr>
              <p:cNvSpPr/>
              <p:nvPr/>
            </p:nvSpPr>
            <p:spPr>
              <a:xfrm>
                <a:off x="2885412" y="1400990"/>
                <a:ext cx="8862087" cy="34435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íş1iḑê">
                <a:extLst>
                  <a:ext uri="{FF2B5EF4-FFF2-40B4-BE49-F238E27FC236}">
                    <a16:creationId xmlns:a16="http://schemas.microsoft.com/office/drawing/2014/main" xmlns="" id="{DA8F8336-9AD0-46D8-8BC6-2B22D71F471F}"/>
                  </a:ext>
                </a:extLst>
              </p:cNvPr>
              <p:cNvGrpSpPr/>
              <p:nvPr/>
            </p:nvGrpSpPr>
            <p:grpSpPr>
              <a:xfrm>
                <a:off x="2885412" y="1746796"/>
                <a:ext cx="8862087" cy="433975"/>
                <a:chOff x="2885412" y="1746796"/>
                <a:chExt cx="8862087" cy="433975"/>
              </a:xfrm>
            </p:grpSpPr>
            <p:sp>
              <p:nvSpPr>
                <p:cNvPr id="118" name="işḻîdé">
                  <a:extLst>
                    <a:ext uri="{FF2B5EF4-FFF2-40B4-BE49-F238E27FC236}">
                      <a16:creationId xmlns:a16="http://schemas.microsoft.com/office/drawing/2014/main" xmlns="" id="{D6DC8370-8EA7-4566-881D-540405CE546D}"/>
                    </a:ext>
                  </a:extLst>
                </p:cNvPr>
                <p:cNvSpPr/>
                <p:nvPr/>
              </p:nvSpPr>
              <p:spPr>
                <a:xfrm>
                  <a:off x="11325496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21</a:t>
                  </a:r>
                </a:p>
              </p:txBody>
            </p:sp>
            <p:sp>
              <p:nvSpPr>
                <p:cNvPr id="119" name="íşḻíḓe">
                  <a:extLst>
                    <a:ext uri="{FF2B5EF4-FFF2-40B4-BE49-F238E27FC236}">
                      <a16:creationId xmlns:a16="http://schemas.microsoft.com/office/drawing/2014/main" xmlns="" id="{C6773A16-C466-467D-9AD4-B19C2F78D645}"/>
                    </a:ext>
                  </a:extLst>
                </p:cNvPr>
                <p:cNvSpPr/>
                <p:nvPr/>
              </p:nvSpPr>
              <p:spPr>
                <a:xfrm>
                  <a:off x="10903492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20</a:t>
                  </a:r>
                </a:p>
              </p:txBody>
            </p:sp>
            <p:sp>
              <p:nvSpPr>
                <p:cNvPr id="120" name="iš1îḑê">
                  <a:extLst>
                    <a:ext uri="{FF2B5EF4-FFF2-40B4-BE49-F238E27FC236}">
                      <a16:creationId xmlns:a16="http://schemas.microsoft.com/office/drawing/2014/main" xmlns="" id="{ABC3EEA7-AADF-43B4-8B31-A28927680C3D}"/>
                    </a:ext>
                  </a:extLst>
                </p:cNvPr>
                <p:cNvSpPr/>
                <p:nvPr/>
              </p:nvSpPr>
              <p:spPr>
                <a:xfrm>
                  <a:off x="10481488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19</a:t>
                  </a:r>
                </a:p>
              </p:txBody>
            </p:sp>
            <p:sp>
              <p:nvSpPr>
                <p:cNvPr id="121" name="íśļîḑê">
                  <a:extLst>
                    <a:ext uri="{FF2B5EF4-FFF2-40B4-BE49-F238E27FC236}">
                      <a16:creationId xmlns:a16="http://schemas.microsoft.com/office/drawing/2014/main" xmlns="" id="{67AF200D-B3A7-4CD8-83D3-C82FE8C4D5E1}"/>
                    </a:ext>
                  </a:extLst>
                </p:cNvPr>
                <p:cNvSpPr/>
                <p:nvPr/>
              </p:nvSpPr>
              <p:spPr>
                <a:xfrm>
                  <a:off x="10059484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18</a:t>
                  </a:r>
                </a:p>
              </p:txBody>
            </p:sp>
            <p:sp>
              <p:nvSpPr>
                <p:cNvPr id="122" name="ïṩḻíḑê">
                  <a:extLst>
                    <a:ext uri="{FF2B5EF4-FFF2-40B4-BE49-F238E27FC236}">
                      <a16:creationId xmlns:a16="http://schemas.microsoft.com/office/drawing/2014/main" xmlns="" id="{F12B94BB-2D5E-4860-8646-77ABECB0D5B8}"/>
                    </a:ext>
                  </a:extLst>
                </p:cNvPr>
                <p:cNvSpPr/>
                <p:nvPr/>
              </p:nvSpPr>
              <p:spPr>
                <a:xfrm>
                  <a:off x="9637480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17</a:t>
                  </a:r>
                </a:p>
              </p:txBody>
            </p:sp>
            <p:sp>
              <p:nvSpPr>
                <p:cNvPr id="123" name="îṡḷîdê">
                  <a:extLst>
                    <a:ext uri="{FF2B5EF4-FFF2-40B4-BE49-F238E27FC236}">
                      <a16:creationId xmlns:a16="http://schemas.microsoft.com/office/drawing/2014/main" xmlns="" id="{FB2D51D7-A603-488A-95B9-CB4BE7745A0E}"/>
                    </a:ext>
                  </a:extLst>
                </p:cNvPr>
                <p:cNvSpPr/>
                <p:nvPr/>
              </p:nvSpPr>
              <p:spPr>
                <a:xfrm>
                  <a:off x="9215476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16</a:t>
                  </a:r>
                </a:p>
              </p:txBody>
            </p:sp>
            <p:sp>
              <p:nvSpPr>
                <p:cNvPr id="124" name="ïṣḷidé">
                  <a:extLst>
                    <a:ext uri="{FF2B5EF4-FFF2-40B4-BE49-F238E27FC236}">
                      <a16:creationId xmlns:a16="http://schemas.microsoft.com/office/drawing/2014/main" xmlns="" id="{5E46FA19-B02E-4BE7-AE43-5560BDF59FA3}"/>
                    </a:ext>
                  </a:extLst>
                </p:cNvPr>
                <p:cNvSpPr/>
                <p:nvPr/>
              </p:nvSpPr>
              <p:spPr>
                <a:xfrm>
                  <a:off x="8793472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15</a:t>
                  </a:r>
                </a:p>
              </p:txBody>
            </p:sp>
            <p:sp>
              <p:nvSpPr>
                <p:cNvPr id="125" name="ïṧḻîḑê">
                  <a:extLst>
                    <a:ext uri="{FF2B5EF4-FFF2-40B4-BE49-F238E27FC236}">
                      <a16:creationId xmlns:a16="http://schemas.microsoft.com/office/drawing/2014/main" xmlns="" id="{1CA4AECB-4EC8-4462-BD9E-E88555CDCA16}"/>
                    </a:ext>
                  </a:extLst>
                </p:cNvPr>
                <p:cNvSpPr/>
                <p:nvPr/>
              </p:nvSpPr>
              <p:spPr>
                <a:xfrm>
                  <a:off x="8371467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14</a:t>
                  </a:r>
                </a:p>
              </p:txBody>
            </p:sp>
            <p:sp>
              <p:nvSpPr>
                <p:cNvPr id="126" name="işḷïḓé">
                  <a:extLst>
                    <a:ext uri="{FF2B5EF4-FFF2-40B4-BE49-F238E27FC236}">
                      <a16:creationId xmlns:a16="http://schemas.microsoft.com/office/drawing/2014/main" xmlns="" id="{B7074A16-C425-4708-8F91-E2FEAE974933}"/>
                    </a:ext>
                  </a:extLst>
                </p:cNvPr>
                <p:cNvSpPr/>
                <p:nvPr/>
              </p:nvSpPr>
              <p:spPr>
                <a:xfrm>
                  <a:off x="7949463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13</a:t>
                  </a:r>
                </a:p>
              </p:txBody>
            </p:sp>
            <p:sp>
              <p:nvSpPr>
                <p:cNvPr id="127" name="îṥliḓé">
                  <a:extLst>
                    <a:ext uri="{FF2B5EF4-FFF2-40B4-BE49-F238E27FC236}">
                      <a16:creationId xmlns:a16="http://schemas.microsoft.com/office/drawing/2014/main" xmlns="" id="{1FF7EAE9-6E14-4011-AD8A-47F532C4C3EA}"/>
                    </a:ext>
                  </a:extLst>
                </p:cNvPr>
                <p:cNvSpPr/>
                <p:nvPr/>
              </p:nvSpPr>
              <p:spPr>
                <a:xfrm>
                  <a:off x="7527459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12</a:t>
                  </a:r>
                </a:p>
              </p:txBody>
            </p:sp>
            <p:sp>
              <p:nvSpPr>
                <p:cNvPr id="128" name="îSlïḓè">
                  <a:extLst>
                    <a:ext uri="{FF2B5EF4-FFF2-40B4-BE49-F238E27FC236}">
                      <a16:creationId xmlns:a16="http://schemas.microsoft.com/office/drawing/2014/main" xmlns="" id="{2209B4E8-718A-4D29-AB31-E0E9B0B8A6D0}"/>
                    </a:ext>
                  </a:extLst>
                </p:cNvPr>
                <p:cNvSpPr/>
                <p:nvPr/>
              </p:nvSpPr>
              <p:spPr>
                <a:xfrm>
                  <a:off x="7105455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11</a:t>
                  </a:r>
                </a:p>
              </p:txBody>
            </p:sp>
            <p:sp>
              <p:nvSpPr>
                <p:cNvPr id="129" name="íṩḷíḓê">
                  <a:extLst>
                    <a:ext uri="{FF2B5EF4-FFF2-40B4-BE49-F238E27FC236}">
                      <a16:creationId xmlns:a16="http://schemas.microsoft.com/office/drawing/2014/main" xmlns="" id="{CFDE5AF3-4EF2-43B4-9762-BC0890B9977A}"/>
                    </a:ext>
                  </a:extLst>
                </p:cNvPr>
                <p:cNvSpPr/>
                <p:nvPr/>
              </p:nvSpPr>
              <p:spPr>
                <a:xfrm>
                  <a:off x="6683451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10</a:t>
                  </a:r>
                </a:p>
              </p:txBody>
            </p:sp>
            <p:sp>
              <p:nvSpPr>
                <p:cNvPr id="130" name="íślïḓê">
                  <a:extLst>
                    <a:ext uri="{FF2B5EF4-FFF2-40B4-BE49-F238E27FC236}">
                      <a16:creationId xmlns:a16="http://schemas.microsoft.com/office/drawing/2014/main" xmlns="" id="{16A632A5-E94C-4888-AB46-13FA058E2987}"/>
                    </a:ext>
                  </a:extLst>
                </p:cNvPr>
                <p:cNvSpPr/>
                <p:nvPr/>
              </p:nvSpPr>
              <p:spPr>
                <a:xfrm>
                  <a:off x="6261447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9</a:t>
                  </a:r>
                </a:p>
              </p:txBody>
            </p:sp>
            <p:sp>
              <p:nvSpPr>
                <p:cNvPr id="131" name="ïsḻiḋé">
                  <a:extLst>
                    <a:ext uri="{FF2B5EF4-FFF2-40B4-BE49-F238E27FC236}">
                      <a16:creationId xmlns:a16="http://schemas.microsoft.com/office/drawing/2014/main" xmlns="" id="{73775E08-87B1-4052-9C69-8DD45DDDE005}"/>
                    </a:ext>
                  </a:extLst>
                </p:cNvPr>
                <p:cNvSpPr/>
                <p:nvPr/>
              </p:nvSpPr>
              <p:spPr>
                <a:xfrm>
                  <a:off x="5839443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8</a:t>
                  </a:r>
                </a:p>
              </p:txBody>
            </p:sp>
            <p:sp>
              <p:nvSpPr>
                <p:cNvPr id="132" name="iṧļiďé">
                  <a:extLst>
                    <a:ext uri="{FF2B5EF4-FFF2-40B4-BE49-F238E27FC236}">
                      <a16:creationId xmlns:a16="http://schemas.microsoft.com/office/drawing/2014/main" xmlns="" id="{118AACAC-E775-492E-80A1-686EBC464364}"/>
                    </a:ext>
                  </a:extLst>
                </p:cNvPr>
                <p:cNvSpPr/>
                <p:nvPr/>
              </p:nvSpPr>
              <p:spPr>
                <a:xfrm>
                  <a:off x="5417439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7</a:t>
                  </a:r>
                </a:p>
              </p:txBody>
            </p:sp>
            <p:sp>
              <p:nvSpPr>
                <p:cNvPr id="133" name="îṧḻiḍê">
                  <a:extLst>
                    <a:ext uri="{FF2B5EF4-FFF2-40B4-BE49-F238E27FC236}">
                      <a16:creationId xmlns:a16="http://schemas.microsoft.com/office/drawing/2014/main" xmlns="" id="{0B120171-154F-48C2-B140-A359F2BFD41C}"/>
                    </a:ext>
                  </a:extLst>
                </p:cNvPr>
                <p:cNvSpPr/>
                <p:nvPr/>
              </p:nvSpPr>
              <p:spPr>
                <a:xfrm>
                  <a:off x="4995434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íş1íḍe">
                  <a:extLst>
                    <a:ext uri="{FF2B5EF4-FFF2-40B4-BE49-F238E27FC236}">
                      <a16:creationId xmlns:a16="http://schemas.microsoft.com/office/drawing/2014/main" xmlns="" id="{80BCE0AD-FB87-48DB-B975-E3F1466E0F39}"/>
                    </a:ext>
                  </a:extLst>
                </p:cNvPr>
                <p:cNvSpPr/>
                <p:nvPr/>
              </p:nvSpPr>
              <p:spPr>
                <a:xfrm>
                  <a:off x="4995432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6</a:t>
                  </a:r>
                </a:p>
              </p:txBody>
            </p:sp>
            <p:sp>
              <p:nvSpPr>
                <p:cNvPr id="135" name="išlïḑè">
                  <a:extLst>
                    <a:ext uri="{FF2B5EF4-FFF2-40B4-BE49-F238E27FC236}">
                      <a16:creationId xmlns:a16="http://schemas.microsoft.com/office/drawing/2014/main" xmlns="" id="{72745B1A-AAA2-467F-A999-8FF03B2109E2}"/>
                    </a:ext>
                  </a:extLst>
                </p:cNvPr>
                <p:cNvSpPr/>
                <p:nvPr/>
              </p:nvSpPr>
              <p:spPr>
                <a:xfrm>
                  <a:off x="4573428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5</a:t>
                  </a:r>
                </a:p>
              </p:txBody>
            </p:sp>
            <p:sp>
              <p:nvSpPr>
                <p:cNvPr id="136" name="íŝḷîḋé">
                  <a:extLst>
                    <a:ext uri="{FF2B5EF4-FFF2-40B4-BE49-F238E27FC236}">
                      <a16:creationId xmlns:a16="http://schemas.microsoft.com/office/drawing/2014/main" xmlns="" id="{48E12993-F3AB-461C-99EC-58E20321D69D}"/>
                    </a:ext>
                  </a:extLst>
                </p:cNvPr>
                <p:cNvSpPr/>
                <p:nvPr/>
              </p:nvSpPr>
              <p:spPr>
                <a:xfrm>
                  <a:off x="4151424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4</a:t>
                  </a:r>
                </a:p>
              </p:txBody>
            </p:sp>
            <p:sp>
              <p:nvSpPr>
                <p:cNvPr id="137" name="îṥḷîḓê">
                  <a:extLst>
                    <a:ext uri="{FF2B5EF4-FFF2-40B4-BE49-F238E27FC236}">
                      <a16:creationId xmlns:a16="http://schemas.microsoft.com/office/drawing/2014/main" xmlns="" id="{B0376A01-95C3-4F36-8541-B3C9AC6474C9}"/>
                    </a:ext>
                  </a:extLst>
                </p:cNvPr>
                <p:cNvSpPr/>
                <p:nvPr/>
              </p:nvSpPr>
              <p:spPr>
                <a:xfrm>
                  <a:off x="3729420" y="1746796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3</a:t>
                  </a:r>
                </a:p>
              </p:txBody>
            </p:sp>
            <p:sp>
              <p:nvSpPr>
                <p:cNvPr id="138" name="ï$ľiḓê">
                  <a:extLst>
                    <a:ext uri="{FF2B5EF4-FFF2-40B4-BE49-F238E27FC236}">
                      <a16:creationId xmlns:a16="http://schemas.microsoft.com/office/drawing/2014/main" xmlns="" id="{7A1F26F8-536C-42B9-8B07-172C920C0C8A}"/>
                    </a:ext>
                  </a:extLst>
                </p:cNvPr>
                <p:cNvSpPr/>
                <p:nvPr/>
              </p:nvSpPr>
              <p:spPr>
                <a:xfrm>
                  <a:off x="3307416" y="1746796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2</a:t>
                  </a:r>
                </a:p>
              </p:txBody>
            </p:sp>
            <p:sp>
              <p:nvSpPr>
                <p:cNvPr id="139" name="isḻíḓê">
                  <a:extLst>
                    <a:ext uri="{FF2B5EF4-FFF2-40B4-BE49-F238E27FC236}">
                      <a16:creationId xmlns:a16="http://schemas.microsoft.com/office/drawing/2014/main" xmlns="" id="{FF09BED9-A103-41AE-B407-06222A54D8EA}"/>
                    </a:ext>
                  </a:extLst>
                </p:cNvPr>
                <p:cNvSpPr/>
                <p:nvPr/>
              </p:nvSpPr>
              <p:spPr>
                <a:xfrm>
                  <a:off x="2885412" y="1746796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</a:t>
                  </a:r>
                </a:p>
              </p:txBody>
            </p:sp>
          </p:grpSp>
          <p:grpSp>
            <p:nvGrpSpPr>
              <p:cNvPr id="17" name="íṩlíḑê">
                <a:extLst>
                  <a:ext uri="{FF2B5EF4-FFF2-40B4-BE49-F238E27FC236}">
                    <a16:creationId xmlns:a16="http://schemas.microsoft.com/office/drawing/2014/main" xmlns="" id="{DC62B769-3787-41C2-B9B5-56815CFF17F9}"/>
                  </a:ext>
                </a:extLst>
              </p:cNvPr>
              <p:cNvGrpSpPr/>
              <p:nvPr/>
            </p:nvGrpSpPr>
            <p:grpSpPr>
              <a:xfrm>
                <a:off x="444500" y="2178599"/>
                <a:ext cx="11302998" cy="3587200"/>
                <a:chOff x="444500" y="2178599"/>
                <a:chExt cx="11302998" cy="3587200"/>
              </a:xfrm>
            </p:grpSpPr>
            <p:grpSp>
              <p:nvGrpSpPr>
                <p:cNvPr id="18" name="ïšlíḑê">
                  <a:extLst>
                    <a:ext uri="{FF2B5EF4-FFF2-40B4-BE49-F238E27FC236}">
                      <a16:creationId xmlns:a16="http://schemas.microsoft.com/office/drawing/2014/main" xmlns="" id="{D01C0679-818C-4BF2-91B2-A1A231C8F5A2}"/>
                    </a:ext>
                  </a:extLst>
                </p:cNvPr>
                <p:cNvGrpSpPr/>
                <p:nvPr/>
              </p:nvGrpSpPr>
              <p:grpSpPr>
                <a:xfrm>
                  <a:off x="444500" y="2178599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94" name="ïşliḍe">
                    <a:extLst>
                      <a:ext uri="{FF2B5EF4-FFF2-40B4-BE49-F238E27FC236}">
                        <a16:creationId xmlns:a16="http://schemas.microsoft.com/office/drawing/2014/main" xmlns="" id="{2F22F4C4-3E42-4ABB-B21A-A3F873AEB388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96" name="ïṩḷïdè">
                      <a:extLst>
                        <a:ext uri="{FF2B5EF4-FFF2-40B4-BE49-F238E27FC236}">
                          <a16:creationId xmlns:a16="http://schemas.microsoft.com/office/drawing/2014/main" xmlns="" id="{51ADE38D-AC39-4B37-8FC0-E607172B9E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7" name="î$1iḓe">
                      <a:extLst>
                        <a:ext uri="{FF2B5EF4-FFF2-40B4-BE49-F238E27FC236}">
                          <a16:creationId xmlns:a16="http://schemas.microsoft.com/office/drawing/2014/main" xmlns="" id="{4799A179-C91A-4635-BA7E-DE87A0BB8DD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8" name="ïSļiḍê">
                      <a:extLst>
                        <a:ext uri="{FF2B5EF4-FFF2-40B4-BE49-F238E27FC236}">
                          <a16:creationId xmlns:a16="http://schemas.microsoft.com/office/drawing/2014/main" xmlns="" id="{2E94F380-9D43-4BD1-8EA1-D70D42D12C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9" name="iŝliḓe">
                      <a:extLst>
                        <a:ext uri="{FF2B5EF4-FFF2-40B4-BE49-F238E27FC236}">
                          <a16:creationId xmlns:a16="http://schemas.microsoft.com/office/drawing/2014/main" xmlns="" id="{4D7B71E4-F5EF-42B9-9DA7-F1D4F7A6E2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0" name="îš1íďè">
                      <a:extLst>
                        <a:ext uri="{FF2B5EF4-FFF2-40B4-BE49-F238E27FC236}">
                          <a16:creationId xmlns:a16="http://schemas.microsoft.com/office/drawing/2014/main" xmlns="" id="{7E9E3937-BF0C-452A-B70B-D127DA5572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1" name="íS1ïḓê">
                      <a:extLst>
                        <a:ext uri="{FF2B5EF4-FFF2-40B4-BE49-F238E27FC236}">
                          <a16:creationId xmlns:a16="http://schemas.microsoft.com/office/drawing/2014/main" xmlns="" id="{F920ABE7-AC3C-47B6-AB87-0FB8C6D6C4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2" name="iŝľídè">
                      <a:extLst>
                        <a:ext uri="{FF2B5EF4-FFF2-40B4-BE49-F238E27FC236}">
                          <a16:creationId xmlns:a16="http://schemas.microsoft.com/office/drawing/2014/main" xmlns="" id="{69365DB9-67D6-4353-8439-428240CDA9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3" name="ïṣļiḍé">
                      <a:extLst>
                        <a:ext uri="{FF2B5EF4-FFF2-40B4-BE49-F238E27FC236}">
                          <a16:creationId xmlns:a16="http://schemas.microsoft.com/office/drawing/2014/main" xmlns="" id="{4D9E3774-F855-425D-8546-38D0D5B7A5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4" name="íşḷide">
                      <a:extLst>
                        <a:ext uri="{FF2B5EF4-FFF2-40B4-BE49-F238E27FC236}">
                          <a16:creationId xmlns:a16="http://schemas.microsoft.com/office/drawing/2014/main" xmlns="" id="{CD34A626-8037-4735-9239-9C2AE827B6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5" name="îŝḷîḍè">
                      <a:extLst>
                        <a:ext uri="{FF2B5EF4-FFF2-40B4-BE49-F238E27FC236}">
                          <a16:creationId xmlns:a16="http://schemas.microsoft.com/office/drawing/2014/main" xmlns="" id="{B64A54D7-867C-4D63-AB40-589C32B544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6" name="íśľîḓé">
                      <a:extLst>
                        <a:ext uri="{FF2B5EF4-FFF2-40B4-BE49-F238E27FC236}">
                          <a16:creationId xmlns:a16="http://schemas.microsoft.com/office/drawing/2014/main" xmlns="" id="{5D9C7BDE-C753-4C19-A747-33153BA373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7" name="işlïdé">
                      <a:extLst>
                        <a:ext uri="{FF2B5EF4-FFF2-40B4-BE49-F238E27FC236}">
                          <a16:creationId xmlns:a16="http://schemas.microsoft.com/office/drawing/2014/main" xmlns="" id="{633A3E16-8018-400D-B9E0-631FCD70CD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8" name="íṧļïḋe">
                      <a:extLst>
                        <a:ext uri="{FF2B5EF4-FFF2-40B4-BE49-F238E27FC236}">
                          <a16:creationId xmlns:a16="http://schemas.microsoft.com/office/drawing/2014/main" xmlns="" id="{11D263F3-DE24-4CF5-80A7-53C621DE20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9" name="îṡľíďê">
                      <a:extLst>
                        <a:ext uri="{FF2B5EF4-FFF2-40B4-BE49-F238E27FC236}">
                          <a16:creationId xmlns:a16="http://schemas.microsoft.com/office/drawing/2014/main" xmlns="" id="{94DE8E79-1B42-4C7D-8679-5104CE3C89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0" name="îṡḻïḋe">
                      <a:extLst>
                        <a:ext uri="{FF2B5EF4-FFF2-40B4-BE49-F238E27FC236}">
                          <a16:creationId xmlns:a16="http://schemas.microsoft.com/office/drawing/2014/main" xmlns="" id="{83F76D0B-339C-4725-AE08-EA8EB06AC3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1" name="iṩľiďê">
                      <a:extLst>
                        <a:ext uri="{FF2B5EF4-FFF2-40B4-BE49-F238E27FC236}">
                          <a16:creationId xmlns:a16="http://schemas.microsoft.com/office/drawing/2014/main" xmlns="" id="{954759F7-89A3-4957-9D39-C7F7583693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2" name="isḻïdè">
                      <a:extLst>
                        <a:ext uri="{FF2B5EF4-FFF2-40B4-BE49-F238E27FC236}">
                          <a16:creationId xmlns:a16="http://schemas.microsoft.com/office/drawing/2014/main" xmlns="" id="{4B1E43A0-CC5D-4F7B-83D3-65191560F6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3" name="íṩḷïḓè">
                      <a:extLst>
                        <a:ext uri="{FF2B5EF4-FFF2-40B4-BE49-F238E27FC236}">
                          <a16:creationId xmlns:a16="http://schemas.microsoft.com/office/drawing/2014/main" xmlns="" id="{D51DABE1-6F5F-459F-AC9D-3923CB51A3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4" name="íṧľîďê">
                      <a:extLst>
                        <a:ext uri="{FF2B5EF4-FFF2-40B4-BE49-F238E27FC236}">
                          <a16:creationId xmlns:a16="http://schemas.microsoft.com/office/drawing/2014/main" xmlns="" id="{BB7C7A38-DB89-4881-A433-ABE459DA1C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5" name="ïSlíďè">
                      <a:extLst>
                        <a:ext uri="{FF2B5EF4-FFF2-40B4-BE49-F238E27FC236}">
                          <a16:creationId xmlns:a16="http://schemas.microsoft.com/office/drawing/2014/main" xmlns="" id="{2EAA6DA4-28CA-4093-8745-8DDD85331C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6" name="î$ļíḓé">
                      <a:extLst>
                        <a:ext uri="{FF2B5EF4-FFF2-40B4-BE49-F238E27FC236}">
                          <a16:creationId xmlns:a16="http://schemas.microsoft.com/office/drawing/2014/main" xmlns="" id="{F1B762E2-1DFF-4091-B34B-E98C684D03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7" name="íśḻïḓe">
                      <a:extLst>
                        <a:ext uri="{FF2B5EF4-FFF2-40B4-BE49-F238E27FC236}">
                          <a16:creationId xmlns:a16="http://schemas.microsoft.com/office/drawing/2014/main" xmlns="" id="{2ABE5849-B208-48EE-8A6C-E3FDFDC4E0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95" name="iŝľiďé">
                    <a:extLst>
                      <a:ext uri="{FF2B5EF4-FFF2-40B4-BE49-F238E27FC236}">
                        <a16:creationId xmlns:a16="http://schemas.microsoft.com/office/drawing/2014/main" xmlns="" id="{D08C3718-D429-4698-8E24-16D96016A465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9" name="îSļïḓe">
                  <a:extLst>
                    <a:ext uri="{FF2B5EF4-FFF2-40B4-BE49-F238E27FC236}">
                      <a16:creationId xmlns:a16="http://schemas.microsoft.com/office/drawing/2014/main" xmlns="" id="{27261109-2244-4B4F-B1F5-B34CE252D84B}"/>
                    </a:ext>
                  </a:extLst>
                </p:cNvPr>
                <p:cNvGrpSpPr/>
                <p:nvPr/>
              </p:nvGrpSpPr>
              <p:grpSpPr>
                <a:xfrm>
                  <a:off x="444500" y="3075580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70" name="iṡḻïḍê">
                    <a:extLst>
                      <a:ext uri="{FF2B5EF4-FFF2-40B4-BE49-F238E27FC236}">
                        <a16:creationId xmlns:a16="http://schemas.microsoft.com/office/drawing/2014/main" xmlns="" id="{40E26380-CF6F-4D98-8BA5-5CA6D9655816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72" name="iŝļîḑé">
                      <a:extLst>
                        <a:ext uri="{FF2B5EF4-FFF2-40B4-BE49-F238E27FC236}">
                          <a16:creationId xmlns:a16="http://schemas.microsoft.com/office/drawing/2014/main" xmlns="" id="{C5D4ED6D-3A59-4114-A5F7-B13E02C4DA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3" name="îṩļíḋê">
                      <a:extLst>
                        <a:ext uri="{FF2B5EF4-FFF2-40B4-BE49-F238E27FC236}">
                          <a16:creationId xmlns:a16="http://schemas.microsoft.com/office/drawing/2014/main" xmlns="" id="{A3C1533A-EB24-40B6-81EA-90EF08661D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4" name="íṣ1îḋê">
                      <a:extLst>
                        <a:ext uri="{FF2B5EF4-FFF2-40B4-BE49-F238E27FC236}">
                          <a16:creationId xmlns:a16="http://schemas.microsoft.com/office/drawing/2014/main" xmlns="" id="{F9F6D496-F45F-45A2-BF31-385FDBBE92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5" name="ï$ḷiḑè">
                      <a:extLst>
                        <a:ext uri="{FF2B5EF4-FFF2-40B4-BE49-F238E27FC236}">
                          <a16:creationId xmlns:a16="http://schemas.microsoft.com/office/drawing/2014/main" xmlns="" id="{2C547910-03F2-4759-9A83-5B5EBB6DD5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6" name="íṥ1íḍe">
                      <a:extLst>
                        <a:ext uri="{FF2B5EF4-FFF2-40B4-BE49-F238E27FC236}">
                          <a16:creationId xmlns:a16="http://schemas.microsoft.com/office/drawing/2014/main" xmlns="" id="{6D985D10-C3CD-445A-9878-87630B199A7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7" name="îṧ1ïḋe">
                      <a:extLst>
                        <a:ext uri="{FF2B5EF4-FFF2-40B4-BE49-F238E27FC236}">
                          <a16:creationId xmlns:a16="http://schemas.microsoft.com/office/drawing/2014/main" xmlns="" id="{B20DAAEA-B78E-4CB3-85FF-A10667C823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8" name="îsļiḑè">
                      <a:extLst>
                        <a:ext uri="{FF2B5EF4-FFF2-40B4-BE49-F238E27FC236}">
                          <a16:creationId xmlns:a16="http://schemas.microsoft.com/office/drawing/2014/main" xmlns="" id="{1CDDC444-F4F7-417A-B94A-62BDAC21E8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9" name="iş1ïḍe">
                      <a:extLst>
                        <a:ext uri="{FF2B5EF4-FFF2-40B4-BE49-F238E27FC236}">
                          <a16:creationId xmlns:a16="http://schemas.microsoft.com/office/drawing/2014/main" xmlns="" id="{94F966CE-8B77-497D-9073-90653FBB9F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0" name="ïṣļîḋé">
                      <a:extLst>
                        <a:ext uri="{FF2B5EF4-FFF2-40B4-BE49-F238E27FC236}">
                          <a16:creationId xmlns:a16="http://schemas.microsoft.com/office/drawing/2014/main" xmlns="" id="{A6D6487A-490C-4C15-B549-72BD8CD93C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1" name="ïS1ide">
                      <a:extLst>
                        <a:ext uri="{FF2B5EF4-FFF2-40B4-BE49-F238E27FC236}">
                          <a16:creationId xmlns:a16="http://schemas.microsoft.com/office/drawing/2014/main" xmlns="" id="{287B7D9E-AA8B-4D52-A12B-F2AE228547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2" name="íś1íḓè">
                      <a:extLst>
                        <a:ext uri="{FF2B5EF4-FFF2-40B4-BE49-F238E27FC236}">
                          <a16:creationId xmlns:a16="http://schemas.microsoft.com/office/drawing/2014/main" xmlns="" id="{A0EAF9E8-A895-4AE6-9178-BA24C58F49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3" name="ïŝľïďe">
                      <a:extLst>
                        <a:ext uri="{FF2B5EF4-FFF2-40B4-BE49-F238E27FC236}">
                          <a16:creationId xmlns:a16="http://schemas.microsoft.com/office/drawing/2014/main" xmlns="" id="{9CF06F1E-69E3-40F4-91E4-53136C48F0C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4" name="iŝļíďé">
                      <a:extLst>
                        <a:ext uri="{FF2B5EF4-FFF2-40B4-BE49-F238E27FC236}">
                          <a16:creationId xmlns:a16="http://schemas.microsoft.com/office/drawing/2014/main" xmlns="" id="{82E20664-890D-4A27-B5DB-6AF4BFCC3E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5" name="íṣ1ïḋê">
                      <a:extLst>
                        <a:ext uri="{FF2B5EF4-FFF2-40B4-BE49-F238E27FC236}">
                          <a16:creationId xmlns:a16="http://schemas.microsoft.com/office/drawing/2014/main" xmlns="" id="{C0CFD8E1-D8B7-4E12-AEBD-9293B4D60ED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6" name="îSļíďe">
                      <a:extLst>
                        <a:ext uri="{FF2B5EF4-FFF2-40B4-BE49-F238E27FC236}">
                          <a16:creationId xmlns:a16="http://schemas.microsoft.com/office/drawing/2014/main" xmlns="" id="{4BB28C45-FC90-4301-82F5-26219616B9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7" name="iṥ1îḑè">
                      <a:extLst>
                        <a:ext uri="{FF2B5EF4-FFF2-40B4-BE49-F238E27FC236}">
                          <a16:creationId xmlns:a16="http://schemas.microsoft.com/office/drawing/2014/main" xmlns="" id="{A42E5F20-8D49-49D1-A622-7D7FB0DE0F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8" name="išlîdé">
                      <a:extLst>
                        <a:ext uri="{FF2B5EF4-FFF2-40B4-BE49-F238E27FC236}">
                          <a16:creationId xmlns:a16="http://schemas.microsoft.com/office/drawing/2014/main" xmlns="" id="{C3F1F9EA-BDB7-4069-B910-7FC9F35871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9" name="îSḷíḍé">
                      <a:extLst>
                        <a:ext uri="{FF2B5EF4-FFF2-40B4-BE49-F238E27FC236}">
                          <a16:creationId xmlns:a16="http://schemas.microsoft.com/office/drawing/2014/main" xmlns="" id="{8C5C7BE9-BED7-4BF6-B279-7607A06BCC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0" name="iṩ1íḓè">
                      <a:extLst>
                        <a:ext uri="{FF2B5EF4-FFF2-40B4-BE49-F238E27FC236}">
                          <a16:creationId xmlns:a16="http://schemas.microsoft.com/office/drawing/2014/main" xmlns="" id="{A83093CD-47F6-4DC6-900E-577FA70F36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1" name="ïṥ1íḑé">
                      <a:extLst>
                        <a:ext uri="{FF2B5EF4-FFF2-40B4-BE49-F238E27FC236}">
                          <a16:creationId xmlns:a16="http://schemas.microsoft.com/office/drawing/2014/main" xmlns="" id="{7524FF73-29A5-4CA7-BECD-FE5B56BB5A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2" name="ïṩḷiḓè">
                      <a:extLst>
                        <a:ext uri="{FF2B5EF4-FFF2-40B4-BE49-F238E27FC236}">
                          <a16:creationId xmlns:a16="http://schemas.microsoft.com/office/drawing/2014/main" xmlns="" id="{2B30CB90-439A-4A51-83EF-0003025DE4F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3" name="iṩ1ide">
                      <a:extLst>
                        <a:ext uri="{FF2B5EF4-FFF2-40B4-BE49-F238E27FC236}">
                          <a16:creationId xmlns:a16="http://schemas.microsoft.com/office/drawing/2014/main" xmlns="" id="{B80404EE-6888-48F3-B03D-6025DF4CA3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71" name="îšļíḋe">
                    <a:extLst>
                      <a:ext uri="{FF2B5EF4-FFF2-40B4-BE49-F238E27FC236}">
                        <a16:creationId xmlns:a16="http://schemas.microsoft.com/office/drawing/2014/main" xmlns="" id="{E56ED548-E02E-4876-ADB9-53396556BD96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0" name="îṡľîḍê">
                  <a:extLst>
                    <a:ext uri="{FF2B5EF4-FFF2-40B4-BE49-F238E27FC236}">
                      <a16:creationId xmlns:a16="http://schemas.microsoft.com/office/drawing/2014/main" xmlns="" id="{71024B33-90CF-474A-8D5F-5C3EB8A88152}"/>
                    </a:ext>
                  </a:extLst>
                </p:cNvPr>
                <p:cNvGrpSpPr/>
                <p:nvPr/>
              </p:nvGrpSpPr>
              <p:grpSpPr>
                <a:xfrm>
                  <a:off x="444500" y="3970389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46" name="ïsḻiḑè">
                    <a:extLst>
                      <a:ext uri="{FF2B5EF4-FFF2-40B4-BE49-F238E27FC236}">
                        <a16:creationId xmlns:a16="http://schemas.microsoft.com/office/drawing/2014/main" xmlns="" id="{D22AB0D9-72AC-4FA9-8747-8A9E63A2E881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48" name="iśļïḋè">
                      <a:extLst>
                        <a:ext uri="{FF2B5EF4-FFF2-40B4-BE49-F238E27FC236}">
                          <a16:creationId xmlns:a16="http://schemas.microsoft.com/office/drawing/2014/main" xmlns="" id="{10FD25EF-0F6C-4013-8E6E-02C48F46DBD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9" name="iṧḷîḓe">
                      <a:extLst>
                        <a:ext uri="{FF2B5EF4-FFF2-40B4-BE49-F238E27FC236}">
                          <a16:creationId xmlns:a16="http://schemas.microsoft.com/office/drawing/2014/main" xmlns="" id="{645F33D0-76EB-4F62-BC0E-2795C494CA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0" name="íşlíḑé">
                      <a:extLst>
                        <a:ext uri="{FF2B5EF4-FFF2-40B4-BE49-F238E27FC236}">
                          <a16:creationId xmlns:a16="http://schemas.microsoft.com/office/drawing/2014/main" xmlns="" id="{6E3535CE-BE7F-4E83-B7FB-ADBEE6E495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1" name="ïṩlíḍê">
                      <a:extLst>
                        <a:ext uri="{FF2B5EF4-FFF2-40B4-BE49-F238E27FC236}">
                          <a16:creationId xmlns:a16="http://schemas.microsoft.com/office/drawing/2014/main" xmlns="" id="{400ECC08-CF21-44A0-A33C-85F69E4B15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2" name="îşliḓê">
                      <a:extLst>
                        <a:ext uri="{FF2B5EF4-FFF2-40B4-BE49-F238E27FC236}">
                          <a16:creationId xmlns:a16="http://schemas.microsoft.com/office/drawing/2014/main" xmlns="" id="{AD0DD773-96B6-46CF-B09A-8296969B89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3" name="ïṡlïḋè">
                      <a:extLst>
                        <a:ext uri="{FF2B5EF4-FFF2-40B4-BE49-F238E27FC236}">
                          <a16:creationId xmlns:a16="http://schemas.microsoft.com/office/drawing/2014/main" xmlns="" id="{A7559F5D-B952-4FBC-9682-33D8AE40FA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4" name="işlídê">
                      <a:extLst>
                        <a:ext uri="{FF2B5EF4-FFF2-40B4-BE49-F238E27FC236}">
                          <a16:creationId xmlns:a16="http://schemas.microsoft.com/office/drawing/2014/main" xmlns="" id="{8C96DE2A-0034-4AFD-8657-293BBD5D2E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5" name="îṩḷïďe">
                      <a:extLst>
                        <a:ext uri="{FF2B5EF4-FFF2-40B4-BE49-F238E27FC236}">
                          <a16:creationId xmlns:a16="http://schemas.microsoft.com/office/drawing/2014/main" xmlns="" id="{AEEC93F5-CADB-4DC7-BC14-36F8F0D4F1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6" name="ïslïḑê">
                      <a:extLst>
                        <a:ext uri="{FF2B5EF4-FFF2-40B4-BE49-F238E27FC236}">
                          <a16:creationId xmlns:a16="http://schemas.microsoft.com/office/drawing/2014/main" xmlns="" id="{3D44A23B-8267-441B-99FA-A8F3F65F45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7" name="ïṣḻîḍè">
                      <a:extLst>
                        <a:ext uri="{FF2B5EF4-FFF2-40B4-BE49-F238E27FC236}">
                          <a16:creationId xmlns:a16="http://schemas.microsoft.com/office/drawing/2014/main" xmlns="" id="{FA36F796-D966-45F1-BA9E-F3ED9C9DC1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8" name="iS1ïḑè">
                      <a:extLst>
                        <a:ext uri="{FF2B5EF4-FFF2-40B4-BE49-F238E27FC236}">
                          <a16:creationId xmlns:a16="http://schemas.microsoft.com/office/drawing/2014/main" xmlns="" id="{C1D5B12B-9563-44CA-9C9B-6C491F7B83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9" name="ïṩḷïḍé">
                      <a:extLst>
                        <a:ext uri="{FF2B5EF4-FFF2-40B4-BE49-F238E27FC236}">
                          <a16:creationId xmlns:a16="http://schemas.microsoft.com/office/drawing/2014/main" xmlns="" id="{7ED10901-1DFD-475F-BA2E-088C8BA961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0" name="íṣľíḓê">
                      <a:extLst>
                        <a:ext uri="{FF2B5EF4-FFF2-40B4-BE49-F238E27FC236}">
                          <a16:creationId xmlns:a16="http://schemas.microsoft.com/office/drawing/2014/main" xmlns="" id="{B93D6E98-907F-4834-BAF8-5DFB6B1236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1" name="íṣḻidé">
                      <a:extLst>
                        <a:ext uri="{FF2B5EF4-FFF2-40B4-BE49-F238E27FC236}">
                          <a16:creationId xmlns:a16="http://schemas.microsoft.com/office/drawing/2014/main" xmlns="" id="{76A57E0F-B483-4B17-80DB-47228836E8B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2" name="îsḻíďé">
                      <a:extLst>
                        <a:ext uri="{FF2B5EF4-FFF2-40B4-BE49-F238E27FC236}">
                          <a16:creationId xmlns:a16="http://schemas.microsoft.com/office/drawing/2014/main" xmlns="" id="{C6624116-D746-4AC0-8AB4-CB84AA5C2A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3" name="íṩľïde">
                      <a:extLst>
                        <a:ext uri="{FF2B5EF4-FFF2-40B4-BE49-F238E27FC236}">
                          <a16:creationId xmlns:a16="http://schemas.microsoft.com/office/drawing/2014/main" xmlns="" id="{8A576FA5-5B6F-40A3-99B8-12AD482B4D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4" name="ïṧḻídè">
                      <a:extLst>
                        <a:ext uri="{FF2B5EF4-FFF2-40B4-BE49-F238E27FC236}">
                          <a16:creationId xmlns:a16="http://schemas.microsoft.com/office/drawing/2014/main" xmlns="" id="{AEB4B6F5-F573-44AB-AA69-2F15DF412D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5" name="íşḷîḍê">
                      <a:extLst>
                        <a:ext uri="{FF2B5EF4-FFF2-40B4-BE49-F238E27FC236}">
                          <a16:creationId xmlns:a16="http://schemas.microsoft.com/office/drawing/2014/main" xmlns="" id="{5A2B2E9C-039F-4704-9A67-AA8F391343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6" name="íŝḷïḍê">
                      <a:extLst>
                        <a:ext uri="{FF2B5EF4-FFF2-40B4-BE49-F238E27FC236}">
                          <a16:creationId xmlns:a16="http://schemas.microsoft.com/office/drawing/2014/main" xmlns="" id="{D8046800-37DE-420C-A28F-46829995FD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7" name="íSḻíḋè">
                      <a:extLst>
                        <a:ext uri="{FF2B5EF4-FFF2-40B4-BE49-F238E27FC236}">
                          <a16:creationId xmlns:a16="http://schemas.microsoft.com/office/drawing/2014/main" xmlns="" id="{AEDD42D9-A68F-4777-820C-7F6D1513A2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8" name="íṡļiḍê">
                      <a:extLst>
                        <a:ext uri="{FF2B5EF4-FFF2-40B4-BE49-F238E27FC236}">
                          <a16:creationId xmlns:a16="http://schemas.microsoft.com/office/drawing/2014/main" xmlns="" id="{BBAFA9B4-D4D3-40D5-A5D6-A218A85818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9" name="iṥļíḋe">
                      <a:extLst>
                        <a:ext uri="{FF2B5EF4-FFF2-40B4-BE49-F238E27FC236}">
                          <a16:creationId xmlns:a16="http://schemas.microsoft.com/office/drawing/2014/main" xmlns="" id="{F8524AF8-86B7-4E0D-9EFE-09F795A1BD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47" name="išļíḑe">
                    <a:extLst>
                      <a:ext uri="{FF2B5EF4-FFF2-40B4-BE49-F238E27FC236}">
                        <a16:creationId xmlns:a16="http://schemas.microsoft.com/office/drawing/2014/main" xmlns="" id="{505A7963-C97E-49A6-B22B-DA44D7240B44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1" name="iṩḻïḍè">
                  <a:extLst>
                    <a:ext uri="{FF2B5EF4-FFF2-40B4-BE49-F238E27FC236}">
                      <a16:creationId xmlns:a16="http://schemas.microsoft.com/office/drawing/2014/main" xmlns="" id="{86813C82-CBE7-4EFF-9C74-C30B7FB551AD}"/>
                    </a:ext>
                  </a:extLst>
                </p:cNvPr>
                <p:cNvGrpSpPr/>
                <p:nvPr/>
              </p:nvGrpSpPr>
              <p:grpSpPr>
                <a:xfrm>
                  <a:off x="444500" y="4867370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22" name="í$ļïḍé">
                    <a:extLst>
                      <a:ext uri="{FF2B5EF4-FFF2-40B4-BE49-F238E27FC236}">
                        <a16:creationId xmlns:a16="http://schemas.microsoft.com/office/drawing/2014/main" xmlns="" id="{69BB600D-8EDB-4F6F-A262-88034568C6A4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24" name="ïšḷide">
                      <a:extLst>
                        <a:ext uri="{FF2B5EF4-FFF2-40B4-BE49-F238E27FC236}">
                          <a16:creationId xmlns:a16="http://schemas.microsoft.com/office/drawing/2014/main" xmlns="" id="{7E9343FC-FDB4-44FF-B219-60381CD4A1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5" name="ïṣ1îḑe">
                      <a:extLst>
                        <a:ext uri="{FF2B5EF4-FFF2-40B4-BE49-F238E27FC236}">
                          <a16:creationId xmlns:a16="http://schemas.microsoft.com/office/drawing/2014/main" xmlns="" id="{432EE331-401A-448A-9860-A53E4DF9F5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6" name="iṣļíďé">
                      <a:extLst>
                        <a:ext uri="{FF2B5EF4-FFF2-40B4-BE49-F238E27FC236}">
                          <a16:creationId xmlns:a16="http://schemas.microsoft.com/office/drawing/2014/main" xmlns="" id="{D5D09963-9BE8-4D12-A273-A4139D064AA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7" name="ïṡļîḑê">
                      <a:extLst>
                        <a:ext uri="{FF2B5EF4-FFF2-40B4-BE49-F238E27FC236}">
                          <a16:creationId xmlns:a16="http://schemas.microsoft.com/office/drawing/2014/main" xmlns="" id="{628EBF25-13B3-4378-8B87-9F2A140C74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8" name="í$ľïḓè">
                      <a:extLst>
                        <a:ext uri="{FF2B5EF4-FFF2-40B4-BE49-F238E27FC236}">
                          <a16:creationId xmlns:a16="http://schemas.microsoft.com/office/drawing/2014/main" xmlns="" id="{D87A6CBB-C7F3-407B-8198-36345F9994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9" name="íṧľïḍè">
                      <a:extLst>
                        <a:ext uri="{FF2B5EF4-FFF2-40B4-BE49-F238E27FC236}">
                          <a16:creationId xmlns:a16="http://schemas.microsoft.com/office/drawing/2014/main" xmlns="" id="{4453EED6-3BB7-4CE2-B5AC-503E24E930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0" name="ïṡľíḋê">
                      <a:extLst>
                        <a:ext uri="{FF2B5EF4-FFF2-40B4-BE49-F238E27FC236}">
                          <a16:creationId xmlns:a16="http://schemas.microsoft.com/office/drawing/2014/main" xmlns="" id="{D3E6D70A-E188-443C-B64C-06CDE80517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1" name="ïṩḻídé">
                      <a:extLst>
                        <a:ext uri="{FF2B5EF4-FFF2-40B4-BE49-F238E27FC236}">
                          <a16:creationId xmlns:a16="http://schemas.microsoft.com/office/drawing/2014/main" xmlns="" id="{A3029F7F-BC86-4F37-8159-9906B6A445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2" name="íṧ1ïḑè">
                      <a:extLst>
                        <a:ext uri="{FF2B5EF4-FFF2-40B4-BE49-F238E27FC236}">
                          <a16:creationId xmlns:a16="http://schemas.microsoft.com/office/drawing/2014/main" xmlns="" id="{553FA26C-DEA7-485B-99D4-730A1AEA27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" name="îśľïḓê">
                      <a:extLst>
                        <a:ext uri="{FF2B5EF4-FFF2-40B4-BE49-F238E27FC236}">
                          <a16:creationId xmlns:a16="http://schemas.microsoft.com/office/drawing/2014/main" xmlns="" id="{1A9282EC-89FE-4E5D-A20A-E06D86FF49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4" name="ïsḻîḋê">
                      <a:extLst>
                        <a:ext uri="{FF2B5EF4-FFF2-40B4-BE49-F238E27FC236}">
                          <a16:creationId xmlns:a16="http://schemas.microsoft.com/office/drawing/2014/main" xmlns="" id="{D5764CFE-FDEF-4501-9F39-FB7FA19AF3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5" name="ïṡlíḑè">
                      <a:extLst>
                        <a:ext uri="{FF2B5EF4-FFF2-40B4-BE49-F238E27FC236}">
                          <a16:creationId xmlns:a16="http://schemas.microsoft.com/office/drawing/2014/main" xmlns="" id="{1D0B2019-DF5B-4E27-9C07-495FB0A727A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6" name="íṩ1îďe">
                      <a:extLst>
                        <a:ext uri="{FF2B5EF4-FFF2-40B4-BE49-F238E27FC236}">
                          <a16:creationId xmlns:a16="http://schemas.microsoft.com/office/drawing/2014/main" xmlns="" id="{A9CFF09F-BFC7-4AFC-ACFC-C743EF9A11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7" name="ïş1îḍê">
                      <a:extLst>
                        <a:ext uri="{FF2B5EF4-FFF2-40B4-BE49-F238E27FC236}">
                          <a16:creationId xmlns:a16="http://schemas.microsoft.com/office/drawing/2014/main" xmlns="" id="{BCA0C326-A374-400D-AE6D-072D3E7AC6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8" name="íṥlide">
                      <a:extLst>
                        <a:ext uri="{FF2B5EF4-FFF2-40B4-BE49-F238E27FC236}">
                          <a16:creationId xmlns:a16="http://schemas.microsoft.com/office/drawing/2014/main" xmlns="" id="{2615805B-AD82-463E-940E-1EDE10CFB7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9" name="ïSḷîḓe">
                      <a:extLst>
                        <a:ext uri="{FF2B5EF4-FFF2-40B4-BE49-F238E27FC236}">
                          <a16:creationId xmlns:a16="http://schemas.microsoft.com/office/drawing/2014/main" xmlns="" id="{AEED8AEC-FD4E-4691-8230-9CD34EB202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0" name="ïśliḑê">
                      <a:extLst>
                        <a:ext uri="{FF2B5EF4-FFF2-40B4-BE49-F238E27FC236}">
                          <a16:creationId xmlns:a16="http://schemas.microsoft.com/office/drawing/2014/main" xmlns="" id="{13E2DF99-195B-47B5-BB90-85CF4D567D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1" name="íSlîḑe">
                      <a:extLst>
                        <a:ext uri="{FF2B5EF4-FFF2-40B4-BE49-F238E27FC236}">
                          <a16:creationId xmlns:a16="http://schemas.microsoft.com/office/drawing/2014/main" xmlns="" id="{96B05DD7-938E-4DDA-8955-E9B95A358E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2" name="iSľíďê">
                      <a:extLst>
                        <a:ext uri="{FF2B5EF4-FFF2-40B4-BE49-F238E27FC236}">
                          <a16:creationId xmlns:a16="http://schemas.microsoft.com/office/drawing/2014/main" xmlns="" id="{D02BE046-BF5A-4E47-AB54-83F361AE29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3" name="ïSḷïdê">
                      <a:extLst>
                        <a:ext uri="{FF2B5EF4-FFF2-40B4-BE49-F238E27FC236}">
                          <a16:creationId xmlns:a16="http://schemas.microsoft.com/office/drawing/2014/main" xmlns="" id="{6A6C6440-3D7E-4825-AF57-A1D724D046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4" name="îŝliḍé">
                      <a:extLst>
                        <a:ext uri="{FF2B5EF4-FFF2-40B4-BE49-F238E27FC236}">
                          <a16:creationId xmlns:a16="http://schemas.microsoft.com/office/drawing/2014/main" xmlns="" id="{6A6F43CC-244B-4BD3-8A03-FDD8C2A205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5" name="ïṧḷiḓé">
                      <a:extLst>
                        <a:ext uri="{FF2B5EF4-FFF2-40B4-BE49-F238E27FC236}">
                          <a16:creationId xmlns:a16="http://schemas.microsoft.com/office/drawing/2014/main" xmlns="" id="{759AB9BF-197A-4D9F-98C6-4DF930A547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23" name="ïṧliḋè">
                    <a:extLst>
                      <a:ext uri="{FF2B5EF4-FFF2-40B4-BE49-F238E27FC236}">
                        <a16:creationId xmlns:a16="http://schemas.microsoft.com/office/drawing/2014/main" xmlns="" id="{F483B1BA-7F7D-45AF-8373-12D3B05FAECA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7" name="îş1iďe">
              <a:extLst>
                <a:ext uri="{FF2B5EF4-FFF2-40B4-BE49-F238E27FC236}">
                  <a16:creationId xmlns:a16="http://schemas.microsoft.com/office/drawing/2014/main" xmlns="" id="{32754D61-5D21-461A-8180-5ADAD43479F4}"/>
                </a:ext>
              </a:extLst>
            </p:cNvPr>
            <p:cNvSpPr/>
            <p:nvPr/>
          </p:nvSpPr>
          <p:spPr>
            <a:xfrm>
              <a:off x="3420212" y="2681009"/>
              <a:ext cx="2834542" cy="23676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îŝlïḓé">
              <a:extLst>
                <a:ext uri="{FF2B5EF4-FFF2-40B4-BE49-F238E27FC236}">
                  <a16:creationId xmlns:a16="http://schemas.microsoft.com/office/drawing/2014/main" xmlns="" id="{CD647E61-0BB7-4910-A126-8C982D5CF739}"/>
                </a:ext>
              </a:extLst>
            </p:cNvPr>
            <p:cNvSpPr/>
            <p:nvPr/>
          </p:nvSpPr>
          <p:spPr>
            <a:xfrm>
              <a:off x="4635015" y="3551503"/>
              <a:ext cx="2834542" cy="23676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íş1íḑê">
              <a:extLst>
                <a:ext uri="{FF2B5EF4-FFF2-40B4-BE49-F238E27FC236}">
                  <a16:creationId xmlns:a16="http://schemas.microsoft.com/office/drawing/2014/main" xmlns="" id="{48372503-77B1-4C4E-A0C8-882D25C8DCD1}"/>
                </a:ext>
              </a:extLst>
            </p:cNvPr>
            <p:cNvSpPr/>
            <p:nvPr/>
          </p:nvSpPr>
          <p:spPr>
            <a:xfrm>
              <a:off x="8279425" y="3551503"/>
              <a:ext cx="1214803" cy="23676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îṡļîḓé">
              <a:extLst>
                <a:ext uri="{FF2B5EF4-FFF2-40B4-BE49-F238E27FC236}">
                  <a16:creationId xmlns:a16="http://schemas.microsoft.com/office/drawing/2014/main" xmlns="" id="{C74B65DF-B933-437B-A25E-4F73874108F1}"/>
                </a:ext>
              </a:extLst>
            </p:cNvPr>
            <p:cNvSpPr/>
            <p:nvPr/>
          </p:nvSpPr>
          <p:spPr>
            <a:xfrm>
              <a:off x="4027614" y="4409423"/>
              <a:ext cx="4251810" cy="2367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íslïḍe">
              <a:extLst>
                <a:ext uri="{FF2B5EF4-FFF2-40B4-BE49-F238E27FC236}">
                  <a16:creationId xmlns:a16="http://schemas.microsoft.com/office/drawing/2014/main" xmlns="" id="{BC9FA0AF-4122-4D3E-955D-A356DE033A39}"/>
                </a:ext>
              </a:extLst>
            </p:cNvPr>
            <p:cNvSpPr/>
            <p:nvPr/>
          </p:nvSpPr>
          <p:spPr>
            <a:xfrm>
              <a:off x="3015276" y="5248447"/>
              <a:ext cx="2834543" cy="23676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îṣḻíḍe">
              <a:extLst>
                <a:ext uri="{FF2B5EF4-FFF2-40B4-BE49-F238E27FC236}">
                  <a16:creationId xmlns:a16="http://schemas.microsoft.com/office/drawing/2014/main" xmlns="" id="{E8990DC0-D512-48B2-8EBF-BBA512995AC4}"/>
                </a:ext>
              </a:extLst>
            </p:cNvPr>
            <p:cNvSpPr/>
            <p:nvPr/>
          </p:nvSpPr>
          <p:spPr>
            <a:xfrm>
              <a:off x="7469554" y="5247440"/>
              <a:ext cx="3644411" cy="23676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2410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0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760A099-C99E-4654-8552-7B017203081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930109" y="1051361"/>
            <a:ext cx="12450597" cy="4778319"/>
            <a:chOff x="-930109" y="1051361"/>
            <a:chExt cx="12450597" cy="4778319"/>
          </a:xfrm>
        </p:grpSpPr>
        <p:grpSp>
          <p:nvGrpSpPr>
            <p:cNvPr id="3" name="ïSľïḑé">
              <a:extLst>
                <a:ext uri="{FF2B5EF4-FFF2-40B4-BE49-F238E27FC236}">
                  <a16:creationId xmlns:a16="http://schemas.microsoft.com/office/drawing/2014/main" xmlns="" id="{A6D4DF8D-002B-4824-A6EF-C5E0C96817BB}"/>
                </a:ext>
              </a:extLst>
            </p:cNvPr>
            <p:cNvGrpSpPr/>
            <p:nvPr/>
          </p:nvGrpSpPr>
          <p:grpSpPr>
            <a:xfrm>
              <a:off x="-930109" y="1051361"/>
              <a:ext cx="2490640" cy="4778319"/>
              <a:chOff x="-930109" y="1051361"/>
              <a:chExt cx="2490640" cy="4778319"/>
            </a:xfrm>
          </p:grpSpPr>
          <p:sp>
            <p:nvSpPr>
              <p:cNvPr id="24" name="iṣļïḓê">
                <a:extLst>
                  <a:ext uri="{FF2B5EF4-FFF2-40B4-BE49-F238E27FC236}">
                    <a16:creationId xmlns:a16="http://schemas.microsoft.com/office/drawing/2014/main" xmlns="" id="{FEE87C9F-76D1-4C44-8535-500716C2C80E}"/>
                  </a:ext>
                </a:extLst>
              </p:cNvPr>
              <p:cNvSpPr/>
              <p:nvPr/>
            </p:nvSpPr>
            <p:spPr bwMode="auto">
              <a:xfrm rot="13500000">
                <a:off x="-930105" y="3969472"/>
                <a:ext cx="1860208" cy="1860208"/>
              </a:xfrm>
              <a:custGeom>
                <a:avLst/>
                <a:gdLst>
                  <a:gd name="connsiteX0" fmla="*/ 0 w 2304255"/>
                  <a:gd name="connsiteY0" fmla="*/ 0 h 2304255"/>
                  <a:gd name="connsiteX1" fmla="*/ 2304255 w 2304255"/>
                  <a:gd name="connsiteY1" fmla="*/ 2304255 h 2304255"/>
                  <a:gd name="connsiteX2" fmla="*/ 0 w 2304255"/>
                  <a:gd name="connsiteY2" fmla="*/ 2304255 h 2304255"/>
                  <a:gd name="connsiteX3" fmla="*/ 0 w 2304255"/>
                  <a:gd name="connsiteY3" fmla="*/ 0 h 2304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255" h="2304255">
                    <a:moveTo>
                      <a:pt x="0" y="0"/>
                    </a:moveTo>
                    <a:lnTo>
                      <a:pt x="2304255" y="2304255"/>
                    </a:lnTo>
                    <a:lnTo>
                      <a:pt x="0" y="23042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ŝļidè">
                <a:extLst>
                  <a:ext uri="{FF2B5EF4-FFF2-40B4-BE49-F238E27FC236}">
                    <a16:creationId xmlns:a16="http://schemas.microsoft.com/office/drawing/2014/main" xmlns="" id="{CA09485C-3F86-4587-8A9E-969A064CB5EF}"/>
                  </a:ext>
                </a:extLst>
              </p:cNvPr>
              <p:cNvSpPr/>
              <p:nvPr/>
            </p:nvSpPr>
            <p:spPr bwMode="auto">
              <a:xfrm rot="2700000">
                <a:off x="-930109" y="1051361"/>
                <a:ext cx="1860208" cy="1860208"/>
              </a:xfrm>
              <a:custGeom>
                <a:avLst/>
                <a:gdLst>
                  <a:gd name="connsiteX0" fmla="*/ 0 w 1860208"/>
                  <a:gd name="connsiteY0" fmla="*/ 0 h 1860208"/>
                  <a:gd name="connsiteX1" fmla="*/ 1860208 w 1860208"/>
                  <a:gd name="connsiteY1" fmla="*/ 0 h 1860208"/>
                  <a:gd name="connsiteX2" fmla="*/ 1860208 w 1860208"/>
                  <a:gd name="connsiteY2" fmla="*/ 1860208 h 186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0208" h="1860208">
                    <a:moveTo>
                      <a:pt x="0" y="0"/>
                    </a:moveTo>
                    <a:lnTo>
                      <a:pt x="1860208" y="0"/>
                    </a:lnTo>
                    <a:lnTo>
                      <a:pt x="1860208" y="1860208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iṩ1ïḑè">
                <a:extLst>
                  <a:ext uri="{FF2B5EF4-FFF2-40B4-BE49-F238E27FC236}">
                    <a16:creationId xmlns:a16="http://schemas.microsoft.com/office/drawing/2014/main" xmlns="" id="{1E545275-0B8E-46DD-B26B-5A11C47741A2}"/>
                  </a:ext>
                </a:extLst>
              </p:cNvPr>
              <p:cNvSpPr/>
              <p:nvPr/>
            </p:nvSpPr>
            <p:spPr bwMode="auto">
              <a:xfrm rot="5400000">
                <a:off x="-780266" y="2648735"/>
                <a:ext cx="3121063" cy="1560531"/>
              </a:xfrm>
              <a:custGeom>
                <a:avLst/>
                <a:gdLst>
                  <a:gd name="connsiteX0" fmla="*/ 2367656 w 4735313"/>
                  <a:gd name="connsiteY0" fmla="*/ 0 h 2367656"/>
                  <a:gd name="connsiteX1" fmla="*/ 4735313 w 4735313"/>
                  <a:gd name="connsiteY1" fmla="*/ 2367656 h 2367656"/>
                  <a:gd name="connsiteX2" fmla="*/ 3847062 w 4735313"/>
                  <a:gd name="connsiteY2" fmla="*/ 2367656 h 2367656"/>
                  <a:gd name="connsiteX3" fmla="*/ 2367656 w 4735313"/>
                  <a:gd name="connsiteY3" fmla="*/ 888250 h 2367656"/>
                  <a:gd name="connsiteX4" fmla="*/ 888250 w 4735313"/>
                  <a:gd name="connsiteY4" fmla="*/ 2367656 h 2367656"/>
                  <a:gd name="connsiteX5" fmla="*/ 0 w 4735313"/>
                  <a:gd name="connsiteY5" fmla="*/ 2367656 h 2367656"/>
                  <a:gd name="connsiteX6" fmla="*/ 2367656 w 4735313"/>
                  <a:gd name="connsiteY6" fmla="*/ 0 h 2367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35313" h="2367656">
                    <a:moveTo>
                      <a:pt x="2367656" y="0"/>
                    </a:moveTo>
                    <a:lnTo>
                      <a:pt x="4735313" y="2367656"/>
                    </a:lnTo>
                    <a:lnTo>
                      <a:pt x="3847062" y="2367656"/>
                    </a:lnTo>
                    <a:lnTo>
                      <a:pt x="2367656" y="888250"/>
                    </a:lnTo>
                    <a:lnTo>
                      <a:pt x="888250" y="2367656"/>
                    </a:lnTo>
                    <a:lnTo>
                      <a:pt x="0" y="2367656"/>
                    </a:lnTo>
                    <a:lnTo>
                      <a:pt x="2367656" y="0"/>
                    </a:lnTo>
                    <a:close/>
                  </a:path>
                </a:pathLst>
              </a:custGeom>
              <a:solidFill>
                <a:schemeClr val="accent3">
                  <a:alpha val="77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" name="işľiḑe">
              <a:extLst>
                <a:ext uri="{FF2B5EF4-FFF2-40B4-BE49-F238E27FC236}">
                  <a16:creationId xmlns:a16="http://schemas.microsoft.com/office/drawing/2014/main" xmlns="" id="{7355A579-8FF5-49E0-A9F3-D4C5D45B6124}"/>
                </a:ext>
              </a:extLst>
            </p:cNvPr>
            <p:cNvSpPr/>
            <p:nvPr/>
          </p:nvSpPr>
          <p:spPr>
            <a:xfrm>
              <a:off x="1543012" y="2978855"/>
              <a:ext cx="3742988" cy="923330"/>
            </a:xfrm>
            <a:prstGeom prst="rect">
              <a:avLst/>
            </a:prstGeom>
          </p:spPr>
          <p:txBody>
            <a:bodyPr wrap="square" anchor="ctr" anchorCtr="1">
              <a:normAutofit fontScale="85000" lnSpcReduction="10000"/>
            </a:bodyPr>
            <a:lstStyle/>
            <a:p>
              <a:pPr algn="r"/>
              <a:r>
                <a:rPr lang="en-US" altLang="zh-CN" sz="5400" b="1" spc="300" dirty="0"/>
                <a:t>CONTENTS</a:t>
              </a:r>
            </a:p>
          </p:txBody>
        </p:sp>
        <p:sp>
          <p:nvSpPr>
            <p:cNvPr id="5" name="íṣlíḓê">
              <a:extLst>
                <a:ext uri="{FF2B5EF4-FFF2-40B4-BE49-F238E27FC236}">
                  <a16:creationId xmlns:a16="http://schemas.microsoft.com/office/drawing/2014/main" xmlns="" id="{5864D6B2-B2AA-40A6-878E-6E0CA7B27294}"/>
                </a:ext>
              </a:extLst>
            </p:cNvPr>
            <p:cNvSpPr/>
            <p:nvPr/>
          </p:nvSpPr>
          <p:spPr>
            <a:xfrm>
              <a:off x="6276020" y="5029187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6" name="ïşḻiḍè">
              <a:extLst>
                <a:ext uri="{FF2B5EF4-FFF2-40B4-BE49-F238E27FC236}">
                  <a16:creationId xmlns:a16="http://schemas.microsoft.com/office/drawing/2014/main" xmlns="" id="{B863AE03-D382-4C25-82C3-AD4F5C8776AB}"/>
                </a:ext>
              </a:extLst>
            </p:cNvPr>
            <p:cNvSpPr/>
            <p:nvPr/>
          </p:nvSpPr>
          <p:spPr>
            <a:xfrm>
              <a:off x="6281459" y="4150611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7" name="ïṣlïḍè">
              <a:extLst>
                <a:ext uri="{FF2B5EF4-FFF2-40B4-BE49-F238E27FC236}">
                  <a16:creationId xmlns:a16="http://schemas.microsoft.com/office/drawing/2014/main" xmlns="" id="{5BAC7904-CB7D-4BDE-93BA-21B201B30785}"/>
                </a:ext>
              </a:extLst>
            </p:cNvPr>
            <p:cNvSpPr/>
            <p:nvPr/>
          </p:nvSpPr>
          <p:spPr>
            <a:xfrm>
              <a:off x="6281459" y="3272035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8" name="íṧ1ïḋè">
              <a:extLst>
                <a:ext uri="{FF2B5EF4-FFF2-40B4-BE49-F238E27FC236}">
                  <a16:creationId xmlns:a16="http://schemas.microsoft.com/office/drawing/2014/main" xmlns="" id="{B2355F1B-2BEF-46AC-958C-4DFAE9EB6B1A}"/>
                </a:ext>
              </a:extLst>
            </p:cNvPr>
            <p:cNvSpPr/>
            <p:nvPr/>
          </p:nvSpPr>
          <p:spPr>
            <a:xfrm>
              <a:off x="6281459" y="2393459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9" name="ïṣḷídé">
              <a:extLst>
                <a:ext uri="{FF2B5EF4-FFF2-40B4-BE49-F238E27FC236}">
                  <a16:creationId xmlns:a16="http://schemas.microsoft.com/office/drawing/2014/main" xmlns="" id="{F5D53E83-DC2C-498E-83E2-2467D7A2D953}"/>
                </a:ext>
              </a:extLst>
            </p:cNvPr>
            <p:cNvSpPr/>
            <p:nvPr/>
          </p:nvSpPr>
          <p:spPr>
            <a:xfrm>
              <a:off x="6281461" y="1514883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0" name="ísḻíḑe">
              <a:extLst>
                <a:ext uri="{FF2B5EF4-FFF2-40B4-BE49-F238E27FC236}">
                  <a16:creationId xmlns:a16="http://schemas.microsoft.com/office/drawing/2014/main" xmlns="" id="{B6CAA8DF-7456-4B00-B4E2-7DDD97B4BB2D}"/>
                </a:ext>
              </a:extLst>
            </p:cNvPr>
            <p:cNvSpPr txBox="1"/>
            <p:nvPr/>
          </p:nvSpPr>
          <p:spPr>
            <a:xfrm>
              <a:off x="6905844" y="5017678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1" name="ïš1îḋe">
              <a:extLst>
                <a:ext uri="{FF2B5EF4-FFF2-40B4-BE49-F238E27FC236}">
                  <a16:creationId xmlns:a16="http://schemas.microsoft.com/office/drawing/2014/main" xmlns="" id="{DF86FD39-C287-4A5D-BE4F-2077CE42889E}"/>
                </a:ext>
              </a:extLst>
            </p:cNvPr>
            <p:cNvSpPr txBox="1"/>
            <p:nvPr/>
          </p:nvSpPr>
          <p:spPr>
            <a:xfrm>
              <a:off x="6905844" y="5321659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2" name="îsḻïdê">
              <a:extLst>
                <a:ext uri="{FF2B5EF4-FFF2-40B4-BE49-F238E27FC236}">
                  <a16:creationId xmlns:a16="http://schemas.microsoft.com/office/drawing/2014/main" xmlns="" id="{AC2DDC53-C525-4E9C-9B17-CFBE66D11350}"/>
                </a:ext>
              </a:extLst>
            </p:cNvPr>
            <p:cNvSpPr txBox="1"/>
            <p:nvPr/>
          </p:nvSpPr>
          <p:spPr>
            <a:xfrm>
              <a:off x="6905844" y="4139102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3" name="i$ľïḑê">
              <a:extLst>
                <a:ext uri="{FF2B5EF4-FFF2-40B4-BE49-F238E27FC236}">
                  <a16:creationId xmlns:a16="http://schemas.microsoft.com/office/drawing/2014/main" xmlns="" id="{6199AB02-2EA0-4D0F-90EE-70DFEE0A3F2D}"/>
                </a:ext>
              </a:extLst>
            </p:cNvPr>
            <p:cNvSpPr txBox="1"/>
            <p:nvPr/>
          </p:nvSpPr>
          <p:spPr>
            <a:xfrm>
              <a:off x="6905844" y="4443083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4" name="ïṡľïḍe">
              <a:extLst>
                <a:ext uri="{FF2B5EF4-FFF2-40B4-BE49-F238E27FC236}">
                  <a16:creationId xmlns:a16="http://schemas.microsoft.com/office/drawing/2014/main" xmlns="" id="{E5B23431-7FBB-475E-87A4-345A7154069B}"/>
                </a:ext>
              </a:extLst>
            </p:cNvPr>
            <p:cNvSpPr txBox="1"/>
            <p:nvPr/>
          </p:nvSpPr>
          <p:spPr>
            <a:xfrm>
              <a:off x="6905844" y="3260526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5" name="iṣḻíḑè">
              <a:extLst>
                <a:ext uri="{FF2B5EF4-FFF2-40B4-BE49-F238E27FC236}">
                  <a16:creationId xmlns:a16="http://schemas.microsoft.com/office/drawing/2014/main" xmlns="" id="{895CA414-DAE2-4C2B-BA09-B13BD048F7B3}"/>
                </a:ext>
              </a:extLst>
            </p:cNvPr>
            <p:cNvSpPr txBox="1"/>
            <p:nvPr/>
          </p:nvSpPr>
          <p:spPr>
            <a:xfrm>
              <a:off x="6905844" y="3564507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6" name="íṡḻidé">
              <a:extLst>
                <a:ext uri="{FF2B5EF4-FFF2-40B4-BE49-F238E27FC236}">
                  <a16:creationId xmlns:a16="http://schemas.microsoft.com/office/drawing/2014/main" xmlns="" id="{7E558339-D188-4229-90C5-6380A6552402}"/>
                </a:ext>
              </a:extLst>
            </p:cNvPr>
            <p:cNvSpPr txBox="1"/>
            <p:nvPr/>
          </p:nvSpPr>
          <p:spPr>
            <a:xfrm>
              <a:off x="6905844" y="2381950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7" name="íṣļïḋe">
              <a:extLst>
                <a:ext uri="{FF2B5EF4-FFF2-40B4-BE49-F238E27FC236}">
                  <a16:creationId xmlns:a16="http://schemas.microsoft.com/office/drawing/2014/main" xmlns="" id="{BBC3547F-0100-4C43-9942-EDD555DF6FE7}"/>
                </a:ext>
              </a:extLst>
            </p:cNvPr>
            <p:cNvSpPr txBox="1"/>
            <p:nvPr/>
          </p:nvSpPr>
          <p:spPr>
            <a:xfrm>
              <a:off x="6905844" y="2685931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8" name="íSļïdê">
              <a:extLst>
                <a:ext uri="{FF2B5EF4-FFF2-40B4-BE49-F238E27FC236}">
                  <a16:creationId xmlns:a16="http://schemas.microsoft.com/office/drawing/2014/main" xmlns="" id="{26ED0CE1-5BBD-4974-A57C-CD6D622E9F39}"/>
                </a:ext>
              </a:extLst>
            </p:cNvPr>
            <p:cNvSpPr txBox="1"/>
            <p:nvPr/>
          </p:nvSpPr>
          <p:spPr>
            <a:xfrm>
              <a:off x="6905844" y="1503374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9" name="iṩľiḑè">
              <a:extLst>
                <a:ext uri="{FF2B5EF4-FFF2-40B4-BE49-F238E27FC236}">
                  <a16:creationId xmlns:a16="http://schemas.microsoft.com/office/drawing/2014/main" xmlns="" id="{446A499B-51CB-4775-8C3B-E0E7EB53FA70}"/>
                </a:ext>
              </a:extLst>
            </p:cNvPr>
            <p:cNvSpPr txBox="1"/>
            <p:nvPr/>
          </p:nvSpPr>
          <p:spPr>
            <a:xfrm>
              <a:off x="6905844" y="1807355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04200779-1459-4B61-9DFF-7BD3BA8CF183}"/>
                </a:ext>
              </a:extLst>
            </p:cNvPr>
            <p:cNvCxnSpPr/>
            <p:nvPr/>
          </p:nvCxnSpPr>
          <p:spPr>
            <a:xfrm>
              <a:off x="6951000" y="22140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D66C4EDE-829E-4DE7-8EE5-B4B9AB50A082}"/>
                </a:ext>
              </a:extLst>
            </p:cNvPr>
            <p:cNvCxnSpPr/>
            <p:nvPr/>
          </p:nvCxnSpPr>
          <p:spPr>
            <a:xfrm>
              <a:off x="6951000" y="3137925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FCD2BAD6-346B-4CB3-B18A-15DF3D512DE6}"/>
                </a:ext>
              </a:extLst>
            </p:cNvPr>
            <p:cNvCxnSpPr/>
            <p:nvPr/>
          </p:nvCxnSpPr>
          <p:spPr>
            <a:xfrm>
              <a:off x="6951000" y="406185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2D96F92D-2322-429D-A84E-C233B83AE40E}"/>
                </a:ext>
              </a:extLst>
            </p:cNvPr>
            <p:cNvCxnSpPr/>
            <p:nvPr/>
          </p:nvCxnSpPr>
          <p:spPr>
            <a:xfrm>
              <a:off x="6951000" y="49191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087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2E95A-4F24-4CAF-9927-3951585B1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7FB4642-8096-48A9-9DB6-C602ABCC2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8BD566E-577E-4316-9151-67CC25FDE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027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6FD3351-4A46-4116-8DAA-57434772E8D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48976" cy="4619337"/>
            <a:chOff x="669925" y="1130300"/>
            <a:chExt cx="10848976" cy="4619337"/>
          </a:xfrm>
        </p:grpSpPr>
        <p:sp>
          <p:nvSpPr>
            <p:cNvPr id="6" name="íşlïďé">
              <a:extLst>
                <a:ext uri="{FF2B5EF4-FFF2-40B4-BE49-F238E27FC236}">
                  <a16:creationId xmlns:a16="http://schemas.microsoft.com/office/drawing/2014/main" xmlns="" id="{16B6E771-0175-4B60-BB3A-817246E44803}"/>
                </a:ext>
              </a:extLst>
            </p:cNvPr>
            <p:cNvSpPr/>
            <p:nvPr/>
          </p:nvSpPr>
          <p:spPr bwMode="auto">
            <a:xfrm>
              <a:off x="5291931" y="1931987"/>
              <a:ext cx="1701800" cy="1727200"/>
            </a:xfrm>
            <a:custGeom>
              <a:avLst/>
              <a:gdLst>
                <a:gd name="T0" fmla="*/ 415 w 453"/>
                <a:gd name="T1" fmla="*/ 229 h 459"/>
                <a:gd name="T2" fmla="*/ 444 w 453"/>
                <a:gd name="T3" fmla="*/ 195 h 459"/>
                <a:gd name="T4" fmla="*/ 449 w 453"/>
                <a:gd name="T5" fmla="*/ 174 h 459"/>
                <a:gd name="T6" fmla="*/ 432 w 453"/>
                <a:gd name="T7" fmla="*/ 165 h 459"/>
                <a:gd name="T8" fmla="*/ 398 w 453"/>
                <a:gd name="T9" fmla="*/ 151 h 459"/>
                <a:gd name="T10" fmla="*/ 387 w 453"/>
                <a:gd name="T11" fmla="*/ 131 h 459"/>
                <a:gd name="T12" fmla="*/ 406 w 453"/>
                <a:gd name="T13" fmla="*/ 86 h 459"/>
                <a:gd name="T14" fmla="*/ 388 w 453"/>
                <a:gd name="T15" fmla="*/ 81 h 459"/>
                <a:gd name="T16" fmla="*/ 345 w 453"/>
                <a:gd name="T17" fmla="*/ 83 h 459"/>
                <a:gd name="T18" fmla="*/ 331 w 453"/>
                <a:gd name="T19" fmla="*/ 61 h 459"/>
                <a:gd name="T20" fmla="*/ 334 w 453"/>
                <a:gd name="T21" fmla="*/ 26 h 459"/>
                <a:gd name="T22" fmla="*/ 308 w 453"/>
                <a:gd name="T23" fmla="*/ 25 h 459"/>
                <a:gd name="T24" fmla="*/ 276 w 453"/>
                <a:gd name="T25" fmla="*/ 48 h 459"/>
                <a:gd name="T26" fmla="*/ 255 w 453"/>
                <a:gd name="T27" fmla="*/ 43 h 459"/>
                <a:gd name="T28" fmla="*/ 238 w 453"/>
                <a:gd name="T29" fmla="*/ 0 h 459"/>
                <a:gd name="T30" fmla="*/ 214 w 453"/>
                <a:gd name="T31" fmla="*/ 0 h 459"/>
                <a:gd name="T32" fmla="*/ 188 w 453"/>
                <a:gd name="T33" fmla="*/ 45 h 459"/>
                <a:gd name="T34" fmla="*/ 172 w 453"/>
                <a:gd name="T35" fmla="*/ 49 h 459"/>
                <a:gd name="T36" fmla="*/ 138 w 453"/>
                <a:gd name="T37" fmla="*/ 17 h 459"/>
                <a:gd name="T38" fmla="*/ 117 w 453"/>
                <a:gd name="T39" fmla="*/ 28 h 459"/>
                <a:gd name="T40" fmla="*/ 125 w 453"/>
                <a:gd name="T41" fmla="*/ 71 h 459"/>
                <a:gd name="T42" fmla="*/ 106 w 453"/>
                <a:gd name="T43" fmla="*/ 84 h 459"/>
                <a:gd name="T44" fmla="*/ 57 w 453"/>
                <a:gd name="T45" fmla="*/ 78 h 459"/>
                <a:gd name="T46" fmla="*/ 42 w 453"/>
                <a:gd name="T47" fmla="*/ 93 h 459"/>
                <a:gd name="T48" fmla="*/ 64 w 453"/>
                <a:gd name="T49" fmla="*/ 133 h 459"/>
                <a:gd name="T50" fmla="*/ 51 w 453"/>
                <a:gd name="T51" fmla="*/ 160 h 459"/>
                <a:gd name="T52" fmla="*/ 16 w 453"/>
                <a:gd name="T53" fmla="*/ 166 h 459"/>
                <a:gd name="T54" fmla="*/ 3 w 453"/>
                <a:gd name="T55" fmla="*/ 178 h 459"/>
                <a:gd name="T56" fmla="*/ 30 w 453"/>
                <a:gd name="T57" fmla="*/ 206 h 459"/>
                <a:gd name="T58" fmla="*/ 38 w 453"/>
                <a:gd name="T59" fmla="*/ 233 h 459"/>
                <a:gd name="T60" fmla="*/ 0 w 453"/>
                <a:gd name="T61" fmla="*/ 268 h 459"/>
                <a:gd name="T62" fmla="*/ 4 w 453"/>
                <a:gd name="T63" fmla="*/ 287 h 459"/>
                <a:gd name="T64" fmla="*/ 27 w 453"/>
                <a:gd name="T65" fmla="*/ 293 h 459"/>
                <a:gd name="T66" fmla="*/ 57 w 453"/>
                <a:gd name="T67" fmla="*/ 311 h 459"/>
                <a:gd name="T68" fmla="*/ 59 w 453"/>
                <a:gd name="T69" fmla="*/ 336 h 459"/>
                <a:gd name="T70" fmla="*/ 50 w 453"/>
                <a:gd name="T71" fmla="*/ 376 h 459"/>
                <a:gd name="T72" fmla="*/ 85 w 453"/>
                <a:gd name="T73" fmla="*/ 369 h 459"/>
                <a:gd name="T74" fmla="*/ 109 w 453"/>
                <a:gd name="T75" fmla="*/ 377 h 459"/>
                <a:gd name="T76" fmla="*/ 120 w 453"/>
                <a:gd name="T77" fmla="*/ 410 h 459"/>
                <a:gd name="T78" fmla="*/ 127 w 453"/>
                <a:gd name="T79" fmla="*/ 436 h 459"/>
                <a:gd name="T80" fmla="*/ 152 w 453"/>
                <a:gd name="T81" fmla="*/ 426 h 459"/>
                <a:gd name="T82" fmla="*/ 179 w 453"/>
                <a:gd name="T83" fmla="*/ 412 h 459"/>
                <a:gd name="T84" fmla="*/ 204 w 453"/>
                <a:gd name="T85" fmla="*/ 416 h 459"/>
                <a:gd name="T86" fmla="*/ 218 w 453"/>
                <a:gd name="T87" fmla="*/ 459 h 459"/>
                <a:gd name="T88" fmla="*/ 242 w 453"/>
                <a:gd name="T89" fmla="*/ 449 h 459"/>
                <a:gd name="T90" fmla="*/ 268 w 453"/>
                <a:gd name="T91" fmla="*/ 413 h 459"/>
                <a:gd name="T92" fmla="*/ 287 w 453"/>
                <a:gd name="T93" fmla="*/ 408 h 459"/>
                <a:gd name="T94" fmla="*/ 316 w 453"/>
                <a:gd name="T95" fmla="*/ 441 h 459"/>
                <a:gd name="T96" fmla="*/ 337 w 453"/>
                <a:gd name="T97" fmla="*/ 431 h 459"/>
                <a:gd name="T98" fmla="*/ 333 w 453"/>
                <a:gd name="T99" fmla="*/ 385 h 459"/>
                <a:gd name="T100" fmla="*/ 354 w 453"/>
                <a:gd name="T101" fmla="*/ 368 h 459"/>
                <a:gd name="T102" fmla="*/ 398 w 453"/>
                <a:gd name="T103" fmla="*/ 382 h 459"/>
                <a:gd name="T104" fmla="*/ 413 w 453"/>
                <a:gd name="T105" fmla="*/ 363 h 459"/>
                <a:gd name="T106" fmla="*/ 390 w 453"/>
                <a:gd name="T107" fmla="*/ 323 h 459"/>
                <a:gd name="T108" fmla="*/ 404 w 453"/>
                <a:gd name="T109" fmla="*/ 293 h 459"/>
                <a:gd name="T110" fmla="*/ 447 w 453"/>
                <a:gd name="T111" fmla="*/ 292 h 459"/>
                <a:gd name="T112" fmla="*/ 451 w 453"/>
                <a:gd name="T113" fmla="*/ 276 h 459"/>
                <a:gd name="T114" fmla="*/ 226 w 453"/>
                <a:gd name="T115" fmla="*/ 36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3" h="459">
                  <a:moveTo>
                    <a:pt x="423" y="253"/>
                  </a:moveTo>
                  <a:cubicBezTo>
                    <a:pt x="420" y="252"/>
                    <a:pt x="417" y="250"/>
                    <a:pt x="414" y="249"/>
                  </a:cubicBezTo>
                  <a:cubicBezTo>
                    <a:pt x="414" y="247"/>
                    <a:pt x="414" y="245"/>
                    <a:pt x="414" y="243"/>
                  </a:cubicBezTo>
                  <a:cubicBezTo>
                    <a:pt x="415" y="239"/>
                    <a:pt x="415" y="235"/>
                    <a:pt x="415" y="233"/>
                  </a:cubicBezTo>
                  <a:cubicBezTo>
                    <a:pt x="415" y="231"/>
                    <a:pt x="415" y="229"/>
                    <a:pt x="415" y="229"/>
                  </a:cubicBezTo>
                  <a:cubicBezTo>
                    <a:pt x="415" y="229"/>
                    <a:pt x="415" y="228"/>
                    <a:pt x="415" y="226"/>
                  </a:cubicBezTo>
                  <a:cubicBezTo>
                    <a:pt x="415" y="223"/>
                    <a:pt x="415" y="220"/>
                    <a:pt x="414" y="216"/>
                  </a:cubicBezTo>
                  <a:cubicBezTo>
                    <a:pt x="414" y="214"/>
                    <a:pt x="414" y="212"/>
                    <a:pt x="414" y="210"/>
                  </a:cubicBezTo>
                  <a:cubicBezTo>
                    <a:pt x="417" y="209"/>
                    <a:pt x="420" y="207"/>
                    <a:pt x="423" y="206"/>
                  </a:cubicBezTo>
                  <a:cubicBezTo>
                    <a:pt x="431" y="202"/>
                    <a:pt x="438" y="198"/>
                    <a:pt x="444" y="195"/>
                  </a:cubicBezTo>
                  <a:cubicBezTo>
                    <a:pt x="449" y="192"/>
                    <a:pt x="453" y="190"/>
                    <a:pt x="453" y="190"/>
                  </a:cubicBezTo>
                  <a:cubicBezTo>
                    <a:pt x="453" y="190"/>
                    <a:pt x="452" y="189"/>
                    <a:pt x="452" y="187"/>
                  </a:cubicBezTo>
                  <a:cubicBezTo>
                    <a:pt x="452" y="185"/>
                    <a:pt x="452" y="184"/>
                    <a:pt x="451" y="183"/>
                  </a:cubicBezTo>
                  <a:cubicBezTo>
                    <a:pt x="451" y="181"/>
                    <a:pt x="451" y="180"/>
                    <a:pt x="450" y="178"/>
                  </a:cubicBezTo>
                  <a:cubicBezTo>
                    <a:pt x="450" y="177"/>
                    <a:pt x="450" y="175"/>
                    <a:pt x="449" y="174"/>
                  </a:cubicBezTo>
                  <a:cubicBezTo>
                    <a:pt x="449" y="173"/>
                    <a:pt x="449" y="173"/>
                    <a:pt x="449" y="172"/>
                  </a:cubicBezTo>
                  <a:cubicBezTo>
                    <a:pt x="449" y="171"/>
                    <a:pt x="448" y="171"/>
                    <a:pt x="448" y="170"/>
                  </a:cubicBezTo>
                  <a:cubicBezTo>
                    <a:pt x="448" y="168"/>
                    <a:pt x="447" y="166"/>
                    <a:pt x="447" y="166"/>
                  </a:cubicBezTo>
                  <a:cubicBezTo>
                    <a:pt x="447" y="166"/>
                    <a:pt x="443" y="166"/>
                    <a:pt x="437" y="166"/>
                  </a:cubicBezTo>
                  <a:cubicBezTo>
                    <a:pt x="435" y="166"/>
                    <a:pt x="434" y="166"/>
                    <a:pt x="432" y="165"/>
                  </a:cubicBezTo>
                  <a:cubicBezTo>
                    <a:pt x="430" y="165"/>
                    <a:pt x="428" y="165"/>
                    <a:pt x="426" y="165"/>
                  </a:cubicBezTo>
                  <a:cubicBezTo>
                    <a:pt x="422" y="165"/>
                    <a:pt x="418" y="165"/>
                    <a:pt x="414" y="165"/>
                  </a:cubicBezTo>
                  <a:cubicBezTo>
                    <a:pt x="411" y="165"/>
                    <a:pt x="407" y="165"/>
                    <a:pt x="404" y="166"/>
                  </a:cubicBezTo>
                  <a:cubicBezTo>
                    <a:pt x="403" y="163"/>
                    <a:pt x="402" y="162"/>
                    <a:pt x="402" y="160"/>
                  </a:cubicBezTo>
                  <a:cubicBezTo>
                    <a:pt x="400" y="156"/>
                    <a:pt x="399" y="153"/>
                    <a:pt x="398" y="151"/>
                  </a:cubicBezTo>
                  <a:cubicBezTo>
                    <a:pt x="397" y="149"/>
                    <a:pt x="396" y="148"/>
                    <a:pt x="396" y="148"/>
                  </a:cubicBezTo>
                  <a:cubicBezTo>
                    <a:pt x="396" y="148"/>
                    <a:pt x="396" y="146"/>
                    <a:pt x="395" y="144"/>
                  </a:cubicBezTo>
                  <a:cubicBezTo>
                    <a:pt x="394" y="142"/>
                    <a:pt x="392" y="139"/>
                    <a:pt x="390" y="136"/>
                  </a:cubicBezTo>
                  <a:cubicBezTo>
                    <a:pt x="390" y="135"/>
                    <a:pt x="389" y="134"/>
                    <a:pt x="389" y="133"/>
                  </a:cubicBezTo>
                  <a:cubicBezTo>
                    <a:pt x="388" y="132"/>
                    <a:pt x="387" y="131"/>
                    <a:pt x="387" y="131"/>
                  </a:cubicBezTo>
                  <a:cubicBezTo>
                    <a:pt x="389" y="128"/>
                    <a:pt x="391" y="125"/>
                    <a:pt x="394" y="123"/>
                  </a:cubicBezTo>
                  <a:cubicBezTo>
                    <a:pt x="399" y="116"/>
                    <a:pt x="404" y="110"/>
                    <a:pt x="407" y="105"/>
                  </a:cubicBezTo>
                  <a:cubicBezTo>
                    <a:pt x="411" y="99"/>
                    <a:pt x="413" y="96"/>
                    <a:pt x="413" y="96"/>
                  </a:cubicBezTo>
                  <a:cubicBezTo>
                    <a:pt x="413" y="96"/>
                    <a:pt x="412" y="95"/>
                    <a:pt x="411" y="93"/>
                  </a:cubicBezTo>
                  <a:cubicBezTo>
                    <a:pt x="410" y="91"/>
                    <a:pt x="408" y="89"/>
                    <a:pt x="406" y="86"/>
                  </a:cubicBezTo>
                  <a:cubicBezTo>
                    <a:pt x="405" y="85"/>
                    <a:pt x="404" y="84"/>
                    <a:pt x="403" y="83"/>
                  </a:cubicBezTo>
                  <a:cubicBezTo>
                    <a:pt x="402" y="82"/>
                    <a:pt x="401" y="81"/>
                    <a:pt x="401" y="80"/>
                  </a:cubicBezTo>
                  <a:cubicBezTo>
                    <a:pt x="399" y="78"/>
                    <a:pt x="398" y="77"/>
                    <a:pt x="398" y="77"/>
                  </a:cubicBezTo>
                  <a:cubicBezTo>
                    <a:pt x="398" y="77"/>
                    <a:pt x="397" y="77"/>
                    <a:pt x="395" y="78"/>
                  </a:cubicBezTo>
                  <a:cubicBezTo>
                    <a:pt x="394" y="79"/>
                    <a:pt x="391" y="79"/>
                    <a:pt x="388" y="81"/>
                  </a:cubicBezTo>
                  <a:cubicBezTo>
                    <a:pt x="383" y="83"/>
                    <a:pt x="375" y="87"/>
                    <a:pt x="368" y="90"/>
                  </a:cubicBezTo>
                  <a:cubicBezTo>
                    <a:pt x="365" y="92"/>
                    <a:pt x="361" y="93"/>
                    <a:pt x="359" y="95"/>
                  </a:cubicBezTo>
                  <a:cubicBezTo>
                    <a:pt x="357" y="93"/>
                    <a:pt x="355" y="92"/>
                    <a:pt x="354" y="91"/>
                  </a:cubicBezTo>
                  <a:cubicBezTo>
                    <a:pt x="351" y="88"/>
                    <a:pt x="348" y="86"/>
                    <a:pt x="347" y="84"/>
                  </a:cubicBezTo>
                  <a:cubicBezTo>
                    <a:pt x="346" y="84"/>
                    <a:pt x="345" y="83"/>
                    <a:pt x="345" y="83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3" y="81"/>
                    <a:pt x="341" y="80"/>
                  </a:cubicBezTo>
                  <a:cubicBezTo>
                    <a:pt x="339" y="78"/>
                    <a:pt x="337" y="77"/>
                    <a:pt x="333" y="74"/>
                  </a:cubicBezTo>
                  <a:cubicBezTo>
                    <a:pt x="332" y="73"/>
                    <a:pt x="330" y="72"/>
                    <a:pt x="328" y="71"/>
                  </a:cubicBezTo>
                  <a:cubicBezTo>
                    <a:pt x="329" y="67"/>
                    <a:pt x="330" y="64"/>
                    <a:pt x="331" y="61"/>
                  </a:cubicBezTo>
                  <a:cubicBezTo>
                    <a:pt x="332" y="57"/>
                    <a:pt x="333" y="53"/>
                    <a:pt x="333" y="49"/>
                  </a:cubicBezTo>
                  <a:cubicBezTo>
                    <a:pt x="334" y="45"/>
                    <a:pt x="335" y="41"/>
                    <a:pt x="335" y="38"/>
                  </a:cubicBezTo>
                  <a:cubicBezTo>
                    <a:pt x="336" y="32"/>
                    <a:pt x="337" y="28"/>
                    <a:pt x="337" y="28"/>
                  </a:cubicBezTo>
                  <a:cubicBezTo>
                    <a:pt x="337" y="28"/>
                    <a:pt x="337" y="28"/>
                    <a:pt x="336" y="28"/>
                  </a:cubicBezTo>
                  <a:cubicBezTo>
                    <a:pt x="335" y="27"/>
                    <a:pt x="335" y="27"/>
                    <a:pt x="334" y="26"/>
                  </a:cubicBezTo>
                  <a:cubicBezTo>
                    <a:pt x="332" y="25"/>
                    <a:pt x="329" y="24"/>
                    <a:pt x="326" y="22"/>
                  </a:cubicBezTo>
                  <a:cubicBezTo>
                    <a:pt x="323" y="21"/>
                    <a:pt x="321" y="20"/>
                    <a:pt x="318" y="19"/>
                  </a:cubicBezTo>
                  <a:cubicBezTo>
                    <a:pt x="317" y="18"/>
                    <a:pt x="317" y="18"/>
                    <a:pt x="316" y="18"/>
                  </a:cubicBezTo>
                  <a:cubicBezTo>
                    <a:pt x="315" y="18"/>
                    <a:pt x="315" y="17"/>
                    <a:pt x="315" y="17"/>
                  </a:cubicBezTo>
                  <a:cubicBezTo>
                    <a:pt x="315" y="17"/>
                    <a:pt x="312" y="20"/>
                    <a:pt x="308" y="25"/>
                  </a:cubicBezTo>
                  <a:cubicBezTo>
                    <a:pt x="306" y="28"/>
                    <a:pt x="303" y="30"/>
                    <a:pt x="301" y="33"/>
                  </a:cubicBezTo>
                  <a:cubicBezTo>
                    <a:pt x="298" y="36"/>
                    <a:pt x="296" y="39"/>
                    <a:pt x="293" y="43"/>
                  </a:cubicBezTo>
                  <a:cubicBezTo>
                    <a:pt x="291" y="45"/>
                    <a:pt x="289" y="48"/>
                    <a:pt x="287" y="51"/>
                  </a:cubicBezTo>
                  <a:cubicBezTo>
                    <a:pt x="285" y="50"/>
                    <a:pt x="283" y="50"/>
                    <a:pt x="281" y="49"/>
                  </a:cubicBezTo>
                  <a:cubicBezTo>
                    <a:pt x="279" y="48"/>
                    <a:pt x="277" y="48"/>
                    <a:pt x="276" y="48"/>
                  </a:cubicBezTo>
                  <a:cubicBezTo>
                    <a:pt x="275" y="47"/>
                    <a:pt x="274" y="47"/>
                    <a:pt x="274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70" y="46"/>
                    <a:pt x="268" y="46"/>
                    <a:pt x="268" y="46"/>
                  </a:cubicBezTo>
                  <a:cubicBezTo>
                    <a:pt x="268" y="46"/>
                    <a:pt x="267" y="45"/>
                    <a:pt x="265" y="45"/>
                  </a:cubicBezTo>
                  <a:cubicBezTo>
                    <a:pt x="263" y="44"/>
                    <a:pt x="259" y="44"/>
                    <a:pt x="255" y="43"/>
                  </a:cubicBezTo>
                  <a:cubicBezTo>
                    <a:pt x="253" y="43"/>
                    <a:pt x="251" y="43"/>
                    <a:pt x="249" y="42"/>
                  </a:cubicBezTo>
                  <a:cubicBezTo>
                    <a:pt x="249" y="39"/>
                    <a:pt x="248" y="36"/>
                    <a:pt x="247" y="32"/>
                  </a:cubicBezTo>
                  <a:cubicBezTo>
                    <a:pt x="245" y="24"/>
                    <a:pt x="243" y="16"/>
                    <a:pt x="242" y="10"/>
                  </a:cubicBezTo>
                  <a:cubicBezTo>
                    <a:pt x="240" y="4"/>
                    <a:pt x="239" y="0"/>
                    <a:pt x="239" y="0"/>
                  </a:cubicBezTo>
                  <a:cubicBezTo>
                    <a:pt x="239" y="0"/>
                    <a:pt x="238" y="0"/>
                    <a:pt x="238" y="0"/>
                  </a:cubicBezTo>
                  <a:cubicBezTo>
                    <a:pt x="237" y="0"/>
                    <a:pt x="236" y="0"/>
                    <a:pt x="235" y="0"/>
                  </a:cubicBezTo>
                  <a:cubicBezTo>
                    <a:pt x="233" y="0"/>
                    <a:pt x="229" y="0"/>
                    <a:pt x="226" y="0"/>
                  </a:cubicBezTo>
                  <a:cubicBezTo>
                    <a:pt x="223" y="0"/>
                    <a:pt x="220" y="0"/>
                    <a:pt x="218" y="0"/>
                  </a:cubicBezTo>
                  <a:cubicBezTo>
                    <a:pt x="217" y="0"/>
                    <a:pt x="216" y="0"/>
                    <a:pt x="215" y="0"/>
                  </a:cubicBezTo>
                  <a:cubicBezTo>
                    <a:pt x="215" y="0"/>
                    <a:pt x="214" y="0"/>
                    <a:pt x="214" y="0"/>
                  </a:cubicBezTo>
                  <a:cubicBezTo>
                    <a:pt x="214" y="0"/>
                    <a:pt x="213" y="4"/>
                    <a:pt x="211" y="10"/>
                  </a:cubicBezTo>
                  <a:cubicBezTo>
                    <a:pt x="210" y="16"/>
                    <a:pt x="207" y="24"/>
                    <a:pt x="206" y="32"/>
                  </a:cubicBezTo>
                  <a:cubicBezTo>
                    <a:pt x="205" y="36"/>
                    <a:pt x="204" y="39"/>
                    <a:pt x="204" y="42"/>
                  </a:cubicBezTo>
                  <a:cubicBezTo>
                    <a:pt x="202" y="43"/>
                    <a:pt x="199" y="43"/>
                    <a:pt x="197" y="43"/>
                  </a:cubicBezTo>
                  <a:cubicBezTo>
                    <a:pt x="194" y="44"/>
                    <a:pt x="190" y="44"/>
                    <a:pt x="188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5" y="46"/>
                    <a:pt x="183" y="46"/>
                    <a:pt x="181" y="47"/>
                  </a:cubicBezTo>
                  <a:cubicBezTo>
                    <a:pt x="180" y="47"/>
                    <a:pt x="180" y="47"/>
                    <a:pt x="179" y="47"/>
                  </a:cubicBezTo>
                  <a:cubicBezTo>
                    <a:pt x="178" y="47"/>
                    <a:pt x="178" y="47"/>
                    <a:pt x="177" y="48"/>
                  </a:cubicBezTo>
                  <a:cubicBezTo>
                    <a:pt x="175" y="48"/>
                    <a:pt x="174" y="48"/>
                    <a:pt x="172" y="49"/>
                  </a:cubicBezTo>
                  <a:cubicBezTo>
                    <a:pt x="170" y="50"/>
                    <a:pt x="168" y="50"/>
                    <a:pt x="166" y="51"/>
                  </a:cubicBezTo>
                  <a:cubicBezTo>
                    <a:pt x="164" y="48"/>
                    <a:pt x="162" y="45"/>
                    <a:pt x="160" y="43"/>
                  </a:cubicBezTo>
                  <a:cubicBezTo>
                    <a:pt x="157" y="39"/>
                    <a:pt x="154" y="36"/>
                    <a:pt x="152" y="33"/>
                  </a:cubicBezTo>
                  <a:cubicBezTo>
                    <a:pt x="149" y="30"/>
                    <a:pt x="147" y="28"/>
                    <a:pt x="145" y="25"/>
                  </a:cubicBezTo>
                  <a:cubicBezTo>
                    <a:pt x="141" y="20"/>
                    <a:pt x="138" y="17"/>
                    <a:pt x="138" y="17"/>
                  </a:cubicBezTo>
                  <a:cubicBezTo>
                    <a:pt x="138" y="17"/>
                    <a:pt x="138" y="18"/>
                    <a:pt x="137" y="18"/>
                  </a:cubicBezTo>
                  <a:cubicBezTo>
                    <a:pt x="136" y="18"/>
                    <a:pt x="135" y="18"/>
                    <a:pt x="134" y="19"/>
                  </a:cubicBezTo>
                  <a:cubicBezTo>
                    <a:pt x="132" y="20"/>
                    <a:pt x="130" y="21"/>
                    <a:pt x="127" y="22"/>
                  </a:cubicBezTo>
                  <a:cubicBezTo>
                    <a:pt x="124" y="24"/>
                    <a:pt x="121" y="25"/>
                    <a:pt x="119" y="26"/>
                  </a:cubicBezTo>
                  <a:cubicBezTo>
                    <a:pt x="118" y="27"/>
                    <a:pt x="117" y="27"/>
                    <a:pt x="117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6" y="32"/>
                    <a:pt x="118" y="38"/>
                  </a:cubicBezTo>
                  <a:cubicBezTo>
                    <a:pt x="118" y="41"/>
                    <a:pt x="119" y="45"/>
                    <a:pt x="120" y="49"/>
                  </a:cubicBezTo>
                  <a:cubicBezTo>
                    <a:pt x="120" y="53"/>
                    <a:pt x="121" y="57"/>
                    <a:pt x="122" y="61"/>
                  </a:cubicBezTo>
                  <a:cubicBezTo>
                    <a:pt x="123" y="64"/>
                    <a:pt x="124" y="67"/>
                    <a:pt x="125" y="71"/>
                  </a:cubicBezTo>
                  <a:cubicBezTo>
                    <a:pt x="123" y="72"/>
                    <a:pt x="121" y="73"/>
                    <a:pt x="120" y="74"/>
                  </a:cubicBezTo>
                  <a:cubicBezTo>
                    <a:pt x="116" y="77"/>
                    <a:pt x="114" y="78"/>
                    <a:pt x="112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2"/>
                    <a:pt x="108" y="83"/>
                  </a:cubicBezTo>
                  <a:cubicBezTo>
                    <a:pt x="108" y="83"/>
                    <a:pt x="107" y="84"/>
                    <a:pt x="106" y="84"/>
                  </a:cubicBezTo>
                  <a:cubicBezTo>
                    <a:pt x="104" y="86"/>
                    <a:pt x="102" y="88"/>
                    <a:pt x="99" y="91"/>
                  </a:cubicBezTo>
                  <a:cubicBezTo>
                    <a:pt x="98" y="92"/>
                    <a:pt x="96" y="93"/>
                    <a:pt x="94" y="95"/>
                  </a:cubicBezTo>
                  <a:cubicBezTo>
                    <a:pt x="91" y="93"/>
                    <a:pt x="88" y="92"/>
                    <a:pt x="85" y="90"/>
                  </a:cubicBezTo>
                  <a:cubicBezTo>
                    <a:pt x="78" y="87"/>
                    <a:pt x="70" y="83"/>
                    <a:pt x="64" y="81"/>
                  </a:cubicBezTo>
                  <a:cubicBezTo>
                    <a:pt x="62" y="79"/>
                    <a:pt x="59" y="79"/>
                    <a:pt x="57" y="78"/>
                  </a:cubicBezTo>
                  <a:cubicBezTo>
                    <a:pt x="56" y="77"/>
                    <a:pt x="55" y="77"/>
                    <a:pt x="55" y="77"/>
                  </a:cubicBezTo>
                  <a:cubicBezTo>
                    <a:pt x="55" y="77"/>
                    <a:pt x="54" y="78"/>
                    <a:pt x="52" y="80"/>
                  </a:cubicBezTo>
                  <a:cubicBezTo>
                    <a:pt x="52" y="81"/>
                    <a:pt x="51" y="82"/>
                    <a:pt x="50" y="83"/>
                  </a:cubicBezTo>
                  <a:cubicBezTo>
                    <a:pt x="49" y="84"/>
                    <a:pt x="48" y="85"/>
                    <a:pt x="47" y="86"/>
                  </a:cubicBezTo>
                  <a:cubicBezTo>
                    <a:pt x="45" y="89"/>
                    <a:pt x="43" y="91"/>
                    <a:pt x="42" y="93"/>
                  </a:cubicBezTo>
                  <a:cubicBezTo>
                    <a:pt x="40" y="95"/>
                    <a:pt x="40" y="96"/>
                    <a:pt x="40" y="96"/>
                  </a:cubicBezTo>
                  <a:cubicBezTo>
                    <a:pt x="40" y="96"/>
                    <a:pt x="42" y="99"/>
                    <a:pt x="46" y="105"/>
                  </a:cubicBezTo>
                  <a:cubicBezTo>
                    <a:pt x="49" y="110"/>
                    <a:pt x="54" y="116"/>
                    <a:pt x="59" y="123"/>
                  </a:cubicBezTo>
                  <a:cubicBezTo>
                    <a:pt x="62" y="125"/>
                    <a:pt x="64" y="128"/>
                    <a:pt x="66" y="131"/>
                  </a:cubicBezTo>
                  <a:cubicBezTo>
                    <a:pt x="65" y="131"/>
                    <a:pt x="65" y="132"/>
                    <a:pt x="64" y="133"/>
                  </a:cubicBezTo>
                  <a:cubicBezTo>
                    <a:pt x="64" y="134"/>
                    <a:pt x="63" y="135"/>
                    <a:pt x="63" y="136"/>
                  </a:cubicBezTo>
                  <a:cubicBezTo>
                    <a:pt x="61" y="139"/>
                    <a:pt x="59" y="142"/>
                    <a:pt x="58" y="144"/>
                  </a:cubicBezTo>
                  <a:cubicBezTo>
                    <a:pt x="57" y="146"/>
                    <a:pt x="57" y="148"/>
                    <a:pt x="57" y="148"/>
                  </a:cubicBezTo>
                  <a:cubicBezTo>
                    <a:pt x="57" y="148"/>
                    <a:pt x="56" y="149"/>
                    <a:pt x="55" y="151"/>
                  </a:cubicBezTo>
                  <a:cubicBezTo>
                    <a:pt x="54" y="153"/>
                    <a:pt x="53" y="156"/>
                    <a:pt x="51" y="160"/>
                  </a:cubicBezTo>
                  <a:cubicBezTo>
                    <a:pt x="51" y="162"/>
                    <a:pt x="50" y="163"/>
                    <a:pt x="49" y="166"/>
                  </a:cubicBezTo>
                  <a:cubicBezTo>
                    <a:pt x="46" y="165"/>
                    <a:pt x="42" y="165"/>
                    <a:pt x="39" y="165"/>
                  </a:cubicBezTo>
                  <a:cubicBezTo>
                    <a:pt x="35" y="165"/>
                    <a:pt x="31" y="165"/>
                    <a:pt x="27" y="165"/>
                  </a:cubicBezTo>
                  <a:cubicBezTo>
                    <a:pt x="25" y="165"/>
                    <a:pt x="23" y="165"/>
                    <a:pt x="21" y="165"/>
                  </a:cubicBezTo>
                  <a:cubicBezTo>
                    <a:pt x="19" y="166"/>
                    <a:pt x="18" y="166"/>
                    <a:pt x="16" y="166"/>
                  </a:cubicBezTo>
                  <a:cubicBezTo>
                    <a:pt x="10" y="166"/>
                    <a:pt x="6" y="166"/>
                    <a:pt x="6" y="166"/>
                  </a:cubicBezTo>
                  <a:cubicBezTo>
                    <a:pt x="6" y="166"/>
                    <a:pt x="5" y="168"/>
                    <a:pt x="5" y="170"/>
                  </a:cubicBezTo>
                  <a:cubicBezTo>
                    <a:pt x="4" y="171"/>
                    <a:pt x="4" y="171"/>
                    <a:pt x="4" y="172"/>
                  </a:cubicBezTo>
                  <a:cubicBezTo>
                    <a:pt x="4" y="173"/>
                    <a:pt x="4" y="173"/>
                    <a:pt x="4" y="174"/>
                  </a:cubicBezTo>
                  <a:cubicBezTo>
                    <a:pt x="3" y="175"/>
                    <a:pt x="3" y="177"/>
                    <a:pt x="3" y="178"/>
                  </a:cubicBezTo>
                  <a:cubicBezTo>
                    <a:pt x="2" y="180"/>
                    <a:pt x="2" y="181"/>
                    <a:pt x="2" y="183"/>
                  </a:cubicBezTo>
                  <a:cubicBezTo>
                    <a:pt x="1" y="184"/>
                    <a:pt x="1" y="185"/>
                    <a:pt x="1" y="187"/>
                  </a:cubicBez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4" y="192"/>
                    <a:pt x="9" y="195"/>
                  </a:cubicBezTo>
                  <a:cubicBezTo>
                    <a:pt x="15" y="198"/>
                    <a:pt x="22" y="202"/>
                    <a:pt x="30" y="206"/>
                  </a:cubicBezTo>
                  <a:cubicBezTo>
                    <a:pt x="33" y="207"/>
                    <a:pt x="36" y="209"/>
                    <a:pt x="39" y="210"/>
                  </a:cubicBezTo>
                  <a:cubicBezTo>
                    <a:pt x="39" y="212"/>
                    <a:pt x="39" y="214"/>
                    <a:pt x="39" y="216"/>
                  </a:cubicBezTo>
                  <a:cubicBezTo>
                    <a:pt x="38" y="220"/>
                    <a:pt x="38" y="223"/>
                    <a:pt x="38" y="226"/>
                  </a:cubicBezTo>
                  <a:cubicBezTo>
                    <a:pt x="38" y="228"/>
                    <a:pt x="38" y="229"/>
                    <a:pt x="38" y="229"/>
                  </a:cubicBezTo>
                  <a:cubicBezTo>
                    <a:pt x="38" y="229"/>
                    <a:pt x="38" y="231"/>
                    <a:pt x="38" y="233"/>
                  </a:cubicBezTo>
                  <a:cubicBezTo>
                    <a:pt x="38" y="235"/>
                    <a:pt x="38" y="239"/>
                    <a:pt x="39" y="243"/>
                  </a:cubicBezTo>
                  <a:cubicBezTo>
                    <a:pt x="39" y="245"/>
                    <a:pt x="39" y="247"/>
                    <a:pt x="39" y="249"/>
                  </a:cubicBezTo>
                  <a:cubicBezTo>
                    <a:pt x="36" y="250"/>
                    <a:pt x="33" y="252"/>
                    <a:pt x="30" y="253"/>
                  </a:cubicBezTo>
                  <a:cubicBezTo>
                    <a:pt x="22" y="257"/>
                    <a:pt x="15" y="260"/>
                    <a:pt x="9" y="263"/>
                  </a:cubicBezTo>
                  <a:cubicBezTo>
                    <a:pt x="4" y="266"/>
                    <a:pt x="0" y="268"/>
                    <a:pt x="0" y="268"/>
                  </a:cubicBezTo>
                  <a:cubicBezTo>
                    <a:pt x="0" y="268"/>
                    <a:pt x="0" y="270"/>
                    <a:pt x="1" y="272"/>
                  </a:cubicBezTo>
                  <a:cubicBezTo>
                    <a:pt x="1" y="273"/>
                    <a:pt x="1" y="275"/>
                    <a:pt x="2" y="276"/>
                  </a:cubicBezTo>
                  <a:cubicBezTo>
                    <a:pt x="2" y="277"/>
                    <a:pt x="2" y="279"/>
                    <a:pt x="3" y="280"/>
                  </a:cubicBezTo>
                  <a:cubicBezTo>
                    <a:pt x="3" y="282"/>
                    <a:pt x="3" y="283"/>
                    <a:pt x="4" y="285"/>
                  </a:cubicBezTo>
                  <a:cubicBezTo>
                    <a:pt x="4" y="286"/>
                    <a:pt x="4" y="286"/>
                    <a:pt x="4" y="287"/>
                  </a:cubicBezTo>
                  <a:cubicBezTo>
                    <a:pt x="4" y="287"/>
                    <a:pt x="4" y="288"/>
                    <a:pt x="5" y="289"/>
                  </a:cubicBezTo>
                  <a:cubicBezTo>
                    <a:pt x="5" y="291"/>
                    <a:pt x="6" y="292"/>
                    <a:pt x="6" y="292"/>
                  </a:cubicBezTo>
                  <a:cubicBezTo>
                    <a:pt x="6" y="292"/>
                    <a:pt x="10" y="293"/>
                    <a:pt x="16" y="293"/>
                  </a:cubicBezTo>
                  <a:cubicBezTo>
                    <a:pt x="18" y="293"/>
                    <a:pt x="19" y="293"/>
                    <a:pt x="21" y="293"/>
                  </a:cubicBezTo>
                  <a:cubicBezTo>
                    <a:pt x="23" y="293"/>
                    <a:pt x="25" y="293"/>
                    <a:pt x="27" y="293"/>
                  </a:cubicBezTo>
                  <a:cubicBezTo>
                    <a:pt x="31" y="293"/>
                    <a:pt x="35" y="294"/>
                    <a:pt x="39" y="293"/>
                  </a:cubicBezTo>
                  <a:cubicBezTo>
                    <a:pt x="42" y="293"/>
                    <a:pt x="46" y="293"/>
                    <a:pt x="49" y="293"/>
                  </a:cubicBezTo>
                  <a:cubicBezTo>
                    <a:pt x="50" y="295"/>
                    <a:pt x="51" y="297"/>
                    <a:pt x="51" y="299"/>
                  </a:cubicBezTo>
                  <a:cubicBezTo>
                    <a:pt x="53" y="303"/>
                    <a:pt x="54" y="306"/>
                    <a:pt x="55" y="308"/>
                  </a:cubicBezTo>
                  <a:cubicBezTo>
                    <a:pt x="56" y="310"/>
                    <a:pt x="57" y="311"/>
                    <a:pt x="57" y="311"/>
                  </a:cubicBezTo>
                  <a:cubicBezTo>
                    <a:pt x="57" y="311"/>
                    <a:pt x="57" y="312"/>
                    <a:pt x="58" y="314"/>
                  </a:cubicBezTo>
                  <a:cubicBezTo>
                    <a:pt x="59" y="316"/>
                    <a:pt x="61" y="319"/>
                    <a:pt x="63" y="323"/>
                  </a:cubicBezTo>
                  <a:cubicBezTo>
                    <a:pt x="63" y="324"/>
                    <a:pt x="64" y="325"/>
                    <a:pt x="64" y="325"/>
                  </a:cubicBezTo>
                  <a:cubicBezTo>
                    <a:pt x="65" y="326"/>
                    <a:pt x="65" y="327"/>
                    <a:pt x="66" y="328"/>
                  </a:cubicBezTo>
                  <a:cubicBezTo>
                    <a:pt x="64" y="331"/>
                    <a:pt x="62" y="333"/>
                    <a:pt x="59" y="336"/>
                  </a:cubicBezTo>
                  <a:cubicBezTo>
                    <a:pt x="54" y="342"/>
                    <a:pt x="49" y="349"/>
                    <a:pt x="46" y="354"/>
                  </a:cubicBezTo>
                  <a:cubicBezTo>
                    <a:pt x="42" y="359"/>
                    <a:pt x="40" y="363"/>
                    <a:pt x="40" y="363"/>
                  </a:cubicBezTo>
                  <a:cubicBezTo>
                    <a:pt x="40" y="363"/>
                    <a:pt x="40" y="364"/>
                    <a:pt x="42" y="366"/>
                  </a:cubicBezTo>
                  <a:cubicBezTo>
                    <a:pt x="43" y="368"/>
                    <a:pt x="45" y="370"/>
                    <a:pt x="47" y="373"/>
                  </a:cubicBezTo>
                  <a:cubicBezTo>
                    <a:pt x="48" y="374"/>
                    <a:pt x="49" y="375"/>
                    <a:pt x="50" y="376"/>
                  </a:cubicBezTo>
                  <a:cubicBezTo>
                    <a:pt x="51" y="377"/>
                    <a:pt x="52" y="378"/>
                    <a:pt x="52" y="379"/>
                  </a:cubicBezTo>
                  <a:cubicBezTo>
                    <a:pt x="54" y="381"/>
                    <a:pt x="55" y="382"/>
                    <a:pt x="55" y="382"/>
                  </a:cubicBezTo>
                  <a:cubicBezTo>
                    <a:pt x="55" y="382"/>
                    <a:pt x="56" y="382"/>
                    <a:pt x="57" y="381"/>
                  </a:cubicBezTo>
                  <a:cubicBezTo>
                    <a:pt x="59" y="380"/>
                    <a:pt x="62" y="379"/>
                    <a:pt x="64" y="378"/>
                  </a:cubicBezTo>
                  <a:cubicBezTo>
                    <a:pt x="70" y="376"/>
                    <a:pt x="78" y="372"/>
                    <a:pt x="85" y="369"/>
                  </a:cubicBezTo>
                  <a:cubicBezTo>
                    <a:pt x="88" y="367"/>
                    <a:pt x="91" y="365"/>
                    <a:pt x="94" y="364"/>
                  </a:cubicBezTo>
                  <a:cubicBezTo>
                    <a:pt x="96" y="365"/>
                    <a:pt x="98" y="367"/>
                    <a:pt x="99" y="368"/>
                  </a:cubicBezTo>
                  <a:cubicBezTo>
                    <a:pt x="102" y="371"/>
                    <a:pt x="104" y="373"/>
                    <a:pt x="106" y="374"/>
                  </a:cubicBezTo>
                  <a:cubicBezTo>
                    <a:pt x="107" y="375"/>
                    <a:pt x="108" y="376"/>
                    <a:pt x="108" y="376"/>
                  </a:cubicBezTo>
                  <a:cubicBezTo>
                    <a:pt x="109" y="376"/>
                    <a:pt x="109" y="377"/>
                    <a:pt x="109" y="377"/>
                  </a:cubicBezTo>
                  <a:cubicBezTo>
                    <a:pt x="109" y="377"/>
                    <a:pt x="110" y="377"/>
                    <a:pt x="112" y="379"/>
                  </a:cubicBezTo>
                  <a:cubicBezTo>
                    <a:pt x="114" y="380"/>
                    <a:pt x="116" y="382"/>
                    <a:pt x="120" y="385"/>
                  </a:cubicBezTo>
                  <a:cubicBezTo>
                    <a:pt x="121" y="386"/>
                    <a:pt x="123" y="387"/>
                    <a:pt x="125" y="388"/>
                  </a:cubicBezTo>
                  <a:cubicBezTo>
                    <a:pt x="124" y="391"/>
                    <a:pt x="123" y="395"/>
                    <a:pt x="122" y="398"/>
                  </a:cubicBezTo>
                  <a:cubicBezTo>
                    <a:pt x="121" y="402"/>
                    <a:pt x="120" y="406"/>
                    <a:pt x="120" y="410"/>
                  </a:cubicBezTo>
                  <a:cubicBezTo>
                    <a:pt x="119" y="414"/>
                    <a:pt x="118" y="417"/>
                    <a:pt x="118" y="420"/>
                  </a:cubicBezTo>
                  <a:cubicBezTo>
                    <a:pt x="116" y="427"/>
                    <a:pt x="116" y="431"/>
                    <a:pt x="116" y="431"/>
                  </a:cubicBezTo>
                  <a:cubicBezTo>
                    <a:pt x="116" y="431"/>
                    <a:pt x="116" y="431"/>
                    <a:pt x="117" y="431"/>
                  </a:cubicBezTo>
                  <a:cubicBezTo>
                    <a:pt x="117" y="432"/>
                    <a:pt x="118" y="432"/>
                    <a:pt x="119" y="432"/>
                  </a:cubicBezTo>
                  <a:cubicBezTo>
                    <a:pt x="121" y="434"/>
                    <a:pt x="124" y="435"/>
                    <a:pt x="127" y="436"/>
                  </a:cubicBezTo>
                  <a:cubicBezTo>
                    <a:pt x="130" y="438"/>
                    <a:pt x="132" y="439"/>
                    <a:pt x="134" y="440"/>
                  </a:cubicBezTo>
                  <a:cubicBezTo>
                    <a:pt x="135" y="440"/>
                    <a:pt x="136" y="441"/>
                    <a:pt x="137" y="441"/>
                  </a:cubicBezTo>
                  <a:cubicBezTo>
                    <a:pt x="138" y="441"/>
                    <a:pt x="138" y="441"/>
                    <a:pt x="138" y="441"/>
                  </a:cubicBezTo>
                  <a:cubicBezTo>
                    <a:pt x="138" y="441"/>
                    <a:pt x="141" y="438"/>
                    <a:pt x="145" y="434"/>
                  </a:cubicBezTo>
                  <a:cubicBezTo>
                    <a:pt x="147" y="431"/>
                    <a:pt x="149" y="428"/>
                    <a:pt x="152" y="426"/>
                  </a:cubicBezTo>
                  <a:cubicBezTo>
                    <a:pt x="154" y="423"/>
                    <a:pt x="157" y="419"/>
                    <a:pt x="160" y="416"/>
                  </a:cubicBezTo>
                  <a:cubicBezTo>
                    <a:pt x="162" y="413"/>
                    <a:pt x="164" y="410"/>
                    <a:pt x="166" y="408"/>
                  </a:cubicBezTo>
                  <a:cubicBezTo>
                    <a:pt x="168" y="408"/>
                    <a:pt x="170" y="409"/>
                    <a:pt x="172" y="410"/>
                  </a:cubicBezTo>
                  <a:cubicBezTo>
                    <a:pt x="174" y="410"/>
                    <a:pt x="175" y="411"/>
                    <a:pt x="177" y="411"/>
                  </a:cubicBezTo>
                  <a:cubicBezTo>
                    <a:pt x="178" y="411"/>
                    <a:pt x="178" y="412"/>
                    <a:pt x="179" y="412"/>
                  </a:cubicBezTo>
                  <a:cubicBezTo>
                    <a:pt x="180" y="412"/>
                    <a:pt x="180" y="412"/>
                    <a:pt x="181" y="412"/>
                  </a:cubicBezTo>
                  <a:cubicBezTo>
                    <a:pt x="183" y="413"/>
                    <a:pt x="185" y="413"/>
                    <a:pt x="185" y="413"/>
                  </a:cubicBezTo>
                  <a:cubicBezTo>
                    <a:pt x="185" y="413"/>
                    <a:pt x="186" y="413"/>
                    <a:pt x="188" y="414"/>
                  </a:cubicBezTo>
                  <a:cubicBezTo>
                    <a:pt x="190" y="414"/>
                    <a:pt x="194" y="415"/>
                    <a:pt x="197" y="416"/>
                  </a:cubicBezTo>
                  <a:cubicBezTo>
                    <a:pt x="199" y="416"/>
                    <a:pt x="202" y="416"/>
                    <a:pt x="204" y="416"/>
                  </a:cubicBezTo>
                  <a:cubicBezTo>
                    <a:pt x="204" y="420"/>
                    <a:pt x="205" y="423"/>
                    <a:pt x="206" y="427"/>
                  </a:cubicBezTo>
                  <a:cubicBezTo>
                    <a:pt x="207" y="435"/>
                    <a:pt x="210" y="443"/>
                    <a:pt x="211" y="449"/>
                  </a:cubicBezTo>
                  <a:cubicBezTo>
                    <a:pt x="213" y="455"/>
                    <a:pt x="214" y="459"/>
                    <a:pt x="214" y="459"/>
                  </a:cubicBezTo>
                  <a:cubicBezTo>
                    <a:pt x="214" y="459"/>
                    <a:pt x="215" y="459"/>
                    <a:pt x="215" y="459"/>
                  </a:cubicBezTo>
                  <a:cubicBezTo>
                    <a:pt x="216" y="459"/>
                    <a:pt x="217" y="459"/>
                    <a:pt x="218" y="459"/>
                  </a:cubicBezTo>
                  <a:cubicBezTo>
                    <a:pt x="220" y="459"/>
                    <a:pt x="223" y="459"/>
                    <a:pt x="226" y="459"/>
                  </a:cubicBezTo>
                  <a:cubicBezTo>
                    <a:pt x="229" y="459"/>
                    <a:pt x="233" y="459"/>
                    <a:pt x="235" y="459"/>
                  </a:cubicBezTo>
                  <a:cubicBezTo>
                    <a:pt x="236" y="459"/>
                    <a:pt x="237" y="459"/>
                    <a:pt x="238" y="459"/>
                  </a:cubicBezTo>
                  <a:cubicBezTo>
                    <a:pt x="238" y="459"/>
                    <a:pt x="239" y="459"/>
                    <a:pt x="239" y="459"/>
                  </a:cubicBezTo>
                  <a:cubicBezTo>
                    <a:pt x="239" y="459"/>
                    <a:pt x="240" y="455"/>
                    <a:pt x="242" y="449"/>
                  </a:cubicBezTo>
                  <a:cubicBezTo>
                    <a:pt x="243" y="443"/>
                    <a:pt x="245" y="435"/>
                    <a:pt x="247" y="427"/>
                  </a:cubicBezTo>
                  <a:cubicBezTo>
                    <a:pt x="248" y="423"/>
                    <a:pt x="249" y="420"/>
                    <a:pt x="249" y="416"/>
                  </a:cubicBezTo>
                  <a:cubicBezTo>
                    <a:pt x="251" y="416"/>
                    <a:pt x="253" y="416"/>
                    <a:pt x="255" y="416"/>
                  </a:cubicBezTo>
                  <a:cubicBezTo>
                    <a:pt x="259" y="415"/>
                    <a:pt x="263" y="414"/>
                    <a:pt x="265" y="414"/>
                  </a:cubicBezTo>
                  <a:cubicBezTo>
                    <a:pt x="267" y="413"/>
                    <a:pt x="268" y="413"/>
                    <a:pt x="268" y="413"/>
                  </a:cubicBezTo>
                  <a:cubicBezTo>
                    <a:pt x="268" y="413"/>
                    <a:pt x="270" y="413"/>
                    <a:pt x="272" y="412"/>
                  </a:cubicBezTo>
                  <a:cubicBezTo>
                    <a:pt x="272" y="412"/>
                    <a:pt x="273" y="412"/>
                    <a:pt x="274" y="412"/>
                  </a:cubicBezTo>
                  <a:cubicBezTo>
                    <a:pt x="274" y="412"/>
                    <a:pt x="275" y="411"/>
                    <a:pt x="276" y="411"/>
                  </a:cubicBezTo>
                  <a:cubicBezTo>
                    <a:pt x="277" y="411"/>
                    <a:pt x="279" y="410"/>
                    <a:pt x="281" y="410"/>
                  </a:cubicBezTo>
                  <a:cubicBezTo>
                    <a:pt x="283" y="409"/>
                    <a:pt x="285" y="408"/>
                    <a:pt x="287" y="408"/>
                  </a:cubicBezTo>
                  <a:cubicBezTo>
                    <a:pt x="289" y="410"/>
                    <a:pt x="291" y="413"/>
                    <a:pt x="293" y="416"/>
                  </a:cubicBezTo>
                  <a:cubicBezTo>
                    <a:pt x="296" y="419"/>
                    <a:pt x="298" y="423"/>
                    <a:pt x="301" y="426"/>
                  </a:cubicBezTo>
                  <a:cubicBezTo>
                    <a:pt x="303" y="428"/>
                    <a:pt x="306" y="431"/>
                    <a:pt x="308" y="434"/>
                  </a:cubicBezTo>
                  <a:cubicBezTo>
                    <a:pt x="312" y="438"/>
                    <a:pt x="315" y="441"/>
                    <a:pt x="315" y="441"/>
                  </a:cubicBezTo>
                  <a:cubicBezTo>
                    <a:pt x="315" y="441"/>
                    <a:pt x="315" y="441"/>
                    <a:pt x="316" y="441"/>
                  </a:cubicBezTo>
                  <a:cubicBezTo>
                    <a:pt x="317" y="441"/>
                    <a:pt x="317" y="440"/>
                    <a:pt x="318" y="440"/>
                  </a:cubicBezTo>
                  <a:cubicBezTo>
                    <a:pt x="321" y="439"/>
                    <a:pt x="323" y="438"/>
                    <a:pt x="326" y="436"/>
                  </a:cubicBezTo>
                  <a:cubicBezTo>
                    <a:pt x="329" y="435"/>
                    <a:pt x="332" y="434"/>
                    <a:pt x="334" y="432"/>
                  </a:cubicBezTo>
                  <a:cubicBezTo>
                    <a:pt x="335" y="432"/>
                    <a:pt x="335" y="432"/>
                    <a:pt x="336" y="431"/>
                  </a:cubicBezTo>
                  <a:cubicBezTo>
                    <a:pt x="337" y="431"/>
                    <a:pt x="337" y="431"/>
                    <a:pt x="337" y="431"/>
                  </a:cubicBezTo>
                  <a:cubicBezTo>
                    <a:pt x="337" y="431"/>
                    <a:pt x="336" y="427"/>
                    <a:pt x="335" y="420"/>
                  </a:cubicBezTo>
                  <a:cubicBezTo>
                    <a:pt x="335" y="417"/>
                    <a:pt x="334" y="414"/>
                    <a:pt x="333" y="410"/>
                  </a:cubicBezTo>
                  <a:cubicBezTo>
                    <a:pt x="333" y="406"/>
                    <a:pt x="332" y="402"/>
                    <a:pt x="331" y="398"/>
                  </a:cubicBezTo>
                  <a:cubicBezTo>
                    <a:pt x="330" y="395"/>
                    <a:pt x="329" y="391"/>
                    <a:pt x="328" y="388"/>
                  </a:cubicBezTo>
                  <a:cubicBezTo>
                    <a:pt x="330" y="387"/>
                    <a:pt x="332" y="386"/>
                    <a:pt x="333" y="385"/>
                  </a:cubicBezTo>
                  <a:cubicBezTo>
                    <a:pt x="337" y="382"/>
                    <a:pt x="339" y="380"/>
                    <a:pt x="341" y="379"/>
                  </a:cubicBezTo>
                  <a:cubicBezTo>
                    <a:pt x="343" y="377"/>
                    <a:pt x="344" y="377"/>
                    <a:pt x="344" y="377"/>
                  </a:cubicBezTo>
                  <a:cubicBezTo>
                    <a:pt x="344" y="377"/>
                    <a:pt x="344" y="376"/>
                    <a:pt x="345" y="376"/>
                  </a:cubicBezTo>
                  <a:cubicBezTo>
                    <a:pt x="345" y="376"/>
                    <a:pt x="346" y="375"/>
                    <a:pt x="347" y="374"/>
                  </a:cubicBezTo>
                  <a:cubicBezTo>
                    <a:pt x="348" y="373"/>
                    <a:pt x="351" y="371"/>
                    <a:pt x="354" y="368"/>
                  </a:cubicBezTo>
                  <a:cubicBezTo>
                    <a:pt x="355" y="367"/>
                    <a:pt x="357" y="365"/>
                    <a:pt x="359" y="364"/>
                  </a:cubicBezTo>
                  <a:cubicBezTo>
                    <a:pt x="361" y="365"/>
                    <a:pt x="365" y="367"/>
                    <a:pt x="368" y="369"/>
                  </a:cubicBezTo>
                  <a:cubicBezTo>
                    <a:pt x="375" y="372"/>
                    <a:pt x="383" y="376"/>
                    <a:pt x="388" y="378"/>
                  </a:cubicBezTo>
                  <a:cubicBezTo>
                    <a:pt x="391" y="379"/>
                    <a:pt x="394" y="380"/>
                    <a:pt x="395" y="381"/>
                  </a:cubicBezTo>
                  <a:cubicBezTo>
                    <a:pt x="397" y="382"/>
                    <a:pt x="398" y="382"/>
                    <a:pt x="398" y="382"/>
                  </a:cubicBezTo>
                  <a:cubicBezTo>
                    <a:pt x="398" y="382"/>
                    <a:pt x="399" y="381"/>
                    <a:pt x="401" y="379"/>
                  </a:cubicBezTo>
                  <a:cubicBezTo>
                    <a:pt x="401" y="378"/>
                    <a:pt x="402" y="377"/>
                    <a:pt x="403" y="376"/>
                  </a:cubicBezTo>
                  <a:cubicBezTo>
                    <a:pt x="404" y="375"/>
                    <a:pt x="405" y="374"/>
                    <a:pt x="406" y="373"/>
                  </a:cubicBezTo>
                  <a:cubicBezTo>
                    <a:pt x="408" y="370"/>
                    <a:pt x="410" y="368"/>
                    <a:pt x="411" y="366"/>
                  </a:cubicBezTo>
                  <a:cubicBezTo>
                    <a:pt x="412" y="364"/>
                    <a:pt x="413" y="363"/>
                    <a:pt x="413" y="363"/>
                  </a:cubicBezTo>
                  <a:cubicBezTo>
                    <a:pt x="413" y="363"/>
                    <a:pt x="411" y="359"/>
                    <a:pt x="407" y="354"/>
                  </a:cubicBezTo>
                  <a:cubicBezTo>
                    <a:pt x="404" y="349"/>
                    <a:pt x="399" y="342"/>
                    <a:pt x="394" y="336"/>
                  </a:cubicBezTo>
                  <a:cubicBezTo>
                    <a:pt x="391" y="333"/>
                    <a:pt x="389" y="331"/>
                    <a:pt x="387" y="328"/>
                  </a:cubicBezTo>
                  <a:cubicBezTo>
                    <a:pt x="387" y="327"/>
                    <a:pt x="388" y="326"/>
                    <a:pt x="389" y="325"/>
                  </a:cubicBezTo>
                  <a:cubicBezTo>
                    <a:pt x="389" y="325"/>
                    <a:pt x="390" y="324"/>
                    <a:pt x="390" y="323"/>
                  </a:cubicBezTo>
                  <a:cubicBezTo>
                    <a:pt x="392" y="319"/>
                    <a:pt x="394" y="316"/>
                    <a:pt x="395" y="314"/>
                  </a:cubicBezTo>
                  <a:cubicBezTo>
                    <a:pt x="396" y="312"/>
                    <a:pt x="396" y="311"/>
                    <a:pt x="396" y="311"/>
                  </a:cubicBezTo>
                  <a:cubicBezTo>
                    <a:pt x="396" y="311"/>
                    <a:pt x="397" y="310"/>
                    <a:pt x="398" y="308"/>
                  </a:cubicBezTo>
                  <a:cubicBezTo>
                    <a:pt x="399" y="306"/>
                    <a:pt x="400" y="303"/>
                    <a:pt x="402" y="299"/>
                  </a:cubicBezTo>
                  <a:cubicBezTo>
                    <a:pt x="402" y="297"/>
                    <a:pt x="403" y="295"/>
                    <a:pt x="404" y="293"/>
                  </a:cubicBezTo>
                  <a:cubicBezTo>
                    <a:pt x="407" y="293"/>
                    <a:pt x="411" y="293"/>
                    <a:pt x="414" y="293"/>
                  </a:cubicBezTo>
                  <a:cubicBezTo>
                    <a:pt x="418" y="294"/>
                    <a:pt x="422" y="293"/>
                    <a:pt x="426" y="293"/>
                  </a:cubicBezTo>
                  <a:cubicBezTo>
                    <a:pt x="428" y="293"/>
                    <a:pt x="430" y="293"/>
                    <a:pt x="432" y="293"/>
                  </a:cubicBezTo>
                  <a:cubicBezTo>
                    <a:pt x="434" y="293"/>
                    <a:pt x="435" y="293"/>
                    <a:pt x="437" y="293"/>
                  </a:cubicBezTo>
                  <a:cubicBezTo>
                    <a:pt x="443" y="293"/>
                    <a:pt x="447" y="292"/>
                    <a:pt x="447" y="292"/>
                  </a:cubicBezTo>
                  <a:cubicBezTo>
                    <a:pt x="447" y="292"/>
                    <a:pt x="448" y="291"/>
                    <a:pt x="448" y="289"/>
                  </a:cubicBezTo>
                  <a:cubicBezTo>
                    <a:pt x="448" y="288"/>
                    <a:pt x="449" y="287"/>
                    <a:pt x="449" y="287"/>
                  </a:cubicBezTo>
                  <a:cubicBezTo>
                    <a:pt x="449" y="286"/>
                    <a:pt x="449" y="286"/>
                    <a:pt x="449" y="285"/>
                  </a:cubicBezTo>
                  <a:cubicBezTo>
                    <a:pt x="450" y="283"/>
                    <a:pt x="450" y="282"/>
                    <a:pt x="450" y="280"/>
                  </a:cubicBezTo>
                  <a:cubicBezTo>
                    <a:pt x="451" y="279"/>
                    <a:pt x="451" y="277"/>
                    <a:pt x="451" y="276"/>
                  </a:cubicBezTo>
                  <a:cubicBezTo>
                    <a:pt x="452" y="275"/>
                    <a:pt x="452" y="273"/>
                    <a:pt x="452" y="272"/>
                  </a:cubicBezTo>
                  <a:cubicBezTo>
                    <a:pt x="452" y="270"/>
                    <a:pt x="453" y="268"/>
                    <a:pt x="453" y="268"/>
                  </a:cubicBezTo>
                  <a:cubicBezTo>
                    <a:pt x="453" y="268"/>
                    <a:pt x="449" y="266"/>
                    <a:pt x="444" y="263"/>
                  </a:cubicBezTo>
                  <a:cubicBezTo>
                    <a:pt x="438" y="260"/>
                    <a:pt x="431" y="257"/>
                    <a:pt x="423" y="253"/>
                  </a:cubicBezTo>
                  <a:close/>
                  <a:moveTo>
                    <a:pt x="226" y="368"/>
                  </a:moveTo>
                  <a:cubicBezTo>
                    <a:pt x="150" y="368"/>
                    <a:pt x="88" y="306"/>
                    <a:pt x="88" y="229"/>
                  </a:cubicBezTo>
                  <a:cubicBezTo>
                    <a:pt x="88" y="153"/>
                    <a:pt x="150" y="91"/>
                    <a:pt x="226" y="91"/>
                  </a:cubicBezTo>
                  <a:cubicBezTo>
                    <a:pt x="303" y="91"/>
                    <a:pt x="365" y="153"/>
                    <a:pt x="365" y="229"/>
                  </a:cubicBezTo>
                  <a:cubicBezTo>
                    <a:pt x="365" y="306"/>
                    <a:pt x="303" y="368"/>
                    <a:pt x="226" y="3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íṩḻïḍe">
              <a:extLst>
                <a:ext uri="{FF2B5EF4-FFF2-40B4-BE49-F238E27FC236}">
                  <a16:creationId xmlns:a16="http://schemas.microsoft.com/office/drawing/2014/main" xmlns="" id="{8742E167-C90B-42C3-98F0-3F4057D16862}"/>
                </a:ext>
              </a:extLst>
            </p:cNvPr>
            <p:cNvSpPr/>
            <p:nvPr/>
          </p:nvSpPr>
          <p:spPr bwMode="auto">
            <a:xfrm>
              <a:off x="5784057" y="3568699"/>
              <a:ext cx="1885951" cy="1912939"/>
            </a:xfrm>
            <a:custGeom>
              <a:avLst/>
              <a:gdLst>
                <a:gd name="T0" fmla="*/ 460 w 502"/>
                <a:gd name="T1" fmla="*/ 254 h 509"/>
                <a:gd name="T2" fmla="*/ 492 w 502"/>
                <a:gd name="T3" fmla="*/ 217 h 509"/>
                <a:gd name="T4" fmla="*/ 498 w 502"/>
                <a:gd name="T5" fmla="*/ 193 h 509"/>
                <a:gd name="T6" fmla="*/ 479 w 502"/>
                <a:gd name="T7" fmla="*/ 183 h 509"/>
                <a:gd name="T8" fmla="*/ 441 w 502"/>
                <a:gd name="T9" fmla="*/ 167 h 509"/>
                <a:gd name="T10" fmla="*/ 429 w 502"/>
                <a:gd name="T11" fmla="*/ 145 h 509"/>
                <a:gd name="T12" fmla="*/ 450 w 502"/>
                <a:gd name="T13" fmla="*/ 95 h 509"/>
                <a:gd name="T14" fmla="*/ 431 w 502"/>
                <a:gd name="T15" fmla="*/ 89 h 509"/>
                <a:gd name="T16" fmla="*/ 382 w 502"/>
                <a:gd name="T17" fmla="*/ 92 h 509"/>
                <a:gd name="T18" fmla="*/ 367 w 502"/>
                <a:gd name="T19" fmla="*/ 67 h 509"/>
                <a:gd name="T20" fmla="*/ 370 w 502"/>
                <a:gd name="T21" fmla="*/ 29 h 509"/>
                <a:gd name="T22" fmla="*/ 341 w 502"/>
                <a:gd name="T23" fmla="*/ 28 h 509"/>
                <a:gd name="T24" fmla="*/ 306 w 502"/>
                <a:gd name="T25" fmla="*/ 53 h 509"/>
                <a:gd name="T26" fmla="*/ 283 w 502"/>
                <a:gd name="T27" fmla="*/ 48 h 509"/>
                <a:gd name="T28" fmla="*/ 263 w 502"/>
                <a:gd name="T29" fmla="*/ 0 h 509"/>
                <a:gd name="T30" fmla="*/ 238 w 502"/>
                <a:gd name="T31" fmla="*/ 0 h 509"/>
                <a:gd name="T32" fmla="*/ 209 w 502"/>
                <a:gd name="T33" fmla="*/ 50 h 509"/>
                <a:gd name="T34" fmla="*/ 191 w 502"/>
                <a:gd name="T35" fmla="*/ 54 h 509"/>
                <a:gd name="T36" fmla="*/ 153 w 502"/>
                <a:gd name="T37" fmla="*/ 19 h 509"/>
                <a:gd name="T38" fmla="*/ 130 w 502"/>
                <a:gd name="T39" fmla="*/ 31 h 509"/>
                <a:gd name="T40" fmla="*/ 139 w 502"/>
                <a:gd name="T41" fmla="*/ 78 h 509"/>
                <a:gd name="T42" fmla="*/ 118 w 502"/>
                <a:gd name="T43" fmla="*/ 93 h 509"/>
                <a:gd name="T44" fmla="*/ 64 w 502"/>
                <a:gd name="T45" fmla="*/ 86 h 509"/>
                <a:gd name="T46" fmla="*/ 47 w 502"/>
                <a:gd name="T47" fmla="*/ 103 h 509"/>
                <a:gd name="T48" fmla="*/ 72 w 502"/>
                <a:gd name="T49" fmla="*/ 148 h 509"/>
                <a:gd name="T50" fmla="*/ 57 w 502"/>
                <a:gd name="T51" fmla="*/ 177 h 509"/>
                <a:gd name="T52" fmla="*/ 18 w 502"/>
                <a:gd name="T53" fmla="*/ 184 h 509"/>
                <a:gd name="T54" fmla="*/ 3 w 502"/>
                <a:gd name="T55" fmla="*/ 198 h 509"/>
                <a:gd name="T56" fmla="*/ 33 w 502"/>
                <a:gd name="T57" fmla="*/ 228 h 509"/>
                <a:gd name="T58" fmla="*/ 42 w 502"/>
                <a:gd name="T59" fmla="*/ 258 h 509"/>
                <a:gd name="T60" fmla="*/ 0 w 502"/>
                <a:gd name="T61" fmla="*/ 297 h 509"/>
                <a:gd name="T62" fmla="*/ 5 w 502"/>
                <a:gd name="T63" fmla="*/ 318 h 509"/>
                <a:gd name="T64" fmla="*/ 30 w 502"/>
                <a:gd name="T65" fmla="*/ 325 h 509"/>
                <a:gd name="T66" fmla="*/ 63 w 502"/>
                <a:gd name="T67" fmla="*/ 345 h 509"/>
                <a:gd name="T68" fmla="*/ 66 w 502"/>
                <a:gd name="T69" fmla="*/ 372 h 509"/>
                <a:gd name="T70" fmla="*/ 55 w 502"/>
                <a:gd name="T71" fmla="*/ 417 h 509"/>
                <a:gd name="T72" fmla="*/ 95 w 502"/>
                <a:gd name="T73" fmla="*/ 408 h 509"/>
                <a:gd name="T74" fmla="*/ 121 w 502"/>
                <a:gd name="T75" fmla="*/ 417 h 509"/>
                <a:gd name="T76" fmla="*/ 133 w 502"/>
                <a:gd name="T77" fmla="*/ 454 h 509"/>
                <a:gd name="T78" fmla="*/ 141 w 502"/>
                <a:gd name="T79" fmla="*/ 483 h 509"/>
                <a:gd name="T80" fmla="*/ 169 w 502"/>
                <a:gd name="T81" fmla="*/ 471 h 509"/>
                <a:gd name="T82" fmla="*/ 199 w 502"/>
                <a:gd name="T83" fmla="*/ 456 h 509"/>
                <a:gd name="T84" fmla="*/ 226 w 502"/>
                <a:gd name="T85" fmla="*/ 461 h 509"/>
                <a:gd name="T86" fmla="*/ 242 w 502"/>
                <a:gd name="T87" fmla="*/ 508 h 509"/>
                <a:gd name="T88" fmla="*/ 268 w 502"/>
                <a:gd name="T89" fmla="*/ 497 h 509"/>
                <a:gd name="T90" fmla="*/ 298 w 502"/>
                <a:gd name="T91" fmla="*/ 458 h 509"/>
                <a:gd name="T92" fmla="*/ 318 w 502"/>
                <a:gd name="T93" fmla="*/ 452 h 509"/>
                <a:gd name="T94" fmla="*/ 350 w 502"/>
                <a:gd name="T95" fmla="*/ 489 h 509"/>
                <a:gd name="T96" fmla="*/ 374 w 502"/>
                <a:gd name="T97" fmla="*/ 477 h 509"/>
                <a:gd name="T98" fmla="*/ 370 w 502"/>
                <a:gd name="T99" fmla="*/ 426 h 509"/>
                <a:gd name="T100" fmla="*/ 392 w 502"/>
                <a:gd name="T101" fmla="*/ 408 h 509"/>
                <a:gd name="T102" fmla="*/ 441 w 502"/>
                <a:gd name="T103" fmla="*/ 423 h 509"/>
                <a:gd name="T104" fmla="*/ 458 w 502"/>
                <a:gd name="T105" fmla="*/ 402 h 509"/>
                <a:gd name="T106" fmla="*/ 432 w 502"/>
                <a:gd name="T107" fmla="*/ 358 h 509"/>
                <a:gd name="T108" fmla="*/ 448 w 502"/>
                <a:gd name="T109" fmla="*/ 325 h 509"/>
                <a:gd name="T110" fmla="*/ 496 w 502"/>
                <a:gd name="T111" fmla="*/ 324 h 509"/>
                <a:gd name="T112" fmla="*/ 500 w 502"/>
                <a:gd name="T113" fmla="*/ 306 h 509"/>
                <a:gd name="T114" fmla="*/ 251 w 502"/>
                <a:gd name="T115" fmla="*/ 4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509">
                  <a:moveTo>
                    <a:pt x="469" y="280"/>
                  </a:moveTo>
                  <a:cubicBezTo>
                    <a:pt x="466" y="279"/>
                    <a:pt x="462" y="277"/>
                    <a:pt x="459" y="276"/>
                  </a:cubicBezTo>
                  <a:cubicBezTo>
                    <a:pt x="459" y="273"/>
                    <a:pt x="459" y="271"/>
                    <a:pt x="459" y="269"/>
                  </a:cubicBezTo>
                  <a:cubicBezTo>
                    <a:pt x="460" y="264"/>
                    <a:pt x="460" y="261"/>
                    <a:pt x="460" y="258"/>
                  </a:cubicBezTo>
                  <a:cubicBezTo>
                    <a:pt x="460" y="256"/>
                    <a:pt x="460" y="254"/>
                    <a:pt x="460" y="254"/>
                  </a:cubicBezTo>
                  <a:cubicBezTo>
                    <a:pt x="460" y="254"/>
                    <a:pt x="460" y="253"/>
                    <a:pt x="460" y="250"/>
                  </a:cubicBezTo>
                  <a:cubicBezTo>
                    <a:pt x="460" y="248"/>
                    <a:pt x="460" y="244"/>
                    <a:pt x="459" y="239"/>
                  </a:cubicBezTo>
                  <a:cubicBezTo>
                    <a:pt x="459" y="237"/>
                    <a:pt x="459" y="235"/>
                    <a:pt x="459" y="233"/>
                  </a:cubicBezTo>
                  <a:cubicBezTo>
                    <a:pt x="462" y="231"/>
                    <a:pt x="466" y="230"/>
                    <a:pt x="469" y="228"/>
                  </a:cubicBezTo>
                  <a:cubicBezTo>
                    <a:pt x="477" y="224"/>
                    <a:pt x="486" y="220"/>
                    <a:pt x="492" y="217"/>
                  </a:cubicBezTo>
                  <a:cubicBezTo>
                    <a:pt x="498" y="213"/>
                    <a:pt x="502" y="211"/>
                    <a:pt x="502" y="211"/>
                  </a:cubicBezTo>
                  <a:cubicBezTo>
                    <a:pt x="502" y="211"/>
                    <a:pt x="502" y="209"/>
                    <a:pt x="501" y="207"/>
                  </a:cubicBezTo>
                  <a:cubicBezTo>
                    <a:pt x="501" y="205"/>
                    <a:pt x="501" y="204"/>
                    <a:pt x="500" y="202"/>
                  </a:cubicBezTo>
                  <a:cubicBezTo>
                    <a:pt x="500" y="201"/>
                    <a:pt x="500" y="199"/>
                    <a:pt x="499" y="198"/>
                  </a:cubicBezTo>
                  <a:cubicBezTo>
                    <a:pt x="499" y="196"/>
                    <a:pt x="498" y="194"/>
                    <a:pt x="498" y="193"/>
                  </a:cubicBezTo>
                  <a:cubicBezTo>
                    <a:pt x="498" y="192"/>
                    <a:pt x="498" y="191"/>
                    <a:pt x="498" y="190"/>
                  </a:cubicBezTo>
                  <a:cubicBezTo>
                    <a:pt x="497" y="190"/>
                    <a:pt x="497" y="189"/>
                    <a:pt x="497" y="188"/>
                  </a:cubicBezTo>
                  <a:cubicBezTo>
                    <a:pt x="496" y="186"/>
                    <a:pt x="496" y="184"/>
                    <a:pt x="496" y="184"/>
                  </a:cubicBezTo>
                  <a:cubicBezTo>
                    <a:pt x="496" y="184"/>
                    <a:pt x="491" y="184"/>
                    <a:pt x="484" y="184"/>
                  </a:cubicBezTo>
                  <a:cubicBezTo>
                    <a:pt x="483" y="184"/>
                    <a:pt x="481" y="183"/>
                    <a:pt x="479" y="183"/>
                  </a:cubicBezTo>
                  <a:cubicBezTo>
                    <a:pt x="477" y="183"/>
                    <a:pt x="475" y="183"/>
                    <a:pt x="473" y="183"/>
                  </a:cubicBezTo>
                  <a:cubicBezTo>
                    <a:pt x="468" y="183"/>
                    <a:pt x="464" y="183"/>
                    <a:pt x="459" y="183"/>
                  </a:cubicBezTo>
                  <a:cubicBezTo>
                    <a:pt x="455" y="183"/>
                    <a:pt x="451" y="183"/>
                    <a:pt x="448" y="183"/>
                  </a:cubicBezTo>
                  <a:cubicBezTo>
                    <a:pt x="447" y="181"/>
                    <a:pt x="446" y="179"/>
                    <a:pt x="445" y="177"/>
                  </a:cubicBezTo>
                  <a:cubicBezTo>
                    <a:pt x="444" y="173"/>
                    <a:pt x="442" y="170"/>
                    <a:pt x="441" y="167"/>
                  </a:cubicBezTo>
                  <a:cubicBezTo>
                    <a:pt x="440" y="165"/>
                    <a:pt x="439" y="164"/>
                    <a:pt x="439" y="164"/>
                  </a:cubicBezTo>
                  <a:cubicBezTo>
                    <a:pt x="439" y="164"/>
                    <a:pt x="439" y="162"/>
                    <a:pt x="437" y="160"/>
                  </a:cubicBezTo>
                  <a:cubicBezTo>
                    <a:pt x="436" y="158"/>
                    <a:pt x="435" y="154"/>
                    <a:pt x="432" y="151"/>
                  </a:cubicBezTo>
                  <a:cubicBezTo>
                    <a:pt x="432" y="150"/>
                    <a:pt x="431" y="149"/>
                    <a:pt x="431" y="148"/>
                  </a:cubicBezTo>
                  <a:cubicBezTo>
                    <a:pt x="430" y="147"/>
                    <a:pt x="430" y="146"/>
                    <a:pt x="429" y="145"/>
                  </a:cubicBezTo>
                  <a:cubicBezTo>
                    <a:pt x="431" y="142"/>
                    <a:pt x="434" y="139"/>
                    <a:pt x="436" y="136"/>
                  </a:cubicBezTo>
                  <a:cubicBezTo>
                    <a:pt x="442" y="129"/>
                    <a:pt x="448" y="121"/>
                    <a:pt x="452" y="116"/>
                  </a:cubicBezTo>
                  <a:cubicBezTo>
                    <a:pt x="456" y="110"/>
                    <a:pt x="458" y="106"/>
                    <a:pt x="458" y="106"/>
                  </a:cubicBezTo>
                  <a:cubicBezTo>
                    <a:pt x="458" y="106"/>
                    <a:pt x="457" y="105"/>
                    <a:pt x="456" y="103"/>
                  </a:cubicBezTo>
                  <a:cubicBezTo>
                    <a:pt x="454" y="101"/>
                    <a:pt x="452" y="98"/>
                    <a:pt x="450" y="95"/>
                  </a:cubicBezTo>
                  <a:cubicBezTo>
                    <a:pt x="449" y="94"/>
                    <a:pt x="448" y="93"/>
                    <a:pt x="447" y="92"/>
                  </a:cubicBezTo>
                  <a:cubicBezTo>
                    <a:pt x="446" y="90"/>
                    <a:pt x="445" y="89"/>
                    <a:pt x="444" y="88"/>
                  </a:cubicBezTo>
                  <a:cubicBezTo>
                    <a:pt x="442" y="86"/>
                    <a:pt x="441" y="85"/>
                    <a:pt x="441" y="85"/>
                  </a:cubicBezTo>
                  <a:cubicBezTo>
                    <a:pt x="441" y="85"/>
                    <a:pt x="440" y="86"/>
                    <a:pt x="438" y="86"/>
                  </a:cubicBezTo>
                  <a:cubicBezTo>
                    <a:pt x="436" y="87"/>
                    <a:pt x="434" y="88"/>
                    <a:pt x="431" y="89"/>
                  </a:cubicBezTo>
                  <a:cubicBezTo>
                    <a:pt x="424" y="92"/>
                    <a:pt x="416" y="96"/>
                    <a:pt x="408" y="100"/>
                  </a:cubicBezTo>
                  <a:cubicBezTo>
                    <a:pt x="404" y="102"/>
                    <a:pt x="401" y="103"/>
                    <a:pt x="397" y="105"/>
                  </a:cubicBezTo>
                  <a:cubicBezTo>
                    <a:pt x="396" y="104"/>
                    <a:pt x="394" y="102"/>
                    <a:pt x="392" y="100"/>
                  </a:cubicBezTo>
                  <a:cubicBezTo>
                    <a:pt x="389" y="97"/>
                    <a:pt x="386" y="95"/>
                    <a:pt x="384" y="93"/>
                  </a:cubicBezTo>
                  <a:cubicBezTo>
                    <a:pt x="383" y="93"/>
                    <a:pt x="383" y="92"/>
                    <a:pt x="382" y="92"/>
                  </a:cubicBezTo>
                  <a:cubicBezTo>
                    <a:pt x="382" y="91"/>
                    <a:pt x="381" y="91"/>
                    <a:pt x="381" y="91"/>
                  </a:cubicBezTo>
                  <a:cubicBezTo>
                    <a:pt x="381" y="91"/>
                    <a:pt x="380" y="90"/>
                    <a:pt x="378" y="88"/>
                  </a:cubicBezTo>
                  <a:cubicBezTo>
                    <a:pt x="376" y="87"/>
                    <a:pt x="373" y="85"/>
                    <a:pt x="370" y="82"/>
                  </a:cubicBezTo>
                  <a:cubicBezTo>
                    <a:pt x="368" y="81"/>
                    <a:pt x="366" y="80"/>
                    <a:pt x="364" y="78"/>
                  </a:cubicBezTo>
                  <a:cubicBezTo>
                    <a:pt x="365" y="75"/>
                    <a:pt x="366" y="71"/>
                    <a:pt x="367" y="67"/>
                  </a:cubicBezTo>
                  <a:cubicBezTo>
                    <a:pt x="368" y="63"/>
                    <a:pt x="369" y="58"/>
                    <a:pt x="370" y="54"/>
                  </a:cubicBezTo>
                  <a:cubicBezTo>
                    <a:pt x="370" y="50"/>
                    <a:pt x="371" y="46"/>
                    <a:pt x="372" y="43"/>
                  </a:cubicBezTo>
                  <a:cubicBezTo>
                    <a:pt x="373" y="36"/>
                    <a:pt x="374" y="31"/>
                    <a:pt x="374" y="31"/>
                  </a:cubicBezTo>
                  <a:cubicBezTo>
                    <a:pt x="374" y="31"/>
                    <a:pt x="373" y="31"/>
                    <a:pt x="373" y="31"/>
                  </a:cubicBezTo>
                  <a:cubicBezTo>
                    <a:pt x="372" y="30"/>
                    <a:pt x="371" y="30"/>
                    <a:pt x="370" y="29"/>
                  </a:cubicBezTo>
                  <a:cubicBezTo>
                    <a:pt x="368" y="28"/>
                    <a:pt x="365" y="26"/>
                    <a:pt x="362" y="25"/>
                  </a:cubicBezTo>
                  <a:cubicBezTo>
                    <a:pt x="358" y="23"/>
                    <a:pt x="355" y="22"/>
                    <a:pt x="353" y="21"/>
                  </a:cubicBezTo>
                  <a:cubicBezTo>
                    <a:pt x="352" y="20"/>
                    <a:pt x="351" y="20"/>
                    <a:pt x="350" y="20"/>
                  </a:cubicBezTo>
                  <a:cubicBezTo>
                    <a:pt x="350" y="19"/>
                    <a:pt x="349" y="19"/>
                    <a:pt x="349" y="19"/>
                  </a:cubicBezTo>
                  <a:cubicBezTo>
                    <a:pt x="349" y="19"/>
                    <a:pt x="346" y="23"/>
                    <a:pt x="341" y="28"/>
                  </a:cubicBezTo>
                  <a:cubicBezTo>
                    <a:pt x="339" y="30"/>
                    <a:pt x="336" y="34"/>
                    <a:pt x="334" y="37"/>
                  </a:cubicBezTo>
                  <a:cubicBezTo>
                    <a:pt x="331" y="40"/>
                    <a:pt x="328" y="44"/>
                    <a:pt x="325" y="47"/>
                  </a:cubicBezTo>
                  <a:cubicBezTo>
                    <a:pt x="323" y="50"/>
                    <a:pt x="321" y="53"/>
                    <a:pt x="318" y="56"/>
                  </a:cubicBezTo>
                  <a:cubicBezTo>
                    <a:pt x="316" y="56"/>
                    <a:pt x="314" y="55"/>
                    <a:pt x="312" y="54"/>
                  </a:cubicBezTo>
                  <a:cubicBezTo>
                    <a:pt x="310" y="54"/>
                    <a:pt x="308" y="53"/>
                    <a:pt x="306" y="53"/>
                  </a:cubicBezTo>
                  <a:cubicBezTo>
                    <a:pt x="305" y="52"/>
                    <a:pt x="304" y="52"/>
                    <a:pt x="304" y="52"/>
                  </a:cubicBezTo>
                  <a:cubicBezTo>
                    <a:pt x="303" y="52"/>
                    <a:pt x="302" y="52"/>
                    <a:pt x="302" y="52"/>
                  </a:cubicBezTo>
                  <a:cubicBezTo>
                    <a:pt x="299" y="51"/>
                    <a:pt x="298" y="51"/>
                    <a:pt x="298" y="51"/>
                  </a:cubicBezTo>
                  <a:cubicBezTo>
                    <a:pt x="298" y="51"/>
                    <a:pt x="296" y="50"/>
                    <a:pt x="294" y="50"/>
                  </a:cubicBezTo>
                  <a:cubicBezTo>
                    <a:pt x="291" y="49"/>
                    <a:pt x="288" y="49"/>
                    <a:pt x="283" y="48"/>
                  </a:cubicBezTo>
                  <a:cubicBezTo>
                    <a:pt x="281" y="48"/>
                    <a:pt x="279" y="47"/>
                    <a:pt x="276" y="47"/>
                  </a:cubicBezTo>
                  <a:cubicBezTo>
                    <a:pt x="276" y="43"/>
                    <a:pt x="275" y="39"/>
                    <a:pt x="274" y="36"/>
                  </a:cubicBezTo>
                  <a:cubicBezTo>
                    <a:pt x="272" y="27"/>
                    <a:pt x="270" y="18"/>
                    <a:pt x="268" y="11"/>
                  </a:cubicBezTo>
                  <a:cubicBezTo>
                    <a:pt x="266" y="4"/>
                    <a:pt x="265" y="0"/>
                    <a:pt x="265" y="0"/>
                  </a:cubicBezTo>
                  <a:cubicBezTo>
                    <a:pt x="265" y="0"/>
                    <a:pt x="264" y="0"/>
                    <a:pt x="263" y="0"/>
                  </a:cubicBezTo>
                  <a:cubicBezTo>
                    <a:pt x="263" y="0"/>
                    <a:pt x="262" y="0"/>
                    <a:pt x="260" y="0"/>
                  </a:cubicBezTo>
                  <a:cubicBezTo>
                    <a:pt x="258" y="0"/>
                    <a:pt x="255" y="0"/>
                    <a:pt x="251" y="0"/>
                  </a:cubicBezTo>
                  <a:cubicBezTo>
                    <a:pt x="248" y="0"/>
                    <a:pt x="244" y="0"/>
                    <a:pt x="242" y="0"/>
                  </a:cubicBezTo>
                  <a:cubicBezTo>
                    <a:pt x="241" y="0"/>
                    <a:pt x="240" y="0"/>
                    <a:pt x="239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36" y="4"/>
                    <a:pt x="234" y="11"/>
                  </a:cubicBezTo>
                  <a:cubicBezTo>
                    <a:pt x="232" y="18"/>
                    <a:pt x="230" y="27"/>
                    <a:pt x="228" y="36"/>
                  </a:cubicBezTo>
                  <a:cubicBezTo>
                    <a:pt x="227" y="39"/>
                    <a:pt x="227" y="43"/>
                    <a:pt x="226" y="47"/>
                  </a:cubicBezTo>
                  <a:cubicBezTo>
                    <a:pt x="224" y="47"/>
                    <a:pt x="221" y="48"/>
                    <a:pt x="219" y="48"/>
                  </a:cubicBezTo>
                  <a:cubicBezTo>
                    <a:pt x="215" y="49"/>
                    <a:pt x="211" y="49"/>
                    <a:pt x="209" y="50"/>
                  </a:cubicBezTo>
                  <a:cubicBezTo>
                    <a:pt x="206" y="50"/>
                    <a:pt x="205" y="51"/>
                    <a:pt x="205" y="51"/>
                  </a:cubicBezTo>
                  <a:cubicBezTo>
                    <a:pt x="205" y="51"/>
                    <a:pt x="203" y="51"/>
                    <a:pt x="201" y="52"/>
                  </a:cubicBezTo>
                  <a:cubicBezTo>
                    <a:pt x="200" y="52"/>
                    <a:pt x="199" y="52"/>
                    <a:pt x="199" y="52"/>
                  </a:cubicBezTo>
                  <a:cubicBezTo>
                    <a:pt x="198" y="52"/>
                    <a:pt x="197" y="52"/>
                    <a:pt x="196" y="53"/>
                  </a:cubicBezTo>
                  <a:cubicBezTo>
                    <a:pt x="195" y="53"/>
                    <a:pt x="193" y="54"/>
                    <a:pt x="191" y="54"/>
                  </a:cubicBezTo>
                  <a:cubicBezTo>
                    <a:pt x="188" y="55"/>
                    <a:pt x="186" y="56"/>
                    <a:pt x="184" y="56"/>
                  </a:cubicBezTo>
                  <a:cubicBezTo>
                    <a:pt x="182" y="53"/>
                    <a:pt x="179" y="50"/>
                    <a:pt x="177" y="47"/>
                  </a:cubicBezTo>
                  <a:cubicBezTo>
                    <a:pt x="174" y="44"/>
                    <a:pt x="171" y="40"/>
                    <a:pt x="169" y="37"/>
                  </a:cubicBezTo>
                  <a:cubicBezTo>
                    <a:pt x="166" y="34"/>
                    <a:pt x="163" y="30"/>
                    <a:pt x="161" y="28"/>
                  </a:cubicBezTo>
                  <a:cubicBezTo>
                    <a:pt x="156" y="23"/>
                    <a:pt x="153" y="19"/>
                    <a:pt x="153" y="19"/>
                  </a:cubicBezTo>
                  <a:cubicBezTo>
                    <a:pt x="153" y="19"/>
                    <a:pt x="153" y="19"/>
                    <a:pt x="152" y="20"/>
                  </a:cubicBezTo>
                  <a:cubicBezTo>
                    <a:pt x="151" y="20"/>
                    <a:pt x="150" y="20"/>
                    <a:pt x="149" y="21"/>
                  </a:cubicBezTo>
                  <a:cubicBezTo>
                    <a:pt x="147" y="22"/>
                    <a:pt x="144" y="23"/>
                    <a:pt x="141" y="25"/>
                  </a:cubicBezTo>
                  <a:cubicBezTo>
                    <a:pt x="138" y="26"/>
                    <a:pt x="135" y="28"/>
                    <a:pt x="132" y="29"/>
                  </a:cubicBezTo>
                  <a:cubicBezTo>
                    <a:pt x="131" y="30"/>
                    <a:pt x="130" y="30"/>
                    <a:pt x="130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6"/>
                    <a:pt x="130" y="43"/>
                  </a:cubicBezTo>
                  <a:cubicBezTo>
                    <a:pt x="131" y="46"/>
                    <a:pt x="132" y="50"/>
                    <a:pt x="133" y="54"/>
                  </a:cubicBezTo>
                  <a:cubicBezTo>
                    <a:pt x="134" y="58"/>
                    <a:pt x="135" y="63"/>
                    <a:pt x="136" y="67"/>
                  </a:cubicBezTo>
                  <a:cubicBezTo>
                    <a:pt x="137" y="71"/>
                    <a:pt x="138" y="75"/>
                    <a:pt x="139" y="78"/>
                  </a:cubicBezTo>
                  <a:cubicBezTo>
                    <a:pt x="136" y="80"/>
                    <a:pt x="135" y="81"/>
                    <a:pt x="133" y="82"/>
                  </a:cubicBezTo>
                  <a:cubicBezTo>
                    <a:pt x="129" y="85"/>
                    <a:pt x="126" y="87"/>
                    <a:pt x="124" y="88"/>
                  </a:cubicBezTo>
                  <a:cubicBezTo>
                    <a:pt x="122" y="90"/>
                    <a:pt x="121" y="91"/>
                    <a:pt x="121" y="91"/>
                  </a:cubicBezTo>
                  <a:cubicBezTo>
                    <a:pt x="121" y="91"/>
                    <a:pt x="121" y="91"/>
                    <a:pt x="120" y="92"/>
                  </a:cubicBezTo>
                  <a:cubicBezTo>
                    <a:pt x="120" y="92"/>
                    <a:pt x="119" y="93"/>
                    <a:pt x="118" y="93"/>
                  </a:cubicBezTo>
                  <a:cubicBezTo>
                    <a:pt x="116" y="95"/>
                    <a:pt x="113" y="97"/>
                    <a:pt x="110" y="100"/>
                  </a:cubicBezTo>
                  <a:cubicBezTo>
                    <a:pt x="108" y="102"/>
                    <a:pt x="107" y="104"/>
                    <a:pt x="105" y="105"/>
                  </a:cubicBezTo>
                  <a:cubicBezTo>
                    <a:pt x="102" y="103"/>
                    <a:pt x="98" y="102"/>
                    <a:pt x="95" y="100"/>
                  </a:cubicBezTo>
                  <a:cubicBezTo>
                    <a:pt x="86" y="96"/>
                    <a:pt x="78" y="92"/>
                    <a:pt x="72" y="89"/>
                  </a:cubicBezTo>
                  <a:cubicBezTo>
                    <a:pt x="68" y="88"/>
                    <a:pt x="66" y="87"/>
                    <a:pt x="64" y="86"/>
                  </a:cubicBezTo>
                  <a:cubicBezTo>
                    <a:pt x="62" y="86"/>
                    <a:pt x="61" y="85"/>
                    <a:pt x="61" y="85"/>
                  </a:cubicBezTo>
                  <a:cubicBezTo>
                    <a:pt x="61" y="85"/>
                    <a:pt x="60" y="86"/>
                    <a:pt x="58" y="88"/>
                  </a:cubicBezTo>
                  <a:cubicBezTo>
                    <a:pt x="57" y="89"/>
                    <a:pt x="56" y="90"/>
                    <a:pt x="55" y="92"/>
                  </a:cubicBezTo>
                  <a:cubicBezTo>
                    <a:pt x="54" y="93"/>
                    <a:pt x="53" y="94"/>
                    <a:pt x="52" y="95"/>
                  </a:cubicBezTo>
                  <a:cubicBezTo>
                    <a:pt x="50" y="98"/>
                    <a:pt x="48" y="101"/>
                    <a:pt x="47" y="103"/>
                  </a:cubicBezTo>
                  <a:cubicBezTo>
                    <a:pt x="45" y="105"/>
                    <a:pt x="44" y="106"/>
                    <a:pt x="44" y="106"/>
                  </a:cubicBezTo>
                  <a:cubicBezTo>
                    <a:pt x="44" y="106"/>
                    <a:pt x="47" y="110"/>
                    <a:pt x="51" y="116"/>
                  </a:cubicBezTo>
                  <a:cubicBezTo>
                    <a:pt x="55" y="121"/>
                    <a:pt x="60" y="129"/>
                    <a:pt x="66" y="136"/>
                  </a:cubicBezTo>
                  <a:cubicBezTo>
                    <a:pt x="68" y="139"/>
                    <a:pt x="71" y="142"/>
                    <a:pt x="73" y="145"/>
                  </a:cubicBezTo>
                  <a:cubicBezTo>
                    <a:pt x="73" y="146"/>
                    <a:pt x="72" y="147"/>
                    <a:pt x="72" y="148"/>
                  </a:cubicBezTo>
                  <a:cubicBezTo>
                    <a:pt x="71" y="149"/>
                    <a:pt x="70" y="150"/>
                    <a:pt x="70" y="151"/>
                  </a:cubicBezTo>
                  <a:cubicBezTo>
                    <a:pt x="68" y="154"/>
                    <a:pt x="66" y="158"/>
                    <a:pt x="65" y="160"/>
                  </a:cubicBezTo>
                  <a:cubicBezTo>
                    <a:pt x="64" y="162"/>
                    <a:pt x="63" y="164"/>
                    <a:pt x="63" y="164"/>
                  </a:cubicBezTo>
                  <a:cubicBezTo>
                    <a:pt x="63" y="164"/>
                    <a:pt x="62" y="165"/>
                    <a:pt x="61" y="167"/>
                  </a:cubicBezTo>
                  <a:cubicBezTo>
                    <a:pt x="60" y="170"/>
                    <a:pt x="59" y="173"/>
                    <a:pt x="57" y="177"/>
                  </a:cubicBezTo>
                  <a:cubicBezTo>
                    <a:pt x="56" y="179"/>
                    <a:pt x="55" y="181"/>
                    <a:pt x="55" y="183"/>
                  </a:cubicBezTo>
                  <a:cubicBezTo>
                    <a:pt x="51" y="183"/>
                    <a:pt x="47" y="183"/>
                    <a:pt x="43" y="183"/>
                  </a:cubicBezTo>
                  <a:cubicBezTo>
                    <a:pt x="39" y="183"/>
                    <a:pt x="34" y="183"/>
                    <a:pt x="30" y="183"/>
                  </a:cubicBezTo>
                  <a:cubicBezTo>
                    <a:pt x="28" y="183"/>
                    <a:pt x="25" y="183"/>
                    <a:pt x="23" y="183"/>
                  </a:cubicBezTo>
                  <a:cubicBezTo>
                    <a:pt x="22" y="183"/>
                    <a:pt x="20" y="184"/>
                    <a:pt x="18" y="184"/>
                  </a:cubicBezTo>
                  <a:cubicBezTo>
                    <a:pt x="11" y="184"/>
                    <a:pt x="6" y="184"/>
                    <a:pt x="6" y="184"/>
                  </a:cubicBezTo>
                  <a:cubicBezTo>
                    <a:pt x="6" y="184"/>
                    <a:pt x="6" y="186"/>
                    <a:pt x="5" y="188"/>
                  </a:cubicBezTo>
                  <a:cubicBezTo>
                    <a:pt x="5" y="189"/>
                    <a:pt x="5" y="190"/>
                    <a:pt x="5" y="190"/>
                  </a:cubicBezTo>
                  <a:cubicBezTo>
                    <a:pt x="5" y="191"/>
                    <a:pt x="4" y="192"/>
                    <a:pt x="4" y="193"/>
                  </a:cubicBezTo>
                  <a:cubicBezTo>
                    <a:pt x="4" y="194"/>
                    <a:pt x="3" y="196"/>
                    <a:pt x="3" y="198"/>
                  </a:cubicBezTo>
                  <a:cubicBezTo>
                    <a:pt x="3" y="199"/>
                    <a:pt x="2" y="201"/>
                    <a:pt x="2" y="202"/>
                  </a:cubicBezTo>
                  <a:cubicBezTo>
                    <a:pt x="2" y="204"/>
                    <a:pt x="1" y="205"/>
                    <a:pt x="1" y="207"/>
                  </a:cubicBezTo>
                  <a:cubicBezTo>
                    <a:pt x="1" y="209"/>
                    <a:pt x="0" y="211"/>
                    <a:pt x="0" y="211"/>
                  </a:cubicBezTo>
                  <a:cubicBezTo>
                    <a:pt x="0" y="211"/>
                    <a:pt x="4" y="213"/>
                    <a:pt x="10" y="217"/>
                  </a:cubicBezTo>
                  <a:cubicBezTo>
                    <a:pt x="17" y="220"/>
                    <a:pt x="25" y="224"/>
                    <a:pt x="33" y="228"/>
                  </a:cubicBezTo>
                  <a:cubicBezTo>
                    <a:pt x="37" y="230"/>
                    <a:pt x="40" y="231"/>
                    <a:pt x="43" y="233"/>
                  </a:cubicBezTo>
                  <a:cubicBezTo>
                    <a:pt x="43" y="235"/>
                    <a:pt x="43" y="237"/>
                    <a:pt x="43" y="239"/>
                  </a:cubicBezTo>
                  <a:cubicBezTo>
                    <a:pt x="43" y="244"/>
                    <a:pt x="43" y="248"/>
                    <a:pt x="42" y="250"/>
                  </a:cubicBezTo>
                  <a:cubicBezTo>
                    <a:pt x="42" y="253"/>
                    <a:pt x="42" y="254"/>
                    <a:pt x="42" y="254"/>
                  </a:cubicBezTo>
                  <a:cubicBezTo>
                    <a:pt x="42" y="254"/>
                    <a:pt x="42" y="256"/>
                    <a:pt x="42" y="258"/>
                  </a:cubicBezTo>
                  <a:cubicBezTo>
                    <a:pt x="43" y="261"/>
                    <a:pt x="43" y="264"/>
                    <a:pt x="43" y="269"/>
                  </a:cubicBezTo>
                  <a:cubicBezTo>
                    <a:pt x="43" y="271"/>
                    <a:pt x="43" y="273"/>
                    <a:pt x="43" y="276"/>
                  </a:cubicBezTo>
                  <a:cubicBezTo>
                    <a:pt x="40" y="277"/>
                    <a:pt x="37" y="279"/>
                    <a:pt x="33" y="280"/>
                  </a:cubicBezTo>
                  <a:cubicBezTo>
                    <a:pt x="25" y="284"/>
                    <a:pt x="17" y="288"/>
                    <a:pt x="10" y="292"/>
                  </a:cubicBezTo>
                  <a:cubicBezTo>
                    <a:pt x="4" y="295"/>
                    <a:pt x="0" y="297"/>
                    <a:pt x="0" y="297"/>
                  </a:cubicBezTo>
                  <a:cubicBezTo>
                    <a:pt x="0" y="297"/>
                    <a:pt x="1" y="299"/>
                    <a:pt x="1" y="302"/>
                  </a:cubicBezTo>
                  <a:cubicBezTo>
                    <a:pt x="1" y="303"/>
                    <a:pt x="2" y="304"/>
                    <a:pt x="2" y="306"/>
                  </a:cubicBezTo>
                  <a:cubicBezTo>
                    <a:pt x="2" y="307"/>
                    <a:pt x="3" y="309"/>
                    <a:pt x="3" y="311"/>
                  </a:cubicBezTo>
                  <a:cubicBezTo>
                    <a:pt x="3" y="312"/>
                    <a:pt x="4" y="314"/>
                    <a:pt x="4" y="316"/>
                  </a:cubicBezTo>
                  <a:cubicBezTo>
                    <a:pt x="4" y="316"/>
                    <a:pt x="5" y="317"/>
                    <a:pt x="5" y="318"/>
                  </a:cubicBezTo>
                  <a:cubicBezTo>
                    <a:pt x="5" y="318"/>
                    <a:pt x="5" y="319"/>
                    <a:pt x="5" y="320"/>
                  </a:cubicBezTo>
                  <a:cubicBezTo>
                    <a:pt x="6" y="322"/>
                    <a:pt x="6" y="324"/>
                    <a:pt x="6" y="324"/>
                  </a:cubicBezTo>
                  <a:cubicBezTo>
                    <a:pt x="6" y="324"/>
                    <a:pt x="11" y="324"/>
                    <a:pt x="18" y="325"/>
                  </a:cubicBezTo>
                  <a:cubicBezTo>
                    <a:pt x="20" y="325"/>
                    <a:pt x="22" y="325"/>
                    <a:pt x="23" y="325"/>
                  </a:cubicBezTo>
                  <a:cubicBezTo>
                    <a:pt x="25" y="325"/>
                    <a:pt x="28" y="325"/>
                    <a:pt x="30" y="325"/>
                  </a:cubicBezTo>
                  <a:cubicBezTo>
                    <a:pt x="34" y="325"/>
                    <a:pt x="39" y="325"/>
                    <a:pt x="43" y="325"/>
                  </a:cubicBezTo>
                  <a:cubicBezTo>
                    <a:pt x="47" y="325"/>
                    <a:pt x="51" y="325"/>
                    <a:pt x="55" y="325"/>
                  </a:cubicBezTo>
                  <a:cubicBezTo>
                    <a:pt x="55" y="327"/>
                    <a:pt x="56" y="329"/>
                    <a:pt x="57" y="331"/>
                  </a:cubicBezTo>
                  <a:cubicBezTo>
                    <a:pt x="59" y="335"/>
                    <a:pt x="60" y="339"/>
                    <a:pt x="61" y="341"/>
                  </a:cubicBezTo>
                  <a:cubicBezTo>
                    <a:pt x="62" y="343"/>
                    <a:pt x="63" y="345"/>
                    <a:pt x="63" y="345"/>
                  </a:cubicBezTo>
                  <a:cubicBezTo>
                    <a:pt x="63" y="345"/>
                    <a:pt x="64" y="346"/>
                    <a:pt x="65" y="348"/>
                  </a:cubicBezTo>
                  <a:cubicBezTo>
                    <a:pt x="66" y="351"/>
                    <a:pt x="68" y="354"/>
                    <a:pt x="70" y="358"/>
                  </a:cubicBezTo>
                  <a:cubicBezTo>
                    <a:pt x="70" y="359"/>
                    <a:pt x="71" y="360"/>
                    <a:pt x="72" y="361"/>
                  </a:cubicBezTo>
                  <a:cubicBezTo>
                    <a:pt x="72" y="362"/>
                    <a:pt x="73" y="363"/>
                    <a:pt x="73" y="364"/>
                  </a:cubicBezTo>
                  <a:cubicBezTo>
                    <a:pt x="71" y="366"/>
                    <a:pt x="68" y="369"/>
                    <a:pt x="66" y="372"/>
                  </a:cubicBezTo>
                  <a:cubicBezTo>
                    <a:pt x="60" y="379"/>
                    <a:pt x="55" y="387"/>
                    <a:pt x="51" y="392"/>
                  </a:cubicBezTo>
                  <a:cubicBezTo>
                    <a:pt x="47" y="398"/>
                    <a:pt x="44" y="402"/>
                    <a:pt x="44" y="402"/>
                  </a:cubicBezTo>
                  <a:cubicBezTo>
                    <a:pt x="44" y="402"/>
                    <a:pt x="45" y="403"/>
                    <a:pt x="47" y="405"/>
                  </a:cubicBezTo>
                  <a:cubicBezTo>
                    <a:pt x="48" y="407"/>
                    <a:pt x="50" y="410"/>
                    <a:pt x="52" y="413"/>
                  </a:cubicBezTo>
                  <a:cubicBezTo>
                    <a:pt x="53" y="414"/>
                    <a:pt x="54" y="415"/>
                    <a:pt x="55" y="417"/>
                  </a:cubicBezTo>
                  <a:cubicBezTo>
                    <a:pt x="56" y="418"/>
                    <a:pt x="57" y="419"/>
                    <a:pt x="58" y="420"/>
                  </a:cubicBezTo>
                  <a:cubicBezTo>
                    <a:pt x="60" y="422"/>
                    <a:pt x="61" y="423"/>
                    <a:pt x="61" y="423"/>
                  </a:cubicBezTo>
                  <a:cubicBezTo>
                    <a:pt x="61" y="423"/>
                    <a:pt x="62" y="423"/>
                    <a:pt x="64" y="422"/>
                  </a:cubicBezTo>
                  <a:cubicBezTo>
                    <a:pt x="66" y="421"/>
                    <a:pt x="68" y="420"/>
                    <a:pt x="72" y="419"/>
                  </a:cubicBezTo>
                  <a:cubicBezTo>
                    <a:pt x="78" y="416"/>
                    <a:pt x="86" y="412"/>
                    <a:pt x="95" y="408"/>
                  </a:cubicBezTo>
                  <a:cubicBezTo>
                    <a:pt x="98" y="407"/>
                    <a:pt x="102" y="405"/>
                    <a:pt x="105" y="403"/>
                  </a:cubicBezTo>
                  <a:cubicBezTo>
                    <a:pt x="107" y="405"/>
                    <a:pt x="108" y="406"/>
                    <a:pt x="110" y="408"/>
                  </a:cubicBezTo>
                  <a:cubicBezTo>
                    <a:pt x="113" y="411"/>
                    <a:pt x="116" y="413"/>
                    <a:pt x="118" y="415"/>
                  </a:cubicBezTo>
                  <a:cubicBezTo>
                    <a:pt x="119" y="416"/>
                    <a:pt x="120" y="416"/>
                    <a:pt x="120" y="417"/>
                  </a:cubicBezTo>
                  <a:cubicBezTo>
                    <a:pt x="121" y="417"/>
                    <a:pt x="121" y="417"/>
                    <a:pt x="121" y="417"/>
                  </a:cubicBezTo>
                  <a:cubicBezTo>
                    <a:pt x="121" y="417"/>
                    <a:pt x="122" y="418"/>
                    <a:pt x="124" y="420"/>
                  </a:cubicBezTo>
                  <a:cubicBezTo>
                    <a:pt x="126" y="421"/>
                    <a:pt x="129" y="423"/>
                    <a:pt x="133" y="426"/>
                  </a:cubicBezTo>
                  <a:cubicBezTo>
                    <a:pt x="135" y="427"/>
                    <a:pt x="136" y="429"/>
                    <a:pt x="139" y="430"/>
                  </a:cubicBezTo>
                  <a:cubicBezTo>
                    <a:pt x="138" y="433"/>
                    <a:pt x="137" y="437"/>
                    <a:pt x="136" y="441"/>
                  </a:cubicBezTo>
                  <a:cubicBezTo>
                    <a:pt x="135" y="446"/>
                    <a:pt x="134" y="450"/>
                    <a:pt x="133" y="454"/>
                  </a:cubicBezTo>
                  <a:cubicBezTo>
                    <a:pt x="132" y="458"/>
                    <a:pt x="131" y="462"/>
                    <a:pt x="130" y="466"/>
                  </a:cubicBezTo>
                  <a:cubicBezTo>
                    <a:pt x="129" y="473"/>
                    <a:pt x="129" y="477"/>
                    <a:pt x="129" y="477"/>
                  </a:cubicBezTo>
                  <a:cubicBezTo>
                    <a:pt x="129" y="477"/>
                    <a:pt x="129" y="477"/>
                    <a:pt x="130" y="478"/>
                  </a:cubicBezTo>
                  <a:cubicBezTo>
                    <a:pt x="130" y="478"/>
                    <a:pt x="131" y="479"/>
                    <a:pt x="132" y="479"/>
                  </a:cubicBezTo>
                  <a:cubicBezTo>
                    <a:pt x="135" y="480"/>
                    <a:pt x="138" y="482"/>
                    <a:pt x="141" y="483"/>
                  </a:cubicBezTo>
                  <a:cubicBezTo>
                    <a:pt x="144" y="485"/>
                    <a:pt x="147" y="486"/>
                    <a:pt x="149" y="487"/>
                  </a:cubicBezTo>
                  <a:cubicBezTo>
                    <a:pt x="150" y="488"/>
                    <a:pt x="151" y="488"/>
                    <a:pt x="152" y="489"/>
                  </a:cubicBezTo>
                  <a:cubicBezTo>
                    <a:pt x="153" y="489"/>
                    <a:pt x="153" y="489"/>
                    <a:pt x="153" y="489"/>
                  </a:cubicBezTo>
                  <a:cubicBezTo>
                    <a:pt x="153" y="489"/>
                    <a:pt x="156" y="486"/>
                    <a:pt x="161" y="480"/>
                  </a:cubicBezTo>
                  <a:cubicBezTo>
                    <a:pt x="163" y="478"/>
                    <a:pt x="166" y="475"/>
                    <a:pt x="169" y="471"/>
                  </a:cubicBezTo>
                  <a:cubicBezTo>
                    <a:pt x="171" y="468"/>
                    <a:pt x="174" y="465"/>
                    <a:pt x="177" y="461"/>
                  </a:cubicBezTo>
                  <a:cubicBezTo>
                    <a:pt x="179" y="458"/>
                    <a:pt x="182" y="455"/>
                    <a:pt x="184" y="452"/>
                  </a:cubicBezTo>
                  <a:cubicBezTo>
                    <a:pt x="186" y="453"/>
                    <a:pt x="188" y="453"/>
                    <a:pt x="191" y="454"/>
                  </a:cubicBezTo>
                  <a:cubicBezTo>
                    <a:pt x="193" y="455"/>
                    <a:pt x="195" y="455"/>
                    <a:pt x="196" y="456"/>
                  </a:cubicBezTo>
                  <a:cubicBezTo>
                    <a:pt x="197" y="456"/>
                    <a:pt x="198" y="456"/>
                    <a:pt x="199" y="456"/>
                  </a:cubicBezTo>
                  <a:cubicBezTo>
                    <a:pt x="199" y="456"/>
                    <a:pt x="200" y="457"/>
                    <a:pt x="201" y="457"/>
                  </a:cubicBezTo>
                  <a:cubicBezTo>
                    <a:pt x="203" y="457"/>
                    <a:pt x="205" y="458"/>
                    <a:pt x="205" y="458"/>
                  </a:cubicBezTo>
                  <a:cubicBezTo>
                    <a:pt x="205" y="458"/>
                    <a:pt x="206" y="458"/>
                    <a:pt x="209" y="459"/>
                  </a:cubicBezTo>
                  <a:cubicBezTo>
                    <a:pt x="211" y="459"/>
                    <a:pt x="215" y="460"/>
                    <a:pt x="219" y="460"/>
                  </a:cubicBezTo>
                  <a:cubicBezTo>
                    <a:pt x="221" y="461"/>
                    <a:pt x="224" y="461"/>
                    <a:pt x="226" y="461"/>
                  </a:cubicBezTo>
                  <a:cubicBezTo>
                    <a:pt x="227" y="465"/>
                    <a:pt x="227" y="469"/>
                    <a:pt x="228" y="473"/>
                  </a:cubicBezTo>
                  <a:cubicBezTo>
                    <a:pt x="230" y="482"/>
                    <a:pt x="232" y="490"/>
                    <a:pt x="234" y="497"/>
                  </a:cubicBezTo>
                  <a:cubicBezTo>
                    <a:pt x="236" y="504"/>
                    <a:pt x="238" y="508"/>
                    <a:pt x="238" y="508"/>
                  </a:cubicBezTo>
                  <a:cubicBezTo>
                    <a:pt x="238" y="508"/>
                    <a:pt x="238" y="508"/>
                    <a:pt x="239" y="508"/>
                  </a:cubicBezTo>
                  <a:cubicBezTo>
                    <a:pt x="240" y="508"/>
                    <a:pt x="241" y="508"/>
                    <a:pt x="242" y="508"/>
                  </a:cubicBezTo>
                  <a:cubicBezTo>
                    <a:pt x="244" y="508"/>
                    <a:pt x="248" y="508"/>
                    <a:pt x="251" y="509"/>
                  </a:cubicBezTo>
                  <a:cubicBezTo>
                    <a:pt x="255" y="508"/>
                    <a:pt x="258" y="508"/>
                    <a:pt x="260" y="508"/>
                  </a:cubicBezTo>
                  <a:cubicBezTo>
                    <a:pt x="262" y="508"/>
                    <a:pt x="263" y="508"/>
                    <a:pt x="263" y="508"/>
                  </a:cubicBezTo>
                  <a:cubicBezTo>
                    <a:pt x="264" y="508"/>
                    <a:pt x="265" y="508"/>
                    <a:pt x="265" y="508"/>
                  </a:cubicBezTo>
                  <a:cubicBezTo>
                    <a:pt x="265" y="508"/>
                    <a:pt x="266" y="504"/>
                    <a:pt x="268" y="497"/>
                  </a:cubicBezTo>
                  <a:cubicBezTo>
                    <a:pt x="270" y="490"/>
                    <a:pt x="272" y="482"/>
                    <a:pt x="274" y="473"/>
                  </a:cubicBezTo>
                  <a:cubicBezTo>
                    <a:pt x="275" y="469"/>
                    <a:pt x="276" y="465"/>
                    <a:pt x="276" y="461"/>
                  </a:cubicBezTo>
                  <a:cubicBezTo>
                    <a:pt x="279" y="461"/>
                    <a:pt x="281" y="461"/>
                    <a:pt x="283" y="460"/>
                  </a:cubicBezTo>
                  <a:cubicBezTo>
                    <a:pt x="288" y="460"/>
                    <a:pt x="291" y="459"/>
                    <a:pt x="294" y="459"/>
                  </a:cubicBezTo>
                  <a:cubicBezTo>
                    <a:pt x="296" y="458"/>
                    <a:pt x="298" y="458"/>
                    <a:pt x="298" y="458"/>
                  </a:cubicBezTo>
                  <a:cubicBezTo>
                    <a:pt x="298" y="458"/>
                    <a:pt x="299" y="457"/>
                    <a:pt x="302" y="457"/>
                  </a:cubicBezTo>
                  <a:cubicBezTo>
                    <a:pt x="302" y="457"/>
                    <a:pt x="303" y="456"/>
                    <a:pt x="304" y="456"/>
                  </a:cubicBezTo>
                  <a:cubicBezTo>
                    <a:pt x="304" y="456"/>
                    <a:pt x="305" y="456"/>
                    <a:pt x="306" y="456"/>
                  </a:cubicBezTo>
                  <a:cubicBezTo>
                    <a:pt x="308" y="455"/>
                    <a:pt x="310" y="455"/>
                    <a:pt x="312" y="454"/>
                  </a:cubicBezTo>
                  <a:cubicBezTo>
                    <a:pt x="314" y="453"/>
                    <a:pt x="316" y="453"/>
                    <a:pt x="318" y="452"/>
                  </a:cubicBezTo>
                  <a:cubicBezTo>
                    <a:pt x="321" y="455"/>
                    <a:pt x="323" y="458"/>
                    <a:pt x="325" y="461"/>
                  </a:cubicBezTo>
                  <a:cubicBezTo>
                    <a:pt x="328" y="465"/>
                    <a:pt x="331" y="468"/>
                    <a:pt x="334" y="471"/>
                  </a:cubicBezTo>
                  <a:cubicBezTo>
                    <a:pt x="336" y="475"/>
                    <a:pt x="339" y="478"/>
                    <a:pt x="341" y="480"/>
                  </a:cubicBezTo>
                  <a:cubicBezTo>
                    <a:pt x="346" y="486"/>
                    <a:pt x="349" y="489"/>
                    <a:pt x="349" y="489"/>
                  </a:cubicBezTo>
                  <a:cubicBezTo>
                    <a:pt x="349" y="489"/>
                    <a:pt x="350" y="489"/>
                    <a:pt x="350" y="489"/>
                  </a:cubicBezTo>
                  <a:cubicBezTo>
                    <a:pt x="351" y="488"/>
                    <a:pt x="352" y="488"/>
                    <a:pt x="353" y="487"/>
                  </a:cubicBezTo>
                  <a:cubicBezTo>
                    <a:pt x="355" y="486"/>
                    <a:pt x="358" y="485"/>
                    <a:pt x="362" y="483"/>
                  </a:cubicBezTo>
                  <a:cubicBezTo>
                    <a:pt x="365" y="482"/>
                    <a:pt x="368" y="480"/>
                    <a:pt x="370" y="479"/>
                  </a:cubicBezTo>
                  <a:cubicBezTo>
                    <a:pt x="371" y="479"/>
                    <a:pt x="372" y="478"/>
                    <a:pt x="373" y="478"/>
                  </a:cubicBezTo>
                  <a:cubicBezTo>
                    <a:pt x="373" y="477"/>
                    <a:pt x="374" y="477"/>
                    <a:pt x="374" y="477"/>
                  </a:cubicBezTo>
                  <a:cubicBezTo>
                    <a:pt x="374" y="477"/>
                    <a:pt x="373" y="473"/>
                    <a:pt x="372" y="466"/>
                  </a:cubicBezTo>
                  <a:cubicBezTo>
                    <a:pt x="371" y="462"/>
                    <a:pt x="370" y="458"/>
                    <a:pt x="370" y="454"/>
                  </a:cubicBezTo>
                  <a:cubicBezTo>
                    <a:pt x="369" y="450"/>
                    <a:pt x="368" y="446"/>
                    <a:pt x="367" y="441"/>
                  </a:cubicBezTo>
                  <a:cubicBezTo>
                    <a:pt x="366" y="437"/>
                    <a:pt x="365" y="433"/>
                    <a:pt x="364" y="430"/>
                  </a:cubicBezTo>
                  <a:cubicBezTo>
                    <a:pt x="366" y="429"/>
                    <a:pt x="368" y="427"/>
                    <a:pt x="370" y="426"/>
                  </a:cubicBezTo>
                  <a:cubicBezTo>
                    <a:pt x="373" y="423"/>
                    <a:pt x="376" y="421"/>
                    <a:pt x="378" y="420"/>
                  </a:cubicBezTo>
                  <a:cubicBezTo>
                    <a:pt x="380" y="418"/>
                    <a:pt x="381" y="417"/>
                    <a:pt x="381" y="417"/>
                  </a:cubicBezTo>
                  <a:cubicBezTo>
                    <a:pt x="381" y="417"/>
                    <a:pt x="382" y="417"/>
                    <a:pt x="382" y="417"/>
                  </a:cubicBezTo>
                  <a:cubicBezTo>
                    <a:pt x="383" y="416"/>
                    <a:pt x="383" y="416"/>
                    <a:pt x="384" y="415"/>
                  </a:cubicBezTo>
                  <a:cubicBezTo>
                    <a:pt x="386" y="413"/>
                    <a:pt x="389" y="411"/>
                    <a:pt x="392" y="408"/>
                  </a:cubicBezTo>
                  <a:cubicBezTo>
                    <a:pt x="394" y="406"/>
                    <a:pt x="396" y="405"/>
                    <a:pt x="397" y="403"/>
                  </a:cubicBezTo>
                  <a:cubicBezTo>
                    <a:pt x="401" y="405"/>
                    <a:pt x="404" y="407"/>
                    <a:pt x="408" y="408"/>
                  </a:cubicBezTo>
                  <a:cubicBezTo>
                    <a:pt x="416" y="412"/>
                    <a:pt x="424" y="416"/>
                    <a:pt x="431" y="419"/>
                  </a:cubicBezTo>
                  <a:cubicBezTo>
                    <a:pt x="434" y="420"/>
                    <a:pt x="436" y="421"/>
                    <a:pt x="438" y="422"/>
                  </a:cubicBezTo>
                  <a:cubicBezTo>
                    <a:pt x="440" y="423"/>
                    <a:pt x="441" y="423"/>
                    <a:pt x="441" y="423"/>
                  </a:cubicBezTo>
                  <a:cubicBezTo>
                    <a:pt x="441" y="423"/>
                    <a:pt x="442" y="422"/>
                    <a:pt x="444" y="420"/>
                  </a:cubicBezTo>
                  <a:cubicBezTo>
                    <a:pt x="445" y="419"/>
                    <a:pt x="446" y="418"/>
                    <a:pt x="447" y="417"/>
                  </a:cubicBezTo>
                  <a:cubicBezTo>
                    <a:pt x="448" y="415"/>
                    <a:pt x="449" y="414"/>
                    <a:pt x="450" y="413"/>
                  </a:cubicBezTo>
                  <a:cubicBezTo>
                    <a:pt x="452" y="410"/>
                    <a:pt x="454" y="407"/>
                    <a:pt x="456" y="405"/>
                  </a:cubicBezTo>
                  <a:cubicBezTo>
                    <a:pt x="457" y="403"/>
                    <a:pt x="458" y="402"/>
                    <a:pt x="458" y="402"/>
                  </a:cubicBezTo>
                  <a:cubicBezTo>
                    <a:pt x="458" y="402"/>
                    <a:pt x="456" y="398"/>
                    <a:pt x="452" y="392"/>
                  </a:cubicBezTo>
                  <a:cubicBezTo>
                    <a:pt x="448" y="387"/>
                    <a:pt x="442" y="379"/>
                    <a:pt x="436" y="372"/>
                  </a:cubicBezTo>
                  <a:cubicBezTo>
                    <a:pt x="434" y="369"/>
                    <a:pt x="431" y="366"/>
                    <a:pt x="429" y="364"/>
                  </a:cubicBezTo>
                  <a:cubicBezTo>
                    <a:pt x="430" y="363"/>
                    <a:pt x="430" y="362"/>
                    <a:pt x="431" y="361"/>
                  </a:cubicBezTo>
                  <a:cubicBezTo>
                    <a:pt x="431" y="360"/>
                    <a:pt x="432" y="359"/>
                    <a:pt x="432" y="358"/>
                  </a:cubicBezTo>
                  <a:cubicBezTo>
                    <a:pt x="435" y="354"/>
                    <a:pt x="436" y="351"/>
                    <a:pt x="437" y="348"/>
                  </a:cubicBezTo>
                  <a:cubicBezTo>
                    <a:pt x="439" y="346"/>
                    <a:pt x="439" y="345"/>
                    <a:pt x="439" y="345"/>
                  </a:cubicBezTo>
                  <a:cubicBezTo>
                    <a:pt x="439" y="345"/>
                    <a:pt x="440" y="343"/>
                    <a:pt x="441" y="341"/>
                  </a:cubicBezTo>
                  <a:cubicBezTo>
                    <a:pt x="442" y="339"/>
                    <a:pt x="444" y="335"/>
                    <a:pt x="445" y="331"/>
                  </a:cubicBezTo>
                  <a:cubicBezTo>
                    <a:pt x="446" y="329"/>
                    <a:pt x="447" y="327"/>
                    <a:pt x="448" y="325"/>
                  </a:cubicBezTo>
                  <a:cubicBezTo>
                    <a:pt x="451" y="325"/>
                    <a:pt x="455" y="325"/>
                    <a:pt x="459" y="325"/>
                  </a:cubicBezTo>
                  <a:cubicBezTo>
                    <a:pt x="464" y="325"/>
                    <a:pt x="468" y="325"/>
                    <a:pt x="473" y="325"/>
                  </a:cubicBezTo>
                  <a:cubicBezTo>
                    <a:pt x="475" y="325"/>
                    <a:pt x="477" y="325"/>
                    <a:pt x="479" y="325"/>
                  </a:cubicBezTo>
                  <a:cubicBezTo>
                    <a:pt x="481" y="325"/>
                    <a:pt x="483" y="325"/>
                    <a:pt x="484" y="325"/>
                  </a:cubicBezTo>
                  <a:cubicBezTo>
                    <a:pt x="491" y="324"/>
                    <a:pt x="496" y="324"/>
                    <a:pt x="496" y="324"/>
                  </a:cubicBezTo>
                  <a:cubicBezTo>
                    <a:pt x="496" y="324"/>
                    <a:pt x="496" y="322"/>
                    <a:pt x="497" y="320"/>
                  </a:cubicBezTo>
                  <a:cubicBezTo>
                    <a:pt x="497" y="319"/>
                    <a:pt x="497" y="318"/>
                    <a:pt x="498" y="318"/>
                  </a:cubicBezTo>
                  <a:cubicBezTo>
                    <a:pt x="498" y="317"/>
                    <a:pt x="498" y="316"/>
                    <a:pt x="498" y="316"/>
                  </a:cubicBezTo>
                  <a:cubicBezTo>
                    <a:pt x="498" y="314"/>
                    <a:pt x="499" y="312"/>
                    <a:pt x="499" y="311"/>
                  </a:cubicBezTo>
                  <a:cubicBezTo>
                    <a:pt x="500" y="309"/>
                    <a:pt x="500" y="307"/>
                    <a:pt x="500" y="306"/>
                  </a:cubicBezTo>
                  <a:cubicBezTo>
                    <a:pt x="501" y="304"/>
                    <a:pt x="501" y="303"/>
                    <a:pt x="501" y="302"/>
                  </a:cubicBezTo>
                  <a:cubicBezTo>
                    <a:pt x="502" y="299"/>
                    <a:pt x="502" y="297"/>
                    <a:pt x="502" y="297"/>
                  </a:cubicBezTo>
                  <a:cubicBezTo>
                    <a:pt x="502" y="297"/>
                    <a:pt x="498" y="295"/>
                    <a:pt x="492" y="292"/>
                  </a:cubicBezTo>
                  <a:cubicBezTo>
                    <a:pt x="486" y="288"/>
                    <a:pt x="477" y="284"/>
                    <a:pt x="469" y="280"/>
                  </a:cubicBezTo>
                  <a:close/>
                  <a:moveTo>
                    <a:pt x="251" y="408"/>
                  </a:moveTo>
                  <a:cubicBezTo>
                    <a:pt x="166" y="408"/>
                    <a:pt x="98" y="339"/>
                    <a:pt x="98" y="254"/>
                  </a:cubicBezTo>
                  <a:cubicBezTo>
                    <a:pt x="98" y="169"/>
                    <a:pt x="166" y="101"/>
                    <a:pt x="251" y="101"/>
                  </a:cubicBezTo>
                  <a:cubicBezTo>
                    <a:pt x="336" y="101"/>
                    <a:pt x="405" y="169"/>
                    <a:pt x="405" y="254"/>
                  </a:cubicBezTo>
                  <a:cubicBezTo>
                    <a:pt x="405" y="339"/>
                    <a:pt x="336" y="408"/>
                    <a:pt x="251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íṩlîḍê">
              <a:extLst>
                <a:ext uri="{FF2B5EF4-FFF2-40B4-BE49-F238E27FC236}">
                  <a16:creationId xmlns:a16="http://schemas.microsoft.com/office/drawing/2014/main" xmlns="" id="{CD5F963D-AAC6-45B4-A3E0-7363D899D3BE}"/>
                </a:ext>
              </a:extLst>
            </p:cNvPr>
            <p:cNvSpPr/>
            <p:nvPr/>
          </p:nvSpPr>
          <p:spPr bwMode="auto">
            <a:xfrm>
              <a:off x="4529932" y="3403600"/>
              <a:ext cx="1239837" cy="1255713"/>
            </a:xfrm>
            <a:custGeom>
              <a:avLst/>
              <a:gdLst>
                <a:gd name="T0" fmla="*/ 302 w 330"/>
                <a:gd name="T1" fmla="*/ 167 h 334"/>
                <a:gd name="T2" fmla="*/ 323 w 330"/>
                <a:gd name="T3" fmla="*/ 143 h 334"/>
                <a:gd name="T4" fmla="*/ 327 w 330"/>
                <a:gd name="T5" fmla="*/ 127 h 334"/>
                <a:gd name="T6" fmla="*/ 314 w 330"/>
                <a:gd name="T7" fmla="*/ 121 h 334"/>
                <a:gd name="T8" fmla="*/ 290 w 330"/>
                <a:gd name="T9" fmla="*/ 110 h 334"/>
                <a:gd name="T10" fmla="*/ 282 w 330"/>
                <a:gd name="T11" fmla="*/ 95 h 334"/>
                <a:gd name="T12" fmla="*/ 296 w 330"/>
                <a:gd name="T13" fmla="*/ 63 h 334"/>
                <a:gd name="T14" fmla="*/ 283 w 330"/>
                <a:gd name="T15" fmla="*/ 59 h 334"/>
                <a:gd name="T16" fmla="*/ 251 w 330"/>
                <a:gd name="T17" fmla="*/ 60 h 334"/>
                <a:gd name="T18" fmla="*/ 241 w 330"/>
                <a:gd name="T19" fmla="*/ 44 h 334"/>
                <a:gd name="T20" fmla="*/ 243 w 330"/>
                <a:gd name="T21" fmla="*/ 19 h 334"/>
                <a:gd name="T22" fmla="*/ 224 w 330"/>
                <a:gd name="T23" fmla="*/ 19 h 334"/>
                <a:gd name="T24" fmla="*/ 201 w 330"/>
                <a:gd name="T25" fmla="*/ 35 h 334"/>
                <a:gd name="T26" fmla="*/ 186 w 330"/>
                <a:gd name="T27" fmla="*/ 32 h 334"/>
                <a:gd name="T28" fmla="*/ 173 w 330"/>
                <a:gd name="T29" fmla="*/ 0 h 334"/>
                <a:gd name="T30" fmla="*/ 156 w 330"/>
                <a:gd name="T31" fmla="*/ 0 h 334"/>
                <a:gd name="T32" fmla="*/ 137 w 330"/>
                <a:gd name="T33" fmla="*/ 33 h 334"/>
                <a:gd name="T34" fmla="*/ 125 w 330"/>
                <a:gd name="T35" fmla="*/ 36 h 334"/>
                <a:gd name="T36" fmla="*/ 101 w 330"/>
                <a:gd name="T37" fmla="*/ 13 h 334"/>
                <a:gd name="T38" fmla="*/ 85 w 330"/>
                <a:gd name="T39" fmla="*/ 20 h 334"/>
                <a:gd name="T40" fmla="*/ 91 w 330"/>
                <a:gd name="T41" fmla="*/ 52 h 334"/>
                <a:gd name="T42" fmla="*/ 77 w 330"/>
                <a:gd name="T43" fmla="*/ 62 h 334"/>
                <a:gd name="T44" fmla="*/ 42 w 330"/>
                <a:gd name="T45" fmla="*/ 57 h 334"/>
                <a:gd name="T46" fmla="*/ 31 w 330"/>
                <a:gd name="T47" fmla="*/ 68 h 334"/>
                <a:gd name="T48" fmla="*/ 47 w 330"/>
                <a:gd name="T49" fmla="*/ 97 h 334"/>
                <a:gd name="T50" fmla="*/ 38 w 330"/>
                <a:gd name="T51" fmla="*/ 117 h 334"/>
                <a:gd name="T52" fmla="*/ 12 w 330"/>
                <a:gd name="T53" fmla="*/ 121 h 334"/>
                <a:gd name="T54" fmla="*/ 2 w 330"/>
                <a:gd name="T55" fmla="*/ 130 h 334"/>
                <a:gd name="T56" fmla="*/ 22 w 330"/>
                <a:gd name="T57" fmla="*/ 150 h 334"/>
                <a:gd name="T58" fmla="*/ 28 w 330"/>
                <a:gd name="T59" fmla="*/ 170 h 334"/>
                <a:gd name="T60" fmla="*/ 0 w 330"/>
                <a:gd name="T61" fmla="*/ 196 h 334"/>
                <a:gd name="T62" fmla="*/ 3 w 330"/>
                <a:gd name="T63" fmla="*/ 209 h 334"/>
                <a:gd name="T64" fmla="*/ 19 w 330"/>
                <a:gd name="T65" fmla="*/ 214 h 334"/>
                <a:gd name="T66" fmla="*/ 41 w 330"/>
                <a:gd name="T67" fmla="*/ 227 h 334"/>
                <a:gd name="T68" fmla="*/ 43 w 330"/>
                <a:gd name="T69" fmla="*/ 245 h 334"/>
                <a:gd name="T70" fmla="*/ 36 w 330"/>
                <a:gd name="T71" fmla="*/ 274 h 334"/>
                <a:gd name="T72" fmla="*/ 62 w 330"/>
                <a:gd name="T73" fmla="*/ 268 h 334"/>
                <a:gd name="T74" fmla="*/ 79 w 330"/>
                <a:gd name="T75" fmla="*/ 274 h 334"/>
                <a:gd name="T76" fmla="*/ 87 w 330"/>
                <a:gd name="T77" fmla="*/ 299 h 334"/>
                <a:gd name="T78" fmla="*/ 92 w 330"/>
                <a:gd name="T79" fmla="*/ 318 h 334"/>
                <a:gd name="T80" fmla="*/ 111 w 330"/>
                <a:gd name="T81" fmla="*/ 310 h 334"/>
                <a:gd name="T82" fmla="*/ 130 w 330"/>
                <a:gd name="T83" fmla="*/ 300 h 334"/>
                <a:gd name="T84" fmla="*/ 148 w 330"/>
                <a:gd name="T85" fmla="*/ 303 h 334"/>
                <a:gd name="T86" fmla="*/ 159 w 330"/>
                <a:gd name="T87" fmla="*/ 334 h 334"/>
                <a:gd name="T88" fmla="*/ 176 w 330"/>
                <a:gd name="T89" fmla="*/ 327 h 334"/>
                <a:gd name="T90" fmla="*/ 195 w 330"/>
                <a:gd name="T91" fmla="*/ 301 h 334"/>
                <a:gd name="T92" fmla="*/ 209 w 330"/>
                <a:gd name="T93" fmla="*/ 297 h 334"/>
                <a:gd name="T94" fmla="*/ 230 w 330"/>
                <a:gd name="T95" fmla="*/ 321 h 334"/>
                <a:gd name="T96" fmla="*/ 245 w 330"/>
                <a:gd name="T97" fmla="*/ 314 h 334"/>
                <a:gd name="T98" fmla="*/ 243 w 330"/>
                <a:gd name="T99" fmla="*/ 280 h 334"/>
                <a:gd name="T100" fmla="*/ 258 w 330"/>
                <a:gd name="T101" fmla="*/ 268 h 334"/>
                <a:gd name="T102" fmla="*/ 290 w 330"/>
                <a:gd name="T103" fmla="*/ 278 h 334"/>
                <a:gd name="T104" fmla="*/ 301 w 330"/>
                <a:gd name="T105" fmla="*/ 264 h 334"/>
                <a:gd name="T106" fmla="*/ 284 w 330"/>
                <a:gd name="T107" fmla="*/ 235 h 334"/>
                <a:gd name="T108" fmla="*/ 294 w 330"/>
                <a:gd name="T109" fmla="*/ 214 h 334"/>
                <a:gd name="T110" fmla="*/ 326 w 330"/>
                <a:gd name="T111" fmla="*/ 213 h 334"/>
                <a:gd name="T112" fmla="*/ 329 w 330"/>
                <a:gd name="T113" fmla="*/ 201 h 334"/>
                <a:gd name="T114" fmla="*/ 165 w 330"/>
                <a:gd name="T115" fmla="*/ 26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334">
                  <a:moveTo>
                    <a:pt x="308" y="184"/>
                  </a:moveTo>
                  <a:cubicBezTo>
                    <a:pt x="306" y="183"/>
                    <a:pt x="304" y="182"/>
                    <a:pt x="301" y="181"/>
                  </a:cubicBezTo>
                  <a:cubicBezTo>
                    <a:pt x="301" y="180"/>
                    <a:pt x="302" y="178"/>
                    <a:pt x="302" y="177"/>
                  </a:cubicBezTo>
                  <a:cubicBezTo>
                    <a:pt x="302" y="174"/>
                    <a:pt x="302" y="172"/>
                    <a:pt x="302" y="170"/>
                  </a:cubicBezTo>
                  <a:cubicBezTo>
                    <a:pt x="302" y="168"/>
                    <a:pt x="302" y="167"/>
                    <a:pt x="302" y="167"/>
                  </a:cubicBezTo>
                  <a:cubicBezTo>
                    <a:pt x="302" y="167"/>
                    <a:pt x="302" y="166"/>
                    <a:pt x="302" y="165"/>
                  </a:cubicBezTo>
                  <a:cubicBezTo>
                    <a:pt x="302" y="163"/>
                    <a:pt x="302" y="161"/>
                    <a:pt x="302" y="158"/>
                  </a:cubicBezTo>
                  <a:cubicBezTo>
                    <a:pt x="302" y="156"/>
                    <a:pt x="301" y="155"/>
                    <a:pt x="301" y="153"/>
                  </a:cubicBezTo>
                  <a:cubicBezTo>
                    <a:pt x="304" y="152"/>
                    <a:pt x="306" y="151"/>
                    <a:pt x="308" y="150"/>
                  </a:cubicBezTo>
                  <a:cubicBezTo>
                    <a:pt x="314" y="147"/>
                    <a:pt x="319" y="145"/>
                    <a:pt x="323" y="143"/>
                  </a:cubicBezTo>
                  <a:cubicBezTo>
                    <a:pt x="327" y="140"/>
                    <a:pt x="330" y="139"/>
                    <a:pt x="330" y="139"/>
                  </a:cubicBezTo>
                  <a:cubicBezTo>
                    <a:pt x="330" y="139"/>
                    <a:pt x="329" y="138"/>
                    <a:pt x="329" y="136"/>
                  </a:cubicBezTo>
                  <a:cubicBezTo>
                    <a:pt x="329" y="135"/>
                    <a:pt x="329" y="134"/>
                    <a:pt x="329" y="133"/>
                  </a:cubicBezTo>
                  <a:cubicBezTo>
                    <a:pt x="328" y="132"/>
                    <a:pt x="328" y="131"/>
                    <a:pt x="328" y="130"/>
                  </a:cubicBezTo>
                  <a:cubicBezTo>
                    <a:pt x="328" y="129"/>
                    <a:pt x="327" y="128"/>
                    <a:pt x="327" y="127"/>
                  </a:cubicBezTo>
                  <a:cubicBezTo>
                    <a:pt x="327" y="126"/>
                    <a:pt x="327" y="126"/>
                    <a:pt x="327" y="125"/>
                  </a:cubicBezTo>
                  <a:cubicBezTo>
                    <a:pt x="327" y="125"/>
                    <a:pt x="327" y="125"/>
                    <a:pt x="326" y="124"/>
                  </a:cubicBezTo>
                  <a:cubicBezTo>
                    <a:pt x="326" y="123"/>
                    <a:pt x="326" y="121"/>
                    <a:pt x="326" y="121"/>
                  </a:cubicBezTo>
                  <a:cubicBezTo>
                    <a:pt x="326" y="121"/>
                    <a:pt x="323" y="121"/>
                    <a:pt x="318" y="121"/>
                  </a:cubicBezTo>
                  <a:cubicBezTo>
                    <a:pt x="317" y="121"/>
                    <a:pt x="316" y="121"/>
                    <a:pt x="314" y="121"/>
                  </a:cubicBezTo>
                  <a:cubicBezTo>
                    <a:pt x="313" y="121"/>
                    <a:pt x="312" y="121"/>
                    <a:pt x="310" y="121"/>
                  </a:cubicBezTo>
                  <a:cubicBezTo>
                    <a:pt x="308" y="121"/>
                    <a:pt x="304" y="121"/>
                    <a:pt x="301" y="121"/>
                  </a:cubicBezTo>
                  <a:cubicBezTo>
                    <a:pt x="299" y="121"/>
                    <a:pt x="296" y="121"/>
                    <a:pt x="294" y="121"/>
                  </a:cubicBezTo>
                  <a:cubicBezTo>
                    <a:pt x="293" y="119"/>
                    <a:pt x="293" y="118"/>
                    <a:pt x="292" y="117"/>
                  </a:cubicBezTo>
                  <a:cubicBezTo>
                    <a:pt x="291" y="114"/>
                    <a:pt x="290" y="112"/>
                    <a:pt x="290" y="110"/>
                  </a:cubicBezTo>
                  <a:cubicBezTo>
                    <a:pt x="289" y="109"/>
                    <a:pt x="288" y="108"/>
                    <a:pt x="288" y="108"/>
                  </a:cubicBezTo>
                  <a:cubicBezTo>
                    <a:pt x="288" y="108"/>
                    <a:pt x="288" y="107"/>
                    <a:pt x="287" y="105"/>
                  </a:cubicBezTo>
                  <a:cubicBezTo>
                    <a:pt x="287" y="104"/>
                    <a:pt x="285" y="102"/>
                    <a:pt x="284" y="99"/>
                  </a:cubicBezTo>
                  <a:cubicBezTo>
                    <a:pt x="284" y="99"/>
                    <a:pt x="283" y="98"/>
                    <a:pt x="283" y="97"/>
                  </a:cubicBezTo>
                  <a:cubicBezTo>
                    <a:pt x="282" y="97"/>
                    <a:pt x="282" y="96"/>
                    <a:pt x="282" y="95"/>
                  </a:cubicBezTo>
                  <a:cubicBezTo>
                    <a:pt x="283" y="93"/>
                    <a:pt x="285" y="92"/>
                    <a:pt x="287" y="90"/>
                  </a:cubicBezTo>
                  <a:cubicBezTo>
                    <a:pt x="290" y="85"/>
                    <a:pt x="294" y="80"/>
                    <a:pt x="297" y="76"/>
                  </a:cubicBezTo>
                  <a:cubicBezTo>
                    <a:pt x="299" y="73"/>
                    <a:pt x="301" y="70"/>
                    <a:pt x="301" y="70"/>
                  </a:cubicBezTo>
                  <a:cubicBezTo>
                    <a:pt x="301" y="70"/>
                    <a:pt x="300" y="69"/>
                    <a:pt x="299" y="68"/>
                  </a:cubicBezTo>
                  <a:cubicBezTo>
                    <a:pt x="298" y="67"/>
                    <a:pt x="297" y="65"/>
                    <a:pt x="296" y="63"/>
                  </a:cubicBezTo>
                  <a:cubicBezTo>
                    <a:pt x="295" y="62"/>
                    <a:pt x="294" y="61"/>
                    <a:pt x="294" y="60"/>
                  </a:cubicBezTo>
                  <a:cubicBezTo>
                    <a:pt x="293" y="60"/>
                    <a:pt x="292" y="59"/>
                    <a:pt x="292" y="58"/>
                  </a:cubicBezTo>
                  <a:cubicBezTo>
                    <a:pt x="291" y="57"/>
                    <a:pt x="290" y="56"/>
                    <a:pt x="290" y="56"/>
                  </a:cubicBezTo>
                  <a:cubicBezTo>
                    <a:pt x="290" y="56"/>
                    <a:pt x="289" y="57"/>
                    <a:pt x="288" y="57"/>
                  </a:cubicBezTo>
                  <a:cubicBezTo>
                    <a:pt x="287" y="57"/>
                    <a:pt x="285" y="58"/>
                    <a:pt x="283" y="59"/>
                  </a:cubicBezTo>
                  <a:cubicBezTo>
                    <a:pt x="279" y="61"/>
                    <a:pt x="273" y="63"/>
                    <a:pt x="268" y="66"/>
                  </a:cubicBezTo>
                  <a:cubicBezTo>
                    <a:pt x="265" y="67"/>
                    <a:pt x="263" y="68"/>
                    <a:pt x="261" y="69"/>
                  </a:cubicBezTo>
                  <a:cubicBezTo>
                    <a:pt x="260" y="68"/>
                    <a:pt x="259" y="67"/>
                    <a:pt x="258" y="66"/>
                  </a:cubicBezTo>
                  <a:cubicBezTo>
                    <a:pt x="256" y="64"/>
                    <a:pt x="254" y="63"/>
                    <a:pt x="252" y="62"/>
                  </a:cubicBezTo>
                  <a:cubicBezTo>
                    <a:pt x="252" y="61"/>
                    <a:pt x="251" y="61"/>
                    <a:pt x="251" y="60"/>
                  </a:cubicBezTo>
                  <a:cubicBezTo>
                    <a:pt x="251" y="60"/>
                    <a:pt x="250" y="60"/>
                    <a:pt x="250" y="60"/>
                  </a:cubicBezTo>
                  <a:cubicBezTo>
                    <a:pt x="250" y="60"/>
                    <a:pt x="250" y="59"/>
                    <a:pt x="248" y="58"/>
                  </a:cubicBezTo>
                  <a:cubicBezTo>
                    <a:pt x="247" y="57"/>
                    <a:pt x="245" y="56"/>
                    <a:pt x="243" y="54"/>
                  </a:cubicBezTo>
                  <a:cubicBezTo>
                    <a:pt x="242" y="54"/>
                    <a:pt x="240" y="53"/>
                    <a:pt x="239" y="52"/>
                  </a:cubicBezTo>
                  <a:cubicBezTo>
                    <a:pt x="240" y="49"/>
                    <a:pt x="240" y="47"/>
                    <a:pt x="241" y="44"/>
                  </a:cubicBezTo>
                  <a:cubicBezTo>
                    <a:pt x="242" y="42"/>
                    <a:pt x="242" y="39"/>
                    <a:pt x="243" y="36"/>
                  </a:cubicBezTo>
                  <a:cubicBezTo>
                    <a:pt x="243" y="33"/>
                    <a:pt x="244" y="31"/>
                    <a:pt x="244" y="28"/>
                  </a:cubicBezTo>
                  <a:cubicBezTo>
                    <a:pt x="245" y="24"/>
                    <a:pt x="245" y="21"/>
                    <a:pt x="245" y="21"/>
                  </a:cubicBezTo>
                  <a:cubicBezTo>
                    <a:pt x="245" y="21"/>
                    <a:pt x="245" y="21"/>
                    <a:pt x="245" y="20"/>
                  </a:cubicBezTo>
                  <a:cubicBezTo>
                    <a:pt x="244" y="20"/>
                    <a:pt x="244" y="20"/>
                    <a:pt x="243" y="19"/>
                  </a:cubicBezTo>
                  <a:cubicBezTo>
                    <a:pt x="241" y="19"/>
                    <a:pt x="239" y="18"/>
                    <a:pt x="237" y="17"/>
                  </a:cubicBezTo>
                  <a:cubicBezTo>
                    <a:pt x="235" y="16"/>
                    <a:pt x="233" y="15"/>
                    <a:pt x="232" y="14"/>
                  </a:cubicBezTo>
                  <a:cubicBezTo>
                    <a:pt x="231" y="14"/>
                    <a:pt x="230" y="13"/>
                    <a:pt x="230" y="13"/>
                  </a:cubicBezTo>
                  <a:cubicBezTo>
                    <a:pt x="230" y="13"/>
                    <a:pt x="229" y="13"/>
                    <a:pt x="229" y="13"/>
                  </a:cubicBezTo>
                  <a:cubicBezTo>
                    <a:pt x="229" y="13"/>
                    <a:pt x="227" y="15"/>
                    <a:pt x="224" y="19"/>
                  </a:cubicBezTo>
                  <a:cubicBezTo>
                    <a:pt x="223" y="20"/>
                    <a:pt x="221" y="22"/>
                    <a:pt x="219" y="24"/>
                  </a:cubicBezTo>
                  <a:cubicBezTo>
                    <a:pt x="217" y="27"/>
                    <a:pt x="215" y="29"/>
                    <a:pt x="214" y="31"/>
                  </a:cubicBezTo>
                  <a:cubicBezTo>
                    <a:pt x="212" y="33"/>
                    <a:pt x="211" y="35"/>
                    <a:pt x="209" y="37"/>
                  </a:cubicBezTo>
                  <a:cubicBezTo>
                    <a:pt x="208" y="37"/>
                    <a:pt x="206" y="36"/>
                    <a:pt x="205" y="36"/>
                  </a:cubicBezTo>
                  <a:cubicBezTo>
                    <a:pt x="203" y="36"/>
                    <a:pt x="202" y="35"/>
                    <a:pt x="201" y="35"/>
                  </a:cubicBezTo>
                  <a:cubicBezTo>
                    <a:pt x="200" y="35"/>
                    <a:pt x="200" y="35"/>
                    <a:pt x="199" y="34"/>
                  </a:cubicBezTo>
                  <a:cubicBezTo>
                    <a:pt x="199" y="34"/>
                    <a:pt x="198" y="34"/>
                    <a:pt x="198" y="34"/>
                  </a:cubicBezTo>
                  <a:cubicBezTo>
                    <a:pt x="196" y="34"/>
                    <a:pt x="195" y="34"/>
                    <a:pt x="195" y="34"/>
                  </a:cubicBezTo>
                  <a:cubicBezTo>
                    <a:pt x="195" y="34"/>
                    <a:pt x="194" y="33"/>
                    <a:pt x="193" y="33"/>
                  </a:cubicBezTo>
                  <a:cubicBezTo>
                    <a:pt x="191" y="33"/>
                    <a:pt x="189" y="32"/>
                    <a:pt x="186" y="32"/>
                  </a:cubicBezTo>
                  <a:cubicBezTo>
                    <a:pt x="185" y="32"/>
                    <a:pt x="183" y="31"/>
                    <a:pt x="181" y="31"/>
                  </a:cubicBezTo>
                  <a:cubicBezTo>
                    <a:pt x="181" y="29"/>
                    <a:pt x="181" y="26"/>
                    <a:pt x="180" y="24"/>
                  </a:cubicBezTo>
                  <a:cubicBezTo>
                    <a:pt x="179" y="18"/>
                    <a:pt x="177" y="12"/>
                    <a:pt x="176" y="8"/>
                  </a:cubicBezTo>
                  <a:cubicBezTo>
                    <a:pt x="175" y="3"/>
                    <a:pt x="174" y="0"/>
                    <a:pt x="174" y="0"/>
                  </a:cubicBezTo>
                  <a:cubicBezTo>
                    <a:pt x="174" y="0"/>
                    <a:pt x="174" y="0"/>
                    <a:pt x="173" y="0"/>
                  </a:cubicBezTo>
                  <a:cubicBezTo>
                    <a:pt x="173" y="0"/>
                    <a:pt x="172" y="0"/>
                    <a:pt x="171" y="0"/>
                  </a:cubicBezTo>
                  <a:cubicBezTo>
                    <a:pt x="169" y="0"/>
                    <a:pt x="167" y="0"/>
                    <a:pt x="165" y="0"/>
                  </a:cubicBezTo>
                  <a:cubicBezTo>
                    <a:pt x="163" y="0"/>
                    <a:pt x="160" y="0"/>
                    <a:pt x="159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5" y="3"/>
                    <a:pt x="154" y="8"/>
                  </a:cubicBezTo>
                  <a:cubicBezTo>
                    <a:pt x="153" y="12"/>
                    <a:pt x="151" y="18"/>
                    <a:pt x="150" y="24"/>
                  </a:cubicBezTo>
                  <a:cubicBezTo>
                    <a:pt x="149" y="26"/>
                    <a:pt x="149" y="29"/>
                    <a:pt x="148" y="31"/>
                  </a:cubicBezTo>
                  <a:cubicBezTo>
                    <a:pt x="147" y="31"/>
                    <a:pt x="145" y="32"/>
                    <a:pt x="144" y="32"/>
                  </a:cubicBezTo>
                  <a:cubicBezTo>
                    <a:pt x="141" y="32"/>
                    <a:pt x="139" y="33"/>
                    <a:pt x="137" y="33"/>
                  </a:cubicBezTo>
                  <a:cubicBezTo>
                    <a:pt x="135" y="33"/>
                    <a:pt x="134" y="34"/>
                    <a:pt x="134" y="34"/>
                  </a:cubicBezTo>
                  <a:cubicBezTo>
                    <a:pt x="134" y="34"/>
                    <a:pt x="133" y="34"/>
                    <a:pt x="132" y="34"/>
                  </a:cubicBezTo>
                  <a:cubicBezTo>
                    <a:pt x="131" y="34"/>
                    <a:pt x="131" y="34"/>
                    <a:pt x="130" y="34"/>
                  </a:cubicBezTo>
                  <a:cubicBezTo>
                    <a:pt x="130" y="35"/>
                    <a:pt x="129" y="35"/>
                    <a:pt x="129" y="35"/>
                  </a:cubicBezTo>
                  <a:cubicBezTo>
                    <a:pt x="128" y="35"/>
                    <a:pt x="126" y="36"/>
                    <a:pt x="125" y="36"/>
                  </a:cubicBezTo>
                  <a:cubicBezTo>
                    <a:pt x="124" y="36"/>
                    <a:pt x="122" y="37"/>
                    <a:pt x="121" y="37"/>
                  </a:cubicBezTo>
                  <a:cubicBezTo>
                    <a:pt x="119" y="35"/>
                    <a:pt x="118" y="33"/>
                    <a:pt x="116" y="31"/>
                  </a:cubicBezTo>
                  <a:cubicBezTo>
                    <a:pt x="114" y="29"/>
                    <a:pt x="112" y="27"/>
                    <a:pt x="111" y="24"/>
                  </a:cubicBezTo>
                  <a:cubicBezTo>
                    <a:pt x="109" y="22"/>
                    <a:pt x="107" y="20"/>
                    <a:pt x="106" y="19"/>
                  </a:cubicBezTo>
                  <a:cubicBezTo>
                    <a:pt x="103" y="15"/>
                    <a:pt x="101" y="13"/>
                    <a:pt x="101" y="13"/>
                  </a:cubicBezTo>
                  <a:cubicBezTo>
                    <a:pt x="101" y="13"/>
                    <a:pt x="100" y="13"/>
                    <a:pt x="100" y="13"/>
                  </a:cubicBezTo>
                  <a:cubicBezTo>
                    <a:pt x="99" y="13"/>
                    <a:pt x="99" y="14"/>
                    <a:pt x="98" y="14"/>
                  </a:cubicBezTo>
                  <a:cubicBezTo>
                    <a:pt x="96" y="15"/>
                    <a:pt x="94" y="16"/>
                    <a:pt x="92" y="17"/>
                  </a:cubicBezTo>
                  <a:cubicBezTo>
                    <a:pt x="90" y="18"/>
                    <a:pt x="88" y="19"/>
                    <a:pt x="87" y="19"/>
                  </a:cubicBezTo>
                  <a:cubicBezTo>
                    <a:pt x="86" y="20"/>
                    <a:pt x="86" y="20"/>
                    <a:pt x="85" y="20"/>
                  </a:cubicBezTo>
                  <a:cubicBezTo>
                    <a:pt x="85" y="21"/>
                    <a:pt x="84" y="21"/>
                    <a:pt x="84" y="21"/>
                  </a:cubicBezTo>
                  <a:cubicBezTo>
                    <a:pt x="84" y="21"/>
                    <a:pt x="85" y="24"/>
                    <a:pt x="86" y="28"/>
                  </a:cubicBezTo>
                  <a:cubicBezTo>
                    <a:pt x="86" y="31"/>
                    <a:pt x="87" y="33"/>
                    <a:pt x="87" y="36"/>
                  </a:cubicBezTo>
                  <a:cubicBezTo>
                    <a:pt x="88" y="39"/>
                    <a:pt x="88" y="42"/>
                    <a:pt x="89" y="44"/>
                  </a:cubicBezTo>
                  <a:cubicBezTo>
                    <a:pt x="90" y="47"/>
                    <a:pt x="90" y="49"/>
                    <a:pt x="91" y="52"/>
                  </a:cubicBezTo>
                  <a:cubicBezTo>
                    <a:pt x="90" y="53"/>
                    <a:pt x="88" y="54"/>
                    <a:pt x="87" y="54"/>
                  </a:cubicBezTo>
                  <a:cubicBezTo>
                    <a:pt x="85" y="56"/>
                    <a:pt x="83" y="57"/>
                    <a:pt x="82" y="58"/>
                  </a:cubicBezTo>
                  <a:cubicBezTo>
                    <a:pt x="80" y="59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1"/>
                    <a:pt x="78" y="61"/>
                    <a:pt x="77" y="62"/>
                  </a:cubicBezTo>
                  <a:cubicBezTo>
                    <a:pt x="76" y="63"/>
                    <a:pt x="74" y="64"/>
                    <a:pt x="72" y="66"/>
                  </a:cubicBezTo>
                  <a:cubicBezTo>
                    <a:pt x="71" y="67"/>
                    <a:pt x="70" y="68"/>
                    <a:pt x="69" y="69"/>
                  </a:cubicBezTo>
                  <a:cubicBezTo>
                    <a:pt x="67" y="68"/>
                    <a:pt x="64" y="67"/>
                    <a:pt x="62" y="66"/>
                  </a:cubicBezTo>
                  <a:cubicBezTo>
                    <a:pt x="57" y="63"/>
                    <a:pt x="51" y="61"/>
                    <a:pt x="47" y="59"/>
                  </a:cubicBezTo>
                  <a:cubicBezTo>
                    <a:pt x="45" y="58"/>
                    <a:pt x="43" y="57"/>
                    <a:pt x="42" y="57"/>
                  </a:cubicBezTo>
                  <a:cubicBezTo>
                    <a:pt x="41" y="57"/>
                    <a:pt x="40" y="56"/>
                    <a:pt x="40" y="56"/>
                  </a:cubicBezTo>
                  <a:cubicBezTo>
                    <a:pt x="40" y="56"/>
                    <a:pt x="39" y="57"/>
                    <a:pt x="38" y="58"/>
                  </a:cubicBezTo>
                  <a:cubicBezTo>
                    <a:pt x="38" y="59"/>
                    <a:pt x="37" y="60"/>
                    <a:pt x="36" y="60"/>
                  </a:cubicBezTo>
                  <a:cubicBezTo>
                    <a:pt x="36" y="61"/>
                    <a:pt x="35" y="62"/>
                    <a:pt x="34" y="63"/>
                  </a:cubicBezTo>
                  <a:cubicBezTo>
                    <a:pt x="33" y="65"/>
                    <a:pt x="32" y="67"/>
                    <a:pt x="31" y="68"/>
                  </a:cubicBezTo>
                  <a:cubicBezTo>
                    <a:pt x="30" y="69"/>
                    <a:pt x="29" y="70"/>
                    <a:pt x="29" y="70"/>
                  </a:cubicBezTo>
                  <a:cubicBezTo>
                    <a:pt x="29" y="70"/>
                    <a:pt x="31" y="73"/>
                    <a:pt x="33" y="76"/>
                  </a:cubicBezTo>
                  <a:cubicBezTo>
                    <a:pt x="36" y="80"/>
                    <a:pt x="40" y="85"/>
                    <a:pt x="43" y="90"/>
                  </a:cubicBezTo>
                  <a:cubicBezTo>
                    <a:pt x="45" y="92"/>
                    <a:pt x="47" y="93"/>
                    <a:pt x="48" y="95"/>
                  </a:cubicBezTo>
                  <a:cubicBezTo>
                    <a:pt x="48" y="96"/>
                    <a:pt x="47" y="97"/>
                    <a:pt x="47" y="97"/>
                  </a:cubicBezTo>
                  <a:cubicBezTo>
                    <a:pt x="47" y="98"/>
                    <a:pt x="46" y="99"/>
                    <a:pt x="46" y="99"/>
                  </a:cubicBezTo>
                  <a:cubicBezTo>
                    <a:pt x="44" y="102"/>
                    <a:pt x="43" y="104"/>
                    <a:pt x="43" y="105"/>
                  </a:cubicBezTo>
                  <a:cubicBezTo>
                    <a:pt x="42" y="107"/>
                    <a:pt x="41" y="108"/>
                    <a:pt x="41" y="108"/>
                  </a:cubicBezTo>
                  <a:cubicBezTo>
                    <a:pt x="41" y="108"/>
                    <a:pt x="41" y="109"/>
                    <a:pt x="40" y="110"/>
                  </a:cubicBezTo>
                  <a:cubicBezTo>
                    <a:pt x="40" y="112"/>
                    <a:pt x="39" y="114"/>
                    <a:pt x="38" y="117"/>
                  </a:cubicBezTo>
                  <a:cubicBezTo>
                    <a:pt x="37" y="118"/>
                    <a:pt x="36" y="119"/>
                    <a:pt x="36" y="121"/>
                  </a:cubicBezTo>
                  <a:cubicBezTo>
                    <a:pt x="33" y="121"/>
                    <a:pt x="31" y="121"/>
                    <a:pt x="28" y="121"/>
                  </a:cubicBezTo>
                  <a:cubicBezTo>
                    <a:pt x="25" y="121"/>
                    <a:pt x="22" y="121"/>
                    <a:pt x="19" y="121"/>
                  </a:cubicBezTo>
                  <a:cubicBezTo>
                    <a:pt x="18" y="121"/>
                    <a:pt x="17" y="121"/>
                    <a:pt x="15" y="121"/>
                  </a:cubicBezTo>
                  <a:cubicBezTo>
                    <a:pt x="14" y="121"/>
                    <a:pt x="13" y="121"/>
                    <a:pt x="12" y="121"/>
                  </a:cubicBezTo>
                  <a:cubicBezTo>
                    <a:pt x="7" y="121"/>
                    <a:pt x="4" y="121"/>
                    <a:pt x="4" y="121"/>
                  </a:cubicBezTo>
                  <a:cubicBezTo>
                    <a:pt x="4" y="121"/>
                    <a:pt x="4" y="123"/>
                    <a:pt x="3" y="124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3" y="126"/>
                    <a:pt x="3" y="126"/>
                    <a:pt x="3" y="127"/>
                  </a:cubicBezTo>
                  <a:cubicBezTo>
                    <a:pt x="2" y="128"/>
                    <a:pt x="2" y="129"/>
                    <a:pt x="2" y="130"/>
                  </a:cubicBezTo>
                  <a:cubicBezTo>
                    <a:pt x="2" y="131"/>
                    <a:pt x="1" y="132"/>
                    <a:pt x="1" y="133"/>
                  </a:cubicBezTo>
                  <a:cubicBezTo>
                    <a:pt x="1" y="134"/>
                    <a:pt x="1" y="135"/>
                    <a:pt x="1" y="136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39"/>
                    <a:pt x="3" y="140"/>
                    <a:pt x="7" y="143"/>
                  </a:cubicBezTo>
                  <a:cubicBezTo>
                    <a:pt x="11" y="145"/>
                    <a:pt x="16" y="147"/>
                    <a:pt x="22" y="150"/>
                  </a:cubicBezTo>
                  <a:cubicBezTo>
                    <a:pt x="24" y="151"/>
                    <a:pt x="26" y="152"/>
                    <a:pt x="29" y="153"/>
                  </a:cubicBezTo>
                  <a:cubicBezTo>
                    <a:pt x="28" y="155"/>
                    <a:pt x="28" y="156"/>
                    <a:pt x="28" y="158"/>
                  </a:cubicBezTo>
                  <a:cubicBezTo>
                    <a:pt x="28" y="161"/>
                    <a:pt x="28" y="163"/>
                    <a:pt x="28" y="165"/>
                  </a:cubicBezTo>
                  <a:cubicBezTo>
                    <a:pt x="28" y="166"/>
                    <a:pt x="28" y="167"/>
                    <a:pt x="28" y="167"/>
                  </a:cubicBezTo>
                  <a:cubicBezTo>
                    <a:pt x="28" y="167"/>
                    <a:pt x="28" y="168"/>
                    <a:pt x="28" y="170"/>
                  </a:cubicBezTo>
                  <a:cubicBezTo>
                    <a:pt x="28" y="172"/>
                    <a:pt x="28" y="174"/>
                    <a:pt x="28" y="177"/>
                  </a:cubicBezTo>
                  <a:cubicBezTo>
                    <a:pt x="28" y="178"/>
                    <a:pt x="28" y="180"/>
                    <a:pt x="29" y="181"/>
                  </a:cubicBezTo>
                  <a:cubicBezTo>
                    <a:pt x="26" y="182"/>
                    <a:pt x="24" y="183"/>
                    <a:pt x="22" y="184"/>
                  </a:cubicBezTo>
                  <a:cubicBezTo>
                    <a:pt x="16" y="187"/>
                    <a:pt x="11" y="190"/>
                    <a:pt x="7" y="192"/>
                  </a:cubicBezTo>
                  <a:cubicBezTo>
                    <a:pt x="3" y="194"/>
                    <a:pt x="0" y="196"/>
                    <a:pt x="0" y="196"/>
                  </a:cubicBezTo>
                  <a:cubicBezTo>
                    <a:pt x="0" y="196"/>
                    <a:pt x="0" y="197"/>
                    <a:pt x="1" y="198"/>
                  </a:cubicBezTo>
                  <a:cubicBezTo>
                    <a:pt x="1" y="199"/>
                    <a:pt x="1" y="200"/>
                    <a:pt x="1" y="201"/>
                  </a:cubicBezTo>
                  <a:cubicBezTo>
                    <a:pt x="1" y="202"/>
                    <a:pt x="2" y="203"/>
                    <a:pt x="2" y="204"/>
                  </a:cubicBezTo>
                  <a:cubicBezTo>
                    <a:pt x="2" y="205"/>
                    <a:pt x="2" y="207"/>
                    <a:pt x="3" y="208"/>
                  </a:cubicBezTo>
                  <a:cubicBezTo>
                    <a:pt x="3" y="208"/>
                    <a:pt x="3" y="209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2"/>
                    <a:pt x="4" y="213"/>
                    <a:pt x="4" y="213"/>
                  </a:cubicBezTo>
                  <a:cubicBezTo>
                    <a:pt x="4" y="213"/>
                    <a:pt x="7" y="213"/>
                    <a:pt x="12" y="214"/>
                  </a:cubicBezTo>
                  <a:cubicBezTo>
                    <a:pt x="13" y="214"/>
                    <a:pt x="14" y="214"/>
                    <a:pt x="15" y="214"/>
                  </a:cubicBezTo>
                  <a:cubicBezTo>
                    <a:pt x="17" y="214"/>
                    <a:pt x="18" y="214"/>
                    <a:pt x="19" y="214"/>
                  </a:cubicBezTo>
                  <a:cubicBezTo>
                    <a:pt x="22" y="214"/>
                    <a:pt x="25" y="214"/>
                    <a:pt x="28" y="214"/>
                  </a:cubicBezTo>
                  <a:cubicBezTo>
                    <a:pt x="31" y="214"/>
                    <a:pt x="33" y="214"/>
                    <a:pt x="36" y="214"/>
                  </a:cubicBezTo>
                  <a:cubicBezTo>
                    <a:pt x="36" y="215"/>
                    <a:pt x="37" y="217"/>
                    <a:pt x="38" y="218"/>
                  </a:cubicBezTo>
                  <a:cubicBezTo>
                    <a:pt x="39" y="221"/>
                    <a:pt x="40" y="223"/>
                    <a:pt x="40" y="224"/>
                  </a:cubicBezTo>
                  <a:cubicBezTo>
                    <a:pt x="41" y="226"/>
                    <a:pt x="41" y="227"/>
                    <a:pt x="41" y="227"/>
                  </a:cubicBezTo>
                  <a:cubicBezTo>
                    <a:pt x="41" y="227"/>
                    <a:pt x="42" y="228"/>
                    <a:pt x="43" y="229"/>
                  </a:cubicBezTo>
                  <a:cubicBezTo>
                    <a:pt x="43" y="231"/>
                    <a:pt x="44" y="233"/>
                    <a:pt x="46" y="235"/>
                  </a:cubicBezTo>
                  <a:cubicBezTo>
                    <a:pt x="46" y="236"/>
                    <a:pt x="47" y="237"/>
                    <a:pt x="47" y="237"/>
                  </a:cubicBezTo>
                  <a:cubicBezTo>
                    <a:pt x="47" y="238"/>
                    <a:pt x="48" y="239"/>
                    <a:pt x="48" y="239"/>
                  </a:cubicBezTo>
                  <a:cubicBezTo>
                    <a:pt x="47" y="241"/>
                    <a:pt x="45" y="243"/>
                    <a:pt x="43" y="245"/>
                  </a:cubicBezTo>
                  <a:cubicBezTo>
                    <a:pt x="40" y="250"/>
                    <a:pt x="36" y="254"/>
                    <a:pt x="33" y="258"/>
                  </a:cubicBezTo>
                  <a:cubicBezTo>
                    <a:pt x="31" y="262"/>
                    <a:pt x="29" y="264"/>
                    <a:pt x="29" y="264"/>
                  </a:cubicBezTo>
                  <a:cubicBezTo>
                    <a:pt x="29" y="264"/>
                    <a:pt x="30" y="265"/>
                    <a:pt x="31" y="267"/>
                  </a:cubicBezTo>
                  <a:cubicBezTo>
                    <a:pt x="32" y="268"/>
                    <a:pt x="33" y="270"/>
                    <a:pt x="34" y="271"/>
                  </a:cubicBezTo>
                  <a:cubicBezTo>
                    <a:pt x="35" y="272"/>
                    <a:pt x="36" y="273"/>
                    <a:pt x="36" y="274"/>
                  </a:cubicBezTo>
                  <a:cubicBezTo>
                    <a:pt x="37" y="275"/>
                    <a:pt x="38" y="276"/>
                    <a:pt x="38" y="276"/>
                  </a:cubicBezTo>
                  <a:cubicBezTo>
                    <a:pt x="39" y="277"/>
                    <a:pt x="40" y="278"/>
                    <a:pt x="40" y="278"/>
                  </a:cubicBezTo>
                  <a:cubicBezTo>
                    <a:pt x="40" y="278"/>
                    <a:pt x="41" y="278"/>
                    <a:pt x="42" y="277"/>
                  </a:cubicBezTo>
                  <a:cubicBezTo>
                    <a:pt x="43" y="277"/>
                    <a:pt x="45" y="276"/>
                    <a:pt x="47" y="275"/>
                  </a:cubicBezTo>
                  <a:cubicBezTo>
                    <a:pt x="51" y="274"/>
                    <a:pt x="57" y="271"/>
                    <a:pt x="62" y="268"/>
                  </a:cubicBezTo>
                  <a:cubicBezTo>
                    <a:pt x="64" y="267"/>
                    <a:pt x="67" y="266"/>
                    <a:pt x="69" y="265"/>
                  </a:cubicBezTo>
                  <a:cubicBezTo>
                    <a:pt x="70" y="266"/>
                    <a:pt x="71" y="267"/>
                    <a:pt x="72" y="268"/>
                  </a:cubicBezTo>
                  <a:cubicBezTo>
                    <a:pt x="74" y="270"/>
                    <a:pt x="76" y="272"/>
                    <a:pt x="77" y="273"/>
                  </a:cubicBezTo>
                  <a:cubicBezTo>
                    <a:pt x="78" y="273"/>
                    <a:pt x="79" y="274"/>
                    <a:pt x="79" y="274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4"/>
                    <a:pt x="80" y="275"/>
                    <a:pt x="82" y="276"/>
                  </a:cubicBezTo>
                  <a:cubicBezTo>
                    <a:pt x="83" y="277"/>
                    <a:pt x="85" y="278"/>
                    <a:pt x="87" y="280"/>
                  </a:cubicBezTo>
                  <a:cubicBezTo>
                    <a:pt x="88" y="281"/>
                    <a:pt x="90" y="282"/>
                    <a:pt x="91" y="283"/>
                  </a:cubicBezTo>
                  <a:cubicBezTo>
                    <a:pt x="90" y="285"/>
                    <a:pt x="90" y="288"/>
                    <a:pt x="89" y="290"/>
                  </a:cubicBezTo>
                  <a:cubicBezTo>
                    <a:pt x="88" y="293"/>
                    <a:pt x="88" y="296"/>
                    <a:pt x="87" y="299"/>
                  </a:cubicBezTo>
                  <a:cubicBezTo>
                    <a:pt x="87" y="301"/>
                    <a:pt x="86" y="304"/>
                    <a:pt x="86" y="306"/>
                  </a:cubicBezTo>
                  <a:cubicBezTo>
                    <a:pt x="85" y="311"/>
                    <a:pt x="84" y="314"/>
                    <a:pt x="84" y="314"/>
                  </a:cubicBezTo>
                  <a:cubicBezTo>
                    <a:pt x="84" y="314"/>
                    <a:pt x="85" y="314"/>
                    <a:pt x="85" y="314"/>
                  </a:cubicBezTo>
                  <a:cubicBezTo>
                    <a:pt x="86" y="314"/>
                    <a:pt x="86" y="315"/>
                    <a:pt x="87" y="315"/>
                  </a:cubicBezTo>
                  <a:cubicBezTo>
                    <a:pt x="88" y="316"/>
                    <a:pt x="90" y="317"/>
                    <a:pt x="92" y="318"/>
                  </a:cubicBezTo>
                  <a:cubicBezTo>
                    <a:pt x="94" y="319"/>
                    <a:pt x="96" y="320"/>
                    <a:pt x="98" y="320"/>
                  </a:cubicBezTo>
                  <a:cubicBezTo>
                    <a:pt x="99" y="321"/>
                    <a:pt x="99" y="321"/>
                    <a:pt x="100" y="321"/>
                  </a:cubicBezTo>
                  <a:cubicBezTo>
                    <a:pt x="100" y="321"/>
                    <a:pt x="101" y="321"/>
                    <a:pt x="101" y="321"/>
                  </a:cubicBezTo>
                  <a:cubicBezTo>
                    <a:pt x="101" y="321"/>
                    <a:pt x="103" y="319"/>
                    <a:pt x="106" y="316"/>
                  </a:cubicBezTo>
                  <a:cubicBezTo>
                    <a:pt x="107" y="314"/>
                    <a:pt x="109" y="312"/>
                    <a:pt x="111" y="310"/>
                  </a:cubicBezTo>
                  <a:cubicBezTo>
                    <a:pt x="112" y="308"/>
                    <a:pt x="114" y="306"/>
                    <a:pt x="116" y="303"/>
                  </a:cubicBezTo>
                  <a:cubicBezTo>
                    <a:pt x="118" y="301"/>
                    <a:pt x="119" y="299"/>
                    <a:pt x="121" y="297"/>
                  </a:cubicBezTo>
                  <a:cubicBezTo>
                    <a:pt x="122" y="298"/>
                    <a:pt x="124" y="298"/>
                    <a:pt x="125" y="298"/>
                  </a:cubicBezTo>
                  <a:cubicBezTo>
                    <a:pt x="126" y="299"/>
                    <a:pt x="128" y="299"/>
                    <a:pt x="129" y="300"/>
                  </a:cubicBezTo>
                  <a:cubicBezTo>
                    <a:pt x="129" y="300"/>
                    <a:pt x="130" y="300"/>
                    <a:pt x="130" y="300"/>
                  </a:cubicBezTo>
                  <a:cubicBezTo>
                    <a:pt x="131" y="300"/>
                    <a:pt x="131" y="300"/>
                    <a:pt x="132" y="300"/>
                  </a:cubicBezTo>
                  <a:cubicBezTo>
                    <a:pt x="133" y="301"/>
                    <a:pt x="134" y="301"/>
                    <a:pt x="134" y="301"/>
                  </a:cubicBezTo>
                  <a:cubicBezTo>
                    <a:pt x="134" y="301"/>
                    <a:pt x="135" y="301"/>
                    <a:pt x="137" y="302"/>
                  </a:cubicBezTo>
                  <a:cubicBezTo>
                    <a:pt x="139" y="302"/>
                    <a:pt x="141" y="302"/>
                    <a:pt x="144" y="303"/>
                  </a:cubicBezTo>
                  <a:cubicBezTo>
                    <a:pt x="145" y="303"/>
                    <a:pt x="147" y="303"/>
                    <a:pt x="148" y="303"/>
                  </a:cubicBezTo>
                  <a:cubicBezTo>
                    <a:pt x="149" y="306"/>
                    <a:pt x="149" y="308"/>
                    <a:pt x="150" y="311"/>
                  </a:cubicBezTo>
                  <a:cubicBezTo>
                    <a:pt x="151" y="317"/>
                    <a:pt x="153" y="322"/>
                    <a:pt x="154" y="327"/>
                  </a:cubicBezTo>
                  <a:cubicBezTo>
                    <a:pt x="155" y="331"/>
                    <a:pt x="156" y="334"/>
                    <a:pt x="156" y="334"/>
                  </a:cubicBezTo>
                  <a:cubicBezTo>
                    <a:pt x="156" y="334"/>
                    <a:pt x="156" y="334"/>
                    <a:pt x="157" y="334"/>
                  </a:cubicBezTo>
                  <a:cubicBezTo>
                    <a:pt x="157" y="334"/>
                    <a:pt x="158" y="334"/>
                    <a:pt x="159" y="334"/>
                  </a:cubicBezTo>
                  <a:cubicBezTo>
                    <a:pt x="160" y="334"/>
                    <a:pt x="163" y="334"/>
                    <a:pt x="165" y="334"/>
                  </a:cubicBezTo>
                  <a:cubicBezTo>
                    <a:pt x="167" y="334"/>
                    <a:pt x="169" y="334"/>
                    <a:pt x="171" y="334"/>
                  </a:cubicBezTo>
                  <a:cubicBezTo>
                    <a:pt x="172" y="334"/>
                    <a:pt x="173" y="334"/>
                    <a:pt x="173" y="334"/>
                  </a:cubicBezTo>
                  <a:cubicBezTo>
                    <a:pt x="174" y="334"/>
                    <a:pt x="174" y="334"/>
                    <a:pt x="174" y="334"/>
                  </a:cubicBezTo>
                  <a:cubicBezTo>
                    <a:pt x="174" y="334"/>
                    <a:pt x="175" y="331"/>
                    <a:pt x="176" y="327"/>
                  </a:cubicBezTo>
                  <a:cubicBezTo>
                    <a:pt x="177" y="322"/>
                    <a:pt x="179" y="317"/>
                    <a:pt x="180" y="311"/>
                  </a:cubicBezTo>
                  <a:cubicBezTo>
                    <a:pt x="181" y="308"/>
                    <a:pt x="181" y="306"/>
                    <a:pt x="181" y="303"/>
                  </a:cubicBezTo>
                  <a:cubicBezTo>
                    <a:pt x="183" y="303"/>
                    <a:pt x="185" y="303"/>
                    <a:pt x="186" y="303"/>
                  </a:cubicBezTo>
                  <a:cubicBezTo>
                    <a:pt x="189" y="302"/>
                    <a:pt x="191" y="302"/>
                    <a:pt x="193" y="302"/>
                  </a:cubicBezTo>
                  <a:cubicBezTo>
                    <a:pt x="194" y="301"/>
                    <a:pt x="195" y="301"/>
                    <a:pt x="195" y="301"/>
                  </a:cubicBezTo>
                  <a:cubicBezTo>
                    <a:pt x="195" y="301"/>
                    <a:pt x="196" y="301"/>
                    <a:pt x="198" y="300"/>
                  </a:cubicBezTo>
                  <a:cubicBezTo>
                    <a:pt x="198" y="300"/>
                    <a:pt x="199" y="300"/>
                    <a:pt x="199" y="300"/>
                  </a:cubicBezTo>
                  <a:cubicBezTo>
                    <a:pt x="200" y="300"/>
                    <a:pt x="200" y="300"/>
                    <a:pt x="201" y="300"/>
                  </a:cubicBezTo>
                  <a:cubicBezTo>
                    <a:pt x="202" y="299"/>
                    <a:pt x="203" y="299"/>
                    <a:pt x="205" y="298"/>
                  </a:cubicBezTo>
                  <a:cubicBezTo>
                    <a:pt x="206" y="298"/>
                    <a:pt x="208" y="298"/>
                    <a:pt x="209" y="297"/>
                  </a:cubicBezTo>
                  <a:cubicBezTo>
                    <a:pt x="211" y="299"/>
                    <a:pt x="212" y="301"/>
                    <a:pt x="214" y="303"/>
                  </a:cubicBezTo>
                  <a:cubicBezTo>
                    <a:pt x="215" y="306"/>
                    <a:pt x="217" y="308"/>
                    <a:pt x="219" y="310"/>
                  </a:cubicBezTo>
                  <a:cubicBezTo>
                    <a:pt x="221" y="312"/>
                    <a:pt x="223" y="314"/>
                    <a:pt x="224" y="316"/>
                  </a:cubicBezTo>
                  <a:cubicBezTo>
                    <a:pt x="227" y="319"/>
                    <a:pt x="229" y="321"/>
                    <a:pt x="229" y="321"/>
                  </a:cubicBezTo>
                  <a:cubicBezTo>
                    <a:pt x="229" y="321"/>
                    <a:pt x="230" y="321"/>
                    <a:pt x="230" y="321"/>
                  </a:cubicBezTo>
                  <a:cubicBezTo>
                    <a:pt x="230" y="321"/>
                    <a:pt x="231" y="321"/>
                    <a:pt x="232" y="320"/>
                  </a:cubicBezTo>
                  <a:cubicBezTo>
                    <a:pt x="233" y="320"/>
                    <a:pt x="235" y="319"/>
                    <a:pt x="237" y="318"/>
                  </a:cubicBezTo>
                  <a:cubicBezTo>
                    <a:pt x="239" y="317"/>
                    <a:pt x="241" y="316"/>
                    <a:pt x="243" y="315"/>
                  </a:cubicBezTo>
                  <a:cubicBezTo>
                    <a:pt x="244" y="315"/>
                    <a:pt x="244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1"/>
                    <a:pt x="244" y="306"/>
                  </a:cubicBezTo>
                  <a:cubicBezTo>
                    <a:pt x="244" y="304"/>
                    <a:pt x="243" y="301"/>
                    <a:pt x="243" y="299"/>
                  </a:cubicBezTo>
                  <a:cubicBezTo>
                    <a:pt x="242" y="296"/>
                    <a:pt x="242" y="293"/>
                    <a:pt x="241" y="290"/>
                  </a:cubicBezTo>
                  <a:cubicBezTo>
                    <a:pt x="240" y="288"/>
                    <a:pt x="240" y="285"/>
                    <a:pt x="239" y="283"/>
                  </a:cubicBezTo>
                  <a:cubicBezTo>
                    <a:pt x="240" y="282"/>
                    <a:pt x="242" y="281"/>
                    <a:pt x="243" y="280"/>
                  </a:cubicBezTo>
                  <a:cubicBezTo>
                    <a:pt x="245" y="278"/>
                    <a:pt x="247" y="277"/>
                    <a:pt x="248" y="276"/>
                  </a:cubicBezTo>
                  <a:cubicBezTo>
                    <a:pt x="250" y="275"/>
                    <a:pt x="250" y="274"/>
                    <a:pt x="250" y="274"/>
                  </a:cubicBezTo>
                  <a:cubicBezTo>
                    <a:pt x="250" y="274"/>
                    <a:pt x="251" y="274"/>
                    <a:pt x="251" y="274"/>
                  </a:cubicBezTo>
                  <a:cubicBezTo>
                    <a:pt x="251" y="274"/>
                    <a:pt x="252" y="273"/>
                    <a:pt x="252" y="273"/>
                  </a:cubicBezTo>
                  <a:cubicBezTo>
                    <a:pt x="254" y="272"/>
                    <a:pt x="256" y="270"/>
                    <a:pt x="258" y="268"/>
                  </a:cubicBezTo>
                  <a:cubicBezTo>
                    <a:pt x="259" y="267"/>
                    <a:pt x="260" y="266"/>
                    <a:pt x="261" y="265"/>
                  </a:cubicBezTo>
                  <a:cubicBezTo>
                    <a:pt x="263" y="266"/>
                    <a:pt x="265" y="267"/>
                    <a:pt x="268" y="268"/>
                  </a:cubicBezTo>
                  <a:cubicBezTo>
                    <a:pt x="273" y="271"/>
                    <a:pt x="279" y="274"/>
                    <a:pt x="283" y="275"/>
                  </a:cubicBezTo>
                  <a:cubicBezTo>
                    <a:pt x="285" y="276"/>
                    <a:pt x="287" y="277"/>
                    <a:pt x="288" y="277"/>
                  </a:cubicBezTo>
                  <a:cubicBezTo>
                    <a:pt x="289" y="278"/>
                    <a:pt x="290" y="278"/>
                    <a:pt x="290" y="278"/>
                  </a:cubicBezTo>
                  <a:cubicBezTo>
                    <a:pt x="290" y="278"/>
                    <a:pt x="291" y="277"/>
                    <a:pt x="292" y="276"/>
                  </a:cubicBezTo>
                  <a:cubicBezTo>
                    <a:pt x="292" y="276"/>
                    <a:pt x="293" y="275"/>
                    <a:pt x="294" y="274"/>
                  </a:cubicBezTo>
                  <a:cubicBezTo>
                    <a:pt x="294" y="273"/>
                    <a:pt x="295" y="272"/>
                    <a:pt x="296" y="271"/>
                  </a:cubicBezTo>
                  <a:cubicBezTo>
                    <a:pt x="297" y="270"/>
                    <a:pt x="298" y="268"/>
                    <a:pt x="299" y="267"/>
                  </a:cubicBezTo>
                  <a:cubicBezTo>
                    <a:pt x="300" y="265"/>
                    <a:pt x="301" y="264"/>
                    <a:pt x="301" y="264"/>
                  </a:cubicBezTo>
                  <a:cubicBezTo>
                    <a:pt x="301" y="264"/>
                    <a:pt x="299" y="262"/>
                    <a:pt x="297" y="258"/>
                  </a:cubicBezTo>
                  <a:cubicBezTo>
                    <a:pt x="294" y="254"/>
                    <a:pt x="290" y="250"/>
                    <a:pt x="287" y="245"/>
                  </a:cubicBezTo>
                  <a:cubicBezTo>
                    <a:pt x="285" y="243"/>
                    <a:pt x="283" y="241"/>
                    <a:pt x="282" y="239"/>
                  </a:cubicBezTo>
                  <a:cubicBezTo>
                    <a:pt x="282" y="239"/>
                    <a:pt x="282" y="238"/>
                    <a:pt x="283" y="237"/>
                  </a:cubicBezTo>
                  <a:cubicBezTo>
                    <a:pt x="283" y="237"/>
                    <a:pt x="284" y="236"/>
                    <a:pt x="284" y="235"/>
                  </a:cubicBezTo>
                  <a:cubicBezTo>
                    <a:pt x="285" y="233"/>
                    <a:pt x="287" y="231"/>
                    <a:pt x="287" y="229"/>
                  </a:cubicBezTo>
                  <a:cubicBezTo>
                    <a:pt x="288" y="228"/>
                    <a:pt x="288" y="227"/>
                    <a:pt x="288" y="227"/>
                  </a:cubicBezTo>
                  <a:cubicBezTo>
                    <a:pt x="288" y="227"/>
                    <a:pt x="289" y="226"/>
                    <a:pt x="290" y="224"/>
                  </a:cubicBezTo>
                  <a:cubicBezTo>
                    <a:pt x="290" y="223"/>
                    <a:pt x="291" y="221"/>
                    <a:pt x="292" y="218"/>
                  </a:cubicBezTo>
                  <a:cubicBezTo>
                    <a:pt x="293" y="217"/>
                    <a:pt x="293" y="215"/>
                    <a:pt x="294" y="214"/>
                  </a:cubicBezTo>
                  <a:cubicBezTo>
                    <a:pt x="296" y="214"/>
                    <a:pt x="299" y="214"/>
                    <a:pt x="301" y="214"/>
                  </a:cubicBezTo>
                  <a:cubicBezTo>
                    <a:pt x="304" y="214"/>
                    <a:pt x="308" y="214"/>
                    <a:pt x="310" y="214"/>
                  </a:cubicBezTo>
                  <a:cubicBezTo>
                    <a:pt x="312" y="214"/>
                    <a:pt x="313" y="214"/>
                    <a:pt x="314" y="214"/>
                  </a:cubicBezTo>
                  <a:cubicBezTo>
                    <a:pt x="316" y="214"/>
                    <a:pt x="317" y="214"/>
                    <a:pt x="318" y="214"/>
                  </a:cubicBezTo>
                  <a:cubicBezTo>
                    <a:pt x="323" y="213"/>
                    <a:pt x="326" y="213"/>
                    <a:pt x="326" y="213"/>
                  </a:cubicBezTo>
                  <a:cubicBezTo>
                    <a:pt x="326" y="213"/>
                    <a:pt x="326" y="212"/>
                    <a:pt x="326" y="210"/>
                  </a:cubicBezTo>
                  <a:cubicBezTo>
                    <a:pt x="327" y="210"/>
                    <a:pt x="327" y="210"/>
                    <a:pt x="327" y="209"/>
                  </a:cubicBezTo>
                  <a:cubicBezTo>
                    <a:pt x="327" y="209"/>
                    <a:pt x="327" y="208"/>
                    <a:pt x="327" y="208"/>
                  </a:cubicBezTo>
                  <a:cubicBezTo>
                    <a:pt x="327" y="207"/>
                    <a:pt x="328" y="205"/>
                    <a:pt x="328" y="204"/>
                  </a:cubicBezTo>
                  <a:cubicBezTo>
                    <a:pt x="328" y="203"/>
                    <a:pt x="328" y="202"/>
                    <a:pt x="329" y="201"/>
                  </a:cubicBezTo>
                  <a:cubicBezTo>
                    <a:pt x="329" y="200"/>
                    <a:pt x="329" y="199"/>
                    <a:pt x="329" y="198"/>
                  </a:cubicBezTo>
                  <a:cubicBezTo>
                    <a:pt x="329" y="197"/>
                    <a:pt x="330" y="196"/>
                    <a:pt x="330" y="196"/>
                  </a:cubicBezTo>
                  <a:cubicBezTo>
                    <a:pt x="330" y="196"/>
                    <a:pt x="327" y="194"/>
                    <a:pt x="323" y="192"/>
                  </a:cubicBezTo>
                  <a:cubicBezTo>
                    <a:pt x="319" y="190"/>
                    <a:pt x="314" y="187"/>
                    <a:pt x="308" y="184"/>
                  </a:cubicBezTo>
                  <a:close/>
                  <a:moveTo>
                    <a:pt x="165" y="268"/>
                  </a:moveTo>
                  <a:cubicBezTo>
                    <a:pt x="109" y="268"/>
                    <a:pt x="64" y="223"/>
                    <a:pt x="64" y="167"/>
                  </a:cubicBezTo>
                  <a:cubicBezTo>
                    <a:pt x="64" y="112"/>
                    <a:pt x="109" y="66"/>
                    <a:pt x="165" y="66"/>
                  </a:cubicBezTo>
                  <a:cubicBezTo>
                    <a:pt x="221" y="66"/>
                    <a:pt x="266" y="112"/>
                    <a:pt x="266" y="167"/>
                  </a:cubicBezTo>
                  <a:cubicBezTo>
                    <a:pt x="266" y="223"/>
                    <a:pt x="221" y="268"/>
                    <a:pt x="165" y="2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îSļîḓé">
              <a:extLst>
                <a:ext uri="{FF2B5EF4-FFF2-40B4-BE49-F238E27FC236}">
                  <a16:creationId xmlns:a16="http://schemas.microsoft.com/office/drawing/2014/main" xmlns="" id="{D6159309-7251-4B1D-B88B-49985B9EA434}"/>
                </a:ext>
              </a:extLst>
            </p:cNvPr>
            <p:cNvSpPr/>
            <p:nvPr/>
          </p:nvSpPr>
          <p:spPr bwMode="auto">
            <a:xfrm>
              <a:off x="6677819" y="1782762"/>
              <a:ext cx="1327151" cy="357188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ï$ľiḍe">
              <a:extLst>
                <a:ext uri="{FF2B5EF4-FFF2-40B4-BE49-F238E27FC236}">
                  <a16:creationId xmlns:a16="http://schemas.microsoft.com/office/drawing/2014/main" xmlns="" id="{91AA54E1-7077-4DC5-8D12-B520FBEEBAB7}"/>
                </a:ext>
              </a:extLst>
            </p:cNvPr>
            <p:cNvSpPr/>
            <p:nvPr/>
          </p:nvSpPr>
          <p:spPr bwMode="auto">
            <a:xfrm>
              <a:off x="7293769" y="3398838"/>
              <a:ext cx="1173163" cy="420688"/>
            </a:xfrm>
            <a:custGeom>
              <a:avLst/>
              <a:gdLst>
                <a:gd name="T0" fmla="*/ 0 w 739"/>
                <a:gd name="T1" fmla="*/ 265 h 265"/>
                <a:gd name="T2" fmla="*/ 268 w 739"/>
                <a:gd name="T3" fmla="*/ 0 h 265"/>
                <a:gd name="T4" fmla="*/ 739 w 739"/>
                <a:gd name="T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9" h="265">
                  <a:moveTo>
                    <a:pt x="0" y="265"/>
                  </a:moveTo>
                  <a:lnTo>
                    <a:pt x="268" y="0"/>
                  </a:lnTo>
                  <a:lnTo>
                    <a:pt x="739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ísļïḓê">
              <a:extLst>
                <a:ext uri="{FF2B5EF4-FFF2-40B4-BE49-F238E27FC236}">
                  <a16:creationId xmlns:a16="http://schemas.microsoft.com/office/drawing/2014/main" xmlns="" id="{FC9DEA45-B747-4B76-8B98-03BD075A6A02}"/>
                </a:ext>
              </a:extLst>
            </p:cNvPr>
            <p:cNvSpPr/>
            <p:nvPr/>
          </p:nvSpPr>
          <p:spPr bwMode="auto">
            <a:xfrm>
              <a:off x="3725069" y="4665664"/>
              <a:ext cx="1281112" cy="384175"/>
            </a:xfrm>
            <a:custGeom>
              <a:avLst/>
              <a:gdLst>
                <a:gd name="T0" fmla="*/ 807 w 807"/>
                <a:gd name="T1" fmla="*/ 0 h 242"/>
                <a:gd name="T2" fmla="*/ 566 w 807"/>
                <a:gd name="T3" fmla="*/ 242 h 242"/>
                <a:gd name="T4" fmla="*/ 0 w 807"/>
                <a:gd name="T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7" h="242">
                  <a:moveTo>
                    <a:pt x="807" y="0"/>
                  </a:moveTo>
                  <a:lnTo>
                    <a:pt x="566" y="242"/>
                  </a:lnTo>
                  <a:lnTo>
                    <a:pt x="0" y="242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2" name="iŝḻïḍé">
              <a:extLst>
                <a:ext uri="{FF2B5EF4-FFF2-40B4-BE49-F238E27FC236}">
                  <a16:creationId xmlns:a16="http://schemas.microsoft.com/office/drawing/2014/main" xmlns="" id="{A4E2AAB2-8440-43EF-9D36-CA01323BF186}"/>
                </a:ext>
              </a:extLst>
            </p:cNvPr>
            <p:cNvGrpSpPr/>
            <p:nvPr/>
          </p:nvGrpSpPr>
          <p:grpSpPr>
            <a:xfrm>
              <a:off x="8141495" y="1457326"/>
              <a:ext cx="650874" cy="650872"/>
              <a:chOff x="753007" y="2242886"/>
              <a:chExt cx="643355" cy="643355"/>
            </a:xfrm>
          </p:grpSpPr>
          <p:sp>
            <p:nvSpPr>
              <p:cNvPr id="27" name="ïşļíḍé">
                <a:extLst>
                  <a:ext uri="{FF2B5EF4-FFF2-40B4-BE49-F238E27FC236}">
                    <a16:creationId xmlns:a16="http://schemas.microsoft.com/office/drawing/2014/main" xmlns="" id="{D27E1341-DBB0-4A12-97BC-6DCCCFF828AF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iṥlíďé">
                <a:extLst>
                  <a:ext uri="{FF2B5EF4-FFF2-40B4-BE49-F238E27FC236}">
                    <a16:creationId xmlns:a16="http://schemas.microsoft.com/office/drawing/2014/main" xmlns="" id="{32D466B5-32BC-48A8-B738-8FE94E9F5E5D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íṡlîḍè">
              <a:extLst>
                <a:ext uri="{FF2B5EF4-FFF2-40B4-BE49-F238E27FC236}">
                  <a16:creationId xmlns:a16="http://schemas.microsoft.com/office/drawing/2014/main" xmlns="" id="{0EC2D6DB-B946-4BC6-A0C5-1B286CAC7FA5}"/>
                </a:ext>
              </a:extLst>
            </p:cNvPr>
            <p:cNvGrpSpPr/>
            <p:nvPr/>
          </p:nvGrpSpPr>
          <p:grpSpPr>
            <a:xfrm>
              <a:off x="3074195" y="4730754"/>
              <a:ext cx="650874" cy="650872"/>
              <a:chOff x="753007" y="2242886"/>
              <a:chExt cx="643355" cy="643355"/>
            </a:xfrm>
          </p:grpSpPr>
          <p:sp>
            <p:nvSpPr>
              <p:cNvPr id="25" name="îSļîďê">
                <a:extLst>
                  <a:ext uri="{FF2B5EF4-FFF2-40B4-BE49-F238E27FC236}">
                    <a16:creationId xmlns:a16="http://schemas.microsoft.com/office/drawing/2014/main" xmlns="" id="{F056A1CA-FC3B-465D-BD2C-848EBC6F318B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ïšlïďé">
                <a:extLst>
                  <a:ext uri="{FF2B5EF4-FFF2-40B4-BE49-F238E27FC236}">
                    <a16:creationId xmlns:a16="http://schemas.microsoft.com/office/drawing/2014/main" xmlns="" id="{6C03D207-2D7A-4BB6-8DE7-D130272D0C92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iṩľiďe">
              <a:extLst>
                <a:ext uri="{FF2B5EF4-FFF2-40B4-BE49-F238E27FC236}">
                  <a16:creationId xmlns:a16="http://schemas.microsoft.com/office/drawing/2014/main" xmlns="" id="{3F9D887B-78CE-44B3-9350-CEB111CDE927}"/>
                </a:ext>
              </a:extLst>
            </p:cNvPr>
            <p:cNvGrpSpPr/>
            <p:nvPr/>
          </p:nvGrpSpPr>
          <p:grpSpPr>
            <a:xfrm>
              <a:off x="8466932" y="3073402"/>
              <a:ext cx="650874" cy="650872"/>
              <a:chOff x="753007" y="2242886"/>
              <a:chExt cx="643355" cy="643355"/>
            </a:xfrm>
          </p:grpSpPr>
          <p:sp>
            <p:nvSpPr>
              <p:cNvPr id="23" name="íṡ1ïḑè">
                <a:extLst>
                  <a:ext uri="{FF2B5EF4-FFF2-40B4-BE49-F238E27FC236}">
                    <a16:creationId xmlns:a16="http://schemas.microsoft.com/office/drawing/2014/main" xmlns="" id="{71BCF924-2C3D-45C8-9217-DA021C90AEEB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íŝḷíḑè">
                <a:extLst>
                  <a:ext uri="{FF2B5EF4-FFF2-40B4-BE49-F238E27FC236}">
                    <a16:creationId xmlns:a16="http://schemas.microsoft.com/office/drawing/2014/main" xmlns="" id="{72291C0B-1A00-4200-BA54-71D077DDDD24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" name="í$ḷïḍe">
              <a:extLst>
                <a:ext uri="{FF2B5EF4-FFF2-40B4-BE49-F238E27FC236}">
                  <a16:creationId xmlns:a16="http://schemas.microsoft.com/office/drawing/2014/main" xmlns="" id="{EFAFA152-0F7B-48B4-909D-E31825420740}"/>
                </a:ext>
              </a:extLst>
            </p:cNvPr>
            <p:cNvSpPr txBox="1"/>
            <p:nvPr/>
          </p:nvSpPr>
          <p:spPr bwMode="auto">
            <a:xfrm>
              <a:off x="8839201" y="1236423"/>
              <a:ext cx="26797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íṩľîḍè">
              <a:extLst>
                <a:ext uri="{FF2B5EF4-FFF2-40B4-BE49-F238E27FC236}">
                  <a16:creationId xmlns:a16="http://schemas.microsoft.com/office/drawing/2014/main" xmlns="" id="{B69D3C6B-D5C1-454D-962C-797C84BAFE63}"/>
                </a:ext>
              </a:extLst>
            </p:cNvPr>
            <p:cNvSpPr/>
            <p:nvPr/>
          </p:nvSpPr>
          <p:spPr bwMode="auto">
            <a:xfrm>
              <a:off x="8839201" y="1678229"/>
              <a:ext cx="2679700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íŝlïḓê">
              <a:extLst>
                <a:ext uri="{FF2B5EF4-FFF2-40B4-BE49-F238E27FC236}">
                  <a16:creationId xmlns:a16="http://schemas.microsoft.com/office/drawing/2014/main" xmlns="" id="{0151076E-5795-40BC-8689-40FD9F2D7B3F}"/>
                </a:ext>
              </a:extLst>
            </p:cNvPr>
            <p:cNvSpPr txBox="1"/>
            <p:nvPr/>
          </p:nvSpPr>
          <p:spPr bwMode="auto">
            <a:xfrm>
              <a:off x="9179719" y="2807778"/>
              <a:ext cx="23391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ïs1ïďê">
              <a:extLst>
                <a:ext uri="{FF2B5EF4-FFF2-40B4-BE49-F238E27FC236}">
                  <a16:creationId xmlns:a16="http://schemas.microsoft.com/office/drawing/2014/main" xmlns="" id="{8EB2D6C4-A577-4F5A-ACCE-EF8F5C637384}"/>
                </a:ext>
              </a:extLst>
            </p:cNvPr>
            <p:cNvSpPr/>
            <p:nvPr/>
          </p:nvSpPr>
          <p:spPr bwMode="auto">
            <a:xfrm>
              <a:off x="9179719" y="3249584"/>
              <a:ext cx="233918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îs1ïďe">
              <a:extLst>
                <a:ext uri="{FF2B5EF4-FFF2-40B4-BE49-F238E27FC236}">
                  <a16:creationId xmlns:a16="http://schemas.microsoft.com/office/drawing/2014/main" xmlns="" id="{EA99D668-4737-4FF9-8ADA-3BEDD97D6182}"/>
                </a:ext>
              </a:extLst>
            </p:cNvPr>
            <p:cNvSpPr txBox="1"/>
            <p:nvPr/>
          </p:nvSpPr>
          <p:spPr bwMode="auto">
            <a:xfrm>
              <a:off x="669925" y="4608034"/>
              <a:ext cx="224472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ïṡľiḍé">
              <a:extLst>
                <a:ext uri="{FF2B5EF4-FFF2-40B4-BE49-F238E27FC236}">
                  <a16:creationId xmlns:a16="http://schemas.microsoft.com/office/drawing/2014/main" xmlns="" id="{596F4501-69FE-470C-BF0C-C3FC3CD255CD}"/>
                </a:ext>
              </a:extLst>
            </p:cNvPr>
            <p:cNvSpPr/>
            <p:nvPr/>
          </p:nvSpPr>
          <p:spPr bwMode="auto">
            <a:xfrm>
              <a:off x="669925" y="5049840"/>
              <a:ext cx="2244725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1" name="iSľiḑè">
              <a:extLst>
                <a:ext uri="{FF2B5EF4-FFF2-40B4-BE49-F238E27FC236}">
                  <a16:creationId xmlns:a16="http://schemas.microsoft.com/office/drawing/2014/main" xmlns="" id="{BF7B498D-2FB6-4907-9796-D521CB091167}"/>
                </a:ext>
              </a:extLst>
            </p:cNvPr>
            <p:cNvSpPr txBox="1"/>
            <p:nvPr/>
          </p:nvSpPr>
          <p:spPr bwMode="auto">
            <a:xfrm>
              <a:off x="673099" y="1130300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íṥḻïḍê">
              <a:extLst>
                <a:ext uri="{FF2B5EF4-FFF2-40B4-BE49-F238E27FC236}">
                  <a16:creationId xmlns:a16="http://schemas.microsoft.com/office/drawing/2014/main" xmlns="" id="{FCC4BBDA-B2D3-46F5-9B13-B816D31576B4}"/>
                </a:ext>
              </a:extLst>
            </p:cNvPr>
            <p:cNvSpPr/>
            <p:nvPr/>
          </p:nvSpPr>
          <p:spPr bwMode="auto">
            <a:xfrm>
              <a:off x="673099" y="1572106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096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EB16F8-1E1D-4C9A-B358-D770A1588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DF12FB6-FA0C-4136-9AAC-37DD16630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7FCD2E1-1AA6-443B-AD6D-E0E923180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2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B25D66D-DCE4-4098-9A11-3D7608411B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02793" y="1848472"/>
            <a:ext cx="10541457" cy="3502058"/>
            <a:chOff x="802793" y="1848472"/>
            <a:chExt cx="10541457" cy="3502058"/>
          </a:xfrm>
        </p:grpSpPr>
        <p:sp>
          <p:nvSpPr>
            <p:cNvPr id="6" name="iṥḷiḋè">
              <a:extLst>
                <a:ext uri="{FF2B5EF4-FFF2-40B4-BE49-F238E27FC236}">
                  <a16:creationId xmlns:a16="http://schemas.microsoft.com/office/drawing/2014/main" xmlns="" id="{9074EEBE-5736-4A1C-9069-72D17B850F41}"/>
                </a:ext>
              </a:extLst>
            </p:cNvPr>
            <p:cNvSpPr/>
            <p:nvPr/>
          </p:nvSpPr>
          <p:spPr>
            <a:xfrm rot="13446499">
              <a:off x="6391902" y="228148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şľíḑe">
              <a:extLst>
                <a:ext uri="{FF2B5EF4-FFF2-40B4-BE49-F238E27FC236}">
                  <a16:creationId xmlns:a16="http://schemas.microsoft.com/office/drawing/2014/main" xmlns="" id="{FF7E93F3-E090-47E9-A912-ED1470699615}"/>
                </a:ext>
              </a:extLst>
            </p:cNvPr>
            <p:cNvSpPr/>
            <p:nvPr/>
          </p:nvSpPr>
          <p:spPr>
            <a:xfrm>
              <a:off x="6778404" y="1848472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</a:rPr>
                <a:t>02</a:t>
              </a:r>
            </a:p>
          </p:txBody>
        </p:sp>
        <p:sp>
          <p:nvSpPr>
            <p:cNvPr id="8" name="í$ļíḋe">
              <a:extLst>
                <a:ext uri="{FF2B5EF4-FFF2-40B4-BE49-F238E27FC236}">
                  <a16:creationId xmlns:a16="http://schemas.microsoft.com/office/drawing/2014/main" xmlns="" id="{B3743FF1-7B34-47C5-9429-A0D61BFA3E77}"/>
                </a:ext>
              </a:extLst>
            </p:cNvPr>
            <p:cNvSpPr/>
            <p:nvPr/>
          </p:nvSpPr>
          <p:spPr>
            <a:xfrm rot="18846498" flipH="1">
              <a:off x="6422563" y="389706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ŝľiďè">
              <a:extLst>
                <a:ext uri="{FF2B5EF4-FFF2-40B4-BE49-F238E27FC236}">
                  <a16:creationId xmlns:a16="http://schemas.microsoft.com/office/drawing/2014/main" xmlns="" id="{23615AAC-7B51-4527-9E7C-AE35C504945C}"/>
                </a:ext>
              </a:extLst>
            </p:cNvPr>
            <p:cNvSpPr/>
            <p:nvPr/>
          </p:nvSpPr>
          <p:spPr>
            <a:xfrm flipH="1">
              <a:off x="6821858" y="4286024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04</a:t>
              </a:r>
            </a:p>
          </p:txBody>
        </p:sp>
        <p:sp>
          <p:nvSpPr>
            <p:cNvPr id="10" name="iśḻíḍe">
              <a:extLst>
                <a:ext uri="{FF2B5EF4-FFF2-40B4-BE49-F238E27FC236}">
                  <a16:creationId xmlns:a16="http://schemas.microsoft.com/office/drawing/2014/main" xmlns="" id="{BD6DE915-E062-4340-BF41-FAB28B6351BB}"/>
                </a:ext>
              </a:extLst>
            </p:cNvPr>
            <p:cNvSpPr/>
            <p:nvPr/>
          </p:nvSpPr>
          <p:spPr>
            <a:xfrm rot="2646498">
              <a:off x="4793179" y="3924632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iṧḻïḍê">
              <a:extLst>
                <a:ext uri="{FF2B5EF4-FFF2-40B4-BE49-F238E27FC236}">
                  <a16:creationId xmlns:a16="http://schemas.microsoft.com/office/drawing/2014/main" xmlns="" id="{9162DF63-6FE8-4EC5-A773-1B32222E52DC}"/>
                </a:ext>
              </a:extLst>
            </p:cNvPr>
            <p:cNvSpPr/>
            <p:nvPr/>
          </p:nvSpPr>
          <p:spPr>
            <a:xfrm>
              <a:off x="4370502" y="4326383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03</a:t>
              </a:r>
              <a:endParaRPr lang="en-US" altLang="zh-CN" sz="2400" dirty="0">
                <a:solidFill>
                  <a:schemeClr val="tx1"/>
                </a:solidFill>
              </a:endParaRPr>
            </a:p>
          </p:txBody>
        </p:sp>
        <p:sp>
          <p:nvSpPr>
            <p:cNvPr id="12" name="íṥḻîdé">
              <a:extLst>
                <a:ext uri="{FF2B5EF4-FFF2-40B4-BE49-F238E27FC236}">
                  <a16:creationId xmlns:a16="http://schemas.microsoft.com/office/drawing/2014/main" xmlns="" id="{7615A5DE-99BF-4E4C-AB53-9F2419D50295}"/>
                </a:ext>
              </a:extLst>
            </p:cNvPr>
            <p:cNvSpPr/>
            <p:nvPr/>
          </p:nvSpPr>
          <p:spPr>
            <a:xfrm rot="8046499" flipH="1">
              <a:off x="4775054" y="2300057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ïṥḻîḑe">
              <a:extLst>
                <a:ext uri="{FF2B5EF4-FFF2-40B4-BE49-F238E27FC236}">
                  <a16:creationId xmlns:a16="http://schemas.microsoft.com/office/drawing/2014/main" xmlns="" id="{4BD0457B-7EA0-447B-A770-ECE05B8725AB}"/>
                </a:ext>
              </a:extLst>
            </p:cNvPr>
            <p:cNvSpPr/>
            <p:nvPr/>
          </p:nvSpPr>
          <p:spPr>
            <a:xfrm flipH="1">
              <a:off x="4339584" y="1879834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01</a:t>
              </a:r>
              <a:endParaRPr lang="en-US" altLang="zh-CN" sz="2400" dirty="0">
                <a:solidFill>
                  <a:schemeClr val="tx1"/>
                </a:solidFill>
              </a:endParaRPr>
            </a:p>
          </p:txBody>
        </p:sp>
        <p:sp>
          <p:nvSpPr>
            <p:cNvPr id="14" name="ï$ḻíḓé">
              <a:extLst>
                <a:ext uri="{FF2B5EF4-FFF2-40B4-BE49-F238E27FC236}">
                  <a16:creationId xmlns:a16="http://schemas.microsoft.com/office/drawing/2014/main" xmlns="" id="{6DAE9120-F8E4-484C-87AB-9BDD0CBF6881}"/>
                </a:ext>
              </a:extLst>
            </p:cNvPr>
            <p:cNvSpPr/>
            <p:nvPr/>
          </p:nvSpPr>
          <p:spPr>
            <a:xfrm>
              <a:off x="5166466" y="2668600"/>
              <a:ext cx="1848524" cy="1848524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A6AAA9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iSļídê">
              <a:extLst>
                <a:ext uri="{FF2B5EF4-FFF2-40B4-BE49-F238E27FC236}">
                  <a16:creationId xmlns:a16="http://schemas.microsoft.com/office/drawing/2014/main" xmlns="" id="{11260329-CF83-42A7-AB0B-14352B95DE1E}"/>
                </a:ext>
              </a:extLst>
            </p:cNvPr>
            <p:cNvSpPr/>
            <p:nvPr/>
          </p:nvSpPr>
          <p:spPr>
            <a:xfrm>
              <a:off x="5618941" y="3250916"/>
              <a:ext cx="921956" cy="683891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ṩļíḋê">
              <a:extLst>
                <a:ext uri="{FF2B5EF4-FFF2-40B4-BE49-F238E27FC236}">
                  <a16:creationId xmlns:a16="http://schemas.microsoft.com/office/drawing/2014/main" xmlns="" id="{297424A5-3B00-4980-ACFA-C364482A0B6E}"/>
                </a:ext>
              </a:extLst>
            </p:cNvPr>
            <p:cNvSpPr txBox="1"/>
            <p:nvPr/>
          </p:nvSpPr>
          <p:spPr>
            <a:xfrm>
              <a:off x="8022670" y="2177953"/>
              <a:ext cx="3321580" cy="5078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7" name="iṥḻîdé">
              <a:extLst>
                <a:ext uri="{FF2B5EF4-FFF2-40B4-BE49-F238E27FC236}">
                  <a16:creationId xmlns:a16="http://schemas.microsoft.com/office/drawing/2014/main" xmlns="" id="{3ADAC3E9-081C-4DD5-BA2C-4A6DA77C5287}"/>
                </a:ext>
              </a:extLst>
            </p:cNvPr>
            <p:cNvSpPr/>
            <p:nvPr/>
          </p:nvSpPr>
          <p:spPr>
            <a:xfrm>
              <a:off x="8022670" y="1870176"/>
              <a:ext cx="3321580" cy="307777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iṩḷïdè">
              <a:extLst>
                <a:ext uri="{FF2B5EF4-FFF2-40B4-BE49-F238E27FC236}">
                  <a16:creationId xmlns:a16="http://schemas.microsoft.com/office/drawing/2014/main" xmlns="" id="{C9A1682E-F839-423E-9895-A4685AAD6EA5}"/>
                </a:ext>
              </a:extLst>
            </p:cNvPr>
            <p:cNvSpPr txBox="1"/>
            <p:nvPr/>
          </p:nvSpPr>
          <p:spPr>
            <a:xfrm>
              <a:off x="802793" y="2177953"/>
              <a:ext cx="3321580" cy="5078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9" name="íśḷîḑe">
              <a:extLst>
                <a:ext uri="{FF2B5EF4-FFF2-40B4-BE49-F238E27FC236}">
                  <a16:creationId xmlns:a16="http://schemas.microsoft.com/office/drawing/2014/main" xmlns="" id="{F5885A24-49CB-436B-AE0A-C6C43E378617}"/>
                </a:ext>
              </a:extLst>
            </p:cNvPr>
            <p:cNvSpPr/>
            <p:nvPr/>
          </p:nvSpPr>
          <p:spPr>
            <a:xfrm>
              <a:off x="802793" y="1870176"/>
              <a:ext cx="3321580" cy="307777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0" name="íṧḻíḓè">
              <a:extLst>
                <a:ext uri="{FF2B5EF4-FFF2-40B4-BE49-F238E27FC236}">
                  <a16:creationId xmlns:a16="http://schemas.microsoft.com/office/drawing/2014/main" xmlns="" id="{F52CB954-0BB9-46E0-98F0-3C7B4C278716}"/>
                </a:ext>
              </a:extLst>
            </p:cNvPr>
            <p:cNvSpPr txBox="1"/>
            <p:nvPr/>
          </p:nvSpPr>
          <p:spPr>
            <a:xfrm>
              <a:off x="8022670" y="4798742"/>
              <a:ext cx="3321580" cy="5078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21" name="íšľiḍé">
              <a:extLst>
                <a:ext uri="{FF2B5EF4-FFF2-40B4-BE49-F238E27FC236}">
                  <a16:creationId xmlns:a16="http://schemas.microsoft.com/office/drawing/2014/main" xmlns="" id="{CDEF9C26-D75F-44EA-9D99-BA1F5D042BFE}"/>
                </a:ext>
              </a:extLst>
            </p:cNvPr>
            <p:cNvSpPr/>
            <p:nvPr/>
          </p:nvSpPr>
          <p:spPr>
            <a:xfrm>
              <a:off x="8022670" y="4490965"/>
              <a:ext cx="3321580" cy="307777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2" name="iŝliḍê">
              <a:extLst>
                <a:ext uri="{FF2B5EF4-FFF2-40B4-BE49-F238E27FC236}">
                  <a16:creationId xmlns:a16="http://schemas.microsoft.com/office/drawing/2014/main" xmlns="" id="{1512C07E-E0A2-46A1-A8BE-6F1B6790D07D}"/>
                </a:ext>
              </a:extLst>
            </p:cNvPr>
            <p:cNvSpPr txBox="1"/>
            <p:nvPr/>
          </p:nvSpPr>
          <p:spPr>
            <a:xfrm>
              <a:off x="802793" y="4798742"/>
              <a:ext cx="3321580" cy="5078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23" name="í$1iḋè">
              <a:extLst>
                <a:ext uri="{FF2B5EF4-FFF2-40B4-BE49-F238E27FC236}">
                  <a16:creationId xmlns:a16="http://schemas.microsoft.com/office/drawing/2014/main" xmlns="" id="{02862F49-4969-4F19-BD7D-E1FE1E47D6DB}"/>
                </a:ext>
              </a:extLst>
            </p:cNvPr>
            <p:cNvSpPr/>
            <p:nvPr/>
          </p:nvSpPr>
          <p:spPr>
            <a:xfrm>
              <a:off x="802793" y="4490965"/>
              <a:ext cx="3321580" cy="307777"/>
            </a:xfrm>
            <a:prstGeom prst="rect">
              <a:avLst/>
            </a:prstGeom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68580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E7C9C40-A8DB-4DF7-838B-DEF02D3AC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2BB1B4F-8D79-4EA3-9BDE-BB2844B02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C6AABE1-B170-40C8-818F-04FC37EFA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64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E8EB697-11B9-4609-A733-36454EA7857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6826" y="1613693"/>
            <a:ext cx="10783662" cy="4386538"/>
            <a:chOff x="736826" y="1613693"/>
            <a:chExt cx="10783662" cy="4386538"/>
          </a:xfrm>
        </p:grpSpPr>
        <p:grpSp>
          <p:nvGrpSpPr>
            <p:cNvPr id="6" name="ïṡľiḋê">
              <a:extLst>
                <a:ext uri="{FF2B5EF4-FFF2-40B4-BE49-F238E27FC236}">
                  <a16:creationId xmlns:a16="http://schemas.microsoft.com/office/drawing/2014/main" xmlns="" id="{AB1DB323-A8C5-47A2-B355-66B8BD035FAD}"/>
                </a:ext>
              </a:extLst>
            </p:cNvPr>
            <p:cNvGrpSpPr/>
            <p:nvPr/>
          </p:nvGrpSpPr>
          <p:grpSpPr>
            <a:xfrm flipH="1">
              <a:off x="5918693" y="2584705"/>
              <a:ext cx="5427624" cy="3415526"/>
              <a:chOff x="1047976" y="1996877"/>
              <a:chExt cx="5427624" cy="3415526"/>
            </a:xfrm>
            <a:solidFill>
              <a:schemeClr val="bg1">
                <a:lumMod val="85000"/>
              </a:schemeClr>
            </a:solidFill>
          </p:grpSpPr>
          <p:sp>
            <p:nvSpPr>
              <p:cNvPr id="24" name="î$1ïḓe">
                <a:extLst>
                  <a:ext uri="{FF2B5EF4-FFF2-40B4-BE49-F238E27FC236}">
                    <a16:creationId xmlns:a16="http://schemas.microsoft.com/office/drawing/2014/main" xmlns="" id="{3E3DAE87-9707-4F3F-8DCC-1F991C56AC32}"/>
                  </a:ext>
                </a:extLst>
              </p:cNvPr>
              <p:cNvSpPr/>
              <p:nvPr/>
            </p:nvSpPr>
            <p:spPr>
              <a:xfrm rot="1582721">
                <a:off x="4768544" y="1996877"/>
                <a:ext cx="1707056" cy="2560577"/>
              </a:xfrm>
              <a:custGeom>
                <a:avLst/>
                <a:gdLst/>
                <a:ahLst/>
                <a:cxnLst/>
                <a:rect l="l" t="t" r="r" b="b"/>
                <a:pathLst>
                  <a:path w="130629" h="195943">
                    <a:moveTo>
                      <a:pt x="65315" y="36739"/>
                    </a:moveTo>
                    <a:cubicBezTo>
                      <a:pt x="69567" y="36739"/>
                      <a:pt x="73798" y="37419"/>
                      <a:pt x="78007" y="38780"/>
                    </a:cubicBezTo>
                    <a:cubicBezTo>
                      <a:pt x="82217" y="40141"/>
                      <a:pt x="85917" y="42437"/>
                      <a:pt x="89106" y="45669"/>
                    </a:cubicBezTo>
                    <a:cubicBezTo>
                      <a:pt x="92295" y="48901"/>
                      <a:pt x="93890" y="52728"/>
                      <a:pt x="93890" y="57150"/>
                    </a:cubicBezTo>
                    <a:cubicBezTo>
                      <a:pt x="93890" y="58255"/>
                      <a:pt x="93486" y="59212"/>
                      <a:pt x="92678" y="60020"/>
                    </a:cubicBezTo>
                    <a:cubicBezTo>
                      <a:pt x="91870" y="60828"/>
                      <a:pt x="90913" y="61232"/>
                      <a:pt x="89807" y="61232"/>
                    </a:cubicBezTo>
                    <a:cubicBezTo>
                      <a:pt x="88702" y="61232"/>
                      <a:pt x="87745" y="60828"/>
                      <a:pt x="86937" y="60020"/>
                    </a:cubicBezTo>
                    <a:cubicBezTo>
                      <a:pt x="86129" y="59212"/>
                      <a:pt x="85725" y="58255"/>
                      <a:pt x="85725" y="57150"/>
                    </a:cubicBezTo>
                    <a:cubicBezTo>
                      <a:pt x="85725" y="53238"/>
                      <a:pt x="83429" y="50219"/>
                      <a:pt x="78837" y="48093"/>
                    </a:cubicBezTo>
                    <a:cubicBezTo>
                      <a:pt x="74244" y="45966"/>
                      <a:pt x="69737" y="44903"/>
                      <a:pt x="65315" y="44903"/>
                    </a:cubicBezTo>
                    <a:cubicBezTo>
                      <a:pt x="64209" y="44903"/>
                      <a:pt x="63252" y="44499"/>
                      <a:pt x="62444" y="43692"/>
                    </a:cubicBezTo>
                    <a:cubicBezTo>
                      <a:pt x="61636" y="42884"/>
                      <a:pt x="61232" y="41927"/>
                      <a:pt x="61232" y="40821"/>
                    </a:cubicBezTo>
                    <a:cubicBezTo>
                      <a:pt x="61232" y="39716"/>
                      <a:pt x="61636" y="38759"/>
                      <a:pt x="62444" y="37951"/>
                    </a:cubicBezTo>
                    <a:cubicBezTo>
                      <a:pt x="63252" y="37143"/>
                      <a:pt x="64209" y="36739"/>
                      <a:pt x="65315" y="36739"/>
                    </a:cubicBezTo>
                    <a:close/>
                    <a:moveTo>
                      <a:pt x="65315" y="16328"/>
                    </a:moveTo>
                    <a:cubicBezTo>
                      <a:pt x="59446" y="16328"/>
                      <a:pt x="53642" y="17285"/>
                      <a:pt x="47902" y="19199"/>
                    </a:cubicBezTo>
                    <a:cubicBezTo>
                      <a:pt x="42161" y="21112"/>
                      <a:pt x="36931" y="23749"/>
                      <a:pt x="32211" y="27108"/>
                    </a:cubicBezTo>
                    <a:cubicBezTo>
                      <a:pt x="27491" y="30467"/>
                      <a:pt x="23664" y="34783"/>
                      <a:pt x="20730" y="40056"/>
                    </a:cubicBezTo>
                    <a:cubicBezTo>
                      <a:pt x="17796" y="45329"/>
                      <a:pt x="16329" y="51027"/>
                      <a:pt x="16329" y="57150"/>
                    </a:cubicBezTo>
                    <a:cubicBezTo>
                      <a:pt x="16329" y="65739"/>
                      <a:pt x="19220" y="73393"/>
                      <a:pt x="25003" y="80112"/>
                    </a:cubicBezTo>
                    <a:cubicBezTo>
                      <a:pt x="25854" y="81047"/>
                      <a:pt x="27151" y="82451"/>
                      <a:pt x="28894" y="84322"/>
                    </a:cubicBezTo>
                    <a:cubicBezTo>
                      <a:pt x="30638" y="86193"/>
                      <a:pt x="31935" y="87596"/>
                      <a:pt x="32785" y="88531"/>
                    </a:cubicBezTo>
                    <a:cubicBezTo>
                      <a:pt x="43671" y="101543"/>
                      <a:pt x="49666" y="114215"/>
                      <a:pt x="50772" y="126546"/>
                    </a:cubicBezTo>
                    <a:lnTo>
                      <a:pt x="79857" y="126546"/>
                    </a:lnTo>
                    <a:cubicBezTo>
                      <a:pt x="80963" y="114215"/>
                      <a:pt x="86958" y="101543"/>
                      <a:pt x="97844" y="88531"/>
                    </a:cubicBezTo>
                    <a:cubicBezTo>
                      <a:pt x="98695" y="87596"/>
                      <a:pt x="99991" y="86193"/>
                      <a:pt x="101735" y="84322"/>
                    </a:cubicBezTo>
                    <a:cubicBezTo>
                      <a:pt x="103478" y="82451"/>
                      <a:pt x="104775" y="81047"/>
                      <a:pt x="105626" y="80112"/>
                    </a:cubicBezTo>
                    <a:cubicBezTo>
                      <a:pt x="111409" y="73393"/>
                      <a:pt x="114300" y="65739"/>
                      <a:pt x="114300" y="57150"/>
                    </a:cubicBezTo>
                    <a:cubicBezTo>
                      <a:pt x="114300" y="51027"/>
                      <a:pt x="112833" y="45329"/>
                      <a:pt x="109899" y="40056"/>
                    </a:cubicBezTo>
                    <a:cubicBezTo>
                      <a:pt x="106965" y="34783"/>
                      <a:pt x="103138" y="30467"/>
                      <a:pt x="98418" y="27108"/>
                    </a:cubicBezTo>
                    <a:cubicBezTo>
                      <a:pt x="93698" y="23749"/>
                      <a:pt x="88468" y="21112"/>
                      <a:pt x="82727" y="19199"/>
                    </a:cubicBezTo>
                    <a:cubicBezTo>
                      <a:pt x="76987" y="17285"/>
                      <a:pt x="71183" y="16328"/>
                      <a:pt x="65315" y="16328"/>
                    </a:cubicBezTo>
                    <a:close/>
                    <a:moveTo>
                      <a:pt x="65315" y="0"/>
                    </a:moveTo>
                    <a:cubicBezTo>
                      <a:pt x="73394" y="0"/>
                      <a:pt x="81324" y="1382"/>
                      <a:pt x="89106" y="4146"/>
                    </a:cubicBezTo>
                    <a:cubicBezTo>
                      <a:pt x="96887" y="6910"/>
                      <a:pt x="103861" y="10694"/>
                      <a:pt x="110027" y="15499"/>
                    </a:cubicBezTo>
                    <a:cubicBezTo>
                      <a:pt x="116192" y="20304"/>
                      <a:pt x="121168" y="26342"/>
                      <a:pt x="124952" y="33614"/>
                    </a:cubicBezTo>
                    <a:cubicBezTo>
                      <a:pt x="128737" y="40885"/>
                      <a:pt x="130629" y="48730"/>
                      <a:pt x="130629" y="57150"/>
                    </a:cubicBezTo>
                    <a:cubicBezTo>
                      <a:pt x="130629" y="70332"/>
                      <a:pt x="126249" y="81728"/>
                      <a:pt x="117489" y="91338"/>
                    </a:cubicBezTo>
                    <a:cubicBezTo>
                      <a:pt x="113662" y="95505"/>
                      <a:pt x="110495" y="99204"/>
                      <a:pt x="107986" y="102436"/>
                    </a:cubicBezTo>
                    <a:cubicBezTo>
                      <a:pt x="105477" y="105668"/>
                      <a:pt x="102947" y="109729"/>
                      <a:pt x="100395" y="114619"/>
                    </a:cubicBezTo>
                    <a:cubicBezTo>
                      <a:pt x="97844" y="119509"/>
                      <a:pt x="96398" y="124080"/>
                      <a:pt x="96058" y="128332"/>
                    </a:cubicBezTo>
                    <a:cubicBezTo>
                      <a:pt x="100055" y="130713"/>
                      <a:pt x="102054" y="134200"/>
                      <a:pt x="102054" y="138793"/>
                    </a:cubicBezTo>
                    <a:cubicBezTo>
                      <a:pt x="102054" y="141939"/>
                      <a:pt x="100991" y="144661"/>
                      <a:pt x="98865" y="146957"/>
                    </a:cubicBezTo>
                    <a:cubicBezTo>
                      <a:pt x="100991" y="149253"/>
                      <a:pt x="102054" y="151975"/>
                      <a:pt x="102054" y="155121"/>
                    </a:cubicBezTo>
                    <a:cubicBezTo>
                      <a:pt x="102054" y="159544"/>
                      <a:pt x="100140" y="162988"/>
                      <a:pt x="96313" y="165454"/>
                    </a:cubicBezTo>
                    <a:cubicBezTo>
                      <a:pt x="97419" y="167410"/>
                      <a:pt x="97972" y="169409"/>
                      <a:pt x="97972" y="171450"/>
                    </a:cubicBezTo>
                    <a:cubicBezTo>
                      <a:pt x="97972" y="175362"/>
                      <a:pt x="96632" y="178381"/>
                      <a:pt x="93953" y="180507"/>
                    </a:cubicBezTo>
                    <a:cubicBezTo>
                      <a:pt x="91274" y="182633"/>
                      <a:pt x="87979" y="183696"/>
                      <a:pt x="84067" y="183696"/>
                    </a:cubicBezTo>
                    <a:cubicBezTo>
                      <a:pt x="82366" y="187438"/>
                      <a:pt x="79815" y="190415"/>
                      <a:pt x="76413" y="192626"/>
                    </a:cubicBezTo>
                    <a:cubicBezTo>
                      <a:pt x="73011" y="194837"/>
                      <a:pt x="69312" y="195943"/>
                      <a:pt x="65315" y="195943"/>
                    </a:cubicBezTo>
                    <a:cubicBezTo>
                      <a:pt x="61317" y="195943"/>
                      <a:pt x="57618" y="194837"/>
                      <a:pt x="54216" y="192626"/>
                    </a:cubicBezTo>
                    <a:cubicBezTo>
                      <a:pt x="50814" y="190415"/>
                      <a:pt x="48263" y="187438"/>
                      <a:pt x="46562" y="183696"/>
                    </a:cubicBezTo>
                    <a:cubicBezTo>
                      <a:pt x="42650" y="183696"/>
                      <a:pt x="39355" y="182633"/>
                      <a:pt x="36676" y="180507"/>
                    </a:cubicBezTo>
                    <a:cubicBezTo>
                      <a:pt x="33997" y="178381"/>
                      <a:pt x="32657" y="175362"/>
                      <a:pt x="32657" y="171450"/>
                    </a:cubicBezTo>
                    <a:cubicBezTo>
                      <a:pt x="32657" y="169409"/>
                      <a:pt x="33210" y="167410"/>
                      <a:pt x="34316" y="165454"/>
                    </a:cubicBezTo>
                    <a:cubicBezTo>
                      <a:pt x="30489" y="162988"/>
                      <a:pt x="28575" y="159544"/>
                      <a:pt x="28575" y="155121"/>
                    </a:cubicBezTo>
                    <a:cubicBezTo>
                      <a:pt x="28575" y="151975"/>
                      <a:pt x="29638" y="149253"/>
                      <a:pt x="31764" y="146957"/>
                    </a:cubicBezTo>
                    <a:cubicBezTo>
                      <a:pt x="29638" y="144661"/>
                      <a:pt x="28575" y="141939"/>
                      <a:pt x="28575" y="138793"/>
                    </a:cubicBezTo>
                    <a:cubicBezTo>
                      <a:pt x="28575" y="134200"/>
                      <a:pt x="30574" y="130713"/>
                      <a:pt x="34571" y="128332"/>
                    </a:cubicBezTo>
                    <a:cubicBezTo>
                      <a:pt x="34231" y="124080"/>
                      <a:pt x="32785" y="119509"/>
                      <a:pt x="30234" y="114619"/>
                    </a:cubicBezTo>
                    <a:cubicBezTo>
                      <a:pt x="27682" y="109729"/>
                      <a:pt x="25152" y="105668"/>
                      <a:pt x="22643" y="102436"/>
                    </a:cubicBezTo>
                    <a:cubicBezTo>
                      <a:pt x="20135" y="99204"/>
                      <a:pt x="16967" y="95505"/>
                      <a:pt x="13140" y="91338"/>
                    </a:cubicBezTo>
                    <a:cubicBezTo>
                      <a:pt x="4380" y="81728"/>
                      <a:pt x="0" y="70332"/>
                      <a:pt x="0" y="57150"/>
                    </a:cubicBezTo>
                    <a:cubicBezTo>
                      <a:pt x="0" y="48730"/>
                      <a:pt x="1892" y="40885"/>
                      <a:pt x="5677" y="33614"/>
                    </a:cubicBezTo>
                    <a:cubicBezTo>
                      <a:pt x="9461" y="26342"/>
                      <a:pt x="14437" y="20304"/>
                      <a:pt x="20602" y="15499"/>
                    </a:cubicBezTo>
                    <a:cubicBezTo>
                      <a:pt x="26768" y="10694"/>
                      <a:pt x="33742" y="6910"/>
                      <a:pt x="41523" y="4146"/>
                    </a:cubicBezTo>
                    <a:cubicBezTo>
                      <a:pt x="49305" y="1382"/>
                      <a:pt x="57235" y="0"/>
                      <a:pt x="65315" y="0"/>
                    </a:cubicBezTo>
                    <a:close/>
                  </a:path>
                </a:pathLst>
              </a:custGeom>
              <a:grpFill/>
              <a:ln w="57150"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ïŝľîḋê">
                <a:extLst>
                  <a:ext uri="{FF2B5EF4-FFF2-40B4-BE49-F238E27FC236}">
                    <a16:creationId xmlns:a16="http://schemas.microsoft.com/office/drawing/2014/main" xmlns="" id="{7C99620B-8631-4194-A4B4-5C3A0230A3FB}"/>
                  </a:ext>
                </a:extLst>
              </p:cNvPr>
              <p:cNvSpPr/>
              <p:nvPr/>
            </p:nvSpPr>
            <p:spPr bwMode="auto">
              <a:xfrm>
                <a:off x="1047976" y="4389750"/>
                <a:ext cx="4079154" cy="1022653"/>
              </a:xfrm>
              <a:custGeom>
                <a:avLst/>
                <a:gdLst>
                  <a:gd name="T0" fmla="*/ 229 w 695"/>
                  <a:gd name="T1" fmla="*/ 157 h 174"/>
                  <a:gd name="T2" fmla="*/ 338 w 695"/>
                  <a:gd name="T3" fmla="*/ 173 h 174"/>
                  <a:gd name="T4" fmla="*/ 395 w 695"/>
                  <a:gd name="T5" fmla="*/ 157 h 174"/>
                  <a:gd name="T6" fmla="*/ 273 w 695"/>
                  <a:gd name="T7" fmla="*/ 86 h 174"/>
                  <a:gd name="T8" fmla="*/ 273 w 695"/>
                  <a:gd name="T9" fmla="*/ 72 h 174"/>
                  <a:gd name="T10" fmla="*/ 355 w 695"/>
                  <a:gd name="T11" fmla="*/ 82 h 174"/>
                  <a:gd name="T12" fmla="*/ 493 w 695"/>
                  <a:gd name="T13" fmla="*/ 99 h 174"/>
                  <a:gd name="T14" fmla="*/ 563 w 695"/>
                  <a:gd name="T15" fmla="*/ 86 h 174"/>
                  <a:gd name="T16" fmla="*/ 534 w 695"/>
                  <a:gd name="T17" fmla="*/ 47 h 174"/>
                  <a:gd name="T18" fmla="*/ 569 w 695"/>
                  <a:gd name="T19" fmla="*/ 32 h 174"/>
                  <a:gd name="T20" fmla="*/ 656 w 695"/>
                  <a:gd name="T21" fmla="*/ 39 h 174"/>
                  <a:gd name="T22" fmla="*/ 653 w 695"/>
                  <a:gd name="T23" fmla="*/ 8 h 174"/>
                  <a:gd name="T24" fmla="*/ 656 w 695"/>
                  <a:gd name="T25" fmla="*/ 4 h 174"/>
                  <a:gd name="T26" fmla="*/ 677 w 695"/>
                  <a:gd name="T27" fmla="*/ 3 h 174"/>
                  <a:gd name="T28" fmla="*/ 689 w 695"/>
                  <a:gd name="T29" fmla="*/ 2 h 174"/>
                  <a:gd name="T30" fmla="*/ 656 w 695"/>
                  <a:gd name="T31" fmla="*/ 1 h 174"/>
                  <a:gd name="T32" fmla="*/ 645 w 695"/>
                  <a:gd name="T33" fmla="*/ 8 h 174"/>
                  <a:gd name="T34" fmla="*/ 652 w 695"/>
                  <a:gd name="T35" fmla="*/ 28 h 174"/>
                  <a:gd name="T36" fmla="*/ 633 w 695"/>
                  <a:gd name="T37" fmla="*/ 32 h 174"/>
                  <a:gd name="T38" fmla="*/ 631 w 695"/>
                  <a:gd name="T39" fmla="*/ 31 h 174"/>
                  <a:gd name="T40" fmla="*/ 623 w 695"/>
                  <a:gd name="T41" fmla="*/ 29 h 174"/>
                  <a:gd name="T42" fmla="*/ 588 w 695"/>
                  <a:gd name="T43" fmla="*/ 27 h 174"/>
                  <a:gd name="T44" fmla="*/ 573 w 695"/>
                  <a:gd name="T45" fmla="*/ 24 h 174"/>
                  <a:gd name="T46" fmla="*/ 562 w 695"/>
                  <a:gd name="T47" fmla="*/ 22 h 174"/>
                  <a:gd name="T48" fmla="*/ 532 w 695"/>
                  <a:gd name="T49" fmla="*/ 21 h 174"/>
                  <a:gd name="T50" fmla="*/ 498 w 695"/>
                  <a:gd name="T51" fmla="*/ 36 h 174"/>
                  <a:gd name="T52" fmla="*/ 500 w 695"/>
                  <a:gd name="T53" fmla="*/ 43 h 174"/>
                  <a:gd name="T54" fmla="*/ 516 w 695"/>
                  <a:gd name="T55" fmla="*/ 47 h 174"/>
                  <a:gd name="T56" fmla="*/ 509 w 695"/>
                  <a:gd name="T57" fmla="*/ 51 h 174"/>
                  <a:gd name="T58" fmla="*/ 529 w 695"/>
                  <a:gd name="T59" fmla="*/ 74 h 174"/>
                  <a:gd name="T60" fmla="*/ 535 w 695"/>
                  <a:gd name="T61" fmla="*/ 83 h 174"/>
                  <a:gd name="T62" fmla="*/ 515 w 695"/>
                  <a:gd name="T63" fmla="*/ 91 h 174"/>
                  <a:gd name="T64" fmla="*/ 466 w 695"/>
                  <a:gd name="T65" fmla="*/ 86 h 174"/>
                  <a:gd name="T66" fmla="*/ 444 w 695"/>
                  <a:gd name="T67" fmla="*/ 84 h 174"/>
                  <a:gd name="T68" fmla="*/ 435 w 695"/>
                  <a:gd name="T69" fmla="*/ 82 h 174"/>
                  <a:gd name="T70" fmla="*/ 418 w 695"/>
                  <a:gd name="T71" fmla="*/ 82 h 174"/>
                  <a:gd name="T72" fmla="*/ 383 w 695"/>
                  <a:gd name="T73" fmla="*/ 77 h 174"/>
                  <a:gd name="T74" fmla="*/ 346 w 695"/>
                  <a:gd name="T75" fmla="*/ 71 h 174"/>
                  <a:gd name="T76" fmla="*/ 307 w 695"/>
                  <a:gd name="T77" fmla="*/ 68 h 174"/>
                  <a:gd name="T78" fmla="*/ 240 w 695"/>
                  <a:gd name="T79" fmla="*/ 69 h 174"/>
                  <a:gd name="T80" fmla="*/ 241 w 695"/>
                  <a:gd name="T81" fmla="*/ 78 h 174"/>
                  <a:gd name="T82" fmla="*/ 247 w 695"/>
                  <a:gd name="T83" fmla="*/ 84 h 174"/>
                  <a:gd name="T84" fmla="*/ 245 w 695"/>
                  <a:gd name="T85" fmla="*/ 86 h 174"/>
                  <a:gd name="T86" fmla="*/ 269 w 695"/>
                  <a:gd name="T87" fmla="*/ 98 h 174"/>
                  <a:gd name="T88" fmla="*/ 293 w 695"/>
                  <a:gd name="T89" fmla="*/ 111 h 174"/>
                  <a:gd name="T90" fmla="*/ 308 w 695"/>
                  <a:gd name="T91" fmla="*/ 118 h 174"/>
                  <a:gd name="T92" fmla="*/ 332 w 695"/>
                  <a:gd name="T93" fmla="*/ 128 h 174"/>
                  <a:gd name="T94" fmla="*/ 352 w 695"/>
                  <a:gd name="T95" fmla="*/ 144 h 174"/>
                  <a:gd name="T96" fmla="*/ 371 w 695"/>
                  <a:gd name="T97" fmla="*/ 156 h 174"/>
                  <a:gd name="T98" fmla="*/ 370 w 695"/>
                  <a:gd name="T99" fmla="*/ 167 h 174"/>
                  <a:gd name="T100" fmla="*/ 281 w 695"/>
                  <a:gd name="T101" fmla="*/ 157 h 174"/>
                  <a:gd name="T102" fmla="*/ 249 w 695"/>
                  <a:gd name="T103" fmla="*/ 152 h 174"/>
                  <a:gd name="T104" fmla="*/ 160 w 695"/>
                  <a:gd name="T105" fmla="*/ 140 h 174"/>
                  <a:gd name="T106" fmla="*/ 79 w 695"/>
                  <a:gd name="T107" fmla="*/ 123 h 174"/>
                  <a:gd name="T108" fmla="*/ 656 w 695"/>
                  <a:gd name="T109" fmla="*/ 33 h 174"/>
                  <a:gd name="T110" fmla="*/ 648 w 695"/>
                  <a:gd name="T111" fmla="*/ 5 h 174"/>
                  <a:gd name="T112" fmla="*/ 655 w 695"/>
                  <a:gd name="T113" fmla="*/ 33 h 174"/>
                  <a:gd name="T114" fmla="*/ 648 w 695"/>
                  <a:gd name="T115" fmla="*/ 37 h 174"/>
                  <a:gd name="T116" fmla="*/ 535 w 695"/>
                  <a:gd name="T117" fmla="*/ 9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5" h="174">
                    <a:moveTo>
                      <a:pt x="78" y="130"/>
                    </a:moveTo>
                    <a:cubicBezTo>
                      <a:pt x="88" y="132"/>
                      <a:pt x="101" y="134"/>
                      <a:pt x="109" y="136"/>
                    </a:cubicBezTo>
                    <a:cubicBezTo>
                      <a:pt x="147" y="143"/>
                      <a:pt x="179" y="151"/>
                      <a:pt x="220" y="157"/>
                    </a:cubicBezTo>
                    <a:cubicBezTo>
                      <a:pt x="219" y="157"/>
                      <a:pt x="222" y="157"/>
                      <a:pt x="225" y="157"/>
                    </a:cubicBezTo>
                    <a:cubicBezTo>
                      <a:pt x="224" y="157"/>
                      <a:pt x="224" y="157"/>
                      <a:pt x="224" y="157"/>
                    </a:cubicBezTo>
                    <a:cubicBezTo>
                      <a:pt x="229" y="157"/>
                      <a:pt x="229" y="157"/>
                      <a:pt x="229" y="157"/>
                    </a:cubicBezTo>
                    <a:cubicBezTo>
                      <a:pt x="232" y="157"/>
                      <a:pt x="229" y="158"/>
                      <a:pt x="226" y="158"/>
                    </a:cubicBezTo>
                    <a:cubicBezTo>
                      <a:pt x="242" y="160"/>
                      <a:pt x="257" y="162"/>
                      <a:pt x="272" y="165"/>
                    </a:cubicBezTo>
                    <a:cubicBezTo>
                      <a:pt x="275" y="164"/>
                      <a:pt x="280" y="166"/>
                      <a:pt x="283" y="165"/>
                    </a:cubicBezTo>
                    <a:cubicBezTo>
                      <a:pt x="283" y="166"/>
                      <a:pt x="283" y="166"/>
                      <a:pt x="282" y="166"/>
                    </a:cubicBezTo>
                    <a:cubicBezTo>
                      <a:pt x="294" y="167"/>
                      <a:pt x="295" y="167"/>
                      <a:pt x="303" y="169"/>
                    </a:cubicBezTo>
                    <a:cubicBezTo>
                      <a:pt x="314" y="171"/>
                      <a:pt x="325" y="172"/>
                      <a:pt x="338" y="173"/>
                    </a:cubicBezTo>
                    <a:cubicBezTo>
                      <a:pt x="346" y="174"/>
                      <a:pt x="351" y="174"/>
                      <a:pt x="366" y="173"/>
                    </a:cubicBezTo>
                    <a:cubicBezTo>
                      <a:pt x="367" y="173"/>
                      <a:pt x="372" y="173"/>
                      <a:pt x="375" y="172"/>
                    </a:cubicBezTo>
                    <a:cubicBezTo>
                      <a:pt x="379" y="171"/>
                      <a:pt x="379" y="171"/>
                      <a:pt x="379" y="171"/>
                    </a:cubicBezTo>
                    <a:cubicBezTo>
                      <a:pt x="396" y="166"/>
                      <a:pt x="387" y="169"/>
                      <a:pt x="391" y="167"/>
                    </a:cubicBezTo>
                    <a:cubicBezTo>
                      <a:pt x="398" y="163"/>
                      <a:pt x="396" y="163"/>
                      <a:pt x="397" y="161"/>
                    </a:cubicBezTo>
                    <a:cubicBezTo>
                      <a:pt x="397" y="160"/>
                      <a:pt x="396" y="158"/>
                      <a:pt x="395" y="157"/>
                    </a:cubicBezTo>
                    <a:cubicBezTo>
                      <a:pt x="389" y="149"/>
                      <a:pt x="378" y="143"/>
                      <a:pt x="368" y="136"/>
                    </a:cubicBezTo>
                    <a:cubicBezTo>
                      <a:pt x="347" y="123"/>
                      <a:pt x="322" y="111"/>
                      <a:pt x="300" y="97"/>
                    </a:cubicBezTo>
                    <a:cubicBezTo>
                      <a:pt x="292" y="96"/>
                      <a:pt x="289" y="93"/>
                      <a:pt x="282" y="92"/>
                    </a:cubicBezTo>
                    <a:cubicBezTo>
                      <a:pt x="283" y="91"/>
                      <a:pt x="283" y="91"/>
                      <a:pt x="283" y="91"/>
                    </a:cubicBezTo>
                    <a:cubicBezTo>
                      <a:pt x="278" y="90"/>
                      <a:pt x="279" y="89"/>
                      <a:pt x="277" y="86"/>
                    </a:cubicBezTo>
                    <a:cubicBezTo>
                      <a:pt x="276" y="86"/>
                      <a:pt x="275" y="85"/>
                      <a:pt x="273" y="86"/>
                    </a:cubicBezTo>
                    <a:cubicBezTo>
                      <a:pt x="270" y="85"/>
                      <a:pt x="274" y="83"/>
                      <a:pt x="271" y="82"/>
                    </a:cubicBezTo>
                    <a:cubicBezTo>
                      <a:pt x="272" y="82"/>
                      <a:pt x="270" y="83"/>
                      <a:pt x="270" y="82"/>
                    </a:cubicBezTo>
                    <a:cubicBezTo>
                      <a:pt x="262" y="79"/>
                      <a:pt x="272" y="82"/>
                      <a:pt x="269" y="77"/>
                    </a:cubicBezTo>
                    <a:cubicBezTo>
                      <a:pt x="267" y="76"/>
                      <a:pt x="264" y="74"/>
                      <a:pt x="262" y="72"/>
                    </a:cubicBezTo>
                    <a:cubicBezTo>
                      <a:pt x="265" y="72"/>
                      <a:pt x="269" y="72"/>
                      <a:pt x="272" y="73"/>
                    </a:cubicBezTo>
                    <a:cubicBezTo>
                      <a:pt x="270" y="73"/>
                      <a:pt x="271" y="72"/>
                      <a:pt x="273" y="72"/>
                    </a:cubicBezTo>
                    <a:cubicBezTo>
                      <a:pt x="273" y="74"/>
                      <a:pt x="281" y="72"/>
                      <a:pt x="284" y="73"/>
                    </a:cubicBezTo>
                    <a:cubicBezTo>
                      <a:pt x="283" y="73"/>
                      <a:pt x="281" y="73"/>
                      <a:pt x="280" y="73"/>
                    </a:cubicBezTo>
                    <a:cubicBezTo>
                      <a:pt x="288" y="75"/>
                      <a:pt x="297" y="75"/>
                      <a:pt x="304" y="76"/>
                    </a:cubicBezTo>
                    <a:cubicBezTo>
                      <a:pt x="314" y="76"/>
                      <a:pt x="320" y="79"/>
                      <a:pt x="327" y="78"/>
                    </a:cubicBezTo>
                    <a:cubicBezTo>
                      <a:pt x="325" y="79"/>
                      <a:pt x="330" y="79"/>
                      <a:pt x="331" y="80"/>
                    </a:cubicBezTo>
                    <a:cubicBezTo>
                      <a:pt x="341" y="79"/>
                      <a:pt x="345" y="82"/>
                      <a:pt x="355" y="82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76" y="85"/>
                      <a:pt x="398" y="88"/>
                      <a:pt x="422" y="90"/>
                    </a:cubicBezTo>
                    <a:cubicBezTo>
                      <a:pt x="436" y="92"/>
                      <a:pt x="446" y="95"/>
                      <a:pt x="463" y="96"/>
                    </a:cubicBezTo>
                    <a:cubicBezTo>
                      <a:pt x="466" y="96"/>
                      <a:pt x="464" y="96"/>
                      <a:pt x="467" y="96"/>
                    </a:cubicBezTo>
                    <a:cubicBezTo>
                      <a:pt x="470" y="96"/>
                      <a:pt x="466" y="96"/>
                      <a:pt x="467" y="96"/>
                    </a:cubicBezTo>
                    <a:cubicBezTo>
                      <a:pt x="475" y="97"/>
                      <a:pt x="483" y="98"/>
                      <a:pt x="493" y="99"/>
                    </a:cubicBezTo>
                    <a:cubicBezTo>
                      <a:pt x="494" y="99"/>
                      <a:pt x="497" y="99"/>
                      <a:pt x="497" y="99"/>
                    </a:cubicBezTo>
                    <a:cubicBezTo>
                      <a:pt x="501" y="100"/>
                      <a:pt x="508" y="100"/>
                      <a:pt x="516" y="100"/>
                    </a:cubicBezTo>
                    <a:cubicBezTo>
                      <a:pt x="520" y="100"/>
                      <a:pt x="524" y="100"/>
                      <a:pt x="530" y="100"/>
                    </a:cubicBezTo>
                    <a:cubicBezTo>
                      <a:pt x="534" y="101"/>
                      <a:pt x="558" y="94"/>
                      <a:pt x="557" y="93"/>
                    </a:cubicBezTo>
                    <a:cubicBezTo>
                      <a:pt x="549" y="96"/>
                      <a:pt x="562" y="89"/>
                      <a:pt x="560" y="87"/>
                    </a:cubicBezTo>
                    <a:cubicBezTo>
                      <a:pt x="561" y="86"/>
                      <a:pt x="562" y="86"/>
                      <a:pt x="563" y="86"/>
                    </a:cubicBezTo>
                    <a:cubicBezTo>
                      <a:pt x="564" y="83"/>
                      <a:pt x="563" y="81"/>
                      <a:pt x="563" y="77"/>
                    </a:cubicBezTo>
                    <a:cubicBezTo>
                      <a:pt x="562" y="76"/>
                      <a:pt x="559" y="76"/>
                      <a:pt x="559" y="74"/>
                    </a:cubicBezTo>
                    <a:cubicBezTo>
                      <a:pt x="561" y="72"/>
                      <a:pt x="557" y="70"/>
                      <a:pt x="557" y="68"/>
                    </a:cubicBezTo>
                    <a:cubicBezTo>
                      <a:pt x="554" y="69"/>
                      <a:pt x="551" y="68"/>
                      <a:pt x="550" y="66"/>
                    </a:cubicBezTo>
                    <a:cubicBezTo>
                      <a:pt x="554" y="65"/>
                      <a:pt x="554" y="65"/>
                      <a:pt x="554" y="65"/>
                    </a:cubicBezTo>
                    <a:cubicBezTo>
                      <a:pt x="548" y="61"/>
                      <a:pt x="545" y="52"/>
                      <a:pt x="534" y="47"/>
                    </a:cubicBezTo>
                    <a:cubicBezTo>
                      <a:pt x="536" y="46"/>
                      <a:pt x="536" y="46"/>
                      <a:pt x="536" y="46"/>
                    </a:cubicBezTo>
                    <a:cubicBezTo>
                      <a:pt x="528" y="41"/>
                      <a:pt x="524" y="34"/>
                      <a:pt x="521" y="29"/>
                    </a:cubicBezTo>
                    <a:cubicBezTo>
                      <a:pt x="521" y="29"/>
                      <a:pt x="520" y="30"/>
                      <a:pt x="527" y="30"/>
                    </a:cubicBezTo>
                    <a:cubicBezTo>
                      <a:pt x="534" y="29"/>
                      <a:pt x="537" y="29"/>
                      <a:pt x="543" y="29"/>
                    </a:cubicBezTo>
                    <a:cubicBezTo>
                      <a:pt x="546" y="29"/>
                      <a:pt x="546" y="30"/>
                      <a:pt x="547" y="30"/>
                    </a:cubicBezTo>
                    <a:cubicBezTo>
                      <a:pt x="555" y="31"/>
                      <a:pt x="560" y="33"/>
                      <a:pt x="569" y="32"/>
                    </a:cubicBezTo>
                    <a:cubicBezTo>
                      <a:pt x="568" y="33"/>
                      <a:pt x="568" y="33"/>
                      <a:pt x="568" y="33"/>
                    </a:cubicBezTo>
                    <a:cubicBezTo>
                      <a:pt x="575" y="33"/>
                      <a:pt x="586" y="34"/>
                      <a:pt x="592" y="35"/>
                    </a:cubicBezTo>
                    <a:cubicBezTo>
                      <a:pt x="595" y="35"/>
                      <a:pt x="603" y="36"/>
                      <a:pt x="601" y="35"/>
                    </a:cubicBezTo>
                    <a:cubicBezTo>
                      <a:pt x="604" y="35"/>
                      <a:pt x="600" y="36"/>
                      <a:pt x="605" y="36"/>
                    </a:cubicBezTo>
                    <a:cubicBezTo>
                      <a:pt x="600" y="36"/>
                      <a:pt x="600" y="36"/>
                      <a:pt x="600" y="36"/>
                    </a:cubicBezTo>
                    <a:cubicBezTo>
                      <a:pt x="618" y="38"/>
                      <a:pt x="625" y="42"/>
                      <a:pt x="656" y="39"/>
                    </a:cubicBezTo>
                    <a:cubicBezTo>
                      <a:pt x="672" y="35"/>
                      <a:pt x="667" y="30"/>
                      <a:pt x="667" y="26"/>
                    </a:cubicBezTo>
                    <a:cubicBezTo>
                      <a:pt x="665" y="25"/>
                      <a:pt x="664" y="21"/>
                      <a:pt x="659" y="21"/>
                    </a:cubicBezTo>
                    <a:cubicBezTo>
                      <a:pt x="661" y="20"/>
                      <a:pt x="661" y="20"/>
                      <a:pt x="661" y="20"/>
                    </a:cubicBezTo>
                    <a:cubicBezTo>
                      <a:pt x="659" y="18"/>
                      <a:pt x="657" y="14"/>
                      <a:pt x="655" y="11"/>
                    </a:cubicBezTo>
                    <a:cubicBezTo>
                      <a:pt x="655" y="9"/>
                      <a:pt x="653" y="10"/>
                      <a:pt x="651" y="8"/>
                    </a:cubicBezTo>
                    <a:cubicBezTo>
                      <a:pt x="653" y="8"/>
                      <a:pt x="653" y="8"/>
                      <a:pt x="653" y="8"/>
                    </a:cubicBezTo>
                    <a:cubicBezTo>
                      <a:pt x="651" y="6"/>
                      <a:pt x="649" y="6"/>
                      <a:pt x="647" y="6"/>
                    </a:cubicBezTo>
                    <a:cubicBezTo>
                      <a:pt x="648" y="5"/>
                      <a:pt x="648" y="5"/>
                      <a:pt x="648" y="5"/>
                    </a:cubicBezTo>
                    <a:cubicBezTo>
                      <a:pt x="649" y="5"/>
                      <a:pt x="650" y="4"/>
                      <a:pt x="651" y="4"/>
                    </a:cubicBezTo>
                    <a:cubicBezTo>
                      <a:pt x="652" y="5"/>
                      <a:pt x="653" y="5"/>
                      <a:pt x="654" y="5"/>
                    </a:cubicBezTo>
                    <a:cubicBezTo>
                      <a:pt x="653" y="5"/>
                      <a:pt x="654" y="5"/>
                      <a:pt x="654" y="4"/>
                    </a:cubicBezTo>
                    <a:cubicBezTo>
                      <a:pt x="655" y="4"/>
                      <a:pt x="655" y="4"/>
                      <a:pt x="656" y="4"/>
                    </a:cubicBezTo>
                    <a:cubicBezTo>
                      <a:pt x="662" y="4"/>
                      <a:pt x="666" y="4"/>
                      <a:pt x="668" y="3"/>
                    </a:cubicBezTo>
                    <a:cubicBezTo>
                      <a:pt x="666" y="4"/>
                      <a:pt x="671" y="4"/>
                      <a:pt x="667" y="4"/>
                    </a:cubicBezTo>
                    <a:cubicBezTo>
                      <a:pt x="671" y="4"/>
                      <a:pt x="674" y="4"/>
                      <a:pt x="677" y="4"/>
                    </a:cubicBezTo>
                    <a:cubicBezTo>
                      <a:pt x="676" y="4"/>
                      <a:pt x="675" y="4"/>
                      <a:pt x="674" y="4"/>
                    </a:cubicBezTo>
                    <a:cubicBezTo>
                      <a:pt x="678" y="3"/>
                      <a:pt x="682" y="3"/>
                      <a:pt x="682" y="3"/>
                    </a:cubicBezTo>
                    <a:cubicBezTo>
                      <a:pt x="680" y="3"/>
                      <a:pt x="679" y="3"/>
                      <a:pt x="677" y="3"/>
                    </a:cubicBezTo>
                    <a:cubicBezTo>
                      <a:pt x="679" y="2"/>
                      <a:pt x="687" y="2"/>
                      <a:pt x="687" y="3"/>
                    </a:cubicBezTo>
                    <a:cubicBezTo>
                      <a:pt x="687" y="4"/>
                      <a:pt x="681" y="4"/>
                      <a:pt x="683" y="4"/>
                    </a:cubicBezTo>
                    <a:cubicBezTo>
                      <a:pt x="695" y="4"/>
                      <a:pt x="695" y="4"/>
                      <a:pt x="695" y="4"/>
                    </a:cubicBezTo>
                    <a:cubicBezTo>
                      <a:pt x="692" y="4"/>
                      <a:pt x="691" y="3"/>
                      <a:pt x="693" y="3"/>
                    </a:cubicBezTo>
                    <a:cubicBezTo>
                      <a:pt x="688" y="3"/>
                      <a:pt x="688" y="3"/>
                      <a:pt x="688" y="3"/>
                    </a:cubicBezTo>
                    <a:cubicBezTo>
                      <a:pt x="689" y="2"/>
                      <a:pt x="689" y="2"/>
                      <a:pt x="689" y="2"/>
                    </a:cubicBezTo>
                    <a:cubicBezTo>
                      <a:pt x="682" y="2"/>
                      <a:pt x="677" y="1"/>
                      <a:pt x="668" y="1"/>
                    </a:cubicBezTo>
                    <a:cubicBezTo>
                      <a:pt x="670" y="2"/>
                      <a:pt x="670" y="2"/>
                      <a:pt x="670" y="2"/>
                    </a:cubicBezTo>
                    <a:cubicBezTo>
                      <a:pt x="665" y="2"/>
                      <a:pt x="659" y="3"/>
                      <a:pt x="655" y="3"/>
                    </a:cubicBezTo>
                    <a:cubicBezTo>
                      <a:pt x="658" y="2"/>
                      <a:pt x="656" y="2"/>
                      <a:pt x="657" y="2"/>
                    </a:cubicBezTo>
                    <a:cubicBezTo>
                      <a:pt x="655" y="2"/>
                      <a:pt x="654" y="2"/>
                      <a:pt x="652" y="2"/>
                    </a:cubicBezTo>
                    <a:cubicBezTo>
                      <a:pt x="656" y="1"/>
                      <a:pt x="656" y="1"/>
                      <a:pt x="656" y="1"/>
                    </a:cubicBezTo>
                    <a:cubicBezTo>
                      <a:pt x="655" y="1"/>
                      <a:pt x="654" y="2"/>
                      <a:pt x="652" y="2"/>
                    </a:cubicBezTo>
                    <a:cubicBezTo>
                      <a:pt x="649" y="3"/>
                      <a:pt x="655" y="0"/>
                      <a:pt x="645" y="4"/>
                    </a:cubicBezTo>
                    <a:cubicBezTo>
                      <a:pt x="644" y="4"/>
                      <a:pt x="644" y="4"/>
                      <a:pt x="644" y="4"/>
                    </a:cubicBezTo>
                    <a:cubicBezTo>
                      <a:pt x="644" y="6"/>
                      <a:pt x="643" y="7"/>
                      <a:pt x="643" y="7"/>
                    </a:cubicBezTo>
                    <a:cubicBezTo>
                      <a:pt x="643" y="7"/>
                      <a:pt x="643" y="7"/>
                      <a:pt x="643" y="7"/>
                    </a:cubicBezTo>
                    <a:cubicBezTo>
                      <a:pt x="641" y="10"/>
                      <a:pt x="645" y="6"/>
                      <a:pt x="645" y="8"/>
                    </a:cubicBezTo>
                    <a:cubicBezTo>
                      <a:pt x="644" y="9"/>
                      <a:pt x="641" y="9"/>
                      <a:pt x="640" y="11"/>
                    </a:cubicBezTo>
                    <a:cubicBezTo>
                      <a:pt x="640" y="13"/>
                      <a:pt x="645" y="16"/>
                      <a:pt x="644" y="19"/>
                    </a:cubicBezTo>
                    <a:cubicBezTo>
                      <a:pt x="647" y="21"/>
                      <a:pt x="650" y="23"/>
                      <a:pt x="653" y="24"/>
                    </a:cubicBezTo>
                    <a:cubicBezTo>
                      <a:pt x="654" y="25"/>
                      <a:pt x="649" y="25"/>
                      <a:pt x="652" y="26"/>
                    </a:cubicBezTo>
                    <a:cubicBezTo>
                      <a:pt x="650" y="26"/>
                      <a:pt x="649" y="26"/>
                      <a:pt x="648" y="27"/>
                    </a:cubicBezTo>
                    <a:cubicBezTo>
                      <a:pt x="650" y="27"/>
                      <a:pt x="650" y="30"/>
                      <a:pt x="652" y="28"/>
                    </a:cubicBezTo>
                    <a:cubicBezTo>
                      <a:pt x="653" y="30"/>
                      <a:pt x="654" y="32"/>
                      <a:pt x="653" y="33"/>
                    </a:cubicBezTo>
                    <a:cubicBezTo>
                      <a:pt x="652" y="33"/>
                      <a:pt x="650" y="33"/>
                      <a:pt x="649" y="33"/>
                    </a:cubicBezTo>
                    <a:cubicBezTo>
                      <a:pt x="648" y="34"/>
                      <a:pt x="650" y="34"/>
                      <a:pt x="646" y="34"/>
                    </a:cubicBezTo>
                    <a:cubicBezTo>
                      <a:pt x="638" y="35"/>
                      <a:pt x="640" y="33"/>
                      <a:pt x="639" y="32"/>
                    </a:cubicBezTo>
                    <a:cubicBezTo>
                      <a:pt x="643" y="32"/>
                      <a:pt x="643" y="32"/>
                      <a:pt x="643" y="32"/>
                    </a:cubicBezTo>
                    <a:cubicBezTo>
                      <a:pt x="640" y="32"/>
                      <a:pt x="637" y="32"/>
                      <a:pt x="633" y="32"/>
                    </a:cubicBezTo>
                    <a:cubicBezTo>
                      <a:pt x="635" y="30"/>
                      <a:pt x="640" y="32"/>
                      <a:pt x="643" y="32"/>
                    </a:cubicBezTo>
                    <a:cubicBezTo>
                      <a:pt x="642" y="30"/>
                      <a:pt x="642" y="30"/>
                      <a:pt x="642" y="30"/>
                    </a:cubicBezTo>
                    <a:cubicBezTo>
                      <a:pt x="636" y="29"/>
                      <a:pt x="638" y="31"/>
                      <a:pt x="632" y="30"/>
                    </a:cubicBezTo>
                    <a:cubicBezTo>
                      <a:pt x="634" y="30"/>
                      <a:pt x="634" y="30"/>
                      <a:pt x="634" y="30"/>
                    </a:cubicBezTo>
                    <a:cubicBezTo>
                      <a:pt x="629" y="29"/>
                      <a:pt x="629" y="29"/>
                      <a:pt x="629" y="29"/>
                    </a:cubicBezTo>
                    <a:cubicBezTo>
                      <a:pt x="628" y="30"/>
                      <a:pt x="627" y="31"/>
                      <a:pt x="631" y="31"/>
                    </a:cubicBezTo>
                    <a:cubicBezTo>
                      <a:pt x="626" y="32"/>
                      <a:pt x="627" y="31"/>
                      <a:pt x="621" y="30"/>
                    </a:cubicBezTo>
                    <a:cubicBezTo>
                      <a:pt x="618" y="31"/>
                      <a:pt x="624" y="31"/>
                      <a:pt x="622" y="31"/>
                    </a:cubicBezTo>
                    <a:cubicBezTo>
                      <a:pt x="621" y="32"/>
                      <a:pt x="617" y="32"/>
                      <a:pt x="614" y="31"/>
                    </a:cubicBezTo>
                    <a:cubicBezTo>
                      <a:pt x="609" y="31"/>
                      <a:pt x="614" y="30"/>
                      <a:pt x="613" y="30"/>
                    </a:cubicBezTo>
                    <a:cubicBezTo>
                      <a:pt x="614" y="30"/>
                      <a:pt x="618" y="30"/>
                      <a:pt x="616" y="30"/>
                    </a:cubicBezTo>
                    <a:cubicBezTo>
                      <a:pt x="624" y="30"/>
                      <a:pt x="618" y="29"/>
                      <a:pt x="623" y="29"/>
                    </a:cubicBezTo>
                    <a:cubicBezTo>
                      <a:pt x="619" y="27"/>
                      <a:pt x="617" y="28"/>
                      <a:pt x="615" y="28"/>
                    </a:cubicBezTo>
                    <a:cubicBezTo>
                      <a:pt x="616" y="29"/>
                      <a:pt x="612" y="29"/>
                      <a:pt x="613" y="29"/>
                    </a:cubicBezTo>
                    <a:cubicBezTo>
                      <a:pt x="600" y="30"/>
                      <a:pt x="611" y="27"/>
                      <a:pt x="603" y="27"/>
                    </a:cubicBezTo>
                    <a:cubicBezTo>
                      <a:pt x="602" y="28"/>
                      <a:pt x="589" y="27"/>
                      <a:pt x="591" y="29"/>
                    </a:cubicBezTo>
                    <a:cubicBezTo>
                      <a:pt x="589" y="29"/>
                      <a:pt x="586" y="29"/>
                      <a:pt x="585" y="29"/>
                    </a:cubicBezTo>
                    <a:cubicBezTo>
                      <a:pt x="589" y="28"/>
                      <a:pt x="583" y="28"/>
                      <a:pt x="588" y="27"/>
                    </a:cubicBezTo>
                    <a:cubicBezTo>
                      <a:pt x="586" y="27"/>
                      <a:pt x="586" y="27"/>
                      <a:pt x="586" y="27"/>
                    </a:cubicBezTo>
                    <a:cubicBezTo>
                      <a:pt x="592" y="27"/>
                      <a:pt x="592" y="27"/>
                      <a:pt x="592" y="27"/>
                    </a:cubicBezTo>
                    <a:cubicBezTo>
                      <a:pt x="590" y="26"/>
                      <a:pt x="587" y="24"/>
                      <a:pt x="586" y="24"/>
                    </a:cubicBezTo>
                    <a:cubicBezTo>
                      <a:pt x="581" y="24"/>
                      <a:pt x="586" y="25"/>
                      <a:pt x="580" y="24"/>
                    </a:cubicBezTo>
                    <a:cubicBezTo>
                      <a:pt x="583" y="24"/>
                      <a:pt x="581" y="23"/>
                      <a:pt x="579" y="23"/>
                    </a:cubicBezTo>
                    <a:cubicBezTo>
                      <a:pt x="582" y="24"/>
                      <a:pt x="576" y="24"/>
                      <a:pt x="573" y="24"/>
                    </a:cubicBezTo>
                    <a:cubicBezTo>
                      <a:pt x="569" y="24"/>
                      <a:pt x="567" y="23"/>
                      <a:pt x="568" y="23"/>
                    </a:cubicBezTo>
                    <a:cubicBezTo>
                      <a:pt x="574" y="22"/>
                      <a:pt x="574" y="22"/>
                      <a:pt x="574" y="22"/>
                    </a:cubicBezTo>
                    <a:cubicBezTo>
                      <a:pt x="570" y="23"/>
                      <a:pt x="573" y="22"/>
                      <a:pt x="570" y="22"/>
                    </a:cubicBezTo>
                    <a:cubicBezTo>
                      <a:pt x="568" y="22"/>
                      <a:pt x="564" y="23"/>
                      <a:pt x="562" y="23"/>
                    </a:cubicBezTo>
                    <a:cubicBezTo>
                      <a:pt x="558" y="23"/>
                      <a:pt x="558" y="22"/>
                      <a:pt x="556" y="22"/>
                    </a:cubicBezTo>
                    <a:cubicBezTo>
                      <a:pt x="562" y="22"/>
                      <a:pt x="562" y="22"/>
                      <a:pt x="562" y="22"/>
                    </a:cubicBezTo>
                    <a:cubicBezTo>
                      <a:pt x="556" y="22"/>
                      <a:pt x="564" y="21"/>
                      <a:pt x="556" y="21"/>
                    </a:cubicBezTo>
                    <a:cubicBezTo>
                      <a:pt x="553" y="21"/>
                      <a:pt x="553" y="21"/>
                      <a:pt x="553" y="21"/>
                    </a:cubicBezTo>
                    <a:cubicBezTo>
                      <a:pt x="552" y="21"/>
                      <a:pt x="552" y="21"/>
                      <a:pt x="554" y="20"/>
                    </a:cubicBezTo>
                    <a:cubicBezTo>
                      <a:pt x="552" y="21"/>
                      <a:pt x="548" y="21"/>
                      <a:pt x="546" y="21"/>
                    </a:cubicBezTo>
                    <a:cubicBezTo>
                      <a:pt x="546" y="20"/>
                      <a:pt x="546" y="20"/>
                      <a:pt x="546" y="20"/>
                    </a:cubicBezTo>
                    <a:cubicBezTo>
                      <a:pt x="543" y="20"/>
                      <a:pt x="536" y="21"/>
                      <a:pt x="532" y="21"/>
                    </a:cubicBezTo>
                    <a:cubicBezTo>
                      <a:pt x="534" y="22"/>
                      <a:pt x="538" y="20"/>
                      <a:pt x="543" y="21"/>
                    </a:cubicBezTo>
                    <a:cubicBezTo>
                      <a:pt x="545" y="22"/>
                      <a:pt x="536" y="22"/>
                      <a:pt x="534" y="22"/>
                    </a:cubicBezTo>
                    <a:cubicBezTo>
                      <a:pt x="537" y="21"/>
                      <a:pt x="523" y="22"/>
                      <a:pt x="513" y="25"/>
                    </a:cubicBezTo>
                    <a:cubicBezTo>
                      <a:pt x="507" y="26"/>
                      <a:pt x="500" y="29"/>
                      <a:pt x="500" y="29"/>
                    </a:cubicBezTo>
                    <a:cubicBezTo>
                      <a:pt x="501" y="30"/>
                      <a:pt x="501" y="30"/>
                      <a:pt x="501" y="30"/>
                    </a:cubicBezTo>
                    <a:cubicBezTo>
                      <a:pt x="493" y="32"/>
                      <a:pt x="499" y="34"/>
                      <a:pt x="498" y="36"/>
                    </a:cubicBezTo>
                    <a:cubicBezTo>
                      <a:pt x="496" y="35"/>
                      <a:pt x="494" y="35"/>
                      <a:pt x="494" y="37"/>
                    </a:cubicBezTo>
                    <a:cubicBezTo>
                      <a:pt x="497" y="35"/>
                      <a:pt x="499" y="38"/>
                      <a:pt x="501" y="37"/>
                    </a:cubicBezTo>
                    <a:cubicBezTo>
                      <a:pt x="501" y="39"/>
                      <a:pt x="496" y="37"/>
                      <a:pt x="494" y="38"/>
                    </a:cubicBezTo>
                    <a:cubicBezTo>
                      <a:pt x="497" y="39"/>
                      <a:pt x="494" y="41"/>
                      <a:pt x="498" y="41"/>
                    </a:cubicBezTo>
                    <a:cubicBezTo>
                      <a:pt x="498" y="40"/>
                      <a:pt x="500" y="41"/>
                      <a:pt x="502" y="41"/>
                    </a:cubicBezTo>
                    <a:cubicBezTo>
                      <a:pt x="503" y="43"/>
                      <a:pt x="500" y="41"/>
                      <a:pt x="500" y="43"/>
                    </a:cubicBezTo>
                    <a:cubicBezTo>
                      <a:pt x="501" y="43"/>
                      <a:pt x="504" y="44"/>
                      <a:pt x="504" y="42"/>
                    </a:cubicBezTo>
                    <a:cubicBezTo>
                      <a:pt x="504" y="43"/>
                      <a:pt x="509" y="44"/>
                      <a:pt x="507" y="45"/>
                    </a:cubicBezTo>
                    <a:cubicBezTo>
                      <a:pt x="506" y="46"/>
                      <a:pt x="505" y="44"/>
                      <a:pt x="504" y="45"/>
                    </a:cubicBezTo>
                    <a:cubicBezTo>
                      <a:pt x="505" y="47"/>
                      <a:pt x="510" y="45"/>
                      <a:pt x="513" y="47"/>
                    </a:cubicBezTo>
                    <a:cubicBezTo>
                      <a:pt x="513" y="45"/>
                      <a:pt x="518" y="45"/>
                      <a:pt x="520" y="46"/>
                    </a:cubicBezTo>
                    <a:cubicBezTo>
                      <a:pt x="521" y="49"/>
                      <a:pt x="518" y="45"/>
                      <a:pt x="516" y="47"/>
                    </a:cubicBezTo>
                    <a:cubicBezTo>
                      <a:pt x="517" y="48"/>
                      <a:pt x="517" y="48"/>
                      <a:pt x="517" y="48"/>
                    </a:cubicBezTo>
                    <a:cubicBezTo>
                      <a:pt x="515" y="50"/>
                      <a:pt x="508" y="46"/>
                      <a:pt x="506" y="48"/>
                    </a:cubicBezTo>
                    <a:cubicBezTo>
                      <a:pt x="509" y="49"/>
                      <a:pt x="509" y="49"/>
                      <a:pt x="509" y="49"/>
                    </a:cubicBezTo>
                    <a:cubicBezTo>
                      <a:pt x="507" y="49"/>
                      <a:pt x="505" y="49"/>
                      <a:pt x="504" y="50"/>
                    </a:cubicBezTo>
                    <a:cubicBezTo>
                      <a:pt x="507" y="50"/>
                      <a:pt x="507" y="52"/>
                      <a:pt x="508" y="52"/>
                    </a:cubicBezTo>
                    <a:cubicBezTo>
                      <a:pt x="511" y="52"/>
                      <a:pt x="507" y="52"/>
                      <a:pt x="509" y="51"/>
                    </a:cubicBezTo>
                    <a:cubicBezTo>
                      <a:pt x="510" y="52"/>
                      <a:pt x="514" y="52"/>
                      <a:pt x="515" y="54"/>
                    </a:cubicBezTo>
                    <a:cubicBezTo>
                      <a:pt x="512" y="53"/>
                      <a:pt x="512" y="55"/>
                      <a:pt x="510" y="55"/>
                    </a:cubicBezTo>
                    <a:cubicBezTo>
                      <a:pt x="510" y="56"/>
                      <a:pt x="513" y="55"/>
                      <a:pt x="513" y="56"/>
                    </a:cubicBezTo>
                    <a:cubicBezTo>
                      <a:pt x="512" y="56"/>
                      <a:pt x="512" y="56"/>
                      <a:pt x="512" y="56"/>
                    </a:cubicBezTo>
                    <a:cubicBezTo>
                      <a:pt x="516" y="61"/>
                      <a:pt x="521" y="66"/>
                      <a:pt x="530" y="69"/>
                    </a:cubicBezTo>
                    <a:cubicBezTo>
                      <a:pt x="528" y="70"/>
                      <a:pt x="529" y="72"/>
                      <a:pt x="529" y="74"/>
                    </a:cubicBezTo>
                    <a:cubicBezTo>
                      <a:pt x="529" y="73"/>
                      <a:pt x="531" y="74"/>
                      <a:pt x="532" y="74"/>
                    </a:cubicBezTo>
                    <a:cubicBezTo>
                      <a:pt x="530" y="76"/>
                      <a:pt x="530" y="76"/>
                      <a:pt x="530" y="76"/>
                    </a:cubicBezTo>
                    <a:cubicBezTo>
                      <a:pt x="530" y="78"/>
                      <a:pt x="533" y="79"/>
                      <a:pt x="535" y="80"/>
                    </a:cubicBezTo>
                    <a:cubicBezTo>
                      <a:pt x="535" y="80"/>
                      <a:pt x="534" y="80"/>
                      <a:pt x="534" y="80"/>
                    </a:cubicBezTo>
                    <a:cubicBezTo>
                      <a:pt x="533" y="82"/>
                      <a:pt x="536" y="81"/>
                      <a:pt x="537" y="82"/>
                    </a:cubicBezTo>
                    <a:cubicBezTo>
                      <a:pt x="535" y="83"/>
                      <a:pt x="535" y="83"/>
                      <a:pt x="535" y="83"/>
                    </a:cubicBezTo>
                    <a:cubicBezTo>
                      <a:pt x="537" y="83"/>
                      <a:pt x="537" y="83"/>
                      <a:pt x="537" y="83"/>
                    </a:cubicBezTo>
                    <a:cubicBezTo>
                      <a:pt x="538" y="84"/>
                      <a:pt x="538" y="86"/>
                      <a:pt x="535" y="86"/>
                    </a:cubicBezTo>
                    <a:cubicBezTo>
                      <a:pt x="536" y="86"/>
                      <a:pt x="536" y="87"/>
                      <a:pt x="537" y="86"/>
                    </a:cubicBezTo>
                    <a:cubicBezTo>
                      <a:pt x="536" y="87"/>
                      <a:pt x="535" y="90"/>
                      <a:pt x="535" y="91"/>
                    </a:cubicBezTo>
                    <a:cubicBezTo>
                      <a:pt x="530" y="91"/>
                      <a:pt x="523" y="91"/>
                      <a:pt x="518" y="91"/>
                    </a:cubicBezTo>
                    <a:cubicBezTo>
                      <a:pt x="516" y="91"/>
                      <a:pt x="516" y="91"/>
                      <a:pt x="515" y="91"/>
                    </a:cubicBezTo>
                    <a:cubicBezTo>
                      <a:pt x="510" y="89"/>
                      <a:pt x="499" y="90"/>
                      <a:pt x="493" y="88"/>
                    </a:cubicBezTo>
                    <a:cubicBezTo>
                      <a:pt x="494" y="89"/>
                      <a:pt x="489" y="90"/>
                      <a:pt x="485" y="90"/>
                    </a:cubicBezTo>
                    <a:cubicBezTo>
                      <a:pt x="479" y="90"/>
                      <a:pt x="486" y="88"/>
                      <a:pt x="483" y="87"/>
                    </a:cubicBezTo>
                    <a:cubicBezTo>
                      <a:pt x="480" y="87"/>
                      <a:pt x="476" y="87"/>
                      <a:pt x="475" y="87"/>
                    </a:cubicBezTo>
                    <a:cubicBezTo>
                      <a:pt x="475" y="87"/>
                      <a:pt x="475" y="87"/>
                      <a:pt x="475" y="87"/>
                    </a:cubicBezTo>
                    <a:cubicBezTo>
                      <a:pt x="472" y="87"/>
                      <a:pt x="468" y="87"/>
                      <a:pt x="466" y="86"/>
                    </a:cubicBezTo>
                    <a:cubicBezTo>
                      <a:pt x="466" y="86"/>
                      <a:pt x="466" y="86"/>
                      <a:pt x="466" y="86"/>
                    </a:cubicBezTo>
                    <a:cubicBezTo>
                      <a:pt x="464" y="86"/>
                      <a:pt x="463" y="85"/>
                      <a:pt x="460" y="85"/>
                    </a:cubicBezTo>
                    <a:cubicBezTo>
                      <a:pt x="457" y="85"/>
                      <a:pt x="453" y="84"/>
                      <a:pt x="450" y="85"/>
                    </a:cubicBezTo>
                    <a:cubicBezTo>
                      <a:pt x="450" y="84"/>
                      <a:pt x="450" y="84"/>
                      <a:pt x="450" y="84"/>
                    </a:cubicBezTo>
                    <a:cubicBezTo>
                      <a:pt x="448" y="85"/>
                      <a:pt x="448" y="85"/>
                      <a:pt x="448" y="85"/>
                    </a:cubicBezTo>
                    <a:cubicBezTo>
                      <a:pt x="444" y="84"/>
                      <a:pt x="444" y="84"/>
                      <a:pt x="444" y="84"/>
                    </a:cubicBezTo>
                    <a:cubicBezTo>
                      <a:pt x="446" y="84"/>
                      <a:pt x="447" y="83"/>
                      <a:pt x="448" y="83"/>
                    </a:cubicBezTo>
                    <a:cubicBezTo>
                      <a:pt x="444" y="82"/>
                      <a:pt x="445" y="84"/>
                      <a:pt x="442" y="84"/>
                    </a:cubicBezTo>
                    <a:cubicBezTo>
                      <a:pt x="437" y="84"/>
                      <a:pt x="439" y="83"/>
                      <a:pt x="438" y="83"/>
                    </a:cubicBezTo>
                    <a:cubicBezTo>
                      <a:pt x="440" y="83"/>
                      <a:pt x="440" y="83"/>
                      <a:pt x="441" y="83"/>
                    </a:cubicBezTo>
                    <a:cubicBezTo>
                      <a:pt x="445" y="83"/>
                      <a:pt x="440" y="83"/>
                      <a:pt x="440" y="82"/>
                    </a:cubicBezTo>
                    <a:cubicBezTo>
                      <a:pt x="440" y="82"/>
                      <a:pt x="438" y="83"/>
                      <a:pt x="435" y="82"/>
                    </a:cubicBezTo>
                    <a:cubicBezTo>
                      <a:pt x="433" y="82"/>
                      <a:pt x="428" y="82"/>
                      <a:pt x="430" y="81"/>
                    </a:cubicBezTo>
                    <a:cubicBezTo>
                      <a:pt x="427" y="81"/>
                      <a:pt x="425" y="81"/>
                      <a:pt x="423" y="81"/>
                    </a:cubicBezTo>
                    <a:cubicBezTo>
                      <a:pt x="424" y="81"/>
                      <a:pt x="427" y="82"/>
                      <a:pt x="427" y="82"/>
                    </a:cubicBezTo>
                    <a:cubicBezTo>
                      <a:pt x="425" y="82"/>
                      <a:pt x="421" y="82"/>
                      <a:pt x="421" y="82"/>
                    </a:cubicBezTo>
                    <a:cubicBezTo>
                      <a:pt x="423" y="82"/>
                      <a:pt x="423" y="82"/>
                      <a:pt x="423" y="82"/>
                    </a:cubicBezTo>
                    <a:cubicBezTo>
                      <a:pt x="421" y="82"/>
                      <a:pt x="417" y="81"/>
                      <a:pt x="418" y="82"/>
                    </a:cubicBezTo>
                    <a:cubicBezTo>
                      <a:pt x="417" y="80"/>
                      <a:pt x="417" y="80"/>
                      <a:pt x="417" y="80"/>
                    </a:cubicBezTo>
                    <a:cubicBezTo>
                      <a:pt x="414" y="81"/>
                      <a:pt x="411" y="80"/>
                      <a:pt x="408" y="80"/>
                    </a:cubicBezTo>
                    <a:cubicBezTo>
                      <a:pt x="409" y="79"/>
                      <a:pt x="413" y="79"/>
                      <a:pt x="408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0" y="78"/>
                      <a:pt x="399" y="78"/>
                      <a:pt x="401" y="77"/>
                    </a:cubicBezTo>
                    <a:cubicBezTo>
                      <a:pt x="393" y="76"/>
                      <a:pt x="388" y="78"/>
                      <a:pt x="383" y="77"/>
                    </a:cubicBezTo>
                    <a:cubicBezTo>
                      <a:pt x="387" y="76"/>
                      <a:pt x="385" y="76"/>
                      <a:pt x="383" y="75"/>
                    </a:cubicBezTo>
                    <a:cubicBezTo>
                      <a:pt x="383" y="75"/>
                      <a:pt x="382" y="76"/>
                      <a:pt x="380" y="76"/>
                    </a:cubicBezTo>
                    <a:cubicBezTo>
                      <a:pt x="380" y="76"/>
                      <a:pt x="383" y="75"/>
                      <a:pt x="384" y="76"/>
                    </a:cubicBezTo>
                    <a:cubicBezTo>
                      <a:pt x="384" y="77"/>
                      <a:pt x="381" y="76"/>
                      <a:pt x="379" y="76"/>
                    </a:cubicBezTo>
                    <a:cubicBezTo>
                      <a:pt x="378" y="73"/>
                      <a:pt x="361" y="73"/>
                      <a:pt x="354" y="71"/>
                    </a:cubicBezTo>
                    <a:cubicBezTo>
                      <a:pt x="352" y="72"/>
                      <a:pt x="349" y="71"/>
                      <a:pt x="346" y="71"/>
                    </a:cubicBezTo>
                    <a:cubicBezTo>
                      <a:pt x="349" y="70"/>
                      <a:pt x="340" y="71"/>
                      <a:pt x="339" y="70"/>
                    </a:cubicBezTo>
                    <a:cubicBezTo>
                      <a:pt x="338" y="71"/>
                      <a:pt x="338" y="71"/>
                      <a:pt x="338" y="71"/>
                    </a:cubicBezTo>
                    <a:cubicBezTo>
                      <a:pt x="333" y="70"/>
                      <a:pt x="325" y="71"/>
                      <a:pt x="324" y="70"/>
                    </a:cubicBezTo>
                    <a:cubicBezTo>
                      <a:pt x="321" y="69"/>
                      <a:pt x="327" y="69"/>
                      <a:pt x="329" y="69"/>
                    </a:cubicBezTo>
                    <a:cubicBezTo>
                      <a:pt x="327" y="67"/>
                      <a:pt x="314" y="69"/>
                      <a:pt x="313" y="67"/>
                    </a:cubicBezTo>
                    <a:cubicBezTo>
                      <a:pt x="312" y="67"/>
                      <a:pt x="312" y="68"/>
                      <a:pt x="307" y="68"/>
                    </a:cubicBezTo>
                    <a:cubicBezTo>
                      <a:pt x="305" y="68"/>
                      <a:pt x="299" y="66"/>
                      <a:pt x="300" y="66"/>
                    </a:cubicBezTo>
                    <a:cubicBezTo>
                      <a:pt x="297" y="66"/>
                      <a:pt x="295" y="67"/>
                      <a:pt x="293" y="66"/>
                    </a:cubicBezTo>
                    <a:cubicBezTo>
                      <a:pt x="294" y="66"/>
                      <a:pt x="295" y="66"/>
                      <a:pt x="297" y="66"/>
                    </a:cubicBezTo>
                    <a:cubicBezTo>
                      <a:pt x="292" y="65"/>
                      <a:pt x="287" y="65"/>
                      <a:pt x="282" y="65"/>
                    </a:cubicBezTo>
                    <a:cubicBezTo>
                      <a:pt x="281" y="64"/>
                      <a:pt x="271" y="64"/>
                      <a:pt x="263" y="64"/>
                    </a:cubicBezTo>
                    <a:cubicBezTo>
                      <a:pt x="259" y="65"/>
                      <a:pt x="244" y="65"/>
                      <a:pt x="240" y="69"/>
                    </a:cubicBezTo>
                    <a:cubicBezTo>
                      <a:pt x="240" y="68"/>
                      <a:pt x="238" y="69"/>
                      <a:pt x="237" y="70"/>
                    </a:cubicBezTo>
                    <a:cubicBezTo>
                      <a:pt x="235" y="72"/>
                      <a:pt x="239" y="72"/>
                      <a:pt x="239" y="73"/>
                    </a:cubicBezTo>
                    <a:cubicBezTo>
                      <a:pt x="236" y="73"/>
                      <a:pt x="236" y="73"/>
                      <a:pt x="236" y="73"/>
                    </a:cubicBezTo>
                    <a:cubicBezTo>
                      <a:pt x="233" y="74"/>
                      <a:pt x="237" y="76"/>
                      <a:pt x="236" y="77"/>
                    </a:cubicBezTo>
                    <a:cubicBezTo>
                      <a:pt x="238" y="76"/>
                      <a:pt x="237" y="78"/>
                      <a:pt x="239" y="77"/>
                    </a:cubicBezTo>
                    <a:cubicBezTo>
                      <a:pt x="241" y="78"/>
                      <a:pt x="241" y="78"/>
                      <a:pt x="241" y="78"/>
                    </a:cubicBezTo>
                    <a:cubicBezTo>
                      <a:pt x="243" y="80"/>
                      <a:pt x="242" y="78"/>
                      <a:pt x="245" y="80"/>
                    </a:cubicBezTo>
                    <a:cubicBezTo>
                      <a:pt x="246" y="81"/>
                      <a:pt x="242" y="81"/>
                      <a:pt x="242" y="81"/>
                    </a:cubicBezTo>
                    <a:cubicBezTo>
                      <a:pt x="241" y="82"/>
                      <a:pt x="243" y="82"/>
                      <a:pt x="245" y="83"/>
                    </a:cubicBezTo>
                    <a:cubicBezTo>
                      <a:pt x="245" y="83"/>
                      <a:pt x="245" y="83"/>
                      <a:pt x="246" y="83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6" y="84"/>
                      <a:pt x="246" y="84"/>
                      <a:pt x="247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6" y="84"/>
                      <a:pt x="246" y="84"/>
                      <a:pt x="245" y="83"/>
                    </a:cubicBezTo>
                    <a:cubicBezTo>
                      <a:pt x="245" y="84"/>
                      <a:pt x="246" y="84"/>
                      <a:pt x="246" y="84"/>
                    </a:cubicBezTo>
                    <a:cubicBezTo>
                      <a:pt x="246" y="85"/>
                      <a:pt x="246" y="85"/>
                      <a:pt x="246" y="85"/>
                    </a:cubicBezTo>
                    <a:cubicBezTo>
                      <a:pt x="247" y="85"/>
                      <a:pt x="247" y="85"/>
                      <a:pt x="247" y="85"/>
                    </a:cubicBezTo>
                    <a:cubicBezTo>
                      <a:pt x="245" y="86"/>
                      <a:pt x="245" y="86"/>
                      <a:pt x="245" y="86"/>
                    </a:cubicBezTo>
                    <a:cubicBezTo>
                      <a:pt x="245" y="86"/>
                      <a:pt x="250" y="87"/>
                      <a:pt x="251" y="87"/>
                    </a:cubicBezTo>
                    <a:cubicBezTo>
                      <a:pt x="252" y="90"/>
                      <a:pt x="260" y="94"/>
                      <a:pt x="263" y="95"/>
                    </a:cubicBezTo>
                    <a:cubicBezTo>
                      <a:pt x="262" y="95"/>
                      <a:pt x="262" y="95"/>
                      <a:pt x="263" y="95"/>
                    </a:cubicBezTo>
                    <a:cubicBezTo>
                      <a:pt x="265" y="96"/>
                      <a:pt x="268" y="96"/>
                      <a:pt x="267" y="96"/>
                    </a:cubicBezTo>
                    <a:cubicBezTo>
                      <a:pt x="269" y="97"/>
                      <a:pt x="266" y="97"/>
                      <a:pt x="268" y="99"/>
                    </a:cubicBezTo>
                    <a:cubicBezTo>
                      <a:pt x="268" y="99"/>
                      <a:pt x="270" y="98"/>
                      <a:pt x="269" y="98"/>
                    </a:cubicBezTo>
                    <a:cubicBezTo>
                      <a:pt x="270" y="101"/>
                      <a:pt x="279" y="102"/>
                      <a:pt x="281" y="105"/>
                    </a:cubicBezTo>
                    <a:cubicBezTo>
                      <a:pt x="280" y="105"/>
                      <a:pt x="279" y="105"/>
                      <a:pt x="278" y="105"/>
                    </a:cubicBezTo>
                    <a:cubicBezTo>
                      <a:pt x="282" y="106"/>
                      <a:pt x="285" y="108"/>
                      <a:pt x="291" y="109"/>
                    </a:cubicBezTo>
                    <a:cubicBezTo>
                      <a:pt x="289" y="109"/>
                      <a:pt x="289" y="109"/>
                      <a:pt x="287" y="109"/>
                    </a:cubicBezTo>
                    <a:cubicBezTo>
                      <a:pt x="289" y="110"/>
                      <a:pt x="292" y="112"/>
                      <a:pt x="295" y="112"/>
                    </a:cubicBezTo>
                    <a:cubicBezTo>
                      <a:pt x="295" y="111"/>
                      <a:pt x="294" y="112"/>
                      <a:pt x="293" y="111"/>
                    </a:cubicBezTo>
                    <a:cubicBezTo>
                      <a:pt x="293" y="110"/>
                      <a:pt x="298" y="111"/>
                      <a:pt x="299" y="112"/>
                    </a:cubicBezTo>
                    <a:cubicBezTo>
                      <a:pt x="299" y="112"/>
                      <a:pt x="299" y="112"/>
                      <a:pt x="299" y="112"/>
                    </a:cubicBezTo>
                    <a:cubicBezTo>
                      <a:pt x="301" y="113"/>
                      <a:pt x="302" y="113"/>
                      <a:pt x="304" y="114"/>
                    </a:cubicBezTo>
                    <a:cubicBezTo>
                      <a:pt x="304" y="115"/>
                      <a:pt x="302" y="114"/>
                      <a:pt x="302" y="115"/>
                    </a:cubicBezTo>
                    <a:cubicBezTo>
                      <a:pt x="299" y="116"/>
                      <a:pt x="304" y="118"/>
                      <a:pt x="304" y="118"/>
                    </a:cubicBezTo>
                    <a:cubicBezTo>
                      <a:pt x="306" y="118"/>
                      <a:pt x="307" y="119"/>
                      <a:pt x="308" y="118"/>
                    </a:cubicBezTo>
                    <a:cubicBezTo>
                      <a:pt x="310" y="119"/>
                      <a:pt x="307" y="119"/>
                      <a:pt x="308" y="120"/>
                    </a:cubicBezTo>
                    <a:cubicBezTo>
                      <a:pt x="318" y="121"/>
                      <a:pt x="318" y="121"/>
                      <a:pt x="318" y="121"/>
                    </a:cubicBezTo>
                    <a:cubicBezTo>
                      <a:pt x="317" y="121"/>
                      <a:pt x="317" y="123"/>
                      <a:pt x="314" y="122"/>
                    </a:cubicBezTo>
                    <a:cubicBezTo>
                      <a:pt x="318" y="124"/>
                      <a:pt x="324" y="124"/>
                      <a:pt x="328" y="125"/>
                    </a:cubicBezTo>
                    <a:cubicBezTo>
                      <a:pt x="329" y="126"/>
                      <a:pt x="333" y="127"/>
                      <a:pt x="334" y="128"/>
                    </a:cubicBezTo>
                    <a:cubicBezTo>
                      <a:pt x="333" y="129"/>
                      <a:pt x="334" y="127"/>
                      <a:pt x="332" y="128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29" y="128"/>
                      <a:pt x="329" y="130"/>
                      <a:pt x="326" y="130"/>
                    </a:cubicBezTo>
                    <a:cubicBezTo>
                      <a:pt x="329" y="131"/>
                      <a:pt x="332" y="133"/>
                      <a:pt x="335" y="135"/>
                    </a:cubicBezTo>
                    <a:cubicBezTo>
                      <a:pt x="336" y="133"/>
                      <a:pt x="340" y="137"/>
                      <a:pt x="343" y="136"/>
                    </a:cubicBezTo>
                    <a:cubicBezTo>
                      <a:pt x="347" y="138"/>
                      <a:pt x="342" y="138"/>
                      <a:pt x="342" y="139"/>
                    </a:cubicBezTo>
                    <a:cubicBezTo>
                      <a:pt x="347" y="140"/>
                      <a:pt x="349" y="143"/>
                      <a:pt x="352" y="144"/>
                    </a:cubicBezTo>
                    <a:cubicBezTo>
                      <a:pt x="352" y="144"/>
                      <a:pt x="352" y="144"/>
                      <a:pt x="351" y="144"/>
                    </a:cubicBezTo>
                    <a:cubicBezTo>
                      <a:pt x="355" y="146"/>
                      <a:pt x="358" y="149"/>
                      <a:pt x="363" y="150"/>
                    </a:cubicBezTo>
                    <a:cubicBezTo>
                      <a:pt x="363" y="150"/>
                      <a:pt x="362" y="150"/>
                      <a:pt x="361" y="150"/>
                    </a:cubicBezTo>
                    <a:cubicBezTo>
                      <a:pt x="362" y="152"/>
                      <a:pt x="366" y="149"/>
                      <a:pt x="367" y="152"/>
                    </a:cubicBezTo>
                    <a:cubicBezTo>
                      <a:pt x="364" y="152"/>
                      <a:pt x="364" y="152"/>
                      <a:pt x="364" y="152"/>
                    </a:cubicBezTo>
                    <a:cubicBezTo>
                      <a:pt x="368" y="153"/>
                      <a:pt x="366" y="155"/>
                      <a:pt x="371" y="156"/>
                    </a:cubicBezTo>
                    <a:cubicBezTo>
                      <a:pt x="370" y="156"/>
                      <a:pt x="369" y="156"/>
                      <a:pt x="368" y="156"/>
                    </a:cubicBezTo>
                    <a:cubicBezTo>
                      <a:pt x="371" y="157"/>
                      <a:pt x="372" y="159"/>
                      <a:pt x="376" y="160"/>
                    </a:cubicBezTo>
                    <a:cubicBezTo>
                      <a:pt x="375" y="160"/>
                      <a:pt x="374" y="160"/>
                      <a:pt x="372" y="160"/>
                    </a:cubicBezTo>
                    <a:cubicBezTo>
                      <a:pt x="372" y="161"/>
                      <a:pt x="377" y="161"/>
                      <a:pt x="376" y="162"/>
                    </a:cubicBezTo>
                    <a:cubicBezTo>
                      <a:pt x="376" y="163"/>
                      <a:pt x="375" y="164"/>
                      <a:pt x="375" y="164"/>
                    </a:cubicBezTo>
                    <a:cubicBezTo>
                      <a:pt x="378" y="164"/>
                      <a:pt x="376" y="167"/>
                      <a:pt x="370" y="167"/>
                    </a:cubicBezTo>
                    <a:cubicBezTo>
                      <a:pt x="370" y="167"/>
                      <a:pt x="368" y="167"/>
                      <a:pt x="365" y="167"/>
                    </a:cubicBezTo>
                    <a:cubicBezTo>
                      <a:pt x="339" y="166"/>
                      <a:pt x="317" y="163"/>
                      <a:pt x="293" y="161"/>
                    </a:cubicBezTo>
                    <a:cubicBezTo>
                      <a:pt x="292" y="159"/>
                      <a:pt x="300" y="161"/>
                      <a:pt x="299" y="160"/>
                    </a:cubicBezTo>
                    <a:cubicBezTo>
                      <a:pt x="297" y="161"/>
                      <a:pt x="295" y="159"/>
                      <a:pt x="288" y="159"/>
                    </a:cubicBezTo>
                    <a:cubicBezTo>
                      <a:pt x="288" y="159"/>
                      <a:pt x="288" y="159"/>
                      <a:pt x="288" y="159"/>
                    </a:cubicBezTo>
                    <a:cubicBezTo>
                      <a:pt x="285" y="158"/>
                      <a:pt x="285" y="157"/>
                      <a:pt x="281" y="157"/>
                    </a:cubicBezTo>
                    <a:cubicBezTo>
                      <a:pt x="280" y="158"/>
                      <a:pt x="280" y="158"/>
                      <a:pt x="280" y="158"/>
                    </a:cubicBezTo>
                    <a:cubicBezTo>
                      <a:pt x="276" y="158"/>
                      <a:pt x="276" y="155"/>
                      <a:pt x="272" y="156"/>
                    </a:cubicBezTo>
                    <a:cubicBezTo>
                      <a:pt x="271" y="155"/>
                      <a:pt x="271" y="155"/>
                      <a:pt x="271" y="155"/>
                    </a:cubicBezTo>
                    <a:cubicBezTo>
                      <a:pt x="265" y="156"/>
                      <a:pt x="267" y="154"/>
                      <a:pt x="261" y="154"/>
                    </a:cubicBezTo>
                    <a:cubicBezTo>
                      <a:pt x="262" y="154"/>
                      <a:pt x="262" y="154"/>
                      <a:pt x="262" y="154"/>
                    </a:cubicBezTo>
                    <a:cubicBezTo>
                      <a:pt x="258" y="153"/>
                      <a:pt x="249" y="154"/>
                      <a:pt x="249" y="152"/>
                    </a:cubicBezTo>
                    <a:cubicBezTo>
                      <a:pt x="244" y="152"/>
                      <a:pt x="239" y="151"/>
                      <a:pt x="236" y="152"/>
                    </a:cubicBezTo>
                    <a:cubicBezTo>
                      <a:pt x="236" y="151"/>
                      <a:pt x="238" y="151"/>
                      <a:pt x="239" y="151"/>
                    </a:cubicBezTo>
                    <a:cubicBezTo>
                      <a:pt x="222" y="149"/>
                      <a:pt x="205" y="145"/>
                      <a:pt x="188" y="144"/>
                    </a:cubicBezTo>
                    <a:cubicBezTo>
                      <a:pt x="188" y="143"/>
                      <a:pt x="189" y="144"/>
                      <a:pt x="190" y="143"/>
                    </a:cubicBezTo>
                    <a:cubicBezTo>
                      <a:pt x="179" y="143"/>
                      <a:pt x="175" y="139"/>
                      <a:pt x="164" y="140"/>
                    </a:cubicBezTo>
                    <a:cubicBezTo>
                      <a:pt x="160" y="140"/>
                      <a:pt x="160" y="140"/>
                      <a:pt x="160" y="140"/>
                    </a:cubicBezTo>
                    <a:cubicBezTo>
                      <a:pt x="159" y="139"/>
                      <a:pt x="160" y="139"/>
                      <a:pt x="159" y="138"/>
                    </a:cubicBezTo>
                    <a:cubicBezTo>
                      <a:pt x="156" y="139"/>
                      <a:pt x="151" y="137"/>
                      <a:pt x="148" y="138"/>
                    </a:cubicBezTo>
                    <a:cubicBezTo>
                      <a:pt x="148" y="137"/>
                      <a:pt x="150" y="137"/>
                      <a:pt x="150" y="137"/>
                    </a:cubicBezTo>
                    <a:cubicBezTo>
                      <a:pt x="147" y="136"/>
                      <a:pt x="139" y="136"/>
                      <a:pt x="136" y="135"/>
                    </a:cubicBezTo>
                    <a:cubicBezTo>
                      <a:pt x="138" y="135"/>
                      <a:pt x="138" y="135"/>
                      <a:pt x="138" y="135"/>
                    </a:cubicBezTo>
                    <a:cubicBezTo>
                      <a:pt x="122" y="130"/>
                      <a:pt x="100" y="124"/>
                      <a:pt x="79" y="123"/>
                    </a:cubicBezTo>
                    <a:cubicBezTo>
                      <a:pt x="74" y="122"/>
                      <a:pt x="80" y="122"/>
                      <a:pt x="78" y="121"/>
                    </a:cubicBezTo>
                    <a:cubicBezTo>
                      <a:pt x="58" y="120"/>
                      <a:pt x="44" y="114"/>
                      <a:pt x="23" y="113"/>
                    </a:cubicBezTo>
                    <a:cubicBezTo>
                      <a:pt x="10" y="111"/>
                      <a:pt x="0" y="113"/>
                      <a:pt x="0" y="113"/>
                    </a:cubicBezTo>
                    <a:cubicBezTo>
                      <a:pt x="31" y="117"/>
                      <a:pt x="53" y="123"/>
                      <a:pt x="78" y="130"/>
                    </a:cubicBezTo>
                    <a:close/>
                    <a:moveTo>
                      <a:pt x="656" y="33"/>
                    </a:moveTo>
                    <a:cubicBezTo>
                      <a:pt x="656" y="33"/>
                      <a:pt x="656" y="33"/>
                      <a:pt x="656" y="33"/>
                    </a:cubicBezTo>
                    <a:moveTo>
                      <a:pt x="655" y="33"/>
                    </a:moveTo>
                    <a:cubicBezTo>
                      <a:pt x="655" y="33"/>
                      <a:pt x="655" y="33"/>
                      <a:pt x="655" y="33"/>
                    </a:cubicBezTo>
                    <a:cubicBezTo>
                      <a:pt x="656" y="33"/>
                      <a:pt x="656" y="33"/>
                      <a:pt x="655" y="33"/>
                    </a:cubicBezTo>
                    <a:close/>
                    <a:moveTo>
                      <a:pt x="650" y="3"/>
                    </a:moveTo>
                    <a:cubicBezTo>
                      <a:pt x="650" y="3"/>
                      <a:pt x="650" y="4"/>
                      <a:pt x="650" y="4"/>
                    </a:cubicBezTo>
                    <a:cubicBezTo>
                      <a:pt x="650" y="4"/>
                      <a:pt x="649" y="4"/>
                      <a:pt x="648" y="5"/>
                    </a:cubicBezTo>
                    <a:cubicBezTo>
                      <a:pt x="648" y="4"/>
                      <a:pt x="648" y="3"/>
                      <a:pt x="650" y="3"/>
                    </a:cubicBezTo>
                    <a:close/>
                    <a:moveTo>
                      <a:pt x="649" y="34"/>
                    </a:moveTo>
                    <a:cubicBezTo>
                      <a:pt x="650" y="34"/>
                      <a:pt x="651" y="34"/>
                      <a:pt x="653" y="34"/>
                    </a:cubicBezTo>
                    <a:cubicBezTo>
                      <a:pt x="653" y="33"/>
                      <a:pt x="653" y="33"/>
                      <a:pt x="653" y="33"/>
                    </a:cubicBezTo>
                    <a:cubicBezTo>
                      <a:pt x="653" y="34"/>
                      <a:pt x="653" y="34"/>
                      <a:pt x="653" y="34"/>
                    </a:cubicBezTo>
                    <a:cubicBezTo>
                      <a:pt x="654" y="34"/>
                      <a:pt x="655" y="33"/>
                      <a:pt x="655" y="33"/>
                    </a:cubicBezTo>
                    <a:cubicBezTo>
                      <a:pt x="654" y="34"/>
                      <a:pt x="654" y="34"/>
                      <a:pt x="653" y="34"/>
                    </a:cubicBezTo>
                    <a:cubicBezTo>
                      <a:pt x="653" y="34"/>
                      <a:pt x="653" y="35"/>
                      <a:pt x="652" y="35"/>
                    </a:cubicBezTo>
                    <a:cubicBezTo>
                      <a:pt x="652" y="35"/>
                      <a:pt x="652" y="35"/>
                      <a:pt x="652" y="35"/>
                    </a:cubicBezTo>
                    <a:cubicBezTo>
                      <a:pt x="652" y="35"/>
                      <a:pt x="651" y="35"/>
                      <a:pt x="650" y="35"/>
                    </a:cubicBezTo>
                    <a:cubicBezTo>
                      <a:pt x="649" y="35"/>
                      <a:pt x="649" y="35"/>
                      <a:pt x="649" y="35"/>
                    </a:cubicBezTo>
                    <a:cubicBezTo>
                      <a:pt x="647" y="36"/>
                      <a:pt x="650" y="36"/>
                      <a:pt x="648" y="37"/>
                    </a:cubicBezTo>
                    <a:cubicBezTo>
                      <a:pt x="646" y="37"/>
                      <a:pt x="644" y="37"/>
                      <a:pt x="643" y="37"/>
                    </a:cubicBezTo>
                    <a:cubicBezTo>
                      <a:pt x="643" y="36"/>
                      <a:pt x="646" y="35"/>
                      <a:pt x="640" y="34"/>
                    </a:cubicBezTo>
                    <a:cubicBezTo>
                      <a:pt x="644" y="33"/>
                      <a:pt x="649" y="35"/>
                      <a:pt x="649" y="34"/>
                    </a:cubicBezTo>
                    <a:close/>
                    <a:moveTo>
                      <a:pt x="539" y="91"/>
                    </a:moveTo>
                    <a:cubicBezTo>
                      <a:pt x="541" y="91"/>
                      <a:pt x="537" y="92"/>
                      <a:pt x="538" y="92"/>
                    </a:cubicBezTo>
                    <a:cubicBezTo>
                      <a:pt x="537" y="92"/>
                      <a:pt x="535" y="93"/>
                      <a:pt x="535" y="92"/>
                    </a:cubicBezTo>
                    <a:cubicBezTo>
                      <a:pt x="538" y="92"/>
                      <a:pt x="539" y="91"/>
                      <a:pt x="539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ïṣľïdê">
              <a:extLst>
                <a:ext uri="{FF2B5EF4-FFF2-40B4-BE49-F238E27FC236}">
                  <a16:creationId xmlns:a16="http://schemas.microsoft.com/office/drawing/2014/main" xmlns="" id="{BC9DE894-F68E-4242-9C2D-C8BE1D1383B6}"/>
                </a:ext>
              </a:extLst>
            </p:cNvPr>
            <p:cNvGrpSpPr/>
            <p:nvPr/>
          </p:nvGrpSpPr>
          <p:grpSpPr>
            <a:xfrm>
              <a:off x="7655735" y="1613693"/>
              <a:ext cx="3864753" cy="1773518"/>
              <a:chOff x="7655735" y="3429000"/>
              <a:chExt cx="3864753" cy="1773518"/>
            </a:xfrm>
          </p:grpSpPr>
          <p:sp>
            <p:nvSpPr>
              <p:cNvPr id="22" name="ïşlïde">
                <a:extLst>
                  <a:ext uri="{FF2B5EF4-FFF2-40B4-BE49-F238E27FC236}">
                    <a16:creationId xmlns:a16="http://schemas.microsoft.com/office/drawing/2014/main" xmlns="" id="{58040EE1-403C-4D16-805A-67E382AFAE09}"/>
                  </a:ext>
                </a:extLst>
              </p:cNvPr>
              <p:cNvSpPr/>
              <p:nvPr/>
            </p:nvSpPr>
            <p:spPr>
              <a:xfrm>
                <a:off x="7655735" y="3870805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iṡ1îḍe">
                <a:extLst>
                  <a:ext uri="{FF2B5EF4-FFF2-40B4-BE49-F238E27FC236}">
                    <a16:creationId xmlns:a16="http://schemas.microsoft.com/office/drawing/2014/main" xmlns="" id="{C0DB57A8-7D5A-46AC-9674-8E4020F4DC34}"/>
                  </a:ext>
                </a:extLst>
              </p:cNvPr>
              <p:cNvSpPr txBox="1"/>
              <p:nvPr/>
            </p:nvSpPr>
            <p:spPr bwMode="auto">
              <a:xfrm>
                <a:off x="7655735" y="3429000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iSļïḍé">
              <a:extLst>
                <a:ext uri="{FF2B5EF4-FFF2-40B4-BE49-F238E27FC236}">
                  <a16:creationId xmlns:a16="http://schemas.microsoft.com/office/drawing/2014/main" xmlns="" id="{B5884592-A842-4598-BF2C-5AC2908A1F53}"/>
                </a:ext>
              </a:extLst>
            </p:cNvPr>
            <p:cNvSpPr/>
            <p:nvPr/>
          </p:nvSpPr>
          <p:spPr bwMode="auto">
            <a:xfrm>
              <a:off x="736826" y="1916433"/>
              <a:ext cx="544678" cy="475468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" name="íşlíḓé">
              <a:extLst>
                <a:ext uri="{FF2B5EF4-FFF2-40B4-BE49-F238E27FC236}">
                  <a16:creationId xmlns:a16="http://schemas.microsoft.com/office/drawing/2014/main" xmlns="" id="{165AB61E-D741-4E30-817A-E6A747FA3ABC}"/>
                </a:ext>
              </a:extLst>
            </p:cNvPr>
            <p:cNvGrpSpPr/>
            <p:nvPr/>
          </p:nvGrpSpPr>
          <p:grpSpPr>
            <a:xfrm>
              <a:off x="1460255" y="1663318"/>
              <a:ext cx="4035424" cy="1056347"/>
              <a:chOff x="1577477" y="1221513"/>
              <a:chExt cx="4035424" cy="1056347"/>
            </a:xfrm>
          </p:grpSpPr>
          <p:sp>
            <p:nvSpPr>
              <p:cNvPr id="20" name="ï$1ïďe">
                <a:extLst>
                  <a:ext uri="{FF2B5EF4-FFF2-40B4-BE49-F238E27FC236}">
                    <a16:creationId xmlns:a16="http://schemas.microsoft.com/office/drawing/2014/main" xmlns="" id="{A70B6A9C-E454-42A3-99EF-A99D0DADEFDC}"/>
                  </a:ext>
                </a:extLst>
              </p:cNvPr>
              <p:cNvSpPr/>
              <p:nvPr/>
            </p:nvSpPr>
            <p:spPr bwMode="auto">
              <a:xfrm>
                <a:off x="1577477" y="1634394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ïş1iḑe">
                <a:extLst>
                  <a:ext uri="{FF2B5EF4-FFF2-40B4-BE49-F238E27FC236}">
                    <a16:creationId xmlns:a16="http://schemas.microsoft.com/office/drawing/2014/main" xmlns="" id="{F261DDCC-7A12-4753-A96D-A66BF6D90F72}"/>
                  </a:ext>
                </a:extLst>
              </p:cNvPr>
              <p:cNvSpPr txBox="1"/>
              <p:nvPr/>
            </p:nvSpPr>
            <p:spPr bwMode="auto">
              <a:xfrm>
                <a:off x="1577477" y="1221513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0" name="ïṣļiďè">
              <a:extLst>
                <a:ext uri="{FF2B5EF4-FFF2-40B4-BE49-F238E27FC236}">
                  <a16:creationId xmlns:a16="http://schemas.microsoft.com/office/drawing/2014/main" xmlns="" id="{02BE77F2-616E-4D58-9B34-CD181C4F368C}"/>
                </a:ext>
              </a:extLst>
            </p:cNvPr>
            <p:cNvGrpSpPr/>
            <p:nvPr/>
          </p:nvGrpSpPr>
          <p:grpSpPr>
            <a:xfrm>
              <a:off x="1485623" y="3180771"/>
              <a:ext cx="4035424" cy="1056347"/>
              <a:chOff x="1577477" y="2859469"/>
              <a:chExt cx="4035424" cy="1056347"/>
            </a:xfrm>
          </p:grpSpPr>
          <p:sp>
            <p:nvSpPr>
              <p:cNvPr id="18" name="íṥlîḑè">
                <a:extLst>
                  <a:ext uri="{FF2B5EF4-FFF2-40B4-BE49-F238E27FC236}">
                    <a16:creationId xmlns:a16="http://schemas.microsoft.com/office/drawing/2014/main" xmlns="" id="{994F9FB6-1752-496E-B5A4-656F7EFB958D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9" name="îṥḷiḓe">
                <a:extLst>
                  <a:ext uri="{FF2B5EF4-FFF2-40B4-BE49-F238E27FC236}">
                    <a16:creationId xmlns:a16="http://schemas.microsoft.com/office/drawing/2014/main" xmlns="" id="{138C9BF3-E4D9-493B-AF68-5FDA23015541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1" name="ïSḷïḓé">
              <a:extLst>
                <a:ext uri="{FF2B5EF4-FFF2-40B4-BE49-F238E27FC236}">
                  <a16:creationId xmlns:a16="http://schemas.microsoft.com/office/drawing/2014/main" xmlns="" id="{0B6E79DF-27D4-4FD7-A49F-BFE9638CB8D2}"/>
                </a:ext>
              </a:extLst>
            </p:cNvPr>
            <p:cNvSpPr/>
            <p:nvPr/>
          </p:nvSpPr>
          <p:spPr bwMode="auto">
            <a:xfrm>
              <a:off x="736826" y="3414864"/>
              <a:ext cx="570046" cy="46140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2" name="íśļîḋê">
              <a:extLst>
                <a:ext uri="{FF2B5EF4-FFF2-40B4-BE49-F238E27FC236}">
                  <a16:creationId xmlns:a16="http://schemas.microsoft.com/office/drawing/2014/main" xmlns="" id="{4CB66015-57B5-4177-A0B1-A20264D174F5}"/>
                </a:ext>
              </a:extLst>
            </p:cNvPr>
            <p:cNvGrpSpPr/>
            <p:nvPr/>
          </p:nvGrpSpPr>
          <p:grpSpPr>
            <a:xfrm>
              <a:off x="1436482" y="4698223"/>
              <a:ext cx="4035424" cy="1056347"/>
              <a:chOff x="1577477" y="2859469"/>
              <a:chExt cx="4035424" cy="1056347"/>
            </a:xfrm>
          </p:grpSpPr>
          <p:sp>
            <p:nvSpPr>
              <p:cNvPr id="16" name="íSlïďe">
                <a:extLst>
                  <a:ext uri="{FF2B5EF4-FFF2-40B4-BE49-F238E27FC236}">
                    <a16:creationId xmlns:a16="http://schemas.microsoft.com/office/drawing/2014/main" xmlns="" id="{43D1CF3A-53DA-4618-B1BC-906EB392FBEE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ïs1iďe">
                <a:extLst>
                  <a:ext uri="{FF2B5EF4-FFF2-40B4-BE49-F238E27FC236}">
                    <a16:creationId xmlns:a16="http://schemas.microsoft.com/office/drawing/2014/main" xmlns="" id="{A34974BB-8B6D-46D3-993F-36C359440FBE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3" name="ïşḷïḋê">
              <a:extLst>
                <a:ext uri="{FF2B5EF4-FFF2-40B4-BE49-F238E27FC236}">
                  <a16:creationId xmlns:a16="http://schemas.microsoft.com/office/drawing/2014/main" xmlns="" id="{4C15E081-152E-496C-83E4-74D382B4C67B}"/>
                </a:ext>
              </a:extLst>
            </p:cNvPr>
            <p:cNvSpPr/>
            <p:nvPr/>
          </p:nvSpPr>
          <p:spPr bwMode="auto">
            <a:xfrm>
              <a:off x="736826" y="4950021"/>
              <a:ext cx="497132" cy="47810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4AF6CE2-AB73-4A77-93B7-F5DF25175591}"/>
                </a:ext>
              </a:extLst>
            </p:cNvPr>
            <p:cNvCxnSpPr>
              <a:cxnSpLocks/>
            </p:cNvCxnSpPr>
            <p:nvPr/>
          </p:nvCxnSpPr>
          <p:spPr>
            <a:xfrm>
              <a:off x="1550938" y="2950218"/>
              <a:ext cx="36275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20497B1-88C5-4886-8A04-CC1D01C8EEBD}"/>
                </a:ext>
              </a:extLst>
            </p:cNvPr>
            <p:cNvCxnSpPr>
              <a:cxnSpLocks/>
            </p:cNvCxnSpPr>
            <p:nvPr/>
          </p:nvCxnSpPr>
          <p:spPr>
            <a:xfrm>
              <a:off x="1550938" y="4467671"/>
              <a:ext cx="36275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5791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AE6936A-2202-4770-861D-7276BAA59A3B}"/>
              </a:ext>
            </a:extLst>
          </p:cNvPr>
          <p:cNvSpPr txBox="1"/>
          <p:nvPr/>
        </p:nvSpPr>
        <p:spPr>
          <a:xfrm>
            <a:off x="5774803" y="2438631"/>
            <a:ext cx="1029775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59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F5C00B-ECB4-4B87-9DB3-CCA496F89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4903811-B542-43C3-9777-591B16921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5A90FF3-8002-4330-9C30-7B1A7D0C4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042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B77A559-2A50-41CC-85DC-E162B67DDA9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74850"/>
            <a:ext cx="10847388" cy="4361119"/>
            <a:chOff x="673100" y="1474850"/>
            <a:chExt cx="10847388" cy="4361119"/>
          </a:xfrm>
        </p:grpSpPr>
        <p:sp>
          <p:nvSpPr>
            <p:cNvPr id="6" name="îsḷîḍê">
              <a:extLst>
                <a:ext uri="{FF2B5EF4-FFF2-40B4-BE49-F238E27FC236}">
                  <a16:creationId xmlns:a16="http://schemas.microsoft.com/office/drawing/2014/main" xmlns="" id="{2F95BD0C-3D0E-4A9D-ADED-99F47C0B199D}"/>
                </a:ext>
              </a:extLst>
            </p:cNvPr>
            <p:cNvSpPr/>
            <p:nvPr/>
          </p:nvSpPr>
          <p:spPr bwMode="auto">
            <a:xfrm flipH="1">
              <a:off x="2254651" y="1484250"/>
              <a:ext cx="2304375" cy="4318000"/>
            </a:xfrm>
            <a:custGeom>
              <a:avLst/>
              <a:gdLst>
                <a:gd name="T0" fmla="*/ 463 w 493"/>
                <a:gd name="T1" fmla="*/ 928 h 928"/>
                <a:gd name="T2" fmla="*/ 0 w 493"/>
                <a:gd name="T3" fmla="*/ 464 h 928"/>
                <a:gd name="T4" fmla="*/ 463 w 493"/>
                <a:gd name="T5" fmla="*/ 0 h 928"/>
                <a:gd name="T6" fmla="*/ 493 w 493"/>
                <a:gd name="T7" fmla="*/ 30 h 928"/>
                <a:gd name="T8" fmla="*/ 463 w 493"/>
                <a:gd name="T9" fmla="*/ 60 h 928"/>
                <a:gd name="T10" fmla="*/ 60 w 493"/>
                <a:gd name="T11" fmla="*/ 464 h 928"/>
                <a:gd name="T12" fmla="*/ 463 w 493"/>
                <a:gd name="T13" fmla="*/ 868 h 928"/>
                <a:gd name="T14" fmla="*/ 493 w 493"/>
                <a:gd name="T15" fmla="*/ 898 h 928"/>
                <a:gd name="T16" fmla="*/ 463 w 493"/>
                <a:gd name="T17" fmla="*/ 928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928">
                  <a:moveTo>
                    <a:pt x="463" y="928"/>
                  </a:moveTo>
                  <a:cubicBezTo>
                    <a:pt x="208" y="928"/>
                    <a:pt x="0" y="720"/>
                    <a:pt x="0" y="464"/>
                  </a:cubicBezTo>
                  <a:cubicBezTo>
                    <a:pt x="0" y="208"/>
                    <a:pt x="208" y="0"/>
                    <a:pt x="463" y="0"/>
                  </a:cubicBezTo>
                  <a:cubicBezTo>
                    <a:pt x="480" y="0"/>
                    <a:pt x="493" y="14"/>
                    <a:pt x="493" y="30"/>
                  </a:cubicBezTo>
                  <a:cubicBezTo>
                    <a:pt x="493" y="47"/>
                    <a:pt x="480" y="60"/>
                    <a:pt x="463" y="60"/>
                  </a:cubicBezTo>
                  <a:cubicBezTo>
                    <a:pt x="241" y="60"/>
                    <a:pt x="60" y="241"/>
                    <a:pt x="60" y="464"/>
                  </a:cubicBezTo>
                  <a:cubicBezTo>
                    <a:pt x="60" y="687"/>
                    <a:pt x="241" y="868"/>
                    <a:pt x="463" y="868"/>
                  </a:cubicBezTo>
                  <a:cubicBezTo>
                    <a:pt x="480" y="868"/>
                    <a:pt x="493" y="881"/>
                    <a:pt x="493" y="898"/>
                  </a:cubicBezTo>
                  <a:cubicBezTo>
                    <a:pt x="493" y="914"/>
                    <a:pt x="480" y="928"/>
                    <a:pt x="463" y="9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EA247FC-B659-4ACD-BD6D-5AAF5C1A02A6}"/>
                </a:ext>
              </a:extLst>
            </p:cNvPr>
            <p:cNvCxnSpPr>
              <a:cxnSpLocks/>
              <a:stCxn id="16" idx="0"/>
            </p:cNvCxnSpPr>
            <p:nvPr/>
          </p:nvCxnSpPr>
          <p:spPr>
            <a:xfrm>
              <a:off x="3066448" y="1474850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6713D1E-E49A-4C24-8B5E-2F04EE9859BD}"/>
                </a:ext>
              </a:extLst>
            </p:cNvPr>
            <p:cNvCxnSpPr>
              <a:cxnSpLocks/>
              <a:stCxn id="17" idx="0"/>
            </p:cNvCxnSpPr>
            <p:nvPr/>
          </p:nvCxnSpPr>
          <p:spPr>
            <a:xfrm>
              <a:off x="3066448" y="5211051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3B38DC7-84AB-4648-818E-511DD4799C67}"/>
                </a:ext>
              </a:extLst>
            </p:cNvPr>
            <p:cNvCxnSpPr>
              <a:cxnSpLocks/>
              <a:stCxn id="18" idx="0"/>
            </p:cNvCxnSpPr>
            <p:nvPr/>
          </p:nvCxnSpPr>
          <p:spPr>
            <a:xfrm>
              <a:off x="4316502" y="39656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2E97B48-D955-4268-850C-0D7765CD3062}"/>
                </a:ext>
              </a:extLst>
            </p:cNvPr>
            <p:cNvCxnSpPr>
              <a:cxnSpLocks/>
              <a:stCxn id="19" idx="0"/>
            </p:cNvCxnSpPr>
            <p:nvPr/>
          </p:nvCxnSpPr>
          <p:spPr>
            <a:xfrm>
              <a:off x="4316502" y="27202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grpSp>
          <p:nvGrpSpPr>
            <p:cNvPr id="11" name="îṥḷïḋé">
              <a:extLst>
                <a:ext uri="{FF2B5EF4-FFF2-40B4-BE49-F238E27FC236}">
                  <a16:creationId xmlns:a16="http://schemas.microsoft.com/office/drawing/2014/main" xmlns="" id="{B94A73A0-6FCC-4DE0-86F3-CA3EF844C6B4}"/>
                </a:ext>
              </a:extLst>
            </p:cNvPr>
            <p:cNvGrpSpPr/>
            <p:nvPr/>
          </p:nvGrpSpPr>
          <p:grpSpPr>
            <a:xfrm>
              <a:off x="7761155" y="3441137"/>
              <a:ext cx="952304" cy="616203"/>
              <a:chOff x="6349908" y="3947608"/>
              <a:chExt cx="952304" cy="616203"/>
            </a:xfrm>
          </p:grpSpPr>
          <p:sp>
            <p:nvSpPr>
              <p:cNvPr id="34" name="îṡḷíḍé">
                <a:extLst>
                  <a:ext uri="{FF2B5EF4-FFF2-40B4-BE49-F238E27FC236}">
                    <a16:creationId xmlns:a16="http://schemas.microsoft.com/office/drawing/2014/main" xmlns="" id="{60C10615-D303-42C8-9AF2-5DCC350A4E39}"/>
                  </a:ext>
                </a:extLst>
              </p:cNvPr>
              <p:cNvSpPr txBox="1"/>
              <p:nvPr/>
            </p:nvSpPr>
            <p:spPr>
              <a:xfrm>
                <a:off x="6349908" y="4225257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Jul-Sep</a:t>
                </a:r>
              </a:p>
            </p:txBody>
          </p:sp>
          <p:grpSp>
            <p:nvGrpSpPr>
              <p:cNvPr id="35" name="íŝliḑe">
                <a:extLst>
                  <a:ext uri="{FF2B5EF4-FFF2-40B4-BE49-F238E27FC236}">
                    <a16:creationId xmlns:a16="http://schemas.microsoft.com/office/drawing/2014/main" xmlns="" id="{A67B5E77-10C4-4CC1-9828-380CF83F311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697923" y="3947608"/>
                <a:ext cx="256271" cy="251999"/>
                <a:chOff x="314325" y="2508251"/>
                <a:chExt cx="285750" cy="280987"/>
              </a:xfrm>
              <a:solidFill>
                <a:sysClr val="window" lastClr="FFFFFF"/>
              </a:solidFill>
            </p:grpSpPr>
            <p:sp>
              <p:nvSpPr>
                <p:cNvPr id="36" name="ïś1îḋê">
                  <a:extLst>
                    <a:ext uri="{FF2B5EF4-FFF2-40B4-BE49-F238E27FC236}">
                      <a16:creationId xmlns:a16="http://schemas.microsoft.com/office/drawing/2014/main" xmlns="" id="{FEDE9385-6780-4AAE-BEFE-44AFE42FD461}"/>
                    </a:ext>
                  </a:extLst>
                </p:cNvPr>
                <p:cNvSpPr/>
                <p:nvPr/>
              </p:nvSpPr>
              <p:spPr bwMode="auto">
                <a:xfrm>
                  <a:off x="314325" y="2508251"/>
                  <a:ext cx="214313" cy="195263"/>
                </a:xfrm>
                <a:custGeom>
                  <a:avLst/>
                  <a:gdLst>
                    <a:gd name="T0" fmla="*/ 383 w 674"/>
                    <a:gd name="T1" fmla="*/ 32 h 615"/>
                    <a:gd name="T2" fmla="*/ 442 w 674"/>
                    <a:gd name="T3" fmla="*/ 45 h 615"/>
                    <a:gd name="T4" fmla="*/ 495 w 674"/>
                    <a:gd name="T5" fmla="*/ 65 h 615"/>
                    <a:gd name="T6" fmla="*/ 544 w 674"/>
                    <a:gd name="T7" fmla="*/ 94 h 615"/>
                    <a:gd name="T8" fmla="*/ 583 w 674"/>
                    <a:gd name="T9" fmla="*/ 129 h 615"/>
                    <a:gd name="T10" fmla="*/ 613 w 674"/>
                    <a:gd name="T11" fmla="*/ 170 h 615"/>
                    <a:gd name="T12" fmla="*/ 635 w 674"/>
                    <a:gd name="T13" fmla="*/ 215 h 615"/>
                    <a:gd name="T14" fmla="*/ 643 w 674"/>
                    <a:gd name="T15" fmla="*/ 264 h 615"/>
                    <a:gd name="T16" fmla="*/ 672 w 674"/>
                    <a:gd name="T17" fmla="*/ 249 h 615"/>
                    <a:gd name="T18" fmla="*/ 659 w 674"/>
                    <a:gd name="T19" fmla="*/ 194 h 615"/>
                    <a:gd name="T20" fmla="*/ 633 w 674"/>
                    <a:gd name="T21" fmla="*/ 144 h 615"/>
                    <a:gd name="T22" fmla="*/ 597 w 674"/>
                    <a:gd name="T23" fmla="*/ 100 h 615"/>
                    <a:gd name="T24" fmla="*/ 551 w 674"/>
                    <a:gd name="T25" fmla="*/ 63 h 615"/>
                    <a:gd name="T26" fmla="*/ 498 w 674"/>
                    <a:gd name="T27" fmla="*/ 33 h 615"/>
                    <a:gd name="T28" fmla="*/ 437 w 674"/>
                    <a:gd name="T29" fmla="*/ 11 h 615"/>
                    <a:gd name="T30" fmla="*/ 371 w 674"/>
                    <a:gd name="T31" fmla="*/ 1 h 615"/>
                    <a:gd name="T32" fmla="*/ 303 w 674"/>
                    <a:gd name="T33" fmla="*/ 1 h 615"/>
                    <a:gd name="T34" fmla="*/ 236 w 674"/>
                    <a:gd name="T35" fmla="*/ 11 h 615"/>
                    <a:gd name="T36" fmla="*/ 177 w 674"/>
                    <a:gd name="T37" fmla="*/ 33 h 615"/>
                    <a:gd name="T38" fmla="*/ 123 w 674"/>
                    <a:gd name="T39" fmla="*/ 63 h 615"/>
                    <a:gd name="T40" fmla="*/ 77 w 674"/>
                    <a:gd name="T41" fmla="*/ 100 h 615"/>
                    <a:gd name="T42" fmla="*/ 41 w 674"/>
                    <a:gd name="T43" fmla="*/ 145 h 615"/>
                    <a:gd name="T44" fmla="*/ 15 w 674"/>
                    <a:gd name="T45" fmla="*/ 194 h 615"/>
                    <a:gd name="T46" fmla="*/ 2 w 674"/>
                    <a:gd name="T47" fmla="*/ 249 h 615"/>
                    <a:gd name="T48" fmla="*/ 1 w 674"/>
                    <a:gd name="T49" fmla="*/ 305 h 615"/>
                    <a:gd name="T50" fmla="*/ 13 w 674"/>
                    <a:gd name="T51" fmla="*/ 357 h 615"/>
                    <a:gd name="T52" fmla="*/ 34 w 674"/>
                    <a:gd name="T53" fmla="*/ 406 h 615"/>
                    <a:gd name="T54" fmla="*/ 66 w 674"/>
                    <a:gd name="T55" fmla="*/ 449 h 615"/>
                    <a:gd name="T56" fmla="*/ 15 w 674"/>
                    <a:gd name="T57" fmla="*/ 597 h 615"/>
                    <a:gd name="T58" fmla="*/ 21 w 674"/>
                    <a:gd name="T59" fmla="*/ 612 h 615"/>
                    <a:gd name="T60" fmla="*/ 33 w 674"/>
                    <a:gd name="T61" fmla="*/ 615 h 615"/>
                    <a:gd name="T62" fmla="*/ 254 w 674"/>
                    <a:gd name="T63" fmla="*/ 549 h 615"/>
                    <a:gd name="T64" fmla="*/ 273 w 674"/>
                    <a:gd name="T65" fmla="*/ 522 h 615"/>
                    <a:gd name="T66" fmla="*/ 225 w 674"/>
                    <a:gd name="T67" fmla="*/ 510 h 615"/>
                    <a:gd name="T68" fmla="*/ 120 w 674"/>
                    <a:gd name="T69" fmla="*/ 467 h 615"/>
                    <a:gd name="T70" fmla="*/ 105 w 674"/>
                    <a:gd name="T71" fmla="*/ 445 h 615"/>
                    <a:gd name="T72" fmla="*/ 71 w 674"/>
                    <a:gd name="T73" fmla="*/ 407 h 615"/>
                    <a:gd name="T74" fmla="*/ 47 w 674"/>
                    <a:gd name="T75" fmla="*/ 364 h 615"/>
                    <a:gd name="T76" fmla="*/ 33 w 674"/>
                    <a:gd name="T77" fmla="*/ 315 h 615"/>
                    <a:gd name="T78" fmla="*/ 30 w 674"/>
                    <a:gd name="T79" fmla="*/ 264 h 615"/>
                    <a:gd name="T80" fmla="*/ 40 w 674"/>
                    <a:gd name="T81" fmla="*/ 215 h 615"/>
                    <a:gd name="T82" fmla="*/ 60 w 674"/>
                    <a:gd name="T83" fmla="*/ 170 h 615"/>
                    <a:gd name="T84" fmla="*/ 91 w 674"/>
                    <a:gd name="T85" fmla="*/ 129 h 615"/>
                    <a:gd name="T86" fmla="*/ 131 w 674"/>
                    <a:gd name="T87" fmla="*/ 94 h 615"/>
                    <a:gd name="T88" fmla="*/ 178 w 674"/>
                    <a:gd name="T89" fmla="*/ 65 h 615"/>
                    <a:gd name="T90" fmla="*/ 231 w 674"/>
                    <a:gd name="T91" fmla="*/ 45 h 615"/>
                    <a:gd name="T92" fmla="*/ 290 w 674"/>
                    <a:gd name="T93" fmla="*/ 32 h 615"/>
                    <a:gd name="T94" fmla="*/ 337 w 674"/>
                    <a:gd name="T95" fmla="*/ 30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74" h="615">
                      <a:moveTo>
                        <a:pt x="337" y="30"/>
                      </a:moveTo>
                      <a:lnTo>
                        <a:pt x="353" y="30"/>
                      </a:lnTo>
                      <a:lnTo>
                        <a:pt x="368" y="31"/>
                      </a:lnTo>
                      <a:lnTo>
                        <a:pt x="383" y="32"/>
                      </a:lnTo>
                      <a:lnTo>
                        <a:pt x="399" y="34"/>
                      </a:lnTo>
                      <a:lnTo>
                        <a:pt x="413" y="37"/>
                      </a:lnTo>
                      <a:lnTo>
                        <a:pt x="428" y="40"/>
                      </a:lnTo>
                      <a:lnTo>
                        <a:pt x="442" y="45"/>
                      </a:lnTo>
                      <a:lnTo>
                        <a:pt x="456" y="49"/>
                      </a:lnTo>
                      <a:lnTo>
                        <a:pt x="470" y="54"/>
                      </a:lnTo>
                      <a:lnTo>
                        <a:pt x="483" y="60"/>
                      </a:lnTo>
                      <a:lnTo>
                        <a:pt x="495" y="65"/>
                      </a:lnTo>
                      <a:lnTo>
                        <a:pt x="508" y="71"/>
                      </a:lnTo>
                      <a:lnTo>
                        <a:pt x="520" y="79"/>
                      </a:lnTo>
                      <a:lnTo>
                        <a:pt x="532" y="86"/>
                      </a:lnTo>
                      <a:lnTo>
                        <a:pt x="544" y="94"/>
                      </a:lnTo>
                      <a:lnTo>
                        <a:pt x="554" y="102"/>
                      </a:lnTo>
                      <a:lnTo>
                        <a:pt x="564" y="111"/>
                      </a:lnTo>
                      <a:lnTo>
                        <a:pt x="574" y="120"/>
                      </a:lnTo>
                      <a:lnTo>
                        <a:pt x="583" y="129"/>
                      </a:lnTo>
                      <a:lnTo>
                        <a:pt x="592" y="139"/>
                      </a:lnTo>
                      <a:lnTo>
                        <a:pt x="599" y="148"/>
                      </a:lnTo>
                      <a:lnTo>
                        <a:pt x="607" y="159"/>
                      </a:lnTo>
                      <a:lnTo>
                        <a:pt x="613" y="170"/>
                      </a:lnTo>
                      <a:lnTo>
                        <a:pt x="620" y="181"/>
                      </a:lnTo>
                      <a:lnTo>
                        <a:pt x="625" y="192"/>
                      </a:lnTo>
                      <a:lnTo>
                        <a:pt x="630" y="203"/>
                      </a:lnTo>
                      <a:lnTo>
                        <a:pt x="635" y="215"/>
                      </a:lnTo>
                      <a:lnTo>
                        <a:pt x="638" y="228"/>
                      </a:lnTo>
                      <a:lnTo>
                        <a:pt x="640" y="239"/>
                      </a:lnTo>
                      <a:lnTo>
                        <a:pt x="642" y="251"/>
                      </a:lnTo>
                      <a:lnTo>
                        <a:pt x="643" y="264"/>
                      </a:lnTo>
                      <a:lnTo>
                        <a:pt x="644" y="277"/>
                      </a:lnTo>
                      <a:lnTo>
                        <a:pt x="674" y="277"/>
                      </a:lnTo>
                      <a:lnTo>
                        <a:pt x="673" y="263"/>
                      </a:lnTo>
                      <a:lnTo>
                        <a:pt x="672" y="249"/>
                      </a:lnTo>
                      <a:lnTo>
                        <a:pt x="670" y="235"/>
                      </a:lnTo>
                      <a:lnTo>
                        <a:pt x="667" y="221"/>
                      </a:lnTo>
                      <a:lnTo>
                        <a:pt x="663" y="207"/>
                      </a:lnTo>
                      <a:lnTo>
                        <a:pt x="659" y="194"/>
                      </a:lnTo>
                      <a:lnTo>
                        <a:pt x="654" y="182"/>
                      </a:lnTo>
                      <a:lnTo>
                        <a:pt x="647" y="169"/>
                      </a:lnTo>
                      <a:lnTo>
                        <a:pt x="641" y="157"/>
                      </a:lnTo>
                      <a:lnTo>
                        <a:pt x="633" y="144"/>
                      </a:lnTo>
                      <a:lnTo>
                        <a:pt x="625" y="133"/>
                      </a:lnTo>
                      <a:lnTo>
                        <a:pt x="616" y="122"/>
                      </a:lnTo>
                      <a:lnTo>
                        <a:pt x="607" y="111"/>
                      </a:lnTo>
                      <a:lnTo>
                        <a:pt x="597" y="100"/>
                      </a:lnTo>
                      <a:lnTo>
                        <a:pt x="586" y="91"/>
                      </a:lnTo>
                      <a:lnTo>
                        <a:pt x="575" y="81"/>
                      </a:lnTo>
                      <a:lnTo>
                        <a:pt x="563" y="71"/>
                      </a:lnTo>
                      <a:lnTo>
                        <a:pt x="551" y="63"/>
                      </a:lnTo>
                      <a:lnTo>
                        <a:pt x="538" y="54"/>
                      </a:lnTo>
                      <a:lnTo>
                        <a:pt x="525" y="47"/>
                      </a:lnTo>
                      <a:lnTo>
                        <a:pt x="511" y="39"/>
                      </a:lnTo>
                      <a:lnTo>
                        <a:pt x="498" y="33"/>
                      </a:lnTo>
                      <a:lnTo>
                        <a:pt x="483" y="26"/>
                      </a:lnTo>
                      <a:lnTo>
                        <a:pt x="468" y="21"/>
                      </a:lnTo>
                      <a:lnTo>
                        <a:pt x="453" y="16"/>
                      </a:lnTo>
                      <a:lnTo>
                        <a:pt x="437" y="11"/>
                      </a:lnTo>
                      <a:lnTo>
                        <a:pt x="421" y="8"/>
                      </a:lnTo>
                      <a:lnTo>
                        <a:pt x="404" y="5"/>
                      </a:lnTo>
                      <a:lnTo>
                        <a:pt x="388" y="3"/>
                      </a:lnTo>
                      <a:lnTo>
                        <a:pt x="371" y="1"/>
                      </a:lnTo>
                      <a:lnTo>
                        <a:pt x="354" y="0"/>
                      </a:lnTo>
                      <a:lnTo>
                        <a:pt x="337" y="0"/>
                      </a:lnTo>
                      <a:lnTo>
                        <a:pt x="320" y="0"/>
                      </a:lnTo>
                      <a:lnTo>
                        <a:pt x="303" y="1"/>
                      </a:lnTo>
                      <a:lnTo>
                        <a:pt x="286" y="3"/>
                      </a:lnTo>
                      <a:lnTo>
                        <a:pt x="269" y="5"/>
                      </a:lnTo>
                      <a:lnTo>
                        <a:pt x="253" y="8"/>
                      </a:lnTo>
                      <a:lnTo>
                        <a:pt x="236" y="11"/>
                      </a:lnTo>
                      <a:lnTo>
                        <a:pt x="221" y="16"/>
                      </a:lnTo>
                      <a:lnTo>
                        <a:pt x="205" y="21"/>
                      </a:lnTo>
                      <a:lnTo>
                        <a:pt x="190" y="26"/>
                      </a:lnTo>
                      <a:lnTo>
                        <a:pt x="177" y="33"/>
                      </a:lnTo>
                      <a:lnTo>
                        <a:pt x="163" y="39"/>
                      </a:lnTo>
                      <a:lnTo>
                        <a:pt x="149" y="47"/>
                      </a:lnTo>
                      <a:lnTo>
                        <a:pt x="136" y="54"/>
                      </a:lnTo>
                      <a:lnTo>
                        <a:pt x="123" y="63"/>
                      </a:lnTo>
                      <a:lnTo>
                        <a:pt x="110" y="71"/>
                      </a:lnTo>
                      <a:lnTo>
                        <a:pt x="98" y="81"/>
                      </a:lnTo>
                      <a:lnTo>
                        <a:pt x="88" y="91"/>
                      </a:lnTo>
                      <a:lnTo>
                        <a:pt x="77" y="100"/>
                      </a:lnTo>
                      <a:lnTo>
                        <a:pt x="67" y="111"/>
                      </a:lnTo>
                      <a:lnTo>
                        <a:pt x="58" y="122"/>
                      </a:lnTo>
                      <a:lnTo>
                        <a:pt x="49" y="133"/>
                      </a:lnTo>
                      <a:lnTo>
                        <a:pt x="41" y="145"/>
                      </a:lnTo>
                      <a:lnTo>
                        <a:pt x="33" y="157"/>
                      </a:lnTo>
                      <a:lnTo>
                        <a:pt x="27" y="169"/>
                      </a:lnTo>
                      <a:lnTo>
                        <a:pt x="20" y="182"/>
                      </a:lnTo>
                      <a:lnTo>
                        <a:pt x="15" y="194"/>
                      </a:lnTo>
                      <a:lnTo>
                        <a:pt x="11" y="207"/>
                      </a:lnTo>
                      <a:lnTo>
                        <a:pt x="6" y="221"/>
                      </a:lnTo>
                      <a:lnTo>
                        <a:pt x="4" y="235"/>
                      </a:lnTo>
                      <a:lnTo>
                        <a:pt x="2" y="249"/>
                      </a:lnTo>
                      <a:lnTo>
                        <a:pt x="0" y="263"/>
                      </a:lnTo>
                      <a:lnTo>
                        <a:pt x="0" y="277"/>
                      </a:lnTo>
                      <a:lnTo>
                        <a:pt x="0" y="291"/>
                      </a:lnTo>
                      <a:lnTo>
                        <a:pt x="1" y="305"/>
                      </a:lnTo>
                      <a:lnTo>
                        <a:pt x="3" y="319"/>
                      </a:lnTo>
                      <a:lnTo>
                        <a:pt x="5" y="331"/>
                      </a:lnTo>
                      <a:lnTo>
                        <a:pt x="9" y="344"/>
                      </a:lnTo>
                      <a:lnTo>
                        <a:pt x="13" y="357"/>
                      </a:lnTo>
                      <a:lnTo>
                        <a:pt x="17" y="370"/>
                      </a:lnTo>
                      <a:lnTo>
                        <a:pt x="22" y="383"/>
                      </a:lnTo>
                      <a:lnTo>
                        <a:pt x="28" y="395"/>
                      </a:lnTo>
                      <a:lnTo>
                        <a:pt x="34" y="406"/>
                      </a:lnTo>
                      <a:lnTo>
                        <a:pt x="42" y="417"/>
                      </a:lnTo>
                      <a:lnTo>
                        <a:pt x="49" y="429"/>
                      </a:lnTo>
                      <a:lnTo>
                        <a:pt x="58" y="440"/>
                      </a:lnTo>
                      <a:lnTo>
                        <a:pt x="66" y="449"/>
                      </a:lnTo>
                      <a:lnTo>
                        <a:pt x="76" y="459"/>
                      </a:lnTo>
                      <a:lnTo>
                        <a:pt x="86" y="468"/>
                      </a:lnTo>
                      <a:lnTo>
                        <a:pt x="17" y="593"/>
                      </a:lnTo>
                      <a:lnTo>
                        <a:pt x="15" y="597"/>
                      </a:lnTo>
                      <a:lnTo>
                        <a:pt x="15" y="601"/>
                      </a:lnTo>
                      <a:lnTo>
                        <a:pt x="16" y="606"/>
                      </a:lnTo>
                      <a:lnTo>
                        <a:pt x="18" y="610"/>
                      </a:lnTo>
                      <a:lnTo>
                        <a:pt x="21" y="612"/>
                      </a:lnTo>
                      <a:lnTo>
                        <a:pt x="24" y="614"/>
                      </a:lnTo>
                      <a:lnTo>
                        <a:pt x="27" y="615"/>
                      </a:lnTo>
                      <a:lnTo>
                        <a:pt x="30" y="615"/>
                      </a:lnTo>
                      <a:lnTo>
                        <a:pt x="33" y="615"/>
                      </a:lnTo>
                      <a:lnTo>
                        <a:pt x="35" y="614"/>
                      </a:lnTo>
                      <a:lnTo>
                        <a:pt x="226" y="540"/>
                      </a:lnTo>
                      <a:lnTo>
                        <a:pt x="239" y="544"/>
                      </a:lnTo>
                      <a:lnTo>
                        <a:pt x="254" y="549"/>
                      </a:lnTo>
                      <a:lnTo>
                        <a:pt x="269" y="552"/>
                      </a:lnTo>
                      <a:lnTo>
                        <a:pt x="284" y="555"/>
                      </a:lnTo>
                      <a:lnTo>
                        <a:pt x="288" y="525"/>
                      </a:lnTo>
                      <a:lnTo>
                        <a:pt x="273" y="522"/>
                      </a:lnTo>
                      <a:lnTo>
                        <a:pt x="257" y="519"/>
                      </a:lnTo>
                      <a:lnTo>
                        <a:pt x="242" y="514"/>
                      </a:lnTo>
                      <a:lnTo>
                        <a:pt x="230" y="510"/>
                      </a:lnTo>
                      <a:lnTo>
                        <a:pt x="225" y="510"/>
                      </a:lnTo>
                      <a:lnTo>
                        <a:pt x="219" y="511"/>
                      </a:lnTo>
                      <a:lnTo>
                        <a:pt x="63" y="571"/>
                      </a:lnTo>
                      <a:lnTo>
                        <a:pt x="119" y="472"/>
                      </a:lnTo>
                      <a:lnTo>
                        <a:pt x="120" y="467"/>
                      </a:lnTo>
                      <a:lnTo>
                        <a:pt x="120" y="462"/>
                      </a:lnTo>
                      <a:lnTo>
                        <a:pt x="118" y="457"/>
                      </a:lnTo>
                      <a:lnTo>
                        <a:pt x="114" y="453"/>
                      </a:lnTo>
                      <a:lnTo>
                        <a:pt x="105" y="445"/>
                      </a:lnTo>
                      <a:lnTo>
                        <a:pt x="95" y="436"/>
                      </a:lnTo>
                      <a:lnTo>
                        <a:pt x="87" y="427"/>
                      </a:lnTo>
                      <a:lnTo>
                        <a:pt x="78" y="417"/>
                      </a:lnTo>
                      <a:lnTo>
                        <a:pt x="71" y="407"/>
                      </a:lnTo>
                      <a:lnTo>
                        <a:pt x="64" y="397"/>
                      </a:lnTo>
                      <a:lnTo>
                        <a:pt x="58" y="386"/>
                      </a:lnTo>
                      <a:lnTo>
                        <a:pt x="51" y="375"/>
                      </a:lnTo>
                      <a:lnTo>
                        <a:pt x="47" y="364"/>
                      </a:lnTo>
                      <a:lnTo>
                        <a:pt x="43" y="352"/>
                      </a:lnTo>
                      <a:lnTo>
                        <a:pt x="39" y="340"/>
                      </a:lnTo>
                      <a:lnTo>
                        <a:pt x="35" y="328"/>
                      </a:lnTo>
                      <a:lnTo>
                        <a:pt x="33" y="315"/>
                      </a:lnTo>
                      <a:lnTo>
                        <a:pt x="31" y="303"/>
                      </a:lnTo>
                      <a:lnTo>
                        <a:pt x="30" y="290"/>
                      </a:lnTo>
                      <a:lnTo>
                        <a:pt x="30" y="277"/>
                      </a:lnTo>
                      <a:lnTo>
                        <a:pt x="30" y="264"/>
                      </a:lnTo>
                      <a:lnTo>
                        <a:pt x="32" y="251"/>
                      </a:lnTo>
                      <a:lnTo>
                        <a:pt x="33" y="239"/>
                      </a:lnTo>
                      <a:lnTo>
                        <a:pt x="36" y="227"/>
                      </a:lnTo>
                      <a:lnTo>
                        <a:pt x="40" y="215"/>
                      </a:lnTo>
                      <a:lnTo>
                        <a:pt x="44" y="203"/>
                      </a:lnTo>
                      <a:lnTo>
                        <a:pt x="48" y="192"/>
                      </a:lnTo>
                      <a:lnTo>
                        <a:pt x="55" y="181"/>
                      </a:lnTo>
                      <a:lnTo>
                        <a:pt x="60" y="170"/>
                      </a:lnTo>
                      <a:lnTo>
                        <a:pt x="67" y="159"/>
                      </a:lnTo>
                      <a:lnTo>
                        <a:pt x="75" y="148"/>
                      </a:lnTo>
                      <a:lnTo>
                        <a:pt x="82" y="139"/>
                      </a:lnTo>
                      <a:lnTo>
                        <a:pt x="91" y="129"/>
                      </a:lnTo>
                      <a:lnTo>
                        <a:pt x="101" y="120"/>
                      </a:lnTo>
                      <a:lnTo>
                        <a:pt x="110" y="111"/>
                      </a:lnTo>
                      <a:lnTo>
                        <a:pt x="120" y="102"/>
                      </a:lnTo>
                      <a:lnTo>
                        <a:pt x="131" y="94"/>
                      </a:lnTo>
                      <a:lnTo>
                        <a:pt x="142" y="86"/>
                      </a:lnTo>
                      <a:lnTo>
                        <a:pt x="153" y="79"/>
                      </a:lnTo>
                      <a:lnTo>
                        <a:pt x="166" y="71"/>
                      </a:lnTo>
                      <a:lnTo>
                        <a:pt x="178" y="65"/>
                      </a:lnTo>
                      <a:lnTo>
                        <a:pt x="190" y="60"/>
                      </a:lnTo>
                      <a:lnTo>
                        <a:pt x="204" y="54"/>
                      </a:lnTo>
                      <a:lnTo>
                        <a:pt x="217" y="49"/>
                      </a:lnTo>
                      <a:lnTo>
                        <a:pt x="231" y="45"/>
                      </a:lnTo>
                      <a:lnTo>
                        <a:pt x="246" y="40"/>
                      </a:lnTo>
                      <a:lnTo>
                        <a:pt x="260" y="37"/>
                      </a:lnTo>
                      <a:lnTo>
                        <a:pt x="275" y="34"/>
                      </a:lnTo>
                      <a:lnTo>
                        <a:pt x="290" y="32"/>
                      </a:lnTo>
                      <a:lnTo>
                        <a:pt x="306" y="31"/>
                      </a:lnTo>
                      <a:lnTo>
                        <a:pt x="321" y="30"/>
                      </a:lnTo>
                      <a:lnTo>
                        <a:pt x="337" y="30"/>
                      </a:lnTo>
                      <a:lnTo>
                        <a:pt x="337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iṡ1ïḑê">
                  <a:extLst>
                    <a:ext uri="{FF2B5EF4-FFF2-40B4-BE49-F238E27FC236}">
                      <a16:creationId xmlns:a16="http://schemas.microsoft.com/office/drawing/2014/main" xmlns="" id="{AF77289A-4272-4D5B-8AFB-D0C923EFF3AD}"/>
                    </a:ext>
                  </a:extLst>
                </p:cNvPr>
                <p:cNvSpPr/>
                <p:nvPr/>
              </p:nvSpPr>
              <p:spPr bwMode="auto">
                <a:xfrm>
                  <a:off x="422275" y="2620963"/>
                  <a:ext cx="177800" cy="168275"/>
                </a:xfrm>
                <a:custGeom>
                  <a:avLst/>
                  <a:gdLst>
                    <a:gd name="T0" fmla="*/ 377 w 560"/>
                    <a:gd name="T1" fmla="*/ 437 h 527"/>
                    <a:gd name="T2" fmla="*/ 336 w 560"/>
                    <a:gd name="T3" fmla="*/ 451 h 527"/>
                    <a:gd name="T4" fmla="*/ 285 w 560"/>
                    <a:gd name="T5" fmla="*/ 459 h 527"/>
                    <a:gd name="T6" fmla="*/ 248 w 560"/>
                    <a:gd name="T7" fmla="*/ 458 h 527"/>
                    <a:gd name="T8" fmla="*/ 179 w 560"/>
                    <a:gd name="T9" fmla="*/ 442 h 527"/>
                    <a:gd name="T10" fmla="*/ 102 w 560"/>
                    <a:gd name="T11" fmla="*/ 395 h 527"/>
                    <a:gd name="T12" fmla="*/ 59 w 560"/>
                    <a:gd name="T13" fmla="*/ 345 h 527"/>
                    <a:gd name="T14" fmla="*/ 41 w 560"/>
                    <a:gd name="T15" fmla="*/ 306 h 527"/>
                    <a:gd name="T16" fmla="*/ 31 w 560"/>
                    <a:gd name="T17" fmla="*/ 265 h 527"/>
                    <a:gd name="T18" fmla="*/ 31 w 560"/>
                    <a:gd name="T19" fmla="*/ 221 h 527"/>
                    <a:gd name="T20" fmla="*/ 41 w 560"/>
                    <a:gd name="T21" fmla="*/ 180 h 527"/>
                    <a:gd name="T22" fmla="*/ 60 w 560"/>
                    <a:gd name="T23" fmla="*/ 143 h 527"/>
                    <a:gd name="T24" fmla="*/ 104 w 560"/>
                    <a:gd name="T25" fmla="*/ 93 h 527"/>
                    <a:gd name="T26" fmla="*/ 183 w 560"/>
                    <a:gd name="T27" fmla="*/ 47 h 527"/>
                    <a:gd name="T28" fmla="*/ 255 w 560"/>
                    <a:gd name="T29" fmla="*/ 31 h 527"/>
                    <a:gd name="T30" fmla="*/ 305 w 560"/>
                    <a:gd name="T31" fmla="*/ 31 h 527"/>
                    <a:gd name="T32" fmla="*/ 376 w 560"/>
                    <a:gd name="T33" fmla="*/ 47 h 527"/>
                    <a:gd name="T34" fmla="*/ 456 w 560"/>
                    <a:gd name="T35" fmla="*/ 93 h 527"/>
                    <a:gd name="T36" fmla="*/ 499 w 560"/>
                    <a:gd name="T37" fmla="*/ 143 h 527"/>
                    <a:gd name="T38" fmla="*/ 518 w 560"/>
                    <a:gd name="T39" fmla="*/ 180 h 527"/>
                    <a:gd name="T40" fmla="*/ 529 w 560"/>
                    <a:gd name="T41" fmla="*/ 221 h 527"/>
                    <a:gd name="T42" fmla="*/ 529 w 560"/>
                    <a:gd name="T43" fmla="*/ 262 h 527"/>
                    <a:gd name="T44" fmla="*/ 520 w 560"/>
                    <a:gd name="T45" fmla="*/ 301 h 527"/>
                    <a:gd name="T46" fmla="*/ 502 w 560"/>
                    <a:gd name="T47" fmla="*/ 336 h 527"/>
                    <a:gd name="T48" fmla="*/ 476 w 560"/>
                    <a:gd name="T49" fmla="*/ 367 h 527"/>
                    <a:gd name="T50" fmla="*/ 455 w 560"/>
                    <a:gd name="T51" fmla="*/ 391 h 527"/>
                    <a:gd name="T52" fmla="*/ 386 w 560"/>
                    <a:gd name="T53" fmla="*/ 437 h 527"/>
                    <a:gd name="T54" fmla="*/ 512 w 560"/>
                    <a:gd name="T55" fmla="*/ 373 h 527"/>
                    <a:gd name="T56" fmla="*/ 536 w 560"/>
                    <a:gd name="T57" fmla="*/ 336 h 527"/>
                    <a:gd name="T58" fmla="*/ 552 w 560"/>
                    <a:gd name="T59" fmla="*/ 297 h 527"/>
                    <a:gd name="T60" fmla="*/ 560 w 560"/>
                    <a:gd name="T61" fmla="*/ 254 h 527"/>
                    <a:gd name="T62" fmla="*/ 557 w 560"/>
                    <a:gd name="T63" fmla="*/ 206 h 527"/>
                    <a:gd name="T64" fmla="*/ 543 w 560"/>
                    <a:gd name="T65" fmla="*/ 160 h 527"/>
                    <a:gd name="T66" fmla="*/ 519 w 560"/>
                    <a:gd name="T67" fmla="*/ 118 h 527"/>
                    <a:gd name="T68" fmla="*/ 486 w 560"/>
                    <a:gd name="T69" fmla="*/ 81 h 527"/>
                    <a:gd name="T70" fmla="*/ 447 w 560"/>
                    <a:gd name="T71" fmla="*/ 48 h 527"/>
                    <a:gd name="T72" fmla="*/ 401 w 560"/>
                    <a:gd name="T73" fmla="*/ 24 h 527"/>
                    <a:gd name="T74" fmla="*/ 349 w 560"/>
                    <a:gd name="T75" fmla="*/ 8 h 527"/>
                    <a:gd name="T76" fmla="*/ 295 w 560"/>
                    <a:gd name="T77" fmla="*/ 0 h 527"/>
                    <a:gd name="T78" fmla="*/ 238 w 560"/>
                    <a:gd name="T79" fmla="*/ 2 h 527"/>
                    <a:gd name="T80" fmla="*/ 184 w 560"/>
                    <a:gd name="T81" fmla="*/ 15 h 527"/>
                    <a:gd name="T82" fmla="*/ 136 w 560"/>
                    <a:gd name="T83" fmla="*/ 36 h 527"/>
                    <a:gd name="T84" fmla="*/ 92 w 560"/>
                    <a:gd name="T85" fmla="*/ 63 h 527"/>
                    <a:gd name="T86" fmla="*/ 56 w 560"/>
                    <a:gd name="T87" fmla="*/ 99 h 527"/>
                    <a:gd name="T88" fmla="*/ 28 w 560"/>
                    <a:gd name="T89" fmla="*/ 138 h 527"/>
                    <a:gd name="T90" fmla="*/ 9 w 560"/>
                    <a:gd name="T91" fmla="*/ 182 h 527"/>
                    <a:gd name="T92" fmla="*/ 0 w 560"/>
                    <a:gd name="T93" fmla="*/ 230 h 527"/>
                    <a:gd name="T94" fmla="*/ 4 w 560"/>
                    <a:gd name="T95" fmla="*/ 280 h 527"/>
                    <a:gd name="T96" fmla="*/ 16 w 560"/>
                    <a:gd name="T97" fmla="*/ 327 h 527"/>
                    <a:gd name="T98" fmla="*/ 40 w 560"/>
                    <a:gd name="T99" fmla="*/ 369 h 527"/>
                    <a:gd name="T100" fmla="*/ 72 w 560"/>
                    <a:gd name="T101" fmla="*/ 407 h 527"/>
                    <a:gd name="T102" fmla="*/ 111 w 560"/>
                    <a:gd name="T103" fmla="*/ 439 h 527"/>
                    <a:gd name="T104" fmla="*/ 155 w 560"/>
                    <a:gd name="T105" fmla="*/ 465 h 527"/>
                    <a:gd name="T106" fmla="*/ 205 w 560"/>
                    <a:gd name="T107" fmla="*/ 482 h 527"/>
                    <a:gd name="T108" fmla="*/ 258 w 560"/>
                    <a:gd name="T109" fmla="*/ 489 h 527"/>
                    <a:gd name="T110" fmla="*/ 300 w 560"/>
                    <a:gd name="T111" fmla="*/ 488 h 527"/>
                    <a:gd name="T112" fmla="*/ 353 w 560"/>
                    <a:gd name="T113" fmla="*/ 478 h 527"/>
                    <a:gd name="T114" fmla="*/ 527 w 560"/>
                    <a:gd name="T115" fmla="*/ 526 h 527"/>
                    <a:gd name="T116" fmla="*/ 539 w 560"/>
                    <a:gd name="T117" fmla="*/ 524 h 527"/>
                    <a:gd name="T118" fmla="*/ 545 w 560"/>
                    <a:gd name="T119" fmla="*/ 509 h 5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60" h="527">
                      <a:moveTo>
                        <a:pt x="386" y="437"/>
                      </a:moveTo>
                      <a:lnTo>
                        <a:pt x="382" y="437"/>
                      </a:lnTo>
                      <a:lnTo>
                        <a:pt x="380" y="436"/>
                      </a:lnTo>
                      <a:lnTo>
                        <a:pt x="377" y="437"/>
                      </a:lnTo>
                      <a:lnTo>
                        <a:pt x="374" y="438"/>
                      </a:lnTo>
                      <a:lnTo>
                        <a:pt x="362" y="442"/>
                      </a:lnTo>
                      <a:lnTo>
                        <a:pt x="349" y="447"/>
                      </a:lnTo>
                      <a:lnTo>
                        <a:pt x="336" y="451"/>
                      </a:lnTo>
                      <a:lnTo>
                        <a:pt x="323" y="454"/>
                      </a:lnTo>
                      <a:lnTo>
                        <a:pt x="311" y="456"/>
                      </a:lnTo>
                      <a:lnTo>
                        <a:pt x="298" y="458"/>
                      </a:lnTo>
                      <a:lnTo>
                        <a:pt x="285" y="459"/>
                      </a:lnTo>
                      <a:lnTo>
                        <a:pt x="272" y="459"/>
                      </a:lnTo>
                      <a:lnTo>
                        <a:pt x="272" y="459"/>
                      </a:lnTo>
                      <a:lnTo>
                        <a:pt x="259" y="459"/>
                      </a:lnTo>
                      <a:lnTo>
                        <a:pt x="248" y="458"/>
                      </a:lnTo>
                      <a:lnTo>
                        <a:pt x="236" y="457"/>
                      </a:lnTo>
                      <a:lnTo>
                        <a:pt x="224" y="455"/>
                      </a:lnTo>
                      <a:lnTo>
                        <a:pt x="200" y="450"/>
                      </a:lnTo>
                      <a:lnTo>
                        <a:pt x="179" y="442"/>
                      </a:lnTo>
                      <a:lnTo>
                        <a:pt x="158" y="433"/>
                      </a:lnTo>
                      <a:lnTo>
                        <a:pt x="137" y="422"/>
                      </a:lnTo>
                      <a:lnTo>
                        <a:pt x="119" y="409"/>
                      </a:lnTo>
                      <a:lnTo>
                        <a:pt x="102" y="395"/>
                      </a:lnTo>
                      <a:lnTo>
                        <a:pt x="86" y="379"/>
                      </a:lnTo>
                      <a:lnTo>
                        <a:pt x="72" y="363"/>
                      </a:lnTo>
                      <a:lnTo>
                        <a:pt x="66" y="353"/>
                      </a:lnTo>
                      <a:lnTo>
                        <a:pt x="59" y="345"/>
                      </a:lnTo>
                      <a:lnTo>
                        <a:pt x="54" y="335"/>
                      </a:lnTo>
                      <a:lnTo>
                        <a:pt x="50" y="326"/>
                      </a:lnTo>
                      <a:lnTo>
                        <a:pt x="45" y="316"/>
                      </a:lnTo>
                      <a:lnTo>
                        <a:pt x="41" y="306"/>
                      </a:lnTo>
                      <a:lnTo>
                        <a:pt x="38" y="296"/>
                      </a:lnTo>
                      <a:lnTo>
                        <a:pt x="35" y="285"/>
                      </a:lnTo>
                      <a:lnTo>
                        <a:pt x="32" y="275"/>
                      </a:lnTo>
                      <a:lnTo>
                        <a:pt x="31" y="265"/>
                      </a:lnTo>
                      <a:lnTo>
                        <a:pt x="30" y="254"/>
                      </a:lnTo>
                      <a:lnTo>
                        <a:pt x="30" y="242"/>
                      </a:lnTo>
                      <a:lnTo>
                        <a:pt x="30" y="231"/>
                      </a:lnTo>
                      <a:lnTo>
                        <a:pt x="31" y="221"/>
                      </a:lnTo>
                      <a:lnTo>
                        <a:pt x="32" y="211"/>
                      </a:lnTo>
                      <a:lnTo>
                        <a:pt x="35" y="200"/>
                      </a:lnTo>
                      <a:lnTo>
                        <a:pt x="38" y="190"/>
                      </a:lnTo>
                      <a:lnTo>
                        <a:pt x="41" y="180"/>
                      </a:lnTo>
                      <a:lnTo>
                        <a:pt x="45" y="170"/>
                      </a:lnTo>
                      <a:lnTo>
                        <a:pt x="50" y="161"/>
                      </a:lnTo>
                      <a:lnTo>
                        <a:pt x="55" y="151"/>
                      </a:lnTo>
                      <a:lnTo>
                        <a:pt x="60" y="143"/>
                      </a:lnTo>
                      <a:lnTo>
                        <a:pt x="67" y="133"/>
                      </a:lnTo>
                      <a:lnTo>
                        <a:pt x="73" y="124"/>
                      </a:lnTo>
                      <a:lnTo>
                        <a:pt x="88" y="108"/>
                      </a:lnTo>
                      <a:lnTo>
                        <a:pt x="104" y="93"/>
                      </a:lnTo>
                      <a:lnTo>
                        <a:pt x="122" y="79"/>
                      </a:lnTo>
                      <a:lnTo>
                        <a:pt x="142" y="67"/>
                      </a:lnTo>
                      <a:lnTo>
                        <a:pt x="162" y="56"/>
                      </a:lnTo>
                      <a:lnTo>
                        <a:pt x="183" y="47"/>
                      </a:lnTo>
                      <a:lnTo>
                        <a:pt x="207" y="40"/>
                      </a:lnTo>
                      <a:lnTo>
                        <a:pt x="230" y="35"/>
                      </a:lnTo>
                      <a:lnTo>
                        <a:pt x="242" y="32"/>
                      </a:lnTo>
                      <a:lnTo>
                        <a:pt x="255" y="31"/>
                      </a:lnTo>
                      <a:lnTo>
                        <a:pt x="267" y="30"/>
                      </a:lnTo>
                      <a:lnTo>
                        <a:pt x="280" y="30"/>
                      </a:lnTo>
                      <a:lnTo>
                        <a:pt x="292" y="30"/>
                      </a:lnTo>
                      <a:lnTo>
                        <a:pt x="305" y="31"/>
                      </a:lnTo>
                      <a:lnTo>
                        <a:pt x="317" y="32"/>
                      </a:lnTo>
                      <a:lnTo>
                        <a:pt x="330" y="35"/>
                      </a:lnTo>
                      <a:lnTo>
                        <a:pt x="353" y="40"/>
                      </a:lnTo>
                      <a:lnTo>
                        <a:pt x="376" y="47"/>
                      </a:lnTo>
                      <a:lnTo>
                        <a:pt x="398" y="56"/>
                      </a:lnTo>
                      <a:lnTo>
                        <a:pt x="419" y="67"/>
                      </a:lnTo>
                      <a:lnTo>
                        <a:pt x="438" y="79"/>
                      </a:lnTo>
                      <a:lnTo>
                        <a:pt x="456" y="93"/>
                      </a:lnTo>
                      <a:lnTo>
                        <a:pt x="472" y="108"/>
                      </a:lnTo>
                      <a:lnTo>
                        <a:pt x="486" y="124"/>
                      </a:lnTo>
                      <a:lnTo>
                        <a:pt x="494" y="133"/>
                      </a:lnTo>
                      <a:lnTo>
                        <a:pt x="499" y="143"/>
                      </a:lnTo>
                      <a:lnTo>
                        <a:pt x="505" y="151"/>
                      </a:lnTo>
                      <a:lnTo>
                        <a:pt x="510" y="161"/>
                      </a:lnTo>
                      <a:lnTo>
                        <a:pt x="515" y="170"/>
                      </a:lnTo>
                      <a:lnTo>
                        <a:pt x="518" y="180"/>
                      </a:lnTo>
                      <a:lnTo>
                        <a:pt x="521" y="190"/>
                      </a:lnTo>
                      <a:lnTo>
                        <a:pt x="525" y="200"/>
                      </a:lnTo>
                      <a:lnTo>
                        <a:pt x="527" y="211"/>
                      </a:lnTo>
                      <a:lnTo>
                        <a:pt x="529" y="221"/>
                      </a:lnTo>
                      <a:lnTo>
                        <a:pt x="530" y="231"/>
                      </a:lnTo>
                      <a:lnTo>
                        <a:pt x="530" y="242"/>
                      </a:lnTo>
                      <a:lnTo>
                        <a:pt x="530" y="253"/>
                      </a:lnTo>
                      <a:lnTo>
                        <a:pt x="529" y="262"/>
                      </a:lnTo>
                      <a:lnTo>
                        <a:pt x="528" y="272"/>
                      </a:lnTo>
                      <a:lnTo>
                        <a:pt x="526" y="282"/>
                      </a:lnTo>
                      <a:lnTo>
                        <a:pt x="522" y="291"/>
                      </a:lnTo>
                      <a:lnTo>
                        <a:pt x="520" y="301"/>
                      </a:lnTo>
                      <a:lnTo>
                        <a:pt x="516" y="311"/>
                      </a:lnTo>
                      <a:lnTo>
                        <a:pt x="512" y="319"/>
                      </a:lnTo>
                      <a:lnTo>
                        <a:pt x="508" y="328"/>
                      </a:lnTo>
                      <a:lnTo>
                        <a:pt x="502" y="336"/>
                      </a:lnTo>
                      <a:lnTo>
                        <a:pt x="497" y="345"/>
                      </a:lnTo>
                      <a:lnTo>
                        <a:pt x="490" y="352"/>
                      </a:lnTo>
                      <a:lnTo>
                        <a:pt x="483" y="360"/>
                      </a:lnTo>
                      <a:lnTo>
                        <a:pt x="476" y="367"/>
                      </a:lnTo>
                      <a:lnTo>
                        <a:pt x="468" y="375"/>
                      </a:lnTo>
                      <a:lnTo>
                        <a:pt x="459" y="382"/>
                      </a:lnTo>
                      <a:lnTo>
                        <a:pt x="456" y="386"/>
                      </a:lnTo>
                      <a:lnTo>
                        <a:pt x="455" y="391"/>
                      </a:lnTo>
                      <a:lnTo>
                        <a:pt x="454" y="396"/>
                      </a:lnTo>
                      <a:lnTo>
                        <a:pt x="456" y="400"/>
                      </a:lnTo>
                      <a:lnTo>
                        <a:pt x="498" y="483"/>
                      </a:lnTo>
                      <a:lnTo>
                        <a:pt x="386" y="437"/>
                      </a:lnTo>
                      <a:close/>
                      <a:moveTo>
                        <a:pt x="488" y="397"/>
                      </a:moveTo>
                      <a:lnTo>
                        <a:pt x="497" y="390"/>
                      </a:lnTo>
                      <a:lnTo>
                        <a:pt x="504" y="381"/>
                      </a:lnTo>
                      <a:lnTo>
                        <a:pt x="512" y="373"/>
                      </a:lnTo>
                      <a:lnTo>
                        <a:pt x="519" y="364"/>
                      </a:lnTo>
                      <a:lnTo>
                        <a:pt x="526" y="356"/>
                      </a:lnTo>
                      <a:lnTo>
                        <a:pt x="531" y="346"/>
                      </a:lnTo>
                      <a:lnTo>
                        <a:pt x="536" y="336"/>
                      </a:lnTo>
                      <a:lnTo>
                        <a:pt x="542" y="327"/>
                      </a:lnTo>
                      <a:lnTo>
                        <a:pt x="546" y="317"/>
                      </a:lnTo>
                      <a:lnTo>
                        <a:pt x="549" y="307"/>
                      </a:lnTo>
                      <a:lnTo>
                        <a:pt x="552" y="297"/>
                      </a:lnTo>
                      <a:lnTo>
                        <a:pt x="556" y="286"/>
                      </a:lnTo>
                      <a:lnTo>
                        <a:pt x="558" y="275"/>
                      </a:lnTo>
                      <a:lnTo>
                        <a:pt x="559" y="265"/>
                      </a:lnTo>
                      <a:lnTo>
                        <a:pt x="560" y="254"/>
                      </a:lnTo>
                      <a:lnTo>
                        <a:pt x="560" y="242"/>
                      </a:lnTo>
                      <a:lnTo>
                        <a:pt x="560" y="230"/>
                      </a:lnTo>
                      <a:lnTo>
                        <a:pt x="559" y="218"/>
                      </a:lnTo>
                      <a:lnTo>
                        <a:pt x="557" y="206"/>
                      </a:lnTo>
                      <a:lnTo>
                        <a:pt x="555" y="194"/>
                      </a:lnTo>
                      <a:lnTo>
                        <a:pt x="551" y="182"/>
                      </a:lnTo>
                      <a:lnTo>
                        <a:pt x="547" y="171"/>
                      </a:lnTo>
                      <a:lnTo>
                        <a:pt x="543" y="160"/>
                      </a:lnTo>
                      <a:lnTo>
                        <a:pt x="537" y="149"/>
                      </a:lnTo>
                      <a:lnTo>
                        <a:pt x="532" y="138"/>
                      </a:lnTo>
                      <a:lnTo>
                        <a:pt x="526" y="128"/>
                      </a:lnTo>
                      <a:lnTo>
                        <a:pt x="519" y="118"/>
                      </a:lnTo>
                      <a:lnTo>
                        <a:pt x="512" y="108"/>
                      </a:lnTo>
                      <a:lnTo>
                        <a:pt x="503" y="99"/>
                      </a:lnTo>
                      <a:lnTo>
                        <a:pt x="495" y="89"/>
                      </a:lnTo>
                      <a:lnTo>
                        <a:pt x="486" y="81"/>
                      </a:lnTo>
                      <a:lnTo>
                        <a:pt x="476" y="72"/>
                      </a:lnTo>
                      <a:lnTo>
                        <a:pt x="467" y="63"/>
                      </a:lnTo>
                      <a:lnTo>
                        <a:pt x="457" y="56"/>
                      </a:lnTo>
                      <a:lnTo>
                        <a:pt x="447" y="48"/>
                      </a:lnTo>
                      <a:lnTo>
                        <a:pt x="435" y="42"/>
                      </a:lnTo>
                      <a:lnTo>
                        <a:pt x="424" y="36"/>
                      </a:lnTo>
                      <a:lnTo>
                        <a:pt x="412" y="30"/>
                      </a:lnTo>
                      <a:lnTo>
                        <a:pt x="401" y="24"/>
                      </a:lnTo>
                      <a:lnTo>
                        <a:pt x="388" y="20"/>
                      </a:lnTo>
                      <a:lnTo>
                        <a:pt x="375" y="15"/>
                      </a:lnTo>
                      <a:lnTo>
                        <a:pt x="362" y="11"/>
                      </a:lnTo>
                      <a:lnTo>
                        <a:pt x="349" y="8"/>
                      </a:lnTo>
                      <a:lnTo>
                        <a:pt x="335" y="5"/>
                      </a:lnTo>
                      <a:lnTo>
                        <a:pt x="322" y="2"/>
                      </a:lnTo>
                      <a:lnTo>
                        <a:pt x="308" y="1"/>
                      </a:lnTo>
                      <a:lnTo>
                        <a:pt x="295" y="0"/>
                      </a:lnTo>
                      <a:lnTo>
                        <a:pt x="280" y="0"/>
                      </a:lnTo>
                      <a:lnTo>
                        <a:pt x="266" y="0"/>
                      </a:lnTo>
                      <a:lnTo>
                        <a:pt x="252" y="1"/>
                      </a:lnTo>
                      <a:lnTo>
                        <a:pt x="238" y="2"/>
                      </a:lnTo>
                      <a:lnTo>
                        <a:pt x="224" y="5"/>
                      </a:lnTo>
                      <a:lnTo>
                        <a:pt x="211" y="8"/>
                      </a:lnTo>
                      <a:lnTo>
                        <a:pt x="197" y="11"/>
                      </a:lnTo>
                      <a:lnTo>
                        <a:pt x="184" y="15"/>
                      </a:lnTo>
                      <a:lnTo>
                        <a:pt x="173" y="20"/>
                      </a:lnTo>
                      <a:lnTo>
                        <a:pt x="160" y="24"/>
                      </a:lnTo>
                      <a:lnTo>
                        <a:pt x="148" y="30"/>
                      </a:lnTo>
                      <a:lnTo>
                        <a:pt x="136" y="36"/>
                      </a:lnTo>
                      <a:lnTo>
                        <a:pt x="124" y="42"/>
                      </a:lnTo>
                      <a:lnTo>
                        <a:pt x="114" y="48"/>
                      </a:lnTo>
                      <a:lnTo>
                        <a:pt x="103" y="56"/>
                      </a:lnTo>
                      <a:lnTo>
                        <a:pt x="92" y="63"/>
                      </a:lnTo>
                      <a:lnTo>
                        <a:pt x="83" y="72"/>
                      </a:lnTo>
                      <a:lnTo>
                        <a:pt x="73" y="81"/>
                      </a:lnTo>
                      <a:lnTo>
                        <a:pt x="65" y="89"/>
                      </a:lnTo>
                      <a:lnTo>
                        <a:pt x="56" y="99"/>
                      </a:lnTo>
                      <a:lnTo>
                        <a:pt x="48" y="108"/>
                      </a:lnTo>
                      <a:lnTo>
                        <a:pt x="41" y="118"/>
                      </a:lnTo>
                      <a:lnTo>
                        <a:pt x="35" y="128"/>
                      </a:lnTo>
                      <a:lnTo>
                        <a:pt x="28" y="138"/>
                      </a:lnTo>
                      <a:lnTo>
                        <a:pt x="22" y="149"/>
                      </a:lnTo>
                      <a:lnTo>
                        <a:pt x="17" y="160"/>
                      </a:lnTo>
                      <a:lnTo>
                        <a:pt x="13" y="171"/>
                      </a:lnTo>
                      <a:lnTo>
                        <a:pt x="9" y="182"/>
                      </a:lnTo>
                      <a:lnTo>
                        <a:pt x="6" y="194"/>
                      </a:lnTo>
                      <a:lnTo>
                        <a:pt x="4" y="206"/>
                      </a:lnTo>
                      <a:lnTo>
                        <a:pt x="1" y="218"/>
                      </a:lnTo>
                      <a:lnTo>
                        <a:pt x="0" y="230"/>
                      </a:lnTo>
                      <a:lnTo>
                        <a:pt x="0" y="242"/>
                      </a:lnTo>
                      <a:lnTo>
                        <a:pt x="0" y="255"/>
                      </a:lnTo>
                      <a:lnTo>
                        <a:pt x="1" y="267"/>
                      </a:lnTo>
                      <a:lnTo>
                        <a:pt x="4" y="280"/>
                      </a:lnTo>
                      <a:lnTo>
                        <a:pt x="6" y="291"/>
                      </a:lnTo>
                      <a:lnTo>
                        <a:pt x="9" y="303"/>
                      </a:lnTo>
                      <a:lnTo>
                        <a:pt x="12" y="315"/>
                      </a:lnTo>
                      <a:lnTo>
                        <a:pt x="16" y="327"/>
                      </a:lnTo>
                      <a:lnTo>
                        <a:pt x="22" y="337"/>
                      </a:lnTo>
                      <a:lnTo>
                        <a:pt x="27" y="348"/>
                      </a:lnTo>
                      <a:lnTo>
                        <a:pt x="34" y="359"/>
                      </a:lnTo>
                      <a:lnTo>
                        <a:pt x="40" y="369"/>
                      </a:lnTo>
                      <a:lnTo>
                        <a:pt x="47" y="379"/>
                      </a:lnTo>
                      <a:lnTo>
                        <a:pt x="55" y="389"/>
                      </a:lnTo>
                      <a:lnTo>
                        <a:pt x="62" y="398"/>
                      </a:lnTo>
                      <a:lnTo>
                        <a:pt x="72" y="407"/>
                      </a:lnTo>
                      <a:lnTo>
                        <a:pt x="81" y="417"/>
                      </a:lnTo>
                      <a:lnTo>
                        <a:pt x="90" y="424"/>
                      </a:lnTo>
                      <a:lnTo>
                        <a:pt x="100" y="433"/>
                      </a:lnTo>
                      <a:lnTo>
                        <a:pt x="111" y="439"/>
                      </a:lnTo>
                      <a:lnTo>
                        <a:pt x="121" y="447"/>
                      </a:lnTo>
                      <a:lnTo>
                        <a:pt x="132" y="453"/>
                      </a:lnTo>
                      <a:lnTo>
                        <a:pt x="144" y="459"/>
                      </a:lnTo>
                      <a:lnTo>
                        <a:pt x="155" y="465"/>
                      </a:lnTo>
                      <a:lnTo>
                        <a:pt x="167" y="470"/>
                      </a:lnTo>
                      <a:lnTo>
                        <a:pt x="179" y="474"/>
                      </a:lnTo>
                      <a:lnTo>
                        <a:pt x="192" y="478"/>
                      </a:lnTo>
                      <a:lnTo>
                        <a:pt x="205" y="482"/>
                      </a:lnTo>
                      <a:lnTo>
                        <a:pt x="218" y="484"/>
                      </a:lnTo>
                      <a:lnTo>
                        <a:pt x="231" y="486"/>
                      </a:lnTo>
                      <a:lnTo>
                        <a:pt x="244" y="488"/>
                      </a:lnTo>
                      <a:lnTo>
                        <a:pt x="258" y="489"/>
                      </a:lnTo>
                      <a:lnTo>
                        <a:pt x="272" y="489"/>
                      </a:lnTo>
                      <a:lnTo>
                        <a:pt x="272" y="489"/>
                      </a:lnTo>
                      <a:lnTo>
                        <a:pt x="286" y="489"/>
                      </a:lnTo>
                      <a:lnTo>
                        <a:pt x="300" y="488"/>
                      </a:lnTo>
                      <a:lnTo>
                        <a:pt x="314" y="486"/>
                      </a:lnTo>
                      <a:lnTo>
                        <a:pt x="327" y="484"/>
                      </a:lnTo>
                      <a:lnTo>
                        <a:pt x="341" y="481"/>
                      </a:lnTo>
                      <a:lnTo>
                        <a:pt x="353" y="478"/>
                      </a:lnTo>
                      <a:lnTo>
                        <a:pt x="367" y="472"/>
                      </a:lnTo>
                      <a:lnTo>
                        <a:pt x="380" y="468"/>
                      </a:lnTo>
                      <a:lnTo>
                        <a:pt x="525" y="526"/>
                      </a:lnTo>
                      <a:lnTo>
                        <a:pt x="527" y="526"/>
                      </a:lnTo>
                      <a:lnTo>
                        <a:pt x="530" y="527"/>
                      </a:lnTo>
                      <a:lnTo>
                        <a:pt x="533" y="526"/>
                      </a:lnTo>
                      <a:lnTo>
                        <a:pt x="536" y="525"/>
                      </a:lnTo>
                      <a:lnTo>
                        <a:pt x="539" y="524"/>
                      </a:lnTo>
                      <a:lnTo>
                        <a:pt x="541" y="521"/>
                      </a:lnTo>
                      <a:lnTo>
                        <a:pt x="544" y="517"/>
                      </a:lnTo>
                      <a:lnTo>
                        <a:pt x="545" y="513"/>
                      </a:lnTo>
                      <a:lnTo>
                        <a:pt x="545" y="509"/>
                      </a:lnTo>
                      <a:lnTo>
                        <a:pt x="543" y="504"/>
                      </a:lnTo>
                      <a:lnTo>
                        <a:pt x="488" y="3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ïşļiďé">
              <a:extLst>
                <a:ext uri="{FF2B5EF4-FFF2-40B4-BE49-F238E27FC236}">
                  <a16:creationId xmlns:a16="http://schemas.microsoft.com/office/drawing/2014/main" xmlns="" id="{1795CE49-3A1B-4994-B13C-F5A40083BA02}"/>
                </a:ext>
              </a:extLst>
            </p:cNvPr>
            <p:cNvGrpSpPr/>
            <p:nvPr/>
          </p:nvGrpSpPr>
          <p:grpSpPr>
            <a:xfrm>
              <a:off x="7761155" y="2188828"/>
              <a:ext cx="952304" cy="623435"/>
              <a:chOff x="6349908" y="2695299"/>
              <a:chExt cx="952304" cy="623435"/>
            </a:xfrm>
          </p:grpSpPr>
          <p:sp>
            <p:nvSpPr>
              <p:cNvPr id="28" name="iş1îďé">
                <a:extLst>
                  <a:ext uri="{FF2B5EF4-FFF2-40B4-BE49-F238E27FC236}">
                    <a16:creationId xmlns:a16="http://schemas.microsoft.com/office/drawing/2014/main" xmlns="" id="{74330071-823E-4C3D-97C8-402087975A26}"/>
                  </a:ext>
                </a:extLst>
              </p:cNvPr>
              <p:cNvSpPr txBox="1"/>
              <p:nvPr/>
            </p:nvSpPr>
            <p:spPr>
              <a:xfrm>
                <a:off x="6349908" y="2980180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Apr-Jun</a:t>
                </a:r>
              </a:p>
            </p:txBody>
          </p:sp>
          <p:grpSp>
            <p:nvGrpSpPr>
              <p:cNvPr id="29" name="ïṩḻíḍé">
                <a:extLst>
                  <a:ext uri="{FF2B5EF4-FFF2-40B4-BE49-F238E27FC236}">
                    <a16:creationId xmlns:a16="http://schemas.microsoft.com/office/drawing/2014/main" xmlns="" id="{36ABE691-93DA-438F-BA08-348D6D0E018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700714" y="2695299"/>
                <a:ext cx="250681" cy="252001"/>
                <a:chOff x="1547813" y="3240088"/>
                <a:chExt cx="301626" cy="303213"/>
              </a:xfrm>
              <a:solidFill>
                <a:sysClr val="window" lastClr="FFFFFF"/>
              </a:solidFill>
            </p:grpSpPr>
            <p:sp>
              <p:nvSpPr>
                <p:cNvPr id="30" name="íṥlïḍè">
                  <a:extLst>
                    <a:ext uri="{FF2B5EF4-FFF2-40B4-BE49-F238E27FC236}">
                      <a16:creationId xmlns:a16="http://schemas.microsoft.com/office/drawing/2014/main" xmlns="" id="{C735B9A9-B286-4DDB-96A9-C4EB645BB7D2}"/>
                    </a:ext>
                  </a:extLst>
                </p:cNvPr>
                <p:cNvSpPr/>
                <p:nvPr/>
              </p:nvSpPr>
              <p:spPr bwMode="auto">
                <a:xfrm>
                  <a:off x="1611313" y="3392488"/>
                  <a:ext cx="85725" cy="87313"/>
                </a:xfrm>
                <a:custGeom>
                  <a:avLst/>
                  <a:gdLst>
                    <a:gd name="T0" fmla="*/ 92 w 218"/>
                    <a:gd name="T1" fmla="*/ 191 h 219"/>
                    <a:gd name="T2" fmla="*/ 70 w 218"/>
                    <a:gd name="T3" fmla="*/ 183 h 219"/>
                    <a:gd name="T4" fmla="*/ 50 w 218"/>
                    <a:gd name="T5" fmla="*/ 168 h 219"/>
                    <a:gd name="T6" fmla="*/ 35 w 218"/>
                    <a:gd name="T7" fmla="*/ 149 h 219"/>
                    <a:gd name="T8" fmla="*/ 27 w 218"/>
                    <a:gd name="T9" fmla="*/ 125 h 219"/>
                    <a:gd name="T10" fmla="*/ 26 w 218"/>
                    <a:gd name="T11" fmla="*/ 101 h 219"/>
                    <a:gd name="T12" fmla="*/ 32 w 218"/>
                    <a:gd name="T13" fmla="*/ 77 h 219"/>
                    <a:gd name="T14" fmla="*/ 45 w 218"/>
                    <a:gd name="T15" fmla="*/ 56 h 219"/>
                    <a:gd name="T16" fmla="*/ 62 w 218"/>
                    <a:gd name="T17" fmla="*/ 40 h 219"/>
                    <a:gd name="T18" fmla="*/ 85 w 218"/>
                    <a:gd name="T19" fmla="*/ 29 h 219"/>
                    <a:gd name="T20" fmla="*/ 109 w 218"/>
                    <a:gd name="T21" fmla="*/ 26 h 219"/>
                    <a:gd name="T22" fmla="*/ 134 w 218"/>
                    <a:gd name="T23" fmla="*/ 29 h 219"/>
                    <a:gd name="T24" fmla="*/ 155 w 218"/>
                    <a:gd name="T25" fmla="*/ 40 h 219"/>
                    <a:gd name="T26" fmla="*/ 174 w 218"/>
                    <a:gd name="T27" fmla="*/ 56 h 219"/>
                    <a:gd name="T28" fmla="*/ 186 w 218"/>
                    <a:gd name="T29" fmla="*/ 77 h 219"/>
                    <a:gd name="T30" fmla="*/ 192 w 218"/>
                    <a:gd name="T31" fmla="*/ 101 h 219"/>
                    <a:gd name="T32" fmla="*/ 191 w 218"/>
                    <a:gd name="T33" fmla="*/ 125 h 219"/>
                    <a:gd name="T34" fmla="*/ 182 w 218"/>
                    <a:gd name="T35" fmla="*/ 149 h 219"/>
                    <a:gd name="T36" fmla="*/ 168 w 218"/>
                    <a:gd name="T37" fmla="*/ 168 h 219"/>
                    <a:gd name="T38" fmla="*/ 149 w 218"/>
                    <a:gd name="T39" fmla="*/ 183 h 219"/>
                    <a:gd name="T40" fmla="*/ 125 w 218"/>
                    <a:gd name="T41" fmla="*/ 191 h 219"/>
                    <a:gd name="T42" fmla="*/ 109 w 218"/>
                    <a:gd name="T43" fmla="*/ 0 h 219"/>
                    <a:gd name="T44" fmla="*/ 77 w 218"/>
                    <a:gd name="T45" fmla="*/ 4 h 219"/>
                    <a:gd name="T46" fmla="*/ 48 w 218"/>
                    <a:gd name="T47" fmla="*/ 18 h 219"/>
                    <a:gd name="T48" fmla="*/ 25 w 218"/>
                    <a:gd name="T49" fmla="*/ 40 h 219"/>
                    <a:gd name="T50" fmla="*/ 8 w 218"/>
                    <a:gd name="T51" fmla="*/ 66 h 219"/>
                    <a:gd name="T52" fmla="*/ 1 w 218"/>
                    <a:gd name="T53" fmla="*/ 98 h 219"/>
                    <a:gd name="T54" fmla="*/ 2 w 218"/>
                    <a:gd name="T55" fmla="*/ 131 h 219"/>
                    <a:gd name="T56" fmla="*/ 13 w 218"/>
                    <a:gd name="T57" fmla="*/ 161 h 219"/>
                    <a:gd name="T58" fmla="*/ 32 w 218"/>
                    <a:gd name="T59" fmla="*/ 187 h 219"/>
                    <a:gd name="T60" fmla="*/ 57 w 218"/>
                    <a:gd name="T61" fmla="*/ 205 h 219"/>
                    <a:gd name="T62" fmla="*/ 87 w 218"/>
                    <a:gd name="T63" fmla="*/ 217 h 219"/>
                    <a:gd name="T64" fmla="*/ 120 w 218"/>
                    <a:gd name="T65" fmla="*/ 218 h 219"/>
                    <a:gd name="T66" fmla="*/ 151 w 218"/>
                    <a:gd name="T67" fmla="*/ 210 h 219"/>
                    <a:gd name="T68" fmla="*/ 178 w 218"/>
                    <a:gd name="T69" fmla="*/ 193 h 219"/>
                    <a:gd name="T70" fmla="*/ 200 w 218"/>
                    <a:gd name="T71" fmla="*/ 171 h 219"/>
                    <a:gd name="T72" fmla="*/ 213 w 218"/>
                    <a:gd name="T73" fmla="*/ 142 h 219"/>
                    <a:gd name="T74" fmla="*/ 218 w 218"/>
                    <a:gd name="T75" fmla="*/ 109 h 219"/>
                    <a:gd name="T76" fmla="*/ 213 w 218"/>
                    <a:gd name="T77" fmla="*/ 77 h 219"/>
                    <a:gd name="T78" fmla="*/ 200 w 218"/>
                    <a:gd name="T79" fmla="*/ 48 h 219"/>
                    <a:gd name="T80" fmla="*/ 178 w 218"/>
                    <a:gd name="T81" fmla="*/ 25 h 219"/>
                    <a:gd name="T82" fmla="*/ 151 w 218"/>
                    <a:gd name="T83" fmla="*/ 8 h 219"/>
                    <a:gd name="T84" fmla="*/ 120 w 218"/>
                    <a:gd name="T85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8" h="219">
                      <a:moveTo>
                        <a:pt x="109" y="193"/>
                      </a:moveTo>
                      <a:lnTo>
                        <a:pt x="101" y="193"/>
                      </a:lnTo>
                      <a:lnTo>
                        <a:pt x="92" y="191"/>
                      </a:lnTo>
                      <a:lnTo>
                        <a:pt x="85" y="190"/>
                      </a:lnTo>
                      <a:lnTo>
                        <a:pt x="76" y="187"/>
                      </a:lnTo>
                      <a:lnTo>
                        <a:pt x="70" y="183"/>
                      </a:lnTo>
                      <a:lnTo>
                        <a:pt x="62" y="179"/>
                      </a:lnTo>
                      <a:lnTo>
                        <a:pt x="56" y="174"/>
                      </a:lnTo>
                      <a:lnTo>
                        <a:pt x="50" y="168"/>
                      </a:lnTo>
                      <a:lnTo>
                        <a:pt x="45" y="162"/>
                      </a:lnTo>
                      <a:lnTo>
                        <a:pt x="40" y="156"/>
                      </a:lnTo>
                      <a:lnTo>
                        <a:pt x="35" y="149"/>
                      </a:lnTo>
                      <a:lnTo>
                        <a:pt x="32" y="142"/>
                      </a:lnTo>
                      <a:lnTo>
                        <a:pt x="29" y="134"/>
                      </a:lnTo>
                      <a:lnTo>
                        <a:pt x="27" y="125"/>
                      </a:lnTo>
                      <a:lnTo>
                        <a:pt x="26" y="118"/>
                      </a:lnTo>
                      <a:lnTo>
                        <a:pt x="26" y="109"/>
                      </a:lnTo>
                      <a:lnTo>
                        <a:pt x="26" y="101"/>
                      </a:lnTo>
                      <a:lnTo>
                        <a:pt x="27" y="92"/>
                      </a:lnTo>
                      <a:lnTo>
                        <a:pt x="29" y="85"/>
                      </a:lnTo>
                      <a:lnTo>
                        <a:pt x="32" y="77"/>
                      </a:lnTo>
                      <a:lnTo>
                        <a:pt x="35" y="70"/>
                      </a:lnTo>
                      <a:lnTo>
                        <a:pt x="40" y="62"/>
                      </a:lnTo>
                      <a:lnTo>
                        <a:pt x="45" y="56"/>
                      </a:lnTo>
                      <a:lnTo>
                        <a:pt x="50" y="50"/>
                      </a:lnTo>
                      <a:lnTo>
                        <a:pt x="56" y="45"/>
                      </a:lnTo>
                      <a:lnTo>
                        <a:pt x="62" y="40"/>
                      </a:lnTo>
                      <a:lnTo>
                        <a:pt x="70" y="35"/>
                      </a:lnTo>
                      <a:lnTo>
                        <a:pt x="76" y="32"/>
                      </a:lnTo>
                      <a:lnTo>
                        <a:pt x="85" y="29"/>
                      </a:lnTo>
                      <a:lnTo>
                        <a:pt x="92" y="27"/>
                      </a:lnTo>
                      <a:lnTo>
                        <a:pt x="101" y="26"/>
                      </a:lnTo>
                      <a:lnTo>
                        <a:pt x="109" y="26"/>
                      </a:lnTo>
                      <a:lnTo>
                        <a:pt x="118" y="26"/>
                      </a:lnTo>
                      <a:lnTo>
                        <a:pt x="125" y="27"/>
                      </a:lnTo>
                      <a:lnTo>
                        <a:pt x="134" y="29"/>
                      </a:lnTo>
                      <a:lnTo>
                        <a:pt x="142" y="32"/>
                      </a:lnTo>
                      <a:lnTo>
                        <a:pt x="149" y="35"/>
                      </a:lnTo>
                      <a:lnTo>
                        <a:pt x="155" y="40"/>
                      </a:lnTo>
                      <a:lnTo>
                        <a:pt x="162" y="45"/>
                      </a:lnTo>
                      <a:lnTo>
                        <a:pt x="168" y="50"/>
                      </a:lnTo>
                      <a:lnTo>
                        <a:pt x="174" y="56"/>
                      </a:lnTo>
                      <a:lnTo>
                        <a:pt x="178" y="62"/>
                      </a:lnTo>
                      <a:lnTo>
                        <a:pt x="182" y="70"/>
                      </a:lnTo>
                      <a:lnTo>
                        <a:pt x="186" y="77"/>
                      </a:lnTo>
                      <a:lnTo>
                        <a:pt x="189" y="85"/>
                      </a:lnTo>
                      <a:lnTo>
                        <a:pt x="191" y="92"/>
                      </a:lnTo>
                      <a:lnTo>
                        <a:pt x="192" y="101"/>
                      </a:lnTo>
                      <a:lnTo>
                        <a:pt x="193" y="109"/>
                      </a:lnTo>
                      <a:lnTo>
                        <a:pt x="192" y="118"/>
                      </a:lnTo>
                      <a:lnTo>
                        <a:pt x="191" y="125"/>
                      </a:lnTo>
                      <a:lnTo>
                        <a:pt x="189" y="134"/>
                      </a:lnTo>
                      <a:lnTo>
                        <a:pt x="186" y="142"/>
                      </a:lnTo>
                      <a:lnTo>
                        <a:pt x="182" y="149"/>
                      </a:lnTo>
                      <a:lnTo>
                        <a:pt x="178" y="156"/>
                      </a:lnTo>
                      <a:lnTo>
                        <a:pt x="174" y="162"/>
                      </a:lnTo>
                      <a:lnTo>
                        <a:pt x="168" y="168"/>
                      </a:lnTo>
                      <a:lnTo>
                        <a:pt x="162" y="174"/>
                      </a:lnTo>
                      <a:lnTo>
                        <a:pt x="155" y="179"/>
                      </a:lnTo>
                      <a:lnTo>
                        <a:pt x="149" y="183"/>
                      </a:lnTo>
                      <a:lnTo>
                        <a:pt x="142" y="187"/>
                      </a:lnTo>
                      <a:lnTo>
                        <a:pt x="134" y="190"/>
                      </a:lnTo>
                      <a:lnTo>
                        <a:pt x="125" y="191"/>
                      </a:lnTo>
                      <a:lnTo>
                        <a:pt x="118" y="193"/>
                      </a:lnTo>
                      <a:lnTo>
                        <a:pt x="109" y="193"/>
                      </a:lnTo>
                      <a:close/>
                      <a:moveTo>
                        <a:pt x="109" y="0"/>
                      </a:moveTo>
                      <a:lnTo>
                        <a:pt x="98" y="0"/>
                      </a:lnTo>
                      <a:lnTo>
                        <a:pt x="87" y="2"/>
                      </a:lnTo>
                      <a:lnTo>
                        <a:pt x="77" y="4"/>
                      </a:lnTo>
                      <a:lnTo>
                        <a:pt x="66" y="8"/>
                      </a:lnTo>
                      <a:lnTo>
                        <a:pt x="57" y="13"/>
                      </a:lnTo>
                      <a:lnTo>
                        <a:pt x="48" y="18"/>
                      </a:lnTo>
                      <a:lnTo>
                        <a:pt x="40" y="25"/>
                      </a:lnTo>
                      <a:lnTo>
                        <a:pt x="32" y="32"/>
                      </a:lnTo>
                      <a:lnTo>
                        <a:pt x="25" y="40"/>
                      </a:lnTo>
                      <a:lnTo>
                        <a:pt x="19" y="48"/>
                      </a:lnTo>
                      <a:lnTo>
                        <a:pt x="13" y="57"/>
                      </a:lnTo>
                      <a:lnTo>
                        <a:pt x="8" y="66"/>
                      </a:lnTo>
                      <a:lnTo>
                        <a:pt x="5" y="77"/>
                      </a:lnTo>
                      <a:lnTo>
                        <a:pt x="2" y="87"/>
                      </a:lnTo>
                      <a:lnTo>
                        <a:pt x="1" y="98"/>
                      </a:lnTo>
                      <a:lnTo>
                        <a:pt x="0" y="109"/>
                      </a:lnTo>
                      <a:lnTo>
                        <a:pt x="1" y="120"/>
                      </a:lnTo>
                      <a:lnTo>
                        <a:pt x="2" y="131"/>
                      </a:lnTo>
                      <a:lnTo>
                        <a:pt x="5" y="142"/>
                      </a:lnTo>
                      <a:lnTo>
                        <a:pt x="8" y="151"/>
                      </a:lnTo>
                      <a:lnTo>
                        <a:pt x="13" y="161"/>
                      </a:lnTo>
                      <a:lnTo>
                        <a:pt x="19" y="171"/>
                      </a:lnTo>
                      <a:lnTo>
                        <a:pt x="25" y="178"/>
                      </a:lnTo>
                      <a:lnTo>
                        <a:pt x="32" y="187"/>
                      </a:lnTo>
                      <a:lnTo>
                        <a:pt x="40" y="193"/>
                      </a:lnTo>
                      <a:lnTo>
                        <a:pt x="48" y="200"/>
                      </a:lnTo>
                      <a:lnTo>
                        <a:pt x="57" y="205"/>
                      </a:lnTo>
                      <a:lnTo>
                        <a:pt x="66" y="210"/>
                      </a:lnTo>
                      <a:lnTo>
                        <a:pt x="77" y="214"/>
                      </a:lnTo>
                      <a:lnTo>
                        <a:pt x="87" y="217"/>
                      </a:lnTo>
                      <a:lnTo>
                        <a:pt x="98" y="218"/>
                      </a:lnTo>
                      <a:lnTo>
                        <a:pt x="109" y="219"/>
                      </a:lnTo>
                      <a:lnTo>
                        <a:pt x="120" y="218"/>
                      </a:lnTo>
                      <a:lnTo>
                        <a:pt x="131" y="217"/>
                      </a:lnTo>
                      <a:lnTo>
                        <a:pt x="142" y="214"/>
                      </a:lnTo>
                      <a:lnTo>
                        <a:pt x="151" y="210"/>
                      </a:lnTo>
                      <a:lnTo>
                        <a:pt x="161" y="205"/>
                      </a:lnTo>
                      <a:lnTo>
                        <a:pt x="169" y="200"/>
                      </a:lnTo>
                      <a:lnTo>
                        <a:pt x="178" y="193"/>
                      </a:lnTo>
                      <a:lnTo>
                        <a:pt x="187" y="187"/>
                      </a:lnTo>
                      <a:lnTo>
                        <a:pt x="193" y="178"/>
                      </a:lnTo>
                      <a:lnTo>
                        <a:pt x="200" y="171"/>
                      </a:lnTo>
                      <a:lnTo>
                        <a:pt x="205" y="161"/>
                      </a:lnTo>
                      <a:lnTo>
                        <a:pt x="209" y="151"/>
                      </a:lnTo>
                      <a:lnTo>
                        <a:pt x="213" y="142"/>
                      </a:lnTo>
                      <a:lnTo>
                        <a:pt x="216" y="131"/>
                      </a:lnTo>
                      <a:lnTo>
                        <a:pt x="218" y="120"/>
                      </a:lnTo>
                      <a:lnTo>
                        <a:pt x="218" y="109"/>
                      </a:lnTo>
                      <a:lnTo>
                        <a:pt x="218" y="98"/>
                      </a:lnTo>
                      <a:lnTo>
                        <a:pt x="216" y="87"/>
                      </a:lnTo>
                      <a:lnTo>
                        <a:pt x="213" y="77"/>
                      </a:lnTo>
                      <a:lnTo>
                        <a:pt x="209" y="66"/>
                      </a:lnTo>
                      <a:lnTo>
                        <a:pt x="205" y="57"/>
                      </a:lnTo>
                      <a:lnTo>
                        <a:pt x="200" y="48"/>
                      </a:lnTo>
                      <a:lnTo>
                        <a:pt x="193" y="40"/>
                      </a:lnTo>
                      <a:lnTo>
                        <a:pt x="187" y="32"/>
                      </a:lnTo>
                      <a:lnTo>
                        <a:pt x="178" y="25"/>
                      </a:lnTo>
                      <a:lnTo>
                        <a:pt x="169" y="18"/>
                      </a:lnTo>
                      <a:lnTo>
                        <a:pt x="161" y="13"/>
                      </a:lnTo>
                      <a:lnTo>
                        <a:pt x="151" y="8"/>
                      </a:lnTo>
                      <a:lnTo>
                        <a:pt x="142" y="4"/>
                      </a:lnTo>
                      <a:lnTo>
                        <a:pt x="131" y="2"/>
                      </a:lnTo>
                      <a:lnTo>
                        <a:pt x="120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iśļîḑe">
                  <a:extLst>
                    <a:ext uri="{FF2B5EF4-FFF2-40B4-BE49-F238E27FC236}">
                      <a16:creationId xmlns:a16="http://schemas.microsoft.com/office/drawing/2014/main" xmlns="" id="{98824B92-0AC2-4742-B3D4-095BB2606539}"/>
                    </a:ext>
                  </a:extLst>
                </p:cNvPr>
                <p:cNvSpPr/>
                <p:nvPr/>
              </p:nvSpPr>
              <p:spPr bwMode="auto">
                <a:xfrm>
                  <a:off x="1763713" y="3278188"/>
                  <a:ext cx="49213" cy="47625"/>
                </a:xfrm>
                <a:custGeom>
                  <a:avLst/>
                  <a:gdLst>
                    <a:gd name="T0" fmla="*/ 54 w 122"/>
                    <a:gd name="T1" fmla="*/ 96 h 121"/>
                    <a:gd name="T2" fmla="*/ 41 w 122"/>
                    <a:gd name="T3" fmla="*/ 90 h 121"/>
                    <a:gd name="T4" fmla="*/ 31 w 122"/>
                    <a:gd name="T5" fmla="*/ 81 h 121"/>
                    <a:gd name="T6" fmla="*/ 26 w 122"/>
                    <a:gd name="T7" fmla="*/ 68 h 121"/>
                    <a:gd name="T8" fmla="*/ 26 w 122"/>
                    <a:gd name="T9" fmla="*/ 54 h 121"/>
                    <a:gd name="T10" fmla="*/ 31 w 122"/>
                    <a:gd name="T11" fmla="*/ 41 h 121"/>
                    <a:gd name="T12" fmla="*/ 41 w 122"/>
                    <a:gd name="T13" fmla="*/ 31 h 121"/>
                    <a:gd name="T14" fmla="*/ 54 w 122"/>
                    <a:gd name="T15" fmla="*/ 26 h 121"/>
                    <a:gd name="T16" fmla="*/ 68 w 122"/>
                    <a:gd name="T17" fmla="*/ 26 h 121"/>
                    <a:gd name="T18" fmla="*/ 81 w 122"/>
                    <a:gd name="T19" fmla="*/ 31 h 121"/>
                    <a:gd name="T20" fmla="*/ 90 w 122"/>
                    <a:gd name="T21" fmla="*/ 41 h 121"/>
                    <a:gd name="T22" fmla="*/ 96 w 122"/>
                    <a:gd name="T23" fmla="*/ 54 h 121"/>
                    <a:gd name="T24" fmla="*/ 96 w 122"/>
                    <a:gd name="T25" fmla="*/ 68 h 121"/>
                    <a:gd name="T26" fmla="*/ 90 w 122"/>
                    <a:gd name="T27" fmla="*/ 81 h 121"/>
                    <a:gd name="T28" fmla="*/ 81 w 122"/>
                    <a:gd name="T29" fmla="*/ 90 h 121"/>
                    <a:gd name="T30" fmla="*/ 68 w 122"/>
                    <a:gd name="T31" fmla="*/ 96 h 121"/>
                    <a:gd name="T32" fmla="*/ 61 w 122"/>
                    <a:gd name="T33" fmla="*/ 0 h 121"/>
                    <a:gd name="T34" fmla="*/ 49 w 122"/>
                    <a:gd name="T35" fmla="*/ 1 h 121"/>
                    <a:gd name="T36" fmla="*/ 38 w 122"/>
                    <a:gd name="T37" fmla="*/ 4 h 121"/>
                    <a:gd name="T38" fmla="*/ 27 w 122"/>
                    <a:gd name="T39" fmla="*/ 11 h 121"/>
                    <a:gd name="T40" fmla="*/ 19 w 122"/>
                    <a:gd name="T41" fmla="*/ 18 h 121"/>
                    <a:gd name="T42" fmla="*/ 11 w 122"/>
                    <a:gd name="T43" fmla="*/ 27 h 121"/>
                    <a:gd name="T44" fmla="*/ 5 w 122"/>
                    <a:gd name="T45" fmla="*/ 38 h 121"/>
                    <a:gd name="T46" fmla="*/ 1 w 122"/>
                    <a:gd name="T47" fmla="*/ 48 h 121"/>
                    <a:gd name="T48" fmla="*/ 0 w 122"/>
                    <a:gd name="T49" fmla="*/ 61 h 121"/>
                    <a:gd name="T50" fmla="*/ 1 w 122"/>
                    <a:gd name="T51" fmla="*/ 73 h 121"/>
                    <a:gd name="T52" fmla="*/ 5 w 122"/>
                    <a:gd name="T53" fmla="*/ 85 h 121"/>
                    <a:gd name="T54" fmla="*/ 11 w 122"/>
                    <a:gd name="T55" fmla="*/ 96 h 121"/>
                    <a:gd name="T56" fmla="*/ 19 w 122"/>
                    <a:gd name="T57" fmla="*/ 104 h 121"/>
                    <a:gd name="T58" fmla="*/ 27 w 122"/>
                    <a:gd name="T59" fmla="*/ 112 h 121"/>
                    <a:gd name="T60" fmla="*/ 38 w 122"/>
                    <a:gd name="T61" fmla="*/ 117 h 121"/>
                    <a:gd name="T62" fmla="*/ 49 w 122"/>
                    <a:gd name="T63" fmla="*/ 120 h 121"/>
                    <a:gd name="T64" fmla="*/ 61 w 122"/>
                    <a:gd name="T65" fmla="*/ 121 h 121"/>
                    <a:gd name="T66" fmla="*/ 73 w 122"/>
                    <a:gd name="T67" fmla="*/ 120 h 121"/>
                    <a:gd name="T68" fmla="*/ 85 w 122"/>
                    <a:gd name="T69" fmla="*/ 117 h 121"/>
                    <a:gd name="T70" fmla="*/ 95 w 122"/>
                    <a:gd name="T71" fmla="*/ 112 h 121"/>
                    <a:gd name="T72" fmla="*/ 104 w 122"/>
                    <a:gd name="T73" fmla="*/ 104 h 121"/>
                    <a:gd name="T74" fmla="*/ 112 w 122"/>
                    <a:gd name="T75" fmla="*/ 96 h 121"/>
                    <a:gd name="T76" fmla="*/ 117 w 122"/>
                    <a:gd name="T77" fmla="*/ 85 h 121"/>
                    <a:gd name="T78" fmla="*/ 121 w 122"/>
                    <a:gd name="T79" fmla="*/ 73 h 121"/>
                    <a:gd name="T80" fmla="*/ 122 w 122"/>
                    <a:gd name="T81" fmla="*/ 61 h 121"/>
                    <a:gd name="T82" fmla="*/ 121 w 122"/>
                    <a:gd name="T83" fmla="*/ 48 h 121"/>
                    <a:gd name="T84" fmla="*/ 117 w 122"/>
                    <a:gd name="T85" fmla="*/ 38 h 121"/>
                    <a:gd name="T86" fmla="*/ 112 w 122"/>
                    <a:gd name="T87" fmla="*/ 27 h 121"/>
                    <a:gd name="T88" fmla="*/ 104 w 122"/>
                    <a:gd name="T89" fmla="*/ 18 h 121"/>
                    <a:gd name="T90" fmla="*/ 95 w 122"/>
                    <a:gd name="T91" fmla="*/ 11 h 121"/>
                    <a:gd name="T92" fmla="*/ 85 w 122"/>
                    <a:gd name="T93" fmla="*/ 4 h 121"/>
                    <a:gd name="T94" fmla="*/ 73 w 122"/>
                    <a:gd name="T95" fmla="*/ 1 h 121"/>
                    <a:gd name="T96" fmla="*/ 61 w 122"/>
                    <a:gd name="T97" fmla="*/ 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22" h="121">
                      <a:moveTo>
                        <a:pt x="61" y="97"/>
                      </a:moveTo>
                      <a:lnTo>
                        <a:pt x="54" y="96"/>
                      </a:lnTo>
                      <a:lnTo>
                        <a:pt x="47" y="93"/>
                      </a:lnTo>
                      <a:lnTo>
                        <a:pt x="41" y="90"/>
                      </a:lnTo>
                      <a:lnTo>
                        <a:pt x="36" y="86"/>
                      </a:lnTo>
                      <a:lnTo>
                        <a:pt x="31" y="81"/>
                      </a:lnTo>
                      <a:lnTo>
                        <a:pt x="28" y="75"/>
                      </a:lnTo>
                      <a:lnTo>
                        <a:pt x="26" y="68"/>
                      </a:lnTo>
                      <a:lnTo>
                        <a:pt x="26" y="61"/>
                      </a:lnTo>
                      <a:lnTo>
                        <a:pt x="26" y="54"/>
                      </a:lnTo>
                      <a:lnTo>
                        <a:pt x="28" y="47"/>
                      </a:lnTo>
                      <a:lnTo>
                        <a:pt x="31" y="41"/>
                      </a:lnTo>
                      <a:lnTo>
                        <a:pt x="36" y="35"/>
                      </a:lnTo>
                      <a:lnTo>
                        <a:pt x="41" y="31"/>
                      </a:lnTo>
                      <a:lnTo>
                        <a:pt x="47" y="28"/>
                      </a:lnTo>
                      <a:lnTo>
                        <a:pt x="54" y="26"/>
                      </a:lnTo>
                      <a:lnTo>
                        <a:pt x="61" y="25"/>
                      </a:lnTo>
                      <a:lnTo>
                        <a:pt x="68" y="26"/>
                      </a:lnTo>
                      <a:lnTo>
                        <a:pt x="75" y="28"/>
                      </a:lnTo>
                      <a:lnTo>
                        <a:pt x="81" y="31"/>
                      </a:lnTo>
                      <a:lnTo>
                        <a:pt x="86" y="35"/>
                      </a:lnTo>
                      <a:lnTo>
                        <a:pt x="90" y="41"/>
                      </a:lnTo>
                      <a:lnTo>
                        <a:pt x="94" y="47"/>
                      </a:lnTo>
                      <a:lnTo>
                        <a:pt x="96" y="54"/>
                      </a:lnTo>
                      <a:lnTo>
                        <a:pt x="97" y="61"/>
                      </a:lnTo>
                      <a:lnTo>
                        <a:pt x="96" y="68"/>
                      </a:lnTo>
                      <a:lnTo>
                        <a:pt x="94" y="75"/>
                      </a:lnTo>
                      <a:lnTo>
                        <a:pt x="90" y="81"/>
                      </a:lnTo>
                      <a:lnTo>
                        <a:pt x="86" y="86"/>
                      </a:lnTo>
                      <a:lnTo>
                        <a:pt x="81" y="90"/>
                      </a:lnTo>
                      <a:lnTo>
                        <a:pt x="75" y="93"/>
                      </a:lnTo>
                      <a:lnTo>
                        <a:pt x="68" y="96"/>
                      </a:lnTo>
                      <a:lnTo>
                        <a:pt x="61" y="97"/>
                      </a:lnTo>
                      <a:close/>
                      <a:moveTo>
                        <a:pt x="61" y="0"/>
                      </a:moveTo>
                      <a:lnTo>
                        <a:pt x="55" y="0"/>
                      </a:lnTo>
                      <a:lnTo>
                        <a:pt x="49" y="1"/>
                      </a:lnTo>
                      <a:lnTo>
                        <a:pt x="43" y="2"/>
                      </a:lnTo>
                      <a:lnTo>
                        <a:pt x="38" y="4"/>
                      </a:lnTo>
                      <a:lnTo>
                        <a:pt x="32" y="8"/>
                      </a:lnTo>
                      <a:lnTo>
                        <a:pt x="27" y="11"/>
                      </a:lnTo>
                      <a:lnTo>
                        <a:pt x="23" y="14"/>
                      </a:lnTo>
                      <a:lnTo>
                        <a:pt x="19" y="18"/>
                      </a:lnTo>
                      <a:lnTo>
                        <a:pt x="14" y="23"/>
                      </a:lnTo>
                      <a:lnTo>
                        <a:pt x="11" y="27"/>
                      </a:lnTo>
                      <a:lnTo>
                        <a:pt x="8" y="32"/>
                      </a:lnTo>
                      <a:lnTo>
                        <a:pt x="5" y="38"/>
                      </a:lnTo>
                      <a:lnTo>
                        <a:pt x="3" y="43"/>
                      </a:lnTo>
                      <a:lnTo>
                        <a:pt x="1" y="48"/>
                      </a:lnTo>
                      <a:lnTo>
                        <a:pt x="0" y="55"/>
                      </a:lnTo>
                      <a:lnTo>
                        <a:pt x="0" y="61"/>
                      </a:lnTo>
                      <a:lnTo>
                        <a:pt x="0" y="67"/>
                      </a:lnTo>
                      <a:lnTo>
                        <a:pt x="1" y="73"/>
                      </a:lnTo>
                      <a:lnTo>
                        <a:pt x="3" y="79"/>
                      </a:lnTo>
                      <a:lnTo>
                        <a:pt x="5" y="85"/>
                      </a:lnTo>
                      <a:lnTo>
                        <a:pt x="8" y="90"/>
                      </a:lnTo>
                      <a:lnTo>
                        <a:pt x="11" y="96"/>
                      </a:lnTo>
                      <a:lnTo>
                        <a:pt x="14" y="100"/>
                      </a:lnTo>
                      <a:lnTo>
                        <a:pt x="19" y="104"/>
                      </a:lnTo>
                      <a:lnTo>
                        <a:pt x="23" y="108"/>
                      </a:lnTo>
                      <a:lnTo>
                        <a:pt x="27" y="112"/>
                      </a:lnTo>
                      <a:lnTo>
                        <a:pt x="32" y="115"/>
                      </a:lnTo>
                      <a:lnTo>
                        <a:pt x="38" y="117"/>
                      </a:lnTo>
                      <a:lnTo>
                        <a:pt x="43" y="119"/>
                      </a:lnTo>
                      <a:lnTo>
                        <a:pt x="49" y="120"/>
                      </a:lnTo>
                      <a:lnTo>
                        <a:pt x="55" y="121"/>
                      </a:lnTo>
                      <a:lnTo>
                        <a:pt x="61" y="121"/>
                      </a:lnTo>
                      <a:lnTo>
                        <a:pt x="68" y="121"/>
                      </a:lnTo>
                      <a:lnTo>
                        <a:pt x="73" y="120"/>
                      </a:lnTo>
                      <a:lnTo>
                        <a:pt x="80" y="119"/>
                      </a:lnTo>
                      <a:lnTo>
                        <a:pt x="85" y="117"/>
                      </a:lnTo>
                      <a:lnTo>
                        <a:pt x="90" y="115"/>
                      </a:lnTo>
                      <a:lnTo>
                        <a:pt x="95" y="112"/>
                      </a:lnTo>
                      <a:lnTo>
                        <a:pt x="100" y="108"/>
                      </a:lnTo>
                      <a:lnTo>
                        <a:pt x="104" y="104"/>
                      </a:lnTo>
                      <a:lnTo>
                        <a:pt x="108" y="100"/>
                      </a:lnTo>
                      <a:lnTo>
                        <a:pt x="112" y="96"/>
                      </a:lnTo>
                      <a:lnTo>
                        <a:pt x="115" y="90"/>
                      </a:lnTo>
                      <a:lnTo>
                        <a:pt x="117" y="85"/>
                      </a:lnTo>
                      <a:lnTo>
                        <a:pt x="119" y="79"/>
                      </a:lnTo>
                      <a:lnTo>
                        <a:pt x="121" y="73"/>
                      </a:lnTo>
                      <a:lnTo>
                        <a:pt x="122" y="67"/>
                      </a:lnTo>
                      <a:lnTo>
                        <a:pt x="122" y="61"/>
                      </a:lnTo>
                      <a:lnTo>
                        <a:pt x="122" y="55"/>
                      </a:lnTo>
                      <a:lnTo>
                        <a:pt x="121" y="48"/>
                      </a:lnTo>
                      <a:lnTo>
                        <a:pt x="119" y="43"/>
                      </a:lnTo>
                      <a:lnTo>
                        <a:pt x="117" y="38"/>
                      </a:lnTo>
                      <a:lnTo>
                        <a:pt x="115" y="32"/>
                      </a:lnTo>
                      <a:lnTo>
                        <a:pt x="112" y="27"/>
                      </a:lnTo>
                      <a:lnTo>
                        <a:pt x="108" y="23"/>
                      </a:lnTo>
                      <a:lnTo>
                        <a:pt x="104" y="18"/>
                      </a:lnTo>
                      <a:lnTo>
                        <a:pt x="100" y="14"/>
                      </a:lnTo>
                      <a:lnTo>
                        <a:pt x="95" y="11"/>
                      </a:lnTo>
                      <a:lnTo>
                        <a:pt x="90" y="8"/>
                      </a:lnTo>
                      <a:lnTo>
                        <a:pt x="85" y="4"/>
                      </a:lnTo>
                      <a:lnTo>
                        <a:pt x="80" y="2"/>
                      </a:lnTo>
                      <a:lnTo>
                        <a:pt x="73" y="1"/>
                      </a:lnTo>
                      <a:lnTo>
                        <a:pt x="68" y="0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îşļíḑè">
                  <a:extLst>
                    <a:ext uri="{FF2B5EF4-FFF2-40B4-BE49-F238E27FC236}">
                      <a16:creationId xmlns:a16="http://schemas.microsoft.com/office/drawing/2014/main" xmlns="" id="{3C6B8E59-F70C-410B-8CC0-FAE860097B83}"/>
                    </a:ext>
                  </a:extLst>
                </p:cNvPr>
                <p:cNvSpPr/>
                <p:nvPr/>
              </p:nvSpPr>
              <p:spPr bwMode="auto">
                <a:xfrm>
                  <a:off x="1547813" y="3330576"/>
                  <a:ext cx="212725" cy="212725"/>
                </a:xfrm>
                <a:custGeom>
                  <a:avLst/>
                  <a:gdLst>
                    <a:gd name="T0" fmla="*/ 407 w 535"/>
                    <a:gd name="T1" fmla="*/ 408 h 536"/>
                    <a:gd name="T2" fmla="*/ 367 w 535"/>
                    <a:gd name="T3" fmla="*/ 436 h 536"/>
                    <a:gd name="T4" fmla="*/ 330 w 535"/>
                    <a:gd name="T5" fmla="*/ 452 h 536"/>
                    <a:gd name="T6" fmla="*/ 321 w 535"/>
                    <a:gd name="T7" fmla="*/ 465 h 536"/>
                    <a:gd name="T8" fmla="*/ 217 w 535"/>
                    <a:gd name="T9" fmla="*/ 461 h 536"/>
                    <a:gd name="T10" fmla="*/ 199 w 535"/>
                    <a:gd name="T11" fmla="*/ 449 h 536"/>
                    <a:gd name="T12" fmla="*/ 163 w 535"/>
                    <a:gd name="T13" fmla="*/ 432 h 536"/>
                    <a:gd name="T14" fmla="*/ 134 w 535"/>
                    <a:gd name="T15" fmla="*/ 409 h 536"/>
                    <a:gd name="T16" fmla="*/ 82 w 535"/>
                    <a:gd name="T17" fmla="*/ 433 h 536"/>
                    <a:gd name="T18" fmla="*/ 75 w 535"/>
                    <a:gd name="T19" fmla="*/ 316 h 536"/>
                    <a:gd name="T20" fmla="*/ 72 w 535"/>
                    <a:gd name="T21" fmla="*/ 287 h 536"/>
                    <a:gd name="T22" fmla="*/ 72 w 535"/>
                    <a:gd name="T23" fmla="*/ 246 h 536"/>
                    <a:gd name="T24" fmla="*/ 75 w 535"/>
                    <a:gd name="T25" fmla="*/ 217 h 536"/>
                    <a:gd name="T26" fmla="*/ 82 w 535"/>
                    <a:gd name="T27" fmla="*/ 99 h 536"/>
                    <a:gd name="T28" fmla="*/ 134 w 535"/>
                    <a:gd name="T29" fmla="*/ 124 h 536"/>
                    <a:gd name="T30" fmla="*/ 163 w 535"/>
                    <a:gd name="T31" fmla="*/ 101 h 536"/>
                    <a:gd name="T32" fmla="*/ 199 w 535"/>
                    <a:gd name="T33" fmla="*/ 84 h 536"/>
                    <a:gd name="T34" fmla="*/ 217 w 535"/>
                    <a:gd name="T35" fmla="*/ 72 h 536"/>
                    <a:gd name="T36" fmla="*/ 321 w 535"/>
                    <a:gd name="T37" fmla="*/ 68 h 536"/>
                    <a:gd name="T38" fmla="*/ 330 w 535"/>
                    <a:gd name="T39" fmla="*/ 81 h 536"/>
                    <a:gd name="T40" fmla="*/ 367 w 535"/>
                    <a:gd name="T41" fmla="*/ 97 h 536"/>
                    <a:gd name="T42" fmla="*/ 407 w 535"/>
                    <a:gd name="T43" fmla="*/ 124 h 536"/>
                    <a:gd name="T44" fmla="*/ 505 w 535"/>
                    <a:gd name="T45" fmla="*/ 188 h 536"/>
                    <a:gd name="T46" fmla="*/ 458 w 535"/>
                    <a:gd name="T47" fmla="*/ 221 h 536"/>
                    <a:gd name="T48" fmla="*/ 463 w 535"/>
                    <a:gd name="T49" fmla="*/ 256 h 536"/>
                    <a:gd name="T50" fmla="*/ 461 w 535"/>
                    <a:gd name="T51" fmla="*/ 297 h 536"/>
                    <a:gd name="T52" fmla="*/ 462 w 535"/>
                    <a:gd name="T53" fmla="*/ 319 h 536"/>
                    <a:gd name="T54" fmla="*/ 528 w 535"/>
                    <a:gd name="T55" fmla="*/ 329 h 536"/>
                    <a:gd name="T56" fmla="*/ 489 w 535"/>
                    <a:gd name="T57" fmla="*/ 276 h 536"/>
                    <a:gd name="T58" fmla="*/ 486 w 535"/>
                    <a:gd name="T59" fmla="*/ 238 h 536"/>
                    <a:gd name="T60" fmla="*/ 534 w 535"/>
                    <a:gd name="T61" fmla="*/ 197 h 536"/>
                    <a:gd name="T62" fmla="*/ 467 w 535"/>
                    <a:gd name="T63" fmla="*/ 74 h 536"/>
                    <a:gd name="T64" fmla="*/ 455 w 535"/>
                    <a:gd name="T65" fmla="*/ 70 h 536"/>
                    <a:gd name="T66" fmla="*/ 380 w 535"/>
                    <a:gd name="T67" fmla="*/ 74 h 536"/>
                    <a:gd name="T68" fmla="*/ 346 w 535"/>
                    <a:gd name="T69" fmla="*/ 8 h 536"/>
                    <a:gd name="T70" fmla="*/ 205 w 535"/>
                    <a:gd name="T71" fmla="*/ 0 h 536"/>
                    <a:gd name="T72" fmla="*/ 192 w 535"/>
                    <a:gd name="T73" fmla="*/ 13 h 536"/>
                    <a:gd name="T74" fmla="*/ 143 w 535"/>
                    <a:gd name="T75" fmla="*/ 84 h 536"/>
                    <a:gd name="T76" fmla="*/ 74 w 535"/>
                    <a:gd name="T77" fmla="*/ 70 h 536"/>
                    <a:gd name="T78" fmla="*/ 0 w 535"/>
                    <a:gd name="T79" fmla="*/ 191 h 536"/>
                    <a:gd name="T80" fmla="*/ 49 w 535"/>
                    <a:gd name="T81" fmla="*/ 229 h 536"/>
                    <a:gd name="T82" fmla="*/ 46 w 535"/>
                    <a:gd name="T83" fmla="*/ 266 h 536"/>
                    <a:gd name="T84" fmla="*/ 48 w 535"/>
                    <a:gd name="T85" fmla="*/ 303 h 536"/>
                    <a:gd name="T86" fmla="*/ 0 w 535"/>
                    <a:gd name="T87" fmla="*/ 340 h 536"/>
                    <a:gd name="T88" fmla="*/ 73 w 535"/>
                    <a:gd name="T89" fmla="*/ 463 h 536"/>
                    <a:gd name="T90" fmla="*/ 143 w 535"/>
                    <a:gd name="T91" fmla="*/ 449 h 536"/>
                    <a:gd name="T92" fmla="*/ 192 w 535"/>
                    <a:gd name="T93" fmla="*/ 523 h 536"/>
                    <a:gd name="T94" fmla="*/ 205 w 535"/>
                    <a:gd name="T95" fmla="*/ 536 h 536"/>
                    <a:gd name="T96" fmla="*/ 346 w 535"/>
                    <a:gd name="T97" fmla="*/ 528 h 536"/>
                    <a:gd name="T98" fmla="*/ 364 w 535"/>
                    <a:gd name="T99" fmla="*/ 467 h 536"/>
                    <a:gd name="T100" fmla="*/ 409 w 535"/>
                    <a:gd name="T101" fmla="*/ 437 h 536"/>
                    <a:gd name="T102" fmla="*/ 458 w 535"/>
                    <a:gd name="T103" fmla="*/ 463 h 536"/>
                    <a:gd name="T104" fmla="*/ 467 w 535"/>
                    <a:gd name="T105" fmla="*/ 459 h 536"/>
                    <a:gd name="T106" fmla="*/ 535 w 535"/>
                    <a:gd name="T107" fmla="*/ 335 h 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35" h="536">
                      <a:moveTo>
                        <a:pt x="453" y="433"/>
                      </a:moveTo>
                      <a:lnTo>
                        <a:pt x="414" y="410"/>
                      </a:lnTo>
                      <a:lnTo>
                        <a:pt x="410" y="409"/>
                      </a:lnTo>
                      <a:lnTo>
                        <a:pt x="407" y="408"/>
                      </a:lnTo>
                      <a:lnTo>
                        <a:pt x="403" y="409"/>
                      </a:lnTo>
                      <a:lnTo>
                        <a:pt x="399" y="411"/>
                      </a:lnTo>
                      <a:lnTo>
                        <a:pt x="383" y="424"/>
                      </a:lnTo>
                      <a:lnTo>
                        <a:pt x="367" y="436"/>
                      </a:lnTo>
                      <a:lnTo>
                        <a:pt x="359" y="441"/>
                      </a:lnTo>
                      <a:lnTo>
                        <a:pt x="350" y="446"/>
                      </a:lnTo>
                      <a:lnTo>
                        <a:pt x="340" y="449"/>
                      </a:lnTo>
                      <a:lnTo>
                        <a:pt x="330" y="452"/>
                      </a:lnTo>
                      <a:lnTo>
                        <a:pt x="326" y="454"/>
                      </a:lnTo>
                      <a:lnTo>
                        <a:pt x="323" y="457"/>
                      </a:lnTo>
                      <a:lnTo>
                        <a:pt x="321" y="461"/>
                      </a:lnTo>
                      <a:lnTo>
                        <a:pt x="321" y="465"/>
                      </a:lnTo>
                      <a:lnTo>
                        <a:pt x="321" y="511"/>
                      </a:lnTo>
                      <a:lnTo>
                        <a:pt x="218" y="511"/>
                      </a:lnTo>
                      <a:lnTo>
                        <a:pt x="218" y="465"/>
                      </a:lnTo>
                      <a:lnTo>
                        <a:pt x="217" y="461"/>
                      </a:lnTo>
                      <a:lnTo>
                        <a:pt x="216" y="457"/>
                      </a:lnTo>
                      <a:lnTo>
                        <a:pt x="213" y="454"/>
                      </a:lnTo>
                      <a:lnTo>
                        <a:pt x="208" y="452"/>
                      </a:lnTo>
                      <a:lnTo>
                        <a:pt x="199" y="449"/>
                      </a:lnTo>
                      <a:lnTo>
                        <a:pt x="189" y="446"/>
                      </a:lnTo>
                      <a:lnTo>
                        <a:pt x="180" y="441"/>
                      </a:lnTo>
                      <a:lnTo>
                        <a:pt x="172" y="437"/>
                      </a:lnTo>
                      <a:lnTo>
                        <a:pt x="163" y="432"/>
                      </a:lnTo>
                      <a:lnTo>
                        <a:pt x="155" y="425"/>
                      </a:lnTo>
                      <a:lnTo>
                        <a:pt x="146" y="419"/>
                      </a:lnTo>
                      <a:lnTo>
                        <a:pt x="137" y="411"/>
                      </a:lnTo>
                      <a:lnTo>
                        <a:pt x="134" y="409"/>
                      </a:lnTo>
                      <a:lnTo>
                        <a:pt x="130" y="408"/>
                      </a:lnTo>
                      <a:lnTo>
                        <a:pt x="126" y="409"/>
                      </a:lnTo>
                      <a:lnTo>
                        <a:pt x="122" y="410"/>
                      </a:lnTo>
                      <a:lnTo>
                        <a:pt x="82" y="433"/>
                      </a:lnTo>
                      <a:lnTo>
                        <a:pt x="30" y="344"/>
                      </a:lnTo>
                      <a:lnTo>
                        <a:pt x="70" y="321"/>
                      </a:lnTo>
                      <a:lnTo>
                        <a:pt x="73" y="319"/>
                      </a:lnTo>
                      <a:lnTo>
                        <a:pt x="75" y="316"/>
                      </a:lnTo>
                      <a:lnTo>
                        <a:pt x="75" y="311"/>
                      </a:lnTo>
                      <a:lnTo>
                        <a:pt x="75" y="307"/>
                      </a:lnTo>
                      <a:lnTo>
                        <a:pt x="74" y="297"/>
                      </a:lnTo>
                      <a:lnTo>
                        <a:pt x="72" y="287"/>
                      </a:lnTo>
                      <a:lnTo>
                        <a:pt x="72" y="277"/>
                      </a:lnTo>
                      <a:lnTo>
                        <a:pt x="71" y="266"/>
                      </a:lnTo>
                      <a:lnTo>
                        <a:pt x="72" y="257"/>
                      </a:lnTo>
                      <a:lnTo>
                        <a:pt x="72" y="246"/>
                      </a:lnTo>
                      <a:lnTo>
                        <a:pt x="74" y="236"/>
                      </a:lnTo>
                      <a:lnTo>
                        <a:pt x="75" y="226"/>
                      </a:lnTo>
                      <a:lnTo>
                        <a:pt x="76" y="221"/>
                      </a:lnTo>
                      <a:lnTo>
                        <a:pt x="75" y="217"/>
                      </a:lnTo>
                      <a:lnTo>
                        <a:pt x="73" y="214"/>
                      </a:lnTo>
                      <a:lnTo>
                        <a:pt x="70" y="212"/>
                      </a:lnTo>
                      <a:lnTo>
                        <a:pt x="30" y="188"/>
                      </a:lnTo>
                      <a:lnTo>
                        <a:pt x="82" y="99"/>
                      </a:lnTo>
                      <a:lnTo>
                        <a:pt x="122" y="122"/>
                      </a:lnTo>
                      <a:lnTo>
                        <a:pt x="126" y="124"/>
                      </a:lnTo>
                      <a:lnTo>
                        <a:pt x="130" y="124"/>
                      </a:lnTo>
                      <a:lnTo>
                        <a:pt x="134" y="124"/>
                      </a:lnTo>
                      <a:lnTo>
                        <a:pt x="137" y="121"/>
                      </a:lnTo>
                      <a:lnTo>
                        <a:pt x="146" y="114"/>
                      </a:lnTo>
                      <a:lnTo>
                        <a:pt x="155" y="106"/>
                      </a:lnTo>
                      <a:lnTo>
                        <a:pt x="163" y="101"/>
                      </a:lnTo>
                      <a:lnTo>
                        <a:pt x="172" y="96"/>
                      </a:lnTo>
                      <a:lnTo>
                        <a:pt x="180" y="91"/>
                      </a:lnTo>
                      <a:lnTo>
                        <a:pt x="189" y="87"/>
                      </a:lnTo>
                      <a:lnTo>
                        <a:pt x="199" y="84"/>
                      </a:lnTo>
                      <a:lnTo>
                        <a:pt x="208" y="81"/>
                      </a:lnTo>
                      <a:lnTo>
                        <a:pt x="213" y="78"/>
                      </a:lnTo>
                      <a:lnTo>
                        <a:pt x="215" y="76"/>
                      </a:lnTo>
                      <a:lnTo>
                        <a:pt x="217" y="72"/>
                      </a:lnTo>
                      <a:lnTo>
                        <a:pt x="218" y="68"/>
                      </a:lnTo>
                      <a:lnTo>
                        <a:pt x="218" y="26"/>
                      </a:lnTo>
                      <a:lnTo>
                        <a:pt x="321" y="26"/>
                      </a:lnTo>
                      <a:lnTo>
                        <a:pt x="321" y="68"/>
                      </a:lnTo>
                      <a:lnTo>
                        <a:pt x="321" y="72"/>
                      </a:lnTo>
                      <a:lnTo>
                        <a:pt x="323" y="76"/>
                      </a:lnTo>
                      <a:lnTo>
                        <a:pt x="326" y="78"/>
                      </a:lnTo>
                      <a:lnTo>
                        <a:pt x="330" y="81"/>
                      </a:lnTo>
                      <a:lnTo>
                        <a:pt x="340" y="84"/>
                      </a:lnTo>
                      <a:lnTo>
                        <a:pt x="350" y="87"/>
                      </a:lnTo>
                      <a:lnTo>
                        <a:pt x="360" y="91"/>
                      </a:lnTo>
                      <a:lnTo>
                        <a:pt x="367" y="97"/>
                      </a:lnTo>
                      <a:lnTo>
                        <a:pt x="383" y="107"/>
                      </a:lnTo>
                      <a:lnTo>
                        <a:pt x="399" y="121"/>
                      </a:lnTo>
                      <a:lnTo>
                        <a:pt x="403" y="124"/>
                      </a:lnTo>
                      <a:lnTo>
                        <a:pt x="407" y="124"/>
                      </a:lnTo>
                      <a:lnTo>
                        <a:pt x="410" y="124"/>
                      </a:lnTo>
                      <a:lnTo>
                        <a:pt x="414" y="122"/>
                      </a:lnTo>
                      <a:lnTo>
                        <a:pt x="453" y="99"/>
                      </a:lnTo>
                      <a:lnTo>
                        <a:pt x="505" y="188"/>
                      </a:lnTo>
                      <a:lnTo>
                        <a:pt x="465" y="212"/>
                      </a:lnTo>
                      <a:lnTo>
                        <a:pt x="462" y="214"/>
                      </a:lnTo>
                      <a:lnTo>
                        <a:pt x="460" y="217"/>
                      </a:lnTo>
                      <a:lnTo>
                        <a:pt x="458" y="221"/>
                      </a:lnTo>
                      <a:lnTo>
                        <a:pt x="458" y="226"/>
                      </a:lnTo>
                      <a:lnTo>
                        <a:pt x="461" y="235"/>
                      </a:lnTo>
                      <a:lnTo>
                        <a:pt x="462" y="246"/>
                      </a:lnTo>
                      <a:lnTo>
                        <a:pt x="463" y="256"/>
                      </a:lnTo>
                      <a:lnTo>
                        <a:pt x="463" y="266"/>
                      </a:lnTo>
                      <a:lnTo>
                        <a:pt x="463" y="277"/>
                      </a:lnTo>
                      <a:lnTo>
                        <a:pt x="462" y="287"/>
                      </a:lnTo>
                      <a:lnTo>
                        <a:pt x="461" y="297"/>
                      </a:lnTo>
                      <a:lnTo>
                        <a:pt x="458" y="307"/>
                      </a:lnTo>
                      <a:lnTo>
                        <a:pt x="458" y="311"/>
                      </a:lnTo>
                      <a:lnTo>
                        <a:pt x="460" y="316"/>
                      </a:lnTo>
                      <a:lnTo>
                        <a:pt x="462" y="319"/>
                      </a:lnTo>
                      <a:lnTo>
                        <a:pt x="465" y="321"/>
                      </a:lnTo>
                      <a:lnTo>
                        <a:pt x="505" y="344"/>
                      </a:lnTo>
                      <a:lnTo>
                        <a:pt x="453" y="433"/>
                      </a:lnTo>
                      <a:close/>
                      <a:moveTo>
                        <a:pt x="528" y="329"/>
                      </a:moveTo>
                      <a:lnTo>
                        <a:pt x="485" y="303"/>
                      </a:lnTo>
                      <a:lnTo>
                        <a:pt x="486" y="294"/>
                      </a:lnTo>
                      <a:lnTo>
                        <a:pt x="487" y="285"/>
                      </a:lnTo>
                      <a:lnTo>
                        <a:pt x="489" y="276"/>
                      </a:lnTo>
                      <a:lnTo>
                        <a:pt x="489" y="266"/>
                      </a:lnTo>
                      <a:lnTo>
                        <a:pt x="489" y="257"/>
                      </a:lnTo>
                      <a:lnTo>
                        <a:pt x="487" y="248"/>
                      </a:lnTo>
                      <a:lnTo>
                        <a:pt x="486" y="238"/>
                      </a:lnTo>
                      <a:lnTo>
                        <a:pt x="485" y="229"/>
                      </a:lnTo>
                      <a:lnTo>
                        <a:pt x="528" y="205"/>
                      </a:lnTo>
                      <a:lnTo>
                        <a:pt x="531" y="202"/>
                      </a:lnTo>
                      <a:lnTo>
                        <a:pt x="534" y="197"/>
                      </a:lnTo>
                      <a:lnTo>
                        <a:pt x="535" y="192"/>
                      </a:lnTo>
                      <a:lnTo>
                        <a:pt x="533" y="187"/>
                      </a:lnTo>
                      <a:lnTo>
                        <a:pt x="468" y="76"/>
                      </a:lnTo>
                      <a:lnTo>
                        <a:pt x="467" y="74"/>
                      </a:lnTo>
                      <a:lnTo>
                        <a:pt x="465" y="72"/>
                      </a:lnTo>
                      <a:lnTo>
                        <a:pt x="463" y="71"/>
                      </a:lnTo>
                      <a:lnTo>
                        <a:pt x="461" y="70"/>
                      </a:lnTo>
                      <a:lnTo>
                        <a:pt x="455" y="70"/>
                      </a:lnTo>
                      <a:lnTo>
                        <a:pt x="451" y="71"/>
                      </a:lnTo>
                      <a:lnTo>
                        <a:pt x="409" y="96"/>
                      </a:lnTo>
                      <a:lnTo>
                        <a:pt x="395" y="85"/>
                      </a:lnTo>
                      <a:lnTo>
                        <a:pt x="380" y="74"/>
                      </a:lnTo>
                      <a:lnTo>
                        <a:pt x="364" y="66"/>
                      </a:lnTo>
                      <a:lnTo>
                        <a:pt x="347" y="59"/>
                      </a:lnTo>
                      <a:lnTo>
                        <a:pt x="347" y="13"/>
                      </a:lnTo>
                      <a:lnTo>
                        <a:pt x="346" y="8"/>
                      </a:lnTo>
                      <a:lnTo>
                        <a:pt x="342" y="4"/>
                      </a:lnTo>
                      <a:lnTo>
                        <a:pt x="338" y="1"/>
                      </a:lnTo>
                      <a:lnTo>
                        <a:pt x="334" y="0"/>
                      </a:lnTo>
                      <a:lnTo>
                        <a:pt x="205" y="0"/>
                      </a:lnTo>
                      <a:lnTo>
                        <a:pt x="200" y="1"/>
                      </a:lnTo>
                      <a:lnTo>
                        <a:pt x="196" y="4"/>
                      </a:lnTo>
                      <a:lnTo>
                        <a:pt x="193" y="8"/>
                      </a:lnTo>
                      <a:lnTo>
                        <a:pt x="192" y="13"/>
                      </a:lnTo>
                      <a:lnTo>
                        <a:pt x="192" y="59"/>
                      </a:lnTo>
                      <a:lnTo>
                        <a:pt x="175" y="66"/>
                      </a:lnTo>
                      <a:lnTo>
                        <a:pt x="159" y="73"/>
                      </a:lnTo>
                      <a:lnTo>
                        <a:pt x="143" y="84"/>
                      </a:lnTo>
                      <a:lnTo>
                        <a:pt x="127" y="96"/>
                      </a:lnTo>
                      <a:lnTo>
                        <a:pt x="84" y="71"/>
                      </a:lnTo>
                      <a:lnTo>
                        <a:pt x="78" y="70"/>
                      </a:lnTo>
                      <a:lnTo>
                        <a:pt x="74" y="70"/>
                      </a:lnTo>
                      <a:lnTo>
                        <a:pt x="70" y="72"/>
                      </a:lnTo>
                      <a:lnTo>
                        <a:pt x="67" y="76"/>
                      </a:lnTo>
                      <a:lnTo>
                        <a:pt x="2" y="187"/>
                      </a:lnTo>
                      <a:lnTo>
                        <a:pt x="0" y="191"/>
                      </a:lnTo>
                      <a:lnTo>
                        <a:pt x="0" y="197"/>
                      </a:lnTo>
                      <a:lnTo>
                        <a:pt x="2" y="201"/>
                      </a:lnTo>
                      <a:lnTo>
                        <a:pt x="6" y="205"/>
                      </a:lnTo>
                      <a:lnTo>
                        <a:pt x="49" y="229"/>
                      </a:lnTo>
                      <a:lnTo>
                        <a:pt x="47" y="238"/>
                      </a:lnTo>
                      <a:lnTo>
                        <a:pt x="46" y="248"/>
                      </a:lnTo>
                      <a:lnTo>
                        <a:pt x="46" y="257"/>
                      </a:lnTo>
                      <a:lnTo>
                        <a:pt x="46" y="266"/>
                      </a:lnTo>
                      <a:lnTo>
                        <a:pt x="46" y="276"/>
                      </a:lnTo>
                      <a:lnTo>
                        <a:pt x="46" y="285"/>
                      </a:lnTo>
                      <a:lnTo>
                        <a:pt x="47" y="294"/>
                      </a:lnTo>
                      <a:lnTo>
                        <a:pt x="48" y="303"/>
                      </a:lnTo>
                      <a:lnTo>
                        <a:pt x="6" y="329"/>
                      </a:lnTo>
                      <a:lnTo>
                        <a:pt x="2" y="332"/>
                      </a:lnTo>
                      <a:lnTo>
                        <a:pt x="0" y="335"/>
                      </a:lnTo>
                      <a:lnTo>
                        <a:pt x="0" y="340"/>
                      </a:lnTo>
                      <a:lnTo>
                        <a:pt x="1" y="345"/>
                      </a:lnTo>
                      <a:lnTo>
                        <a:pt x="65" y="457"/>
                      </a:lnTo>
                      <a:lnTo>
                        <a:pt x="69" y="461"/>
                      </a:lnTo>
                      <a:lnTo>
                        <a:pt x="73" y="463"/>
                      </a:lnTo>
                      <a:lnTo>
                        <a:pt x="78" y="463"/>
                      </a:lnTo>
                      <a:lnTo>
                        <a:pt x="83" y="461"/>
                      </a:lnTo>
                      <a:lnTo>
                        <a:pt x="127" y="437"/>
                      </a:lnTo>
                      <a:lnTo>
                        <a:pt x="143" y="449"/>
                      </a:lnTo>
                      <a:lnTo>
                        <a:pt x="159" y="459"/>
                      </a:lnTo>
                      <a:lnTo>
                        <a:pt x="175" y="467"/>
                      </a:lnTo>
                      <a:lnTo>
                        <a:pt x="192" y="474"/>
                      </a:lnTo>
                      <a:lnTo>
                        <a:pt x="192" y="523"/>
                      </a:lnTo>
                      <a:lnTo>
                        <a:pt x="193" y="528"/>
                      </a:lnTo>
                      <a:lnTo>
                        <a:pt x="196" y="533"/>
                      </a:lnTo>
                      <a:lnTo>
                        <a:pt x="200" y="535"/>
                      </a:lnTo>
                      <a:lnTo>
                        <a:pt x="205" y="536"/>
                      </a:lnTo>
                      <a:lnTo>
                        <a:pt x="334" y="536"/>
                      </a:lnTo>
                      <a:lnTo>
                        <a:pt x="338" y="535"/>
                      </a:lnTo>
                      <a:lnTo>
                        <a:pt x="342" y="533"/>
                      </a:lnTo>
                      <a:lnTo>
                        <a:pt x="346" y="528"/>
                      </a:lnTo>
                      <a:lnTo>
                        <a:pt x="347" y="523"/>
                      </a:lnTo>
                      <a:lnTo>
                        <a:pt x="347" y="474"/>
                      </a:lnTo>
                      <a:lnTo>
                        <a:pt x="355" y="470"/>
                      </a:lnTo>
                      <a:lnTo>
                        <a:pt x="364" y="467"/>
                      </a:lnTo>
                      <a:lnTo>
                        <a:pt x="373" y="463"/>
                      </a:lnTo>
                      <a:lnTo>
                        <a:pt x="380" y="459"/>
                      </a:lnTo>
                      <a:lnTo>
                        <a:pt x="395" y="449"/>
                      </a:lnTo>
                      <a:lnTo>
                        <a:pt x="409" y="437"/>
                      </a:lnTo>
                      <a:lnTo>
                        <a:pt x="452" y="461"/>
                      </a:lnTo>
                      <a:lnTo>
                        <a:pt x="454" y="463"/>
                      </a:lnTo>
                      <a:lnTo>
                        <a:pt x="456" y="463"/>
                      </a:lnTo>
                      <a:lnTo>
                        <a:pt x="458" y="463"/>
                      </a:lnTo>
                      <a:lnTo>
                        <a:pt x="462" y="462"/>
                      </a:lnTo>
                      <a:lnTo>
                        <a:pt x="464" y="462"/>
                      </a:lnTo>
                      <a:lnTo>
                        <a:pt x="466" y="461"/>
                      </a:lnTo>
                      <a:lnTo>
                        <a:pt x="467" y="459"/>
                      </a:lnTo>
                      <a:lnTo>
                        <a:pt x="469" y="457"/>
                      </a:lnTo>
                      <a:lnTo>
                        <a:pt x="533" y="345"/>
                      </a:lnTo>
                      <a:lnTo>
                        <a:pt x="535" y="340"/>
                      </a:lnTo>
                      <a:lnTo>
                        <a:pt x="535" y="335"/>
                      </a:lnTo>
                      <a:lnTo>
                        <a:pt x="533" y="332"/>
                      </a:lnTo>
                      <a:lnTo>
                        <a:pt x="528" y="3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íṩľiďe">
                  <a:extLst>
                    <a:ext uri="{FF2B5EF4-FFF2-40B4-BE49-F238E27FC236}">
                      <a16:creationId xmlns:a16="http://schemas.microsoft.com/office/drawing/2014/main" xmlns="" id="{10AAD074-8663-4495-93F9-CE376C565964}"/>
                    </a:ext>
                  </a:extLst>
                </p:cNvPr>
                <p:cNvSpPr/>
                <p:nvPr/>
              </p:nvSpPr>
              <p:spPr bwMode="auto">
                <a:xfrm>
                  <a:off x="1727201" y="3240088"/>
                  <a:ext cx="122238" cy="125413"/>
                </a:xfrm>
                <a:custGeom>
                  <a:avLst/>
                  <a:gdLst>
                    <a:gd name="T0" fmla="*/ 235 w 308"/>
                    <a:gd name="T1" fmla="*/ 227 h 315"/>
                    <a:gd name="T2" fmla="*/ 223 w 308"/>
                    <a:gd name="T3" fmla="*/ 229 h 315"/>
                    <a:gd name="T4" fmla="*/ 195 w 308"/>
                    <a:gd name="T5" fmla="*/ 248 h 315"/>
                    <a:gd name="T6" fmla="*/ 178 w 308"/>
                    <a:gd name="T7" fmla="*/ 257 h 315"/>
                    <a:gd name="T8" fmla="*/ 176 w 308"/>
                    <a:gd name="T9" fmla="*/ 289 h 315"/>
                    <a:gd name="T10" fmla="*/ 136 w 308"/>
                    <a:gd name="T11" fmla="*/ 260 h 315"/>
                    <a:gd name="T12" fmla="*/ 129 w 308"/>
                    <a:gd name="T13" fmla="*/ 253 h 315"/>
                    <a:gd name="T14" fmla="*/ 95 w 308"/>
                    <a:gd name="T15" fmla="*/ 237 h 315"/>
                    <a:gd name="T16" fmla="*/ 79 w 308"/>
                    <a:gd name="T17" fmla="*/ 226 h 315"/>
                    <a:gd name="T18" fmla="*/ 50 w 308"/>
                    <a:gd name="T19" fmla="*/ 240 h 315"/>
                    <a:gd name="T20" fmla="*/ 55 w 308"/>
                    <a:gd name="T21" fmla="*/ 192 h 315"/>
                    <a:gd name="T22" fmla="*/ 58 w 308"/>
                    <a:gd name="T23" fmla="*/ 180 h 315"/>
                    <a:gd name="T24" fmla="*/ 56 w 308"/>
                    <a:gd name="T25" fmla="*/ 145 h 315"/>
                    <a:gd name="T26" fmla="*/ 57 w 308"/>
                    <a:gd name="T27" fmla="*/ 126 h 315"/>
                    <a:gd name="T28" fmla="*/ 31 w 308"/>
                    <a:gd name="T29" fmla="*/ 108 h 315"/>
                    <a:gd name="T30" fmla="*/ 76 w 308"/>
                    <a:gd name="T31" fmla="*/ 87 h 315"/>
                    <a:gd name="T32" fmla="*/ 87 w 308"/>
                    <a:gd name="T33" fmla="*/ 84 h 315"/>
                    <a:gd name="T34" fmla="*/ 117 w 308"/>
                    <a:gd name="T35" fmla="*/ 66 h 315"/>
                    <a:gd name="T36" fmla="*/ 135 w 308"/>
                    <a:gd name="T37" fmla="*/ 57 h 315"/>
                    <a:gd name="T38" fmla="*/ 137 w 308"/>
                    <a:gd name="T39" fmla="*/ 25 h 315"/>
                    <a:gd name="T40" fmla="*/ 176 w 308"/>
                    <a:gd name="T41" fmla="*/ 53 h 315"/>
                    <a:gd name="T42" fmla="*/ 185 w 308"/>
                    <a:gd name="T43" fmla="*/ 62 h 315"/>
                    <a:gd name="T44" fmla="*/ 215 w 308"/>
                    <a:gd name="T45" fmla="*/ 77 h 315"/>
                    <a:gd name="T46" fmla="*/ 231 w 308"/>
                    <a:gd name="T47" fmla="*/ 88 h 315"/>
                    <a:gd name="T48" fmla="*/ 259 w 308"/>
                    <a:gd name="T49" fmla="*/ 76 h 315"/>
                    <a:gd name="T50" fmla="*/ 254 w 308"/>
                    <a:gd name="T51" fmla="*/ 123 h 315"/>
                    <a:gd name="T52" fmla="*/ 251 w 308"/>
                    <a:gd name="T53" fmla="*/ 134 h 315"/>
                    <a:gd name="T54" fmla="*/ 253 w 308"/>
                    <a:gd name="T55" fmla="*/ 169 h 315"/>
                    <a:gd name="T56" fmla="*/ 252 w 308"/>
                    <a:gd name="T57" fmla="*/ 188 h 315"/>
                    <a:gd name="T58" fmla="*/ 278 w 308"/>
                    <a:gd name="T59" fmla="*/ 207 h 315"/>
                    <a:gd name="T60" fmla="*/ 278 w 308"/>
                    <a:gd name="T61" fmla="*/ 178 h 315"/>
                    <a:gd name="T62" fmla="*/ 279 w 308"/>
                    <a:gd name="T63" fmla="*/ 148 h 315"/>
                    <a:gd name="T64" fmla="*/ 304 w 308"/>
                    <a:gd name="T65" fmla="*/ 123 h 315"/>
                    <a:gd name="T66" fmla="*/ 308 w 308"/>
                    <a:gd name="T67" fmla="*/ 116 h 315"/>
                    <a:gd name="T68" fmla="*/ 275 w 308"/>
                    <a:gd name="T69" fmla="*/ 51 h 315"/>
                    <a:gd name="T70" fmla="*/ 269 w 308"/>
                    <a:gd name="T71" fmla="*/ 46 h 315"/>
                    <a:gd name="T72" fmla="*/ 256 w 308"/>
                    <a:gd name="T73" fmla="*/ 46 h 315"/>
                    <a:gd name="T74" fmla="*/ 218 w 308"/>
                    <a:gd name="T75" fmla="*/ 49 h 315"/>
                    <a:gd name="T76" fmla="*/ 202 w 308"/>
                    <a:gd name="T77" fmla="*/ 13 h 315"/>
                    <a:gd name="T78" fmla="*/ 193 w 308"/>
                    <a:gd name="T79" fmla="*/ 2 h 315"/>
                    <a:gd name="T80" fmla="*/ 119 w 308"/>
                    <a:gd name="T81" fmla="*/ 2 h 315"/>
                    <a:gd name="T82" fmla="*/ 112 w 308"/>
                    <a:gd name="T83" fmla="*/ 13 h 315"/>
                    <a:gd name="T84" fmla="*/ 93 w 308"/>
                    <a:gd name="T85" fmla="*/ 50 h 315"/>
                    <a:gd name="T86" fmla="*/ 52 w 308"/>
                    <a:gd name="T87" fmla="*/ 46 h 315"/>
                    <a:gd name="T88" fmla="*/ 37 w 308"/>
                    <a:gd name="T89" fmla="*/ 47 h 315"/>
                    <a:gd name="T90" fmla="*/ 1 w 308"/>
                    <a:gd name="T91" fmla="*/ 111 h 315"/>
                    <a:gd name="T92" fmla="*/ 3 w 308"/>
                    <a:gd name="T93" fmla="*/ 121 h 315"/>
                    <a:gd name="T94" fmla="*/ 31 w 308"/>
                    <a:gd name="T95" fmla="*/ 138 h 315"/>
                    <a:gd name="T96" fmla="*/ 30 w 308"/>
                    <a:gd name="T97" fmla="*/ 167 h 315"/>
                    <a:gd name="T98" fmla="*/ 4 w 308"/>
                    <a:gd name="T99" fmla="*/ 193 h 315"/>
                    <a:gd name="T100" fmla="*/ 1 w 308"/>
                    <a:gd name="T101" fmla="*/ 199 h 315"/>
                    <a:gd name="T102" fmla="*/ 34 w 308"/>
                    <a:gd name="T103" fmla="*/ 263 h 315"/>
                    <a:gd name="T104" fmla="*/ 46 w 308"/>
                    <a:gd name="T105" fmla="*/ 270 h 315"/>
                    <a:gd name="T106" fmla="*/ 85 w 308"/>
                    <a:gd name="T107" fmla="*/ 259 h 315"/>
                    <a:gd name="T108" fmla="*/ 112 w 308"/>
                    <a:gd name="T109" fmla="*/ 274 h 315"/>
                    <a:gd name="T110" fmla="*/ 116 w 308"/>
                    <a:gd name="T111" fmla="*/ 311 h 315"/>
                    <a:gd name="T112" fmla="*/ 189 w 308"/>
                    <a:gd name="T113" fmla="*/ 315 h 315"/>
                    <a:gd name="T114" fmla="*/ 201 w 308"/>
                    <a:gd name="T115" fmla="*/ 306 h 315"/>
                    <a:gd name="T116" fmla="*/ 210 w 308"/>
                    <a:gd name="T117" fmla="*/ 270 h 315"/>
                    <a:gd name="T118" fmla="*/ 234 w 308"/>
                    <a:gd name="T119" fmla="*/ 255 h 315"/>
                    <a:gd name="T120" fmla="*/ 267 w 308"/>
                    <a:gd name="T121" fmla="*/ 270 h 315"/>
                    <a:gd name="T122" fmla="*/ 307 w 308"/>
                    <a:gd name="T123" fmla="*/ 208 h 315"/>
                    <a:gd name="T124" fmla="*/ 306 w 308"/>
                    <a:gd name="T125" fmla="*/ 194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08" h="315">
                      <a:moveTo>
                        <a:pt x="260" y="240"/>
                      </a:moveTo>
                      <a:lnTo>
                        <a:pt x="239" y="228"/>
                      </a:lnTo>
                      <a:lnTo>
                        <a:pt x="235" y="227"/>
                      </a:lnTo>
                      <a:lnTo>
                        <a:pt x="231" y="226"/>
                      </a:lnTo>
                      <a:lnTo>
                        <a:pt x="227" y="227"/>
                      </a:lnTo>
                      <a:lnTo>
                        <a:pt x="223" y="229"/>
                      </a:lnTo>
                      <a:lnTo>
                        <a:pt x="215" y="237"/>
                      </a:lnTo>
                      <a:lnTo>
                        <a:pt x="205" y="243"/>
                      </a:lnTo>
                      <a:lnTo>
                        <a:pt x="195" y="248"/>
                      </a:lnTo>
                      <a:lnTo>
                        <a:pt x="185" y="253"/>
                      </a:lnTo>
                      <a:lnTo>
                        <a:pt x="181" y="255"/>
                      </a:lnTo>
                      <a:lnTo>
                        <a:pt x="178" y="257"/>
                      </a:lnTo>
                      <a:lnTo>
                        <a:pt x="177" y="260"/>
                      </a:lnTo>
                      <a:lnTo>
                        <a:pt x="176" y="265"/>
                      </a:lnTo>
                      <a:lnTo>
                        <a:pt x="176" y="289"/>
                      </a:lnTo>
                      <a:lnTo>
                        <a:pt x="137" y="289"/>
                      </a:lnTo>
                      <a:lnTo>
                        <a:pt x="137" y="265"/>
                      </a:lnTo>
                      <a:lnTo>
                        <a:pt x="136" y="260"/>
                      </a:lnTo>
                      <a:lnTo>
                        <a:pt x="135" y="257"/>
                      </a:lnTo>
                      <a:lnTo>
                        <a:pt x="132" y="255"/>
                      </a:lnTo>
                      <a:lnTo>
                        <a:pt x="129" y="253"/>
                      </a:lnTo>
                      <a:lnTo>
                        <a:pt x="117" y="248"/>
                      </a:lnTo>
                      <a:lnTo>
                        <a:pt x="105" y="243"/>
                      </a:lnTo>
                      <a:lnTo>
                        <a:pt x="95" y="237"/>
                      </a:lnTo>
                      <a:lnTo>
                        <a:pt x="87" y="229"/>
                      </a:lnTo>
                      <a:lnTo>
                        <a:pt x="84" y="227"/>
                      </a:lnTo>
                      <a:lnTo>
                        <a:pt x="79" y="226"/>
                      </a:lnTo>
                      <a:lnTo>
                        <a:pt x="76" y="227"/>
                      </a:lnTo>
                      <a:lnTo>
                        <a:pt x="72" y="228"/>
                      </a:lnTo>
                      <a:lnTo>
                        <a:pt x="50" y="240"/>
                      </a:lnTo>
                      <a:lnTo>
                        <a:pt x="30" y="207"/>
                      </a:lnTo>
                      <a:lnTo>
                        <a:pt x="51" y="194"/>
                      </a:lnTo>
                      <a:lnTo>
                        <a:pt x="55" y="192"/>
                      </a:lnTo>
                      <a:lnTo>
                        <a:pt x="57" y="188"/>
                      </a:lnTo>
                      <a:lnTo>
                        <a:pt x="58" y="184"/>
                      </a:lnTo>
                      <a:lnTo>
                        <a:pt x="58" y="180"/>
                      </a:lnTo>
                      <a:lnTo>
                        <a:pt x="56" y="168"/>
                      </a:lnTo>
                      <a:lnTo>
                        <a:pt x="55" y="157"/>
                      </a:lnTo>
                      <a:lnTo>
                        <a:pt x="56" y="145"/>
                      </a:lnTo>
                      <a:lnTo>
                        <a:pt x="58" y="134"/>
                      </a:lnTo>
                      <a:lnTo>
                        <a:pt x="58" y="130"/>
                      </a:lnTo>
                      <a:lnTo>
                        <a:pt x="57" y="126"/>
                      </a:lnTo>
                      <a:lnTo>
                        <a:pt x="55" y="123"/>
                      </a:lnTo>
                      <a:lnTo>
                        <a:pt x="51" y="120"/>
                      </a:lnTo>
                      <a:lnTo>
                        <a:pt x="31" y="108"/>
                      </a:lnTo>
                      <a:lnTo>
                        <a:pt x="50" y="73"/>
                      </a:lnTo>
                      <a:lnTo>
                        <a:pt x="72" y="86"/>
                      </a:lnTo>
                      <a:lnTo>
                        <a:pt x="76" y="87"/>
                      </a:lnTo>
                      <a:lnTo>
                        <a:pt x="79" y="87"/>
                      </a:lnTo>
                      <a:lnTo>
                        <a:pt x="84" y="86"/>
                      </a:lnTo>
                      <a:lnTo>
                        <a:pt x="87" y="84"/>
                      </a:lnTo>
                      <a:lnTo>
                        <a:pt x="95" y="78"/>
                      </a:lnTo>
                      <a:lnTo>
                        <a:pt x="105" y="71"/>
                      </a:lnTo>
                      <a:lnTo>
                        <a:pt x="117" y="66"/>
                      </a:lnTo>
                      <a:lnTo>
                        <a:pt x="129" y="62"/>
                      </a:lnTo>
                      <a:lnTo>
                        <a:pt x="132" y="59"/>
                      </a:lnTo>
                      <a:lnTo>
                        <a:pt x="135" y="57"/>
                      </a:lnTo>
                      <a:lnTo>
                        <a:pt x="136" y="53"/>
                      </a:lnTo>
                      <a:lnTo>
                        <a:pt x="137" y="50"/>
                      </a:lnTo>
                      <a:lnTo>
                        <a:pt x="137" y="25"/>
                      </a:lnTo>
                      <a:lnTo>
                        <a:pt x="176" y="25"/>
                      </a:lnTo>
                      <a:lnTo>
                        <a:pt x="176" y="50"/>
                      </a:lnTo>
                      <a:lnTo>
                        <a:pt x="176" y="53"/>
                      </a:lnTo>
                      <a:lnTo>
                        <a:pt x="178" y="57"/>
                      </a:lnTo>
                      <a:lnTo>
                        <a:pt x="181" y="59"/>
                      </a:lnTo>
                      <a:lnTo>
                        <a:pt x="185" y="62"/>
                      </a:lnTo>
                      <a:lnTo>
                        <a:pt x="195" y="66"/>
                      </a:lnTo>
                      <a:lnTo>
                        <a:pt x="205" y="71"/>
                      </a:lnTo>
                      <a:lnTo>
                        <a:pt x="215" y="77"/>
                      </a:lnTo>
                      <a:lnTo>
                        <a:pt x="223" y="84"/>
                      </a:lnTo>
                      <a:lnTo>
                        <a:pt x="227" y="87"/>
                      </a:lnTo>
                      <a:lnTo>
                        <a:pt x="231" y="88"/>
                      </a:lnTo>
                      <a:lnTo>
                        <a:pt x="235" y="88"/>
                      </a:lnTo>
                      <a:lnTo>
                        <a:pt x="239" y="86"/>
                      </a:lnTo>
                      <a:lnTo>
                        <a:pt x="259" y="76"/>
                      </a:lnTo>
                      <a:lnTo>
                        <a:pt x="278" y="108"/>
                      </a:lnTo>
                      <a:lnTo>
                        <a:pt x="258" y="120"/>
                      </a:lnTo>
                      <a:lnTo>
                        <a:pt x="254" y="123"/>
                      </a:lnTo>
                      <a:lnTo>
                        <a:pt x="252" y="126"/>
                      </a:lnTo>
                      <a:lnTo>
                        <a:pt x="251" y="130"/>
                      </a:lnTo>
                      <a:lnTo>
                        <a:pt x="251" y="134"/>
                      </a:lnTo>
                      <a:lnTo>
                        <a:pt x="253" y="145"/>
                      </a:lnTo>
                      <a:lnTo>
                        <a:pt x="254" y="157"/>
                      </a:lnTo>
                      <a:lnTo>
                        <a:pt x="253" y="169"/>
                      </a:lnTo>
                      <a:lnTo>
                        <a:pt x="251" y="180"/>
                      </a:lnTo>
                      <a:lnTo>
                        <a:pt x="251" y="184"/>
                      </a:lnTo>
                      <a:lnTo>
                        <a:pt x="252" y="188"/>
                      </a:lnTo>
                      <a:lnTo>
                        <a:pt x="254" y="192"/>
                      </a:lnTo>
                      <a:lnTo>
                        <a:pt x="258" y="194"/>
                      </a:lnTo>
                      <a:lnTo>
                        <a:pt x="278" y="207"/>
                      </a:lnTo>
                      <a:lnTo>
                        <a:pt x="260" y="240"/>
                      </a:lnTo>
                      <a:close/>
                      <a:moveTo>
                        <a:pt x="302" y="192"/>
                      </a:moveTo>
                      <a:lnTo>
                        <a:pt x="278" y="178"/>
                      </a:lnTo>
                      <a:lnTo>
                        <a:pt x="279" y="167"/>
                      </a:lnTo>
                      <a:lnTo>
                        <a:pt x="279" y="157"/>
                      </a:lnTo>
                      <a:lnTo>
                        <a:pt x="279" y="148"/>
                      </a:lnTo>
                      <a:lnTo>
                        <a:pt x="278" y="138"/>
                      </a:lnTo>
                      <a:lnTo>
                        <a:pt x="302" y="124"/>
                      </a:lnTo>
                      <a:lnTo>
                        <a:pt x="304" y="123"/>
                      </a:lnTo>
                      <a:lnTo>
                        <a:pt x="306" y="121"/>
                      </a:lnTo>
                      <a:lnTo>
                        <a:pt x="307" y="119"/>
                      </a:lnTo>
                      <a:lnTo>
                        <a:pt x="308" y="116"/>
                      </a:lnTo>
                      <a:lnTo>
                        <a:pt x="308" y="111"/>
                      </a:lnTo>
                      <a:lnTo>
                        <a:pt x="306" y="106"/>
                      </a:lnTo>
                      <a:lnTo>
                        <a:pt x="275" y="51"/>
                      </a:lnTo>
                      <a:lnTo>
                        <a:pt x="273" y="49"/>
                      </a:lnTo>
                      <a:lnTo>
                        <a:pt x="271" y="47"/>
                      </a:lnTo>
                      <a:lnTo>
                        <a:pt x="269" y="46"/>
                      </a:lnTo>
                      <a:lnTo>
                        <a:pt x="266" y="44"/>
                      </a:lnTo>
                      <a:lnTo>
                        <a:pt x="262" y="44"/>
                      </a:lnTo>
                      <a:lnTo>
                        <a:pt x="256" y="46"/>
                      </a:lnTo>
                      <a:lnTo>
                        <a:pt x="234" y="59"/>
                      </a:lnTo>
                      <a:lnTo>
                        <a:pt x="226" y="54"/>
                      </a:lnTo>
                      <a:lnTo>
                        <a:pt x="218" y="49"/>
                      </a:lnTo>
                      <a:lnTo>
                        <a:pt x="210" y="44"/>
                      </a:lnTo>
                      <a:lnTo>
                        <a:pt x="202" y="41"/>
                      </a:lnTo>
                      <a:lnTo>
                        <a:pt x="202" y="13"/>
                      </a:lnTo>
                      <a:lnTo>
                        <a:pt x="201" y="8"/>
                      </a:lnTo>
                      <a:lnTo>
                        <a:pt x="197" y="4"/>
                      </a:lnTo>
                      <a:lnTo>
                        <a:pt x="193" y="2"/>
                      </a:lnTo>
                      <a:lnTo>
                        <a:pt x="189" y="0"/>
                      </a:lnTo>
                      <a:lnTo>
                        <a:pt x="124" y="0"/>
                      </a:lnTo>
                      <a:lnTo>
                        <a:pt x="119" y="2"/>
                      </a:lnTo>
                      <a:lnTo>
                        <a:pt x="116" y="4"/>
                      </a:lnTo>
                      <a:lnTo>
                        <a:pt x="113" y="8"/>
                      </a:lnTo>
                      <a:lnTo>
                        <a:pt x="112" y="13"/>
                      </a:lnTo>
                      <a:lnTo>
                        <a:pt x="112" y="41"/>
                      </a:lnTo>
                      <a:lnTo>
                        <a:pt x="102" y="44"/>
                      </a:lnTo>
                      <a:lnTo>
                        <a:pt x="93" y="50"/>
                      </a:lnTo>
                      <a:lnTo>
                        <a:pt x="85" y="54"/>
                      </a:lnTo>
                      <a:lnTo>
                        <a:pt x="77" y="59"/>
                      </a:lnTo>
                      <a:lnTo>
                        <a:pt x="52" y="46"/>
                      </a:lnTo>
                      <a:lnTo>
                        <a:pt x="47" y="44"/>
                      </a:lnTo>
                      <a:lnTo>
                        <a:pt x="43" y="44"/>
                      </a:lnTo>
                      <a:lnTo>
                        <a:pt x="37" y="47"/>
                      </a:lnTo>
                      <a:lnTo>
                        <a:pt x="34" y="51"/>
                      </a:lnTo>
                      <a:lnTo>
                        <a:pt x="2" y="106"/>
                      </a:lnTo>
                      <a:lnTo>
                        <a:pt x="1" y="111"/>
                      </a:lnTo>
                      <a:lnTo>
                        <a:pt x="1" y="116"/>
                      </a:lnTo>
                      <a:lnTo>
                        <a:pt x="2" y="119"/>
                      </a:lnTo>
                      <a:lnTo>
                        <a:pt x="3" y="121"/>
                      </a:lnTo>
                      <a:lnTo>
                        <a:pt x="5" y="123"/>
                      </a:lnTo>
                      <a:lnTo>
                        <a:pt x="7" y="124"/>
                      </a:lnTo>
                      <a:lnTo>
                        <a:pt x="31" y="138"/>
                      </a:lnTo>
                      <a:lnTo>
                        <a:pt x="30" y="148"/>
                      </a:lnTo>
                      <a:lnTo>
                        <a:pt x="29" y="157"/>
                      </a:lnTo>
                      <a:lnTo>
                        <a:pt x="30" y="167"/>
                      </a:lnTo>
                      <a:lnTo>
                        <a:pt x="31" y="178"/>
                      </a:lnTo>
                      <a:lnTo>
                        <a:pt x="6" y="192"/>
                      </a:lnTo>
                      <a:lnTo>
                        <a:pt x="4" y="193"/>
                      </a:lnTo>
                      <a:lnTo>
                        <a:pt x="3" y="194"/>
                      </a:lnTo>
                      <a:lnTo>
                        <a:pt x="2" y="196"/>
                      </a:lnTo>
                      <a:lnTo>
                        <a:pt x="1" y="199"/>
                      </a:lnTo>
                      <a:lnTo>
                        <a:pt x="0" y="203"/>
                      </a:lnTo>
                      <a:lnTo>
                        <a:pt x="2" y="208"/>
                      </a:lnTo>
                      <a:lnTo>
                        <a:pt x="34" y="263"/>
                      </a:lnTo>
                      <a:lnTo>
                        <a:pt x="37" y="268"/>
                      </a:lnTo>
                      <a:lnTo>
                        <a:pt x="42" y="270"/>
                      </a:lnTo>
                      <a:lnTo>
                        <a:pt x="46" y="270"/>
                      </a:lnTo>
                      <a:lnTo>
                        <a:pt x="51" y="269"/>
                      </a:lnTo>
                      <a:lnTo>
                        <a:pt x="77" y="254"/>
                      </a:lnTo>
                      <a:lnTo>
                        <a:pt x="85" y="259"/>
                      </a:lnTo>
                      <a:lnTo>
                        <a:pt x="93" y="266"/>
                      </a:lnTo>
                      <a:lnTo>
                        <a:pt x="102" y="270"/>
                      </a:lnTo>
                      <a:lnTo>
                        <a:pt x="112" y="274"/>
                      </a:lnTo>
                      <a:lnTo>
                        <a:pt x="112" y="302"/>
                      </a:lnTo>
                      <a:lnTo>
                        <a:pt x="113" y="306"/>
                      </a:lnTo>
                      <a:lnTo>
                        <a:pt x="116" y="311"/>
                      </a:lnTo>
                      <a:lnTo>
                        <a:pt x="119" y="314"/>
                      </a:lnTo>
                      <a:lnTo>
                        <a:pt x="124" y="315"/>
                      </a:lnTo>
                      <a:lnTo>
                        <a:pt x="189" y="315"/>
                      </a:lnTo>
                      <a:lnTo>
                        <a:pt x="193" y="314"/>
                      </a:lnTo>
                      <a:lnTo>
                        <a:pt x="197" y="311"/>
                      </a:lnTo>
                      <a:lnTo>
                        <a:pt x="201" y="306"/>
                      </a:lnTo>
                      <a:lnTo>
                        <a:pt x="202" y="302"/>
                      </a:lnTo>
                      <a:lnTo>
                        <a:pt x="202" y="274"/>
                      </a:lnTo>
                      <a:lnTo>
                        <a:pt x="210" y="270"/>
                      </a:lnTo>
                      <a:lnTo>
                        <a:pt x="218" y="266"/>
                      </a:lnTo>
                      <a:lnTo>
                        <a:pt x="226" y="260"/>
                      </a:lnTo>
                      <a:lnTo>
                        <a:pt x="234" y="255"/>
                      </a:lnTo>
                      <a:lnTo>
                        <a:pt x="258" y="268"/>
                      </a:lnTo>
                      <a:lnTo>
                        <a:pt x="262" y="270"/>
                      </a:lnTo>
                      <a:lnTo>
                        <a:pt x="267" y="270"/>
                      </a:lnTo>
                      <a:lnTo>
                        <a:pt x="271" y="268"/>
                      </a:lnTo>
                      <a:lnTo>
                        <a:pt x="275" y="263"/>
                      </a:lnTo>
                      <a:lnTo>
                        <a:pt x="307" y="208"/>
                      </a:lnTo>
                      <a:lnTo>
                        <a:pt x="308" y="202"/>
                      </a:lnTo>
                      <a:lnTo>
                        <a:pt x="308" y="198"/>
                      </a:lnTo>
                      <a:lnTo>
                        <a:pt x="306" y="194"/>
                      </a:lnTo>
                      <a:lnTo>
                        <a:pt x="302" y="1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3" name="iSḷîḍê">
              <a:extLst>
                <a:ext uri="{FF2B5EF4-FFF2-40B4-BE49-F238E27FC236}">
                  <a16:creationId xmlns:a16="http://schemas.microsoft.com/office/drawing/2014/main" xmlns="" id="{420CC234-D25C-4C36-BD7B-D036D71A06E4}"/>
                </a:ext>
              </a:extLst>
            </p:cNvPr>
            <p:cNvGrpSpPr/>
            <p:nvPr/>
          </p:nvGrpSpPr>
          <p:grpSpPr>
            <a:xfrm>
              <a:off x="6895820" y="4707616"/>
              <a:ext cx="952304" cy="594799"/>
              <a:chOff x="5484573" y="5214090"/>
              <a:chExt cx="952304" cy="594799"/>
            </a:xfrm>
          </p:grpSpPr>
          <p:sp>
            <p:nvSpPr>
              <p:cNvPr id="24" name="íšļïḍé">
                <a:extLst>
                  <a:ext uri="{FF2B5EF4-FFF2-40B4-BE49-F238E27FC236}">
                    <a16:creationId xmlns:a16="http://schemas.microsoft.com/office/drawing/2014/main" xmlns="" id="{1BAB4F9E-7688-4E34-88AF-8367CF40C736}"/>
                  </a:ext>
                </a:extLst>
              </p:cNvPr>
              <p:cNvSpPr txBox="1"/>
              <p:nvPr/>
            </p:nvSpPr>
            <p:spPr>
              <a:xfrm>
                <a:off x="5484573" y="5470335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Oct-Des</a:t>
                </a:r>
              </a:p>
            </p:txBody>
          </p:sp>
          <p:grpSp>
            <p:nvGrpSpPr>
              <p:cNvPr id="25" name="isḷiḋe">
                <a:extLst>
                  <a:ext uri="{FF2B5EF4-FFF2-40B4-BE49-F238E27FC236}">
                    <a16:creationId xmlns:a16="http://schemas.microsoft.com/office/drawing/2014/main" xmlns="" id="{4326D78E-1F1A-49D9-9ADF-F1A67420250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35421" y="5214090"/>
                <a:ext cx="250608" cy="252000"/>
                <a:chOff x="10455275" y="2498725"/>
                <a:chExt cx="285750" cy="287338"/>
              </a:xfrm>
              <a:solidFill>
                <a:sysClr val="window" lastClr="FFFFFF"/>
              </a:solidFill>
            </p:grpSpPr>
            <p:sp>
              <p:nvSpPr>
                <p:cNvPr id="26" name="ïSļiďê">
                  <a:extLst>
                    <a:ext uri="{FF2B5EF4-FFF2-40B4-BE49-F238E27FC236}">
                      <a16:creationId xmlns:a16="http://schemas.microsoft.com/office/drawing/2014/main" xmlns="" id="{5E00211E-C931-47AE-B125-78BA8031193B}"/>
                    </a:ext>
                  </a:extLst>
                </p:cNvPr>
                <p:cNvSpPr/>
                <p:nvPr/>
              </p:nvSpPr>
              <p:spPr bwMode="auto">
                <a:xfrm>
                  <a:off x="10455275" y="2593975"/>
                  <a:ext cx="285750" cy="192088"/>
                </a:xfrm>
                <a:custGeom>
                  <a:avLst/>
                  <a:gdLst>
                    <a:gd name="T0" fmla="*/ 812 w 903"/>
                    <a:gd name="T1" fmla="*/ 30 h 601"/>
                    <a:gd name="T2" fmla="*/ 512 w 903"/>
                    <a:gd name="T3" fmla="*/ 571 h 601"/>
                    <a:gd name="T4" fmla="*/ 602 w 903"/>
                    <a:gd name="T5" fmla="*/ 571 h 601"/>
                    <a:gd name="T6" fmla="*/ 301 w 903"/>
                    <a:gd name="T7" fmla="*/ 210 h 601"/>
                    <a:gd name="T8" fmla="*/ 301 w 903"/>
                    <a:gd name="T9" fmla="*/ 571 h 601"/>
                    <a:gd name="T10" fmla="*/ 181 w 903"/>
                    <a:gd name="T11" fmla="*/ 421 h 601"/>
                    <a:gd name="T12" fmla="*/ 888 w 903"/>
                    <a:gd name="T13" fmla="*/ 571 h 601"/>
                    <a:gd name="T14" fmla="*/ 842 w 903"/>
                    <a:gd name="T15" fmla="*/ 12 h 601"/>
                    <a:gd name="T16" fmla="*/ 838 w 903"/>
                    <a:gd name="T17" fmla="*/ 5 h 601"/>
                    <a:gd name="T18" fmla="*/ 830 w 903"/>
                    <a:gd name="T19" fmla="*/ 0 h 601"/>
                    <a:gd name="T20" fmla="*/ 704 w 903"/>
                    <a:gd name="T21" fmla="*/ 0 h 601"/>
                    <a:gd name="T22" fmla="*/ 696 w 903"/>
                    <a:gd name="T23" fmla="*/ 5 h 601"/>
                    <a:gd name="T24" fmla="*/ 692 w 903"/>
                    <a:gd name="T25" fmla="*/ 12 h 601"/>
                    <a:gd name="T26" fmla="*/ 632 w 903"/>
                    <a:gd name="T27" fmla="*/ 571 h 601"/>
                    <a:gd name="T28" fmla="*/ 631 w 903"/>
                    <a:gd name="T29" fmla="*/ 280 h 601"/>
                    <a:gd name="T30" fmla="*/ 626 w 903"/>
                    <a:gd name="T31" fmla="*/ 274 h 601"/>
                    <a:gd name="T32" fmla="*/ 617 w 903"/>
                    <a:gd name="T33" fmla="*/ 270 h 601"/>
                    <a:gd name="T34" fmla="*/ 491 w 903"/>
                    <a:gd name="T35" fmla="*/ 271 h 601"/>
                    <a:gd name="T36" fmla="*/ 484 w 903"/>
                    <a:gd name="T37" fmla="*/ 278 h 601"/>
                    <a:gd name="T38" fmla="*/ 482 w 903"/>
                    <a:gd name="T39" fmla="*/ 285 h 601"/>
                    <a:gd name="T40" fmla="*/ 421 w 903"/>
                    <a:gd name="T41" fmla="*/ 195 h 601"/>
                    <a:gd name="T42" fmla="*/ 419 w 903"/>
                    <a:gd name="T43" fmla="*/ 187 h 601"/>
                    <a:gd name="T44" fmla="*/ 412 w 903"/>
                    <a:gd name="T45" fmla="*/ 181 h 601"/>
                    <a:gd name="T46" fmla="*/ 286 w 903"/>
                    <a:gd name="T47" fmla="*/ 180 h 601"/>
                    <a:gd name="T48" fmla="*/ 277 w 903"/>
                    <a:gd name="T49" fmla="*/ 184 h 601"/>
                    <a:gd name="T50" fmla="*/ 272 w 903"/>
                    <a:gd name="T51" fmla="*/ 190 h 601"/>
                    <a:gd name="T52" fmla="*/ 271 w 903"/>
                    <a:gd name="T53" fmla="*/ 571 h 601"/>
                    <a:gd name="T54" fmla="*/ 211 w 903"/>
                    <a:gd name="T55" fmla="*/ 403 h 601"/>
                    <a:gd name="T56" fmla="*/ 207 w 903"/>
                    <a:gd name="T57" fmla="*/ 396 h 601"/>
                    <a:gd name="T58" fmla="*/ 199 w 903"/>
                    <a:gd name="T59" fmla="*/ 391 h 601"/>
                    <a:gd name="T60" fmla="*/ 73 w 903"/>
                    <a:gd name="T61" fmla="*/ 391 h 601"/>
                    <a:gd name="T62" fmla="*/ 65 w 903"/>
                    <a:gd name="T63" fmla="*/ 396 h 601"/>
                    <a:gd name="T64" fmla="*/ 61 w 903"/>
                    <a:gd name="T65" fmla="*/ 403 h 601"/>
                    <a:gd name="T66" fmla="*/ 16 w 903"/>
                    <a:gd name="T67" fmla="*/ 571 h 601"/>
                    <a:gd name="T68" fmla="*/ 7 w 903"/>
                    <a:gd name="T69" fmla="*/ 573 h 601"/>
                    <a:gd name="T70" fmla="*/ 2 w 903"/>
                    <a:gd name="T71" fmla="*/ 581 h 601"/>
                    <a:gd name="T72" fmla="*/ 1 w 903"/>
                    <a:gd name="T73" fmla="*/ 590 h 601"/>
                    <a:gd name="T74" fmla="*/ 5 w 903"/>
                    <a:gd name="T75" fmla="*/ 597 h 601"/>
                    <a:gd name="T76" fmla="*/ 13 w 903"/>
                    <a:gd name="T77" fmla="*/ 601 h 601"/>
                    <a:gd name="T78" fmla="*/ 196 w 903"/>
                    <a:gd name="T79" fmla="*/ 601 h 601"/>
                    <a:gd name="T80" fmla="*/ 497 w 903"/>
                    <a:gd name="T81" fmla="*/ 601 h 601"/>
                    <a:gd name="T82" fmla="*/ 827 w 903"/>
                    <a:gd name="T83" fmla="*/ 601 h 601"/>
                    <a:gd name="T84" fmla="*/ 893 w 903"/>
                    <a:gd name="T85" fmla="*/ 600 h 601"/>
                    <a:gd name="T86" fmla="*/ 900 w 903"/>
                    <a:gd name="T87" fmla="*/ 595 h 601"/>
                    <a:gd name="T88" fmla="*/ 903 w 903"/>
                    <a:gd name="T89" fmla="*/ 586 h 601"/>
                    <a:gd name="T90" fmla="*/ 900 w 903"/>
                    <a:gd name="T91" fmla="*/ 578 h 601"/>
                    <a:gd name="T92" fmla="*/ 893 w 903"/>
                    <a:gd name="T93" fmla="*/ 572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03" h="601">
                      <a:moveTo>
                        <a:pt x="722" y="571"/>
                      </a:moveTo>
                      <a:lnTo>
                        <a:pt x="722" y="30"/>
                      </a:lnTo>
                      <a:lnTo>
                        <a:pt x="812" y="30"/>
                      </a:lnTo>
                      <a:lnTo>
                        <a:pt x="812" y="571"/>
                      </a:lnTo>
                      <a:lnTo>
                        <a:pt x="722" y="571"/>
                      </a:lnTo>
                      <a:close/>
                      <a:moveTo>
                        <a:pt x="512" y="571"/>
                      </a:moveTo>
                      <a:lnTo>
                        <a:pt x="512" y="300"/>
                      </a:lnTo>
                      <a:lnTo>
                        <a:pt x="602" y="300"/>
                      </a:lnTo>
                      <a:lnTo>
                        <a:pt x="602" y="571"/>
                      </a:lnTo>
                      <a:lnTo>
                        <a:pt x="512" y="571"/>
                      </a:lnTo>
                      <a:close/>
                      <a:moveTo>
                        <a:pt x="301" y="571"/>
                      </a:moveTo>
                      <a:lnTo>
                        <a:pt x="301" y="210"/>
                      </a:lnTo>
                      <a:lnTo>
                        <a:pt x="391" y="210"/>
                      </a:lnTo>
                      <a:lnTo>
                        <a:pt x="391" y="571"/>
                      </a:lnTo>
                      <a:lnTo>
                        <a:pt x="301" y="571"/>
                      </a:lnTo>
                      <a:close/>
                      <a:moveTo>
                        <a:pt x="91" y="571"/>
                      </a:moveTo>
                      <a:lnTo>
                        <a:pt x="91" y="421"/>
                      </a:lnTo>
                      <a:lnTo>
                        <a:pt x="181" y="421"/>
                      </a:lnTo>
                      <a:lnTo>
                        <a:pt x="181" y="571"/>
                      </a:lnTo>
                      <a:lnTo>
                        <a:pt x="91" y="571"/>
                      </a:lnTo>
                      <a:close/>
                      <a:moveTo>
                        <a:pt x="888" y="571"/>
                      </a:moveTo>
                      <a:lnTo>
                        <a:pt x="842" y="571"/>
                      </a:lnTo>
                      <a:lnTo>
                        <a:pt x="842" y="15"/>
                      </a:lnTo>
                      <a:lnTo>
                        <a:pt x="842" y="12"/>
                      </a:lnTo>
                      <a:lnTo>
                        <a:pt x="841" y="9"/>
                      </a:lnTo>
                      <a:lnTo>
                        <a:pt x="840" y="7"/>
                      </a:lnTo>
                      <a:lnTo>
                        <a:pt x="838" y="5"/>
                      </a:lnTo>
                      <a:lnTo>
                        <a:pt x="836" y="3"/>
                      </a:lnTo>
                      <a:lnTo>
                        <a:pt x="833" y="1"/>
                      </a:lnTo>
                      <a:lnTo>
                        <a:pt x="830" y="0"/>
                      </a:lnTo>
                      <a:lnTo>
                        <a:pt x="827" y="0"/>
                      </a:lnTo>
                      <a:lnTo>
                        <a:pt x="707" y="0"/>
                      </a:lnTo>
                      <a:lnTo>
                        <a:pt x="704" y="0"/>
                      </a:lnTo>
                      <a:lnTo>
                        <a:pt x="702" y="1"/>
                      </a:lnTo>
                      <a:lnTo>
                        <a:pt x="698" y="3"/>
                      </a:lnTo>
                      <a:lnTo>
                        <a:pt x="696" y="5"/>
                      </a:lnTo>
                      <a:lnTo>
                        <a:pt x="694" y="7"/>
                      </a:lnTo>
                      <a:lnTo>
                        <a:pt x="693" y="9"/>
                      </a:lnTo>
                      <a:lnTo>
                        <a:pt x="692" y="12"/>
                      </a:lnTo>
                      <a:lnTo>
                        <a:pt x="692" y="15"/>
                      </a:lnTo>
                      <a:lnTo>
                        <a:pt x="692" y="571"/>
                      </a:lnTo>
                      <a:lnTo>
                        <a:pt x="632" y="571"/>
                      </a:lnTo>
                      <a:lnTo>
                        <a:pt x="632" y="285"/>
                      </a:lnTo>
                      <a:lnTo>
                        <a:pt x="632" y="283"/>
                      </a:lnTo>
                      <a:lnTo>
                        <a:pt x="631" y="280"/>
                      </a:lnTo>
                      <a:lnTo>
                        <a:pt x="630" y="278"/>
                      </a:lnTo>
                      <a:lnTo>
                        <a:pt x="628" y="275"/>
                      </a:lnTo>
                      <a:lnTo>
                        <a:pt x="626" y="274"/>
                      </a:lnTo>
                      <a:lnTo>
                        <a:pt x="622" y="271"/>
                      </a:lnTo>
                      <a:lnTo>
                        <a:pt x="620" y="271"/>
                      </a:lnTo>
                      <a:lnTo>
                        <a:pt x="617" y="270"/>
                      </a:lnTo>
                      <a:lnTo>
                        <a:pt x="497" y="270"/>
                      </a:lnTo>
                      <a:lnTo>
                        <a:pt x="494" y="271"/>
                      </a:lnTo>
                      <a:lnTo>
                        <a:pt x="491" y="271"/>
                      </a:lnTo>
                      <a:lnTo>
                        <a:pt x="488" y="274"/>
                      </a:lnTo>
                      <a:lnTo>
                        <a:pt x="486" y="275"/>
                      </a:lnTo>
                      <a:lnTo>
                        <a:pt x="484" y="278"/>
                      </a:lnTo>
                      <a:lnTo>
                        <a:pt x="483" y="280"/>
                      </a:lnTo>
                      <a:lnTo>
                        <a:pt x="482" y="283"/>
                      </a:lnTo>
                      <a:lnTo>
                        <a:pt x="482" y="285"/>
                      </a:lnTo>
                      <a:lnTo>
                        <a:pt x="482" y="571"/>
                      </a:lnTo>
                      <a:lnTo>
                        <a:pt x="421" y="571"/>
                      </a:lnTo>
                      <a:lnTo>
                        <a:pt x="421" y="195"/>
                      </a:lnTo>
                      <a:lnTo>
                        <a:pt x="421" y="192"/>
                      </a:lnTo>
                      <a:lnTo>
                        <a:pt x="420" y="190"/>
                      </a:lnTo>
                      <a:lnTo>
                        <a:pt x="419" y="187"/>
                      </a:lnTo>
                      <a:lnTo>
                        <a:pt x="417" y="185"/>
                      </a:lnTo>
                      <a:lnTo>
                        <a:pt x="415" y="184"/>
                      </a:lnTo>
                      <a:lnTo>
                        <a:pt x="412" y="181"/>
                      </a:lnTo>
                      <a:lnTo>
                        <a:pt x="409" y="180"/>
                      </a:lnTo>
                      <a:lnTo>
                        <a:pt x="406" y="180"/>
                      </a:lnTo>
                      <a:lnTo>
                        <a:pt x="286" y="180"/>
                      </a:lnTo>
                      <a:lnTo>
                        <a:pt x="283" y="180"/>
                      </a:lnTo>
                      <a:lnTo>
                        <a:pt x="281" y="181"/>
                      </a:lnTo>
                      <a:lnTo>
                        <a:pt x="277" y="184"/>
                      </a:lnTo>
                      <a:lnTo>
                        <a:pt x="275" y="185"/>
                      </a:lnTo>
                      <a:lnTo>
                        <a:pt x="274" y="187"/>
                      </a:lnTo>
                      <a:lnTo>
                        <a:pt x="272" y="190"/>
                      </a:lnTo>
                      <a:lnTo>
                        <a:pt x="271" y="192"/>
                      </a:lnTo>
                      <a:lnTo>
                        <a:pt x="271" y="195"/>
                      </a:lnTo>
                      <a:lnTo>
                        <a:pt x="271" y="571"/>
                      </a:lnTo>
                      <a:lnTo>
                        <a:pt x="211" y="571"/>
                      </a:lnTo>
                      <a:lnTo>
                        <a:pt x="211" y="406"/>
                      </a:lnTo>
                      <a:lnTo>
                        <a:pt x="211" y="403"/>
                      </a:lnTo>
                      <a:lnTo>
                        <a:pt x="210" y="400"/>
                      </a:lnTo>
                      <a:lnTo>
                        <a:pt x="209" y="398"/>
                      </a:lnTo>
                      <a:lnTo>
                        <a:pt x="207" y="396"/>
                      </a:lnTo>
                      <a:lnTo>
                        <a:pt x="205" y="394"/>
                      </a:lnTo>
                      <a:lnTo>
                        <a:pt x="201" y="392"/>
                      </a:lnTo>
                      <a:lnTo>
                        <a:pt x="199" y="391"/>
                      </a:lnTo>
                      <a:lnTo>
                        <a:pt x="196" y="391"/>
                      </a:lnTo>
                      <a:lnTo>
                        <a:pt x="76" y="391"/>
                      </a:lnTo>
                      <a:lnTo>
                        <a:pt x="73" y="391"/>
                      </a:lnTo>
                      <a:lnTo>
                        <a:pt x="70" y="392"/>
                      </a:lnTo>
                      <a:lnTo>
                        <a:pt x="67" y="394"/>
                      </a:lnTo>
                      <a:lnTo>
                        <a:pt x="65" y="396"/>
                      </a:lnTo>
                      <a:lnTo>
                        <a:pt x="63" y="398"/>
                      </a:lnTo>
                      <a:lnTo>
                        <a:pt x="62" y="400"/>
                      </a:lnTo>
                      <a:lnTo>
                        <a:pt x="61" y="403"/>
                      </a:lnTo>
                      <a:lnTo>
                        <a:pt x="61" y="406"/>
                      </a:lnTo>
                      <a:lnTo>
                        <a:pt x="61" y="571"/>
                      </a:lnTo>
                      <a:lnTo>
                        <a:pt x="16" y="571"/>
                      </a:lnTo>
                      <a:lnTo>
                        <a:pt x="13" y="571"/>
                      </a:lnTo>
                      <a:lnTo>
                        <a:pt x="10" y="572"/>
                      </a:lnTo>
                      <a:lnTo>
                        <a:pt x="7" y="573"/>
                      </a:lnTo>
                      <a:lnTo>
                        <a:pt x="5" y="576"/>
                      </a:lnTo>
                      <a:lnTo>
                        <a:pt x="3" y="578"/>
                      </a:lnTo>
                      <a:lnTo>
                        <a:pt x="2" y="581"/>
                      </a:lnTo>
                      <a:lnTo>
                        <a:pt x="1" y="583"/>
                      </a:lnTo>
                      <a:lnTo>
                        <a:pt x="0" y="586"/>
                      </a:lnTo>
                      <a:lnTo>
                        <a:pt x="1" y="590"/>
                      </a:lnTo>
                      <a:lnTo>
                        <a:pt x="2" y="593"/>
                      </a:lnTo>
                      <a:lnTo>
                        <a:pt x="3" y="595"/>
                      </a:lnTo>
                      <a:lnTo>
                        <a:pt x="5" y="597"/>
                      </a:lnTo>
                      <a:lnTo>
                        <a:pt x="7" y="599"/>
                      </a:lnTo>
                      <a:lnTo>
                        <a:pt x="10" y="600"/>
                      </a:lnTo>
                      <a:lnTo>
                        <a:pt x="13" y="601"/>
                      </a:lnTo>
                      <a:lnTo>
                        <a:pt x="16" y="601"/>
                      </a:lnTo>
                      <a:lnTo>
                        <a:pt x="76" y="601"/>
                      </a:lnTo>
                      <a:lnTo>
                        <a:pt x="196" y="601"/>
                      </a:lnTo>
                      <a:lnTo>
                        <a:pt x="286" y="601"/>
                      </a:lnTo>
                      <a:lnTo>
                        <a:pt x="406" y="601"/>
                      </a:lnTo>
                      <a:lnTo>
                        <a:pt x="497" y="601"/>
                      </a:lnTo>
                      <a:lnTo>
                        <a:pt x="617" y="601"/>
                      </a:lnTo>
                      <a:lnTo>
                        <a:pt x="707" y="601"/>
                      </a:lnTo>
                      <a:lnTo>
                        <a:pt x="827" y="601"/>
                      </a:lnTo>
                      <a:lnTo>
                        <a:pt x="888" y="601"/>
                      </a:lnTo>
                      <a:lnTo>
                        <a:pt x="890" y="601"/>
                      </a:lnTo>
                      <a:lnTo>
                        <a:pt x="893" y="600"/>
                      </a:lnTo>
                      <a:lnTo>
                        <a:pt x="896" y="599"/>
                      </a:lnTo>
                      <a:lnTo>
                        <a:pt x="898" y="597"/>
                      </a:lnTo>
                      <a:lnTo>
                        <a:pt x="900" y="595"/>
                      </a:lnTo>
                      <a:lnTo>
                        <a:pt x="901" y="593"/>
                      </a:lnTo>
                      <a:lnTo>
                        <a:pt x="902" y="590"/>
                      </a:lnTo>
                      <a:lnTo>
                        <a:pt x="903" y="586"/>
                      </a:lnTo>
                      <a:lnTo>
                        <a:pt x="902" y="583"/>
                      </a:lnTo>
                      <a:lnTo>
                        <a:pt x="901" y="581"/>
                      </a:lnTo>
                      <a:lnTo>
                        <a:pt x="900" y="578"/>
                      </a:lnTo>
                      <a:lnTo>
                        <a:pt x="898" y="576"/>
                      </a:lnTo>
                      <a:lnTo>
                        <a:pt x="896" y="573"/>
                      </a:lnTo>
                      <a:lnTo>
                        <a:pt x="893" y="572"/>
                      </a:lnTo>
                      <a:lnTo>
                        <a:pt x="890" y="571"/>
                      </a:lnTo>
                      <a:lnTo>
                        <a:pt x="888" y="5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íşḻïḑê">
                  <a:extLst>
                    <a:ext uri="{FF2B5EF4-FFF2-40B4-BE49-F238E27FC236}">
                      <a16:creationId xmlns:a16="http://schemas.microsoft.com/office/drawing/2014/main" xmlns="" id="{2BF96DC2-F4D9-4190-9E6D-1B9075CCE8E5}"/>
                    </a:ext>
                  </a:extLst>
                </p:cNvPr>
                <p:cNvSpPr/>
                <p:nvPr/>
              </p:nvSpPr>
              <p:spPr bwMode="auto">
                <a:xfrm>
                  <a:off x="10474325" y="2498725"/>
                  <a:ext cx="252413" cy="157163"/>
                </a:xfrm>
                <a:custGeom>
                  <a:avLst/>
                  <a:gdLst>
                    <a:gd name="T0" fmla="*/ 83 w 796"/>
                    <a:gd name="T1" fmla="*/ 417 h 496"/>
                    <a:gd name="T2" fmla="*/ 89 w 796"/>
                    <a:gd name="T3" fmla="*/ 431 h 496"/>
                    <a:gd name="T4" fmla="*/ 76 w 796"/>
                    <a:gd name="T5" fmla="*/ 461 h 496"/>
                    <a:gd name="T6" fmla="*/ 43 w 796"/>
                    <a:gd name="T7" fmla="*/ 461 h 496"/>
                    <a:gd name="T8" fmla="*/ 30 w 796"/>
                    <a:gd name="T9" fmla="*/ 430 h 496"/>
                    <a:gd name="T10" fmla="*/ 54 w 796"/>
                    <a:gd name="T11" fmla="*/ 407 h 496"/>
                    <a:gd name="T12" fmla="*/ 302 w 796"/>
                    <a:gd name="T13" fmla="*/ 216 h 496"/>
                    <a:gd name="T14" fmla="*/ 315 w 796"/>
                    <a:gd name="T15" fmla="*/ 247 h 496"/>
                    <a:gd name="T16" fmla="*/ 291 w 796"/>
                    <a:gd name="T17" fmla="*/ 270 h 496"/>
                    <a:gd name="T18" fmla="*/ 260 w 796"/>
                    <a:gd name="T19" fmla="*/ 257 h 496"/>
                    <a:gd name="T20" fmla="*/ 260 w 796"/>
                    <a:gd name="T21" fmla="*/ 224 h 496"/>
                    <a:gd name="T22" fmla="*/ 511 w 796"/>
                    <a:gd name="T23" fmla="*/ 301 h 496"/>
                    <a:gd name="T24" fmla="*/ 530 w 796"/>
                    <a:gd name="T25" fmla="*/ 308 h 496"/>
                    <a:gd name="T26" fmla="*/ 541 w 796"/>
                    <a:gd name="T27" fmla="*/ 331 h 496"/>
                    <a:gd name="T28" fmla="*/ 523 w 796"/>
                    <a:gd name="T29" fmla="*/ 359 h 496"/>
                    <a:gd name="T30" fmla="*/ 490 w 796"/>
                    <a:gd name="T31" fmla="*/ 353 h 496"/>
                    <a:gd name="T32" fmla="*/ 483 w 796"/>
                    <a:gd name="T33" fmla="*/ 320 h 496"/>
                    <a:gd name="T34" fmla="*/ 511 w 796"/>
                    <a:gd name="T35" fmla="*/ 301 h 496"/>
                    <a:gd name="T36" fmla="*/ 757 w 796"/>
                    <a:gd name="T37" fmla="*/ 39 h 496"/>
                    <a:gd name="T38" fmla="*/ 764 w 796"/>
                    <a:gd name="T39" fmla="*/ 72 h 496"/>
                    <a:gd name="T40" fmla="*/ 736 w 796"/>
                    <a:gd name="T41" fmla="*/ 90 h 496"/>
                    <a:gd name="T42" fmla="*/ 708 w 796"/>
                    <a:gd name="T43" fmla="*/ 72 h 496"/>
                    <a:gd name="T44" fmla="*/ 716 w 796"/>
                    <a:gd name="T45" fmla="*/ 39 h 496"/>
                    <a:gd name="T46" fmla="*/ 60 w 796"/>
                    <a:gd name="T47" fmla="*/ 496 h 496"/>
                    <a:gd name="T48" fmla="*/ 93 w 796"/>
                    <a:gd name="T49" fmla="*/ 487 h 496"/>
                    <a:gd name="T50" fmla="*/ 115 w 796"/>
                    <a:gd name="T51" fmla="*/ 460 h 496"/>
                    <a:gd name="T52" fmla="*/ 118 w 796"/>
                    <a:gd name="T53" fmla="*/ 422 h 496"/>
                    <a:gd name="T54" fmla="*/ 276 w 796"/>
                    <a:gd name="T55" fmla="*/ 300 h 496"/>
                    <a:gd name="T56" fmla="*/ 318 w 796"/>
                    <a:gd name="T57" fmla="*/ 291 h 496"/>
                    <a:gd name="T58" fmla="*/ 451 w 796"/>
                    <a:gd name="T59" fmla="*/ 331 h 496"/>
                    <a:gd name="T60" fmla="*/ 461 w 796"/>
                    <a:gd name="T61" fmla="*/ 365 h 496"/>
                    <a:gd name="T62" fmla="*/ 487 w 796"/>
                    <a:gd name="T63" fmla="*/ 387 h 496"/>
                    <a:gd name="T64" fmla="*/ 523 w 796"/>
                    <a:gd name="T65" fmla="*/ 390 h 496"/>
                    <a:gd name="T66" fmla="*/ 554 w 796"/>
                    <a:gd name="T67" fmla="*/ 373 h 496"/>
                    <a:gd name="T68" fmla="*/ 570 w 796"/>
                    <a:gd name="T69" fmla="*/ 343 h 496"/>
                    <a:gd name="T70" fmla="*/ 559 w 796"/>
                    <a:gd name="T71" fmla="*/ 296 h 496"/>
                    <a:gd name="T72" fmla="*/ 742 w 796"/>
                    <a:gd name="T73" fmla="*/ 120 h 496"/>
                    <a:gd name="T74" fmla="*/ 775 w 796"/>
                    <a:gd name="T75" fmla="*/ 106 h 496"/>
                    <a:gd name="T76" fmla="*/ 794 w 796"/>
                    <a:gd name="T77" fmla="*/ 79 h 496"/>
                    <a:gd name="T78" fmla="*/ 794 w 796"/>
                    <a:gd name="T79" fmla="*/ 43 h 496"/>
                    <a:gd name="T80" fmla="*/ 775 w 796"/>
                    <a:gd name="T81" fmla="*/ 14 h 496"/>
                    <a:gd name="T82" fmla="*/ 742 w 796"/>
                    <a:gd name="T83" fmla="*/ 0 h 496"/>
                    <a:gd name="T84" fmla="*/ 708 w 796"/>
                    <a:gd name="T85" fmla="*/ 8 h 496"/>
                    <a:gd name="T86" fmla="*/ 683 w 796"/>
                    <a:gd name="T87" fmla="*/ 31 h 496"/>
                    <a:gd name="T88" fmla="*/ 677 w 796"/>
                    <a:gd name="T89" fmla="*/ 70 h 496"/>
                    <a:gd name="T90" fmla="*/ 524 w 796"/>
                    <a:gd name="T91" fmla="*/ 272 h 496"/>
                    <a:gd name="T92" fmla="*/ 483 w 796"/>
                    <a:gd name="T93" fmla="*/ 278 h 496"/>
                    <a:gd name="T94" fmla="*/ 345 w 796"/>
                    <a:gd name="T95" fmla="*/ 245 h 496"/>
                    <a:gd name="T96" fmla="*/ 339 w 796"/>
                    <a:gd name="T97" fmla="*/ 212 h 496"/>
                    <a:gd name="T98" fmla="*/ 314 w 796"/>
                    <a:gd name="T99" fmla="*/ 188 h 496"/>
                    <a:gd name="T100" fmla="*/ 280 w 796"/>
                    <a:gd name="T101" fmla="*/ 181 h 496"/>
                    <a:gd name="T102" fmla="*/ 247 w 796"/>
                    <a:gd name="T103" fmla="*/ 194 h 496"/>
                    <a:gd name="T104" fmla="*/ 228 w 796"/>
                    <a:gd name="T105" fmla="*/ 223 h 496"/>
                    <a:gd name="T106" fmla="*/ 229 w 796"/>
                    <a:gd name="T107" fmla="*/ 262 h 496"/>
                    <a:gd name="T108" fmla="*/ 60 w 796"/>
                    <a:gd name="T109" fmla="*/ 376 h 496"/>
                    <a:gd name="T110" fmla="*/ 26 w 796"/>
                    <a:gd name="T111" fmla="*/ 387 h 496"/>
                    <a:gd name="T112" fmla="*/ 4 w 796"/>
                    <a:gd name="T113" fmla="*/ 413 h 496"/>
                    <a:gd name="T114" fmla="*/ 1 w 796"/>
                    <a:gd name="T115" fmla="*/ 448 h 496"/>
                    <a:gd name="T116" fmla="*/ 17 w 796"/>
                    <a:gd name="T117" fmla="*/ 479 h 496"/>
                    <a:gd name="T118" fmla="*/ 47 w 796"/>
                    <a:gd name="T119" fmla="*/ 495 h 4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796" h="496">
                      <a:moveTo>
                        <a:pt x="60" y="406"/>
                      </a:moveTo>
                      <a:lnTo>
                        <a:pt x="66" y="407"/>
                      </a:lnTo>
                      <a:lnTo>
                        <a:pt x="73" y="410"/>
                      </a:lnTo>
                      <a:lnTo>
                        <a:pt x="78" y="413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6" y="421"/>
                      </a:lnTo>
                      <a:lnTo>
                        <a:pt x="88" y="426"/>
                      </a:lnTo>
                      <a:lnTo>
                        <a:pt x="89" y="431"/>
                      </a:lnTo>
                      <a:lnTo>
                        <a:pt x="90" y="436"/>
                      </a:lnTo>
                      <a:lnTo>
                        <a:pt x="89" y="443"/>
                      </a:lnTo>
                      <a:lnTo>
                        <a:pt x="88" y="448"/>
                      </a:lnTo>
                      <a:lnTo>
                        <a:pt x="85" y="453"/>
                      </a:lnTo>
                      <a:lnTo>
                        <a:pt x="81" y="458"/>
                      </a:lnTo>
                      <a:lnTo>
                        <a:pt x="76" y="461"/>
                      </a:lnTo>
                      <a:lnTo>
                        <a:pt x="72" y="464"/>
                      </a:lnTo>
                      <a:lnTo>
                        <a:pt x="65" y="466"/>
                      </a:lnTo>
                      <a:lnTo>
                        <a:pt x="60" y="466"/>
                      </a:lnTo>
                      <a:lnTo>
                        <a:pt x="54" y="466"/>
                      </a:lnTo>
                      <a:lnTo>
                        <a:pt x="48" y="464"/>
                      </a:lnTo>
                      <a:lnTo>
                        <a:pt x="43" y="461"/>
                      </a:lnTo>
                      <a:lnTo>
                        <a:pt x="39" y="458"/>
                      </a:lnTo>
                      <a:lnTo>
                        <a:pt x="34" y="453"/>
                      </a:lnTo>
                      <a:lnTo>
                        <a:pt x="32" y="448"/>
                      </a:lnTo>
                      <a:lnTo>
                        <a:pt x="30" y="443"/>
                      </a:lnTo>
                      <a:lnTo>
                        <a:pt x="30" y="436"/>
                      </a:lnTo>
                      <a:lnTo>
                        <a:pt x="30" y="430"/>
                      </a:lnTo>
                      <a:lnTo>
                        <a:pt x="32" y="425"/>
                      </a:lnTo>
                      <a:lnTo>
                        <a:pt x="34" y="419"/>
                      </a:lnTo>
                      <a:lnTo>
                        <a:pt x="39" y="415"/>
                      </a:lnTo>
                      <a:lnTo>
                        <a:pt x="43" y="412"/>
                      </a:lnTo>
                      <a:lnTo>
                        <a:pt x="48" y="409"/>
                      </a:lnTo>
                      <a:lnTo>
                        <a:pt x="54" y="407"/>
                      </a:lnTo>
                      <a:lnTo>
                        <a:pt x="60" y="406"/>
                      </a:lnTo>
                      <a:lnTo>
                        <a:pt x="60" y="406"/>
                      </a:lnTo>
                      <a:close/>
                      <a:moveTo>
                        <a:pt x="285" y="211"/>
                      </a:moveTo>
                      <a:lnTo>
                        <a:pt x="291" y="211"/>
                      </a:lnTo>
                      <a:lnTo>
                        <a:pt x="297" y="214"/>
                      </a:lnTo>
                      <a:lnTo>
                        <a:pt x="302" y="216"/>
                      </a:lnTo>
                      <a:lnTo>
                        <a:pt x="306" y="220"/>
                      </a:lnTo>
                      <a:lnTo>
                        <a:pt x="311" y="224"/>
                      </a:lnTo>
                      <a:lnTo>
                        <a:pt x="313" y="230"/>
                      </a:lnTo>
                      <a:lnTo>
                        <a:pt x="315" y="235"/>
                      </a:lnTo>
                      <a:lnTo>
                        <a:pt x="315" y="241"/>
                      </a:lnTo>
                      <a:lnTo>
                        <a:pt x="315" y="247"/>
                      </a:lnTo>
                      <a:lnTo>
                        <a:pt x="313" y="253"/>
                      </a:lnTo>
                      <a:lnTo>
                        <a:pt x="311" y="257"/>
                      </a:lnTo>
                      <a:lnTo>
                        <a:pt x="306" y="262"/>
                      </a:lnTo>
                      <a:lnTo>
                        <a:pt x="302" y="266"/>
                      </a:lnTo>
                      <a:lnTo>
                        <a:pt x="297" y="268"/>
                      </a:lnTo>
                      <a:lnTo>
                        <a:pt x="291" y="270"/>
                      </a:lnTo>
                      <a:lnTo>
                        <a:pt x="285" y="271"/>
                      </a:lnTo>
                      <a:lnTo>
                        <a:pt x="280" y="270"/>
                      </a:lnTo>
                      <a:lnTo>
                        <a:pt x="273" y="268"/>
                      </a:lnTo>
                      <a:lnTo>
                        <a:pt x="269" y="266"/>
                      </a:lnTo>
                      <a:lnTo>
                        <a:pt x="264" y="262"/>
                      </a:lnTo>
                      <a:lnTo>
                        <a:pt x="260" y="257"/>
                      </a:lnTo>
                      <a:lnTo>
                        <a:pt x="257" y="253"/>
                      </a:lnTo>
                      <a:lnTo>
                        <a:pt x="256" y="247"/>
                      </a:lnTo>
                      <a:lnTo>
                        <a:pt x="255" y="241"/>
                      </a:lnTo>
                      <a:lnTo>
                        <a:pt x="256" y="235"/>
                      </a:lnTo>
                      <a:lnTo>
                        <a:pt x="257" y="230"/>
                      </a:lnTo>
                      <a:lnTo>
                        <a:pt x="260" y="224"/>
                      </a:lnTo>
                      <a:lnTo>
                        <a:pt x="264" y="220"/>
                      </a:lnTo>
                      <a:lnTo>
                        <a:pt x="269" y="216"/>
                      </a:lnTo>
                      <a:lnTo>
                        <a:pt x="273" y="214"/>
                      </a:lnTo>
                      <a:lnTo>
                        <a:pt x="280" y="211"/>
                      </a:lnTo>
                      <a:lnTo>
                        <a:pt x="285" y="211"/>
                      </a:lnTo>
                      <a:close/>
                      <a:moveTo>
                        <a:pt x="511" y="301"/>
                      </a:moveTo>
                      <a:lnTo>
                        <a:pt x="516" y="301"/>
                      </a:lnTo>
                      <a:lnTo>
                        <a:pt x="521" y="302"/>
                      </a:lnTo>
                      <a:lnTo>
                        <a:pt x="526" y="306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5" y="313"/>
                      </a:lnTo>
                      <a:lnTo>
                        <a:pt x="538" y="319"/>
                      </a:lnTo>
                      <a:lnTo>
                        <a:pt x="540" y="325"/>
                      </a:lnTo>
                      <a:lnTo>
                        <a:pt x="541" y="331"/>
                      </a:lnTo>
                      <a:lnTo>
                        <a:pt x="540" y="337"/>
                      </a:lnTo>
                      <a:lnTo>
                        <a:pt x="539" y="343"/>
                      </a:lnTo>
                      <a:lnTo>
                        <a:pt x="536" y="347"/>
                      </a:lnTo>
                      <a:lnTo>
                        <a:pt x="532" y="353"/>
                      </a:lnTo>
                      <a:lnTo>
                        <a:pt x="527" y="356"/>
                      </a:lnTo>
                      <a:lnTo>
                        <a:pt x="523" y="359"/>
                      </a:lnTo>
                      <a:lnTo>
                        <a:pt x="516" y="360"/>
                      </a:lnTo>
                      <a:lnTo>
                        <a:pt x="511" y="361"/>
                      </a:lnTo>
                      <a:lnTo>
                        <a:pt x="505" y="360"/>
                      </a:lnTo>
                      <a:lnTo>
                        <a:pt x="499" y="359"/>
                      </a:lnTo>
                      <a:lnTo>
                        <a:pt x="494" y="356"/>
                      </a:lnTo>
                      <a:lnTo>
                        <a:pt x="490" y="353"/>
                      </a:lnTo>
                      <a:lnTo>
                        <a:pt x="486" y="349"/>
                      </a:lnTo>
                      <a:lnTo>
                        <a:pt x="483" y="343"/>
                      </a:lnTo>
                      <a:lnTo>
                        <a:pt x="481" y="337"/>
                      </a:lnTo>
                      <a:lnTo>
                        <a:pt x="481" y="331"/>
                      </a:lnTo>
                      <a:lnTo>
                        <a:pt x="481" y="325"/>
                      </a:lnTo>
                      <a:lnTo>
                        <a:pt x="483" y="320"/>
                      </a:lnTo>
                      <a:lnTo>
                        <a:pt x="486" y="314"/>
                      </a:lnTo>
                      <a:lnTo>
                        <a:pt x="490" y="310"/>
                      </a:lnTo>
                      <a:lnTo>
                        <a:pt x="494" y="307"/>
                      </a:lnTo>
                      <a:lnTo>
                        <a:pt x="499" y="304"/>
                      </a:lnTo>
                      <a:lnTo>
                        <a:pt x="505" y="301"/>
                      </a:lnTo>
                      <a:lnTo>
                        <a:pt x="511" y="301"/>
                      </a:lnTo>
                      <a:lnTo>
                        <a:pt x="511" y="301"/>
                      </a:lnTo>
                      <a:close/>
                      <a:moveTo>
                        <a:pt x="736" y="30"/>
                      </a:moveTo>
                      <a:lnTo>
                        <a:pt x="742" y="31"/>
                      </a:lnTo>
                      <a:lnTo>
                        <a:pt x="748" y="33"/>
                      </a:lnTo>
                      <a:lnTo>
                        <a:pt x="753" y="36"/>
                      </a:lnTo>
                      <a:lnTo>
                        <a:pt x="757" y="39"/>
                      </a:lnTo>
                      <a:lnTo>
                        <a:pt x="762" y="43"/>
                      </a:lnTo>
                      <a:lnTo>
                        <a:pt x="764" y="49"/>
                      </a:lnTo>
                      <a:lnTo>
                        <a:pt x="766" y="55"/>
                      </a:lnTo>
                      <a:lnTo>
                        <a:pt x="766" y="60"/>
                      </a:lnTo>
                      <a:lnTo>
                        <a:pt x="766" y="67"/>
                      </a:lnTo>
                      <a:lnTo>
                        <a:pt x="764" y="72"/>
                      </a:lnTo>
                      <a:lnTo>
                        <a:pt x="762" y="78"/>
                      </a:lnTo>
                      <a:lnTo>
                        <a:pt x="757" y="82"/>
                      </a:lnTo>
                      <a:lnTo>
                        <a:pt x="753" y="85"/>
                      </a:lnTo>
                      <a:lnTo>
                        <a:pt x="748" y="88"/>
                      </a:lnTo>
                      <a:lnTo>
                        <a:pt x="742" y="90"/>
                      </a:lnTo>
                      <a:lnTo>
                        <a:pt x="736" y="90"/>
                      </a:lnTo>
                      <a:lnTo>
                        <a:pt x="731" y="90"/>
                      </a:lnTo>
                      <a:lnTo>
                        <a:pt x="724" y="88"/>
                      </a:lnTo>
                      <a:lnTo>
                        <a:pt x="720" y="85"/>
                      </a:lnTo>
                      <a:lnTo>
                        <a:pt x="716" y="82"/>
                      </a:lnTo>
                      <a:lnTo>
                        <a:pt x="711" y="78"/>
                      </a:lnTo>
                      <a:lnTo>
                        <a:pt x="708" y="72"/>
                      </a:lnTo>
                      <a:lnTo>
                        <a:pt x="707" y="67"/>
                      </a:lnTo>
                      <a:lnTo>
                        <a:pt x="706" y="60"/>
                      </a:lnTo>
                      <a:lnTo>
                        <a:pt x="707" y="55"/>
                      </a:lnTo>
                      <a:lnTo>
                        <a:pt x="708" y="49"/>
                      </a:lnTo>
                      <a:lnTo>
                        <a:pt x="711" y="43"/>
                      </a:lnTo>
                      <a:lnTo>
                        <a:pt x="716" y="39"/>
                      </a:lnTo>
                      <a:lnTo>
                        <a:pt x="720" y="36"/>
                      </a:lnTo>
                      <a:lnTo>
                        <a:pt x="724" y="33"/>
                      </a:lnTo>
                      <a:lnTo>
                        <a:pt x="731" y="31"/>
                      </a:lnTo>
                      <a:lnTo>
                        <a:pt x="736" y="30"/>
                      </a:lnTo>
                      <a:lnTo>
                        <a:pt x="736" y="30"/>
                      </a:lnTo>
                      <a:close/>
                      <a:moveTo>
                        <a:pt x="60" y="496"/>
                      </a:moveTo>
                      <a:lnTo>
                        <a:pt x="66" y="496"/>
                      </a:lnTo>
                      <a:lnTo>
                        <a:pt x="72" y="495"/>
                      </a:lnTo>
                      <a:lnTo>
                        <a:pt x="77" y="494"/>
                      </a:lnTo>
                      <a:lnTo>
                        <a:pt x="84" y="492"/>
                      </a:lnTo>
                      <a:lnTo>
                        <a:pt x="89" y="489"/>
                      </a:lnTo>
                      <a:lnTo>
                        <a:pt x="93" y="487"/>
                      </a:lnTo>
                      <a:lnTo>
                        <a:pt x="98" y="482"/>
                      </a:lnTo>
                      <a:lnTo>
                        <a:pt x="102" y="479"/>
                      </a:lnTo>
                      <a:lnTo>
                        <a:pt x="106" y="475"/>
                      </a:lnTo>
                      <a:lnTo>
                        <a:pt x="109" y="470"/>
                      </a:lnTo>
                      <a:lnTo>
                        <a:pt x="113" y="465"/>
                      </a:lnTo>
                      <a:lnTo>
                        <a:pt x="115" y="460"/>
                      </a:lnTo>
                      <a:lnTo>
                        <a:pt x="117" y="455"/>
                      </a:lnTo>
                      <a:lnTo>
                        <a:pt x="119" y="448"/>
                      </a:lnTo>
                      <a:lnTo>
                        <a:pt x="120" y="443"/>
                      </a:lnTo>
                      <a:lnTo>
                        <a:pt x="120" y="436"/>
                      </a:lnTo>
                      <a:lnTo>
                        <a:pt x="119" y="429"/>
                      </a:lnTo>
                      <a:lnTo>
                        <a:pt x="118" y="422"/>
                      </a:lnTo>
                      <a:lnTo>
                        <a:pt x="116" y="416"/>
                      </a:lnTo>
                      <a:lnTo>
                        <a:pt x="114" y="410"/>
                      </a:lnTo>
                      <a:lnTo>
                        <a:pt x="251" y="291"/>
                      </a:lnTo>
                      <a:lnTo>
                        <a:pt x="259" y="295"/>
                      </a:lnTo>
                      <a:lnTo>
                        <a:pt x="267" y="298"/>
                      </a:lnTo>
                      <a:lnTo>
                        <a:pt x="276" y="300"/>
                      </a:lnTo>
                      <a:lnTo>
                        <a:pt x="285" y="301"/>
                      </a:lnTo>
                      <a:lnTo>
                        <a:pt x="292" y="300"/>
                      </a:lnTo>
                      <a:lnTo>
                        <a:pt x="300" y="299"/>
                      </a:lnTo>
                      <a:lnTo>
                        <a:pt x="306" y="297"/>
                      </a:lnTo>
                      <a:lnTo>
                        <a:pt x="313" y="294"/>
                      </a:lnTo>
                      <a:lnTo>
                        <a:pt x="318" y="291"/>
                      </a:lnTo>
                      <a:lnTo>
                        <a:pt x="325" y="286"/>
                      </a:lnTo>
                      <a:lnTo>
                        <a:pt x="329" y="282"/>
                      </a:lnTo>
                      <a:lnTo>
                        <a:pt x="333" y="277"/>
                      </a:lnTo>
                      <a:lnTo>
                        <a:pt x="451" y="324"/>
                      </a:lnTo>
                      <a:lnTo>
                        <a:pt x="451" y="327"/>
                      </a:lnTo>
                      <a:lnTo>
                        <a:pt x="451" y="331"/>
                      </a:lnTo>
                      <a:lnTo>
                        <a:pt x="451" y="338"/>
                      </a:lnTo>
                      <a:lnTo>
                        <a:pt x="452" y="343"/>
                      </a:lnTo>
                      <a:lnTo>
                        <a:pt x="453" y="350"/>
                      </a:lnTo>
                      <a:lnTo>
                        <a:pt x="455" y="355"/>
                      </a:lnTo>
                      <a:lnTo>
                        <a:pt x="457" y="360"/>
                      </a:lnTo>
                      <a:lnTo>
                        <a:pt x="461" y="365"/>
                      </a:lnTo>
                      <a:lnTo>
                        <a:pt x="464" y="370"/>
                      </a:lnTo>
                      <a:lnTo>
                        <a:pt x="468" y="374"/>
                      </a:lnTo>
                      <a:lnTo>
                        <a:pt x="472" y="377"/>
                      </a:lnTo>
                      <a:lnTo>
                        <a:pt x="477" y="381"/>
                      </a:lnTo>
                      <a:lnTo>
                        <a:pt x="482" y="384"/>
                      </a:lnTo>
                      <a:lnTo>
                        <a:pt x="487" y="387"/>
                      </a:lnTo>
                      <a:lnTo>
                        <a:pt x="493" y="388"/>
                      </a:lnTo>
                      <a:lnTo>
                        <a:pt x="498" y="390"/>
                      </a:lnTo>
                      <a:lnTo>
                        <a:pt x="505" y="391"/>
                      </a:lnTo>
                      <a:lnTo>
                        <a:pt x="511" y="391"/>
                      </a:lnTo>
                      <a:lnTo>
                        <a:pt x="517" y="391"/>
                      </a:lnTo>
                      <a:lnTo>
                        <a:pt x="523" y="390"/>
                      </a:lnTo>
                      <a:lnTo>
                        <a:pt x="529" y="388"/>
                      </a:lnTo>
                      <a:lnTo>
                        <a:pt x="535" y="387"/>
                      </a:lnTo>
                      <a:lnTo>
                        <a:pt x="540" y="384"/>
                      </a:lnTo>
                      <a:lnTo>
                        <a:pt x="544" y="381"/>
                      </a:lnTo>
                      <a:lnTo>
                        <a:pt x="550" y="377"/>
                      </a:lnTo>
                      <a:lnTo>
                        <a:pt x="554" y="373"/>
                      </a:lnTo>
                      <a:lnTo>
                        <a:pt x="557" y="370"/>
                      </a:lnTo>
                      <a:lnTo>
                        <a:pt x="560" y="365"/>
                      </a:lnTo>
                      <a:lnTo>
                        <a:pt x="564" y="360"/>
                      </a:lnTo>
                      <a:lnTo>
                        <a:pt x="567" y="355"/>
                      </a:lnTo>
                      <a:lnTo>
                        <a:pt x="568" y="350"/>
                      </a:lnTo>
                      <a:lnTo>
                        <a:pt x="570" y="343"/>
                      </a:lnTo>
                      <a:lnTo>
                        <a:pt x="571" y="338"/>
                      </a:lnTo>
                      <a:lnTo>
                        <a:pt x="571" y="331"/>
                      </a:lnTo>
                      <a:lnTo>
                        <a:pt x="570" y="322"/>
                      </a:lnTo>
                      <a:lnTo>
                        <a:pt x="568" y="312"/>
                      </a:lnTo>
                      <a:lnTo>
                        <a:pt x="565" y="304"/>
                      </a:lnTo>
                      <a:lnTo>
                        <a:pt x="559" y="296"/>
                      </a:lnTo>
                      <a:lnTo>
                        <a:pt x="710" y="115"/>
                      </a:lnTo>
                      <a:lnTo>
                        <a:pt x="717" y="117"/>
                      </a:lnTo>
                      <a:lnTo>
                        <a:pt x="723" y="119"/>
                      </a:lnTo>
                      <a:lnTo>
                        <a:pt x="730" y="120"/>
                      </a:lnTo>
                      <a:lnTo>
                        <a:pt x="736" y="120"/>
                      </a:lnTo>
                      <a:lnTo>
                        <a:pt x="742" y="120"/>
                      </a:lnTo>
                      <a:lnTo>
                        <a:pt x="749" y="119"/>
                      </a:lnTo>
                      <a:lnTo>
                        <a:pt x="754" y="118"/>
                      </a:lnTo>
                      <a:lnTo>
                        <a:pt x="760" y="116"/>
                      </a:lnTo>
                      <a:lnTo>
                        <a:pt x="765" y="114"/>
                      </a:lnTo>
                      <a:lnTo>
                        <a:pt x="770" y="111"/>
                      </a:lnTo>
                      <a:lnTo>
                        <a:pt x="775" y="106"/>
                      </a:lnTo>
                      <a:lnTo>
                        <a:pt x="779" y="103"/>
                      </a:lnTo>
                      <a:lnTo>
                        <a:pt x="783" y="99"/>
                      </a:lnTo>
                      <a:lnTo>
                        <a:pt x="786" y="95"/>
                      </a:lnTo>
                      <a:lnTo>
                        <a:pt x="790" y="89"/>
                      </a:lnTo>
                      <a:lnTo>
                        <a:pt x="792" y="84"/>
                      </a:lnTo>
                      <a:lnTo>
                        <a:pt x="794" y="79"/>
                      </a:lnTo>
                      <a:lnTo>
                        <a:pt x="795" y="73"/>
                      </a:lnTo>
                      <a:lnTo>
                        <a:pt x="796" y="67"/>
                      </a:lnTo>
                      <a:lnTo>
                        <a:pt x="796" y="60"/>
                      </a:lnTo>
                      <a:lnTo>
                        <a:pt x="796" y="54"/>
                      </a:lnTo>
                      <a:lnTo>
                        <a:pt x="795" y="49"/>
                      </a:lnTo>
                      <a:lnTo>
                        <a:pt x="794" y="43"/>
                      </a:lnTo>
                      <a:lnTo>
                        <a:pt x="792" y="37"/>
                      </a:lnTo>
                      <a:lnTo>
                        <a:pt x="790" y="31"/>
                      </a:lnTo>
                      <a:lnTo>
                        <a:pt x="786" y="27"/>
                      </a:lnTo>
                      <a:lnTo>
                        <a:pt x="783" y="23"/>
                      </a:lnTo>
                      <a:lnTo>
                        <a:pt x="779" y="19"/>
                      </a:lnTo>
                      <a:lnTo>
                        <a:pt x="775" y="14"/>
                      </a:lnTo>
                      <a:lnTo>
                        <a:pt x="770" y="11"/>
                      </a:lnTo>
                      <a:lnTo>
                        <a:pt x="765" y="8"/>
                      </a:lnTo>
                      <a:lnTo>
                        <a:pt x="760" y="5"/>
                      </a:lnTo>
                      <a:lnTo>
                        <a:pt x="754" y="4"/>
                      </a:lnTo>
                      <a:lnTo>
                        <a:pt x="749" y="1"/>
                      </a:lnTo>
                      <a:lnTo>
                        <a:pt x="742" y="0"/>
                      </a:lnTo>
                      <a:lnTo>
                        <a:pt x="736" y="0"/>
                      </a:lnTo>
                      <a:lnTo>
                        <a:pt x="731" y="0"/>
                      </a:lnTo>
                      <a:lnTo>
                        <a:pt x="724" y="1"/>
                      </a:lnTo>
                      <a:lnTo>
                        <a:pt x="719" y="4"/>
                      </a:lnTo>
                      <a:lnTo>
                        <a:pt x="712" y="5"/>
                      </a:lnTo>
                      <a:lnTo>
                        <a:pt x="708" y="8"/>
                      </a:lnTo>
                      <a:lnTo>
                        <a:pt x="703" y="11"/>
                      </a:lnTo>
                      <a:lnTo>
                        <a:pt x="698" y="14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lnTo>
                        <a:pt x="687" y="27"/>
                      </a:lnTo>
                      <a:lnTo>
                        <a:pt x="683" y="31"/>
                      </a:lnTo>
                      <a:lnTo>
                        <a:pt x="681" y="37"/>
                      </a:lnTo>
                      <a:lnTo>
                        <a:pt x="679" y="43"/>
                      </a:lnTo>
                      <a:lnTo>
                        <a:pt x="677" y="49"/>
                      </a:lnTo>
                      <a:lnTo>
                        <a:pt x="676" y="54"/>
                      </a:lnTo>
                      <a:lnTo>
                        <a:pt x="676" y="60"/>
                      </a:lnTo>
                      <a:lnTo>
                        <a:pt x="677" y="70"/>
                      </a:lnTo>
                      <a:lnTo>
                        <a:pt x="679" y="80"/>
                      </a:lnTo>
                      <a:lnTo>
                        <a:pt x="682" y="88"/>
                      </a:lnTo>
                      <a:lnTo>
                        <a:pt x="688" y="96"/>
                      </a:lnTo>
                      <a:lnTo>
                        <a:pt x="537" y="277"/>
                      </a:lnTo>
                      <a:lnTo>
                        <a:pt x="530" y="275"/>
                      </a:lnTo>
                      <a:lnTo>
                        <a:pt x="524" y="272"/>
                      </a:lnTo>
                      <a:lnTo>
                        <a:pt x="517" y="271"/>
                      </a:lnTo>
                      <a:lnTo>
                        <a:pt x="511" y="271"/>
                      </a:lnTo>
                      <a:lnTo>
                        <a:pt x="504" y="271"/>
                      </a:lnTo>
                      <a:lnTo>
                        <a:pt x="496" y="272"/>
                      </a:lnTo>
                      <a:lnTo>
                        <a:pt x="490" y="275"/>
                      </a:lnTo>
                      <a:lnTo>
                        <a:pt x="483" y="278"/>
                      </a:lnTo>
                      <a:lnTo>
                        <a:pt x="478" y="281"/>
                      </a:lnTo>
                      <a:lnTo>
                        <a:pt x="472" y="285"/>
                      </a:lnTo>
                      <a:lnTo>
                        <a:pt x="467" y="291"/>
                      </a:lnTo>
                      <a:lnTo>
                        <a:pt x="463" y="296"/>
                      </a:lnTo>
                      <a:lnTo>
                        <a:pt x="345" y="249"/>
                      </a:lnTo>
                      <a:lnTo>
                        <a:pt x="345" y="245"/>
                      </a:lnTo>
                      <a:lnTo>
                        <a:pt x="345" y="241"/>
                      </a:lnTo>
                      <a:lnTo>
                        <a:pt x="345" y="235"/>
                      </a:lnTo>
                      <a:lnTo>
                        <a:pt x="344" y="229"/>
                      </a:lnTo>
                      <a:lnTo>
                        <a:pt x="343" y="223"/>
                      </a:lnTo>
                      <a:lnTo>
                        <a:pt x="341" y="218"/>
                      </a:lnTo>
                      <a:lnTo>
                        <a:pt x="339" y="212"/>
                      </a:lnTo>
                      <a:lnTo>
                        <a:pt x="335" y="207"/>
                      </a:lnTo>
                      <a:lnTo>
                        <a:pt x="332" y="203"/>
                      </a:lnTo>
                      <a:lnTo>
                        <a:pt x="328" y="199"/>
                      </a:lnTo>
                      <a:lnTo>
                        <a:pt x="324" y="194"/>
                      </a:lnTo>
                      <a:lnTo>
                        <a:pt x="319" y="191"/>
                      </a:lnTo>
                      <a:lnTo>
                        <a:pt x="314" y="188"/>
                      </a:lnTo>
                      <a:lnTo>
                        <a:pt x="309" y="186"/>
                      </a:lnTo>
                      <a:lnTo>
                        <a:pt x="303" y="184"/>
                      </a:lnTo>
                      <a:lnTo>
                        <a:pt x="298" y="182"/>
                      </a:lnTo>
                      <a:lnTo>
                        <a:pt x="291" y="181"/>
                      </a:lnTo>
                      <a:lnTo>
                        <a:pt x="285" y="180"/>
                      </a:lnTo>
                      <a:lnTo>
                        <a:pt x="280" y="181"/>
                      </a:lnTo>
                      <a:lnTo>
                        <a:pt x="273" y="182"/>
                      </a:lnTo>
                      <a:lnTo>
                        <a:pt x="268" y="184"/>
                      </a:lnTo>
                      <a:lnTo>
                        <a:pt x="261" y="186"/>
                      </a:lnTo>
                      <a:lnTo>
                        <a:pt x="257" y="188"/>
                      </a:lnTo>
                      <a:lnTo>
                        <a:pt x="252" y="191"/>
                      </a:lnTo>
                      <a:lnTo>
                        <a:pt x="247" y="194"/>
                      </a:lnTo>
                      <a:lnTo>
                        <a:pt x="243" y="199"/>
                      </a:lnTo>
                      <a:lnTo>
                        <a:pt x="239" y="203"/>
                      </a:lnTo>
                      <a:lnTo>
                        <a:pt x="236" y="207"/>
                      </a:lnTo>
                      <a:lnTo>
                        <a:pt x="232" y="212"/>
                      </a:lnTo>
                      <a:lnTo>
                        <a:pt x="230" y="218"/>
                      </a:lnTo>
                      <a:lnTo>
                        <a:pt x="228" y="223"/>
                      </a:lnTo>
                      <a:lnTo>
                        <a:pt x="226" y="229"/>
                      </a:lnTo>
                      <a:lnTo>
                        <a:pt x="225" y="235"/>
                      </a:lnTo>
                      <a:lnTo>
                        <a:pt x="225" y="241"/>
                      </a:lnTo>
                      <a:lnTo>
                        <a:pt x="226" y="248"/>
                      </a:lnTo>
                      <a:lnTo>
                        <a:pt x="227" y="255"/>
                      </a:lnTo>
                      <a:lnTo>
                        <a:pt x="229" y="262"/>
                      </a:lnTo>
                      <a:lnTo>
                        <a:pt x="231" y="267"/>
                      </a:lnTo>
                      <a:lnTo>
                        <a:pt x="94" y="387"/>
                      </a:lnTo>
                      <a:lnTo>
                        <a:pt x="86" y="383"/>
                      </a:lnTo>
                      <a:lnTo>
                        <a:pt x="78" y="380"/>
                      </a:lnTo>
                      <a:lnTo>
                        <a:pt x="69" y="377"/>
                      </a:lnTo>
                      <a:lnTo>
                        <a:pt x="60" y="376"/>
                      </a:lnTo>
                      <a:lnTo>
                        <a:pt x="54" y="376"/>
                      </a:lnTo>
                      <a:lnTo>
                        <a:pt x="47" y="377"/>
                      </a:lnTo>
                      <a:lnTo>
                        <a:pt x="42" y="379"/>
                      </a:lnTo>
                      <a:lnTo>
                        <a:pt x="36" y="381"/>
                      </a:lnTo>
                      <a:lnTo>
                        <a:pt x="31" y="384"/>
                      </a:lnTo>
                      <a:lnTo>
                        <a:pt x="26" y="387"/>
                      </a:lnTo>
                      <a:lnTo>
                        <a:pt x="21" y="390"/>
                      </a:lnTo>
                      <a:lnTo>
                        <a:pt x="17" y="394"/>
                      </a:lnTo>
                      <a:lnTo>
                        <a:pt x="13" y="398"/>
                      </a:lnTo>
                      <a:lnTo>
                        <a:pt x="10" y="403"/>
                      </a:lnTo>
                      <a:lnTo>
                        <a:pt x="6" y="407"/>
                      </a:lnTo>
                      <a:lnTo>
                        <a:pt x="4" y="413"/>
                      </a:lnTo>
                      <a:lnTo>
                        <a:pt x="2" y="418"/>
                      </a:lnTo>
                      <a:lnTo>
                        <a:pt x="1" y="425"/>
                      </a:lnTo>
                      <a:lnTo>
                        <a:pt x="0" y="430"/>
                      </a:lnTo>
                      <a:lnTo>
                        <a:pt x="0" y="436"/>
                      </a:lnTo>
                      <a:lnTo>
                        <a:pt x="0" y="443"/>
                      </a:lnTo>
                      <a:lnTo>
                        <a:pt x="1" y="448"/>
                      </a:lnTo>
                      <a:lnTo>
                        <a:pt x="2" y="455"/>
                      </a:lnTo>
                      <a:lnTo>
                        <a:pt x="4" y="460"/>
                      </a:lnTo>
                      <a:lnTo>
                        <a:pt x="6" y="465"/>
                      </a:lnTo>
                      <a:lnTo>
                        <a:pt x="10" y="470"/>
                      </a:lnTo>
                      <a:lnTo>
                        <a:pt x="13" y="475"/>
                      </a:lnTo>
                      <a:lnTo>
                        <a:pt x="17" y="479"/>
                      </a:lnTo>
                      <a:lnTo>
                        <a:pt x="21" y="482"/>
                      </a:lnTo>
                      <a:lnTo>
                        <a:pt x="26" y="487"/>
                      </a:lnTo>
                      <a:lnTo>
                        <a:pt x="31" y="489"/>
                      </a:lnTo>
                      <a:lnTo>
                        <a:pt x="36" y="492"/>
                      </a:lnTo>
                      <a:lnTo>
                        <a:pt x="42" y="494"/>
                      </a:lnTo>
                      <a:lnTo>
                        <a:pt x="47" y="495"/>
                      </a:lnTo>
                      <a:lnTo>
                        <a:pt x="54" y="496"/>
                      </a:lnTo>
                      <a:lnTo>
                        <a:pt x="60" y="4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4" name="iśḷiḋé">
              <a:extLst>
                <a:ext uri="{FF2B5EF4-FFF2-40B4-BE49-F238E27FC236}">
                  <a16:creationId xmlns:a16="http://schemas.microsoft.com/office/drawing/2014/main" xmlns="" id="{F8ACF02D-E543-43E6-AB78-7D9EB47EDB16}"/>
                </a:ext>
              </a:extLst>
            </p:cNvPr>
            <p:cNvSpPr txBox="1"/>
            <p:nvPr/>
          </p:nvSpPr>
          <p:spPr>
            <a:xfrm>
              <a:off x="673100" y="3129835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iṧľîḋè">
              <a:extLst>
                <a:ext uri="{FF2B5EF4-FFF2-40B4-BE49-F238E27FC236}">
                  <a16:creationId xmlns:a16="http://schemas.microsoft.com/office/drawing/2014/main" xmlns="" id="{5C7019DB-7023-4C2E-A5CF-ED5C29171A8F}"/>
                </a:ext>
              </a:extLst>
            </p:cNvPr>
            <p:cNvSpPr txBox="1"/>
            <p:nvPr/>
          </p:nvSpPr>
          <p:spPr>
            <a:xfrm>
              <a:off x="673100" y="3522347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6" name="iśļiḍé">
              <a:extLst>
                <a:ext uri="{FF2B5EF4-FFF2-40B4-BE49-F238E27FC236}">
                  <a16:creationId xmlns:a16="http://schemas.microsoft.com/office/drawing/2014/main" xmlns="" id="{658C06DF-D6FC-4BD2-BF27-A9C6AA8ECE7A}"/>
                </a:ext>
              </a:extLst>
            </p:cNvPr>
            <p:cNvSpPr/>
            <p:nvPr/>
          </p:nvSpPr>
          <p:spPr>
            <a:xfrm>
              <a:off x="2778448" y="1474850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01</a:t>
              </a:r>
            </a:p>
          </p:txBody>
        </p:sp>
        <p:sp>
          <p:nvSpPr>
            <p:cNvPr id="17" name="ïsḻiḓé">
              <a:extLst>
                <a:ext uri="{FF2B5EF4-FFF2-40B4-BE49-F238E27FC236}">
                  <a16:creationId xmlns:a16="http://schemas.microsoft.com/office/drawing/2014/main" xmlns="" id="{BD403B49-41ED-41CC-9566-5949944DEEEF}"/>
                </a:ext>
              </a:extLst>
            </p:cNvPr>
            <p:cNvSpPr/>
            <p:nvPr/>
          </p:nvSpPr>
          <p:spPr>
            <a:xfrm>
              <a:off x="2778448" y="5211051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04</a:t>
              </a:r>
            </a:p>
          </p:txBody>
        </p:sp>
        <p:sp>
          <p:nvSpPr>
            <p:cNvPr id="18" name="îṣ1îďé">
              <a:extLst>
                <a:ext uri="{FF2B5EF4-FFF2-40B4-BE49-F238E27FC236}">
                  <a16:creationId xmlns:a16="http://schemas.microsoft.com/office/drawing/2014/main" xmlns="" id="{4ED7A279-4578-46E2-B55A-E27501CAE281}"/>
                </a:ext>
              </a:extLst>
            </p:cNvPr>
            <p:cNvSpPr/>
            <p:nvPr/>
          </p:nvSpPr>
          <p:spPr>
            <a:xfrm>
              <a:off x="4028502" y="3965649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03</a:t>
              </a:r>
            </a:p>
          </p:txBody>
        </p:sp>
        <p:sp>
          <p:nvSpPr>
            <p:cNvPr id="19" name="íŝḻîďé">
              <a:extLst>
                <a:ext uri="{FF2B5EF4-FFF2-40B4-BE49-F238E27FC236}">
                  <a16:creationId xmlns:a16="http://schemas.microsoft.com/office/drawing/2014/main" xmlns="" id="{8C90AB7F-CAEA-4E47-B728-37E9A09FF930}"/>
                </a:ext>
              </a:extLst>
            </p:cNvPr>
            <p:cNvSpPr/>
            <p:nvPr/>
          </p:nvSpPr>
          <p:spPr>
            <a:xfrm>
              <a:off x="4028502" y="2720249"/>
              <a:ext cx="576000" cy="576000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20" name="íśḷïḑé">
              <a:extLst>
                <a:ext uri="{FF2B5EF4-FFF2-40B4-BE49-F238E27FC236}">
                  <a16:creationId xmlns:a16="http://schemas.microsoft.com/office/drawing/2014/main" xmlns="" id="{E34DE167-152D-443C-B24C-0AC8F61A2585}"/>
                </a:ext>
              </a:extLst>
            </p:cNvPr>
            <p:cNvSpPr txBox="1"/>
            <p:nvPr/>
          </p:nvSpPr>
          <p:spPr>
            <a:xfrm>
              <a:off x="3893818" y="1474850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i$ḷiḓé">
              <a:extLst>
                <a:ext uri="{FF2B5EF4-FFF2-40B4-BE49-F238E27FC236}">
                  <a16:creationId xmlns:a16="http://schemas.microsoft.com/office/drawing/2014/main" xmlns="" id="{62C4283B-AFC3-4A1F-BB3A-664F16F1D0BC}"/>
                </a:ext>
              </a:extLst>
            </p:cNvPr>
            <p:cNvSpPr txBox="1"/>
            <p:nvPr/>
          </p:nvSpPr>
          <p:spPr>
            <a:xfrm>
              <a:off x="4693710" y="273191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2" name="íṡľíďè">
              <a:extLst>
                <a:ext uri="{FF2B5EF4-FFF2-40B4-BE49-F238E27FC236}">
                  <a16:creationId xmlns:a16="http://schemas.microsoft.com/office/drawing/2014/main" xmlns="" id="{9492EF89-C45A-4338-BCB8-944C3AD7C26C}"/>
                </a:ext>
              </a:extLst>
            </p:cNvPr>
            <p:cNvSpPr txBox="1"/>
            <p:nvPr/>
          </p:nvSpPr>
          <p:spPr>
            <a:xfrm>
              <a:off x="4693710" y="396515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3" name="isļíḍé">
              <a:extLst>
                <a:ext uri="{FF2B5EF4-FFF2-40B4-BE49-F238E27FC236}">
                  <a16:creationId xmlns:a16="http://schemas.microsoft.com/office/drawing/2014/main" xmlns="" id="{A26F2622-828A-46F0-BC1F-57099B710462}"/>
                </a:ext>
              </a:extLst>
            </p:cNvPr>
            <p:cNvSpPr txBox="1"/>
            <p:nvPr/>
          </p:nvSpPr>
          <p:spPr>
            <a:xfrm>
              <a:off x="3893818" y="5211051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334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26F76D4-4AFD-47D3-9822-FA8B648CE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CD0B4B9-2666-46EC-9542-BCD257540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B09C896-CD0D-4E7B-AAA3-5F5237814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42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8F980D5-45CF-4A07-82F8-F9F0AA44B36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84806"/>
            <a:ext cx="10864850" cy="4877882"/>
            <a:chOff x="660400" y="1284806"/>
            <a:chExt cx="10864850" cy="4877882"/>
          </a:xfrm>
        </p:grpSpPr>
        <p:sp>
          <p:nvSpPr>
            <p:cNvPr id="6" name="iṩḻïdé">
              <a:extLst>
                <a:ext uri="{FF2B5EF4-FFF2-40B4-BE49-F238E27FC236}">
                  <a16:creationId xmlns:a16="http://schemas.microsoft.com/office/drawing/2014/main" xmlns="" id="{7C907C43-8D20-4637-A217-4A76E59BA3B9}"/>
                </a:ext>
              </a:extLst>
            </p:cNvPr>
            <p:cNvSpPr/>
            <p:nvPr/>
          </p:nvSpPr>
          <p:spPr>
            <a:xfrm>
              <a:off x="5238234" y="2466444"/>
              <a:ext cx="1715532" cy="17155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iSḷïdé">
              <a:extLst>
                <a:ext uri="{FF2B5EF4-FFF2-40B4-BE49-F238E27FC236}">
                  <a16:creationId xmlns:a16="http://schemas.microsoft.com/office/drawing/2014/main" xmlns="" id="{C7B3B1C6-BDDB-44FF-814E-FC5BAA55AEB0}"/>
                </a:ext>
              </a:extLst>
            </p:cNvPr>
            <p:cNvSpPr/>
            <p:nvPr/>
          </p:nvSpPr>
          <p:spPr bwMode="auto">
            <a:xfrm>
              <a:off x="5733374" y="2902625"/>
              <a:ext cx="725252" cy="843170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8" name="íśḷïdê">
              <a:extLst>
                <a:ext uri="{FF2B5EF4-FFF2-40B4-BE49-F238E27FC236}">
                  <a16:creationId xmlns:a16="http://schemas.microsoft.com/office/drawing/2014/main" xmlns="" id="{CEC49141-E3FC-4AA0-ABEE-30480DEB5A57}"/>
                </a:ext>
              </a:extLst>
            </p:cNvPr>
            <p:cNvSpPr/>
            <p:nvPr/>
          </p:nvSpPr>
          <p:spPr>
            <a:xfrm>
              <a:off x="3866238" y="1645440"/>
              <a:ext cx="4459523" cy="3700318"/>
            </a:xfrm>
            <a:prstGeom prst="arc">
              <a:avLst>
                <a:gd name="adj1" fmla="val 10800000"/>
                <a:gd name="adj2" fmla="val 20640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îṩḷiḍe">
              <a:extLst>
                <a:ext uri="{FF2B5EF4-FFF2-40B4-BE49-F238E27FC236}">
                  <a16:creationId xmlns:a16="http://schemas.microsoft.com/office/drawing/2014/main" xmlns="" id="{F2FCAB8E-D347-41B5-8294-0D8448224B71}"/>
                </a:ext>
              </a:extLst>
            </p:cNvPr>
            <p:cNvGrpSpPr/>
            <p:nvPr/>
          </p:nvGrpSpPr>
          <p:grpSpPr>
            <a:xfrm>
              <a:off x="6998647" y="1512242"/>
              <a:ext cx="853890" cy="853890"/>
              <a:chOff x="8279482" y="2397310"/>
              <a:chExt cx="853890" cy="853890"/>
            </a:xfrm>
          </p:grpSpPr>
          <p:sp>
            <p:nvSpPr>
              <p:cNvPr id="36" name="ïs1ïḑé">
                <a:extLst>
                  <a:ext uri="{FF2B5EF4-FFF2-40B4-BE49-F238E27FC236}">
                    <a16:creationId xmlns:a16="http://schemas.microsoft.com/office/drawing/2014/main" xmlns="" id="{476F0BE4-C9B9-4F5B-8D8B-1678EDA93450}"/>
                  </a:ext>
                </a:extLst>
              </p:cNvPr>
              <p:cNvSpPr/>
              <p:nvPr/>
            </p:nvSpPr>
            <p:spPr>
              <a:xfrm>
                <a:off x="8279482" y="2397310"/>
                <a:ext cx="853890" cy="85389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ïsḷiḋe">
                <a:extLst>
                  <a:ext uri="{FF2B5EF4-FFF2-40B4-BE49-F238E27FC236}">
                    <a16:creationId xmlns:a16="http://schemas.microsoft.com/office/drawing/2014/main" xmlns="" id="{BE4BC416-C457-4372-A2B1-CD9EA4E93E89}"/>
                  </a:ext>
                </a:extLst>
              </p:cNvPr>
              <p:cNvSpPr/>
              <p:nvPr/>
            </p:nvSpPr>
            <p:spPr bwMode="auto">
              <a:xfrm>
                <a:off x="8481168" y="2599338"/>
                <a:ext cx="450520" cy="449836"/>
              </a:xfrm>
              <a:custGeom>
                <a:avLst/>
                <a:gdLst>
                  <a:gd name="connsiteX0" fmla="*/ 377627 w 607991"/>
                  <a:gd name="connsiteY0" fmla="*/ 294539 h 607074"/>
                  <a:gd name="connsiteX1" fmla="*/ 294976 w 607991"/>
                  <a:gd name="connsiteY1" fmla="*/ 377063 h 607074"/>
                  <a:gd name="connsiteX2" fmla="*/ 377627 w 607991"/>
                  <a:gd name="connsiteY2" fmla="*/ 459588 h 607074"/>
                  <a:gd name="connsiteX3" fmla="*/ 460355 w 607991"/>
                  <a:gd name="connsiteY3" fmla="*/ 377063 h 607074"/>
                  <a:gd name="connsiteX4" fmla="*/ 377627 w 607991"/>
                  <a:gd name="connsiteY4" fmla="*/ 294539 h 607074"/>
                  <a:gd name="connsiteX5" fmla="*/ 359653 w 607991"/>
                  <a:gd name="connsiteY5" fmla="*/ 147129 h 607074"/>
                  <a:gd name="connsiteX6" fmla="*/ 395678 w 607991"/>
                  <a:gd name="connsiteY6" fmla="*/ 147129 h 607074"/>
                  <a:gd name="connsiteX7" fmla="*/ 423869 w 607991"/>
                  <a:gd name="connsiteY7" fmla="*/ 175277 h 607074"/>
                  <a:gd name="connsiteX8" fmla="*/ 423869 w 607991"/>
                  <a:gd name="connsiteY8" fmla="*/ 197288 h 607074"/>
                  <a:gd name="connsiteX9" fmla="*/ 435698 w 607991"/>
                  <a:gd name="connsiteY9" fmla="*/ 212474 h 607074"/>
                  <a:gd name="connsiteX10" fmla="*/ 453212 w 607991"/>
                  <a:gd name="connsiteY10" fmla="*/ 219760 h 607074"/>
                  <a:gd name="connsiteX11" fmla="*/ 460970 w 607991"/>
                  <a:gd name="connsiteY11" fmla="*/ 221447 h 607074"/>
                  <a:gd name="connsiteX12" fmla="*/ 472185 w 607991"/>
                  <a:gd name="connsiteY12" fmla="*/ 217459 h 607074"/>
                  <a:gd name="connsiteX13" fmla="*/ 487931 w 607991"/>
                  <a:gd name="connsiteY13" fmla="*/ 201737 h 607074"/>
                  <a:gd name="connsiteX14" fmla="*/ 507826 w 607991"/>
                  <a:gd name="connsiteY14" fmla="*/ 193530 h 607074"/>
                  <a:gd name="connsiteX15" fmla="*/ 527798 w 607991"/>
                  <a:gd name="connsiteY15" fmla="*/ 201737 h 607074"/>
                  <a:gd name="connsiteX16" fmla="*/ 553300 w 607991"/>
                  <a:gd name="connsiteY16" fmla="*/ 227200 h 607074"/>
                  <a:gd name="connsiteX17" fmla="*/ 553300 w 607991"/>
                  <a:gd name="connsiteY17" fmla="*/ 267005 h 607074"/>
                  <a:gd name="connsiteX18" fmla="*/ 537553 w 607991"/>
                  <a:gd name="connsiteY18" fmla="*/ 282727 h 607074"/>
                  <a:gd name="connsiteX19" fmla="*/ 535249 w 607991"/>
                  <a:gd name="connsiteY19" fmla="*/ 301671 h 607074"/>
                  <a:gd name="connsiteX20" fmla="*/ 542546 w 607991"/>
                  <a:gd name="connsiteY20" fmla="*/ 319158 h 607074"/>
                  <a:gd name="connsiteX21" fmla="*/ 557755 w 607991"/>
                  <a:gd name="connsiteY21" fmla="*/ 330969 h 607074"/>
                  <a:gd name="connsiteX22" fmla="*/ 579800 w 607991"/>
                  <a:gd name="connsiteY22" fmla="*/ 330969 h 607074"/>
                  <a:gd name="connsiteX23" fmla="*/ 607991 w 607991"/>
                  <a:gd name="connsiteY23" fmla="*/ 359116 h 607074"/>
                  <a:gd name="connsiteX24" fmla="*/ 607991 w 607991"/>
                  <a:gd name="connsiteY24" fmla="*/ 395087 h 607074"/>
                  <a:gd name="connsiteX25" fmla="*/ 579800 w 607991"/>
                  <a:gd name="connsiteY25" fmla="*/ 423234 h 607074"/>
                  <a:gd name="connsiteX26" fmla="*/ 557755 w 607991"/>
                  <a:gd name="connsiteY26" fmla="*/ 423234 h 607074"/>
                  <a:gd name="connsiteX27" fmla="*/ 542546 w 607991"/>
                  <a:gd name="connsiteY27" fmla="*/ 435045 h 607074"/>
                  <a:gd name="connsiteX28" fmla="*/ 535249 w 607991"/>
                  <a:gd name="connsiteY28" fmla="*/ 452532 h 607074"/>
                  <a:gd name="connsiteX29" fmla="*/ 537630 w 607991"/>
                  <a:gd name="connsiteY29" fmla="*/ 471476 h 607074"/>
                  <a:gd name="connsiteX30" fmla="*/ 553300 w 607991"/>
                  <a:gd name="connsiteY30" fmla="*/ 487199 h 607074"/>
                  <a:gd name="connsiteX31" fmla="*/ 553300 w 607991"/>
                  <a:gd name="connsiteY31" fmla="*/ 527004 h 607074"/>
                  <a:gd name="connsiteX32" fmla="*/ 527798 w 607991"/>
                  <a:gd name="connsiteY32" fmla="*/ 552467 h 607074"/>
                  <a:gd name="connsiteX33" fmla="*/ 507826 w 607991"/>
                  <a:gd name="connsiteY33" fmla="*/ 560750 h 607074"/>
                  <a:gd name="connsiteX34" fmla="*/ 487931 w 607991"/>
                  <a:gd name="connsiteY34" fmla="*/ 552467 h 607074"/>
                  <a:gd name="connsiteX35" fmla="*/ 472261 w 607991"/>
                  <a:gd name="connsiteY35" fmla="*/ 536821 h 607074"/>
                  <a:gd name="connsiteX36" fmla="*/ 460970 w 607991"/>
                  <a:gd name="connsiteY36" fmla="*/ 532756 h 607074"/>
                  <a:gd name="connsiteX37" fmla="*/ 453212 w 607991"/>
                  <a:gd name="connsiteY37" fmla="*/ 534443 h 607074"/>
                  <a:gd name="connsiteX38" fmla="*/ 435698 w 607991"/>
                  <a:gd name="connsiteY38" fmla="*/ 541729 h 607074"/>
                  <a:gd name="connsiteX39" fmla="*/ 423869 w 607991"/>
                  <a:gd name="connsiteY39" fmla="*/ 556915 h 607074"/>
                  <a:gd name="connsiteX40" fmla="*/ 423869 w 607991"/>
                  <a:gd name="connsiteY40" fmla="*/ 578927 h 607074"/>
                  <a:gd name="connsiteX41" fmla="*/ 395678 w 607991"/>
                  <a:gd name="connsiteY41" fmla="*/ 607074 h 607074"/>
                  <a:gd name="connsiteX42" fmla="*/ 359653 w 607991"/>
                  <a:gd name="connsiteY42" fmla="*/ 607074 h 607074"/>
                  <a:gd name="connsiteX43" fmla="*/ 331462 w 607991"/>
                  <a:gd name="connsiteY43" fmla="*/ 578927 h 607074"/>
                  <a:gd name="connsiteX44" fmla="*/ 331462 w 607991"/>
                  <a:gd name="connsiteY44" fmla="*/ 556915 h 607074"/>
                  <a:gd name="connsiteX45" fmla="*/ 319633 w 607991"/>
                  <a:gd name="connsiteY45" fmla="*/ 541729 h 607074"/>
                  <a:gd name="connsiteX46" fmla="*/ 302119 w 607991"/>
                  <a:gd name="connsiteY46" fmla="*/ 534443 h 607074"/>
                  <a:gd name="connsiteX47" fmla="*/ 294361 w 607991"/>
                  <a:gd name="connsiteY47" fmla="*/ 532756 h 607074"/>
                  <a:gd name="connsiteX48" fmla="*/ 283146 w 607991"/>
                  <a:gd name="connsiteY48" fmla="*/ 536821 h 607074"/>
                  <a:gd name="connsiteX49" fmla="*/ 267400 w 607991"/>
                  <a:gd name="connsiteY49" fmla="*/ 552467 h 607074"/>
                  <a:gd name="connsiteX50" fmla="*/ 247505 w 607991"/>
                  <a:gd name="connsiteY50" fmla="*/ 560750 h 607074"/>
                  <a:gd name="connsiteX51" fmla="*/ 227533 w 607991"/>
                  <a:gd name="connsiteY51" fmla="*/ 552467 h 607074"/>
                  <a:gd name="connsiteX52" fmla="*/ 202031 w 607991"/>
                  <a:gd name="connsiteY52" fmla="*/ 527004 h 607074"/>
                  <a:gd name="connsiteX53" fmla="*/ 202031 w 607991"/>
                  <a:gd name="connsiteY53" fmla="*/ 487199 h 607074"/>
                  <a:gd name="connsiteX54" fmla="*/ 217701 w 607991"/>
                  <a:gd name="connsiteY54" fmla="*/ 471476 h 607074"/>
                  <a:gd name="connsiteX55" fmla="*/ 220082 w 607991"/>
                  <a:gd name="connsiteY55" fmla="*/ 452532 h 607074"/>
                  <a:gd name="connsiteX56" fmla="*/ 212785 w 607991"/>
                  <a:gd name="connsiteY56" fmla="*/ 435045 h 607074"/>
                  <a:gd name="connsiteX57" fmla="*/ 197576 w 607991"/>
                  <a:gd name="connsiteY57" fmla="*/ 423234 h 607074"/>
                  <a:gd name="connsiteX58" fmla="*/ 175531 w 607991"/>
                  <a:gd name="connsiteY58" fmla="*/ 423234 h 607074"/>
                  <a:gd name="connsiteX59" fmla="*/ 147340 w 607991"/>
                  <a:gd name="connsiteY59" fmla="*/ 395087 h 607074"/>
                  <a:gd name="connsiteX60" fmla="*/ 147340 w 607991"/>
                  <a:gd name="connsiteY60" fmla="*/ 359116 h 607074"/>
                  <a:gd name="connsiteX61" fmla="*/ 175531 w 607991"/>
                  <a:gd name="connsiteY61" fmla="*/ 330969 h 607074"/>
                  <a:gd name="connsiteX62" fmla="*/ 197576 w 607991"/>
                  <a:gd name="connsiteY62" fmla="*/ 330969 h 607074"/>
                  <a:gd name="connsiteX63" fmla="*/ 212785 w 607991"/>
                  <a:gd name="connsiteY63" fmla="*/ 319158 h 607074"/>
                  <a:gd name="connsiteX64" fmla="*/ 220082 w 607991"/>
                  <a:gd name="connsiteY64" fmla="*/ 301671 h 607074"/>
                  <a:gd name="connsiteX65" fmla="*/ 217701 w 607991"/>
                  <a:gd name="connsiteY65" fmla="*/ 282727 h 607074"/>
                  <a:gd name="connsiteX66" fmla="*/ 202031 w 607991"/>
                  <a:gd name="connsiteY66" fmla="*/ 267005 h 607074"/>
                  <a:gd name="connsiteX67" fmla="*/ 193735 w 607991"/>
                  <a:gd name="connsiteY67" fmla="*/ 247141 h 607074"/>
                  <a:gd name="connsiteX68" fmla="*/ 202031 w 607991"/>
                  <a:gd name="connsiteY68" fmla="*/ 227200 h 607074"/>
                  <a:gd name="connsiteX69" fmla="*/ 227533 w 607991"/>
                  <a:gd name="connsiteY69" fmla="*/ 201737 h 607074"/>
                  <a:gd name="connsiteX70" fmla="*/ 247505 w 607991"/>
                  <a:gd name="connsiteY70" fmla="*/ 193530 h 607074"/>
                  <a:gd name="connsiteX71" fmla="*/ 267400 w 607991"/>
                  <a:gd name="connsiteY71" fmla="*/ 201737 h 607074"/>
                  <a:gd name="connsiteX72" fmla="*/ 283070 w 607991"/>
                  <a:gd name="connsiteY72" fmla="*/ 217383 h 607074"/>
                  <a:gd name="connsiteX73" fmla="*/ 294361 w 607991"/>
                  <a:gd name="connsiteY73" fmla="*/ 221447 h 607074"/>
                  <a:gd name="connsiteX74" fmla="*/ 302119 w 607991"/>
                  <a:gd name="connsiteY74" fmla="*/ 219760 h 607074"/>
                  <a:gd name="connsiteX75" fmla="*/ 319633 w 607991"/>
                  <a:gd name="connsiteY75" fmla="*/ 212474 h 607074"/>
                  <a:gd name="connsiteX76" fmla="*/ 331462 w 607991"/>
                  <a:gd name="connsiteY76" fmla="*/ 197288 h 607074"/>
                  <a:gd name="connsiteX77" fmla="*/ 331462 w 607991"/>
                  <a:gd name="connsiteY77" fmla="*/ 175277 h 607074"/>
                  <a:gd name="connsiteX78" fmla="*/ 359653 w 607991"/>
                  <a:gd name="connsiteY78" fmla="*/ 147129 h 607074"/>
                  <a:gd name="connsiteX79" fmla="*/ 119929 w 607991"/>
                  <a:gd name="connsiteY79" fmla="*/ 83135 h 607074"/>
                  <a:gd name="connsiteX80" fmla="*/ 83282 w 607991"/>
                  <a:gd name="connsiteY80" fmla="*/ 119717 h 607074"/>
                  <a:gd name="connsiteX81" fmla="*/ 119929 w 607991"/>
                  <a:gd name="connsiteY81" fmla="*/ 156223 h 607074"/>
                  <a:gd name="connsiteX82" fmla="*/ 156499 w 607991"/>
                  <a:gd name="connsiteY82" fmla="*/ 119717 h 607074"/>
                  <a:gd name="connsiteX83" fmla="*/ 119929 w 607991"/>
                  <a:gd name="connsiteY83" fmla="*/ 83135 h 607074"/>
                  <a:gd name="connsiteX84" fmla="*/ 110863 w 607991"/>
                  <a:gd name="connsiteY84" fmla="*/ 0 h 607074"/>
                  <a:gd name="connsiteX85" fmla="*/ 128918 w 607991"/>
                  <a:gd name="connsiteY85" fmla="*/ 0 h 607074"/>
                  <a:gd name="connsiteX86" fmla="*/ 147741 w 607991"/>
                  <a:gd name="connsiteY86" fmla="*/ 18790 h 607074"/>
                  <a:gd name="connsiteX87" fmla="*/ 147741 w 607991"/>
                  <a:gd name="connsiteY87" fmla="*/ 29834 h 607074"/>
                  <a:gd name="connsiteX88" fmla="*/ 150507 w 607991"/>
                  <a:gd name="connsiteY88" fmla="*/ 32978 h 607074"/>
                  <a:gd name="connsiteX89" fmla="*/ 159726 w 607991"/>
                  <a:gd name="connsiteY89" fmla="*/ 36813 h 607074"/>
                  <a:gd name="connsiteX90" fmla="*/ 161570 w 607991"/>
                  <a:gd name="connsiteY90" fmla="*/ 37196 h 607074"/>
                  <a:gd name="connsiteX91" fmla="*/ 163875 w 607991"/>
                  <a:gd name="connsiteY91" fmla="*/ 36583 h 607074"/>
                  <a:gd name="connsiteX92" fmla="*/ 171711 w 607991"/>
                  <a:gd name="connsiteY92" fmla="*/ 28683 h 607074"/>
                  <a:gd name="connsiteX93" fmla="*/ 185002 w 607991"/>
                  <a:gd name="connsiteY93" fmla="*/ 23238 h 607074"/>
                  <a:gd name="connsiteX94" fmla="*/ 198294 w 607991"/>
                  <a:gd name="connsiteY94" fmla="*/ 28683 h 607074"/>
                  <a:gd name="connsiteX95" fmla="*/ 211047 w 607991"/>
                  <a:gd name="connsiteY95" fmla="*/ 41414 h 607074"/>
                  <a:gd name="connsiteX96" fmla="*/ 211047 w 607991"/>
                  <a:gd name="connsiteY96" fmla="*/ 67950 h 607074"/>
                  <a:gd name="connsiteX97" fmla="*/ 203211 w 607991"/>
                  <a:gd name="connsiteY97" fmla="*/ 75849 h 607074"/>
                  <a:gd name="connsiteX98" fmla="*/ 202903 w 607991"/>
                  <a:gd name="connsiteY98" fmla="*/ 79914 h 607074"/>
                  <a:gd name="connsiteX99" fmla="*/ 206822 w 607991"/>
                  <a:gd name="connsiteY99" fmla="*/ 89117 h 607074"/>
                  <a:gd name="connsiteX100" fmla="*/ 209972 w 607991"/>
                  <a:gd name="connsiteY100" fmla="*/ 91878 h 607074"/>
                  <a:gd name="connsiteX101" fmla="*/ 220958 w 607991"/>
                  <a:gd name="connsiteY101" fmla="*/ 91878 h 607074"/>
                  <a:gd name="connsiteX102" fmla="*/ 239781 w 607991"/>
                  <a:gd name="connsiteY102" fmla="*/ 110668 h 607074"/>
                  <a:gd name="connsiteX103" fmla="*/ 239781 w 607991"/>
                  <a:gd name="connsiteY103" fmla="*/ 128691 h 607074"/>
                  <a:gd name="connsiteX104" fmla="*/ 220958 w 607991"/>
                  <a:gd name="connsiteY104" fmla="*/ 147480 h 607074"/>
                  <a:gd name="connsiteX105" fmla="*/ 209972 w 607991"/>
                  <a:gd name="connsiteY105" fmla="*/ 147480 h 607074"/>
                  <a:gd name="connsiteX106" fmla="*/ 206822 w 607991"/>
                  <a:gd name="connsiteY106" fmla="*/ 150241 h 607074"/>
                  <a:gd name="connsiteX107" fmla="*/ 202903 w 607991"/>
                  <a:gd name="connsiteY107" fmla="*/ 159444 h 607074"/>
                  <a:gd name="connsiteX108" fmla="*/ 203211 w 607991"/>
                  <a:gd name="connsiteY108" fmla="*/ 163586 h 607074"/>
                  <a:gd name="connsiteX109" fmla="*/ 211047 w 607991"/>
                  <a:gd name="connsiteY109" fmla="*/ 171408 h 607074"/>
                  <a:gd name="connsiteX110" fmla="*/ 211047 w 607991"/>
                  <a:gd name="connsiteY110" fmla="*/ 197944 h 607074"/>
                  <a:gd name="connsiteX111" fmla="*/ 198294 w 607991"/>
                  <a:gd name="connsiteY111" fmla="*/ 210675 h 607074"/>
                  <a:gd name="connsiteX112" fmla="*/ 185002 w 607991"/>
                  <a:gd name="connsiteY112" fmla="*/ 216197 h 607074"/>
                  <a:gd name="connsiteX113" fmla="*/ 171711 w 607991"/>
                  <a:gd name="connsiteY113" fmla="*/ 210675 h 607074"/>
                  <a:gd name="connsiteX114" fmla="*/ 163875 w 607991"/>
                  <a:gd name="connsiteY114" fmla="*/ 202852 h 607074"/>
                  <a:gd name="connsiteX115" fmla="*/ 161570 w 607991"/>
                  <a:gd name="connsiteY115" fmla="*/ 202239 h 607074"/>
                  <a:gd name="connsiteX116" fmla="*/ 159726 w 607991"/>
                  <a:gd name="connsiteY116" fmla="*/ 202546 h 607074"/>
                  <a:gd name="connsiteX117" fmla="*/ 150507 w 607991"/>
                  <a:gd name="connsiteY117" fmla="*/ 206457 h 607074"/>
                  <a:gd name="connsiteX118" fmla="*/ 147741 w 607991"/>
                  <a:gd name="connsiteY118" fmla="*/ 209601 h 607074"/>
                  <a:gd name="connsiteX119" fmla="*/ 147741 w 607991"/>
                  <a:gd name="connsiteY119" fmla="*/ 220568 h 607074"/>
                  <a:gd name="connsiteX120" fmla="*/ 128918 w 607991"/>
                  <a:gd name="connsiteY120" fmla="*/ 239358 h 607074"/>
                  <a:gd name="connsiteX121" fmla="*/ 110863 w 607991"/>
                  <a:gd name="connsiteY121" fmla="*/ 239358 h 607074"/>
                  <a:gd name="connsiteX122" fmla="*/ 92117 w 607991"/>
                  <a:gd name="connsiteY122" fmla="*/ 220568 h 607074"/>
                  <a:gd name="connsiteX123" fmla="*/ 92117 w 607991"/>
                  <a:gd name="connsiteY123" fmla="*/ 209601 h 607074"/>
                  <a:gd name="connsiteX124" fmla="*/ 89274 w 607991"/>
                  <a:gd name="connsiteY124" fmla="*/ 206457 h 607074"/>
                  <a:gd name="connsiteX125" fmla="*/ 80055 w 607991"/>
                  <a:gd name="connsiteY125" fmla="*/ 202546 h 607074"/>
                  <a:gd name="connsiteX126" fmla="*/ 78211 w 607991"/>
                  <a:gd name="connsiteY126" fmla="*/ 202239 h 607074"/>
                  <a:gd name="connsiteX127" fmla="*/ 75983 w 607991"/>
                  <a:gd name="connsiteY127" fmla="*/ 202852 h 607074"/>
                  <a:gd name="connsiteX128" fmla="*/ 68070 w 607991"/>
                  <a:gd name="connsiteY128" fmla="*/ 210675 h 607074"/>
                  <a:gd name="connsiteX129" fmla="*/ 54779 w 607991"/>
                  <a:gd name="connsiteY129" fmla="*/ 216197 h 607074"/>
                  <a:gd name="connsiteX130" fmla="*/ 41487 w 607991"/>
                  <a:gd name="connsiteY130" fmla="*/ 210675 h 607074"/>
                  <a:gd name="connsiteX131" fmla="*/ 28734 w 607991"/>
                  <a:gd name="connsiteY131" fmla="*/ 197944 h 607074"/>
                  <a:gd name="connsiteX132" fmla="*/ 23279 w 607991"/>
                  <a:gd name="connsiteY132" fmla="*/ 184676 h 607074"/>
                  <a:gd name="connsiteX133" fmla="*/ 28734 w 607991"/>
                  <a:gd name="connsiteY133" fmla="*/ 171408 h 607074"/>
                  <a:gd name="connsiteX134" fmla="*/ 36570 w 607991"/>
                  <a:gd name="connsiteY134" fmla="*/ 163586 h 607074"/>
                  <a:gd name="connsiteX135" fmla="*/ 36878 w 607991"/>
                  <a:gd name="connsiteY135" fmla="*/ 159444 h 607074"/>
                  <a:gd name="connsiteX136" fmla="*/ 33036 w 607991"/>
                  <a:gd name="connsiteY136" fmla="*/ 150241 h 607074"/>
                  <a:gd name="connsiteX137" fmla="*/ 29886 w 607991"/>
                  <a:gd name="connsiteY137" fmla="*/ 147480 h 607074"/>
                  <a:gd name="connsiteX138" fmla="*/ 18823 w 607991"/>
                  <a:gd name="connsiteY138" fmla="*/ 147480 h 607074"/>
                  <a:gd name="connsiteX139" fmla="*/ 0 w 607991"/>
                  <a:gd name="connsiteY139" fmla="*/ 128691 h 607074"/>
                  <a:gd name="connsiteX140" fmla="*/ 0 w 607991"/>
                  <a:gd name="connsiteY140" fmla="*/ 110668 h 607074"/>
                  <a:gd name="connsiteX141" fmla="*/ 18823 w 607991"/>
                  <a:gd name="connsiteY141" fmla="*/ 91955 h 607074"/>
                  <a:gd name="connsiteX142" fmla="*/ 29886 w 607991"/>
                  <a:gd name="connsiteY142" fmla="*/ 91955 h 607074"/>
                  <a:gd name="connsiteX143" fmla="*/ 33036 w 607991"/>
                  <a:gd name="connsiteY143" fmla="*/ 89194 h 607074"/>
                  <a:gd name="connsiteX144" fmla="*/ 36878 w 607991"/>
                  <a:gd name="connsiteY144" fmla="*/ 79914 h 607074"/>
                  <a:gd name="connsiteX145" fmla="*/ 36570 w 607991"/>
                  <a:gd name="connsiteY145" fmla="*/ 75849 h 607074"/>
                  <a:gd name="connsiteX146" fmla="*/ 28734 w 607991"/>
                  <a:gd name="connsiteY146" fmla="*/ 67950 h 607074"/>
                  <a:gd name="connsiteX147" fmla="*/ 28734 w 607991"/>
                  <a:gd name="connsiteY147" fmla="*/ 41414 h 607074"/>
                  <a:gd name="connsiteX148" fmla="*/ 41487 w 607991"/>
                  <a:gd name="connsiteY148" fmla="*/ 28683 h 607074"/>
                  <a:gd name="connsiteX149" fmla="*/ 54779 w 607991"/>
                  <a:gd name="connsiteY149" fmla="*/ 23238 h 607074"/>
                  <a:gd name="connsiteX150" fmla="*/ 68070 w 607991"/>
                  <a:gd name="connsiteY150" fmla="*/ 28683 h 607074"/>
                  <a:gd name="connsiteX151" fmla="*/ 75983 w 607991"/>
                  <a:gd name="connsiteY151" fmla="*/ 36583 h 607074"/>
                  <a:gd name="connsiteX152" fmla="*/ 78211 w 607991"/>
                  <a:gd name="connsiteY152" fmla="*/ 37196 h 607074"/>
                  <a:gd name="connsiteX153" fmla="*/ 80055 w 607991"/>
                  <a:gd name="connsiteY153" fmla="*/ 36813 h 607074"/>
                  <a:gd name="connsiteX154" fmla="*/ 89351 w 607991"/>
                  <a:gd name="connsiteY154" fmla="*/ 32978 h 607074"/>
                  <a:gd name="connsiteX155" fmla="*/ 92117 w 607991"/>
                  <a:gd name="connsiteY155" fmla="*/ 29834 h 607074"/>
                  <a:gd name="connsiteX156" fmla="*/ 92117 w 607991"/>
                  <a:gd name="connsiteY156" fmla="*/ 18790 h 607074"/>
                  <a:gd name="connsiteX157" fmla="*/ 110863 w 607991"/>
                  <a:gd name="connsiteY157" fmla="*/ 0 h 60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7991" h="607074">
                    <a:moveTo>
                      <a:pt x="377627" y="294539"/>
                    </a:moveTo>
                    <a:cubicBezTo>
                      <a:pt x="332077" y="294539"/>
                      <a:pt x="294976" y="331583"/>
                      <a:pt x="294976" y="377063"/>
                    </a:cubicBezTo>
                    <a:cubicBezTo>
                      <a:pt x="294976" y="422621"/>
                      <a:pt x="332077" y="459588"/>
                      <a:pt x="377627" y="459588"/>
                    </a:cubicBezTo>
                    <a:cubicBezTo>
                      <a:pt x="423254" y="459588"/>
                      <a:pt x="460355" y="422621"/>
                      <a:pt x="460355" y="377063"/>
                    </a:cubicBezTo>
                    <a:cubicBezTo>
                      <a:pt x="460355" y="331583"/>
                      <a:pt x="423254" y="294539"/>
                      <a:pt x="377627" y="294539"/>
                    </a:cubicBezTo>
                    <a:close/>
                    <a:moveTo>
                      <a:pt x="359653" y="147129"/>
                    </a:moveTo>
                    <a:lnTo>
                      <a:pt x="395678" y="147129"/>
                    </a:lnTo>
                    <a:cubicBezTo>
                      <a:pt x="411271" y="147129"/>
                      <a:pt x="423869" y="159707"/>
                      <a:pt x="423869" y="175277"/>
                    </a:cubicBezTo>
                    <a:lnTo>
                      <a:pt x="423869" y="197288"/>
                    </a:lnTo>
                    <a:cubicBezTo>
                      <a:pt x="423869" y="203270"/>
                      <a:pt x="429323" y="210173"/>
                      <a:pt x="435698" y="212474"/>
                    </a:cubicBezTo>
                    <a:cubicBezTo>
                      <a:pt x="441613" y="214545"/>
                      <a:pt x="447527" y="216999"/>
                      <a:pt x="453212" y="219760"/>
                    </a:cubicBezTo>
                    <a:cubicBezTo>
                      <a:pt x="455516" y="220834"/>
                      <a:pt x="458205" y="221447"/>
                      <a:pt x="460970" y="221447"/>
                    </a:cubicBezTo>
                    <a:cubicBezTo>
                      <a:pt x="465502" y="221447"/>
                      <a:pt x="469727" y="219913"/>
                      <a:pt x="472185" y="217459"/>
                    </a:cubicBezTo>
                    <a:lnTo>
                      <a:pt x="487931" y="201737"/>
                    </a:lnTo>
                    <a:cubicBezTo>
                      <a:pt x="493232" y="196445"/>
                      <a:pt x="500298" y="193530"/>
                      <a:pt x="507826" y="193530"/>
                    </a:cubicBezTo>
                    <a:cubicBezTo>
                      <a:pt x="515431" y="193530"/>
                      <a:pt x="522498" y="196445"/>
                      <a:pt x="527798" y="201737"/>
                    </a:cubicBezTo>
                    <a:lnTo>
                      <a:pt x="553300" y="227200"/>
                    </a:lnTo>
                    <a:cubicBezTo>
                      <a:pt x="564284" y="238167"/>
                      <a:pt x="564284" y="256037"/>
                      <a:pt x="553300" y="267005"/>
                    </a:cubicBezTo>
                    <a:lnTo>
                      <a:pt x="537553" y="282727"/>
                    </a:lnTo>
                    <a:cubicBezTo>
                      <a:pt x="533405" y="286946"/>
                      <a:pt x="532253" y="295612"/>
                      <a:pt x="535249" y="301671"/>
                    </a:cubicBezTo>
                    <a:cubicBezTo>
                      <a:pt x="538014" y="307347"/>
                      <a:pt x="540472" y="313252"/>
                      <a:pt x="542546" y="319158"/>
                    </a:cubicBezTo>
                    <a:cubicBezTo>
                      <a:pt x="544850" y="325524"/>
                      <a:pt x="551764" y="330969"/>
                      <a:pt x="557755" y="330969"/>
                    </a:cubicBezTo>
                    <a:lnTo>
                      <a:pt x="579800" y="330969"/>
                    </a:lnTo>
                    <a:cubicBezTo>
                      <a:pt x="595317" y="330969"/>
                      <a:pt x="607991" y="343547"/>
                      <a:pt x="607991" y="359116"/>
                    </a:cubicBezTo>
                    <a:lnTo>
                      <a:pt x="607991" y="395087"/>
                    </a:lnTo>
                    <a:cubicBezTo>
                      <a:pt x="607991" y="410656"/>
                      <a:pt x="595394" y="423234"/>
                      <a:pt x="579800" y="423234"/>
                    </a:cubicBezTo>
                    <a:lnTo>
                      <a:pt x="557755" y="423234"/>
                    </a:lnTo>
                    <a:cubicBezTo>
                      <a:pt x="551764" y="423234"/>
                      <a:pt x="544850" y="428680"/>
                      <a:pt x="542546" y="435045"/>
                    </a:cubicBezTo>
                    <a:cubicBezTo>
                      <a:pt x="540472" y="440951"/>
                      <a:pt x="538014" y="446857"/>
                      <a:pt x="535249" y="452532"/>
                    </a:cubicBezTo>
                    <a:cubicBezTo>
                      <a:pt x="532330" y="458591"/>
                      <a:pt x="533405" y="467258"/>
                      <a:pt x="537630" y="471476"/>
                    </a:cubicBezTo>
                    <a:lnTo>
                      <a:pt x="553300" y="487199"/>
                    </a:lnTo>
                    <a:cubicBezTo>
                      <a:pt x="564284" y="498166"/>
                      <a:pt x="564284" y="516036"/>
                      <a:pt x="553300" y="527004"/>
                    </a:cubicBezTo>
                    <a:lnTo>
                      <a:pt x="527798" y="552467"/>
                    </a:lnTo>
                    <a:cubicBezTo>
                      <a:pt x="522498" y="557759"/>
                      <a:pt x="515431" y="560750"/>
                      <a:pt x="507826" y="560750"/>
                    </a:cubicBezTo>
                    <a:cubicBezTo>
                      <a:pt x="500298" y="560750"/>
                      <a:pt x="493232" y="557759"/>
                      <a:pt x="487931" y="552467"/>
                    </a:cubicBezTo>
                    <a:lnTo>
                      <a:pt x="472261" y="536821"/>
                    </a:lnTo>
                    <a:cubicBezTo>
                      <a:pt x="469727" y="534290"/>
                      <a:pt x="465502" y="532756"/>
                      <a:pt x="460970" y="532756"/>
                    </a:cubicBezTo>
                    <a:cubicBezTo>
                      <a:pt x="458205" y="532756"/>
                      <a:pt x="455439" y="533369"/>
                      <a:pt x="453212" y="534443"/>
                    </a:cubicBezTo>
                    <a:cubicBezTo>
                      <a:pt x="447527" y="537204"/>
                      <a:pt x="441613" y="539658"/>
                      <a:pt x="435698" y="541729"/>
                    </a:cubicBezTo>
                    <a:cubicBezTo>
                      <a:pt x="429323" y="544030"/>
                      <a:pt x="423869" y="550933"/>
                      <a:pt x="423869" y="556915"/>
                    </a:cubicBezTo>
                    <a:lnTo>
                      <a:pt x="423869" y="578927"/>
                    </a:lnTo>
                    <a:cubicBezTo>
                      <a:pt x="423869" y="594496"/>
                      <a:pt x="411271" y="607074"/>
                      <a:pt x="395678" y="607074"/>
                    </a:cubicBezTo>
                    <a:lnTo>
                      <a:pt x="359653" y="607074"/>
                    </a:lnTo>
                    <a:cubicBezTo>
                      <a:pt x="344060" y="607074"/>
                      <a:pt x="331462" y="594496"/>
                      <a:pt x="331462" y="578927"/>
                    </a:cubicBezTo>
                    <a:lnTo>
                      <a:pt x="331462" y="556915"/>
                    </a:lnTo>
                    <a:cubicBezTo>
                      <a:pt x="331462" y="550933"/>
                      <a:pt x="326008" y="544030"/>
                      <a:pt x="319633" y="541729"/>
                    </a:cubicBezTo>
                    <a:cubicBezTo>
                      <a:pt x="313718" y="539658"/>
                      <a:pt x="307804" y="537204"/>
                      <a:pt x="302119" y="534443"/>
                    </a:cubicBezTo>
                    <a:cubicBezTo>
                      <a:pt x="299892" y="533369"/>
                      <a:pt x="297203" y="532756"/>
                      <a:pt x="294361" y="532756"/>
                    </a:cubicBezTo>
                    <a:cubicBezTo>
                      <a:pt x="289829" y="532756"/>
                      <a:pt x="285681" y="534290"/>
                      <a:pt x="283146" y="536821"/>
                    </a:cubicBezTo>
                    <a:lnTo>
                      <a:pt x="267400" y="552467"/>
                    </a:lnTo>
                    <a:cubicBezTo>
                      <a:pt x="262099" y="557759"/>
                      <a:pt x="255033" y="560750"/>
                      <a:pt x="247505" y="560750"/>
                    </a:cubicBezTo>
                    <a:cubicBezTo>
                      <a:pt x="239977" y="560750"/>
                      <a:pt x="232834" y="557759"/>
                      <a:pt x="227533" y="552467"/>
                    </a:cubicBezTo>
                    <a:lnTo>
                      <a:pt x="202031" y="527004"/>
                    </a:lnTo>
                    <a:cubicBezTo>
                      <a:pt x="191047" y="516036"/>
                      <a:pt x="191047" y="498166"/>
                      <a:pt x="202031" y="487199"/>
                    </a:cubicBezTo>
                    <a:lnTo>
                      <a:pt x="217701" y="471476"/>
                    </a:lnTo>
                    <a:cubicBezTo>
                      <a:pt x="221926" y="467258"/>
                      <a:pt x="223001" y="458591"/>
                      <a:pt x="220082" y="452532"/>
                    </a:cubicBezTo>
                    <a:cubicBezTo>
                      <a:pt x="217317" y="446780"/>
                      <a:pt x="214859" y="440951"/>
                      <a:pt x="212785" y="435045"/>
                    </a:cubicBezTo>
                    <a:cubicBezTo>
                      <a:pt x="210481" y="428603"/>
                      <a:pt x="203568" y="423234"/>
                      <a:pt x="197576" y="423234"/>
                    </a:cubicBezTo>
                    <a:lnTo>
                      <a:pt x="175531" y="423234"/>
                    </a:lnTo>
                    <a:cubicBezTo>
                      <a:pt x="159937" y="423234"/>
                      <a:pt x="147340" y="410579"/>
                      <a:pt x="147340" y="395087"/>
                    </a:cubicBezTo>
                    <a:lnTo>
                      <a:pt x="147340" y="359116"/>
                    </a:lnTo>
                    <a:cubicBezTo>
                      <a:pt x="147340" y="343547"/>
                      <a:pt x="159937" y="330969"/>
                      <a:pt x="175531" y="330969"/>
                    </a:cubicBezTo>
                    <a:lnTo>
                      <a:pt x="197576" y="330969"/>
                    </a:lnTo>
                    <a:cubicBezTo>
                      <a:pt x="203568" y="330969"/>
                      <a:pt x="210481" y="325524"/>
                      <a:pt x="212785" y="319158"/>
                    </a:cubicBezTo>
                    <a:cubicBezTo>
                      <a:pt x="214859" y="313252"/>
                      <a:pt x="217317" y="307347"/>
                      <a:pt x="220082" y="301671"/>
                    </a:cubicBezTo>
                    <a:cubicBezTo>
                      <a:pt x="223001" y="295612"/>
                      <a:pt x="221926" y="286946"/>
                      <a:pt x="217701" y="282727"/>
                    </a:cubicBezTo>
                    <a:lnTo>
                      <a:pt x="202031" y="267005"/>
                    </a:lnTo>
                    <a:cubicBezTo>
                      <a:pt x="196731" y="261713"/>
                      <a:pt x="193735" y="254657"/>
                      <a:pt x="193735" y="247141"/>
                    </a:cubicBezTo>
                    <a:cubicBezTo>
                      <a:pt x="193735" y="239624"/>
                      <a:pt x="196731" y="232492"/>
                      <a:pt x="202031" y="227200"/>
                    </a:cubicBezTo>
                    <a:lnTo>
                      <a:pt x="227533" y="201737"/>
                    </a:lnTo>
                    <a:cubicBezTo>
                      <a:pt x="232834" y="196445"/>
                      <a:pt x="239977" y="193530"/>
                      <a:pt x="247505" y="193530"/>
                    </a:cubicBezTo>
                    <a:cubicBezTo>
                      <a:pt x="255033" y="193530"/>
                      <a:pt x="262099" y="196445"/>
                      <a:pt x="267400" y="201737"/>
                    </a:cubicBezTo>
                    <a:lnTo>
                      <a:pt x="283070" y="217383"/>
                    </a:lnTo>
                    <a:cubicBezTo>
                      <a:pt x="285604" y="219913"/>
                      <a:pt x="289829" y="221447"/>
                      <a:pt x="294361" y="221447"/>
                    </a:cubicBezTo>
                    <a:cubicBezTo>
                      <a:pt x="297126" y="221447"/>
                      <a:pt x="299892" y="220834"/>
                      <a:pt x="302119" y="219760"/>
                    </a:cubicBezTo>
                    <a:cubicBezTo>
                      <a:pt x="307804" y="216999"/>
                      <a:pt x="313718" y="214545"/>
                      <a:pt x="319633" y="212474"/>
                    </a:cubicBezTo>
                    <a:cubicBezTo>
                      <a:pt x="326008" y="210173"/>
                      <a:pt x="331462" y="203270"/>
                      <a:pt x="331462" y="197288"/>
                    </a:cubicBezTo>
                    <a:lnTo>
                      <a:pt x="331462" y="175277"/>
                    </a:lnTo>
                    <a:cubicBezTo>
                      <a:pt x="331462" y="159707"/>
                      <a:pt x="344060" y="147129"/>
                      <a:pt x="359653" y="147129"/>
                    </a:cubicBezTo>
                    <a:close/>
                    <a:moveTo>
                      <a:pt x="119929" y="83135"/>
                    </a:moveTo>
                    <a:cubicBezTo>
                      <a:pt x="99723" y="83135"/>
                      <a:pt x="83282" y="99547"/>
                      <a:pt x="83282" y="119717"/>
                    </a:cubicBezTo>
                    <a:cubicBezTo>
                      <a:pt x="83282" y="139888"/>
                      <a:pt x="99723" y="156223"/>
                      <a:pt x="119929" y="156223"/>
                    </a:cubicBezTo>
                    <a:cubicBezTo>
                      <a:pt x="140135" y="156223"/>
                      <a:pt x="156499" y="139888"/>
                      <a:pt x="156499" y="119717"/>
                    </a:cubicBezTo>
                    <a:cubicBezTo>
                      <a:pt x="156499" y="99547"/>
                      <a:pt x="140135" y="83135"/>
                      <a:pt x="119929" y="83135"/>
                    </a:cubicBezTo>
                    <a:close/>
                    <a:moveTo>
                      <a:pt x="110863" y="0"/>
                    </a:moveTo>
                    <a:lnTo>
                      <a:pt x="128918" y="0"/>
                    </a:lnTo>
                    <a:cubicBezTo>
                      <a:pt x="139290" y="0"/>
                      <a:pt x="147741" y="8436"/>
                      <a:pt x="147741" y="18790"/>
                    </a:cubicBezTo>
                    <a:lnTo>
                      <a:pt x="147741" y="29834"/>
                    </a:lnTo>
                    <a:cubicBezTo>
                      <a:pt x="147741" y="30677"/>
                      <a:pt x="148970" y="32441"/>
                      <a:pt x="150507" y="32978"/>
                    </a:cubicBezTo>
                    <a:cubicBezTo>
                      <a:pt x="153580" y="34052"/>
                      <a:pt x="156730" y="35355"/>
                      <a:pt x="159726" y="36813"/>
                    </a:cubicBezTo>
                    <a:cubicBezTo>
                      <a:pt x="160187" y="37043"/>
                      <a:pt x="160878" y="37196"/>
                      <a:pt x="161570" y="37196"/>
                    </a:cubicBezTo>
                    <a:cubicBezTo>
                      <a:pt x="162799" y="37196"/>
                      <a:pt x="163644" y="36813"/>
                      <a:pt x="163875" y="36583"/>
                    </a:cubicBezTo>
                    <a:lnTo>
                      <a:pt x="171711" y="28683"/>
                    </a:lnTo>
                    <a:cubicBezTo>
                      <a:pt x="175245" y="25155"/>
                      <a:pt x="180009" y="23238"/>
                      <a:pt x="185002" y="23238"/>
                    </a:cubicBezTo>
                    <a:cubicBezTo>
                      <a:pt x="189996" y="23238"/>
                      <a:pt x="194760" y="25155"/>
                      <a:pt x="198294" y="28683"/>
                    </a:cubicBezTo>
                    <a:lnTo>
                      <a:pt x="211047" y="41414"/>
                    </a:lnTo>
                    <a:cubicBezTo>
                      <a:pt x="218346" y="48777"/>
                      <a:pt x="218346" y="60664"/>
                      <a:pt x="211047" y="67950"/>
                    </a:cubicBezTo>
                    <a:lnTo>
                      <a:pt x="203211" y="75849"/>
                    </a:lnTo>
                    <a:cubicBezTo>
                      <a:pt x="202596" y="76386"/>
                      <a:pt x="202212" y="78533"/>
                      <a:pt x="202903" y="79914"/>
                    </a:cubicBezTo>
                    <a:cubicBezTo>
                      <a:pt x="204363" y="82905"/>
                      <a:pt x="205669" y="86049"/>
                      <a:pt x="206822" y="89117"/>
                    </a:cubicBezTo>
                    <a:cubicBezTo>
                      <a:pt x="207359" y="90651"/>
                      <a:pt x="209127" y="91878"/>
                      <a:pt x="209972" y="91878"/>
                    </a:cubicBezTo>
                    <a:lnTo>
                      <a:pt x="220958" y="91878"/>
                    </a:lnTo>
                    <a:cubicBezTo>
                      <a:pt x="231330" y="91878"/>
                      <a:pt x="239781" y="100314"/>
                      <a:pt x="239781" y="110668"/>
                    </a:cubicBezTo>
                    <a:lnTo>
                      <a:pt x="239781" y="128691"/>
                    </a:lnTo>
                    <a:cubicBezTo>
                      <a:pt x="239781" y="139044"/>
                      <a:pt x="231330" y="147480"/>
                      <a:pt x="220958" y="147480"/>
                    </a:cubicBezTo>
                    <a:lnTo>
                      <a:pt x="209972" y="147480"/>
                    </a:lnTo>
                    <a:cubicBezTo>
                      <a:pt x="209127" y="147480"/>
                      <a:pt x="207359" y="148707"/>
                      <a:pt x="206822" y="150241"/>
                    </a:cubicBezTo>
                    <a:cubicBezTo>
                      <a:pt x="205669" y="153309"/>
                      <a:pt x="204363" y="156453"/>
                      <a:pt x="202903" y="159444"/>
                    </a:cubicBezTo>
                    <a:cubicBezTo>
                      <a:pt x="202212" y="160825"/>
                      <a:pt x="202596" y="162972"/>
                      <a:pt x="203211" y="163586"/>
                    </a:cubicBezTo>
                    <a:lnTo>
                      <a:pt x="211047" y="171408"/>
                    </a:lnTo>
                    <a:cubicBezTo>
                      <a:pt x="218346" y="178694"/>
                      <a:pt x="218346" y="190658"/>
                      <a:pt x="211047" y="197944"/>
                    </a:cubicBezTo>
                    <a:lnTo>
                      <a:pt x="198294" y="210675"/>
                    </a:lnTo>
                    <a:cubicBezTo>
                      <a:pt x="194760" y="214203"/>
                      <a:pt x="189996" y="216197"/>
                      <a:pt x="185002" y="216197"/>
                    </a:cubicBezTo>
                    <a:cubicBezTo>
                      <a:pt x="180009" y="216197"/>
                      <a:pt x="175245" y="214203"/>
                      <a:pt x="171711" y="210675"/>
                    </a:cubicBezTo>
                    <a:lnTo>
                      <a:pt x="163875" y="202852"/>
                    </a:lnTo>
                    <a:cubicBezTo>
                      <a:pt x="163644" y="202622"/>
                      <a:pt x="162799" y="202239"/>
                      <a:pt x="161570" y="202239"/>
                    </a:cubicBezTo>
                    <a:cubicBezTo>
                      <a:pt x="160878" y="202239"/>
                      <a:pt x="160187" y="202316"/>
                      <a:pt x="159726" y="202546"/>
                    </a:cubicBezTo>
                    <a:cubicBezTo>
                      <a:pt x="156730" y="204003"/>
                      <a:pt x="153580" y="205307"/>
                      <a:pt x="150507" y="206457"/>
                    </a:cubicBezTo>
                    <a:cubicBezTo>
                      <a:pt x="148970" y="206994"/>
                      <a:pt x="147741" y="208758"/>
                      <a:pt x="147741" y="209601"/>
                    </a:cubicBezTo>
                    <a:lnTo>
                      <a:pt x="147741" y="220568"/>
                    </a:lnTo>
                    <a:cubicBezTo>
                      <a:pt x="147741" y="230922"/>
                      <a:pt x="139290" y="239358"/>
                      <a:pt x="128918" y="239358"/>
                    </a:cubicBezTo>
                    <a:lnTo>
                      <a:pt x="110863" y="239358"/>
                    </a:lnTo>
                    <a:cubicBezTo>
                      <a:pt x="100491" y="239358"/>
                      <a:pt x="92117" y="230922"/>
                      <a:pt x="92117" y="220568"/>
                    </a:cubicBezTo>
                    <a:lnTo>
                      <a:pt x="92117" y="209601"/>
                    </a:lnTo>
                    <a:cubicBezTo>
                      <a:pt x="92117" y="208758"/>
                      <a:pt x="90811" y="206917"/>
                      <a:pt x="89274" y="206457"/>
                    </a:cubicBezTo>
                    <a:cubicBezTo>
                      <a:pt x="86201" y="205307"/>
                      <a:pt x="83051" y="204003"/>
                      <a:pt x="80055" y="202546"/>
                    </a:cubicBezTo>
                    <a:cubicBezTo>
                      <a:pt x="79594" y="202316"/>
                      <a:pt x="78903" y="202239"/>
                      <a:pt x="78211" y="202239"/>
                    </a:cubicBezTo>
                    <a:cubicBezTo>
                      <a:pt x="77059" y="202239"/>
                      <a:pt x="76214" y="202622"/>
                      <a:pt x="75983" y="202852"/>
                    </a:cubicBezTo>
                    <a:lnTo>
                      <a:pt x="68070" y="210675"/>
                    </a:lnTo>
                    <a:cubicBezTo>
                      <a:pt x="64536" y="214203"/>
                      <a:pt x="59849" y="216197"/>
                      <a:pt x="54779" y="216197"/>
                    </a:cubicBezTo>
                    <a:cubicBezTo>
                      <a:pt x="49785" y="216197"/>
                      <a:pt x="45021" y="214203"/>
                      <a:pt x="41487" y="210675"/>
                    </a:cubicBezTo>
                    <a:lnTo>
                      <a:pt x="28734" y="197944"/>
                    </a:lnTo>
                    <a:cubicBezTo>
                      <a:pt x="25200" y="194416"/>
                      <a:pt x="23279" y="189661"/>
                      <a:pt x="23279" y="184676"/>
                    </a:cubicBezTo>
                    <a:cubicBezTo>
                      <a:pt x="23279" y="179691"/>
                      <a:pt x="25200" y="174936"/>
                      <a:pt x="28734" y="171408"/>
                    </a:cubicBezTo>
                    <a:lnTo>
                      <a:pt x="36570" y="163586"/>
                    </a:lnTo>
                    <a:cubicBezTo>
                      <a:pt x="37185" y="162972"/>
                      <a:pt x="37569" y="160825"/>
                      <a:pt x="36878" y="159444"/>
                    </a:cubicBezTo>
                    <a:cubicBezTo>
                      <a:pt x="35418" y="156453"/>
                      <a:pt x="34112" y="153386"/>
                      <a:pt x="33036" y="150241"/>
                    </a:cubicBezTo>
                    <a:cubicBezTo>
                      <a:pt x="32498" y="148707"/>
                      <a:pt x="30654" y="147480"/>
                      <a:pt x="29886" y="147480"/>
                    </a:cubicBezTo>
                    <a:lnTo>
                      <a:pt x="18823" y="147480"/>
                    </a:lnTo>
                    <a:cubicBezTo>
                      <a:pt x="8451" y="147480"/>
                      <a:pt x="0" y="139044"/>
                      <a:pt x="0" y="128691"/>
                    </a:cubicBezTo>
                    <a:lnTo>
                      <a:pt x="0" y="110668"/>
                    </a:lnTo>
                    <a:cubicBezTo>
                      <a:pt x="0" y="100314"/>
                      <a:pt x="8451" y="91955"/>
                      <a:pt x="18823" y="91955"/>
                    </a:cubicBezTo>
                    <a:lnTo>
                      <a:pt x="29886" y="91955"/>
                    </a:lnTo>
                    <a:cubicBezTo>
                      <a:pt x="30654" y="91955"/>
                      <a:pt x="32498" y="90651"/>
                      <a:pt x="33036" y="89194"/>
                    </a:cubicBezTo>
                    <a:cubicBezTo>
                      <a:pt x="34112" y="86049"/>
                      <a:pt x="35418" y="82905"/>
                      <a:pt x="36878" y="79914"/>
                    </a:cubicBezTo>
                    <a:cubicBezTo>
                      <a:pt x="37569" y="78533"/>
                      <a:pt x="37185" y="76386"/>
                      <a:pt x="36570" y="75849"/>
                    </a:cubicBezTo>
                    <a:lnTo>
                      <a:pt x="28734" y="67950"/>
                    </a:lnTo>
                    <a:cubicBezTo>
                      <a:pt x="21435" y="60664"/>
                      <a:pt x="21435" y="48777"/>
                      <a:pt x="28734" y="41414"/>
                    </a:cubicBezTo>
                    <a:lnTo>
                      <a:pt x="41487" y="28683"/>
                    </a:lnTo>
                    <a:cubicBezTo>
                      <a:pt x="45021" y="25155"/>
                      <a:pt x="49785" y="23238"/>
                      <a:pt x="54779" y="23238"/>
                    </a:cubicBezTo>
                    <a:cubicBezTo>
                      <a:pt x="59849" y="23238"/>
                      <a:pt x="64536" y="25155"/>
                      <a:pt x="68070" y="28683"/>
                    </a:cubicBezTo>
                    <a:lnTo>
                      <a:pt x="75983" y="36583"/>
                    </a:lnTo>
                    <a:cubicBezTo>
                      <a:pt x="76214" y="36813"/>
                      <a:pt x="77059" y="37196"/>
                      <a:pt x="78211" y="37196"/>
                    </a:cubicBezTo>
                    <a:cubicBezTo>
                      <a:pt x="78903" y="37196"/>
                      <a:pt x="79594" y="37043"/>
                      <a:pt x="80055" y="36813"/>
                    </a:cubicBezTo>
                    <a:cubicBezTo>
                      <a:pt x="83051" y="35355"/>
                      <a:pt x="86201" y="34052"/>
                      <a:pt x="89351" y="32978"/>
                    </a:cubicBezTo>
                    <a:cubicBezTo>
                      <a:pt x="90811" y="32441"/>
                      <a:pt x="92117" y="30677"/>
                      <a:pt x="92117" y="29834"/>
                    </a:cubicBezTo>
                    <a:lnTo>
                      <a:pt x="92117" y="18790"/>
                    </a:lnTo>
                    <a:cubicBezTo>
                      <a:pt x="92117" y="8436"/>
                      <a:pt x="100491" y="0"/>
                      <a:pt x="1108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î$ḻíḓé">
              <a:extLst>
                <a:ext uri="{FF2B5EF4-FFF2-40B4-BE49-F238E27FC236}">
                  <a16:creationId xmlns:a16="http://schemas.microsoft.com/office/drawing/2014/main" xmlns="" id="{93FAA2F6-DAF4-48FD-8A94-3D65A6CF009A}"/>
                </a:ext>
              </a:extLst>
            </p:cNvPr>
            <p:cNvGrpSpPr/>
            <p:nvPr/>
          </p:nvGrpSpPr>
          <p:grpSpPr>
            <a:xfrm>
              <a:off x="7852537" y="2950570"/>
              <a:ext cx="853890" cy="853890"/>
              <a:chOff x="9406318" y="2397310"/>
              <a:chExt cx="853890" cy="853890"/>
            </a:xfrm>
          </p:grpSpPr>
          <p:sp>
            <p:nvSpPr>
              <p:cNvPr id="34" name="iṡľiḓe">
                <a:extLst>
                  <a:ext uri="{FF2B5EF4-FFF2-40B4-BE49-F238E27FC236}">
                    <a16:creationId xmlns:a16="http://schemas.microsoft.com/office/drawing/2014/main" xmlns="" id="{095F75C1-ED9F-4ED3-9810-E5AF40CEBB93}"/>
                  </a:ext>
                </a:extLst>
              </p:cNvPr>
              <p:cNvSpPr/>
              <p:nvPr/>
            </p:nvSpPr>
            <p:spPr>
              <a:xfrm>
                <a:off x="9406318" y="2397310"/>
                <a:ext cx="853890" cy="85389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îṡḷíḑê">
                <a:extLst>
                  <a:ext uri="{FF2B5EF4-FFF2-40B4-BE49-F238E27FC236}">
                    <a16:creationId xmlns:a16="http://schemas.microsoft.com/office/drawing/2014/main" xmlns="" id="{05BC9011-BF68-4FFD-BDD2-3D6735C58BAA}"/>
                  </a:ext>
                </a:extLst>
              </p:cNvPr>
              <p:cNvSpPr/>
              <p:nvPr/>
            </p:nvSpPr>
            <p:spPr bwMode="auto">
              <a:xfrm>
                <a:off x="9643972" y="2635250"/>
                <a:ext cx="378584" cy="37801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78649" h="594741">
                    <a:moveTo>
                      <a:pt x="411175" y="315251"/>
                    </a:moveTo>
                    <a:cubicBezTo>
                      <a:pt x="392328" y="315251"/>
                      <a:pt x="373301" y="322420"/>
                      <a:pt x="358940" y="336757"/>
                    </a:cubicBezTo>
                    <a:cubicBezTo>
                      <a:pt x="330220" y="365432"/>
                      <a:pt x="330220" y="411311"/>
                      <a:pt x="358940" y="439986"/>
                    </a:cubicBezTo>
                    <a:cubicBezTo>
                      <a:pt x="387661" y="468660"/>
                      <a:pt x="435049" y="468660"/>
                      <a:pt x="462333" y="439986"/>
                    </a:cubicBezTo>
                    <a:cubicBezTo>
                      <a:pt x="491053" y="411311"/>
                      <a:pt x="491053" y="365432"/>
                      <a:pt x="462333" y="336757"/>
                    </a:cubicBezTo>
                    <a:cubicBezTo>
                      <a:pt x="448691" y="322420"/>
                      <a:pt x="430023" y="315251"/>
                      <a:pt x="411175" y="315251"/>
                    </a:cubicBezTo>
                    <a:close/>
                    <a:moveTo>
                      <a:pt x="410816" y="276182"/>
                    </a:moveTo>
                    <a:cubicBezTo>
                      <a:pt x="439716" y="276182"/>
                      <a:pt x="468795" y="287293"/>
                      <a:pt x="491053" y="309516"/>
                    </a:cubicBezTo>
                    <a:cubicBezTo>
                      <a:pt x="525517" y="342492"/>
                      <a:pt x="532697" y="394106"/>
                      <a:pt x="514029" y="435685"/>
                    </a:cubicBezTo>
                    <a:lnTo>
                      <a:pt x="578649" y="500203"/>
                    </a:lnTo>
                    <a:lnTo>
                      <a:pt x="522645" y="556118"/>
                    </a:lnTo>
                    <a:lnTo>
                      <a:pt x="458025" y="491600"/>
                    </a:lnTo>
                    <a:cubicBezTo>
                      <a:pt x="416381" y="510239"/>
                      <a:pt x="366121" y="503070"/>
                      <a:pt x="331656" y="468660"/>
                    </a:cubicBezTo>
                    <a:cubicBezTo>
                      <a:pt x="287140" y="424215"/>
                      <a:pt x="287140" y="352528"/>
                      <a:pt x="331656" y="309516"/>
                    </a:cubicBezTo>
                    <a:cubicBezTo>
                      <a:pt x="353197" y="287293"/>
                      <a:pt x="381917" y="276182"/>
                      <a:pt x="410816" y="276182"/>
                    </a:cubicBezTo>
                    <a:close/>
                    <a:moveTo>
                      <a:pt x="134949" y="20001"/>
                    </a:moveTo>
                    <a:lnTo>
                      <a:pt x="134949" y="144835"/>
                    </a:lnTo>
                    <a:lnTo>
                      <a:pt x="17242" y="144835"/>
                    </a:lnTo>
                    <a:close/>
                    <a:moveTo>
                      <a:pt x="172278" y="0"/>
                    </a:moveTo>
                    <a:lnTo>
                      <a:pt x="480943" y="0"/>
                    </a:lnTo>
                    <a:lnTo>
                      <a:pt x="480943" y="276591"/>
                    </a:lnTo>
                    <a:cubicBezTo>
                      <a:pt x="460844" y="263693"/>
                      <a:pt x="436438" y="256527"/>
                      <a:pt x="410596" y="256527"/>
                    </a:cubicBezTo>
                    <a:cubicBezTo>
                      <a:pt x="381883" y="256527"/>
                      <a:pt x="354606" y="265126"/>
                      <a:pt x="331636" y="282323"/>
                    </a:cubicBezTo>
                    <a:lnTo>
                      <a:pt x="81832" y="282323"/>
                    </a:lnTo>
                    <a:lnTo>
                      <a:pt x="81832" y="322450"/>
                    </a:lnTo>
                    <a:lnTo>
                      <a:pt x="295744" y="322450"/>
                    </a:lnTo>
                    <a:cubicBezTo>
                      <a:pt x="288566" y="335348"/>
                      <a:pt x="282823" y="351112"/>
                      <a:pt x="279952" y="366877"/>
                    </a:cubicBezTo>
                    <a:lnTo>
                      <a:pt x="81832" y="366877"/>
                    </a:lnTo>
                    <a:lnTo>
                      <a:pt x="81832" y="407004"/>
                    </a:lnTo>
                    <a:lnTo>
                      <a:pt x="279952" y="407004"/>
                    </a:lnTo>
                    <a:cubicBezTo>
                      <a:pt x="281388" y="422768"/>
                      <a:pt x="287130" y="438532"/>
                      <a:pt x="294309" y="451430"/>
                    </a:cubicBezTo>
                    <a:lnTo>
                      <a:pt x="81832" y="451430"/>
                    </a:lnTo>
                    <a:lnTo>
                      <a:pt x="81832" y="491557"/>
                    </a:lnTo>
                    <a:lnTo>
                      <a:pt x="327329" y="491557"/>
                    </a:lnTo>
                    <a:cubicBezTo>
                      <a:pt x="350299" y="511621"/>
                      <a:pt x="380448" y="521653"/>
                      <a:pt x="410596" y="521653"/>
                    </a:cubicBezTo>
                    <a:cubicBezTo>
                      <a:pt x="424953" y="521653"/>
                      <a:pt x="439309" y="518786"/>
                      <a:pt x="453666" y="514487"/>
                    </a:cubicBezTo>
                    <a:lnTo>
                      <a:pt x="480943" y="543149"/>
                    </a:lnTo>
                    <a:lnTo>
                      <a:pt x="480943" y="594741"/>
                    </a:lnTo>
                    <a:lnTo>
                      <a:pt x="0" y="594741"/>
                    </a:lnTo>
                    <a:lnTo>
                      <a:pt x="0" y="180572"/>
                    </a:lnTo>
                    <a:lnTo>
                      <a:pt x="172278" y="1805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íśḻiḍè">
              <a:extLst>
                <a:ext uri="{FF2B5EF4-FFF2-40B4-BE49-F238E27FC236}">
                  <a16:creationId xmlns:a16="http://schemas.microsoft.com/office/drawing/2014/main" xmlns="" id="{AE6564B1-74F0-40A6-82F3-B77657EF5FE2}"/>
                </a:ext>
              </a:extLst>
            </p:cNvPr>
            <p:cNvGrpSpPr/>
            <p:nvPr/>
          </p:nvGrpSpPr>
          <p:grpSpPr>
            <a:xfrm>
              <a:off x="4339463" y="1512242"/>
              <a:ext cx="853890" cy="853890"/>
              <a:chOff x="3045928" y="2397310"/>
              <a:chExt cx="853890" cy="853890"/>
            </a:xfrm>
          </p:grpSpPr>
          <p:sp>
            <p:nvSpPr>
              <p:cNvPr id="32" name="îš1îďê">
                <a:extLst>
                  <a:ext uri="{FF2B5EF4-FFF2-40B4-BE49-F238E27FC236}">
                    <a16:creationId xmlns:a16="http://schemas.microsoft.com/office/drawing/2014/main" xmlns="" id="{0E80E548-2C28-4EB0-A3B0-37E5C07B2903}"/>
                  </a:ext>
                </a:extLst>
              </p:cNvPr>
              <p:cNvSpPr/>
              <p:nvPr/>
            </p:nvSpPr>
            <p:spPr>
              <a:xfrm>
                <a:off x="3045928" y="2397310"/>
                <a:ext cx="853890" cy="85389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îṩḷiḍê">
                <a:extLst>
                  <a:ext uri="{FF2B5EF4-FFF2-40B4-BE49-F238E27FC236}">
                    <a16:creationId xmlns:a16="http://schemas.microsoft.com/office/drawing/2014/main" xmlns="" id="{FB756A4A-0ABE-4F92-933F-B393B46A0F12}"/>
                  </a:ext>
                </a:extLst>
              </p:cNvPr>
              <p:cNvSpPr/>
              <p:nvPr/>
            </p:nvSpPr>
            <p:spPr>
              <a:xfrm>
                <a:off x="3256222" y="2628220"/>
                <a:ext cx="433302" cy="392072"/>
              </a:xfrm>
              <a:custGeom>
                <a:avLst/>
                <a:gdLst>
                  <a:gd name="connsiteX0" fmla="*/ 407586 w 606580"/>
                  <a:gd name="connsiteY0" fmla="*/ 252695 h 548858"/>
                  <a:gd name="connsiteX1" fmla="*/ 502285 w 606580"/>
                  <a:gd name="connsiteY1" fmla="*/ 252695 h 548858"/>
                  <a:gd name="connsiteX2" fmla="*/ 502285 w 606580"/>
                  <a:gd name="connsiteY2" fmla="*/ 346759 h 548858"/>
                  <a:gd name="connsiteX3" fmla="*/ 407586 w 606580"/>
                  <a:gd name="connsiteY3" fmla="*/ 346759 h 548858"/>
                  <a:gd name="connsiteX4" fmla="*/ 104296 w 606580"/>
                  <a:gd name="connsiteY4" fmla="*/ 205698 h 548858"/>
                  <a:gd name="connsiteX5" fmla="*/ 199065 w 606580"/>
                  <a:gd name="connsiteY5" fmla="*/ 205698 h 548858"/>
                  <a:gd name="connsiteX6" fmla="*/ 199065 w 606580"/>
                  <a:gd name="connsiteY6" fmla="*/ 346758 h 548858"/>
                  <a:gd name="connsiteX7" fmla="*/ 104296 w 606580"/>
                  <a:gd name="connsiteY7" fmla="*/ 346758 h 548858"/>
                  <a:gd name="connsiteX8" fmla="*/ 255870 w 606580"/>
                  <a:gd name="connsiteY8" fmla="*/ 96040 h 548858"/>
                  <a:gd name="connsiteX9" fmla="*/ 350710 w 606580"/>
                  <a:gd name="connsiteY9" fmla="*/ 96040 h 548858"/>
                  <a:gd name="connsiteX10" fmla="*/ 350710 w 606580"/>
                  <a:gd name="connsiteY10" fmla="*/ 346759 h 548858"/>
                  <a:gd name="connsiteX11" fmla="*/ 255870 w 606580"/>
                  <a:gd name="connsiteY11" fmla="*/ 346759 h 548858"/>
                  <a:gd name="connsiteX12" fmla="*/ 37882 w 606580"/>
                  <a:gd name="connsiteY12" fmla="*/ 37913 h 548858"/>
                  <a:gd name="connsiteX13" fmla="*/ 37882 w 606580"/>
                  <a:gd name="connsiteY13" fmla="*/ 405363 h 548858"/>
                  <a:gd name="connsiteX14" fmla="*/ 568698 w 606580"/>
                  <a:gd name="connsiteY14" fmla="*/ 405363 h 548858"/>
                  <a:gd name="connsiteX15" fmla="*/ 568698 w 606580"/>
                  <a:gd name="connsiteY15" fmla="*/ 37913 h 548858"/>
                  <a:gd name="connsiteX16" fmla="*/ 18941 w 606580"/>
                  <a:gd name="connsiteY16" fmla="*/ 0 h 548858"/>
                  <a:gd name="connsiteX17" fmla="*/ 587639 w 606580"/>
                  <a:gd name="connsiteY17" fmla="*/ 0 h 548858"/>
                  <a:gd name="connsiteX18" fmla="*/ 606580 w 606580"/>
                  <a:gd name="connsiteY18" fmla="*/ 18910 h 548858"/>
                  <a:gd name="connsiteX19" fmla="*/ 606580 w 606580"/>
                  <a:gd name="connsiteY19" fmla="*/ 424274 h 548858"/>
                  <a:gd name="connsiteX20" fmla="*/ 587639 w 606580"/>
                  <a:gd name="connsiteY20" fmla="*/ 443184 h 548858"/>
                  <a:gd name="connsiteX21" fmla="*/ 322278 w 606580"/>
                  <a:gd name="connsiteY21" fmla="*/ 443184 h 548858"/>
                  <a:gd name="connsiteX22" fmla="*/ 322278 w 606580"/>
                  <a:gd name="connsiteY22" fmla="*/ 511038 h 548858"/>
                  <a:gd name="connsiteX23" fmla="*/ 450223 w 606580"/>
                  <a:gd name="connsiteY23" fmla="*/ 511038 h 548858"/>
                  <a:gd name="connsiteX24" fmla="*/ 450223 w 606580"/>
                  <a:gd name="connsiteY24" fmla="*/ 548858 h 548858"/>
                  <a:gd name="connsiteX25" fmla="*/ 156357 w 606580"/>
                  <a:gd name="connsiteY25" fmla="*/ 548858 h 548858"/>
                  <a:gd name="connsiteX26" fmla="*/ 156357 w 606580"/>
                  <a:gd name="connsiteY26" fmla="*/ 511038 h 548858"/>
                  <a:gd name="connsiteX27" fmla="*/ 284302 w 606580"/>
                  <a:gd name="connsiteY27" fmla="*/ 511038 h 548858"/>
                  <a:gd name="connsiteX28" fmla="*/ 284302 w 606580"/>
                  <a:gd name="connsiteY28" fmla="*/ 443184 h 548858"/>
                  <a:gd name="connsiteX29" fmla="*/ 18941 w 606580"/>
                  <a:gd name="connsiteY29" fmla="*/ 443184 h 548858"/>
                  <a:gd name="connsiteX30" fmla="*/ 0 w 606580"/>
                  <a:gd name="connsiteY30" fmla="*/ 424274 h 548858"/>
                  <a:gd name="connsiteX31" fmla="*/ 0 w 606580"/>
                  <a:gd name="connsiteY31" fmla="*/ 18910 h 548858"/>
                  <a:gd name="connsiteX32" fmla="*/ 18941 w 606580"/>
                  <a:gd name="connsiteY32" fmla="*/ 0 h 54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6580" h="548858">
                    <a:moveTo>
                      <a:pt x="407586" y="252695"/>
                    </a:moveTo>
                    <a:lnTo>
                      <a:pt x="502285" y="252695"/>
                    </a:lnTo>
                    <a:lnTo>
                      <a:pt x="502285" y="346759"/>
                    </a:lnTo>
                    <a:lnTo>
                      <a:pt x="407586" y="346759"/>
                    </a:lnTo>
                    <a:close/>
                    <a:moveTo>
                      <a:pt x="104296" y="205698"/>
                    </a:moveTo>
                    <a:lnTo>
                      <a:pt x="199065" y="205698"/>
                    </a:lnTo>
                    <a:lnTo>
                      <a:pt x="199065" y="346758"/>
                    </a:lnTo>
                    <a:lnTo>
                      <a:pt x="104296" y="346758"/>
                    </a:lnTo>
                    <a:close/>
                    <a:moveTo>
                      <a:pt x="255870" y="96040"/>
                    </a:moveTo>
                    <a:lnTo>
                      <a:pt x="350710" y="96040"/>
                    </a:lnTo>
                    <a:lnTo>
                      <a:pt x="350710" y="346759"/>
                    </a:lnTo>
                    <a:lnTo>
                      <a:pt x="255870" y="346759"/>
                    </a:lnTo>
                    <a:close/>
                    <a:moveTo>
                      <a:pt x="37882" y="37913"/>
                    </a:moveTo>
                    <a:lnTo>
                      <a:pt x="37882" y="405363"/>
                    </a:lnTo>
                    <a:lnTo>
                      <a:pt x="568698" y="405363"/>
                    </a:lnTo>
                    <a:lnTo>
                      <a:pt x="568698" y="37913"/>
                    </a:lnTo>
                    <a:close/>
                    <a:moveTo>
                      <a:pt x="18941" y="0"/>
                    </a:moveTo>
                    <a:lnTo>
                      <a:pt x="587639" y="0"/>
                    </a:lnTo>
                    <a:cubicBezTo>
                      <a:pt x="598038" y="0"/>
                      <a:pt x="606580" y="8528"/>
                      <a:pt x="606580" y="18910"/>
                    </a:cubicBezTo>
                    <a:lnTo>
                      <a:pt x="606580" y="424274"/>
                    </a:lnTo>
                    <a:cubicBezTo>
                      <a:pt x="606580" y="434656"/>
                      <a:pt x="598038" y="443184"/>
                      <a:pt x="587639" y="443184"/>
                    </a:cubicBezTo>
                    <a:lnTo>
                      <a:pt x="322278" y="443184"/>
                    </a:lnTo>
                    <a:lnTo>
                      <a:pt x="322278" y="511038"/>
                    </a:lnTo>
                    <a:lnTo>
                      <a:pt x="450223" y="511038"/>
                    </a:lnTo>
                    <a:lnTo>
                      <a:pt x="450223" y="548858"/>
                    </a:lnTo>
                    <a:lnTo>
                      <a:pt x="156357" y="548858"/>
                    </a:lnTo>
                    <a:lnTo>
                      <a:pt x="156357" y="511038"/>
                    </a:lnTo>
                    <a:lnTo>
                      <a:pt x="284302" y="511038"/>
                    </a:lnTo>
                    <a:lnTo>
                      <a:pt x="284302" y="443184"/>
                    </a:lnTo>
                    <a:lnTo>
                      <a:pt x="18941" y="443184"/>
                    </a:lnTo>
                    <a:cubicBezTo>
                      <a:pt x="8542" y="443184"/>
                      <a:pt x="0" y="434656"/>
                      <a:pt x="0" y="424274"/>
                    </a:cubicBezTo>
                    <a:lnTo>
                      <a:pt x="0" y="18910"/>
                    </a:lnTo>
                    <a:cubicBezTo>
                      <a:pt x="0" y="8528"/>
                      <a:pt x="8542" y="0"/>
                      <a:pt x="189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200" kern="1200"/>
              </a:p>
            </p:txBody>
          </p:sp>
        </p:grpSp>
        <p:grpSp>
          <p:nvGrpSpPr>
            <p:cNvPr id="12" name="íşļidé">
              <a:extLst>
                <a:ext uri="{FF2B5EF4-FFF2-40B4-BE49-F238E27FC236}">
                  <a16:creationId xmlns:a16="http://schemas.microsoft.com/office/drawing/2014/main" xmlns="" id="{8A5894D8-60F7-449D-B889-B906E8414738}"/>
                </a:ext>
              </a:extLst>
            </p:cNvPr>
            <p:cNvGrpSpPr/>
            <p:nvPr/>
          </p:nvGrpSpPr>
          <p:grpSpPr>
            <a:xfrm>
              <a:off x="3485573" y="2950570"/>
              <a:ext cx="853890" cy="853890"/>
              <a:chOff x="1919092" y="2397310"/>
              <a:chExt cx="853890" cy="853890"/>
            </a:xfrm>
          </p:grpSpPr>
          <p:sp>
            <p:nvSpPr>
              <p:cNvPr id="30" name="î$ḻíḋê">
                <a:extLst>
                  <a:ext uri="{FF2B5EF4-FFF2-40B4-BE49-F238E27FC236}">
                    <a16:creationId xmlns:a16="http://schemas.microsoft.com/office/drawing/2014/main" xmlns="" id="{18D7CCC7-782B-4643-AB2E-72C4B20DFA59}"/>
                  </a:ext>
                </a:extLst>
              </p:cNvPr>
              <p:cNvSpPr/>
              <p:nvPr/>
            </p:nvSpPr>
            <p:spPr>
              <a:xfrm>
                <a:off x="1919092" y="2397310"/>
                <a:ext cx="853890" cy="85389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ïşḻîḓé">
                <a:extLst>
                  <a:ext uri="{FF2B5EF4-FFF2-40B4-BE49-F238E27FC236}">
                    <a16:creationId xmlns:a16="http://schemas.microsoft.com/office/drawing/2014/main" xmlns="" id="{D4D77310-F15A-4893-9EFF-4F8A6C7BC9EE}"/>
                  </a:ext>
                </a:extLst>
              </p:cNvPr>
              <p:cNvSpPr/>
              <p:nvPr/>
            </p:nvSpPr>
            <p:spPr bwMode="auto">
              <a:xfrm>
                <a:off x="2135410" y="2614826"/>
                <a:ext cx="421254" cy="418860"/>
              </a:xfrm>
              <a:custGeom>
                <a:avLst/>
                <a:gdLst>
                  <a:gd name="T0" fmla="*/ 3682 w 4808"/>
                  <a:gd name="T1" fmla="*/ 2763 h 4789"/>
                  <a:gd name="T2" fmla="*/ 3420 w 4808"/>
                  <a:gd name="T3" fmla="*/ 2703 h 4789"/>
                  <a:gd name="T4" fmla="*/ 3026 w 4808"/>
                  <a:gd name="T5" fmla="*/ 2392 h 4789"/>
                  <a:gd name="T6" fmla="*/ 2818 w 4808"/>
                  <a:gd name="T7" fmla="*/ 2517 h 4789"/>
                  <a:gd name="T8" fmla="*/ 3219 w 4808"/>
                  <a:gd name="T9" fmla="*/ 1876 h 4789"/>
                  <a:gd name="T10" fmla="*/ 3609 w 4808"/>
                  <a:gd name="T11" fmla="*/ 1953 h 4789"/>
                  <a:gd name="T12" fmla="*/ 4553 w 4808"/>
                  <a:gd name="T13" fmla="*/ 720 h 4789"/>
                  <a:gd name="T14" fmla="*/ 4388 w 4808"/>
                  <a:gd name="T15" fmla="*/ 680 h 4789"/>
                  <a:gd name="T16" fmla="*/ 3872 w 4808"/>
                  <a:gd name="T17" fmla="*/ 1161 h 4789"/>
                  <a:gd name="T18" fmla="*/ 3859 w 4808"/>
                  <a:gd name="T19" fmla="*/ 1160 h 4789"/>
                  <a:gd name="T20" fmla="*/ 3491 w 4808"/>
                  <a:gd name="T21" fmla="*/ 1099 h 4789"/>
                  <a:gd name="T22" fmla="*/ 3432 w 4808"/>
                  <a:gd name="T23" fmla="*/ 731 h 4789"/>
                  <a:gd name="T24" fmla="*/ 3454 w 4808"/>
                  <a:gd name="T25" fmla="*/ 658 h 4789"/>
                  <a:gd name="T26" fmla="*/ 3938 w 4808"/>
                  <a:gd name="T27" fmla="*/ 104 h 4789"/>
                  <a:gd name="T28" fmla="*/ 3609 w 4808"/>
                  <a:gd name="T29" fmla="*/ 0 h 4789"/>
                  <a:gd name="T30" fmla="*/ 2710 w 4808"/>
                  <a:gd name="T31" fmla="*/ 1369 h 4789"/>
                  <a:gd name="T32" fmla="*/ 1300 w 4808"/>
                  <a:gd name="T33" fmla="*/ 999 h 4789"/>
                  <a:gd name="T34" fmla="*/ 1309 w 4808"/>
                  <a:gd name="T35" fmla="*/ 892 h 4789"/>
                  <a:gd name="T36" fmla="*/ 865 w 4808"/>
                  <a:gd name="T37" fmla="*/ 294 h 4789"/>
                  <a:gd name="T38" fmla="*/ 665 w 4808"/>
                  <a:gd name="T39" fmla="*/ 298 h 4789"/>
                  <a:gd name="T40" fmla="*/ 278 w 4808"/>
                  <a:gd name="T41" fmla="*/ 787 h 4789"/>
                  <a:gd name="T42" fmla="*/ 630 w 4808"/>
                  <a:gd name="T43" fmla="*/ 1163 h 4789"/>
                  <a:gd name="T44" fmla="*/ 926 w 4808"/>
                  <a:gd name="T45" fmla="*/ 1291 h 4789"/>
                  <a:gd name="T46" fmla="*/ 1018 w 4808"/>
                  <a:gd name="T47" fmla="*/ 1282 h 4789"/>
                  <a:gd name="T48" fmla="*/ 1485 w 4808"/>
                  <a:gd name="T49" fmla="*/ 2594 h 4789"/>
                  <a:gd name="T50" fmla="*/ 1037 w 4808"/>
                  <a:gd name="T51" fmla="*/ 2572 h 4789"/>
                  <a:gd name="T52" fmla="*/ 92 w 4808"/>
                  <a:gd name="T53" fmla="*/ 3809 h 4789"/>
                  <a:gd name="T54" fmla="*/ 186 w 4808"/>
                  <a:gd name="T55" fmla="*/ 3882 h 4789"/>
                  <a:gd name="T56" fmla="*/ 727 w 4808"/>
                  <a:gd name="T57" fmla="*/ 3384 h 4789"/>
                  <a:gd name="T58" fmla="*/ 789 w 4808"/>
                  <a:gd name="T59" fmla="*/ 3371 h 4789"/>
                  <a:gd name="T60" fmla="*/ 796 w 4808"/>
                  <a:gd name="T61" fmla="*/ 3372 h 4789"/>
                  <a:gd name="T62" fmla="*/ 1218 w 4808"/>
                  <a:gd name="T63" fmla="*/ 3798 h 4789"/>
                  <a:gd name="T64" fmla="*/ 1192 w 4808"/>
                  <a:gd name="T65" fmla="*/ 3873 h 4789"/>
                  <a:gd name="T66" fmla="*/ 707 w 4808"/>
                  <a:gd name="T67" fmla="*/ 4427 h 4789"/>
                  <a:gd name="T68" fmla="*/ 1037 w 4808"/>
                  <a:gd name="T69" fmla="*/ 4531 h 4789"/>
                  <a:gd name="T70" fmla="*/ 2016 w 4808"/>
                  <a:gd name="T71" fmla="*/ 3551 h 4789"/>
                  <a:gd name="T72" fmla="*/ 1994 w 4808"/>
                  <a:gd name="T73" fmla="*/ 3103 h 4789"/>
                  <a:gd name="T74" fmla="*/ 2535 w 4808"/>
                  <a:gd name="T75" fmla="*/ 2799 h 4789"/>
                  <a:gd name="T76" fmla="*/ 2410 w 4808"/>
                  <a:gd name="T77" fmla="*/ 3007 h 4789"/>
                  <a:gd name="T78" fmla="*/ 2721 w 4808"/>
                  <a:gd name="T79" fmla="*/ 3401 h 4789"/>
                  <a:gd name="T80" fmla="*/ 2781 w 4808"/>
                  <a:gd name="T81" fmla="*/ 3663 h 4789"/>
                  <a:gd name="T82" fmla="*/ 4013 w 4808"/>
                  <a:gd name="T83" fmla="*/ 4789 h 4789"/>
                  <a:gd name="T84" fmla="*/ 4734 w 4808"/>
                  <a:gd name="T85" fmla="*/ 4173 h 4789"/>
                  <a:gd name="T86" fmla="*/ 4734 w 4808"/>
                  <a:gd name="T87" fmla="*/ 3815 h 4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808" h="4789">
                    <a:moveTo>
                      <a:pt x="4734" y="3815"/>
                    </a:moveTo>
                    <a:lnTo>
                      <a:pt x="3682" y="2763"/>
                    </a:lnTo>
                    <a:cubicBezTo>
                      <a:pt x="3634" y="2715"/>
                      <a:pt x="3570" y="2689"/>
                      <a:pt x="3502" y="2689"/>
                    </a:cubicBezTo>
                    <a:cubicBezTo>
                      <a:pt x="3474" y="2689"/>
                      <a:pt x="3446" y="2694"/>
                      <a:pt x="3420" y="2703"/>
                    </a:cubicBezTo>
                    <a:lnTo>
                      <a:pt x="3167" y="2450"/>
                    </a:lnTo>
                    <a:cubicBezTo>
                      <a:pt x="3130" y="2413"/>
                      <a:pt x="3079" y="2392"/>
                      <a:pt x="3026" y="2392"/>
                    </a:cubicBezTo>
                    <a:cubicBezTo>
                      <a:pt x="2972" y="2392"/>
                      <a:pt x="2922" y="2413"/>
                      <a:pt x="2884" y="2450"/>
                    </a:cubicBezTo>
                    <a:lnTo>
                      <a:pt x="2818" y="2517"/>
                    </a:lnTo>
                    <a:lnTo>
                      <a:pt x="2699" y="2398"/>
                    </a:lnTo>
                    <a:lnTo>
                      <a:pt x="3219" y="1876"/>
                    </a:lnTo>
                    <a:cubicBezTo>
                      <a:pt x="3340" y="1928"/>
                      <a:pt x="3472" y="1953"/>
                      <a:pt x="3609" y="1953"/>
                    </a:cubicBezTo>
                    <a:lnTo>
                      <a:pt x="3609" y="1953"/>
                    </a:lnTo>
                    <a:cubicBezTo>
                      <a:pt x="3870" y="1953"/>
                      <a:pt x="4116" y="1854"/>
                      <a:pt x="4301" y="1669"/>
                    </a:cubicBezTo>
                    <a:cubicBezTo>
                      <a:pt x="4549" y="1421"/>
                      <a:pt x="4646" y="1059"/>
                      <a:pt x="4553" y="720"/>
                    </a:cubicBezTo>
                    <a:cubicBezTo>
                      <a:pt x="4542" y="678"/>
                      <a:pt x="4502" y="648"/>
                      <a:pt x="4459" y="648"/>
                    </a:cubicBezTo>
                    <a:cubicBezTo>
                      <a:pt x="4441" y="648"/>
                      <a:pt x="4413" y="654"/>
                      <a:pt x="4388" y="680"/>
                    </a:cubicBezTo>
                    <a:cubicBezTo>
                      <a:pt x="4384" y="683"/>
                      <a:pt x="4034" y="1030"/>
                      <a:pt x="3918" y="1146"/>
                    </a:cubicBezTo>
                    <a:cubicBezTo>
                      <a:pt x="3906" y="1159"/>
                      <a:pt x="3885" y="1161"/>
                      <a:pt x="3872" y="1161"/>
                    </a:cubicBezTo>
                    <a:cubicBezTo>
                      <a:pt x="3864" y="1161"/>
                      <a:pt x="3859" y="1160"/>
                      <a:pt x="3859" y="1160"/>
                    </a:cubicBezTo>
                    <a:lnTo>
                      <a:pt x="3859" y="1160"/>
                    </a:lnTo>
                    <a:lnTo>
                      <a:pt x="3851" y="1159"/>
                    </a:lnTo>
                    <a:cubicBezTo>
                      <a:pt x="3707" y="1146"/>
                      <a:pt x="3535" y="1119"/>
                      <a:pt x="3491" y="1099"/>
                    </a:cubicBezTo>
                    <a:cubicBezTo>
                      <a:pt x="3470" y="1055"/>
                      <a:pt x="3445" y="879"/>
                      <a:pt x="3432" y="733"/>
                    </a:cubicBezTo>
                    <a:lnTo>
                      <a:pt x="3432" y="731"/>
                    </a:lnTo>
                    <a:lnTo>
                      <a:pt x="3429" y="727"/>
                    </a:lnTo>
                    <a:cubicBezTo>
                      <a:pt x="3428" y="720"/>
                      <a:pt x="3425" y="687"/>
                      <a:pt x="3454" y="658"/>
                    </a:cubicBezTo>
                    <a:cubicBezTo>
                      <a:pt x="3574" y="538"/>
                      <a:pt x="3905" y="204"/>
                      <a:pt x="3908" y="201"/>
                    </a:cubicBezTo>
                    <a:cubicBezTo>
                      <a:pt x="3936" y="173"/>
                      <a:pt x="3947" y="138"/>
                      <a:pt x="3938" y="104"/>
                    </a:cubicBezTo>
                    <a:cubicBezTo>
                      <a:pt x="3927" y="64"/>
                      <a:pt x="3893" y="42"/>
                      <a:pt x="3865" y="34"/>
                    </a:cubicBezTo>
                    <a:cubicBezTo>
                      <a:pt x="3782" y="11"/>
                      <a:pt x="3695" y="0"/>
                      <a:pt x="3609" y="0"/>
                    </a:cubicBezTo>
                    <a:cubicBezTo>
                      <a:pt x="3347" y="0"/>
                      <a:pt x="3101" y="102"/>
                      <a:pt x="2916" y="287"/>
                    </a:cubicBezTo>
                    <a:cubicBezTo>
                      <a:pt x="2624" y="579"/>
                      <a:pt x="2555" y="1011"/>
                      <a:pt x="2710" y="1369"/>
                    </a:cubicBezTo>
                    <a:lnTo>
                      <a:pt x="2190" y="1889"/>
                    </a:lnTo>
                    <a:lnTo>
                      <a:pt x="1300" y="999"/>
                    </a:lnTo>
                    <a:cubicBezTo>
                      <a:pt x="1300" y="998"/>
                      <a:pt x="1299" y="998"/>
                      <a:pt x="1299" y="997"/>
                    </a:cubicBezTo>
                    <a:cubicBezTo>
                      <a:pt x="1307" y="963"/>
                      <a:pt x="1311" y="928"/>
                      <a:pt x="1309" y="892"/>
                    </a:cubicBezTo>
                    <a:cubicBezTo>
                      <a:pt x="1305" y="788"/>
                      <a:pt x="1260" y="689"/>
                      <a:pt x="1182" y="611"/>
                    </a:cubicBezTo>
                    <a:lnTo>
                      <a:pt x="865" y="294"/>
                    </a:lnTo>
                    <a:cubicBezTo>
                      <a:pt x="858" y="288"/>
                      <a:pt x="821" y="253"/>
                      <a:pt x="766" y="253"/>
                    </a:cubicBezTo>
                    <a:cubicBezTo>
                      <a:pt x="740" y="253"/>
                      <a:pt x="702" y="261"/>
                      <a:pt x="665" y="298"/>
                    </a:cubicBezTo>
                    <a:lnTo>
                      <a:pt x="318" y="645"/>
                    </a:lnTo>
                    <a:cubicBezTo>
                      <a:pt x="277" y="685"/>
                      <a:pt x="263" y="737"/>
                      <a:pt x="278" y="787"/>
                    </a:cubicBezTo>
                    <a:cubicBezTo>
                      <a:pt x="288" y="820"/>
                      <a:pt x="308" y="842"/>
                      <a:pt x="314" y="848"/>
                    </a:cubicBezTo>
                    <a:lnTo>
                      <a:pt x="630" y="1163"/>
                    </a:lnTo>
                    <a:cubicBezTo>
                      <a:pt x="712" y="1246"/>
                      <a:pt x="817" y="1291"/>
                      <a:pt x="926" y="1291"/>
                    </a:cubicBezTo>
                    <a:lnTo>
                      <a:pt x="926" y="1291"/>
                    </a:lnTo>
                    <a:cubicBezTo>
                      <a:pt x="957" y="1291"/>
                      <a:pt x="987" y="1287"/>
                      <a:pt x="1016" y="1280"/>
                    </a:cubicBezTo>
                    <a:cubicBezTo>
                      <a:pt x="1017" y="1281"/>
                      <a:pt x="1017" y="1281"/>
                      <a:pt x="1018" y="1282"/>
                    </a:cubicBezTo>
                    <a:lnTo>
                      <a:pt x="1907" y="2171"/>
                    </a:lnTo>
                    <a:lnTo>
                      <a:pt x="1485" y="2594"/>
                    </a:lnTo>
                    <a:cubicBezTo>
                      <a:pt x="1466" y="2613"/>
                      <a:pt x="1449" y="2634"/>
                      <a:pt x="1435" y="2656"/>
                    </a:cubicBezTo>
                    <a:cubicBezTo>
                      <a:pt x="1311" y="2601"/>
                      <a:pt x="1176" y="2572"/>
                      <a:pt x="1037" y="2572"/>
                    </a:cubicBezTo>
                    <a:cubicBezTo>
                      <a:pt x="775" y="2572"/>
                      <a:pt x="529" y="2674"/>
                      <a:pt x="344" y="2859"/>
                    </a:cubicBezTo>
                    <a:cubicBezTo>
                      <a:pt x="96" y="3106"/>
                      <a:pt x="0" y="3471"/>
                      <a:pt x="92" y="3809"/>
                    </a:cubicBezTo>
                    <a:cubicBezTo>
                      <a:pt x="103" y="3852"/>
                      <a:pt x="143" y="3882"/>
                      <a:pt x="186" y="3882"/>
                    </a:cubicBezTo>
                    <a:lnTo>
                      <a:pt x="186" y="3882"/>
                    </a:lnTo>
                    <a:cubicBezTo>
                      <a:pt x="204" y="3882"/>
                      <a:pt x="232" y="3877"/>
                      <a:pt x="258" y="3851"/>
                    </a:cubicBezTo>
                    <a:cubicBezTo>
                      <a:pt x="261" y="3847"/>
                      <a:pt x="611" y="3500"/>
                      <a:pt x="727" y="3384"/>
                    </a:cubicBezTo>
                    <a:cubicBezTo>
                      <a:pt x="740" y="3372"/>
                      <a:pt x="762" y="3370"/>
                      <a:pt x="774" y="3370"/>
                    </a:cubicBezTo>
                    <a:cubicBezTo>
                      <a:pt x="783" y="3370"/>
                      <a:pt x="789" y="3371"/>
                      <a:pt x="789" y="3371"/>
                    </a:cubicBezTo>
                    <a:lnTo>
                      <a:pt x="789" y="3371"/>
                    </a:lnTo>
                    <a:lnTo>
                      <a:pt x="796" y="3372"/>
                    </a:lnTo>
                    <a:cubicBezTo>
                      <a:pt x="940" y="3385"/>
                      <a:pt x="1113" y="3411"/>
                      <a:pt x="1157" y="3431"/>
                    </a:cubicBezTo>
                    <a:cubicBezTo>
                      <a:pt x="1178" y="3475"/>
                      <a:pt x="1205" y="3652"/>
                      <a:pt x="1218" y="3798"/>
                    </a:cubicBezTo>
                    <a:lnTo>
                      <a:pt x="1219" y="3805"/>
                    </a:lnTo>
                    <a:cubicBezTo>
                      <a:pt x="1219" y="3805"/>
                      <a:pt x="1223" y="3842"/>
                      <a:pt x="1192" y="3873"/>
                    </a:cubicBezTo>
                    <a:cubicBezTo>
                      <a:pt x="1072" y="3993"/>
                      <a:pt x="741" y="4327"/>
                      <a:pt x="738" y="4330"/>
                    </a:cubicBezTo>
                    <a:cubicBezTo>
                      <a:pt x="710" y="4358"/>
                      <a:pt x="699" y="4393"/>
                      <a:pt x="707" y="4427"/>
                    </a:cubicBezTo>
                    <a:cubicBezTo>
                      <a:pt x="718" y="4467"/>
                      <a:pt x="752" y="4489"/>
                      <a:pt x="780" y="4497"/>
                    </a:cubicBezTo>
                    <a:cubicBezTo>
                      <a:pt x="864" y="4519"/>
                      <a:pt x="950" y="4531"/>
                      <a:pt x="1037" y="4531"/>
                    </a:cubicBezTo>
                    <a:cubicBezTo>
                      <a:pt x="1298" y="4531"/>
                      <a:pt x="1544" y="4429"/>
                      <a:pt x="1729" y="4244"/>
                    </a:cubicBezTo>
                    <a:cubicBezTo>
                      <a:pt x="1914" y="4059"/>
                      <a:pt x="2016" y="3813"/>
                      <a:pt x="2016" y="3551"/>
                    </a:cubicBezTo>
                    <a:cubicBezTo>
                      <a:pt x="2016" y="3412"/>
                      <a:pt x="1987" y="3277"/>
                      <a:pt x="1932" y="3153"/>
                    </a:cubicBezTo>
                    <a:cubicBezTo>
                      <a:pt x="1954" y="3139"/>
                      <a:pt x="1975" y="3122"/>
                      <a:pt x="1994" y="3103"/>
                    </a:cubicBezTo>
                    <a:lnTo>
                      <a:pt x="2417" y="2681"/>
                    </a:lnTo>
                    <a:lnTo>
                      <a:pt x="2535" y="2799"/>
                    </a:lnTo>
                    <a:lnTo>
                      <a:pt x="2469" y="2866"/>
                    </a:lnTo>
                    <a:cubicBezTo>
                      <a:pt x="2431" y="2904"/>
                      <a:pt x="2410" y="2954"/>
                      <a:pt x="2410" y="3007"/>
                    </a:cubicBezTo>
                    <a:cubicBezTo>
                      <a:pt x="2410" y="3061"/>
                      <a:pt x="2431" y="3111"/>
                      <a:pt x="2469" y="3149"/>
                    </a:cubicBezTo>
                    <a:lnTo>
                      <a:pt x="2721" y="3401"/>
                    </a:lnTo>
                    <a:cubicBezTo>
                      <a:pt x="2712" y="3427"/>
                      <a:pt x="2707" y="3455"/>
                      <a:pt x="2707" y="3484"/>
                    </a:cubicBezTo>
                    <a:cubicBezTo>
                      <a:pt x="2707" y="3552"/>
                      <a:pt x="2734" y="3615"/>
                      <a:pt x="2781" y="3663"/>
                    </a:cubicBezTo>
                    <a:lnTo>
                      <a:pt x="3834" y="4715"/>
                    </a:lnTo>
                    <a:cubicBezTo>
                      <a:pt x="3881" y="4763"/>
                      <a:pt x="3945" y="4789"/>
                      <a:pt x="4013" y="4789"/>
                    </a:cubicBezTo>
                    <a:cubicBezTo>
                      <a:pt x="4081" y="4789"/>
                      <a:pt x="4144" y="4763"/>
                      <a:pt x="4192" y="4715"/>
                    </a:cubicBezTo>
                    <a:lnTo>
                      <a:pt x="4734" y="4173"/>
                    </a:lnTo>
                    <a:cubicBezTo>
                      <a:pt x="4782" y="4126"/>
                      <a:pt x="4808" y="4062"/>
                      <a:pt x="4808" y="3994"/>
                    </a:cubicBezTo>
                    <a:cubicBezTo>
                      <a:pt x="4808" y="3926"/>
                      <a:pt x="4782" y="3863"/>
                      <a:pt x="4734" y="3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iṣḻiḓé">
              <a:extLst>
                <a:ext uri="{FF2B5EF4-FFF2-40B4-BE49-F238E27FC236}">
                  <a16:creationId xmlns:a16="http://schemas.microsoft.com/office/drawing/2014/main" xmlns="" id="{4794EBC4-CDCB-43E2-BD4F-B05FF33189D7}"/>
                </a:ext>
              </a:extLst>
            </p:cNvPr>
            <p:cNvGrpSpPr/>
            <p:nvPr/>
          </p:nvGrpSpPr>
          <p:grpSpPr>
            <a:xfrm>
              <a:off x="1639369" y="1284806"/>
              <a:ext cx="2575277" cy="1308761"/>
              <a:chOff x="7761000" y="2989360"/>
              <a:chExt cx="3759488" cy="1308761"/>
            </a:xfrm>
          </p:grpSpPr>
          <p:sp>
            <p:nvSpPr>
              <p:cNvPr id="28" name="íSļîḋé">
                <a:extLst>
                  <a:ext uri="{FF2B5EF4-FFF2-40B4-BE49-F238E27FC236}">
                    <a16:creationId xmlns:a16="http://schemas.microsoft.com/office/drawing/2014/main" xmlns="" id="{31FF9E10-2E50-4C35-8D6A-CD2C4399430A}"/>
                  </a:ext>
                </a:extLst>
              </p:cNvPr>
              <p:cNvSpPr txBox="1"/>
              <p:nvPr/>
            </p:nvSpPr>
            <p:spPr bwMode="auto">
              <a:xfrm>
                <a:off x="7761000" y="2989360"/>
                <a:ext cx="3759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9" name="iṡļíḋé">
                <a:extLst>
                  <a:ext uri="{FF2B5EF4-FFF2-40B4-BE49-F238E27FC236}">
                    <a16:creationId xmlns:a16="http://schemas.microsoft.com/office/drawing/2014/main" xmlns="" id="{6987B6D3-A240-4E55-9F01-F769AF3DBEB8}"/>
                  </a:ext>
                </a:extLst>
              </p:cNvPr>
              <p:cNvSpPr/>
              <p:nvPr/>
            </p:nvSpPr>
            <p:spPr bwMode="auto">
              <a:xfrm>
                <a:off x="7761000" y="3431166"/>
                <a:ext cx="3759488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î$ḷíḑé">
              <a:extLst>
                <a:ext uri="{FF2B5EF4-FFF2-40B4-BE49-F238E27FC236}">
                  <a16:creationId xmlns:a16="http://schemas.microsoft.com/office/drawing/2014/main" xmlns="" id="{EDCC54EA-0A87-4F2A-964D-AFBD7B8F99CB}"/>
                </a:ext>
              </a:extLst>
            </p:cNvPr>
            <p:cNvGrpSpPr/>
            <p:nvPr/>
          </p:nvGrpSpPr>
          <p:grpSpPr>
            <a:xfrm>
              <a:off x="660400" y="2873215"/>
              <a:ext cx="2575277" cy="1308761"/>
              <a:chOff x="7761000" y="2989360"/>
              <a:chExt cx="3759488" cy="1308761"/>
            </a:xfrm>
          </p:grpSpPr>
          <p:sp>
            <p:nvSpPr>
              <p:cNvPr id="26" name="î$liḑé">
                <a:extLst>
                  <a:ext uri="{FF2B5EF4-FFF2-40B4-BE49-F238E27FC236}">
                    <a16:creationId xmlns:a16="http://schemas.microsoft.com/office/drawing/2014/main" xmlns="" id="{31FF9E10-2E50-4C35-8D6A-CD2C4399430A}"/>
                  </a:ext>
                </a:extLst>
              </p:cNvPr>
              <p:cNvSpPr txBox="1"/>
              <p:nvPr/>
            </p:nvSpPr>
            <p:spPr bwMode="auto">
              <a:xfrm>
                <a:off x="7761000" y="2989360"/>
                <a:ext cx="3759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7" name="íš1îḓé">
                <a:extLst>
                  <a:ext uri="{FF2B5EF4-FFF2-40B4-BE49-F238E27FC236}">
                    <a16:creationId xmlns:a16="http://schemas.microsoft.com/office/drawing/2014/main" xmlns="" id="{6987B6D3-A240-4E55-9F01-F769AF3DBEB8}"/>
                  </a:ext>
                </a:extLst>
              </p:cNvPr>
              <p:cNvSpPr/>
              <p:nvPr/>
            </p:nvSpPr>
            <p:spPr bwMode="auto">
              <a:xfrm>
                <a:off x="7761000" y="3431166"/>
                <a:ext cx="3759488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5" name="isḻïḓé">
              <a:extLst>
                <a:ext uri="{FF2B5EF4-FFF2-40B4-BE49-F238E27FC236}">
                  <a16:creationId xmlns:a16="http://schemas.microsoft.com/office/drawing/2014/main" xmlns="" id="{0BD45D0D-4DD7-4699-9A5B-177008FE4583}"/>
                </a:ext>
              </a:extLst>
            </p:cNvPr>
            <p:cNvGrpSpPr/>
            <p:nvPr/>
          </p:nvGrpSpPr>
          <p:grpSpPr>
            <a:xfrm>
              <a:off x="7977354" y="1284806"/>
              <a:ext cx="2575277" cy="1308761"/>
              <a:chOff x="7761000" y="2989360"/>
              <a:chExt cx="3759488" cy="1308761"/>
            </a:xfrm>
          </p:grpSpPr>
          <p:sp>
            <p:nvSpPr>
              <p:cNvPr id="24" name="íṡlïḑé">
                <a:extLst>
                  <a:ext uri="{FF2B5EF4-FFF2-40B4-BE49-F238E27FC236}">
                    <a16:creationId xmlns:a16="http://schemas.microsoft.com/office/drawing/2014/main" xmlns="" id="{31FF9E10-2E50-4C35-8D6A-CD2C4399430A}"/>
                  </a:ext>
                </a:extLst>
              </p:cNvPr>
              <p:cNvSpPr txBox="1"/>
              <p:nvPr/>
            </p:nvSpPr>
            <p:spPr bwMode="auto">
              <a:xfrm>
                <a:off x="7761000" y="2989360"/>
                <a:ext cx="3759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5" name="ïs1íḋê">
                <a:extLst>
                  <a:ext uri="{FF2B5EF4-FFF2-40B4-BE49-F238E27FC236}">
                    <a16:creationId xmlns:a16="http://schemas.microsoft.com/office/drawing/2014/main" xmlns="" id="{6987B6D3-A240-4E55-9F01-F769AF3DBEB8}"/>
                  </a:ext>
                </a:extLst>
              </p:cNvPr>
              <p:cNvSpPr/>
              <p:nvPr/>
            </p:nvSpPr>
            <p:spPr bwMode="auto">
              <a:xfrm>
                <a:off x="7761000" y="3431166"/>
                <a:ext cx="3759488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ïṥ1îďê">
              <a:extLst>
                <a:ext uri="{FF2B5EF4-FFF2-40B4-BE49-F238E27FC236}">
                  <a16:creationId xmlns:a16="http://schemas.microsoft.com/office/drawing/2014/main" xmlns="" id="{D70F4472-48A3-4AEF-8F72-7EB017E285B0}"/>
                </a:ext>
              </a:extLst>
            </p:cNvPr>
            <p:cNvGrpSpPr/>
            <p:nvPr/>
          </p:nvGrpSpPr>
          <p:grpSpPr>
            <a:xfrm>
              <a:off x="8943623" y="2873215"/>
              <a:ext cx="2575277" cy="1308761"/>
              <a:chOff x="7761000" y="2989360"/>
              <a:chExt cx="3759488" cy="1308761"/>
            </a:xfrm>
          </p:grpSpPr>
          <p:sp>
            <p:nvSpPr>
              <p:cNvPr id="22" name="işlide">
                <a:extLst>
                  <a:ext uri="{FF2B5EF4-FFF2-40B4-BE49-F238E27FC236}">
                    <a16:creationId xmlns:a16="http://schemas.microsoft.com/office/drawing/2014/main" xmlns="" id="{31FF9E10-2E50-4C35-8D6A-CD2C4399430A}"/>
                  </a:ext>
                </a:extLst>
              </p:cNvPr>
              <p:cNvSpPr txBox="1"/>
              <p:nvPr/>
            </p:nvSpPr>
            <p:spPr bwMode="auto">
              <a:xfrm>
                <a:off x="7761000" y="2989360"/>
                <a:ext cx="37594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3" name="i$1íḓê">
                <a:extLst>
                  <a:ext uri="{FF2B5EF4-FFF2-40B4-BE49-F238E27FC236}">
                    <a16:creationId xmlns:a16="http://schemas.microsoft.com/office/drawing/2014/main" xmlns="" id="{6987B6D3-A240-4E55-9F01-F769AF3DBEB8}"/>
                  </a:ext>
                </a:extLst>
              </p:cNvPr>
              <p:cNvSpPr/>
              <p:nvPr/>
            </p:nvSpPr>
            <p:spPr bwMode="auto">
              <a:xfrm>
                <a:off x="7761000" y="3431166"/>
                <a:ext cx="3759488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0114C965-A3FC-43B5-8454-879686226547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2733391"/>
              <a:ext cx="304149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C6BF59D7-8EC7-4C11-A2A0-0C1CB0D9C70B}"/>
                </a:ext>
              </a:extLst>
            </p:cNvPr>
            <p:cNvCxnSpPr>
              <a:cxnSpLocks/>
            </p:cNvCxnSpPr>
            <p:nvPr/>
          </p:nvCxnSpPr>
          <p:spPr>
            <a:xfrm>
              <a:off x="8325761" y="2733391"/>
              <a:ext cx="319313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iṥlïḑè">
              <a:extLst>
                <a:ext uri="{FF2B5EF4-FFF2-40B4-BE49-F238E27FC236}">
                  <a16:creationId xmlns:a16="http://schemas.microsoft.com/office/drawing/2014/main" xmlns="" id="{A60C3A38-DCB9-4BEB-8485-94DFBBE9BFF3}"/>
                </a:ext>
              </a:extLst>
            </p:cNvPr>
            <p:cNvGrpSpPr/>
            <p:nvPr/>
          </p:nvGrpSpPr>
          <p:grpSpPr>
            <a:xfrm>
              <a:off x="666750" y="4803798"/>
              <a:ext cx="10858500" cy="1358890"/>
              <a:chOff x="660400" y="1130300"/>
              <a:chExt cx="10858500" cy="1358890"/>
            </a:xfrm>
          </p:grpSpPr>
          <p:sp>
            <p:nvSpPr>
              <p:cNvPr id="20" name="ïšľiḋê">
                <a:extLst>
                  <a:ext uri="{FF2B5EF4-FFF2-40B4-BE49-F238E27FC236}">
                    <a16:creationId xmlns:a16="http://schemas.microsoft.com/office/drawing/2014/main" xmlns="" id="{3A4AF6BF-C08C-4C0A-B9C3-D307CBD9EA2D}"/>
                  </a:ext>
                </a:extLst>
              </p:cNvPr>
              <p:cNvSpPr txBox="1"/>
              <p:nvPr/>
            </p:nvSpPr>
            <p:spPr>
              <a:xfrm>
                <a:off x="660400" y="1130300"/>
                <a:ext cx="10858500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sz="2800" dirty="0"/>
                  <a:t>Unified fonts make reading more fluent.</a:t>
                </a:r>
              </a:p>
            </p:txBody>
          </p:sp>
          <p:sp>
            <p:nvSpPr>
              <p:cNvPr id="21" name="îṣliḋê">
                <a:extLst>
                  <a:ext uri="{FF2B5EF4-FFF2-40B4-BE49-F238E27FC236}">
                    <a16:creationId xmlns:a16="http://schemas.microsoft.com/office/drawing/2014/main" xmlns="" id="{D7F3D5A6-DC34-47C6-854C-3D43749187A8}"/>
                  </a:ext>
                </a:extLst>
              </p:cNvPr>
              <p:cNvSpPr txBox="1"/>
              <p:nvPr/>
            </p:nvSpPr>
            <p:spPr>
              <a:xfrm>
                <a:off x="660401" y="1894707"/>
                <a:ext cx="10858495" cy="5944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869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A7E4FE-F6F5-43D7-BBC9-7BB3E1481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66CAFFE-0C74-4602-9725-58F730D8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1A1D8AF-E600-4DB4-A808-C50C16F3C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120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6BEAABD-46E2-4C57-A68C-BA7623E8363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2053346"/>
            <a:ext cx="10848974" cy="3176533"/>
            <a:chOff x="669926" y="2053346"/>
            <a:chExt cx="10848974" cy="317653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6155599B-BE3E-423C-A3C5-B63398BD45C4}"/>
                </a:ext>
              </a:extLst>
            </p:cNvPr>
            <p:cNvCxnSpPr/>
            <p:nvPr/>
          </p:nvCxnSpPr>
          <p:spPr>
            <a:xfrm flipH="1">
              <a:off x="7162900" y="2656683"/>
              <a:ext cx="4356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šḷïḍè">
              <a:extLst>
                <a:ext uri="{FF2B5EF4-FFF2-40B4-BE49-F238E27FC236}">
                  <a16:creationId xmlns:a16="http://schemas.microsoft.com/office/drawing/2014/main" xmlns="" id="{A0F87D81-C24C-41E8-A351-160AED0AACA4}"/>
                </a:ext>
              </a:extLst>
            </p:cNvPr>
            <p:cNvSpPr/>
            <p:nvPr/>
          </p:nvSpPr>
          <p:spPr>
            <a:xfrm rot="18900000">
              <a:off x="4060880" y="2362361"/>
              <a:ext cx="2980748" cy="1462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1217" extrusionOk="0">
                  <a:moveTo>
                    <a:pt x="9" y="19717"/>
                  </a:moveTo>
                  <a:cubicBezTo>
                    <a:pt x="-25" y="20112"/>
                    <a:pt x="35" y="20515"/>
                    <a:pt x="172" y="20808"/>
                  </a:cubicBezTo>
                  <a:cubicBezTo>
                    <a:pt x="281" y="21043"/>
                    <a:pt x="431" y="21185"/>
                    <a:pt x="591" y="21206"/>
                  </a:cubicBezTo>
                  <a:lnTo>
                    <a:pt x="5051" y="21206"/>
                  </a:lnTo>
                  <a:cubicBezTo>
                    <a:pt x="5102" y="17911"/>
                    <a:pt x="5846" y="14993"/>
                    <a:pt x="6991" y="12987"/>
                  </a:cubicBezTo>
                  <a:cubicBezTo>
                    <a:pt x="8142" y="10971"/>
                    <a:pt x="9691" y="9889"/>
                    <a:pt x="11338" y="10197"/>
                  </a:cubicBezTo>
                  <a:cubicBezTo>
                    <a:pt x="14208" y="10733"/>
                    <a:pt x="16439" y="15434"/>
                    <a:pt x="16562" y="21206"/>
                  </a:cubicBezTo>
                  <a:lnTo>
                    <a:pt x="20960" y="21206"/>
                  </a:lnTo>
                  <a:cubicBezTo>
                    <a:pt x="21120" y="21254"/>
                    <a:pt x="21282" y="21142"/>
                    <a:pt x="21393" y="20906"/>
                  </a:cubicBezTo>
                  <a:cubicBezTo>
                    <a:pt x="21463" y="20754"/>
                    <a:pt x="21508" y="20567"/>
                    <a:pt x="21535" y="20375"/>
                  </a:cubicBezTo>
                  <a:cubicBezTo>
                    <a:pt x="21564" y="20174"/>
                    <a:pt x="21575" y="19962"/>
                    <a:pt x="21567" y="19747"/>
                  </a:cubicBezTo>
                  <a:cubicBezTo>
                    <a:pt x="21344" y="14913"/>
                    <a:pt x="20312" y="10372"/>
                    <a:pt x="18638" y="6862"/>
                  </a:cubicBezTo>
                  <a:cubicBezTo>
                    <a:pt x="16716" y="2831"/>
                    <a:pt x="14205" y="477"/>
                    <a:pt x="11602" y="65"/>
                  </a:cubicBezTo>
                  <a:cubicBezTo>
                    <a:pt x="9005" y="-346"/>
                    <a:pt x="6354" y="1182"/>
                    <a:pt x="4152" y="4562"/>
                  </a:cubicBezTo>
                  <a:cubicBezTo>
                    <a:pt x="1769" y="8220"/>
                    <a:pt x="265" y="13721"/>
                    <a:pt x="9" y="19717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1pPr>
              <a:lvl2pPr marL="0" marR="0" indent="2286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2pPr>
              <a:lvl3pPr marL="0" marR="0" indent="4572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3pPr>
              <a:lvl4pPr marL="0" marR="0" indent="6858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4pPr>
              <a:lvl5pPr marL="0" marR="0" indent="9144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5pPr>
              <a:lvl6pPr marL="0" marR="0" indent="11430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6pPr>
              <a:lvl7pPr marL="0" marR="0" indent="13716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7pPr>
              <a:lvl8pPr marL="0" marR="0" indent="16002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8pPr>
              <a:lvl9pPr marL="0" marR="0" indent="18288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8" name="íšlídè">
              <a:extLst>
                <a:ext uri="{FF2B5EF4-FFF2-40B4-BE49-F238E27FC236}">
                  <a16:creationId xmlns:a16="http://schemas.microsoft.com/office/drawing/2014/main" xmlns="" id="{6B80F281-86D6-4FEA-84E4-9B8184201A88}"/>
                </a:ext>
              </a:extLst>
            </p:cNvPr>
            <p:cNvSpPr/>
            <p:nvPr/>
          </p:nvSpPr>
          <p:spPr>
            <a:xfrm rot="18900000">
              <a:off x="5098005" y="3019804"/>
              <a:ext cx="1458552" cy="69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375" extrusionOk="0">
                  <a:moveTo>
                    <a:pt x="0" y="19375"/>
                  </a:moveTo>
                  <a:lnTo>
                    <a:pt x="5638" y="19375"/>
                  </a:lnTo>
                  <a:cubicBezTo>
                    <a:pt x="5946" y="14082"/>
                    <a:pt x="8394" y="10182"/>
                    <a:pt x="11198" y="10516"/>
                  </a:cubicBezTo>
                  <a:cubicBezTo>
                    <a:pt x="13739" y="10819"/>
                    <a:pt x="15788" y="14573"/>
                    <a:pt x="16035" y="19375"/>
                  </a:cubicBezTo>
                  <a:lnTo>
                    <a:pt x="21600" y="19375"/>
                  </a:lnTo>
                  <a:cubicBezTo>
                    <a:pt x="21512" y="14640"/>
                    <a:pt x="20524" y="10125"/>
                    <a:pt x="18819" y="6661"/>
                  </a:cubicBezTo>
                  <a:cubicBezTo>
                    <a:pt x="15016" y="-1061"/>
                    <a:pt x="8775" y="-2225"/>
                    <a:pt x="4272" y="3987"/>
                  </a:cubicBezTo>
                  <a:cubicBezTo>
                    <a:pt x="1665" y="7582"/>
                    <a:pt x="87" y="13267"/>
                    <a:pt x="0" y="19375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1pPr>
              <a:lvl2pPr marL="0" marR="0" indent="2286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2pPr>
              <a:lvl3pPr marL="0" marR="0" indent="4572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3pPr>
              <a:lvl4pPr marL="0" marR="0" indent="6858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4pPr>
              <a:lvl5pPr marL="0" marR="0" indent="9144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5pPr>
              <a:lvl6pPr marL="0" marR="0" indent="11430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6pPr>
              <a:lvl7pPr marL="0" marR="0" indent="13716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7pPr>
              <a:lvl8pPr marL="0" marR="0" indent="16002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8pPr>
              <a:lvl9pPr marL="0" marR="0" indent="18288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9" name="ïs1îďé">
              <a:extLst>
                <a:ext uri="{FF2B5EF4-FFF2-40B4-BE49-F238E27FC236}">
                  <a16:creationId xmlns:a16="http://schemas.microsoft.com/office/drawing/2014/main" xmlns="" id="{C0D516BA-885A-40A6-BB31-D89F5867CC6D}"/>
                </a:ext>
              </a:extLst>
            </p:cNvPr>
            <p:cNvSpPr/>
            <p:nvPr/>
          </p:nvSpPr>
          <p:spPr>
            <a:xfrm rot="8100000">
              <a:off x="5150372" y="3451852"/>
              <a:ext cx="2980748" cy="1462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1217" extrusionOk="0">
                  <a:moveTo>
                    <a:pt x="9" y="19717"/>
                  </a:moveTo>
                  <a:cubicBezTo>
                    <a:pt x="-25" y="20112"/>
                    <a:pt x="35" y="20515"/>
                    <a:pt x="172" y="20808"/>
                  </a:cubicBezTo>
                  <a:cubicBezTo>
                    <a:pt x="281" y="21043"/>
                    <a:pt x="431" y="21185"/>
                    <a:pt x="591" y="21206"/>
                  </a:cubicBezTo>
                  <a:lnTo>
                    <a:pt x="5051" y="21206"/>
                  </a:lnTo>
                  <a:cubicBezTo>
                    <a:pt x="5102" y="17911"/>
                    <a:pt x="5846" y="14993"/>
                    <a:pt x="6991" y="12987"/>
                  </a:cubicBezTo>
                  <a:cubicBezTo>
                    <a:pt x="8142" y="10971"/>
                    <a:pt x="9691" y="9889"/>
                    <a:pt x="11338" y="10197"/>
                  </a:cubicBezTo>
                  <a:cubicBezTo>
                    <a:pt x="14208" y="10733"/>
                    <a:pt x="16439" y="15434"/>
                    <a:pt x="16562" y="21206"/>
                  </a:cubicBezTo>
                  <a:lnTo>
                    <a:pt x="20960" y="21206"/>
                  </a:lnTo>
                  <a:cubicBezTo>
                    <a:pt x="21120" y="21254"/>
                    <a:pt x="21282" y="21142"/>
                    <a:pt x="21393" y="20906"/>
                  </a:cubicBezTo>
                  <a:cubicBezTo>
                    <a:pt x="21463" y="20754"/>
                    <a:pt x="21508" y="20567"/>
                    <a:pt x="21535" y="20375"/>
                  </a:cubicBezTo>
                  <a:cubicBezTo>
                    <a:pt x="21564" y="20174"/>
                    <a:pt x="21575" y="19962"/>
                    <a:pt x="21567" y="19747"/>
                  </a:cubicBezTo>
                  <a:cubicBezTo>
                    <a:pt x="21344" y="14913"/>
                    <a:pt x="20312" y="10372"/>
                    <a:pt x="18638" y="6862"/>
                  </a:cubicBezTo>
                  <a:cubicBezTo>
                    <a:pt x="16716" y="2831"/>
                    <a:pt x="14205" y="477"/>
                    <a:pt x="11602" y="65"/>
                  </a:cubicBezTo>
                  <a:cubicBezTo>
                    <a:pt x="9005" y="-346"/>
                    <a:pt x="6354" y="1182"/>
                    <a:pt x="4152" y="4562"/>
                  </a:cubicBezTo>
                  <a:cubicBezTo>
                    <a:pt x="1769" y="8220"/>
                    <a:pt x="265" y="13721"/>
                    <a:pt x="9" y="1971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1pPr>
              <a:lvl2pPr marL="0" marR="0" indent="2286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2pPr>
              <a:lvl3pPr marL="0" marR="0" indent="4572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3pPr>
              <a:lvl4pPr marL="0" marR="0" indent="6858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4pPr>
              <a:lvl5pPr marL="0" marR="0" indent="9144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5pPr>
              <a:lvl6pPr marL="0" marR="0" indent="11430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6pPr>
              <a:lvl7pPr marL="0" marR="0" indent="13716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7pPr>
              <a:lvl8pPr marL="0" marR="0" indent="16002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8pPr>
              <a:lvl9pPr marL="0" marR="0" indent="18288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0" name="ïşľïḑe">
              <a:extLst>
                <a:ext uri="{FF2B5EF4-FFF2-40B4-BE49-F238E27FC236}">
                  <a16:creationId xmlns:a16="http://schemas.microsoft.com/office/drawing/2014/main" xmlns="" id="{2D87E90C-04F7-4D87-971B-6F94C8B2E05B}"/>
                </a:ext>
              </a:extLst>
            </p:cNvPr>
            <p:cNvSpPr/>
            <p:nvPr/>
          </p:nvSpPr>
          <p:spPr>
            <a:xfrm rot="8100000">
              <a:off x="5635443" y="3567023"/>
              <a:ext cx="1458552" cy="69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375" extrusionOk="0">
                  <a:moveTo>
                    <a:pt x="0" y="19375"/>
                  </a:moveTo>
                  <a:lnTo>
                    <a:pt x="5638" y="19375"/>
                  </a:lnTo>
                  <a:cubicBezTo>
                    <a:pt x="5946" y="14082"/>
                    <a:pt x="8394" y="10182"/>
                    <a:pt x="11198" y="10516"/>
                  </a:cubicBezTo>
                  <a:cubicBezTo>
                    <a:pt x="13739" y="10819"/>
                    <a:pt x="15788" y="14573"/>
                    <a:pt x="16035" y="19375"/>
                  </a:cubicBezTo>
                  <a:lnTo>
                    <a:pt x="21600" y="19375"/>
                  </a:lnTo>
                  <a:cubicBezTo>
                    <a:pt x="21512" y="14640"/>
                    <a:pt x="20524" y="10125"/>
                    <a:pt x="18819" y="6661"/>
                  </a:cubicBezTo>
                  <a:cubicBezTo>
                    <a:pt x="15016" y="-1061"/>
                    <a:pt x="8775" y="-2225"/>
                    <a:pt x="4272" y="3987"/>
                  </a:cubicBezTo>
                  <a:cubicBezTo>
                    <a:pt x="1665" y="7582"/>
                    <a:pt x="87" y="13267"/>
                    <a:pt x="0" y="1937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1pPr>
              <a:lvl2pPr marL="0" marR="0" indent="2286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2pPr>
              <a:lvl3pPr marL="0" marR="0" indent="4572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3pPr>
              <a:lvl4pPr marL="0" marR="0" indent="6858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4pPr>
              <a:lvl5pPr marL="0" marR="0" indent="9144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5pPr>
              <a:lvl6pPr marL="0" marR="0" indent="11430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6pPr>
              <a:lvl7pPr marL="0" marR="0" indent="13716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7pPr>
              <a:lvl8pPr marL="0" marR="0" indent="16002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8pPr>
              <a:lvl9pPr marL="0" marR="0" indent="1828800" algn="l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700" b="0" i="0" u="none" strike="noStrike" cap="all" spc="0" normalizeH="0" baseline="0">
                  <a:ln>
                    <a:noFill/>
                  </a:ln>
                  <a:solidFill>
                    <a:srgbClr val="0D3E93"/>
                  </a:solidFill>
                  <a:effectLst/>
                  <a:uFillTx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1" name="îṡļíḓe">
              <a:extLst>
                <a:ext uri="{FF2B5EF4-FFF2-40B4-BE49-F238E27FC236}">
                  <a16:creationId xmlns:a16="http://schemas.microsoft.com/office/drawing/2014/main" xmlns="" id="{1175A03F-584F-42FA-AAB4-34973BABBF54}"/>
                </a:ext>
              </a:extLst>
            </p:cNvPr>
            <p:cNvSpPr/>
            <p:nvPr/>
          </p:nvSpPr>
          <p:spPr bwMode="auto">
            <a:xfrm>
              <a:off x="4882069" y="2734115"/>
              <a:ext cx="455270" cy="41832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8909" h="559493">
                  <a:moveTo>
                    <a:pt x="470180" y="272856"/>
                  </a:moveTo>
                  <a:lnTo>
                    <a:pt x="476019" y="272856"/>
                  </a:lnTo>
                  <a:lnTo>
                    <a:pt x="481953" y="272856"/>
                  </a:lnTo>
                  <a:cubicBezTo>
                    <a:pt x="509171" y="272856"/>
                    <a:pt x="531210" y="294963"/>
                    <a:pt x="531210" y="322056"/>
                  </a:cubicBezTo>
                  <a:lnTo>
                    <a:pt x="531210" y="376617"/>
                  </a:lnTo>
                  <a:cubicBezTo>
                    <a:pt x="531210" y="385084"/>
                    <a:pt x="526783" y="392609"/>
                    <a:pt x="520096" y="397031"/>
                  </a:cubicBezTo>
                  <a:lnTo>
                    <a:pt x="520096" y="449711"/>
                  </a:lnTo>
                  <a:cubicBezTo>
                    <a:pt x="520096" y="450558"/>
                    <a:pt x="520661" y="451498"/>
                    <a:pt x="521509" y="451875"/>
                  </a:cubicBezTo>
                  <a:cubicBezTo>
                    <a:pt x="528949" y="455450"/>
                    <a:pt x="565492" y="473888"/>
                    <a:pt x="599209" y="501639"/>
                  </a:cubicBezTo>
                  <a:cubicBezTo>
                    <a:pt x="605425" y="506625"/>
                    <a:pt x="608909" y="514150"/>
                    <a:pt x="608909" y="522052"/>
                  </a:cubicBezTo>
                  <a:lnTo>
                    <a:pt x="608909" y="559493"/>
                  </a:lnTo>
                  <a:lnTo>
                    <a:pt x="483083" y="559493"/>
                  </a:lnTo>
                  <a:lnTo>
                    <a:pt x="483083" y="515561"/>
                  </a:lnTo>
                  <a:cubicBezTo>
                    <a:pt x="483083" y="499475"/>
                    <a:pt x="476019" y="484424"/>
                    <a:pt x="463587" y="474264"/>
                  </a:cubicBezTo>
                  <a:cubicBezTo>
                    <a:pt x="453039" y="465609"/>
                    <a:pt x="442302" y="457707"/>
                    <a:pt x="431848" y="450558"/>
                  </a:cubicBezTo>
                  <a:cubicBezTo>
                    <a:pt x="431848" y="450370"/>
                    <a:pt x="431942" y="450087"/>
                    <a:pt x="431942" y="449711"/>
                  </a:cubicBezTo>
                  <a:lnTo>
                    <a:pt x="431942" y="397031"/>
                  </a:lnTo>
                  <a:cubicBezTo>
                    <a:pt x="425350" y="392609"/>
                    <a:pt x="420923" y="385084"/>
                    <a:pt x="420923" y="376617"/>
                  </a:cubicBezTo>
                  <a:lnTo>
                    <a:pt x="420923" y="322056"/>
                  </a:lnTo>
                  <a:cubicBezTo>
                    <a:pt x="420923" y="294775"/>
                    <a:pt x="443056" y="272856"/>
                    <a:pt x="470180" y="272856"/>
                  </a:cubicBezTo>
                  <a:close/>
                  <a:moveTo>
                    <a:pt x="127004" y="272856"/>
                  </a:moveTo>
                  <a:lnTo>
                    <a:pt x="132940" y="272856"/>
                  </a:lnTo>
                  <a:lnTo>
                    <a:pt x="138781" y="272856"/>
                  </a:lnTo>
                  <a:cubicBezTo>
                    <a:pt x="166104" y="272856"/>
                    <a:pt x="188057" y="294963"/>
                    <a:pt x="188057" y="322056"/>
                  </a:cubicBezTo>
                  <a:lnTo>
                    <a:pt x="188057" y="376617"/>
                  </a:lnTo>
                  <a:cubicBezTo>
                    <a:pt x="188057" y="385084"/>
                    <a:pt x="183629" y="392609"/>
                    <a:pt x="177033" y="397031"/>
                  </a:cubicBezTo>
                  <a:lnTo>
                    <a:pt x="177033" y="449711"/>
                  </a:lnTo>
                  <a:cubicBezTo>
                    <a:pt x="177033" y="449993"/>
                    <a:pt x="177128" y="450370"/>
                    <a:pt x="177128" y="450558"/>
                  </a:cubicBezTo>
                  <a:cubicBezTo>
                    <a:pt x="166670" y="457613"/>
                    <a:pt x="155929" y="465609"/>
                    <a:pt x="145376" y="474264"/>
                  </a:cubicBezTo>
                  <a:cubicBezTo>
                    <a:pt x="133034" y="484424"/>
                    <a:pt x="125874" y="499475"/>
                    <a:pt x="125874" y="515561"/>
                  </a:cubicBezTo>
                  <a:lnTo>
                    <a:pt x="125874" y="559493"/>
                  </a:lnTo>
                  <a:lnTo>
                    <a:pt x="0" y="559493"/>
                  </a:lnTo>
                  <a:lnTo>
                    <a:pt x="0" y="522052"/>
                  </a:lnTo>
                  <a:cubicBezTo>
                    <a:pt x="0" y="514150"/>
                    <a:pt x="3486" y="506625"/>
                    <a:pt x="9704" y="501639"/>
                  </a:cubicBezTo>
                  <a:cubicBezTo>
                    <a:pt x="43434" y="473888"/>
                    <a:pt x="79990" y="455450"/>
                    <a:pt x="87433" y="451875"/>
                  </a:cubicBezTo>
                  <a:cubicBezTo>
                    <a:pt x="88281" y="451498"/>
                    <a:pt x="88846" y="450558"/>
                    <a:pt x="88846" y="449711"/>
                  </a:cubicBezTo>
                  <a:lnTo>
                    <a:pt x="88846" y="397031"/>
                  </a:lnTo>
                  <a:cubicBezTo>
                    <a:pt x="82157" y="392609"/>
                    <a:pt x="77729" y="385084"/>
                    <a:pt x="77729" y="376617"/>
                  </a:cubicBezTo>
                  <a:lnTo>
                    <a:pt x="77729" y="322056"/>
                  </a:lnTo>
                  <a:cubicBezTo>
                    <a:pt x="77729" y="294775"/>
                    <a:pt x="99870" y="272856"/>
                    <a:pt x="127004" y="272856"/>
                  </a:cubicBezTo>
                  <a:close/>
                  <a:moveTo>
                    <a:pt x="297600" y="222543"/>
                  </a:moveTo>
                  <a:lnTo>
                    <a:pt x="304477" y="222543"/>
                  </a:lnTo>
                  <a:lnTo>
                    <a:pt x="311260" y="222543"/>
                  </a:lnTo>
                  <a:cubicBezTo>
                    <a:pt x="343291" y="222543"/>
                    <a:pt x="369198" y="248506"/>
                    <a:pt x="369198" y="280395"/>
                  </a:cubicBezTo>
                  <a:lnTo>
                    <a:pt x="369198" y="344455"/>
                  </a:lnTo>
                  <a:cubicBezTo>
                    <a:pt x="369198" y="354520"/>
                    <a:pt x="364017" y="363456"/>
                    <a:pt x="356198" y="368536"/>
                  </a:cubicBezTo>
                  <a:lnTo>
                    <a:pt x="356198" y="430432"/>
                  </a:lnTo>
                  <a:cubicBezTo>
                    <a:pt x="356198" y="431561"/>
                    <a:pt x="356857" y="432502"/>
                    <a:pt x="357893" y="433066"/>
                  </a:cubicBezTo>
                  <a:cubicBezTo>
                    <a:pt x="366655" y="437299"/>
                    <a:pt x="409520" y="459029"/>
                    <a:pt x="449275" y="491576"/>
                  </a:cubicBezTo>
                  <a:cubicBezTo>
                    <a:pt x="456435" y="497502"/>
                    <a:pt x="460580" y="506251"/>
                    <a:pt x="460580" y="515563"/>
                  </a:cubicBezTo>
                  <a:lnTo>
                    <a:pt x="460580" y="559493"/>
                  </a:lnTo>
                  <a:lnTo>
                    <a:pt x="304477" y="559493"/>
                  </a:lnTo>
                  <a:lnTo>
                    <a:pt x="148187" y="559493"/>
                  </a:lnTo>
                  <a:lnTo>
                    <a:pt x="148187" y="515563"/>
                  </a:lnTo>
                  <a:cubicBezTo>
                    <a:pt x="148187" y="506251"/>
                    <a:pt x="152332" y="497502"/>
                    <a:pt x="159492" y="491576"/>
                  </a:cubicBezTo>
                  <a:cubicBezTo>
                    <a:pt x="199342" y="459029"/>
                    <a:pt x="242206" y="437299"/>
                    <a:pt x="250967" y="433066"/>
                  </a:cubicBezTo>
                  <a:cubicBezTo>
                    <a:pt x="252004" y="432502"/>
                    <a:pt x="252569" y="431561"/>
                    <a:pt x="252569" y="430432"/>
                  </a:cubicBezTo>
                  <a:lnTo>
                    <a:pt x="252569" y="368536"/>
                  </a:lnTo>
                  <a:cubicBezTo>
                    <a:pt x="244844" y="363456"/>
                    <a:pt x="239663" y="354520"/>
                    <a:pt x="239663" y="344455"/>
                  </a:cubicBezTo>
                  <a:lnTo>
                    <a:pt x="239663" y="280395"/>
                  </a:lnTo>
                  <a:cubicBezTo>
                    <a:pt x="239663" y="248412"/>
                    <a:pt x="265664" y="222543"/>
                    <a:pt x="297600" y="222543"/>
                  </a:cubicBezTo>
                  <a:close/>
                  <a:moveTo>
                    <a:pt x="492495" y="40775"/>
                  </a:moveTo>
                  <a:cubicBezTo>
                    <a:pt x="488350" y="40775"/>
                    <a:pt x="487596" y="41528"/>
                    <a:pt x="487502" y="45854"/>
                  </a:cubicBezTo>
                  <a:lnTo>
                    <a:pt x="487502" y="51498"/>
                  </a:lnTo>
                  <a:cubicBezTo>
                    <a:pt x="487502" y="57142"/>
                    <a:pt x="487502" y="56953"/>
                    <a:pt x="482038" y="59023"/>
                  </a:cubicBezTo>
                  <a:cubicBezTo>
                    <a:pt x="469036" y="63726"/>
                    <a:pt x="460934" y="72661"/>
                    <a:pt x="460086" y="86864"/>
                  </a:cubicBezTo>
                  <a:cubicBezTo>
                    <a:pt x="459332" y="99374"/>
                    <a:pt x="465833" y="107934"/>
                    <a:pt x="476196" y="114048"/>
                  </a:cubicBezTo>
                  <a:cubicBezTo>
                    <a:pt x="482414" y="117810"/>
                    <a:pt x="489480" y="120068"/>
                    <a:pt x="496264" y="123078"/>
                  </a:cubicBezTo>
                  <a:cubicBezTo>
                    <a:pt x="498902" y="124206"/>
                    <a:pt x="501445" y="125617"/>
                    <a:pt x="503706" y="127310"/>
                  </a:cubicBezTo>
                  <a:cubicBezTo>
                    <a:pt x="510207" y="132578"/>
                    <a:pt x="508982" y="141513"/>
                    <a:pt x="501257" y="144900"/>
                  </a:cubicBezTo>
                  <a:cubicBezTo>
                    <a:pt x="497112" y="146781"/>
                    <a:pt x="492778" y="147157"/>
                    <a:pt x="488350" y="146687"/>
                  </a:cubicBezTo>
                  <a:cubicBezTo>
                    <a:pt x="481472" y="145746"/>
                    <a:pt x="474783" y="144053"/>
                    <a:pt x="468659" y="140761"/>
                  </a:cubicBezTo>
                  <a:cubicBezTo>
                    <a:pt x="464985" y="138880"/>
                    <a:pt x="463949" y="139350"/>
                    <a:pt x="462724" y="143301"/>
                  </a:cubicBezTo>
                  <a:cubicBezTo>
                    <a:pt x="461593" y="146687"/>
                    <a:pt x="460557" y="150167"/>
                    <a:pt x="459709" y="153553"/>
                  </a:cubicBezTo>
                  <a:cubicBezTo>
                    <a:pt x="458484" y="158162"/>
                    <a:pt x="458861" y="159291"/>
                    <a:pt x="463572" y="161548"/>
                  </a:cubicBezTo>
                  <a:cubicBezTo>
                    <a:pt x="469130" y="164370"/>
                    <a:pt x="475160" y="165687"/>
                    <a:pt x="481284" y="166722"/>
                  </a:cubicBezTo>
                  <a:cubicBezTo>
                    <a:pt x="486089" y="167474"/>
                    <a:pt x="486371" y="167568"/>
                    <a:pt x="486371" y="172647"/>
                  </a:cubicBezTo>
                  <a:lnTo>
                    <a:pt x="486371" y="179420"/>
                  </a:lnTo>
                  <a:cubicBezTo>
                    <a:pt x="486371" y="182147"/>
                    <a:pt x="487690" y="183934"/>
                    <a:pt x="490611" y="183934"/>
                  </a:cubicBezTo>
                  <a:cubicBezTo>
                    <a:pt x="493908" y="184029"/>
                    <a:pt x="497300" y="184029"/>
                    <a:pt x="500503" y="183934"/>
                  </a:cubicBezTo>
                  <a:cubicBezTo>
                    <a:pt x="503330" y="183934"/>
                    <a:pt x="504649" y="182430"/>
                    <a:pt x="504649" y="179608"/>
                  </a:cubicBezTo>
                  <a:cubicBezTo>
                    <a:pt x="504649" y="176504"/>
                    <a:pt x="504837" y="173494"/>
                    <a:pt x="504649" y="170390"/>
                  </a:cubicBezTo>
                  <a:cubicBezTo>
                    <a:pt x="504554" y="167192"/>
                    <a:pt x="505968" y="165687"/>
                    <a:pt x="508982" y="164840"/>
                  </a:cubicBezTo>
                  <a:cubicBezTo>
                    <a:pt x="515860" y="162959"/>
                    <a:pt x="521889" y="159197"/>
                    <a:pt x="526412" y="153647"/>
                  </a:cubicBezTo>
                  <a:cubicBezTo>
                    <a:pt x="538942" y="138221"/>
                    <a:pt x="534231" y="115835"/>
                    <a:pt x="516237" y="105865"/>
                  </a:cubicBezTo>
                  <a:cubicBezTo>
                    <a:pt x="510584" y="102761"/>
                    <a:pt x="504554" y="100503"/>
                    <a:pt x="498619" y="97964"/>
                  </a:cubicBezTo>
                  <a:cubicBezTo>
                    <a:pt x="495227" y="96647"/>
                    <a:pt x="492024" y="94860"/>
                    <a:pt x="489104" y="92602"/>
                  </a:cubicBezTo>
                  <a:cubicBezTo>
                    <a:pt x="483451" y="88087"/>
                    <a:pt x="484581" y="80657"/>
                    <a:pt x="491270" y="77835"/>
                  </a:cubicBezTo>
                  <a:cubicBezTo>
                    <a:pt x="493155" y="76894"/>
                    <a:pt x="495133" y="76706"/>
                    <a:pt x="497112" y="76518"/>
                  </a:cubicBezTo>
                  <a:cubicBezTo>
                    <a:pt x="504931" y="76142"/>
                    <a:pt x="512186" y="77553"/>
                    <a:pt x="519252" y="80939"/>
                  </a:cubicBezTo>
                  <a:cubicBezTo>
                    <a:pt x="522643" y="82538"/>
                    <a:pt x="523868" y="82067"/>
                    <a:pt x="524998" y="78399"/>
                  </a:cubicBezTo>
                  <a:cubicBezTo>
                    <a:pt x="526317" y="74543"/>
                    <a:pt x="527260" y="70686"/>
                    <a:pt x="528390" y="66736"/>
                  </a:cubicBezTo>
                  <a:cubicBezTo>
                    <a:pt x="529144" y="64102"/>
                    <a:pt x="528296" y="62503"/>
                    <a:pt x="525752" y="61374"/>
                  </a:cubicBezTo>
                  <a:cubicBezTo>
                    <a:pt x="521230" y="59399"/>
                    <a:pt x="516708" y="57988"/>
                    <a:pt x="511809" y="57236"/>
                  </a:cubicBezTo>
                  <a:cubicBezTo>
                    <a:pt x="505402" y="56201"/>
                    <a:pt x="505402" y="56201"/>
                    <a:pt x="505402" y="49805"/>
                  </a:cubicBezTo>
                  <a:cubicBezTo>
                    <a:pt x="505402" y="40775"/>
                    <a:pt x="505402" y="40775"/>
                    <a:pt x="496358" y="40775"/>
                  </a:cubicBezTo>
                  <a:close/>
                  <a:moveTo>
                    <a:pt x="496111" y="0"/>
                  </a:moveTo>
                  <a:cubicBezTo>
                    <a:pt x="524951" y="0"/>
                    <a:pt x="553781" y="10958"/>
                    <a:pt x="575779" y="32874"/>
                  </a:cubicBezTo>
                  <a:cubicBezTo>
                    <a:pt x="619776" y="76894"/>
                    <a:pt x="619776" y="148192"/>
                    <a:pt x="575779" y="192024"/>
                  </a:cubicBezTo>
                  <a:cubicBezTo>
                    <a:pt x="538754" y="229083"/>
                    <a:pt x="482226" y="234821"/>
                    <a:pt x="438982" y="209519"/>
                  </a:cubicBezTo>
                  <a:lnTo>
                    <a:pt x="438700" y="209237"/>
                  </a:lnTo>
                  <a:cubicBezTo>
                    <a:pt x="421742" y="222029"/>
                    <a:pt x="403559" y="224286"/>
                    <a:pt x="390840" y="222311"/>
                  </a:cubicBezTo>
                  <a:cubicBezTo>
                    <a:pt x="386600" y="221653"/>
                    <a:pt x="385752" y="215915"/>
                    <a:pt x="389615" y="214034"/>
                  </a:cubicBezTo>
                  <a:cubicBezTo>
                    <a:pt x="401297" y="208202"/>
                    <a:pt x="408552" y="196915"/>
                    <a:pt x="412886" y="187791"/>
                  </a:cubicBezTo>
                  <a:lnTo>
                    <a:pt x="411567" y="187038"/>
                  </a:lnTo>
                  <a:cubicBezTo>
                    <a:pt x="372374" y="142736"/>
                    <a:pt x="374070" y="75201"/>
                    <a:pt x="416371" y="32874"/>
                  </a:cubicBezTo>
                  <a:cubicBezTo>
                    <a:pt x="438417" y="10958"/>
                    <a:pt x="467270" y="0"/>
                    <a:pt x="496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îśḻíďê">
              <a:extLst>
                <a:ext uri="{FF2B5EF4-FFF2-40B4-BE49-F238E27FC236}">
                  <a16:creationId xmlns:a16="http://schemas.microsoft.com/office/drawing/2014/main" xmlns="" id="{835C7624-4047-4A80-B3DD-0F7229ABB7BC}"/>
                </a:ext>
              </a:extLst>
            </p:cNvPr>
            <p:cNvSpPr/>
            <p:nvPr/>
          </p:nvSpPr>
          <p:spPr bwMode="auto">
            <a:xfrm>
              <a:off x="6722692" y="4283251"/>
              <a:ext cx="408752" cy="378164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B216265-39BF-4603-A4B6-9B3DC120A8C3}"/>
                </a:ext>
              </a:extLst>
            </p:cNvPr>
            <p:cNvCxnSpPr/>
            <p:nvPr/>
          </p:nvCxnSpPr>
          <p:spPr>
            <a:xfrm flipH="1">
              <a:off x="669926" y="4626542"/>
              <a:ext cx="4356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ïṥ1ïdê">
              <a:extLst>
                <a:ext uri="{FF2B5EF4-FFF2-40B4-BE49-F238E27FC236}">
                  <a16:creationId xmlns:a16="http://schemas.microsoft.com/office/drawing/2014/main" xmlns="" id="{3DEEEAFB-39F4-452C-AB46-8A84112F76BD}"/>
                </a:ext>
              </a:extLst>
            </p:cNvPr>
            <p:cNvGrpSpPr/>
            <p:nvPr/>
          </p:nvGrpSpPr>
          <p:grpSpPr>
            <a:xfrm>
              <a:off x="673100" y="2053346"/>
              <a:ext cx="3406761" cy="2573196"/>
              <a:chOff x="673100" y="1919451"/>
              <a:chExt cx="3406761" cy="2573196"/>
            </a:xfrm>
          </p:grpSpPr>
          <p:grpSp>
            <p:nvGrpSpPr>
              <p:cNvPr id="22" name="îṡ1ïḍè">
                <a:extLst>
                  <a:ext uri="{FF2B5EF4-FFF2-40B4-BE49-F238E27FC236}">
                    <a16:creationId xmlns:a16="http://schemas.microsoft.com/office/drawing/2014/main" xmlns="" id="{A111201D-FB43-455E-9768-E42431758B23}"/>
                  </a:ext>
                </a:extLst>
              </p:cNvPr>
              <p:cNvGrpSpPr/>
              <p:nvPr/>
            </p:nvGrpSpPr>
            <p:grpSpPr>
              <a:xfrm>
                <a:off x="673100" y="1919451"/>
                <a:ext cx="3406761" cy="1097181"/>
                <a:chOff x="673100" y="1919451"/>
                <a:chExt cx="3406761" cy="1097181"/>
              </a:xfrm>
            </p:grpSpPr>
            <p:sp>
              <p:nvSpPr>
                <p:cNvPr id="27" name="iṩḷíḑè">
                  <a:extLst>
                    <a:ext uri="{FF2B5EF4-FFF2-40B4-BE49-F238E27FC236}">
                      <a16:creationId xmlns:a16="http://schemas.microsoft.com/office/drawing/2014/main" xmlns="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673100" y="2439430"/>
                  <a:ext cx="3406759" cy="57720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text......</a:t>
                  </a:r>
                  <a:endParaRPr lang="zh-CN" altLang="en-US" sz="1100" dirty="0"/>
                </a:p>
              </p:txBody>
            </p:sp>
            <p:sp>
              <p:nvSpPr>
                <p:cNvPr id="28" name="îŝ1ïḋê">
                  <a:extLst>
                    <a:ext uri="{FF2B5EF4-FFF2-40B4-BE49-F238E27FC236}">
                      <a16:creationId xmlns:a16="http://schemas.microsoft.com/office/drawing/2014/main" xmlns="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673102" y="1919451"/>
                  <a:ext cx="3406759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  <p:sp>
            <p:nvSpPr>
              <p:cNvPr id="23" name="išľiḋe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100" y="3177438"/>
                <a:ext cx="3406759" cy="5772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text......</a:t>
                </a:r>
                <a:endParaRPr lang="zh-CN" altLang="en-US" sz="1100" dirty="0"/>
              </a:p>
            </p:txBody>
          </p:sp>
          <p:sp>
            <p:nvSpPr>
              <p:cNvPr id="24" name="íslîḋe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100" y="3915445"/>
                <a:ext cx="3406759" cy="5772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text......</a:t>
                </a:r>
                <a:endParaRPr lang="zh-CN" altLang="en-US" sz="1100" dirty="0"/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A387F348-3078-43D1-8E9C-63501CB68CDF}"/>
                  </a:ext>
                </a:extLst>
              </p:cNvPr>
              <p:cNvCxnSpPr/>
              <p:nvPr/>
            </p:nvCxnSpPr>
            <p:spPr>
              <a:xfrm>
                <a:off x="673100" y="3097035"/>
                <a:ext cx="321310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1DD13BA4-40E7-45E8-BDD1-844F9485BD6C}"/>
                  </a:ext>
                </a:extLst>
              </p:cNvPr>
              <p:cNvCxnSpPr/>
              <p:nvPr/>
            </p:nvCxnSpPr>
            <p:spPr>
              <a:xfrm>
                <a:off x="673100" y="3835043"/>
                <a:ext cx="321310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íŝḻíḍê">
              <a:extLst>
                <a:ext uri="{FF2B5EF4-FFF2-40B4-BE49-F238E27FC236}">
                  <a16:creationId xmlns:a16="http://schemas.microsoft.com/office/drawing/2014/main" xmlns="" id="{7A5F2494-1164-4C43-A1CC-CC62F807682E}"/>
                </a:ext>
              </a:extLst>
            </p:cNvPr>
            <p:cNvGrpSpPr/>
            <p:nvPr/>
          </p:nvGrpSpPr>
          <p:grpSpPr>
            <a:xfrm>
              <a:off x="8112141" y="2656683"/>
              <a:ext cx="3406759" cy="2573196"/>
              <a:chOff x="8112141" y="2656683"/>
              <a:chExt cx="3406759" cy="2573196"/>
            </a:xfrm>
          </p:grpSpPr>
          <p:sp>
            <p:nvSpPr>
              <p:cNvPr id="16" name="ïs1iḓê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8112141" y="3176662"/>
                <a:ext cx="3406759" cy="5772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text......</a:t>
                </a:r>
                <a:endParaRPr lang="zh-CN" altLang="en-US" sz="1100" dirty="0"/>
              </a:p>
            </p:txBody>
          </p:sp>
          <p:sp>
            <p:nvSpPr>
              <p:cNvPr id="17" name="íṡ1iḍè">
                <a:extLst>
                  <a:ext uri="{FF2B5EF4-FFF2-40B4-BE49-F238E27FC236}">
                    <a16:creationId xmlns:a16="http://schemas.microsoft.com/office/drawing/2014/main" xmlns="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8112141" y="2656683"/>
                <a:ext cx="3406759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18" name="îŝľïdê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8112141" y="3914670"/>
                <a:ext cx="3406759" cy="5772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text......</a:t>
                </a:r>
                <a:endParaRPr lang="zh-CN" altLang="en-US" sz="1100" dirty="0"/>
              </a:p>
            </p:txBody>
          </p:sp>
          <p:sp>
            <p:nvSpPr>
              <p:cNvPr id="19" name="ïŝ1îdê">
                <a:extLst>
                  <a:ext uri="{FF2B5EF4-FFF2-40B4-BE49-F238E27FC236}">
                    <a16:creationId xmlns:a16="http://schemas.microsoft.com/office/drawing/2014/main" xmlns="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8112141" y="4652677"/>
                <a:ext cx="3406759" cy="5772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text......</a:t>
                </a:r>
                <a:endParaRPr lang="zh-CN" altLang="en-US" sz="1100" dirty="0"/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9B45EFFD-4AC3-44AF-AC3F-7323A16636F9}"/>
                  </a:ext>
                </a:extLst>
              </p:cNvPr>
              <p:cNvCxnSpPr/>
              <p:nvPr/>
            </p:nvCxnSpPr>
            <p:spPr>
              <a:xfrm>
                <a:off x="8305800" y="3834267"/>
                <a:ext cx="321310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B3FB7533-B6E1-47C4-9671-D5E606A112F8}"/>
                  </a:ext>
                </a:extLst>
              </p:cNvPr>
              <p:cNvCxnSpPr/>
              <p:nvPr/>
            </p:nvCxnSpPr>
            <p:spPr>
              <a:xfrm>
                <a:off x="8305800" y="4572275"/>
                <a:ext cx="321310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3909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8A654D-A535-407E-A14B-374BAA427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B96B5DB-04CF-445B-A350-CBA5E8C96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1ADB737-6022-4560-98BE-8394E776B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042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B66ADD4-D78B-4C67-B8CA-4248204E5BE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91719"/>
            <a:ext cx="10858500" cy="4742381"/>
            <a:chOff x="660400" y="1391719"/>
            <a:chExt cx="10858500" cy="4742381"/>
          </a:xfrm>
        </p:grpSpPr>
        <p:sp>
          <p:nvSpPr>
            <p:cNvPr id="6" name="iśľiďê">
              <a:extLst>
                <a:ext uri="{FF2B5EF4-FFF2-40B4-BE49-F238E27FC236}">
                  <a16:creationId xmlns:a16="http://schemas.microsoft.com/office/drawing/2014/main" xmlns="" id="{9D579965-67BE-44D1-8D83-0D3D57773E82}"/>
                </a:ext>
              </a:extLst>
            </p:cNvPr>
            <p:cNvSpPr/>
            <p:nvPr/>
          </p:nvSpPr>
          <p:spPr>
            <a:xfrm>
              <a:off x="3992521" y="2599807"/>
              <a:ext cx="2034473" cy="109403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7" name="iṡľíḑé">
              <a:extLst>
                <a:ext uri="{FF2B5EF4-FFF2-40B4-BE49-F238E27FC236}">
                  <a16:creationId xmlns:a16="http://schemas.microsoft.com/office/drawing/2014/main" xmlns="" id="{37D1D79D-D121-4947-963A-E64AA404656D}"/>
                </a:ext>
              </a:extLst>
            </p:cNvPr>
            <p:cNvSpPr/>
            <p:nvPr/>
          </p:nvSpPr>
          <p:spPr>
            <a:xfrm>
              <a:off x="5732978" y="2728953"/>
              <a:ext cx="475493" cy="2300966"/>
            </a:xfrm>
            <a:custGeom>
              <a:avLst/>
              <a:gdLst>
                <a:gd name="connsiteX0" fmla="*/ 0 w 435934"/>
                <a:gd name="connsiteY0" fmla="*/ 0 h 1040908"/>
                <a:gd name="connsiteX1" fmla="*/ 435934 w 435934"/>
                <a:gd name="connsiteY1" fmla="*/ 0 h 1040908"/>
                <a:gd name="connsiteX2" fmla="*/ 435934 w 435934"/>
                <a:gd name="connsiteY2" fmla="*/ 1040908 h 1040908"/>
                <a:gd name="connsiteX3" fmla="*/ 0 w 435934"/>
                <a:gd name="connsiteY3" fmla="*/ 1040908 h 1040908"/>
                <a:gd name="connsiteX4" fmla="*/ 0 w 435934"/>
                <a:gd name="connsiteY4" fmla="*/ 0 h 1040908"/>
                <a:gd name="connsiteX0" fmla="*/ 0 w 435934"/>
                <a:gd name="connsiteY0" fmla="*/ 0 h 3635253"/>
                <a:gd name="connsiteX1" fmla="*/ 435934 w 435934"/>
                <a:gd name="connsiteY1" fmla="*/ 0 h 3635253"/>
                <a:gd name="connsiteX2" fmla="*/ 435934 w 435934"/>
                <a:gd name="connsiteY2" fmla="*/ 3635253 h 3635253"/>
                <a:gd name="connsiteX3" fmla="*/ 0 w 435934"/>
                <a:gd name="connsiteY3" fmla="*/ 1040908 h 3635253"/>
                <a:gd name="connsiteX4" fmla="*/ 0 w 435934"/>
                <a:gd name="connsiteY4" fmla="*/ 0 h 3635253"/>
                <a:gd name="connsiteX0" fmla="*/ 0 w 705011"/>
                <a:gd name="connsiteY0" fmla="*/ 0 h 3106537"/>
                <a:gd name="connsiteX1" fmla="*/ 435934 w 705011"/>
                <a:gd name="connsiteY1" fmla="*/ 0 h 3106537"/>
                <a:gd name="connsiteX2" fmla="*/ 705011 w 705011"/>
                <a:gd name="connsiteY2" fmla="*/ 3106537 h 3106537"/>
                <a:gd name="connsiteX3" fmla="*/ 0 w 705011"/>
                <a:gd name="connsiteY3" fmla="*/ 1040908 h 3106537"/>
                <a:gd name="connsiteX4" fmla="*/ 0 w 705011"/>
                <a:gd name="connsiteY4" fmla="*/ 0 h 310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011" h="3106537">
                  <a:moveTo>
                    <a:pt x="0" y="0"/>
                  </a:moveTo>
                  <a:lnTo>
                    <a:pt x="435934" y="0"/>
                  </a:lnTo>
                  <a:lnTo>
                    <a:pt x="705011" y="3106537"/>
                  </a:lnTo>
                  <a:lnTo>
                    <a:pt x="0" y="1040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8" name="ïšḷíďè">
              <a:extLst>
                <a:ext uri="{FF2B5EF4-FFF2-40B4-BE49-F238E27FC236}">
                  <a16:creationId xmlns:a16="http://schemas.microsoft.com/office/drawing/2014/main" xmlns="" id="{6C6B9AA2-638C-4C79-B511-D6154363B3D0}"/>
                </a:ext>
              </a:extLst>
            </p:cNvPr>
            <p:cNvSpPr/>
            <p:nvPr/>
          </p:nvSpPr>
          <p:spPr>
            <a:xfrm>
              <a:off x="6254329" y="2882719"/>
              <a:ext cx="1892443" cy="997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îṥ1iḋé">
              <a:extLst>
                <a:ext uri="{FF2B5EF4-FFF2-40B4-BE49-F238E27FC236}">
                  <a16:creationId xmlns:a16="http://schemas.microsoft.com/office/drawing/2014/main" xmlns="" id="{E687589C-889B-468E-8A92-637BF0CBF23E}"/>
                </a:ext>
              </a:extLst>
            </p:cNvPr>
            <p:cNvSpPr/>
            <p:nvPr/>
          </p:nvSpPr>
          <p:spPr>
            <a:xfrm flipH="1">
              <a:off x="6177915" y="3073930"/>
              <a:ext cx="349901" cy="1950619"/>
            </a:xfrm>
            <a:custGeom>
              <a:avLst/>
              <a:gdLst>
                <a:gd name="connsiteX0" fmla="*/ 0 w 435934"/>
                <a:gd name="connsiteY0" fmla="*/ 0 h 1040908"/>
                <a:gd name="connsiteX1" fmla="*/ 435934 w 435934"/>
                <a:gd name="connsiteY1" fmla="*/ 0 h 1040908"/>
                <a:gd name="connsiteX2" fmla="*/ 435934 w 435934"/>
                <a:gd name="connsiteY2" fmla="*/ 1040908 h 1040908"/>
                <a:gd name="connsiteX3" fmla="*/ 0 w 435934"/>
                <a:gd name="connsiteY3" fmla="*/ 1040908 h 1040908"/>
                <a:gd name="connsiteX4" fmla="*/ 0 w 435934"/>
                <a:gd name="connsiteY4" fmla="*/ 0 h 1040908"/>
                <a:gd name="connsiteX0" fmla="*/ 0 w 435934"/>
                <a:gd name="connsiteY0" fmla="*/ 0 h 3635253"/>
                <a:gd name="connsiteX1" fmla="*/ 435934 w 435934"/>
                <a:gd name="connsiteY1" fmla="*/ 0 h 3635253"/>
                <a:gd name="connsiteX2" fmla="*/ 435934 w 435934"/>
                <a:gd name="connsiteY2" fmla="*/ 3635253 h 3635253"/>
                <a:gd name="connsiteX3" fmla="*/ 0 w 435934"/>
                <a:gd name="connsiteY3" fmla="*/ 1040908 h 3635253"/>
                <a:gd name="connsiteX4" fmla="*/ 0 w 435934"/>
                <a:gd name="connsiteY4" fmla="*/ 0 h 3635253"/>
                <a:gd name="connsiteX0" fmla="*/ 0 w 557734"/>
                <a:gd name="connsiteY0" fmla="*/ 0 h 2831180"/>
                <a:gd name="connsiteX1" fmla="*/ 435934 w 557734"/>
                <a:gd name="connsiteY1" fmla="*/ 0 h 2831180"/>
                <a:gd name="connsiteX2" fmla="*/ 557734 w 557734"/>
                <a:gd name="connsiteY2" fmla="*/ 2831180 h 2831180"/>
                <a:gd name="connsiteX3" fmla="*/ 0 w 557734"/>
                <a:gd name="connsiteY3" fmla="*/ 1040908 h 2831180"/>
                <a:gd name="connsiteX4" fmla="*/ 0 w 557734"/>
                <a:gd name="connsiteY4" fmla="*/ 0 h 2831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734" h="2831180">
                  <a:moveTo>
                    <a:pt x="0" y="0"/>
                  </a:moveTo>
                  <a:lnTo>
                    <a:pt x="435934" y="0"/>
                  </a:lnTo>
                  <a:lnTo>
                    <a:pt x="557734" y="2831180"/>
                  </a:lnTo>
                  <a:lnTo>
                    <a:pt x="0" y="1040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îṩḷiḋè">
              <a:extLst>
                <a:ext uri="{FF2B5EF4-FFF2-40B4-BE49-F238E27FC236}">
                  <a16:creationId xmlns:a16="http://schemas.microsoft.com/office/drawing/2014/main" xmlns="" id="{1EC96F4E-9564-4544-A338-D5EA90248441}"/>
                </a:ext>
              </a:extLst>
            </p:cNvPr>
            <p:cNvSpPr/>
            <p:nvPr/>
          </p:nvSpPr>
          <p:spPr>
            <a:xfrm>
              <a:off x="3804885" y="1391719"/>
              <a:ext cx="2385731" cy="1184388"/>
            </a:xfrm>
            <a:prstGeom prst="round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íṧļíḋè">
              <a:extLst>
                <a:ext uri="{FF2B5EF4-FFF2-40B4-BE49-F238E27FC236}">
                  <a16:creationId xmlns:a16="http://schemas.microsoft.com/office/drawing/2014/main" xmlns="" id="{F98C0326-2847-4712-B479-BA9413A08F55}"/>
                </a:ext>
              </a:extLst>
            </p:cNvPr>
            <p:cNvSpPr/>
            <p:nvPr/>
          </p:nvSpPr>
          <p:spPr>
            <a:xfrm>
              <a:off x="5836415" y="1637417"/>
              <a:ext cx="356590" cy="3265648"/>
            </a:xfrm>
            <a:custGeom>
              <a:avLst/>
              <a:gdLst>
                <a:gd name="connsiteX0" fmla="*/ 0 w 435934"/>
                <a:gd name="connsiteY0" fmla="*/ 0 h 1040908"/>
                <a:gd name="connsiteX1" fmla="*/ 435934 w 435934"/>
                <a:gd name="connsiteY1" fmla="*/ 0 h 1040908"/>
                <a:gd name="connsiteX2" fmla="*/ 435934 w 435934"/>
                <a:gd name="connsiteY2" fmla="*/ 1040908 h 1040908"/>
                <a:gd name="connsiteX3" fmla="*/ 0 w 435934"/>
                <a:gd name="connsiteY3" fmla="*/ 1040908 h 1040908"/>
                <a:gd name="connsiteX4" fmla="*/ 0 w 435934"/>
                <a:gd name="connsiteY4" fmla="*/ 0 h 1040908"/>
                <a:gd name="connsiteX0" fmla="*/ 0 w 435934"/>
                <a:gd name="connsiteY0" fmla="*/ 0 h 3635253"/>
                <a:gd name="connsiteX1" fmla="*/ 435934 w 435934"/>
                <a:gd name="connsiteY1" fmla="*/ 0 h 3635253"/>
                <a:gd name="connsiteX2" fmla="*/ 435934 w 435934"/>
                <a:gd name="connsiteY2" fmla="*/ 3635253 h 3635253"/>
                <a:gd name="connsiteX3" fmla="*/ 0 w 435934"/>
                <a:gd name="connsiteY3" fmla="*/ 1040908 h 3635253"/>
                <a:gd name="connsiteX4" fmla="*/ 0 w 435934"/>
                <a:gd name="connsiteY4" fmla="*/ 0 h 363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934" h="3635253">
                  <a:moveTo>
                    <a:pt x="0" y="0"/>
                  </a:moveTo>
                  <a:lnTo>
                    <a:pt x="435934" y="0"/>
                  </a:lnTo>
                  <a:lnTo>
                    <a:pt x="435934" y="3635253"/>
                  </a:lnTo>
                  <a:lnTo>
                    <a:pt x="0" y="1040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iSliḓè">
              <a:extLst>
                <a:ext uri="{FF2B5EF4-FFF2-40B4-BE49-F238E27FC236}">
                  <a16:creationId xmlns:a16="http://schemas.microsoft.com/office/drawing/2014/main" xmlns="" id="{65F6B911-6586-4636-826C-678BAF013B75}"/>
                </a:ext>
              </a:extLst>
            </p:cNvPr>
            <p:cNvSpPr/>
            <p:nvPr/>
          </p:nvSpPr>
          <p:spPr>
            <a:xfrm>
              <a:off x="6188553" y="1668059"/>
              <a:ext cx="2185862" cy="1186679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iṥḻíḓê">
              <a:extLst>
                <a:ext uri="{FF2B5EF4-FFF2-40B4-BE49-F238E27FC236}">
                  <a16:creationId xmlns:a16="http://schemas.microsoft.com/office/drawing/2014/main" xmlns="" id="{E01E62CA-BDA3-49A2-BF01-3E8006558D83}"/>
                </a:ext>
              </a:extLst>
            </p:cNvPr>
            <p:cNvSpPr/>
            <p:nvPr/>
          </p:nvSpPr>
          <p:spPr>
            <a:xfrm flipH="1">
              <a:off x="6188553" y="1997630"/>
              <a:ext cx="315892" cy="2892938"/>
            </a:xfrm>
            <a:custGeom>
              <a:avLst/>
              <a:gdLst>
                <a:gd name="connsiteX0" fmla="*/ 0 w 435934"/>
                <a:gd name="connsiteY0" fmla="*/ 0 h 1040908"/>
                <a:gd name="connsiteX1" fmla="*/ 435934 w 435934"/>
                <a:gd name="connsiteY1" fmla="*/ 0 h 1040908"/>
                <a:gd name="connsiteX2" fmla="*/ 435934 w 435934"/>
                <a:gd name="connsiteY2" fmla="*/ 1040908 h 1040908"/>
                <a:gd name="connsiteX3" fmla="*/ 0 w 435934"/>
                <a:gd name="connsiteY3" fmla="*/ 1040908 h 1040908"/>
                <a:gd name="connsiteX4" fmla="*/ 0 w 435934"/>
                <a:gd name="connsiteY4" fmla="*/ 0 h 1040908"/>
                <a:gd name="connsiteX0" fmla="*/ 0 w 435934"/>
                <a:gd name="connsiteY0" fmla="*/ 0 h 3635253"/>
                <a:gd name="connsiteX1" fmla="*/ 435934 w 435934"/>
                <a:gd name="connsiteY1" fmla="*/ 0 h 3635253"/>
                <a:gd name="connsiteX2" fmla="*/ 435934 w 435934"/>
                <a:gd name="connsiteY2" fmla="*/ 3635253 h 3635253"/>
                <a:gd name="connsiteX3" fmla="*/ 0 w 435934"/>
                <a:gd name="connsiteY3" fmla="*/ 1040908 h 3635253"/>
                <a:gd name="connsiteX4" fmla="*/ 0 w 435934"/>
                <a:gd name="connsiteY4" fmla="*/ 0 h 363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934" h="3635253">
                  <a:moveTo>
                    <a:pt x="0" y="0"/>
                  </a:moveTo>
                  <a:lnTo>
                    <a:pt x="435934" y="0"/>
                  </a:lnTo>
                  <a:lnTo>
                    <a:pt x="435934" y="3635253"/>
                  </a:lnTo>
                  <a:lnTo>
                    <a:pt x="0" y="1040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iŝḷïdê">
              <a:extLst>
                <a:ext uri="{FF2B5EF4-FFF2-40B4-BE49-F238E27FC236}">
                  <a16:creationId xmlns:a16="http://schemas.microsoft.com/office/drawing/2014/main" xmlns="" id="{70F609E2-F516-4646-A315-991B1DA7A1C5}"/>
                </a:ext>
              </a:extLst>
            </p:cNvPr>
            <p:cNvSpPr/>
            <p:nvPr/>
          </p:nvSpPr>
          <p:spPr bwMode="auto">
            <a:xfrm>
              <a:off x="5590211" y="4858764"/>
              <a:ext cx="1196684" cy="1275336"/>
            </a:xfrm>
            <a:custGeom>
              <a:avLst/>
              <a:gdLst>
                <a:gd name="T0" fmla="*/ 743 w 957"/>
                <a:gd name="T1" fmla="*/ 313 h 1020"/>
                <a:gd name="T2" fmla="*/ 756 w 957"/>
                <a:gd name="T3" fmla="*/ 428 h 1020"/>
                <a:gd name="T4" fmla="*/ 704 w 957"/>
                <a:gd name="T5" fmla="*/ 513 h 1020"/>
                <a:gd name="T6" fmla="*/ 724 w 957"/>
                <a:gd name="T7" fmla="*/ 341 h 1020"/>
                <a:gd name="T8" fmla="*/ 704 w 957"/>
                <a:gd name="T9" fmla="*/ 152 h 1020"/>
                <a:gd name="T10" fmla="*/ 953 w 957"/>
                <a:gd name="T11" fmla="*/ 925 h 1020"/>
                <a:gd name="T12" fmla="*/ 704 w 957"/>
                <a:gd name="T13" fmla="*/ 1020 h 1020"/>
                <a:gd name="T14" fmla="*/ 478 w 957"/>
                <a:gd name="T15" fmla="*/ 16 h 1020"/>
                <a:gd name="T16" fmla="*/ 704 w 957"/>
                <a:gd name="T17" fmla="*/ 308 h 1020"/>
                <a:gd name="T18" fmla="*/ 679 w 957"/>
                <a:gd name="T19" fmla="*/ 494 h 1020"/>
                <a:gd name="T20" fmla="*/ 704 w 957"/>
                <a:gd name="T21" fmla="*/ 513 h 1020"/>
                <a:gd name="T22" fmla="*/ 665 w 957"/>
                <a:gd name="T23" fmla="*/ 566 h 1020"/>
                <a:gd name="T24" fmla="*/ 684 w 957"/>
                <a:gd name="T25" fmla="*/ 723 h 1020"/>
                <a:gd name="T26" fmla="*/ 704 w 957"/>
                <a:gd name="T27" fmla="*/ 1020 h 1020"/>
                <a:gd name="T28" fmla="*/ 478 w 957"/>
                <a:gd name="T29" fmla="*/ 984 h 1020"/>
                <a:gd name="T30" fmla="*/ 493 w 957"/>
                <a:gd name="T31" fmla="*/ 969 h 1020"/>
                <a:gd name="T32" fmla="*/ 478 w 957"/>
                <a:gd name="T33" fmla="*/ 955 h 1020"/>
                <a:gd name="T34" fmla="*/ 480 w 957"/>
                <a:gd name="T35" fmla="*/ 945 h 1020"/>
                <a:gd name="T36" fmla="*/ 480 w 957"/>
                <a:gd name="T37" fmla="*/ 916 h 1020"/>
                <a:gd name="T38" fmla="*/ 478 w 957"/>
                <a:gd name="T39" fmla="*/ 901 h 1020"/>
                <a:gd name="T40" fmla="*/ 589 w 957"/>
                <a:gd name="T41" fmla="*/ 663 h 1020"/>
                <a:gd name="T42" fmla="*/ 479 w 957"/>
                <a:gd name="T43" fmla="*/ 709 h 1020"/>
                <a:gd name="T44" fmla="*/ 478 w 957"/>
                <a:gd name="T45" fmla="*/ 613 h 1020"/>
                <a:gd name="T46" fmla="*/ 519 w 957"/>
                <a:gd name="T47" fmla="*/ 628 h 1020"/>
                <a:gd name="T48" fmla="*/ 478 w 957"/>
                <a:gd name="T49" fmla="*/ 512 h 1020"/>
                <a:gd name="T50" fmla="*/ 587 w 957"/>
                <a:gd name="T51" fmla="*/ 502 h 1020"/>
                <a:gd name="T52" fmla="*/ 664 w 957"/>
                <a:gd name="T53" fmla="*/ 319 h 1020"/>
                <a:gd name="T54" fmla="*/ 478 w 957"/>
                <a:gd name="T55" fmla="*/ 16 h 1020"/>
                <a:gd name="T56" fmla="*/ 395 w 957"/>
                <a:gd name="T57" fmla="*/ 35 h 1020"/>
                <a:gd name="T58" fmla="*/ 478 w 957"/>
                <a:gd name="T59" fmla="*/ 16 h 1020"/>
                <a:gd name="T60" fmla="*/ 425 w 957"/>
                <a:gd name="T61" fmla="*/ 204 h 1020"/>
                <a:gd name="T62" fmla="*/ 294 w 957"/>
                <a:gd name="T63" fmla="*/ 284 h 1020"/>
                <a:gd name="T64" fmla="*/ 362 w 957"/>
                <a:gd name="T65" fmla="*/ 506 h 1020"/>
                <a:gd name="T66" fmla="*/ 477 w 957"/>
                <a:gd name="T67" fmla="*/ 478 h 1020"/>
                <a:gd name="T68" fmla="*/ 478 w 957"/>
                <a:gd name="T69" fmla="*/ 512 h 1020"/>
                <a:gd name="T70" fmla="*/ 438 w 957"/>
                <a:gd name="T71" fmla="*/ 628 h 1020"/>
                <a:gd name="T72" fmla="*/ 478 w 957"/>
                <a:gd name="T73" fmla="*/ 709 h 1020"/>
                <a:gd name="T74" fmla="*/ 370 w 957"/>
                <a:gd name="T75" fmla="*/ 665 h 1020"/>
                <a:gd name="T76" fmla="*/ 478 w 957"/>
                <a:gd name="T77" fmla="*/ 901 h 1020"/>
                <a:gd name="T78" fmla="*/ 478 w 957"/>
                <a:gd name="T79" fmla="*/ 916 h 1020"/>
                <a:gd name="T80" fmla="*/ 478 w 957"/>
                <a:gd name="T81" fmla="*/ 945 h 1020"/>
                <a:gd name="T82" fmla="*/ 466 w 957"/>
                <a:gd name="T83" fmla="*/ 969 h 1020"/>
                <a:gd name="T84" fmla="*/ 478 w 957"/>
                <a:gd name="T85" fmla="*/ 1020 h 1020"/>
                <a:gd name="T86" fmla="*/ 253 w 957"/>
                <a:gd name="T87" fmla="*/ 730 h 1020"/>
                <a:gd name="T88" fmla="*/ 342 w 957"/>
                <a:gd name="T89" fmla="*/ 640 h 1020"/>
                <a:gd name="T90" fmla="*/ 265 w 957"/>
                <a:gd name="T91" fmla="*/ 519 h 1020"/>
                <a:gd name="T92" fmla="*/ 253 w 957"/>
                <a:gd name="T93" fmla="*/ 477 h 1020"/>
                <a:gd name="T94" fmla="*/ 276 w 957"/>
                <a:gd name="T95" fmla="*/ 341 h 1020"/>
                <a:gd name="T96" fmla="*/ 253 w 957"/>
                <a:gd name="T97" fmla="*/ 143 h 1020"/>
                <a:gd name="T98" fmla="*/ 214 w 957"/>
                <a:gd name="T99" fmla="*/ 313 h 1020"/>
                <a:gd name="T100" fmla="*/ 253 w 957"/>
                <a:gd name="T101" fmla="*/ 310 h 1020"/>
                <a:gd name="T102" fmla="*/ 253 w 957"/>
                <a:gd name="T103" fmla="*/ 477 h 1020"/>
                <a:gd name="T104" fmla="*/ 227 w 957"/>
                <a:gd name="T105" fmla="*/ 490 h 1020"/>
                <a:gd name="T106" fmla="*/ 199 w 957"/>
                <a:gd name="T107" fmla="*/ 359 h 1020"/>
                <a:gd name="T108" fmla="*/ 253 w 957"/>
                <a:gd name="T109" fmla="*/ 1020 h 1020"/>
                <a:gd name="T110" fmla="*/ 3 w 957"/>
                <a:gd name="T111" fmla="*/ 925 h 1020"/>
                <a:gd name="T112" fmla="*/ 253 w 957"/>
                <a:gd name="T113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7" h="1020">
                  <a:moveTo>
                    <a:pt x="704" y="152"/>
                  </a:moveTo>
                  <a:cubicBezTo>
                    <a:pt x="723" y="197"/>
                    <a:pt x="736" y="251"/>
                    <a:pt x="743" y="313"/>
                  </a:cubicBezTo>
                  <a:cubicBezTo>
                    <a:pt x="750" y="327"/>
                    <a:pt x="755" y="342"/>
                    <a:pt x="757" y="359"/>
                  </a:cubicBezTo>
                  <a:cubicBezTo>
                    <a:pt x="761" y="381"/>
                    <a:pt x="760" y="406"/>
                    <a:pt x="756" y="428"/>
                  </a:cubicBezTo>
                  <a:cubicBezTo>
                    <a:pt x="751" y="452"/>
                    <a:pt x="742" y="473"/>
                    <a:pt x="729" y="490"/>
                  </a:cubicBezTo>
                  <a:cubicBezTo>
                    <a:pt x="722" y="500"/>
                    <a:pt x="713" y="508"/>
                    <a:pt x="704" y="513"/>
                  </a:cubicBezTo>
                  <a:cubicBezTo>
                    <a:pt x="704" y="476"/>
                    <a:pt x="704" y="476"/>
                    <a:pt x="704" y="476"/>
                  </a:cubicBezTo>
                  <a:cubicBezTo>
                    <a:pt x="730" y="445"/>
                    <a:pt x="739" y="384"/>
                    <a:pt x="724" y="341"/>
                  </a:cubicBezTo>
                  <a:cubicBezTo>
                    <a:pt x="718" y="320"/>
                    <a:pt x="710" y="310"/>
                    <a:pt x="704" y="308"/>
                  </a:cubicBezTo>
                  <a:lnTo>
                    <a:pt x="704" y="152"/>
                  </a:lnTo>
                  <a:close/>
                  <a:moveTo>
                    <a:pt x="704" y="731"/>
                  </a:moveTo>
                  <a:cubicBezTo>
                    <a:pt x="815" y="772"/>
                    <a:pt x="957" y="791"/>
                    <a:pt x="953" y="925"/>
                  </a:cubicBezTo>
                  <a:cubicBezTo>
                    <a:pt x="952" y="956"/>
                    <a:pt x="940" y="988"/>
                    <a:pt x="921" y="1020"/>
                  </a:cubicBezTo>
                  <a:cubicBezTo>
                    <a:pt x="704" y="1020"/>
                    <a:pt x="704" y="1020"/>
                    <a:pt x="704" y="1020"/>
                  </a:cubicBezTo>
                  <a:lnTo>
                    <a:pt x="704" y="731"/>
                  </a:lnTo>
                  <a:close/>
                  <a:moveTo>
                    <a:pt x="478" y="16"/>
                  </a:moveTo>
                  <a:cubicBezTo>
                    <a:pt x="588" y="0"/>
                    <a:pt x="661" y="52"/>
                    <a:pt x="704" y="152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693" y="305"/>
                    <a:pt x="684" y="321"/>
                    <a:pt x="680" y="350"/>
                  </a:cubicBezTo>
                  <a:cubicBezTo>
                    <a:pt x="675" y="381"/>
                    <a:pt x="674" y="429"/>
                    <a:pt x="679" y="494"/>
                  </a:cubicBezTo>
                  <a:cubicBezTo>
                    <a:pt x="688" y="491"/>
                    <a:pt x="697" y="484"/>
                    <a:pt x="704" y="476"/>
                  </a:cubicBezTo>
                  <a:cubicBezTo>
                    <a:pt x="704" y="513"/>
                    <a:pt x="704" y="513"/>
                    <a:pt x="704" y="513"/>
                  </a:cubicBezTo>
                  <a:cubicBezTo>
                    <a:pt x="700" y="515"/>
                    <a:pt x="696" y="517"/>
                    <a:pt x="692" y="519"/>
                  </a:cubicBezTo>
                  <a:cubicBezTo>
                    <a:pt x="684" y="535"/>
                    <a:pt x="675" y="552"/>
                    <a:pt x="665" y="566"/>
                  </a:cubicBezTo>
                  <a:cubicBezTo>
                    <a:pt x="654" y="594"/>
                    <a:pt x="635" y="619"/>
                    <a:pt x="614" y="640"/>
                  </a:cubicBezTo>
                  <a:cubicBezTo>
                    <a:pt x="621" y="675"/>
                    <a:pt x="640" y="705"/>
                    <a:pt x="684" y="723"/>
                  </a:cubicBezTo>
                  <a:cubicBezTo>
                    <a:pt x="690" y="726"/>
                    <a:pt x="697" y="728"/>
                    <a:pt x="704" y="731"/>
                  </a:cubicBezTo>
                  <a:cubicBezTo>
                    <a:pt x="704" y="1020"/>
                    <a:pt x="704" y="1020"/>
                    <a:pt x="704" y="1020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478" y="984"/>
                    <a:pt x="478" y="984"/>
                    <a:pt x="478" y="984"/>
                  </a:cubicBezTo>
                  <a:cubicBezTo>
                    <a:pt x="479" y="984"/>
                    <a:pt x="479" y="984"/>
                    <a:pt x="480" y="984"/>
                  </a:cubicBezTo>
                  <a:cubicBezTo>
                    <a:pt x="487" y="984"/>
                    <a:pt x="493" y="977"/>
                    <a:pt x="493" y="969"/>
                  </a:cubicBezTo>
                  <a:cubicBezTo>
                    <a:pt x="493" y="961"/>
                    <a:pt x="487" y="955"/>
                    <a:pt x="480" y="955"/>
                  </a:cubicBezTo>
                  <a:cubicBezTo>
                    <a:pt x="479" y="955"/>
                    <a:pt x="479" y="955"/>
                    <a:pt x="478" y="955"/>
                  </a:cubicBezTo>
                  <a:cubicBezTo>
                    <a:pt x="478" y="945"/>
                    <a:pt x="478" y="945"/>
                    <a:pt x="478" y="945"/>
                  </a:cubicBezTo>
                  <a:cubicBezTo>
                    <a:pt x="479" y="945"/>
                    <a:pt x="479" y="945"/>
                    <a:pt x="480" y="945"/>
                  </a:cubicBezTo>
                  <a:cubicBezTo>
                    <a:pt x="487" y="945"/>
                    <a:pt x="493" y="938"/>
                    <a:pt x="493" y="930"/>
                  </a:cubicBezTo>
                  <a:cubicBezTo>
                    <a:pt x="493" y="922"/>
                    <a:pt x="487" y="916"/>
                    <a:pt x="480" y="916"/>
                  </a:cubicBezTo>
                  <a:cubicBezTo>
                    <a:pt x="479" y="916"/>
                    <a:pt x="479" y="916"/>
                    <a:pt x="478" y="916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556" y="871"/>
                    <a:pt x="598" y="831"/>
                    <a:pt x="661" y="751"/>
                  </a:cubicBezTo>
                  <a:cubicBezTo>
                    <a:pt x="625" y="737"/>
                    <a:pt x="602" y="703"/>
                    <a:pt x="589" y="663"/>
                  </a:cubicBezTo>
                  <a:cubicBezTo>
                    <a:pt x="553" y="691"/>
                    <a:pt x="514" y="709"/>
                    <a:pt x="485" y="709"/>
                  </a:cubicBezTo>
                  <a:cubicBezTo>
                    <a:pt x="483" y="709"/>
                    <a:pt x="481" y="709"/>
                    <a:pt x="479" y="709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8" y="613"/>
                    <a:pt x="478" y="613"/>
                    <a:pt x="478" y="613"/>
                  </a:cubicBezTo>
                  <a:cubicBezTo>
                    <a:pt x="479" y="613"/>
                    <a:pt x="479" y="613"/>
                    <a:pt x="479" y="613"/>
                  </a:cubicBezTo>
                  <a:cubicBezTo>
                    <a:pt x="493" y="613"/>
                    <a:pt x="503" y="634"/>
                    <a:pt x="519" y="628"/>
                  </a:cubicBezTo>
                  <a:cubicBezTo>
                    <a:pt x="555" y="615"/>
                    <a:pt x="571" y="591"/>
                    <a:pt x="571" y="565"/>
                  </a:cubicBezTo>
                  <a:cubicBezTo>
                    <a:pt x="571" y="529"/>
                    <a:pt x="525" y="512"/>
                    <a:pt x="478" y="512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531" y="470"/>
                    <a:pt x="566" y="485"/>
                    <a:pt x="587" y="502"/>
                  </a:cubicBezTo>
                  <a:cubicBezTo>
                    <a:pt x="588" y="503"/>
                    <a:pt x="590" y="504"/>
                    <a:pt x="591" y="506"/>
                  </a:cubicBezTo>
                  <a:cubicBezTo>
                    <a:pt x="644" y="538"/>
                    <a:pt x="663" y="405"/>
                    <a:pt x="664" y="319"/>
                  </a:cubicBezTo>
                  <a:cubicBezTo>
                    <a:pt x="580" y="314"/>
                    <a:pt x="531" y="271"/>
                    <a:pt x="478" y="235"/>
                  </a:cubicBezTo>
                  <a:lnTo>
                    <a:pt x="478" y="16"/>
                  </a:lnTo>
                  <a:close/>
                  <a:moveTo>
                    <a:pt x="253" y="143"/>
                  </a:moveTo>
                  <a:cubicBezTo>
                    <a:pt x="281" y="83"/>
                    <a:pt x="325" y="38"/>
                    <a:pt x="395" y="35"/>
                  </a:cubicBezTo>
                  <a:cubicBezTo>
                    <a:pt x="408" y="31"/>
                    <a:pt x="422" y="27"/>
                    <a:pt x="437" y="25"/>
                  </a:cubicBezTo>
                  <a:cubicBezTo>
                    <a:pt x="451" y="21"/>
                    <a:pt x="465" y="18"/>
                    <a:pt x="478" y="16"/>
                  </a:cubicBezTo>
                  <a:cubicBezTo>
                    <a:pt x="478" y="235"/>
                    <a:pt x="478" y="235"/>
                    <a:pt x="478" y="235"/>
                  </a:cubicBezTo>
                  <a:cubicBezTo>
                    <a:pt x="461" y="223"/>
                    <a:pt x="444" y="212"/>
                    <a:pt x="425" y="204"/>
                  </a:cubicBezTo>
                  <a:cubicBezTo>
                    <a:pt x="378" y="183"/>
                    <a:pt x="333" y="179"/>
                    <a:pt x="316" y="207"/>
                  </a:cubicBezTo>
                  <a:cubicBezTo>
                    <a:pt x="303" y="228"/>
                    <a:pt x="296" y="254"/>
                    <a:pt x="294" y="284"/>
                  </a:cubicBezTo>
                  <a:cubicBezTo>
                    <a:pt x="294" y="285"/>
                    <a:pt x="294" y="287"/>
                    <a:pt x="294" y="289"/>
                  </a:cubicBezTo>
                  <a:cubicBezTo>
                    <a:pt x="290" y="370"/>
                    <a:pt x="303" y="542"/>
                    <a:pt x="362" y="506"/>
                  </a:cubicBezTo>
                  <a:cubicBezTo>
                    <a:pt x="364" y="504"/>
                    <a:pt x="365" y="503"/>
                    <a:pt x="367" y="502"/>
                  </a:cubicBezTo>
                  <a:cubicBezTo>
                    <a:pt x="388" y="485"/>
                    <a:pt x="423" y="469"/>
                    <a:pt x="477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32" y="512"/>
                    <a:pt x="384" y="529"/>
                    <a:pt x="382" y="561"/>
                  </a:cubicBezTo>
                  <a:cubicBezTo>
                    <a:pt x="380" y="588"/>
                    <a:pt x="400" y="615"/>
                    <a:pt x="438" y="628"/>
                  </a:cubicBezTo>
                  <a:cubicBezTo>
                    <a:pt x="454" y="634"/>
                    <a:pt x="464" y="613"/>
                    <a:pt x="478" y="613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7" y="709"/>
                    <a:pt x="475" y="709"/>
                    <a:pt x="472" y="709"/>
                  </a:cubicBezTo>
                  <a:cubicBezTo>
                    <a:pt x="444" y="709"/>
                    <a:pt x="405" y="692"/>
                    <a:pt x="370" y="665"/>
                  </a:cubicBezTo>
                  <a:cubicBezTo>
                    <a:pt x="357" y="704"/>
                    <a:pt x="334" y="737"/>
                    <a:pt x="298" y="751"/>
                  </a:cubicBezTo>
                  <a:cubicBezTo>
                    <a:pt x="358" y="841"/>
                    <a:pt x="407" y="878"/>
                    <a:pt x="478" y="901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478" y="916"/>
                    <a:pt x="478" y="916"/>
                    <a:pt x="478" y="916"/>
                  </a:cubicBezTo>
                  <a:cubicBezTo>
                    <a:pt x="471" y="916"/>
                    <a:pt x="466" y="923"/>
                    <a:pt x="466" y="930"/>
                  </a:cubicBezTo>
                  <a:cubicBezTo>
                    <a:pt x="466" y="938"/>
                    <a:pt x="471" y="944"/>
                    <a:pt x="478" y="945"/>
                  </a:cubicBezTo>
                  <a:cubicBezTo>
                    <a:pt x="478" y="955"/>
                    <a:pt x="478" y="955"/>
                    <a:pt x="478" y="955"/>
                  </a:cubicBezTo>
                  <a:cubicBezTo>
                    <a:pt x="471" y="956"/>
                    <a:pt x="466" y="962"/>
                    <a:pt x="466" y="969"/>
                  </a:cubicBezTo>
                  <a:cubicBezTo>
                    <a:pt x="466" y="977"/>
                    <a:pt x="471" y="983"/>
                    <a:pt x="478" y="984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253" y="1020"/>
                    <a:pt x="253" y="1020"/>
                    <a:pt x="253" y="1020"/>
                  </a:cubicBezTo>
                  <a:cubicBezTo>
                    <a:pt x="253" y="730"/>
                    <a:pt x="253" y="730"/>
                    <a:pt x="253" y="730"/>
                  </a:cubicBezTo>
                  <a:cubicBezTo>
                    <a:pt x="260" y="728"/>
                    <a:pt x="266" y="726"/>
                    <a:pt x="272" y="723"/>
                  </a:cubicBezTo>
                  <a:cubicBezTo>
                    <a:pt x="317" y="704"/>
                    <a:pt x="336" y="675"/>
                    <a:pt x="342" y="640"/>
                  </a:cubicBezTo>
                  <a:cubicBezTo>
                    <a:pt x="322" y="619"/>
                    <a:pt x="304" y="595"/>
                    <a:pt x="293" y="569"/>
                  </a:cubicBezTo>
                  <a:cubicBezTo>
                    <a:pt x="282" y="554"/>
                    <a:pt x="273" y="537"/>
                    <a:pt x="265" y="519"/>
                  </a:cubicBezTo>
                  <a:cubicBezTo>
                    <a:pt x="261" y="517"/>
                    <a:pt x="257" y="516"/>
                    <a:pt x="253" y="513"/>
                  </a:cubicBezTo>
                  <a:cubicBezTo>
                    <a:pt x="253" y="477"/>
                    <a:pt x="253" y="477"/>
                    <a:pt x="253" y="477"/>
                  </a:cubicBezTo>
                  <a:cubicBezTo>
                    <a:pt x="260" y="485"/>
                    <a:pt x="269" y="491"/>
                    <a:pt x="278" y="494"/>
                  </a:cubicBezTo>
                  <a:cubicBezTo>
                    <a:pt x="283" y="431"/>
                    <a:pt x="283" y="374"/>
                    <a:pt x="276" y="341"/>
                  </a:cubicBezTo>
                  <a:cubicBezTo>
                    <a:pt x="271" y="317"/>
                    <a:pt x="262" y="308"/>
                    <a:pt x="253" y="310"/>
                  </a:cubicBezTo>
                  <a:lnTo>
                    <a:pt x="253" y="143"/>
                  </a:lnTo>
                  <a:close/>
                  <a:moveTo>
                    <a:pt x="214" y="313"/>
                  </a:moveTo>
                  <a:cubicBezTo>
                    <a:pt x="214" y="313"/>
                    <a:pt x="214" y="313"/>
                    <a:pt x="214" y="313"/>
                  </a:cubicBezTo>
                  <a:cubicBezTo>
                    <a:pt x="218" y="258"/>
                    <a:pt x="229" y="195"/>
                    <a:pt x="253" y="143"/>
                  </a:cubicBezTo>
                  <a:cubicBezTo>
                    <a:pt x="253" y="310"/>
                    <a:pt x="253" y="310"/>
                    <a:pt x="253" y="310"/>
                  </a:cubicBezTo>
                  <a:cubicBezTo>
                    <a:pt x="246" y="312"/>
                    <a:pt x="238" y="323"/>
                    <a:pt x="233" y="339"/>
                  </a:cubicBezTo>
                  <a:cubicBezTo>
                    <a:pt x="217" y="383"/>
                    <a:pt x="226" y="445"/>
                    <a:pt x="253" y="477"/>
                  </a:cubicBezTo>
                  <a:cubicBezTo>
                    <a:pt x="253" y="513"/>
                    <a:pt x="253" y="513"/>
                    <a:pt x="253" y="513"/>
                  </a:cubicBezTo>
                  <a:cubicBezTo>
                    <a:pt x="243" y="508"/>
                    <a:pt x="235" y="500"/>
                    <a:pt x="227" y="490"/>
                  </a:cubicBezTo>
                  <a:cubicBezTo>
                    <a:pt x="214" y="473"/>
                    <a:pt x="206" y="452"/>
                    <a:pt x="201" y="428"/>
                  </a:cubicBezTo>
                  <a:cubicBezTo>
                    <a:pt x="196" y="406"/>
                    <a:pt x="195" y="381"/>
                    <a:pt x="199" y="359"/>
                  </a:cubicBezTo>
                  <a:cubicBezTo>
                    <a:pt x="202" y="342"/>
                    <a:pt x="206" y="326"/>
                    <a:pt x="214" y="313"/>
                  </a:cubicBezTo>
                  <a:moveTo>
                    <a:pt x="253" y="1020"/>
                  </a:moveTo>
                  <a:cubicBezTo>
                    <a:pt x="35" y="1020"/>
                    <a:pt x="35" y="1020"/>
                    <a:pt x="35" y="1020"/>
                  </a:cubicBezTo>
                  <a:cubicBezTo>
                    <a:pt x="16" y="988"/>
                    <a:pt x="4" y="956"/>
                    <a:pt x="3" y="925"/>
                  </a:cubicBezTo>
                  <a:cubicBezTo>
                    <a:pt x="0" y="791"/>
                    <a:pt x="142" y="772"/>
                    <a:pt x="253" y="730"/>
                  </a:cubicBezTo>
                  <a:lnTo>
                    <a:pt x="253" y="102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2400" dirty="0"/>
            </a:p>
          </p:txBody>
        </p:sp>
        <p:sp>
          <p:nvSpPr>
            <p:cNvPr id="15" name="iS1ïḑè">
              <a:extLst>
                <a:ext uri="{FF2B5EF4-FFF2-40B4-BE49-F238E27FC236}">
                  <a16:creationId xmlns:a16="http://schemas.microsoft.com/office/drawing/2014/main" xmlns="" id="{FC45956E-2888-4CED-BC6B-5AF1A66E3929}"/>
                </a:ext>
              </a:extLst>
            </p:cNvPr>
            <p:cNvSpPr/>
            <p:nvPr/>
          </p:nvSpPr>
          <p:spPr>
            <a:xfrm>
              <a:off x="7032227" y="2058763"/>
              <a:ext cx="498512" cy="405269"/>
            </a:xfrm>
            <a:custGeom>
              <a:avLst/>
              <a:gdLst>
                <a:gd name="connsiteX0" fmla="*/ 390482 w 564166"/>
                <a:gd name="connsiteY0" fmla="*/ 307997 h 458643"/>
                <a:gd name="connsiteX1" fmla="*/ 403395 w 564166"/>
                <a:gd name="connsiteY1" fmla="*/ 307997 h 458643"/>
                <a:gd name="connsiteX2" fmla="*/ 439265 w 564166"/>
                <a:gd name="connsiteY2" fmla="*/ 353908 h 458643"/>
                <a:gd name="connsiteX3" fmla="*/ 434961 w 564166"/>
                <a:gd name="connsiteY3" fmla="*/ 361082 h 458643"/>
                <a:gd name="connsiteX4" fmla="*/ 419178 w 564166"/>
                <a:gd name="connsiteY4" fmla="*/ 361082 h 458643"/>
                <a:gd name="connsiteX5" fmla="*/ 492353 w 564166"/>
                <a:gd name="connsiteY5" fmla="*/ 419905 h 458643"/>
                <a:gd name="connsiteX6" fmla="*/ 512440 w 564166"/>
                <a:gd name="connsiteY6" fmla="*/ 438557 h 458643"/>
                <a:gd name="connsiteX7" fmla="*/ 492353 w 564166"/>
                <a:gd name="connsiteY7" fmla="*/ 458643 h 458643"/>
                <a:gd name="connsiteX8" fmla="*/ 379004 w 564166"/>
                <a:gd name="connsiteY8" fmla="*/ 361082 h 458643"/>
                <a:gd name="connsiteX9" fmla="*/ 358916 w 564166"/>
                <a:gd name="connsiteY9" fmla="*/ 361082 h 458643"/>
                <a:gd name="connsiteX10" fmla="*/ 354612 w 564166"/>
                <a:gd name="connsiteY10" fmla="*/ 353908 h 458643"/>
                <a:gd name="connsiteX11" fmla="*/ 277051 w 564166"/>
                <a:gd name="connsiteY11" fmla="*/ 307997 h 458643"/>
                <a:gd name="connsiteX12" fmla="*/ 288553 w 564166"/>
                <a:gd name="connsiteY12" fmla="*/ 307997 h 458643"/>
                <a:gd name="connsiteX13" fmla="*/ 324497 w 564166"/>
                <a:gd name="connsiteY13" fmla="*/ 353908 h 458643"/>
                <a:gd name="connsiteX14" fmla="*/ 320183 w 564166"/>
                <a:gd name="connsiteY14" fmla="*/ 361082 h 458643"/>
                <a:gd name="connsiteX15" fmla="*/ 301493 w 564166"/>
                <a:gd name="connsiteY15" fmla="*/ 361082 h 458643"/>
                <a:gd name="connsiteX16" fmla="*/ 301493 w 564166"/>
                <a:gd name="connsiteY16" fmla="*/ 438557 h 458643"/>
                <a:gd name="connsiteX17" fmla="*/ 282802 w 564166"/>
                <a:gd name="connsiteY17" fmla="*/ 458643 h 458643"/>
                <a:gd name="connsiteX18" fmla="*/ 262673 w 564166"/>
                <a:gd name="connsiteY18" fmla="*/ 438557 h 458643"/>
                <a:gd name="connsiteX19" fmla="*/ 262673 w 564166"/>
                <a:gd name="connsiteY19" fmla="*/ 361082 h 458643"/>
                <a:gd name="connsiteX20" fmla="*/ 243982 w 564166"/>
                <a:gd name="connsiteY20" fmla="*/ 361082 h 458643"/>
                <a:gd name="connsiteX21" fmla="*/ 239669 w 564166"/>
                <a:gd name="connsiteY21" fmla="*/ 353908 h 458643"/>
                <a:gd name="connsiteX22" fmla="*/ 162189 w 564166"/>
                <a:gd name="connsiteY22" fmla="*/ 307997 h 458643"/>
                <a:gd name="connsiteX23" fmla="*/ 173671 w 564166"/>
                <a:gd name="connsiteY23" fmla="*/ 307997 h 458643"/>
                <a:gd name="connsiteX24" fmla="*/ 209554 w 564166"/>
                <a:gd name="connsiteY24" fmla="*/ 353908 h 458643"/>
                <a:gd name="connsiteX25" fmla="*/ 205248 w 564166"/>
                <a:gd name="connsiteY25" fmla="*/ 361082 h 458643"/>
                <a:gd name="connsiteX26" fmla="*/ 185154 w 564166"/>
                <a:gd name="connsiteY26" fmla="*/ 361082 h 458643"/>
                <a:gd name="connsiteX27" fmla="*/ 71765 w 564166"/>
                <a:gd name="connsiteY27" fmla="*/ 458643 h 458643"/>
                <a:gd name="connsiteX28" fmla="*/ 53106 w 564166"/>
                <a:gd name="connsiteY28" fmla="*/ 438557 h 458643"/>
                <a:gd name="connsiteX29" fmla="*/ 71765 w 564166"/>
                <a:gd name="connsiteY29" fmla="*/ 419905 h 458643"/>
                <a:gd name="connsiteX30" fmla="*/ 146401 w 564166"/>
                <a:gd name="connsiteY30" fmla="*/ 361082 h 458643"/>
                <a:gd name="connsiteX31" fmla="*/ 129177 w 564166"/>
                <a:gd name="connsiteY31" fmla="*/ 361082 h 458643"/>
                <a:gd name="connsiteX32" fmla="*/ 124871 w 564166"/>
                <a:gd name="connsiteY32" fmla="*/ 353908 h 458643"/>
                <a:gd name="connsiteX33" fmla="*/ 340222 w 564166"/>
                <a:gd name="connsiteY33" fmla="*/ 0 h 458643"/>
                <a:gd name="connsiteX34" fmla="*/ 453630 w 564166"/>
                <a:gd name="connsiteY34" fmla="*/ 118973 h 458643"/>
                <a:gd name="connsiteX35" fmla="*/ 525407 w 564166"/>
                <a:gd name="connsiteY35" fmla="*/ 179176 h 458643"/>
                <a:gd name="connsiteX36" fmla="*/ 564166 w 564166"/>
                <a:gd name="connsiteY36" fmla="*/ 232212 h 458643"/>
                <a:gd name="connsiteX37" fmla="*/ 518229 w 564166"/>
                <a:gd name="connsiteY37" fmla="*/ 286681 h 458643"/>
                <a:gd name="connsiteX38" fmla="*/ 45937 w 564166"/>
                <a:gd name="connsiteY38" fmla="*/ 286681 h 458643"/>
                <a:gd name="connsiteX39" fmla="*/ 0 w 564166"/>
                <a:gd name="connsiteY39" fmla="*/ 232212 h 458643"/>
                <a:gd name="connsiteX40" fmla="*/ 45937 w 564166"/>
                <a:gd name="connsiteY40" fmla="*/ 179176 h 458643"/>
                <a:gd name="connsiteX41" fmla="*/ 111972 w 564166"/>
                <a:gd name="connsiteY41" fmla="*/ 103205 h 458643"/>
                <a:gd name="connsiteX42" fmla="*/ 134941 w 564166"/>
                <a:gd name="connsiteY42" fmla="*/ 107505 h 458643"/>
                <a:gd name="connsiteX43" fmla="*/ 209589 w 564166"/>
                <a:gd name="connsiteY43" fmla="*/ 22934 h 458643"/>
                <a:gd name="connsiteX44" fmla="*/ 256961 w 564166"/>
                <a:gd name="connsiteY44" fmla="*/ 43002 h 458643"/>
                <a:gd name="connsiteX45" fmla="*/ 340222 w 564166"/>
                <a:gd name="connsiteY45" fmla="*/ 0 h 45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64166" h="458643">
                  <a:moveTo>
                    <a:pt x="390482" y="307997"/>
                  </a:moveTo>
                  <a:cubicBezTo>
                    <a:pt x="394786" y="303693"/>
                    <a:pt x="399091" y="303693"/>
                    <a:pt x="403395" y="307997"/>
                  </a:cubicBezTo>
                  <a:lnTo>
                    <a:pt x="439265" y="353908"/>
                  </a:lnTo>
                  <a:cubicBezTo>
                    <a:pt x="442135" y="358212"/>
                    <a:pt x="440700" y="361082"/>
                    <a:pt x="434961" y="361082"/>
                  </a:cubicBezTo>
                  <a:lnTo>
                    <a:pt x="419178" y="361082"/>
                  </a:lnTo>
                  <a:cubicBezTo>
                    <a:pt x="426352" y="394081"/>
                    <a:pt x="456483" y="419905"/>
                    <a:pt x="492353" y="419905"/>
                  </a:cubicBezTo>
                  <a:cubicBezTo>
                    <a:pt x="503831" y="419905"/>
                    <a:pt x="512440" y="428514"/>
                    <a:pt x="512440" y="438557"/>
                  </a:cubicBezTo>
                  <a:cubicBezTo>
                    <a:pt x="512440" y="450035"/>
                    <a:pt x="503831" y="458643"/>
                    <a:pt x="492353" y="458643"/>
                  </a:cubicBezTo>
                  <a:cubicBezTo>
                    <a:pt x="434961" y="458643"/>
                    <a:pt x="387612" y="415601"/>
                    <a:pt x="379004" y="361082"/>
                  </a:cubicBezTo>
                  <a:lnTo>
                    <a:pt x="358916" y="361082"/>
                  </a:lnTo>
                  <a:cubicBezTo>
                    <a:pt x="353177" y="361082"/>
                    <a:pt x="351742" y="358212"/>
                    <a:pt x="354612" y="353908"/>
                  </a:cubicBezTo>
                  <a:close/>
                  <a:moveTo>
                    <a:pt x="277051" y="307997"/>
                  </a:moveTo>
                  <a:cubicBezTo>
                    <a:pt x="279926" y="303693"/>
                    <a:pt x="285677" y="303693"/>
                    <a:pt x="288553" y="307997"/>
                  </a:cubicBezTo>
                  <a:lnTo>
                    <a:pt x="324497" y="353908"/>
                  </a:lnTo>
                  <a:cubicBezTo>
                    <a:pt x="327372" y="358212"/>
                    <a:pt x="325934" y="361082"/>
                    <a:pt x="320183" y="361082"/>
                  </a:cubicBezTo>
                  <a:lnTo>
                    <a:pt x="301493" y="361082"/>
                  </a:lnTo>
                  <a:lnTo>
                    <a:pt x="301493" y="438557"/>
                  </a:lnTo>
                  <a:cubicBezTo>
                    <a:pt x="301493" y="450035"/>
                    <a:pt x="292866" y="458643"/>
                    <a:pt x="282802" y="458643"/>
                  </a:cubicBezTo>
                  <a:cubicBezTo>
                    <a:pt x="271300" y="458643"/>
                    <a:pt x="262673" y="450035"/>
                    <a:pt x="262673" y="438557"/>
                  </a:cubicBezTo>
                  <a:lnTo>
                    <a:pt x="262673" y="361082"/>
                  </a:lnTo>
                  <a:lnTo>
                    <a:pt x="243982" y="361082"/>
                  </a:lnTo>
                  <a:cubicBezTo>
                    <a:pt x="238231" y="361082"/>
                    <a:pt x="236793" y="358212"/>
                    <a:pt x="239669" y="353908"/>
                  </a:cubicBezTo>
                  <a:close/>
                  <a:moveTo>
                    <a:pt x="162189" y="307997"/>
                  </a:moveTo>
                  <a:cubicBezTo>
                    <a:pt x="165059" y="303693"/>
                    <a:pt x="169365" y="303693"/>
                    <a:pt x="173671" y="307997"/>
                  </a:cubicBezTo>
                  <a:lnTo>
                    <a:pt x="209554" y="353908"/>
                  </a:lnTo>
                  <a:cubicBezTo>
                    <a:pt x="212424" y="358212"/>
                    <a:pt x="210989" y="361082"/>
                    <a:pt x="205248" y="361082"/>
                  </a:cubicBezTo>
                  <a:lnTo>
                    <a:pt x="185154" y="361082"/>
                  </a:lnTo>
                  <a:cubicBezTo>
                    <a:pt x="176542" y="415601"/>
                    <a:pt x="129177" y="458643"/>
                    <a:pt x="71765" y="458643"/>
                  </a:cubicBezTo>
                  <a:cubicBezTo>
                    <a:pt x="61718" y="458643"/>
                    <a:pt x="53106" y="450035"/>
                    <a:pt x="53106" y="438557"/>
                  </a:cubicBezTo>
                  <a:cubicBezTo>
                    <a:pt x="53106" y="428514"/>
                    <a:pt x="61718" y="419905"/>
                    <a:pt x="71765" y="419905"/>
                  </a:cubicBezTo>
                  <a:cubicBezTo>
                    <a:pt x="107648" y="419905"/>
                    <a:pt x="137789" y="394081"/>
                    <a:pt x="146401" y="361082"/>
                  </a:cubicBezTo>
                  <a:lnTo>
                    <a:pt x="129177" y="361082"/>
                  </a:lnTo>
                  <a:cubicBezTo>
                    <a:pt x="123436" y="361082"/>
                    <a:pt x="122001" y="358212"/>
                    <a:pt x="124871" y="353908"/>
                  </a:cubicBezTo>
                  <a:close/>
                  <a:moveTo>
                    <a:pt x="340222" y="0"/>
                  </a:moveTo>
                  <a:cubicBezTo>
                    <a:pt x="399079" y="0"/>
                    <a:pt x="447888" y="51603"/>
                    <a:pt x="453630" y="118973"/>
                  </a:cubicBezTo>
                  <a:cubicBezTo>
                    <a:pt x="488083" y="118973"/>
                    <a:pt x="515358" y="144774"/>
                    <a:pt x="525407" y="179176"/>
                  </a:cubicBezTo>
                  <a:cubicBezTo>
                    <a:pt x="546940" y="183476"/>
                    <a:pt x="564166" y="204977"/>
                    <a:pt x="564166" y="232212"/>
                  </a:cubicBezTo>
                  <a:cubicBezTo>
                    <a:pt x="564166" y="262313"/>
                    <a:pt x="544069" y="286681"/>
                    <a:pt x="518229" y="286681"/>
                  </a:cubicBezTo>
                  <a:lnTo>
                    <a:pt x="45937" y="286681"/>
                  </a:lnTo>
                  <a:cubicBezTo>
                    <a:pt x="20097" y="286681"/>
                    <a:pt x="0" y="262313"/>
                    <a:pt x="0" y="232212"/>
                  </a:cubicBezTo>
                  <a:cubicBezTo>
                    <a:pt x="0" y="202110"/>
                    <a:pt x="20097" y="179176"/>
                    <a:pt x="45937" y="179176"/>
                  </a:cubicBezTo>
                  <a:cubicBezTo>
                    <a:pt x="45937" y="136173"/>
                    <a:pt x="76084" y="103205"/>
                    <a:pt x="111972" y="103205"/>
                  </a:cubicBezTo>
                  <a:cubicBezTo>
                    <a:pt x="119150" y="103205"/>
                    <a:pt x="127763" y="104639"/>
                    <a:pt x="134941" y="107505"/>
                  </a:cubicBezTo>
                  <a:cubicBezTo>
                    <a:pt x="134941" y="60203"/>
                    <a:pt x="169394" y="22934"/>
                    <a:pt x="209589" y="22934"/>
                  </a:cubicBezTo>
                  <a:cubicBezTo>
                    <a:pt x="228251" y="22934"/>
                    <a:pt x="244042" y="30102"/>
                    <a:pt x="256961" y="43002"/>
                  </a:cubicBezTo>
                  <a:cubicBezTo>
                    <a:pt x="278494" y="15767"/>
                    <a:pt x="307205" y="0"/>
                    <a:pt x="34022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16" name="ïs1idê">
              <a:extLst>
                <a:ext uri="{FF2B5EF4-FFF2-40B4-BE49-F238E27FC236}">
                  <a16:creationId xmlns:a16="http://schemas.microsoft.com/office/drawing/2014/main" xmlns="" id="{E741AB56-735A-4AA9-93F8-38CE4BD28250}"/>
                </a:ext>
              </a:extLst>
            </p:cNvPr>
            <p:cNvSpPr/>
            <p:nvPr/>
          </p:nvSpPr>
          <p:spPr bwMode="auto">
            <a:xfrm>
              <a:off x="4788300" y="2916595"/>
              <a:ext cx="442913" cy="460454"/>
            </a:xfrm>
            <a:custGeom>
              <a:avLst/>
              <a:gdLst>
                <a:gd name="connsiteX0" fmla="*/ 466115 w 584423"/>
                <a:gd name="connsiteY0" fmla="*/ 268189 h 607568"/>
                <a:gd name="connsiteX1" fmla="*/ 479022 w 584423"/>
                <a:gd name="connsiteY1" fmla="*/ 270337 h 607568"/>
                <a:gd name="connsiteX2" fmla="*/ 502991 w 584423"/>
                <a:gd name="connsiteY2" fmla="*/ 288288 h 607568"/>
                <a:gd name="connsiteX3" fmla="*/ 527113 w 584423"/>
                <a:gd name="connsiteY3" fmla="*/ 270337 h 607568"/>
                <a:gd name="connsiteX4" fmla="*/ 539866 w 584423"/>
                <a:gd name="connsiteY4" fmla="*/ 268189 h 607568"/>
                <a:gd name="connsiteX5" fmla="*/ 552004 w 584423"/>
                <a:gd name="connsiteY5" fmla="*/ 271871 h 607568"/>
                <a:gd name="connsiteX6" fmla="*/ 584423 w 584423"/>
                <a:gd name="connsiteY6" fmla="*/ 316826 h 607568"/>
                <a:gd name="connsiteX7" fmla="*/ 584423 w 584423"/>
                <a:gd name="connsiteY7" fmla="*/ 389092 h 607568"/>
                <a:gd name="connsiteX8" fmla="*/ 582118 w 584423"/>
                <a:gd name="connsiteY8" fmla="*/ 396917 h 607568"/>
                <a:gd name="connsiteX9" fmla="*/ 557842 w 584423"/>
                <a:gd name="connsiteY9" fmla="*/ 433894 h 607568"/>
                <a:gd name="connsiteX10" fmla="*/ 557842 w 584423"/>
                <a:gd name="connsiteY10" fmla="*/ 530708 h 607568"/>
                <a:gd name="connsiteX11" fmla="*/ 543553 w 584423"/>
                <a:gd name="connsiteY11" fmla="*/ 544977 h 607568"/>
                <a:gd name="connsiteX12" fmla="*/ 462428 w 584423"/>
                <a:gd name="connsiteY12" fmla="*/ 544977 h 607568"/>
                <a:gd name="connsiteX13" fmla="*/ 448139 w 584423"/>
                <a:gd name="connsiteY13" fmla="*/ 530708 h 607568"/>
                <a:gd name="connsiteX14" fmla="*/ 448139 w 584423"/>
                <a:gd name="connsiteY14" fmla="*/ 433894 h 607568"/>
                <a:gd name="connsiteX15" fmla="*/ 423863 w 584423"/>
                <a:gd name="connsiteY15" fmla="*/ 396917 h 607568"/>
                <a:gd name="connsiteX16" fmla="*/ 421558 w 584423"/>
                <a:gd name="connsiteY16" fmla="*/ 389092 h 607568"/>
                <a:gd name="connsiteX17" fmla="*/ 421558 w 584423"/>
                <a:gd name="connsiteY17" fmla="*/ 316826 h 607568"/>
                <a:gd name="connsiteX18" fmla="*/ 453977 w 584423"/>
                <a:gd name="connsiteY18" fmla="*/ 271871 h 607568"/>
                <a:gd name="connsiteX19" fmla="*/ 466115 w 584423"/>
                <a:gd name="connsiteY19" fmla="*/ 268189 h 607568"/>
                <a:gd name="connsiteX20" fmla="*/ 44557 w 584423"/>
                <a:gd name="connsiteY20" fmla="*/ 268189 h 607568"/>
                <a:gd name="connsiteX21" fmla="*/ 57310 w 584423"/>
                <a:gd name="connsiteY21" fmla="*/ 270337 h 607568"/>
                <a:gd name="connsiteX22" fmla="*/ 81432 w 584423"/>
                <a:gd name="connsiteY22" fmla="*/ 288288 h 607568"/>
                <a:gd name="connsiteX23" fmla="*/ 105401 w 584423"/>
                <a:gd name="connsiteY23" fmla="*/ 270337 h 607568"/>
                <a:gd name="connsiteX24" fmla="*/ 118308 w 584423"/>
                <a:gd name="connsiteY24" fmla="*/ 268189 h 607568"/>
                <a:gd name="connsiteX25" fmla="*/ 130446 w 584423"/>
                <a:gd name="connsiteY25" fmla="*/ 271871 h 607568"/>
                <a:gd name="connsiteX26" fmla="*/ 162865 w 584423"/>
                <a:gd name="connsiteY26" fmla="*/ 316826 h 607568"/>
                <a:gd name="connsiteX27" fmla="*/ 162865 w 584423"/>
                <a:gd name="connsiteY27" fmla="*/ 389092 h 607568"/>
                <a:gd name="connsiteX28" fmla="*/ 160560 w 584423"/>
                <a:gd name="connsiteY28" fmla="*/ 396917 h 607568"/>
                <a:gd name="connsiteX29" fmla="*/ 136284 w 584423"/>
                <a:gd name="connsiteY29" fmla="*/ 433894 h 607568"/>
                <a:gd name="connsiteX30" fmla="*/ 136284 w 584423"/>
                <a:gd name="connsiteY30" fmla="*/ 530708 h 607568"/>
                <a:gd name="connsiteX31" fmla="*/ 121995 w 584423"/>
                <a:gd name="connsiteY31" fmla="*/ 544977 h 607568"/>
                <a:gd name="connsiteX32" fmla="*/ 40870 w 584423"/>
                <a:gd name="connsiteY32" fmla="*/ 544977 h 607568"/>
                <a:gd name="connsiteX33" fmla="*/ 26581 w 584423"/>
                <a:gd name="connsiteY33" fmla="*/ 530708 h 607568"/>
                <a:gd name="connsiteX34" fmla="*/ 26581 w 584423"/>
                <a:gd name="connsiteY34" fmla="*/ 433894 h 607568"/>
                <a:gd name="connsiteX35" fmla="*/ 2305 w 584423"/>
                <a:gd name="connsiteY35" fmla="*/ 396917 h 607568"/>
                <a:gd name="connsiteX36" fmla="*/ 0 w 584423"/>
                <a:gd name="connsiteY36" fmla="*/ 389092 h 607568"/>
                <a:gd name="connsiteX37" fmla="*/ 0 w 584423"/>
                <a:gd name="connsiteY37" fmla="*/ 316826 h 607568"/>
                <a:gd name="connsiteX38" fmla="*/ 32419 w 584423"/>
                <a:gd name="connsiteY38" fmla="*/ 271871 h 607568"/>
                <a:gd name="connsiteX39" fmla="*/ 44557 w 584423"/>
                <a:gd name="connsiteY39" fmla="*/ 268189 h 607568"/>
                <a:gd name="connsiteX40" fmla="*/ 283757 w 584423"/>
                <a:gd name="connsiteY40" fmla="*/ 227644 h 607568"/>
                <a:gd name="connsiteX41" fmla="*/ 300667 w 584423"/>
                <a:gd name="connsiteY41" fmla="*/ 227644 h 607568"/>
                <a:gd name="connsiteX42" fmla="*/ 306663 w 584423"/>
                <a:gd name="connsiteY42" fmla="*/ 230253 h 607568"/>
                <a:gd name="connsiteX43" fmla="*/ 307739 w 584423"/>
                <a:gd name="connsiteY43" fmla="*/ 239459 h 607568"/>
                <a:gd name="connsiteX44" fmla="*/ 298669 w 584423"/>
                <a:gd name="connsiteY44" fmla="*/ 252962 h 607568"/>
                <a:gd name="connsiteX45" fmla="*/ 302973 w 584423"/>
                <a:gd name="connsiteY45" fmla="*/ 288561 h 607568"/>
                <a:gd name="connsiteX46" fmla="*/ 294672 w 584423"/>
                <a:gd name="connsiteY46" fmla="*/ 310810 h 607568"/>
                <a:gd name="connsiteX47" fmla="*/ 289752 w 584423"/>
                <a:gd name="connsiteY47" fmla="*/ 310810 h 607568"/>
                <a:gd name="connsiteX48" fmla="*/ 281451 w 584423"/>
                <a:gd name="connsiteY48" fmla="*/ 288561 h 607568"/>
                <a:gd name="connsiteX49" fmla="*/ 285755 w 584423"/>
                <a:gd name="connsiteY49" fmla="*/ 252962 h 607568"/>
                <a:gd name="connsiteX50" fmla="*/ 276685 w 584423"/>
                <a:gd name="connsiteY50" fmla="*/ 239459 h 607568"/>
                <a:gd name="connsiteX51" fmla="*/ 277761 w 584423"/>
                <a:gd name="connsiteY51" fmla="*/ 230253 h 607568"/>
                <a:gd name="connsiteX52" fmla="*/ 283757 w 584423"/>
                <a:gd name="connsiteY52" fmla="*/ 227644 h 607568"/>
                <a:gd name="connsiteX53" fmla="*/ 243694 w 584423"/>
                <a:gd name="connsiteY53" fmla="*/ 226776 h 607568"/>
                <a:gd name="connsiteX54" fmla="*/ 248918 w 584423"/>
                <a:gd name="connsiteY54" fmla="*/ 230304 h 607568"/>
                <a:gd name="connsiteX55" fmla="*/ 285947 w 584423"/>
                <a:gd name="connsiteY55" fmla="*/ 331870 h 607568"/>
                <a:gd name="connsiteX56" fmla="*/ 298546 w 584423"/>
                <a:gd name="connsiteY56" fmla="*/ 331870 h 607568"/>
                <a:gd name="connsiteX57" fmla="*/ 335575 w 584423"/>
                <a:gd name="connsiteY57" fmla="*/ 230304 h 607568"/>
                <a:gd name="connsiteX58" fmla="*/ 342336 w 584423"/>
                <a:gd name="connsiteY58" fmla="*/ 226929 h 607568"/>
                <a:gd name="connsiteX59" fmla="*/ 360005 w 584423"/>
                <a:gd name="connsiteY59" fmla="*/ 232299 h 607568"/>
                <a:gd name="connsiteX60" fmla="*/ 360005 w 584423"/>
                <a:gd name="connsiteY60" fmla="*/ 232452 h 607568"/>
                <a:gd name="connsiteX61" fmla="*/ 397495 w 584423"/>
                <a:gd name="connsiteY61" fmla="*/ 284002 h 607568"/>
                <a:gd name="connsiteX62" fmla="*/ 397495 w 584423"/>
                <a:gd name="connsiteY62" fmla="*/ 391704 h 607568"/>
                <a:gd name="connsiteX63" fmla="*/ 396573 w 584423"/>
                <a:gd name="connsiteY63" fmla="*/ 394619 h 607568"/>
                <a:gd name="connsiteX64" fmla="*/ 358008 w 584423"/>
                <a:gd name="connsiteY64" fmla="*/ 453379 h 607568"/>
                <a:gd name="connsiteX65" fmla="*/ 358008 w 584423"/>
                <a:gd name="connsiteY65" fmla="*/ 602045 h 607568"/>
                <a:gd name="connsiteX66" fmla="*/ 352476 w 584423"/>
                <a:gd name="connsiteY66" fmla="*/ 607568 h 607568"/>
                <a:gd name="connsiteX67" fmla="*/ 232017 w 584423"/>
                <a:gd name="connsiteY67" fmla="*/ 607568 h 607568"/>
                <a:gd name="connsiteX68" fmla="*/ 226485 w 584423"/>
                <a:gd name="connsiteY68" fmla="*/ 602045 h 607568"/>
                <a:gd name="connsiteX69" fmla="*/ 226485 w 584423"/>
                <a:gd name="connsiteY69" fmla="*/ 453379 h 607568"/>
                <a:gd name="connsiteX70" fmla="*/ 187920 w 584423"/>
                <a:gd name="connsiteY70" fmla="*/ 394619 h 607568"/>
                <a:gd name="connsiteX71" fmla="*/ 186998 w 584423"/>
                <a:gd name="connsiteY71" fmla="*/ 391704 h 607568"/>
                <a:gd name="connsiteX72" fmla="*/ 186998 w 584423"/>
                <a:gd name="connsiteY72" fmla="*/ 284309 h 607568"/>
                <a:gd name="connsiteX73" fmla="*/ 224488 w 584423"/>
                <a:gd name="connsiteY73" fmla="*/ 232299 h 607568"/>
                <a:gd name="connsiteX74" fmla="*/ 243694 w 584423"/>
                <a:gd name="connsiteY74" fmla="*/ 226776 h 607568"/>
                <a:gd name="connsiteX75" fmla="*/ 503026 w 584423"/>
                <a:gd name="connsiteY75" fmla="*/ 160466 h 607568"/>
                <a:gd name="connsiteX76" fmla="*/ 550975 w 584423"/>
                <a:gd name="connsiteY76" fmla="*/ 208274 h 607568"/>
                <a:gd name="connsiteX77" fmla="*/ 503026 w 584423"/>
                <a:gd name="connsiteY77" fmla="*/ 256082 h 607568"/>
                <a:gd name="connsiteX78" fmla="*/ 455077 w 584423"/>
                <a:gd name="connsiteY78" fmla="*/ 208274 h 607568"/>
                <a:gd name="connsiteX79" fmla="*/ 503026 w 584423"/>
                <a:gd name="connsiteY79" fmla="*/ 160466 h 607568"/>
                <a:gd name="connsiteX80" fmla="*/ 81397 w 584423"/>
                <a:gd name="connsiteY80" fmla="*/ 160466 h 607568"/>
                <a:gd name="connsiteX81" fmla="*/ 129346 w 584423"/>
                <a:gd name="connsiteY81" fmla="*/ 208274 h 607568"/>
                <a:gd name="connsiteX82" fmla="*/ 81397 w 584423"/>
                <a:gd name="connsiteY82" fmla="*/ 256082 h 607568"/>
                <a:gd name="connsiteX83" fmla="*/ 33448 w 584423"/>
                <a:gd name="connsiteY83" fmla="*/ 208274 h 607568"/>
                <a:gd name="connsiteX84" fmla="*/ 81397 w 584423"/>
                <a:gd name="connsiteY84" fmla="*/ 160466 h 607568"/>
                <a:gd name="connsiteX85" fmla="*/ 292212 w 584423"/>
                <a:gd name="connsiteY85" fmla="*/ 79174 h 607568"/>
                <a:gd name="connsiteX86" fmla="*/ 353957 w 584423"/>
                <a:gd name="connsiteY86" fmla="*/ 140848 h 607568"/>
                <a:gd name="connsiteX87" fmla="*/ 292212 w 584423"/>
                <a:gd name="connsiteY87" fmla="*/ 202522 h 607568"/>
                <a:gd name="connsiteX88" fmla="*/ 230467 w 584423"/>
                <a:gd name="connsiteY88" fmla="*/ 140848 h 607568"/>
                <a:gd name="connsiteX89" fmla="*/ 292212 w 584423"/>
                <a:gd name="connsiteY89" fmla="*/ 79174 h 607568"/>
                <a:gd name="connsiteX90" fmla="*/ 292212 w 584423"/>
                <a:gd name="connsiteY90" fmla="*/ 0 h 607568"/>
                <a:gd name="connsiteX91" fmla="*/ 504683 w 584423"/>
                <a:gd name="connsiteY91" fmla="*/ 105068 h 607568"/>
                <a:gd name="connsiteX92" fmla="*/ 501764 w 584423"/>
                <a:gd name="connsiteY92" fmla="*/ 126542 h 607568"/>
                <a:gd name="connsiteX93" fmla="*/ 492546 w 584423"/>
                <a:gd name="connsiteY93" fmla="*/ 129610 h 607568"/>
                <a:gd name="connsiteX94" fmla="*/ 480409 w 584423"/>
                <a:gd name="connsiteY94" fmla="*/ 123628 h 607568"/>
                <a:gd name="connsiteX95" fmla="*/ 292212 w 584423"/>
                <a:gd name="connsiteY95" fmla="*/ 30677 h 607568"/>
                <a:gd name="connsiteX96" fmla="*/ 104014 w 584423"/>
                <a:gd name="connsiteY96" fmla="*/ 123628 h 607568"/>
                <a:gd name="connsiteX97" fmla="*/ 82659 w 584423"/>
                <a:gd name="connsiteY97" fmla="*/ 126542 h 607568"/>
                <a:gd name="connsiteX98" fmla="*/ 79740 w 584423"/>
                <a:gd name="connsiteY98" fmla="*/ 105068 h 607568"/>
                <a:gd name="connsiteX99" fmla="*/ 292212 w 584423"/>
                <a:gd name="connsiteY99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584423" h="607568">
                  <a:moveTo>
                    <a:pt x="466115" y="268189"/>
                  </a:moveTo>
                  <a:cubicBezTo>
                    <a:pt x="470571" y="266808"/>
                    <a:pt x="475334" y="267575"/>
                    <a:pt x="479022" y="270337"/>
                  </a:cubicBezTo>
                  <a:lnTo>
                    <a:pt x="502991" y="288288"/>
                  </a:lnTo>
                  <a:lnTo>
                    <a:pt x="527113" y="270337"/>
                  </a:lnTo>
                  <a:cubicBezTo>
                    <a:pt x="530647" y="267575"/>
                    <a:pt x="535410" y="266808"/>
                    <a:pt x="539866" y="268189"/>
                  </a:cubicBezTo>
                  <a:cubicBezTo>
                    <a:pt x="539866" y="268189"/>
                    <a:pt x="551850" y="271871"/>
                    <a:pt x="552004" y="271871"/>
                  </a:cubicBezTo>
                  <a:cubicBezTo>
                    <a:pt x="571363" y="278315"/>
                    <a:pt x="584423" y="296420"/>
                    <a:pt x="584423" y="316826"/>
                  </a:cubicBezTo>
                  <a:lnTo>
                    <a:pt x="584423" y="389092"/>
                  </a:lnTo>
                  <a:cubicBezTo>
                    <a:pt x="584423" y="391854"/>
                    <a:pt x="583655" y="394615"/>
                    <a:pt x="582118" y="396917"/>
                  </a:cubicBezTo>
                  <a:lnTo>
                    <a:pt x="557842" y="433894"/>
                  </a:lnTo>
                  <a:lnTo>
                    <a:pt x="557842" y="530708"/>
                  </a:lnTo>
                  <a:cubicBezTo>
                    <a:pt x="557842" y="538686"/>
                    <a:pt x="551389" y="544977"/>
                    <a:pt x="543553" y="544977"/>
                  </a:cubicBezTo>
                  <a:lnTo>
                    <a:pt x="462428" y="544977"/>
                  </a:lnTo>
                  <a:cubicBezTo>
                    <a:pt x="454592" y="544977"/>
                    <a:pt x="448139" y="538686"/>
                    <a:pt x="448139" y="530708"/>
                  </a:cubicBezTo>
                  <a:lnTo>
                    <a:pt x="448139" y="433894"/>
                  </a:lnTo>
                  <a:lnTo>
                    <a:pt x="423863" y="396917"/>
                  </a:lnTo>
                  <a:cubicBezTo>
                    <a:pt x="422326" y="394615"/>
                    <a:pt x="421558" y="391854"/>
                    <a:pt x="421558" y="389092"/>
                  </a:cubicBezTo>
                  <a:lnTo>
                    <a:pt x="421558" y="316826"/>
                  </a:lnTo>
                  <a:cubicBezTo>
                    <a:pt x="421558" y="296420"/>
                    <a:pt x="434618" y="278315"/>
                    <a:pt x="453977" y="271871"/>
                  </a:cubicBezTo>
                  <a:cubicBezTo>
                    <a:pt x="454131" y="271871"/>
                    <a:pt x="466115" y="268189"/>
                    <a:pt x="466115" y="268189"/>
                  </a:cubicBezTo>
                  <a:close/>
                  <a:moveTo>
                    <a:pt x="44557" y="268189"/>
                  </a:moveTo>
                  <a:cubicBezTo>
                    <a:pt x="49013" y="266808"/>
                    <a:pt x="53776" y="267575"/>
                    <a:pt x="57310" y="270337"/>
                  </a:cubicBezTo>
                  <a:lnTo>
                    <a:pt x="81432" y="288288"/>
                  </a:lnTo>
                  <a:lnTo>
                    <a:pt x="105401" y="270337"/>
                  </a:lnTo>
                  <a:cubicBezTo>
                    <a:pt x="109089" y="267575"/>
                    <a:pt x="113852" y="266808"/>
                    <a:pt x="118308" y="268189"/>
                  </a:cubicBezTo>
                  <a:cubicBezTo>
                    <a:pt x="118308" y="268189"/>
                    <a:pt x="130292" y="271871"/>
                    <a:pt x="130446" y="271871"/>
                  </a:cubicBezTo>
                  <a:cubicBezTo>
                    <a:pt x="149805" y="278315"/>
                    <a:pt x="162865" y="296420"/>
                    <a:pt x="162865" y="316826"/>
                  </a:cubicBezTo>
                  <a:lnTo>
                    <a:pt x="162865" y="389092"/>
                  </a:lnTo>
                  <a:cubicBezTo>
                    <a:pt x="162865" y="391854"/>
                    <a:pt x="162097" y="394615"/>
                    <a:pt x="160560" y="396917"/>
                  </a:cubicBezTo>
                  <a:lnTo>
                    <a:pt x="136284" y="433894"/>
                  </a:lnTo>
                  <a:lnTo>
                    <a:pt x="136284" y="530708"/>
                  </a:lnTo>
                  <a:cubicBezTo>
                    <a:pt x="136284" y="538686"/>
                    <a:pt x="129831" y="544977"/>
                    <a:pt x="121995" y="544977"/>
                  </a:cubicBezTo>
                  <a:lnTo>
                    <a:pt x="40870" y="544977"/>
                  </a:lnTo>
                  <a:cubicBezTo>
                    <a:pt x="33034" y="544977"/>
                    <a:pt x="26581" y="538686"/>
                    <a:pt x="26581" y="530708"/>
                  </a:cubicBezTo>
                  <a:lnTo>
                    <a:pt x="26581" y="433894"/>
                  </a:lnTo>
                  <a:lnTo>
                    <a:pt x="2305" y="396917"/>
                  </a:lnTo>
                  <a:cubicBezTo>
                    <a:pt x="768" y="394615"/>
                    <a:pt x="0" y="391854"/>
                    <a:pt x="0" y="389092"/>
                  </a:cubicBezTo>
                  <a:lnTo>
                    <a:pt x="0" y="316826"/>
                  </a:lnTo>
                  <a:cubicBezTo>
                    <a:pt x="0" y="296420"/>
                    <a:pt x="13060" y="278315"/>
                    <a:pt x="32419" y="271871"/>
                  </a:cubicBezTo>
                  <a:cubicBezTo>
                    <a:pt x="32573" y="271871"/>
                    <a:pt x="44557" y="268189"/>
                    <a:pt x="44557" y="268189"/>
                  </a:cubicBezTo>
                  <a:close/>
                  <a:moveTo>
                    <a:pt x="283757" y="227644"/>
                  </a:moveTo>
                  <a:lnTo>
                    <a:pt x="300667" y="227644"/>
                  </a:lnTo>
                  <a:cubicBezTo>
                    <a:pt x="302973" y="227644"/>
                    <a:pt x="305126" y="228565"/>
                    <a:pt x="306663" y="230253"/>
                  </a:cubicBezTo>
                  <a:cubicBezTo>
                    <a:pt x="309123" y="232861"/>
                    <a:pt x="309430" y="236544"/>
                    <a:pt x="307739" y="239459"/>
                  </a:cubicBezTo>
                  <a:lnTo>
                    <a:pt x="298669" y="252962"/>
                  </a:lnTo>
                  <a:lnTo>
                    <a:pt x="302973" y="288561"/>
                  </a:lnTo>
                  <a:lnTo>
                    <a:pt x="294672" y="310810"/>
                  </a:lnTo>
                  <a:cubicBezTo>
                    <a:pt x="293749" y="312958"/>
                    <a:pt x="290675" y="312958"/>
                    <a:pt x="289752" y="310810"/>
                  </a:cubicBezTo>
                  <a:lnTo>
                    <a:pt x="281451" y="288561"/>
                  </a:lnTo>
                  <a:lnTo>
                    <a:pt x="285755" y="252962"/>
                  </a:lnTo>
                  <a:lnTo>
                    <a:pt x="276685" y="239459"/>
                  </a:lnTo>
                  <a:cubicBezTo>
                    <a:pt x="274994" y="236544"/>
                    <a:pt x="275302" y="232861"/>
                    <a:pt x="277761" y="230253"/>
                  </a:cubicBezTo>
                  <a:cubicBezTo>
                    <a:pt x="279299" y="228565"/>
                    <a:pt x="281451" y="227644"/>
                    <a:pt x="283757" y="227644"/>
                  </a:cubicBezTo>
                  <a:close/>
                  <a:moveTo>
                    <a:pt x="243694" y="226776"/>
                  </a:moveTo>
                  <a:cubicBezTo>
                    <a:pt x="245999" y="226776"/>
                    <a:pt x="248150" y="228157"/>
                    <a:pt x="248918" y="230304"/>
                  </a:cubicBezTo>
                  <a:lnTo>
                    <a:pt x="285947" y="331870"/>
                  </a:lnTo>
                  <a:cubicBezTo>
                    <a:pt x="288098" y="337700"/>
                    <a:pt x="296395" y="337700"/>
                    <a:pt x="298546" y="331870"/>
                  </a:cubicBezTo>
                  <a:lnTo>
                    <a:pt x="335575" y="230304"/>
                  </a:lnTo>
                  <a:cubicBezTo>
                    <a:pt x="336651" y="227543"/>
                    <a:pt x="339570" y="226162"/>
                    <a:pt x="342336" y="226929"/>
                  </a:cubicBezTo>
                  <a:lnTo>
                    <a:pt x="360005" y="232299"/>
                  </a:lnTo>
                  <a:lnTo>
                    <a:pt x="360005" y="232452"/>
                  </a:lnTo>
                  <a:cubicBezTo>
                    <a:pt x="382438" y="239663"/>
                    <a:pt x="397495" y="260528"/>
                    <a:pt x="397495" y="284002"/>
                  </a:cubicBezTo>
                  <a:lnTo>
                    <a:pt x="397495" y="391704"/>
                  </a:lnTo>
                  <a:cubicBezTo>
                    <a:pt x="397495" y="392778"/>
                    <a:pt x="397188" y="393852"/>
                    <a:pt x="396573" y="394619"/>
                  </a:cubicBezTo>
                  <a:lnTo>
                    <a:pt x="358008" y="453379"/>
                  </a:lnTo>
                  <a:lnTo>
                    <a:pt x="358008" y="602045"/>
                  </a:lnTo>
                  <a:cubicBezTo>
                    <a:pt x="358008" y="605113"/>
                    <a:pt x="355549" y="607568"/>
                    <a:pt x="352476" y="607568"/>
                  </a:cubicBezTo>
                  <a:lnTo>
                    <a:pt x="232017" y="607568"/>
                  </a:lnTo>
                  <a:cubicBezTo>
                    <a:pt x="228944" y="607568"/>
                    <a:pt x="226485" y="605113"/>
                    <a:pt x="226485" y="602045"/>
                  </a:cubicBezTo>
                  <a:lnTo>
                    <a:pt x="226485" y="453379"/>
                  </a:lnTo>
                  <a:lnTo>
                    <a:pt x="187920" y="394619"/>
                  </a:lnTo>
                  <a:cubicBezTo>
                    <a:pt x="187305" y="393852"/>
                    <a:pt x="186998" y="392778"/>
                    <a:pt x="186998" y="391704"/>
                  </a:cubicBezTo>
                  <a:lnTo>
                    <a:pt x="186998" y="284309"/>
                  </a:lnTo>
                  <a:cubicBezTo>
                    <a:pt x="186998" y="260682"/>
                    <a:pt x="202055" y="239817"/>
                    <a:pt x="224488" y="232299"/>
                  </a:cubicBezTo>
                  <a:cubicBezTo>
                    <a:pt x="224488" y="232299"/>
                    <a:pt x="243233" y="226776"/>
                    <a:pt x="243694" y="226776"/>
                  </a:cubicBezTo>
                  <a:close/>
                  <a:moveTo>
                    <a:pt x="503026" y="160466"/>
                  </a:moveTo>
                  <a:cubicBezTo>
                    <a:pt x="529508" y="160466"/>
                    <a:pt x="550975" y="181870"/>
                    <a:pt x="550975" y="208274"/>
                  </a:cubicBezTo>
                  <a:cubicBezTo>
                    <a:pt x="550975" y="234678"/>
                    <a:pt x="529508" y="256082"/>
                    <a:pt x="503026" y="256082"/>
                  </a:cubicBezTo>
                  <a:cubicBezTo>
                    <a:pt x="476544" y="256082"/>
                    <a:pt x="455077" y="234678"/>
                    <a:pt x="455077" y="208274"/>
                  </a:cubicBezTo>
                  <a:cubicBezTo>
                    <a:pt x="455077" y="181870"/>
                    <a:pt x="476544" y="160466"/>
                    <a:pt x="503026" y="160466"/>
                  </a:cubicBezTo>
                  <a:close/>
                  <a:moveTo>
                    <a:pt x="81397" y="160466"/>
                  </a:moveTo>
                  <a:cubicBezTo>
                    <a:pt x="107879" y="160466"/>
                    <a:pt x="129346" y="181870"/>
                    <a:pt x="129346" y="208274"/>
                  </a:cubicBezTo>
                  <a:cubicBezTo>
                    <a:pt x="129346" y="234678"/>
                    <a:pt x="107879" y="256082"/>
                    <a:pt x="81397" y="256082"/>
                  </a:cubicBezTo>
                  <a:cubicBezTo>
                    <a:pt x="54915" y="256082"/>
                    <a:pt x="33448" y="234678"/>
                    <a:pt x="33448" y="208274"/>
                  </a:cubicBezTo>
                  <a:cubicBezTo>
                    <a:pt x="33448" y="181870"/>
                    <a:pt x="54915" y="160466"/>
                    <a:pt x="81397" y="160466"/>
                  </a:cubicBezTo>
                  <a:close/>
                  <a:moveTo>
                    <a:pt x="292212" y="79174"/>
                  </a:moveTo>
                  <a:cubicBezTo>
                    <a:pt x="326313" y="79174"/>
                    <a:pt x="353957" y="106786"/>
                    <a:pt x="353957" y="140848"/>
                  </a:cubicBezTo>
                  <a:cubicBezTo>
                    <a:pt x="353957" y="174910"/>
                    <a:pt x="326313" y="202522"/>
                    <a:pt x="292212" y="202522"/>
                  </a:cubicBezTo>
                  <a:cubicBezTo>
                    <a:pt x="258111" y="202522"/>
                    <a:pt x="230467" y="174910"/>
                    <a:pt x="230467" y="140848"/>
                  </a:cubicBezTo>
                  <a:cubicBezTo>
                    <a:pt x="230467" y="106786"/>
                    <a:pt x="258111" y="79174"/>
                    <a:pt x="292212" y="79174"/>
                  </a:cubicBezTo>
                  <a:close/>
                  <a:moveTo>
                    <a:pt x="292212" y="0"/>
                  </a:moveTo>
                  <a:cubicBezTo>
                    <a:pt x="376247" y="0"/>
                    <a:pt x="453677" y="38346"/>
                    <a:pt x="504683" y="105068"/>
                  </a:cubicBezTo>
                  <a:cubicBezTo>
                    <a:pt x="509906" y="111817"/>
                    <a:pt x="508523" y="121481"/>
                    <a:pt x="501764" y="126542"/>
                  </a:cubicBezTo>
                  <a:cubicBezTo>
                    <a:pt x="498998" y="128690"/>
                    <a:pt x="495772" y="129610"/>
                    <a:pt x="492546" y="129610"/>
                  </a:cubicBezTo>
                  <a:cubicBezTo>
                    <a:pt x="487937" y="129610"/>
                    <a:pt x="483328" y="127616"/>
                    <a:pt x="480409" y="123628"/>
                  </a:cubicBezTo>
                  <a:cubicBezTo>
                    <a:pt x="435088" y="64575"/>
                    <a:pt x="366569" y="30677"/>
                    <a:pt x="292212" y="30677"/>
                  </a:cubicBezTo>
                  <a:cubicBezTo>
                    <a:pt x="217854" y="30677"/>
                    <a:pt x="149335" y="64575"/>
                    <a:pt x="104014" y="123628"/>
                  </a:cubicBezTo>
                  <a:cubicBezTo>
                    <a:pt x="98944" y="130377"/>
                    <a:pt x="89265" y="131604"/>
                    <a:pt x="82659" y="126542"/>
                  </a:cubicBezTo>
                  <a:cubicBezTo>
                    <a:pt x="75900" y="121481"/>
                    <a:pt x="74517" y="111817"/>
                    <a:pt x="79740" y="105068"/>
                  </a:cubicBezTo>
                  <a:cubicBezTo>
                    <a:pt x="130746" y="38346"/>
                    <a:pt x="208176" y="0"/>
                    <a:pt x="2922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ïṣļídê">
              <a:extLst>
                <a:ext uri="{FF2B5EF4-FFF2-40B4-BE49-F238E27FC236}">
                  <a16:creationId xmlns:a16="http://schemas.microsoft.com/office/drawing/2014/main" xmlns="" id="{9EA6A445-322B-4607-92EA-B56FBABB1A25}"/>
                </a:ext>
              </a:extLst>
            </p:cNvPr>
            <p:cNvSpPr/>
            <p:nvPr/>
          </p:nvSpPr>
          <p:spPr>
            <a:xfrm>
              <a:off x="4708661" y="1723222"/>
              <a:ext cx="578178" cy="521382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18" name="iṥḷîďé">
              <a:extLst>
                <a:ext uri="{FF2B5EF4-FFF2-40B4-BE49-F238E27FC236}">
                  <a16:creationId xmlns:a16="http://schemas.microsoft.com/office/drawing/2014/main" xmlns="" id="{13E3FDAF-0370-4674-A9F9-E79F1B77BCAE}"/>
                </a:ext>
              </a:extLst>
            </p:cNvPr>
            <p:cNvSpPr/>
            <p:nvPr/>
          </p:nvSpPr>
          <p:spPr bwMode="auto">
            <a:xfrm>
              <a:off x="6947826" y="3129093"/>
              <a:ext cx="505448" cy="504680"/>
            </a:xfrm>
            <a:custGeom>
              <a:avLst/>
              <a:gdLst>
                <a:gd name="connsiteX0" fmla="*/ 377627 w 607991"/>
                <a:gd name="connsiteY0" fmla="*/ 294539 h 607074"/>
                <a:gd name="connsiteX1" fmla="*/ 294976 w 607991"/>
                <a:gd name="connsiteY1" fmla="*/ 377063 h 607074"/>
                <a:gd name="connsiteX2" fmla="*/ 377627 w 607991"/>
                <a:gd name="connsiteY2" fmla="*/ 459588 h 607074"/>
                <a:gd name="connsiteX3" fmla="*/ 460355 w 607991"/>
                <a:gd name="connsiteY3" fmla="*/ 377063 h 607074"/>
                <a:gd name="connsiteX4" fmla="*/ 377627 w 607991"/>
                <a:gd name="connsiteY4" fmla="*/ 294539 h 607074"/>
                <a:gd name="connsiteX5" fmla="*/ 359653 w 607991"/>
                <a:gd name="connsiteY5" fmla="*/ 147129 h 607074"/>
                <a:gd name="connsiteX6" fmla="*/ 395678 w 607991"/>
                <a:gd name="connsiteY6" fmla="*/ 147129 h 607074"/>
                <a:gd name="connsiteX7" fmla="*/ 423869 w 607991"/>
                <a:gd name="connsiteY7" fmla="*/ 175277 h 607074"/>
                <a:gd name="connsiteX8" fmla="*/ 423869 w 607991"/>
                <a:gd name="connsiteY8" fmla="*/ 197288 h 607074"/>
                <a:gd name="connsiteX9" fmla="*/ 435698 w 607991"/>
                <a:gd name="connsiteY9" fmla="*/ 212474 h 607074"/>
                <a:gd name="connsiteX10" fmla="*/ 453212 w 607991"/>
                <a:gd name="connsiteY10" fmla="*/ 219760 h 607074"/>
                <a:gd name="connsiteX11" fmla="*/ 460970 w 607991"/>
                <a:gd name="connsiteY11" fmla="*/ 221447 h 607074"/>
                <a:gd name="connsiteX12" fmla="*/ 472185 w 607991"/>
                <a:gd name="connsiteY12" fmla="*/ 217459 h 607074"/>
                <a:gd name="connsiteX13" fmla="*/ 487931 w 607991"/>
                <a:gd name="connsiteY13" fmla="*/ 201737 h 607074"/>
                <a:gd name="connsiteX14" fmla="*/ 507826 w 607991"/>
                <a:gd name="connsiteY14" fmla="*/ 193530 h 607074"/>
                <a:gd name="connsiteX15" fmla="*/ 527798 w 607991"/>
                <a:gd name="connsiteY15" fmla="*/ 201737 h 607074"/>
                <a:gd name="connsiteX16" fmla="*/ 553300 w 607991"/>
                <a:gd name="connsiteY16" fmla="*/ 227200 h 607074"/>
                <a:gd name="connsiteX17" fmla="*/ 553300 w 607991"/>
                <a:gd name="connsiteY17" fmla="*/ 267005 h 607074"/>
                <a:gd name="connsiteX18" fmla="*/ 537553 w 607991"/>
                <a:gd name="connsiteY18" fmla="*/ 282727 h 607074"/>
                <a:gd name="connsiteX19" fmla="*/ 535249 w 607991"/>
                <a:gd name="connsiteY19" fmla="*/ 301671 h 607074"/>
                <a:gd name="connsiteX20" fmla="*/ 542546 w 607991"/>
                <a:gd name="connsiteY20" fmla="*/ 319158 h 607074"/>
                <a:gd name="connsiteX21" fmla="*/ 557755 w 607991"/>
                <a:gd name="connsiteY21" fmla="*/ 330969 h 607074"/>
                <a:gd name="connsiteX22" fmla="*/ 579800 w 607991"/>
                <a:gd name="connsiteY22" fmla="*/ 330969 h 607074"/>
                <a:gd name="connsiteX23" fmla="*/ 607991 w 607991"/>
                <a:gd name="connsiteY23" fmla="*/ 359116 h 607074"/>
                <a:gd name="connsiteX24" fmla="*/ 607991 w 607991"/>
                <a:gd name="connsiteY24" fmla="*/ 395087 h 607074"/>
                <a:gd name="connsiteX25" fmla="*/ 579800 w 607991"/>
                <a:gd name="connsiteY25" fmla="*/ 423234 h 607074"/>
                <a:gd name="connsiteX26" fmla="*/ 557755 w 607991"/>
                <a:gd name="connsiteY26" fmla="*/ 423234 h 607074"/>
                <a:gd name="connsiteX27" fmla="*/ 542546 w 607991"/>
                <a:gd name="connsiteY27" fmla="*/ 435045 h 607074"/>
                <a:gd name="connsiteX28" fmla="*/ 535249 w 607991"/>
                <a:gd name="connsiteY28" fmla="*/ 452532 h 607074"/>
                <a:gd name="connsiteX29" fmla="*/ 537630 w 607991"/>
                <a:gd name="connsiteY29" fmla="*/ 471476 h 607074"/>
                <a:gd name="connsiteX30" fmla="*/ 553300 w 607991"/>
                <a:gd name="connsiteY30" fmla="*/ 487199 h 607074"/>
                <a:gd name="connsiteX31" fmla="*/ 553300 w 607991"/>
                <a:gd name="connsiteY31" fmla="*/ 527004 h 607074"/>
                <a:gd name="connsiteX32" fmla="*/ 527798 w 607991"/>
                <a:gd name="connsiteY32" fmla="*/ 552467 h 607074"/>
                <a:gd name="connsiteX33" fmla="*/ 507826 w 607991"/>
                <a:gd name="connsiteY33" fmla="*/ 560750 h 607074"/>
                <a:gd name="connsiteX34" fmla="*/ 487931 w 607991"/>
                <a:gd name="connsiteY34" fmla="*/ 552467 h 607074"/>
                <a:gd name="connsiteX35" fmla="*/ 472261 w 607991"/>
                <a:gd name="connsiteY35" fmla="*/ 536821 h 607074"/>
                <a:gd name="connsiteX36" fmla="*/ 460970 w 607991"/>
                <a:gd name="connsiteY36" fmla="*/ 532756 h 607074"/>
                <a:gd name="connsiteX37" fmla="*/ 453212 w 607991"/>
                <a:gd name="connsiteY37" fmla="*/ 534443 h 607074"/>
                <a:gd name="connsiteX38" fmla="*/ 435698 w 607991"/>
                <a:gd name="connsiteY38" fmla="*/ 541729 h 607074"/>
                <a:gd name="connsiteX39" fmla="*/ 423869 w 607991"/>
                <a:gd name="connsiteY39" fmla="*/ 556915 h 607074"/>
                <a:gd name="connsiteX40" fmla="*/ 423869 w 607991"/>
                <a:gd name="connsiteY40" fmla="*/ 578927 h 607074"/>
                <a:gd name="connsiteX41" fmla="*/ 395678 w 607991"/>
                <a:gd name="connsiteY41" fmla="*/ 607074 h 607074"/>
                <a:gd name="connsiteX42" fmla="*/ 359653 w 607991"/>
                <a:gd name="connsiteY42" fmla="*/ 607074 h 607074"/>
                <a:gd name="connsiteX43" fmla="*/ 331462 w 607991"/>
                <a:gd name="connsiteY43" fmla="*/ 578927 h 607074"/>
                <a:gd name="connsiteX44" fmla="*/ 331462 w 607991"/>
                <a:gd name="connsiteY44" fmla="*/ 556915 h 607074"/>
                <a:gd name="connsiteX45" fmla="*/ 319633 w 607991"/>
                <a:gd name="connsiteY45" fmla="*/ 541729 h 607074"/>
                <a:gd name="connsiteX46" fmla="*/ 302119 w 607991"/>
                <a:gd name="connsiteY46" fmla="*/ 534443 h 607074"/>
                <a:gd name="connsiteX47" fmla="*/ 294361 w 607991"/>
                <a:gd name="connsiteY47" fmla="*/ 532756 h 607074"/>
                <a:gd name="connsiteX48" fmla="*/ 283146 w 607991"/>
                <a:gd name="connsiteY48" fmla="*/ 536821 h 607074"/>
                <a:gd name="connsiteX49" fmla="*/ 267400 w 607991"/>
                <a:gd name="connsiteY49" fmla="*/ 552467 h 607074"/>
                <a:gd name="connsiteX50" fmla="*/ 247505 w 607991"/>
                <a:gd name="connsiteY50" fmla="*/ 560750 h 607074"/>
                <a:gd name="connsiteX51" fmla="*/ 227533 w 607991"/>
                <a:gd name="connsiteY51" fmla="*/ 552467 h 607074"/>
                <a:gd name="connsiteX52" fmla="*/ 202031 w 607991"/>
                <a:gd name="connsiteY52" fmla="*/ 527004 h 607074"/>
                <a:gd name="connsiteX53" fmla="*/ 202031 w 607991"/>
                <a:gd name="connsiteY53" fmla="*/ 487199 h 607074"/>
                <a:gd name="connsiteX54" fmla="*/ 217701 w 607991"/>
                <a:gd name="connsiteY54" fmla="*/ 471476 h 607074"/>
                <a:gd name="connsiteX55" fmla="*/ 220082 w 607991"/>
                <a:gd name="connsiteY55" fmla="*/ 452532 h 607074"/>
                <a:gd name="connsiteX56" fmla="*/ 212785 w 607991"/>
                <a:gd name="connsiteY56" fmla="*/ 435045 h 607074"/>
                <a:gd name="connsiteX57" fmla="*/ 197576 w 607991"/>
                <a:gd name="connsiteY57" fmla="*/ 423234 h 607074"/>
                <a:gd name="connsiteX58" fmla="*/ 175531 w 607991"/>
                <a:gd name="connsiteY58" fmla="*/ 423234 h 607074"/>
                <a:gd name="connsiteX59" fmla="*/ 147340 w 607991"/>
                <a:gd name="connsiteY59" fmla="*/ 395087 h 607074"/>
                <a:gd name="connsiteX60" fmla="*/ 147340 w 607991"/>
                <a:gd name="connsiteY60" fmla="*/ 359116 h 607074"/>
                <a:gd name="connsiteX61" fmla="*/ 175531 w 607991"/>
                <a:gd name="connsiteY61" fmla="*/ 330969 h 607074"/>
                <a:gd name="connsiteX62" fmla="*/ 197576 w 607991"/>
                <a:gd name="connsiteY62" fmla="*/ 330969 h 607074"/>
                <a:gd name="connsiteX63" fmla="*/ 212785 w 607991"/>
                <a:gd name="connsiteY63" fmla="*/ 319158 h 607074"/>
                <a:gd name="connsiteX64" fmla="*/ 220082 w 607991"/>
                <a:gd name="connsiteY64" fmla="*/ 301671 h 607074"/>
                <a:gd name="connsiteX65" fmla="*/ 217701 w 607991"/>
                <a:gd name="connsiteY65" fmla="*/ 282727 h 607074"/>
                <a:gd name="connsiteX66" fmla="*/ 202031 w 607991"/>
                <a:gd name="connsiteY66" fmla="*/ 267005 h 607074"/>
                <a:gd name="connsiteX67" fmla="*/ 193735 w 607991"/>
                <a:gd name="connsiteY67" fmla="*/ 247141 h 607074"/>
                <a:gd name="connsiteX68" fmla="*/ 202031 w 607991"/>
                <a:gd name="connsiteY68" fmla="*/ 227200 h 607074"/>
                <a:gd name="connsiteX69" fmla="*/ 227533 w 607991"/>
                <a:gd name="connsiteY69" fmla="*/ 201737 h 607074"/>
                <a:gd name="connsiteX70" fmla="*/ 247505 w 607991"/>
                <a:gd name="connsiteY70" fmla="*/ 193530 h 607074"/>
                <a:gd name="connsiteX71" fmla="*/ 267400 w 607991"/>
                <a:gd name="connsiteY71" fmla="*/ 201737 h 607074"/>
                <a:gd name="connsiteX72" fmla="*/ 283070 w 607991"/>
                <a:gd name="connsiteY72" fmla="*/ 217383 h 607074"/>
                <a:gd name="connsiteX73" fmla="*/ 294361 w 607991"/>
                <a:gd name="connsiteY73" fmla="*/ 221447 h 607074"/>
                <a:gd name="connsiteX74" fmla="*/ 302119 w 607991"/>
                <a:gd name="connsiteY74" fmla="*/ 219760 h 607074"/>
                <a:gd name="connsiteX75" fmla="*/ 319633 w 607991"/>
                <a:gd name="connsiteY75" fmla="*/ 212474 h 607074"/>
                <a:gd name="connsiteX76" fmla="*/ 331462 w 607991"/>
                <a:gd name="connsiteY76" fmla="*/ 197288 h 607074"/>
                <a:gd name="connsiteX77" fmla="*/ 331462 w 607991"/>
                <a:gd name="connsiteY77" fmla="*/ 175277 h 607074"/>
                <a:gd name="connsiteX78" fmla="*/ 359653 w 607991"/>
                <a:gd name="connsiteY78" fmla="*/ 147129 h 607074"/>
                <a:gd name="connsiteX79" fmla="*/ 119929 w 607991"/>
                <a:gd name="connsiteY79" fmla="*/ 83135 h 607074"/>
                <a:gd name="connsiteX80" fmla="*/ 83282 w 607991"/>
                <a:gd name="connsiteY80" fmla="*/ 119717 h 607074"/>
                <a:gd name="connsiteX81" fmla="*/ 119929 w 607991"/>
                <a:gd name="connsiteY81" fmla="*/ 156223 h 607074"/>
                <a:gd name="connsiteX82" fmla="*/ 156499 w 607991"/>
                <a:gd name="connsiteY82" fmla="*/ 119717 h 607074"/>
                <a:gd name="connsiteX83" fmla="*/ 119929 w 607991"/>
                <a:gd name="connsiteY83" fmla="*/ 83135 h 607074"/>
                <a:gd name="connsiteX84" fmla="*/ 110863 w 607991"/>
                <a:gd name="connsiteY84" fmla="*/ 0 h 607074"/>
                <a:gd name="connsiteX85" fmla="*/ 128918 w 607991"/>
                <a:gd name="connsiteY85" fmla="*/ 0 h 607074"/>
                <a:gd name="connsiteX86" fmla="*/ 147741 w 607991"/>
                <a:gd name="connsiteY86" fmla="*/ 18790 h 607074"/>
                <a:gd name="connsiteX87" fmla="*/ 147741 w 607991"/>
                <a:gd name="connsiteY87" fmla="*/ 29834 h 607074"/>
                <a:gd name="connsiteX88" fmla="*/ 150507 w 607991"/>
                <a:gd name="connsiteY88" fmla="*/ 32978 h 607074"/>
                <a:gd name="connsiteX89" fmla="*/ 159726 w 607991"/>
                <a:gd name="connsiteY89" fmla="*/ 36813 h 607074"/>
                <a:gd name="connsiteX90" fmla="*/ 161570 w 607991"/>
                <a:gd name="connsiteY90" fmla="*/ 37196 h 607074"/>
                <a:gd name="connsiteX91" fmla="*/ 163875 w 607991"/>
                <a:gd name="connsiteY91" fmla="*/ 36583 h 607074"/>
                <a:gd name="connsiteX92" fmla="*/ 171711 w 607991"/>
                <a:gd name="connsiteY92" fmla="*/ 28683 h 607074"/>
                <a:gd name="connsiteX93" fmla="*/ 185002 w 607991"/>
                <a:gd name="connsiteY93" fmla="*/ 23238 h 607074"/>
                <a:gd name="connsiteX94" fmla="*/ 198294 w 607991"/>
                <a:gd name="connsiteY94" fmla="*/ 28683 h 607074"/>
                <a:gd name="connsiteX95" fmla="*/ 211047 w 607991"/>
                <a:gd name="connsiteY95" fmla="*/ 41414 h 607074"/>
                <a:gd name="connsiteX96" fmla="*/ 211047 w 607991"/>
                <a:gd name="connsiteY96" fmla="*/ 67950 h 607074"/>
                <a:gd name="connsiteX97" fmla="*/ 203211 w 607991"/>
                <a:gd name="connsiteY97" fmla="*/ 75849 h 607074"/>
                <a:gd name="connsiteX98" fmla="*/ 202903 w 607991"/>
                <a:gd name="connsiteY98" fmla="*/ 79914 h 607074"/>
                <a:gd name="connsiteX99" fmla="*/ 206822 w 607991"/>
                <a:gd name="connsiteY99" fmla="*/ 89117 h 607074"/>
                <a:gd name="connsiteX100" fmla="*/ 209972 w 607991"/>
                <a:gd name="connsiteY100" fmla="*/ 91878 h 607074"/>
                <a:gd name="connsiteX101" fmla="*/ 220958 w 607991"/>
                <a:gd name="connsiteY101" fmla="*/ 91878 h 607074"/>
                <a:gd name="connsiteX102" fmla="*/ 239781 w 607991"/>
                <a:gd name="connsiteY102" fmla="*/ 110668 h 607074"/>
                <a:gd name="connsiteX103" fmla="*/ 239781 w 607991"/>
                <a:gd name="connsiteY103" fmla="*/ 128691 h 607074"/>
                <a:gd name="connsiteX104" fmla="*/ 220958 w 607991"/>
                <a:gd name="connsiteY104" fmla="*/ 147480 h 607074"/>
                <a:gd name="connsiteX105" fmla="*/ 209972 w 607991"/>
                <a:gd name="connsiteY105" fmla="*/ 147480 h 607074"/>
                <a:gd name="connsiteX106" fmla="*/ 206822 w 607991"/>
                <a:gd name="connsiteY106" fmla="*/ 150241 h 607074"/>
                <a:gd name="connsiteX107" fmla="*/ 202903 w 607991"/>
                <a:gd name="connsiteY107" fmla="*/ 159444 h 607074"/>
                <a:gd name="connsiteX108" fmla="*/ 203211 w 607991"/>
                <a:gd name="connsiteY108" fmla="*/ 163586 h 607074"/>
                <a:gd name="connsiteX109" fmla="*/ 211047 w 607991"/>
                <a:gd name="connsiteY109" fmla="*/ 171408 h 607074"/>
                <a:gd name="connsiteX110" fmla="*/ 211047 w 607991"/>
                <a:gd name="connsiteY110" fmla="*/ 197944 h 607074"/>
                <a:gd name="connsiteX111" fmla="*/ 198294 w 607991"/>
                <a:gd name="connsiteY111" fmla="*/ 210675 h 607074"/>
                <a:gd name="connsiteX112" fmla="*/ 185002 w 607991"/>
                <a:gd name="connsiteY112" fmla="*/ 216197 h 607074"/>
                <a:gd name="connsiteX113" fmla="*/ 171711 w 607991"/>
                <a:gd name="connsiteY113" fmla="*/ 210675 h 607074"/>
                <a:gd name="connsiteX114" fmla="*/ 163875 w 607991"/>
                <a:gd name="connsiteY114" fmla="*/ 202852 h 607074"/>
                <a:gd name="connsiteX115" fmla="*/ 161570 w 607991"/>
                <a:gd name="connsiteY115" fmla="*/ 202239 h 607074"/>
                <a:gd name="connsiteX116" fmla="*/ 159726 w 607991"/>
                <a:gd name="connsiteY116" fmla="*/ 202546 h 607074"/>
                <a:gd name="connsiteX117" fmla="*/ 150507 w 607991"/>
                <a:gd name="connsiteY117" fmla="*/ 206457 h 607074"/>
                <a:gd name="connsiteX118" fmla="*/ 147741 w 607991"/>
                <a:gd name="connsiteY118" fmla="*/ 209601 h 607074"/>
                <a:gd name="connsiteX119" fmla="*/ 147741 w 607991"/>
                <a:gd name="connsiteY119" fmla="*/ 220568 h 607074"/>
                <a:gd name="connsiteX120" fmla="*/ 128918 w 607991"/>
                <a:gd name="connsiteY120" fmla="*/ 239358 h 607074"/>
                <a:gd name="connsiteX121" fmla="*/ 110863 w 607991"/>
                <a:gd name="connsiteY121" fmla="*/ 239358 h 607074"/>
                <a:gd name="connsiteX122" fmla="*/ 92117 w 607991"/>
                <a:gd name="connsiteY122" fmla="*/ 220568 h 607074"/>
                <a:gd name="connsiteX123" fmla="*/ 92117 w 607991"/>
                <a:gd name="connsiteY123" fmla="*/ 209601 h 607074"/>
                <a:gd name="connsiteX124" fmla="*/ 89274 w 607991"/>
                <a:gd name="connsiteY124" fmla="*/ 206457 h 607074"/>
                <a:gd name="connsiteX125" fmla="*/ 80055 w 607991"/>
                <a:gd name="connsiteY125" fmla="*/ 202546 h 607074"/>
                <a:gd name="connsiteX126" fmla="*/ 78211 w 607991"/>
                <a:gd name="connsiteY126" fmla="*/ 202239 h 607074"/>
                <a:gd name="connsiteX127" fmla="*/ 75983 w 607991"/>
                <a:gd name="connsiteY127" fmla="*/ 202852 h 607074"/>
                <a:gd name="connsiteX128" fmla="*/ 68070 w 607991"/>
                <a:gd name="connsiteY128" fmla="*/ 210675 h 607074"/>
                <a:gd name="connsiteX129" fmla="*/ 54779 w 607991"/>
                <a:gd name="connsiteY129" fmla="*/ 216197 h 607074"/>
                <a:gd name="connsiteX130" fmla="*/ 41487 w 607991"/>
                <a:gd name="connsiteY130" fmla="*/ 210675 h 607074"/>
                <a:gd name="connsiteX131" fmla="*/ 28734 w 607991"/>
                <a:gd name="connsiteY131" fmla="*/ 197944 h 607074"/>
                <a:gd name="connsiteX132" fmla="*/ 23279 w 607991"/>
                <a:gd name="connsiteY132" fmla="*/ 184676 h 607074"/>
                <a:gd name="connsiteX133" fmla="*/ 28734 w 607991"/>
                <a:gd name="connsiteY133" fmla="*/ 171408 h 607074"/>
                <a:gd name="connsiteX134" fmla="*/ 36570 w 607991"/>
                <a:gd name="connsiteY134" fmla="*/ 163586 h 607074"/>
                <a:gd name="connsiteX135" fmla="*/ 36878 w 607991"/>
                <a:gd name="connsiteY135" fmla="*/ 159444 h 607074"/>
                <a:gd name="connsiteX136" fmla="*/ 33036 w 607991"/>
                <a:gd name="connsiteY136" fmla="*/ 150241 h 607074"/>
                <a:gd name="connsiteX137" fmla="*/ 29886 w 607991"/>
                <a:gd name="connsiteY137" fmla="*/ 147480 h 607074"/>
                <a:gd name="connsiteX138" fmla="*/ 18823 w 607991"/>
                <a:gd name="connsiteY138" fmla="*/ 147480 h 607074"/>
                <a:gd name="connsiteX139" fmla="*/ 0 w 607991"/>
                <a:gd name="connsiteY139" fmla="*/ 128691 h 607074"/>
                <a:gd name="connsiteX140" fmla="*/ 0 w 607991"/>
                <a:gd name="connsiteY140" fmla="*/ 110668 h 607074"/>
                <a:gd name="connsiteX141" fmla="*/ 18823 w 607991"/>
                <a:gd name="connsiteY141" fmla="*/ 91955 h 607074"/>
                <a:gd name="connsiteX142" fmla="*/ 29886 w 607991"/>
                <a:gd name="connsiteY142" fmla="*/ 91955 h 607074"/>
                <a:gd name="connsiteX143" fmla="*/ 33036 w 607991"/>
                <a:gd name="connsiteY143" fmla="*/ 89194 h 607074"/>
                <a:gd name="connsiteX144" fmla="*/ 36878 w 607991"/>
                <a:gd name="connsiteY144" fmla="*/ 79914 h 607074"/>
                <a:gd name="connsiteX145" fmla="*/ 36570 w 607991"/>
                <a:gd name="connsiteY145" fmla="*/ 75849 h 607074"/>
                <a:gd name="connsiteX146" fmla="*/ 28734 w 607991"/>
                <a:gd name="connsiteY146" fmla="*/ 67950 h 607074"/>
                <a:gd name="connsiteX147" fmla="*/ 28734 w 607991"/>
                <a:gd name="connsiteY147" fmla="*/ 41414 h 607074"/>
                <a:gd name="connsiteX148" fmla="*/ 41487 w 607991"/>
                <a:gd name="connsiteY148" fmla="*/ 28683 h 607074"/>
                <a:gd name="connsiteX149" fmla="*/ 54779 w 607991"/>
                <a:gd name="connsiteY149" fmla="*/ 23238 h 607074"/>
                <a:gd name="connsiteX150" fmla="*/ 68070 w 607991"/>
                <a:gd name="connsiteY150" fmla="*/ 28683 h 607074"/>
                <a:gd name="connsiteX151" fmla="*/ 75983 w 607991"/>
                <a:gd name="connsiteY151" fmla="*/ 36583 h 607074"/>
                <a:gd name="connsiteX152" fmla="*/ 78211 w 607991"/>
                <a:gd name="connsiteY152" fmla="*/ 37196 h 607074"/>
                <a:gd name="connsiteX153" fmla="*/ 80055 w 607991"/>
                <a:gd name="connsiteY153" fmla="*/ 36813 h 607074"/>
                <a:gd name="connsiteX154" fmla="*/ 89351 w 607991"/>
                <a:gd name="connsiteY154" fmla="*/ 32978 h 607074"/>
                <a:gd name="connsiteX155" fmla="*/ 92117 w 607991"/>
                <a:gd name="connsiteY155" fmla="*/ 29834 h 607074"/>
                <a:gd name="connsiteX156" fmla="*/ 92117 w 607991"/>
                <a:gd name="connsiteY156" fmla="*/ 18790 h 607074"/>
                <a:gd name="connsiteX157" fmla="*/ 110863 w 607991"/>
                <a:gd name="connsiteY157" fmla="*/ 0 h 6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607991" h="607074">
                  <a:moveTo>
                    <a:pt x="377627" y="294539"/>
                  </a:moveTo>
                  <a:cubicBezTo>
                    <a:pt x="332077" y="294539"/>
                    <a:pt x="294976" y="331583"/>
                    <a:pt x="294976" y="377063"/>
                  </a:cubicBezTo>
                  <a:cubicBezTo>
                    <a:pt x="294976" y="422621"/>
                    <a:pt x="332077" y="459588"/>
                    <a:pt x="377627" y="459588"/>
                  </a:cubicBezTo>
                  <a:cubicBezTo>
                    <a:pt x="423254" y="459588"/>
                    <a:pt x="460355" y="422621"/>
                    <a:pt x="460355" y="377063"/>
                  </a:cubicBezTo>
                  <a:cubicBezTo>
                    <a:pt x="460355" y="331583"/>
                    <a:pt x="423254" y="294539"/>
                    <a:pt x="377627" y="294539"/>
                  </a:cubicBezTo>
                  <a:close/>
                  <a:moveTo>
                    <a:pt x="359653" y="147129"/>
                  </a:moveTo>
                  <a:lnTo>
                    <a:pt x="395678" y="147129"/>
                  </a:lnTo>
                  <a:cubicBezTo>
                    <a:pt x="411271" y="147129"/>
                    <a:pt x="423869" y="159707"/>
                    <a:pt x="423869" y="175277"/>
                  </a:cubicBezTo>
                  <a:lnTo>
                    <a:pt x="423869" y="197288"/>
                  </a:lnTo>
                  <a:cubicBezTo>
                    <a:pt x="423869" y="203270"/>
                    <a:pt x="429323" y="210173"/>
                    <a:pt x="435698" y="212474"/>
                  </a:cubicBezTo>
                  <a:cubicBezTo>
                    <a:pt x="441613" y="214545"/>
                    <a:pt x="447527" y="216999"/>
                    <a:pt x="453212" y="219760"/>
                  </a:cubicBezTo>
                  <a:cubicBezTo>
                    <a:pt x="455516" y="220834"/>
                    <a:pt x="458205" y="221447"/>
                    <a:pt x="460970" y="221447"/>
                  </a:cubicBezTo>
                  <a:cubicBezTo>
                    <a:pt x="465502" y="221447"/>
                    <a:pt x="469727" y="219913"/>
                    <a:pt x="472185" y="217459"/>
                  </a:cubicBezTo>
                  <a:lnTo>
                    <a:pt x="487931" y="201737"/>
                  </a:lnTo>
                  <a:cubicBezTo>
                    <a:pt x="493232" y="196445"/>
                    <a:pt x="500298" y="193530"/>
                    <a:pt x="507826" y="193530"/>
                  </a:cubicBezTo>
                  <a:cubicBezTo>
                    <a:pt x="515431" y="193530"/>
                    <a:pt x="522498" y="196445"/>
                    <a:pt x="527798" y="201737"/>
                  </a:cubicBezTo>
                  <a:lnTo>
                    <a:pt x="553300" y="227200"/>
                  </a:lnTo>
                  <a:cubicBezTo>
                    <a:pt x="564284" y="238167"/>
                    <a:pt x="564284" y="256037"/>
                    <a:pt x="553300" y="267005"/>
                  </a:cubicBezTo>
                  <a:lnTo>
                    <a:pt x="537553" y="282727"/>
                  </a:lnTo>
                  <a:cubicBezTo>
                    <a:pt x="533405" y="286946"/>
                    <a:pt x="532253" y="295612"/>
                    <a:pt x="535249" y="301671"/>
                  </a:cubicBezTo>
                  <a:cubicBezTo>
                    <a:pt x="538014" y="307347"/>
                    <a:pt x="540472" y="313252"/>
                    <a:pt x="542546" y="319158"/>
                  </a:cubicBezTo>
                  <a:cubicBezTo>
                    <a:pt x="544850" y="325524"/>
                    <a:pt x="551764" y="330969"/>
                    <a:pt x="557755" y="330969"/>
                  </a:cubicBezTo>
                  <a:lnTo>
                    <a:pt x="579800" y="330969"/>
                  </a:lnTo>
                  <a:cubicBezTo>
                    <a:pt x="595317" y="330969"/>
                    <a:pt x="607991" y="343547"/>
                    <a:pt x="607991" y="359116"/>
                  </a:cubicBezTo>
                  <a:lnTo>
                    <a:pt x="607991" y="395087"/>
                  </a:lnTo>
                  <a:cubicBezTo>
                    <a:pt x="607991" y="410656"/>
                    <a:pt x="595394" y="423234"/>
                    <a:pt x="579800" y="423234"/>
                  </a:cubicBezTo>
                  <a:lnTo>
                    <a:pt x="557755" y="423234"/>
                  </a:lnTo>
                  <a:cubicBezTo>
                    <a:pt x="551764" y="423234"/>
                    <a:pt x="544850" y="428680"/>
                    <a:pt x="542546" y="435045"/>
                  </a:cubicBezTo>
                  <a:cubicBezTo>
                    <a:pt x="540472" y="440951"/>
                    <a:pt x="538014" y="446857"/>
                    <a:pt x="535249" y="452532"/>
                  </a:cubicBezTo>
                  <a:cubicBezTo>
                    <a:pt x="532330" y="458591"/>
                    <a:pt x="533405" y="467258"/>
                    <a:pt x="537630" y="471476"/>
                  </a:cubicBezTo>
                  <a:lnTo>
                    <a:pt x="553300" y="487199"/>
                  </a:lnTo>
                  <a:cubicBezTo>
                    <a:pt x="564284" y="498166"/>
                    <a:pt x="564284" y="516036"/>
                    <a:pt x="553300" y="527004"/>
                  </a:cubicBezTo>
                  <a:lnTo>
                    <a:pt x="527798" y="552467"/>
                  </a:lnTo>
                  <a:cubicBezTo>
                    <a:pt x="522498" y="557759"/>
                    <a:pt x="515431" y="560750"/>
                    <a:pt x="507826" y="560750"/>
                  </a:cubicBezTo>
                  <a:cubicBezTo>
                    <a:pt x="500298" y="560750"/>
                    <a:pt x="493232" y="557759"/>
                    <a:pt x="487931" y="552467"/>
                  </a:cubicBezTo>
                  <a:lnTo>
                    <a:pt x="472261" y="536821"/>
                  </a:lnTo>
                  <a:cubicBezTo>
                    <a:pt x="469727" y="534290"/>
                    <a:pt x="465502" y="532756"/>
                    <a:pt x="460970" y="532756"/>
                  </a:cubicBezTo>
                  <a:cubicBezTo>
                    <a:pt x="458205" y="532756"/>
                    <a:pt x="455439" y="533369"/>
                    <a:pt x="453212" y="534443"/>
                  </a:cubicBezTo>
                  <a:cubicBezTo>
                    <a:pt x="447527" y="537204"/>
                    <a:pt x="441613" y="539658"/>
                    <a:pt x="435698" y="541729"/>
                  </a:cubicBezTo>
                  <a:cubicBezTo>
                    <a:pt x="429323" y="544030"/>
                    <a:pt x="423869" y="550933"/>
                    <a:pt x="423869" y="556915"/>
                  </a:cubicBezTo>
                  <a:lnTo>
                    <a:pt x="423869" y="578927"/>
                  </a:lnTo>
                  <a:cubicBezTo>
                    <a:pt x="423869" y="594496"/>
                    <a:pt x="411271" y="607074"/>
                    <a:pt x="395678" y="607074"/>
                  </a:cubicBezTo>
                  <a:lnTo>
                    <a:pt x="359653" y="607074"/>
                  </a:lnTo>
                  <a:cubicBezTo>
                    <a:pt x="344060" y="607074"/>
                    <a:pt x="331462" y="594496"/>
                    <a:pt x="331462" y="578927"/>
                  </a:cubicBezTo>
                  <a:lnTo>
                    <a:pt x="331462" y="556915"/>
                  </a:lnTo>
                  <a:cubicBezTo>
                    <a:pt x="331462" y="550933"/>
                    <a:pt x="326008" y="544030"/>
                    <a:pt x="319633" y="541729"/>
                  </a:cubicBezTo>
                  <a:cubicBezTo>
                    <a:pt x="313718" y="539658"/>
                    <a:pt x="307804" y="537204"/>
                    <a:pt x="302119" y="534443"/>
                  </a:cubicBezTo>
                  <a:cubicBezTo>
                    <a:pt x="299892" y="533369"/>
                    <a:pt x="297203" y="532756"/>
                    <a:pt x="294361" y="532756"/>
                  </a:cubicBezTo>
                  <a:cubicBezTo>
                    <a:pt x="289829" y="532756"/>
                    <a:pt x="285681" y="534290"/>
                    <a:pt x="283146" y="536821"/>
                  </a:cubicBezTo>
                  <a:lnTo>
                    <a:pt x="267400" y="552467"/>
                  </a:lnTo>
                  <a:cubicBezTo>
                    <a:pt x="262099" y="557759"/>
                    <a:pt x="255033" y="560750"/>
                    <a:pt x="247505" y="560750"/>
                  </a:cubicBezTo>
                  <a:cubicBezTo>
                    <a:pt x="239977" y="560750"/>
                    <a:pt x="232834" y="557759"/>
                    <a:pt x="227533" y="552467"/>
                  </a:cubicBezTo>
                  <a:lnTo>
                    <a:pt x="202031" y="527004"/>
                  </a:lnTo>
                  <a:cubicBezTo>
                    <a:pt x="191047" y="516036"/>
                    <a:pt x="191047" y="498166"/>
                    <a:pt x="202031" y="487199"/>
                  </a:cubicBezTo>
                  <a:lnTo>
                    <a:pt x="217701" y="471476"/>
                  </a:lnTo>
                  <a:cubicBezTo>
                    <a:pt x="221926" y="467258"/>
                    <a:pt x="223001" y="458591"/>
                    <a:pt x="220082" y="452532"/>
                  </a:cubicBezTo>
                  <a:cubicBezTo>
                    <a:pt x="217317" y="446780"/>
                    <a:pt x="214859" y="440951"/>
                    <a:pt x="212785" y="435045"/>
                  </a:cubicBezTo>
                  <a:cubicBezTo>
                    <a:pt x="210481" y="428603"/>
                    <a:pt x="203568" y="423234"/>
                    <a:pt x="197576" y="423234"/>
                  </a:cubicBezTo>
                  <a:lnTo>
                    <a:pt x="175531" y="423234"/>
                  </a:lnTo>
                  <a:cubicBezTo>
                    <a:pt x="159937" y="423234"/>
                    <a:pt x="147340" y="410579"/>
                    <a:pt x="147340" y="395087"/>
                  </a:cubicBezTo>
                  <a:lnTo>
                    <a:pt x="147340" y="359116"/>
                  </a:lnTo>
                  <a:cubicBezTo>
                    <a:pt x="147340" y="343547"/>
                    <a:pt x="159937" y="330969"/>
                    <a:pt x="175531" y="330969"/>
                  </a:cubicBezTo>
                  <a:lnTo>
                    <a:pt x="197576" y="330969"/>
                  </a:lnTo>
                  <a:cubicBezTo>
                    <a:pt x="203568" y="330969"/>
                    <a:pt x="210481" y="325524"/>
                    <a:pt x="212785" y="319158"/>
                  </a:cubicBezTo>
                  <a:cubicBezTo>
                    <a:pt x="214859" y="313252"/>
                    <a:pt x="217317" y="307347"/>
                    <a:pt x="220082" y="301671"/>
                  </a:cubicBezTo>
                  <a:cubicBezTo>
                    <a:pt x="223001" y="295612"/>
                    <a:pt x="221926" y="286946"/>
                    <a:pt x="217701" y="282727"/>
                  </a:cubicBezTo>
                  <a:lnTo>
                    <a:pt x="202031" y="267005"/>
                  </a:lnTo>
                  <a:cubicBezTo>
                    <a:pt x="196731" y="261713"/>
                    <a:pt x="193735" y="254657"/>
                    <a:pt x="193735" y="247141"/>
                  </a:cubicBezTo>
                  <a:cubicBezTo>
                    <a:pt x="193735" y="239624"/>
                    <a:pt x="196731" y="232492"/>
                    <a:pt x="202031" y="227200"/>
                  </a:cubicBezTo>
                  <a:lnTo>
                    <a:pt x="227533" y="201737"/>
                  </a:lnTo>
                  <a:cubicBezTo>
                    <a:pt x="232834" y="196445"/>
                    <a:pt x="239977" y="193530"/>
                    <a:pt x="247505" y="193530"/>
                  </a:cubicBezTo>
                  <a:cubicBezTo>
                    <a:pt x="255033" y="193530"/>
                    <a:pt x="262099" y="196445"/>
                    <a:pt x="267400" y="201737"/>
                  </a:cubicBezTo>
                  <a:lnTo>
                    <a:pt x="283070" y="217383"/>
                  </a:lnTo>
                  <a:cubicBezTo>
                    <a:pt x="285604" y="219913"/>
                    <a:pt x="289829" y="221447"/>
                    <a:pt x="294361" y="221447"/>
                  </a:cubicBezTo>
                  <a:cubicBezTo>
                    <a:pt x="297126" y="221447"/>
                    <a:pt x="299892" y="220834"/>
                    <a:pt x="302119" y="219760"/>
                  </a:cubicBezTo>
                  <a:cubicBezTo>
                    <a:pt x="307804" y="216999"/>
                    <a:pt x="313718" y="214545"/>
                    <a:pt x="319633" y="212474"/>
                  </a:cubicBezTo>
                  <a:cubicBezTo>
                    <a:pt x="326008" y="210173"/>
                    <a:pt x="331462" y="203270"/>
                    <a:pt x="331462" y="197288"/>
                  </a:cubicBezTo>
                  <a:lnTo>
                    <a:pt x="331462" y="175277"/>
                  </a:lnTo>
                  <a:cubicBezTo>
                    <a:pt x="331462" y="159707"/>
                    <a:pt x="344060" y="147129"/>
                    <a:pt x="359653" y="147129"/>
                  </a:cubicBezTo>
                  <a:close/>
                  <a:moveTo>
                    <a:pt x="119929" y="83135"/>
                  </a:moveTo>
                  <a:cubicBezTo>
                    <a:pt x="99723" y="83135"/>
                    <a:pt x="83282" y="99547"/>
                    <a:pt x="83282" y="119717"/>
                  </a:cubicBezTo>
                  <a:cubicBezTo>
                    <a:pt x="83282" y="139888"/>
                    <a:pt x="99723" y="156223"/>
                    <a:pt x="119929" y="156223"/>
                  </a:cubicBezTo>
                  <a:cubicBezTo>
                    <a:pt x="140135" y="156223"/>
                    <a:pt x="156499" y="139888"/>
                    <a:pt x="156499" y="119717"/>
                  </a:cubicBezTo>
                  <a:cubicBezTo>
                    <a:pt x="156499" y="99547"/>
                    <a:pt x="140135" y="83135"/>
                    <a:pt x="119929" y="83135"/>
                  </a:cubicBezTo>
                  <a:close/>
                  <a:moveTo>
                    <a:pt x="110863" y="0"/>
                  </a:moveTo>
                  <a:lnTo>
                    <a:pt x="128918" y="0"/>
                  </a:lnTo>
                  <a:cubicBezTo>
                    <a:pt x="139290" y="0"/>
                    <a:pt x="147741" y="8436"/>
                    <a:pt x="147741" y="18790"/>
                  </a:cubicBezTo>
                  <a:lnTo>
                    <a:pt x="147741" y="29834"/>
                  </a:lnTo>
                  <a:cubicBezTo>
                    <a:pt x="147741" y="30677"/>
                    <a:pt x="148970" y="32441"/>
                    <a:pt x="150507" y="32978"/>
                  </a:cubicBezTo>
                  <a:cubicBezTo>
                    <a:pt x="153580" y="34052"/>
                    <a:pt x="156730" y="35355"/>
                    <a:pt x="159726" y="36813"/>
                  </a:cubicBezTo>
                  <a:cubicBezTo>
                    <a:pt x="160187" y="37043"/>
                    <a:pt x="160878" y="37196"/>
                    <a:pt x="161570" y="37196"/>
                  </a:cubicBezTo>
                  <a:cubicBezTo>
                    <a:pt x="162799" y="37196"/>
                    <a:pt x="163644" y="36813"/>
                    <a:pt x="163875" y="36583"/>
                  </a:cubicBezTo>
                  <a:lnTo>
                    <a:pt x="171711" y="28683"/>
                  </a:lnTo>
                  <a:cubicBezTo>
                    <a:pt x="175245" y="25155"/>
                    <a:pt x="180009" y="23238"/>
                    <a:pt x="185002" y="23238"/>
                  </a:cubicBezTo>
                  <a:cubicBezTo>
                    <a:pt x="189996" y="23238"/>
                    <a:pt x="194760" y="25155"/>
                    <a:pt x="198294" y="28683"/>
                  </a:cubicBezTo>
                  <a:lnTo>
                    <a:pt x="211047" y="41414"/>
                  </a:lnTo>
                  <a:cubicBezTo>
                    <a:pt x="218346" y="48777"/>
                    <a:pt x="218346" y="60664"/>
                    <a:pt x="211047" y="67950"/>
                  </a:cubicBezTo>
                  <a:lnTo>
                    <a:pt x="203211" y="75849"/>
                  </a:lnTo>
                  <a:cubicBezTo>
                    <a:pt x="202596" y="76386"/>
                    <a:pt x="202212" y="78533"/>
                    <a:pt x="202903" y="79914"/>
                  </a:cubicBezTo>
                  <a:cubicBezTo>
                    <a:pt x="204363" y="82905"/>
                    <a:pt x="205669" y="86049"/>
                    <a:pt x="206822" y="89117"/>
                  </a:cubicBezTo>
                  <a:cubicBezTo>
                    <a:pt x="207359" y="90651"/>
                    <a:pt x="209127" y="91878"/>
                    <a:pt x="209972" y="91878"/>
                  </a:cubicBezTo>
                  <a:lnTo>
                    <a:pt x="220958" y="91878"/>
                  </a:lnTo>
                  <a:cubicBezTo>
                    <a:pt x="231330" y="91878"/>
                    <a:pt x="239781" y="100314"/>
                    <a:pt x="239781" y="110668"/>
                  </a:cubicBezTo>
                  <a:lnTo>
                    <a:pt x="239781" y="128691"/>
                  </a:lnTo>
                  <a:cubicBezTo>
                    <a:pt x="239781" y="139044"/>
                    <a:pt x="231330" y="147480"/>
                    <a:pt x="220958" y="147480"/>
                  </a:cubicBezTo>
                  <a:lnTo>
                    <a:pt x="209972" y="147480"/>
                  </a:lnTo>
                  <a:cubicBezTo>
                    <a:pt x="209127" y="147480"/>
                    <a:pt x="207359" y="148707"/>
                    <a:pt x="206822" y="150241"/>
                  </a:cubicBezTo>
                  <a:cubicBezTo>
                    <a:pt x="205669" y="153309"/>
                    <a:pt x="204363" y="156453"/>
                    <a:pt x="202903" y="159444"/>
                  </a:cubicBezTo>
                  <a:cubicBezTo>
                    <a:pt x="202212" y="160825"/>
                    <a:pt x="202596" y="162972"/>
                    <a:pt x="203211" y="163586"/>
                  </a:cubicBezTo>
                  <a:lnTo>
                    <a:pt x="211047" y="171408"/>
                  </a:lnTo>
                  <a:cubicBezTo>
                    <a:pt x="218346" y="178694"/>
                    <a:pt x="218346" y="190658"/>
                    <a:pt x="211047" y="197944"/>
                  </a:cubicBezTo>
                  <a:lnTo>
                    <a:pt x="198294" y="210675"/>
                  </a:lnTo>
                  <a:cubicBezTo>
                    <a:pt x="194760" y="214203"/>
                    <a:pt x="189996" y="216197"/>
                    <a:pt x="185002" y="216197"/>
                  </a:cubicBezTo>
                  <a:cubicBezTo>
                    <a:pt x="180009" y="216197"/>
                    <a:pt x="175245" y="214203"/>
                    <a:pt x="171711" y="210675"/>
                  </a:cubicBezTo>
                  <a:lnTo>
                    <a:pt x="163875" y="202852"/>
                  </a:lnTo>
                  <a:cubicBezTo>
                    <a:pt x="163644" y="202622"/>
                    <a:pt x="162799" y="202239"/>
                    <a:pt x="161570" y="202239"/>
                  </a:cubicBezTo>
                  <a:cubicBezTo>
                    <a:pt x="160878" y="202239"/>
                    <a:pt x="160187" y="202316"/>
                    <a:pt x="159726" y="202546"/>
                  </a:cubicBezTo>
                  <a:cubicBezTo>
                    <a:pt x="156730" y="204003"/>
                    <a:pt x="153580" y="205307"/>
                    <a:pt x="150507" y="206457"/>
                  </a:cubicBezTo>
                  <a:cubicBezTo>
                    <a:pt x="148970" y="206994"/>
                    <a:pt x="147741" y="208758"/>
                    <a:pt x="147741" y="209601"/>
                  </a:cubicBezTo>
                  <a:lnTo>
                    <a:pt x="147741" y="220568"/>
                  </a:lnTo>
                  <a:cubicBezTo>
                    <a:pt x="147741" y="230922"/>
                    <a:pt x="139290" y="239358"/>
                    <a:pt x="128918" y="239358"/>
                  </a:cubicBezTo>
                  <a:lnTo>
                    <a:pt x="110863" y="239358"/>
                  </a:lnTo>
                  <a:cubicBezTo>
                    <a:pt x="100491" y="239358"/>
                    <a:pt x="92117" y="230922"/>
                    <a:pt x="92117" y="220568"/>
                  </a:cubicBezTo>
                  <a:lnTo>
                    <a:pt x="92117" y="209601"/>
                  </a:lnTo>
                  <a:cubicBezTo>
                    <a:pt x="92117" y="208758"/>
                    <a:pt x="90811" y="206917"/>
                    <a:pt x="89274" y="206457"/>
                  </a:cubicBezTo>
                  <a:cubicBezTo>
                    <a:pt x="86201" y="205307"/>
                    <a:pt x="83051" y="204003"/>
                    <a:pt x="80055" y="202546"/>
                  </a:cubicBezTo>
                  <a:cubicBezTo>
                    <a:pt x="79594" y="202316"/>
                    <a:pt x="78903" y="202239"/>
                    <a:pt x="78211" y="202239"/>
                  </a:cubicBezTo>
                  <a:cubicBezTo>
                    <a:pt x="77059" y="202239"/>
                    <a:pt x="76214" y="202622"/>
                    <a:pt x="75983" y="202852"/>
                  </a:cubicBezTo>
                  <a:lnTo>
                    <a:pt x="68070" y="210675"/>
                  </a:lnTo>
                  <a:cubicBezTo>
                    <a:pt x="64536" y="214203"/>
                    <a:pt x="59849" y="216197"/>
                    <a:pt x="54779" y="216197"/>
                  </a:cubicBezTo>
                  <a:cubicBezTo>
                    <a:pt x="49785" y="216197"/>
                    <a:pt x="45021" y="214203"/>
                    <a:pt x="41487" y="210675"/>
                  </a:cubicBezTo>
                  <a:lnTo>
                    <a:pt x="28734" y="197944"/>
                  </a:lnTo>
                  <a:cubicBezTo>
                    <a:pt x="25200" y="194416"/>
                    <a:pt x="23279" y="189661"/>
                    <a:pt x="23279" y="184676"/>
                  </a:cubicBezTo>
                  <a:cubicBezTo>
                    <a:pt x="23279" y="179691"/>
                    <a:pt x="25200" y="174936"/>
                    <a:pt x="28734" y="171408"/>
                  </a:cubicBezTo>
                  <a:lnTo>
                    <a:pt x="36570" y="163586"/>
                  </a:lnTo>
                  <a:cubicBezTo>
                    <a:pt x="37185" y="162972"/>
                    <a:pt x="37569" y="160825"/>
                    <a:pt x="36878" y="159444"/>
                  </a:cubicBezTo>
                  <a:cubicBezTo>
                    <a:pt x="35418" y="156453"/>
                    <a:pt x="34112" y="153386"/>
                    <a:pt x="33036" y="150241"/>
                  </a:cubicBezTo>
                  <a:cubicBezTo>
                    <a:pt x="32498" y="148707"/>
                    <a:pt x="30654" y="147480"/>
                    <a:pt x="29886" y="147480"/>
                  </a:cubicBezTo>
                  <a:lnTo>
                    <a:pt x="18823" y="147480"/>
                  </a:lnTo>
                  <a:cubicBezTo>
                    <a:pt x="8451" y="147480"/>
                    <a:pt x="0" y="139044"/>
                    <a:pt x="0" y="128691"/>
                  </a:cubicBezTo>
                  <a:lnTo>
                    <a:pt x="0" y="110668"/>
                  </a:lnTo>
                  <a:cubicBezTo>
                    <a:pt x="0" y="100314"/>
                    <a:pt x="8451" y="91955"/>
                    <a:pt x="18823" y="91955"/>
                  </a:cubicBezTo>
                  <a:lnTo>
                    <a:pt x="29886" y="91955"/>
                  </a:lnTo>
                  <a:cubicBezTo>
                    <a:pt x="30654" y="91955"/>
                    <a:pt x="32498" y="90651"/>
                    <a:pt x="33036" y="89194"/>
                  </a:cubicBezTo>
                  <a:cubicBezTo>
                    <a:pt x="34112" y="86049"/>
                    <a:pt x="35418" y="82905"/>
                    <a:pt x="36878" y="79914"/>
                  </a:cubicBezTo>
                  <a:cubicBezTo>
                    <a:pt x="37569" y="78533"/>
                    <a:pt x="37185" y="76386"/>
                    <a:pt x="36570" y="75849"/>
                  </a:cubicBezTo>
                  <a:lnTo>
                    <a:pt x="28734" y="67950"/>
                  </a:lnTo>
                  <a:cubicBezTo>
                    <a:pt x="21435" y="60664"/>
                    <a:pt x="21435" y="48777"/>
                    <a:pt x="28734" y="41414"/>
                  </a:cubicBezTo>
                  <a:lnTo>
                    <a:pt x="41487" y="28683"/>
                  </a:lnTo>
                  <a:cubicBezTo>
                    <a:pt x="45021" y="25155"/>
                    <a:pt x="49785" y="23238"/>
                    <a:pt x="54779" y="23238"/>
                  </a:cubicBezTo>
                  <a:cubicBezTo>
                    <a:pt x="59849" y="23238"/>
                    <a:pt x="64536" y="25155"/>
                    <a:pt x="68070" y="28683"/>
                  </a:cubicBezTo>
                  <a:lnTo>
                    <a:pt x="75983" y="36583"/>
                  </a:lnTo>
                  <a:cubicBezTo>
                    <a:pt x="76214" y="36813"/>
                    <a:pt x="77059" y="37196"/>
                    <a:pt x="78211" y="37196"/>
                  </a:cubicBezTo>
                  <a:cubicBezTo>
                    <a:pt x="78903" y="37196"/>
                    <a:pt x="79594" y="37043"/>
                    <a:pt x="80055" y="36813"/>
                  </a:cubicBezTo>
                  <a:cubicBezTo>
                    <a:pt x="83051" y="35355"/>
                    <a:pt x="86201" y="34052"/>
                    <a:pt x="89351" y="32978"/>
                  </a:cubicBezTo>
                  <a:cubicBezTo>
                    <a:pt x="90811" y="32441"/>
                    <a:pt x="92117" y="30677"/>
                    <a:pt x="92117" y="29834"/>
                  </a:cubicBezTo>
                  <a:lnTo>
                    <a:pt x="92117" y="18790"/>
                  </a:lnTo>
                  <a:cubicBezTo>
                    <a:pt x="92117" y="8436"/>
                    <a:pt x="100491" y="0"/>
                    <a:pt x="1108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9" name="íśľiḍê">
              <a:extLst>
                <a:ext uri="{FF2B5EF4-FFF2-40B4-BE49-F238E27FC236}">
                  <a16:creationId xmlns:a16="http://schemas.microsoft.com/office/drawing/2014/main" xmlns="" id="{07AA0527-0BF9-472C-B542-32297D930E52}"/>
                </a:ext>
              </a:extLst>
            </p:cNvPr>
            <p:cNvGrpSpPr/>
            <p:nvPr/>
          </p:nvGrpSpPr>
          <p:grpSpPr>
            <a:xfrm>
              <a:off x="8443421" y="1668059"/>
              <a:ext cx="3075479" cy="1373653"/>
              <a:chOff x="8443421" y="1700277"/>
              <a:chExt cx="3075479" cy="1373653"/>
            </a:xfrm>
          </p:grpSpPr>
          <p:sp>
            <p:nvSpPr>
              <p:cNvPr id="31" name="îsḷïḓè">
                <a:extLst>
                  <a:ext uri="{FF2B5EF4-FFF2-40B4-BE49-F238E27FC236}">
                    <a16:creationId xmlns:a16="http://schemas.microsoft.com/office/drawing/2014/main" xmlns="" id="{31FF9E10-2E50-4C35-8D6A-CD2C4399430A}"/>
                  </a:ext>
                </a:extLst>
              </p:cNvPr>
              <p:cNvSpPr txBox="1"/>
              <p:nvPr/>
            </p:nvSpPr>
            <p:spPr bwMode="auto">
              <a:xfrm>
                <a:off x="8443421" y="1700277"/>
                <a:ext cx="307547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2" name="îṥļîḋe">
                <a:extLst>
                  <a:ext uri="{FF2B5EF4-FFF2-40B4-BE49-F238E27FC236}">
                    <a16:creationId xmlns:a16="http://schemas.microsoft.com/office/drawing/2014/main" xmlns="" id="{6987B6D3-A240-4E55-9F01-F769AF3DBEB8}"/>
                  </a:ext>
                </a:extLst>
              </p:cNvPr>
              <p:cNvSpPr/>
              <p:nvPr/>
            </p:nvSpPr>
            <p:spPr bwMode="auto">
              <a:xfrm>
                <a:off x="8443421" y="2142083"/>
                <a:ext cx="3075479" cy="931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0" name="iṣḷîḑê">
              <a:extLst>
                <a:ext uri="{FF2B5EF4-FFF2-40B4-BE49-F238E27FC236}">
                  <a16:creationId xmlns:a16="http://schemas.microsoft.com/office/drawing/2014/main" xmlns="" id="{61CF6109-628E-4C9D-B5A9-3A2ED4FBC92F}"/>
                </a:ext>
              </a:extLst>
            </p:cNvPr>
            <p:cNvGrpSpPr/>
            <p:nvPr/>
          </p:nvGrpSpPr>
          <p:grpSpPr>
            <a:xfrm>
              <a:off x="7279889" y="3880147"/>
              <a:ext cx="4239011" cy="1373653"/>
              <a:chOff x="7279889" y="3880147"/>
              <a:chExt cx="4239011" cy="1373653"/>
            </a:xfrm>
          </p:grpSpPr>
          <p:sp>
            <p:nvSpPr>
              <p:cNvPr id="29" name="iśľïdé">
                <a:extLst>
                  <a:ext uri="{FF2B5EF4-FFF2-40B4-BE49-F238E27FC236}">
                    <a16:creationId xmlns:a16="http://schemas.microsoft.com/office/drawing/2014/main" xmlns="" id="{31FF9E10-2E50-4C35-8D6A-CD2C4399430A}"/>
                  </a:ext>
                </a:extLst>
              </p:cNvPr>
              <p:cNvSpPr txBox="1"/>
              <p:nvPr/>
            </p:nvSpPr>
            <p:spPr bwMode="auto">
              <a:xfrm>
                <a:off x="7279889" y="3880147"/>
                <a:ext cx="423901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0" name="íSļiḍe">
                <a:extLst>
                  <a:ext uri="{FF2B5EF4-FFF2-40B4-BE49-F238E27FC236}">
                    <a16:creationId xmlns:a16="http://schemas.microsoft.com/office/drawing/2014/main" xmlns="" id="{6987B6D3-A240-4E55-9F01-F769AF3DBEB8}"/>
                  </a:ext>
                </a:extLst>
              </p:cNvPr>
              <p:cNvSpPr/>
              <p:nvPr/>
            </p:nvSpPr>
            <p:spPr bwMode="auto">
              <a:xfrm>
                <a:off x="7279889" y="4321953"/>
                <a:ext cx="4239011" cy="931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1" name="ïṣḷiḑé">
              <a:extLst>
                <a:ext uri="{FF2B5EF4-FFF2-40B4-BE49-F238E27FC236}">
                  <a16:creationId xmlns:a16="http://schemas.microsoft.com/office/drawing/2014/main" xmlns="" id="{4E17595A-D634-426E-8FC1-D654A3CE78B0}"/>
                </a:ext>
              </a:extLst>
            </p:cNvPr>
            <p:cNvGrpSpPr/>
            <p:nvPr/>
          </p:nvGrpSpPr>
          <p:grpSpPr>
            <a:xfrm>
              <a:off x="660400" y="1391719"/>
              <a:ext cx="3075479" cy="1373653"/>
              <a:chOff x="8443421" y="1700277"/>
              <a:chExt cx="3075479" cy="1373653"/>
            </a:xfrm>
          </p:grpSpPr>
          <p:sp>
            <p:nvSpPr>
              <p:cNvPr id="27" name="íšļïḓé">
                <a:extLst>
                  <a:ext uri="{FF2B5EF4-FFF2-40B4-BE49-F238E27FC236}">
                    <a16:creationId xmlns:a16="http://schemas.microsoft.com/office/drawing/2014/main" xmlns="" id="{31FF9E10-2E50-4C35-8D6A-CD2C4399430A}"/>
                  </a:ext>
                </a:extLst>
              </p:cNvPr>
              <p:cNvSpPr txBox="1"/>
              <p:nvPr/>
            </p:nvSpPr>
            <p:spPr bwMode="auto">
              <a:xfrm>
                <a:off x="8443421" y="1700277"/>
                <a:ext cx="307547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8" name="iṩ1íḋè">
                <a:extLst>
                  <a:ext uri="{FF2B5EF4-FFF2-40B4-BE49-F238E27FC236}">
                    <a16:creationId xmlns:a16="http://schemas.microsoft.com/office/drawing/2014/main" xmlns="" id="{6987B6D3-A240-4E55-9F01-F769AF3DBEB8}"/>
                  </a:ext>
                </a:extLst>
              </p:cNvPr>
              <p:cNvSpPr/>
              <p:nvPr/>
            </p:nvSpPr>
            <p:spPr bwMode="auto">
              <a:xfrm>
                <a:off x="8443421" y="2142083"/>
                <a:ext cx="3075479" cy="931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2" name="iŝ1iḋê">
              <a:extLst>
                <a:ext uri="{FF2B5EF4-FFF2-40B4-BE49-F238E27FC236}">
                  <a16:creationId xmlns:a16="http://schemas.microsoft.com/office/drawing/2014/main" xmlns="" id="{660A7B60-CB43-4A05-ADAF-6CCFB0E8B13F}"/>
                </a:ext>
              </a:extLst>
            </p:cNvPr>
            <p:cNvGrpSpPr/>
            <p:nvPr/>
          </p:nvGrpSpPr>
          <p:grpSpPr>
            <a:xfrm>
              <a:off x="660400" y="3693838"/>
              <a:ext cx="4266777" cy="1373653"/>
              <a:chOff x="660400" y="3693838"/>
              <a:chExt cx="4266777" cy="1373653"/>
            </a:xfrm>
          </p:grpSpPr>
          <p:sp>
            <p:nvSpPr>
              <p:cNvPr id="25" name="îsľîḑé">
                <a:extLst>
                  <a:ext uri="{FF2B5EF4-FFF2-40B4-BE49-F238E27FC236}">
                    <a16:creationId xmlns:a16="http://schemas.microsoft.com/office/drawing/2014/main" xmlns="" id="{31FF9E10-2E50-4C35-8D6A-CD2C4399430A}"/>
                  </a:ext>
                </a:extLst>
              </p:cNvPr>
              <p:cNvSpPr txBox="1"/>
              <p:nvPr/>
            </p:nvSpPr>
            <p:spPr bwMode="auto">
              <a:xfrm>
                <a:off x="660400" y="3693838"/>
                <a:ext cx="42667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6" name="iśľíḋê">
                <a:extLst>
                  <a:ext uri="{FF2B5EF4-FFF2-40B4-BE49-F238E27FC236}">
                    <a16:creationId xmlns:a16="http://schemas.microsoft.com/office/drawing/2014/main" xmlns="" id="{6987B6D3-A240-4E55-9F01-F769AF3DBEB8}"/>
                  </a:ext>
                </a:extLst>
              </p:cNvPr>
              <p:cNvSpPr/>
              <p:nvPr/>
            </p:nvSpPr>
            <p:spPr bwMode="auto">
              <a:xfrm>
                <a:off x="660400" y="4135644"/>
                <a:ext cx="4266777" cy="931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2E22724-BBFA-4933-B054-EA9E77D8721C}"/>
                </a:ext>
              </a:extLst>
            </p:cNvPr>
            <p:cNvCxnSpPr/>
            <p:nvPr/>
          </p:nvCxnSpPr>
          <p:spPr>
            <a:xfrm>
              <a:off x="660400" y="3146822"/>
              <a:ext cx="333212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BD716FF7-B7A5-4F01-84F0-6075FCD3B5E2}"/>
                </a:ext>
              </a:extLst>
            </p:cNvPr>
            <p:cNvCxnSpPr/>
            <p:nvPr/>
          </p:nvCxnSpPr>
          <p:spPr>
            <a:xfrm>
              <a:off x="8186779" y="3381433"/>
              <a:ext cx="333212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6867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B237380-F2F1-476C-9805-57EBEFE22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6EF27C9-5F2E-4BBA-B81F-16EB6213B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0CE507D-553F-4221-95AD-CEDCC1712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043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70854FE-9ECC-4157-8C78-7E39967CEA6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587" y="1908555"/>
            <a:ext cx="12193588" cy="4235070"/>
            <a:chOff x="-1587" y="1908555"/>
            <a:chExt cx="12193588" cy="4235070"/>
          </a:xfrm>
        </p:grpSpPr>
        <p:sp>
          <p:nvSpPr>
            <p:cNvPr id="6" name="íṣľïḓe">
              <a:extLst>
                <a:ext uri="{FF2B5EF4-FFF2-40B4-BE49-F238E27FC236}">
                  <a16:creationId xmlns:a16="http://schemas.microsoft.com/office/drawing/2014/main" xmlns="" id="{4B4D1D34-AED0-4D38-8AE6-DBAA678B7BC4}"/>
                </a:ext>
              </a:extLst>
            </p:cNvPr>
            <p:cNvSpPr/>
            <p:nvPr/>
          </p:nvSpPr>
          <p:spPr bwMode="auto">
            <a:xfrm>
              <a:off x="-1587" y="3709283"/>
              <a:ext cx="12193588" cy="24343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íṩliďe">
              <a:extLst>
                <a:ext uri="{FF2B5EF4-FFF2-40B4-BE49-F238E27FC236}">
                  <a16:creationId xmlns:a16="http://schemas.microsoft.com/office/drawing/2014/main" xmlns="" id="{408B6B45-6A0A-45E5-B0AD-277E3BD0296C}"/>
                </a:ext>
              </a:extLst>
            </p:cNvPr>
            <p:cNvGrpSpPr/>
            <p:nvPr/>
          </p:nvGrpSpPr>
          <p:grpSpPr>
            <a:xfrm>
              <a:off x="3956674" y="1908555"/>
              <a:ext cx="4278654" cy="3459988"/>
              <a:chOff x="3956674" y="1908555"/>
              <a:chExt cx="4278654" cy="3459988"/>
            </a:xfrm>
          </p:grpSpPr>
          <p:sp>
            <p:nvSpPr>
              <p:cNvPr id="16" name="îṧļîḍè">
                <a:extLst>
                  <a:ext uri="{FF2B5EF4-FFF2-40B4-BE49-F238E27FC236}">
                    <a16:creationId xmlns:a16="http://schemas.microsoft.com/office/drawing/2014/main" xmlns="" id="{E644B365-FEB1-4EC6-9249-2E42A5269818}"/>
                  </a:ext>
                </a:extLst>
              </p:cNvPr>
              <p:cNvSpPr/>
              <p:nvPr/>
            </p:nvSpPr>
            <p:spPr bwMode="auto">
              <a:xfrm rot="16200000">
                <a:off x="3048843" y="2816387"/>
                <a:ext cx="3459987" cy="1644326"/>
              </a:xfrm>
              <a:custGeom>
                <a:avLst/>
                <a:gdLst>
                  <a:gd name="connsiteX0" fmla="*/ 1141754 w 4807214"/>
                  <a:gd name="connsiteY0" fmla="*/ 0 h 2284583"/>
                  <a:gd name="connsiteX1" fmla="*/ 1482657 w 4807214"/>
                  <a:gd name="connsiteY1" fmla="*/ 142363 h 2284583"/>
                  <a:gd name="connsiteX2" fmla="*/ 1837912 w 4807214"/>
                  <a:gd name="connsiteY2" fmla="*/ 498418 h 2284583"/>
                  <a:gd name="connsiteX3" fmla="*/ 1884770 w 4807214"/>
                  <a:gd name="connsiteY3" fmla="*/ 545381 h 2284583"/>
                  <a:gd name="connsiteX4" fmla="*/ 1887979 w 4807214"/>
                  <a:gd name="connsiteY4" fmla="*/ 548595 h 2284583"/>
                  <a:gd name="connsiteX5" fmla="*/ 2202332 w 4807214"/>
                  <a:gd name="connsiteY5" fmla="*/ 863423 h 2284583"/>
                  <a:gd name="connsiteX6" fmla="*/ 2603030 w 4807214"/>
                  <a:gd name="connsiteY6" fmla="*/ 863423 h 2284583"/>
                  <a:gd name="connsiteX7" fmla="*/ 3068706 w 4807214"/>
                  <a:gd name="connsiteY7" fmla="*/ 397045 h 2284583"/>
                  <a:gd name="connsiteX8" fmla="*/ 3071483 w 4807214"/>
                  <a:gd name="connsiteY8" fmla="*/ 397045 h 2284583"/>
                  <a:gd name="connsiteX9" fmla="*/ 3079823 w 4807214"/>
                  <a:gd name="connsiteY9" fmla="*/ 388773 h 2284583"/>
                  <a:gd name="connsiteX10" fmla="*/ 3328250 w 4807214"/>
                  <a:gd name="connsiteY10" fmla="*/ 142363 h 2284583"/>
                  <a:gd name="connsiteX11" fmla="*/ 4010224 w 4807214"/>
                  <a:gd name="connsiteY11" fmla="*/ 142363 h 2284583"/>
                  <a:gd name="connsiteX12" fmla="*/ 4665136 w 4807214"/>
                  <a:gd name="connsiteY12" fmla="*/ 798587 h 2284583"/>
                  <a:gd name="connsiteX13" fmla="*/ 4665136 w 4807214"/>
                  <a:gd name="connsiteY13" fmla="*/ 1481929 h 2284583"/>
                  <a:gd name="connsiteX14" fmla="*/ 4010224 w 4807214"/>
                  <a:gd name="connsiteY14" fmla="*/ 2143576 h 2284583"/>
                  <a:gd name="connsiteX15" fmla="*/ 3701712 w 4807214"/>
                  <a:gd name="connsiteY15" fmla="*/ 2284583 h 2284583"/>
                  <a:gd name="connsiteX16" fmla="*/ 3701712 w 4807214"/>
                  <a:gd name="connsiteY16" fmla="*/ 2089343 h 2284583"/>
                  <a:gd name="connsiteX17" fmla="*/ 3869499 w 4807214"/>
                  <a:gd name="connsiteY17" fmla="*/ 2007993 h 2284583"/>
                  <a:gd name="connsiteX18" fmla="*/ 4529824 w 4807214"/>
                  <a:gd name="connsiteY18" fmla="*/ 1346345 h 2284583"/>
                  <a:gd name="connsiteX19" fmla="*/ 4529824 w 4807214"/>
                  <a:gd name="connsiteY19" fmla="*/ 939594 h 2284583"/>
                  <a:gd name="connsiteX20" fmla="*/ 3869499 w 4807214"/>
                  <a:gd name="connsiteY20" fmla="*/ 277946 h 2284583"/>
                  <a:gd name="connsiteX21" fmla="*/ 3463562 w 4807214"/>
                  <a:gd name="connsiteY21" fmla="*/ 277946 h 2284583"/>
                  <a:gd name="connsiteX22" fmla="*/ 3073862 w 4807214"/>
                  <a:gd name="connsiteY22" fmla="*/ 673851 h 2284583"/>
                  <a:gd name="connsiteX23" fmla="*/ 3069465 w 4807214"/>
                  <a:gd name="connsiteY23" fmla="*/ 673851 h 2284583"/>
                  <a:gd name="connsiteX24" fmla="*/ 3068473 w 4807214"/>
                  <a:gd name="connsiteY24" fmla="*/ 673851 h 2284583"/>
                  <a:gd name="connsiteX25" fmla="*/ 3022475 w 4807214"/>
                  <a:gd name="connsiteY25" fmla="*/ 719918 h 2284583"/>
                  <a:gd name="connsiteX26" fmla="*/ 2743816 w 4807214"/>
                  <a:gd name="connsiteY26" fmla="*/ 998997 h 2284583"/>
                  <a:gd name="connsiteX27" fmla="*/ 2402681 w 4807214"/>
                  <a:gd name="connsiteY27" fmla="*/ 1139995 h 2284583"/>
                  <a:gd name="connsiteX28" fmla="*/ 2061547 w 4807214"/>
                  <a:gd name="connsiteY28" fmla="*/ 998997 h 2284583"/>
                  <a:gd name="connsiteX29" fmla="*/ 1460500 w 4807214"/>
                  <a:gd name="connsiteY29" fmla="*/ 397045 h 2284583"/>
                  <a:gd name="connsiteX30" fmla="*/ 1464581 w 4807214"/>
                  <a:gd name="connsiteY30" fmla="*/ 397045 h 2284583"/>
                  <a:gd name="connsiteX31" fmla="*/ 1415958 w 4807214"/>
                  <a:gd name="connsiteY31" fmla="*/ 347636 h 2284583"/>
                  <a:gd name="connsiteX32" fmla="*/ 1347378 w 4807214"/>
                  <a:gd name="connsiteY32" fmla="*/ 277946 h 2284583"/>
                  <a:gd name="connsiteX33" fmla="*/ 941541 w 4807214"/>
                  <a:gd name="connsiteY33" fmla="*/ 277946 h 2284583"/>
                  <a:gd name="connsiteX34" fmla="*/ 281380 w 4807214"/>
                  <a:gd name="connsiteY34" fmla="*/ 939594 h 2284583"/>
                  <a:gd name="connsiteX35" fmla="*/ 200213 w 4807214"/>
                  <a:gd name="connsiteY35" fmla="*/ 1140258 h 2284583"/>
                  <a:gd name="connsiteX36" fmla="*/ 281380 w 4807214"/>
                  <a:gd name="connsiteY36" fmla="*/ 1346345 h 2284583"/>
                  <a:gd name="connsiteX37" fmla="*/ 941541 w 4807214"/>
                  <a:gd name="connsiteY37" fmla="*/ 2007993 h 2284583"/>
                  <a:gd name="connsiteX38" fmla="*/ 1141754 w 4807214"/>
                  <a:gd name="connsiteY38" fmla="*/ 2089343 h 2284583"/>
                  <a:gd name="connsiteX39" fmla="*/ 1141754 w 4807214"/>
                  <a:gd name="connsiteY39" fmla="*/ 2284583 h 2284583"/>
                  <a:gd name="connsiteX40" fmla="*/ 800851 w 4807214"/>
                  <a:gd name="connsiteY40" fmla="*/ 2143576 h 2284583"/>
                  <a:gd name="connsiteX41" fmla="*/ 140690 w 4807214"/>
                  <a:gd name="connsiteY41" fmla="*/ 1481929 h 2284583"/>
                  <a:gd name="connsiteX42" fmla="*/ 0 w 4807214"/>
                  <a:gd name="connsiteY42" fmla="*/ 1140258 h 2284583"/>
                  <a:gd name="connsiteX43" fmla="*/ 140690 w 4807214"/>
                  <a:gd name="connsiteY43" fmla="*/ 798587 h 2284583"/>
                  <a:gd name="connsiteX44" fmla="*/ 800851 w 4807214"/>
                  <a:gd name="connsiteY44" fmla="*/ 142363 h 2284583"/>
                  <a:gd name="connsiteX45" fmla="*/ 1141754 w 4807214"/>
                  <a:gd name="connsiteY45" fmla="*/ 0 h 228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807214" h="2284583">
                    <a:moveTo>
                      <a:pt x="1141754" y="0"/>
                    </a:moveTo>
                    <a:cubicBezTo>
                      <a:pt x="1264857" y="0"/>
                      <a:pt x="1387961" y="47454"/>
                      <a:pt x="1482657" y="142363"/>
                    </a:cubicBezTo>
                    <a:cubicBezTo>
                      <a:pt x="1482657" y="142363"/>
                      <a:pt x="1482657" y="142363"/>
                      <a:pt x="1837912" y="498418"/>
                    </a:cubicBezTo>
                    <a:lnTo>
                      <a:pt x="1884770" y="545381"/>
                    </a:lnTo>
                    <a:lnTo>
                      <a:pt x="1887979" y="548595"/>
                    </a:lnTo>
                    <a:cubicBezTo>
                      <a:pt x="1956761" y="617481"/>
                      <a:pt x="2056809" y="717680"/>
                      <a:pt x="2202332" y="863423"/>
                    </a:cubicBezTo>
                    <a:cubicBezTo>
                      <a:pt x="2310629" y="971882"/>
                      <a:pt x="2494733" y="971882"/>
                      <a:pt x="2603030" y="863423"/>
                    </a:cubicBezTo>
                    <a:lnTo>
                      <a:pt x="3068706" y="397045"/>
                    </a:lnTo>
                    <a:lnTo>
                      <a:pt x="3071483" y="397045"/>
                    </a:lnTo>
                    <a:lnTo>
                      <a:pt x="3079823" y="388773"/>
                    </a:lnTo>
                    <a:cubicBezTo>
                      <a:pt x="3146149" y="322986"/>
                      <a:pt x="3227780" y="242017"/>
                      <a:pt x="3328250" y="142363"/>
                    </a:cubicBezTo>
                    <a:cubicBezTo>
                      <a:pt x="3512275" y="-47454"/>
                      <a:pt x="3820787" y="-47454"/>
                      <a:pt x="4010224" y="142363"/>
                    </a:cubicBezTo>
                    <a:cubicBezTo>
                      <a:pt x="4010224" y="142363"/>
                      <a:pt x="4010224" y="142363"/>
                      <a:pt x="4665136" y="798587"/>
                    </a:cubicBezTo>
                    <a:cubicBezTo>
                      <a:pt x="4854574" y="988404"/>
                      <a:pt x="4854574" y="1297535"/>
                      <a:pt x="4665136" y="1481929"/>
                    </a:cubicBezTo>
                    <a:cubicBezTo>
                      <a:pt x="4665136" y="1481929"/>
                      <a:pt x="4665136" y="1481929"/>
                      <a:pt x="4010224" y="2143576"/>
                    </a:cubicBezTo>
                    <a:cubicBezTo>
                      <a:pt x="3923624" y="2230350"/>
                      <a:pt x="3809962" y="2279160"/>
                      <a:pt x="3701712" y="2284583"/>
                    </a:cubicBezTo>
                    <a:cubicBezTo>
                      <a:pt x="3701712" y="2284583"/>
                      <a:pt x="3701712" y="2284583"/>
                      <a:pt x="3701712" y="2089343"/>
                    </a:cubicBezTo>
                    <a:cubicBezTo>
                      <a:pt x="3761249" y="2078496"/>
                      <a:pt x="3820787" y="2051379"/>
                      <a:pt x="3869499" y="2007993"/>
                    </a:cubicBezTo>
                    <a:cubicBezTo>
                      <a:pt x="3869499" y="2007993"/>
                      <a:pt x="3869499" y="2007993"/>
                      <a:pt x="4529824" y="1346345"/>
                    </a:cubicBezTo>
                    <a:cubicBezTo>
                      <a:pt x="4638074" y="1232455"/>
                      <a:pt x="4638074" y="1053485"/>
                      <a:pt x="4529824" y="939594"/>
                    </a:cubicBezTo>
                    <a:cubicBezTo>
                      <a:pt x="4529824" y="939594"/>
                      <a:pt x="4529824" y="939594"/>
                      <a:pt x="3869499" y="277946"/>
                    </a:cubicBezTo>
                    <a:cubicBezTo>
                      <a:pt x="3755837" y="169480"/>
                      <a:pt x="3577225" y="169480"/>
                      <a:pt x="3463562" y="277946"/>
                    </a:cubicBezTo>
                    <a:cubicBezTo>
                      <a:pt x="3463562" y="277946"/>
                      <a:pt x="3463562" y="277946"/>
                      <a:pt x="3073862" y="673851"/>
                    </a:cubicBezTo>
                    <a:cubicBezTo>
                      <a:pt x="3073862" y="673851"/>
                      <a:pt x="3073862" y="673851"/>
                      <a:pt x="3069465" y="673851"/>
                    </a:cubicBezTo>
                    <a:lnTo>
                      <a:pt x="3068473" y="673851"/>
                    </a:lnTo>
                    <a:lnTo>
                      <a:pt x="3022475" y="719918"/>
                    </a:lnTo>
                    <a:cubicBezTo>
                      <a:pt x="2948078" y="794428"/>
                      <a:pt x="2856512" y="886131"/>
                      <a:pt x="2743816" y="998997"/>
                    </a:cubicBezTo>
                    <a:cubicBezTo>
                      <a:pt x="2651764" y="1096611"/>
                      <a:pt x="2527222" y="1139995"/>
                      <a:pt x="2402681" y="1139995"/>
                    </a:cubicBezTo>
                    <a:cubicBezTo>
                      <a:pt x="2278140" y="1139995"/>
                      <a:pt x="2153599" y="1096611"/>
                      <a:pt x="2061547" y="998997"/>
                    </a:cubicBezTo>
                    <a:cubicBezTo>
                      <a:pt x="2061547" y="998997"/>
                      <a:pt x="2061547" y="998997"/>
                      <a:pt x="1460500" y="397045"/>
                    </a:cubicBezTo>
                    <a:lnTo>
                      <a:pt x="1464581" y="397045"/>
                    </a:lnTo>
                    <a:lnTo>
                      <a:pt x="1415958" y="347636"/>
                    </a:lnTo>
                    <a:cubicBezTo>
                      <a:pt x="1394556" y="325888"/>
                      <a:pt x="1371728" y="302690"/>
                      <a:pt x="1347378" y="277946"/>
                    </a:cubicBezTo>
                    <a:cubicBezTo>
                      <a:pt x="1233743" y="169480"/>
                      <a:pt x="1049764" y="169480"/>
                      <a:pt x="941541" y="277946"/>
                    </a:cubicBezTo>
                    <a:cubicBezTo>
                      <a:pt x="941541" y="277946"/>
                      <a:pt x="941541" y="277946"/>
                      <a:pt x="281380" y="939594"/>
                    </a:cubicBezTo>
                    <a:cubicBezTo>
                      <a:pt x="227268" y="993828"/>
                      <a:pt x="200213" y="1064331"/>
                      <a:pt x="200213" y="1140258"/>
                    </a:cubicBezTo>
                    <a:cubicBezTo>
                      <a:pt x="200213" y="1221608"/>
                      <a:pt x="227268" y="1292112"/>
                      <a:pt x="281380" y="1346345"/>
                    </a:cubicBezTo>
                    <a:cubicBezTo>
                      <a:pt x="281380" y="1346345"/>
                      <a:pt x="281380" y="1346345"/>
                      <a:pt x="941541" y="2007993"/>
                    </a:cubicBezTo>
                    <a:cubicBezTo>
                      <a:pt x="995652" y="2062226"/>
                      <a:pt x="1071409" y="2089343"/>
                      <a:pt x="1141754" y="2089343"/>
                    </a:cubicBezTo>
                    <a:cubicBezTo>
                      <a:pt x="1141754" y="2089343"/>
                      <a:pt x="1141754" y="2089343"/>
                      <a:pt x="1141754" y="2284583"/>
                    </a:cubicBezTo>
                    <a:cubicBezTo>
                      <a:pt x="1017297" y="2284583"/>
                      <a:pt x="898252" y="2241196"/>
                      <a:pt x="800851" y="2143576"/>
                    </a:cubicBezTo>
                    <a:cubicBezTo>
                      <a:pt x="800851" y="2143576"/>
                      <a:pt x="800851" y="2143576"/>
                      <a:pt x="140690" y="1481929"/>
                    </a:cubicBezTo>
                    <a:cubicBezTo>
                      <a:pt x="54111" y="1395155"/>
                      <a:pt x="0" y="1270418"/>
                      <a:pt x="0" y="1140258"/>
                    </a:cubicBezTo>
                    <a:cubicBezTo>
                      <a:pt x="0" y="1015521"/>
                      <a:pt x="54111" y="890784"/>
                      <a:pt x="140690" y="798587"/>
                    </a:cubicBezTo>
                    <a:cubicBezTo>
                      <a:pt x="140690" y="798587"/>
                      <a:pt x="140690" y="798587"/>
                      <a:pt x="800851" y="142363"/>
                    </a:cubicBezTo>
                    <a:cubicBezTo>
                      <a:pt x="895546" y="47454"/>
                      <a:pt x="1018650" y="0"/>
                      <a:pt x="114175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sp>
            <p:nvSpPr>
              <p:cNvPr id="17" name="iS1iḋé">
                <a:extLst>
                  <a:ext uri="{FF2B5EF4-FFF2-40B4-BE49-F238E27FC236}">
                    <a16:creationId xmlns:a16="http://schemas.microsoft.com/office/drawing/2014/main" xmlns="" id="{0F9551A6-BEE8-4369-83B6-F2E95CAA9922}"/>
                  </a:ext>
                </a:extLst>
              </p:cNvPr>
              <p:cNvSpPr/>
              <p:nvPr/>
            </p:nvSpPr>
            <p:spPr bwMode="auto">
              <a:xfrm rot="16200000" flipV="1">
                <a:off x="5683171" y="2816386"/>
                <a:ext cx="3459987" cy="1644326"/>
              </a:xfrm>
              <a:custGeom>
                <a:avLst/>
                <a:gdLst>
                  <a:gd name="connsiteX0" fmla="*/ 1141754 w 4807214"/>
                  <a:gd name="connsiteY0" fmla="*/ 0 h 2284583"/>
                  <a:gd name="connsiteX1" fmla="*/ 1482657 w 4807214"/>
                  <a:gd name="connsiteY1" fmla="*/ 142363 h 2284583"/>
                  <a:gd name="connsiteX2" fmla="*/ 1837912 w 4807214"/>
                  <a:gd name="connsiteY2" fmla="*/ 498418 h 2284583"/>
                  <a:gd name="connsiteX3" fmla="*/ 1884770 w 4807214"/>
                  <a:gd name="connsiteY3" fmla="*/ 545381 h 2284583"/>
                  <a:gd name="connsiteX4" fmla="*/ 1887979 w 4807214"/>
                  <a:gd name="connsiteY4" fmla="*/ 548595 h 2284583"/>
                  <a:gd name="connsiteX5" fmla="*/ 2202332 w 4807214"/>
                  <a:gd name="connsiteY5" fmla="*/ 863423 h 2284583"/>
                  <a:gd name="connsiteX6" fmla="*/ 2603030 w 4807214"/>
                  <a:gd name="connsiteY6" fmla="*/ 863423 h 2284583"/>
                  <a:gd name="connsiteX7" fmla="*/ 3068706 w 4807214"/>
                  <a:gd name="connsiteY7" fmla="*/ 397045 h 2284583"/>
                  <a:gd name="connsiteX8" fmla="*/ 3071483 w 4807214"/>
                  <a:gd name="connsiteY8" fmla="*/ 397045 h 2284583"/>
                  <a:gd name="connsiteX9" fmla="*/ 3079823 w 4807214"/>
                  <a:gd name="connsiteY9" fmla="*/ 388773 h 2284583"/>
                  <a:gd name="connsiteX10" fmla="*/ 3328250 w 4807214"/>
                  <a:gd name="connsiteY10" fmla="*/ 142363 h 2284583"/>
                  <a:gd name="connsiteX11" fmla="*/ 4010224 w 4807214"/>
                  <a:gd name="connsiteY11" fmla="*/ 142363 h 2284583"/>
                  <a:gd name="connsiteX12" fmla="*/ 4665136 w 4807214"/>
                  <a:gd name="connsiteY12" fmla="*/ 798587 h 2284583"/>
                  <a:gd name="connsiteX13" fmla="*/ 4665136 w 4807214"/>
                  <a:gd name="connsiteY13" fmla="*/ 1481929 h 2284583"/>
                  <a:gd name="connsiteX14" fmla="*/ 4010224 w 4807214"/>
                  <a:gd name="connsiteY14" fmla="*/ 2143576 h 2284583"/>
                  <a:gd name="connsiteX15" fmla="*/ 3701712 w 4807214"/>
                  <a:gd name="connsiteY15" fmla="*/ 2284583 h 2284583"/>
                  <a:gd name="connsiteX16" fmla="*/ 3701712 w 4807214"/>
                  <a:gd name="connsiteY16" fmla="*/ 2089343 h 2284583"/>
                  <a:gd name="connsiteX17" fmla="*/ 3869499 w 4807214"/>
                  <a:gd name="connsiteY17" fmla="*/ 2007993 h 2284583"/>
                  <a:gd name="connsiteX18" fmla="*/ 4529824 w 4807214"/>
                  <a:gd name="connsiteY18" fmla="*/ 1346345 h 2284583"/>
                  <a:gd name="connsiteX19" fmla="*/ 4529824 w 4807214"/>
                  <a:gd name="connsiteY19" fmla="*/ 939594 h 2284583"/>
                  <a:gd name="connsiteX20" fmla="*/ 3869499 w 4807214"/>
                  <a:gd name="connsiteY20" fmla="*/ 277946 h 2284583"/>
                  <a:gd name="connsiteX21" fmla="*/ 3463562 w 4807214"/>
                  <a:gd name="connsiteY21" fmla="*/ 277946 h 2284583"/>
                  <a:gd name="connsiteX22" fmla="*/ 3073862 w 4807214"/>
                  <a:gd name="connsiteY22" fmla="*/ 673851 h 2284583"/>
                  <a:gd name="connsiteX23" fmla="*/ 3069465 w 4807214"/>
                  <a:gd name="connsiteY23" fmla="*/ 673851 h 2284583"/>
                  <a:gd name="connsiteX24" fmla="*/ 3068473 w 4807214"/>
                  <a:gd name="connsiteY24" fmla="*/ 673851 h 2284583"/>
                  <a:gd name="connsiteX25" fmla="*/ 3022475 w 4807214"/>
                  <a:gd name="connsiteY25" fmla="*/ 719918 h 2284583"/>
                  <a:gd name="connsiteX26" fmla="*/ 2743816 w 4807214"/>
                  <a:gd name="connsiteY26" fmla="*/ 998997 h 2284583"/>
                  <a:gd name="connsiteX27" fmla="*/ 2402681 w 4807214"/>
                  <a:gd name="connsiteY27" fmla="*/ 1139995 h 2284583"/>
                  <a:gd name="connsiteX28" fmla="*/ 2061547 w 4807214"/>
                  <a:gd name="connsiteY28" fmla="*/ 998997 h 2284583"/>
                  <a:gd name="connsiteX29" fmla="*/ 1460500 w 4807214"/>
                  <a:gd name="connsiteY29" fmla="*/ 397045 h 2284583"/>
                  <a:gd name="connsiteX30" fmla="*/ 1464581 w 4807214"/>
                  <a:gd name="connsiteY30" fmla="*/ 397045 h 2284583"/>
                  <a:gd name="connsiteX31" fmla="*/ 1415958 w 4807214"/>
                  <a:gd name="connsiteY31" fmla="*/ 347636 h 2284583"/>
                  <a:gd name="connsiteX32" fmla="*/ 1347378 w 4807214"/>
                  <a:gd name="connsiteY32" fmla="*/ 277946 h 2284583"/>
                  <a:gd name="connsiteX33" fmla="*/ 941541 w 4807214"/>
                  <a:gd name="connsiteY33" fmla="*/ 277946 h 2284583"/>
                  <a:gd name="connsiteX34" fmla="*/ 281380 w 4807214"/>
                  <a:gd name="connsiteY34" fmla="*/ 939594 h 2284583"/>
                  <a:gd name="connsiteX35" fmla="*/ 200213 w 4807214"/>
                  <a:gd name="connsiteY35" fmla="*/ 1140258 h 2284583"/>
                  <a:gd name="connsiteX36" fmla="*/ 281380 w 4807214"/>
                  <a:gd name="connsiteY36" fmla="*/ 1346345 h 2284583"/>
                  <a:gd name="connsiteX37" fmla="*/ 941541 w 4807214"/>
                  <a:gd name="connsiteY37" fmla="*/ 2007993 h 2284583"/>
                  <a:gd name="connsiteX38" fmla="*/ 1141754 w 4807214"/>
                  <a:gd name="connsiteY38" fmla="*/ 2089343 h 2284583"/>
                  <a:gd name="connsiteX39" fmla="*/ 1141754 w 4807214"/>
                  <a:gd name="connsiteY39" fmla="*/ 2284583 h 2284583"/>
                  <a:gd name="connsiteX40" fmla="*/ 800851 w 4807214"/>
                  <a:gd name="connsiteY40" fmla="*/ 2143576 h 2284583"/>
                  <a:gd name="connsiteX41" fmla="*/ 140690 w 4807214"/>
                  <a:gd name="connsiteY41" fmla="*/ 1481929 h 2284583"/>
                  <a:gd name="connsiteX42" fmla="*/ 0 w 4807214"/>
                  <a:gd name="connsiteY42" fmla="*/ 1140258 h 2284583"/>
                  <a:gd name="connsiteX43" fmla="*/ 140690 w 4807214"/>
                  <a:gd name="connsiteY43" fmla="*/ 798587 h 2284583"/>
                  <a:gd name="connsiteX44" fmla="*/ 800851 w 4807214"/>
                  <a:gd name="connsiteY44" fmla="*/ 142363 h 2284583"/>
                  <a:gd name="connsiteX45" fmla="*/ 1141754 w 4807214"/>
                  <a:gd name="connsiteY45" fmla="*/ 0 h 228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807214" h="2284583">
                    <a:moveTo>
                      <a:pt x="1141754" y="0"/>
                    </a:moveTo>
                    <a:cubicBezTo>
                      <a:pt x="1264857" y="0"/>
                      <a:pt x="1387961" y="47454"/>
                      <a:pt x="1482657" y="142363"/>
                    </a:cubicBezTo>
                    <a:cubicBezTo>
                      <a:pt x="1482657" y="142363"/>
                      <a:pt x="1482657" y="142363"/>
                      <a:pt x="1837912" y="498418"/>
                    </a:cubicBezTo>
                    <a:lnTo>
                      <a:pt x="1884770" y="545381"/>
                    </a:lnTo>
                    <a:lnTo>
                      <a:pt x="1887979" y="548595"/>
                    </a:lnTo>
                    <a:cubicBezTo>
                      <a:pt x="1956761" y="617481"/>
                      <a:pt x="2056809" y="717680"/>
                      <a:pt x="2202332" y="863423"/>
                    </a:cubicBezTo>
                    <a:cubicBezTo>
                      <a:pt x="2310629" y="971882"/>
                      <a:pt x="2494733" y="971882"/>
                      <a:pt x="2603030" y="863423"/>
                    </a:cubicBezTo>
                    <a:lnTo>
                      <a:pt x="3068706" y="397045"/>
                    </a:lnTo>
                    <a:lnTo>
                      <a:pt x="3071483" y="397045"/>
                    </a:lnTo>
                    <a:lnTo>
                      <a:pt x="3079823" y="388773"/>
                    </a:lnTo>
                    <a:cubicBezTo>
                      <a:pt x="3146149" y="322986"/>
                      <a:pt x="3227780" y="242017"/>
                      <a:pt x="3328250" y="142363"/>
                    </a:cubicBezTo>
                    <a:cubicBezTo>
                      <a:pt x="3512275" y="-47454"/>
                      <a:pt x="3820787" y="-47454"/>
                      <a:pt x="4010224" y="142363"/>
                    </a:cubicBezTo>
                    <a:cubicBezTo>
                      <a:pt x="4010224" y="142363"/>
                      <a:pt x="4010224" y="142363"/>
                      <a:pt x="4665136" y="798587"/>
                    </a:cubicBezTo>
                    <a:cubicBezTo>
                      <a:pt x="4854574" y="988404"/>
                      <a:pt x="4854574" y="1297535"/>
                      <a:pt x="4665136" y="1481929"/>
                    </a:cubicBezTo>
                    <a:cubicBezTo>
                      <a:pt x="4665136" y="1481929"/>
                      <a:pt x="4665136" y="1481929"/>
                      <a:pt x="4010224" y="2143576"/>
                    </a:cubicBezTo>
                    <a:cubicBezTo>
                      <a:pt x="3923624" y="2230350"/>
                      <a:pt x="3809962" y="2279160"/>
                      <a:pt x="3701712" y="2284583"/>
                    </a:cubicBezTo>
                    <a:cubicBezTo>
                      <a:pt x="3701712" y="2284583"/>
                      <a:pt x="3701712" y="2284583"/>
                      <a:pt x="3701712" y="2089343"/>
                    </a:cubicBezTo>
                    <a:cubicBezTo>
                      <a:pt x="3761249" y="2078496"/>
                      <a:pt x="3820787" y="2051379"/>
                      <a:pt x="3869499" y="2007993"/>
                    </a:cubicBezTo>
                    <a:cubicBezTo>
                      <a:pt x="3869499" y="2007993"/>
                      <a:pt x="3869499" y="2007993"/>
                      <a:pt x="4529824" y="1346345"/>
                    </a:cubicBezTo>
                    <a:cubicBezTo>
                      <a:pt x="4638074" y="1232455"/>
                      <a:pt x="4638074" y="1053485"/>
                      <a:pt x="4529824" y="939594"/>
                    </a:cubicBezTo>
                    <a:cubicBezTo>
                      <a:pt x="4529824" y="939594"/>
                      <a:pt x="4529824" y="939594"/>
                      <a:pt x="3869499" y="277946"/>
                    </a:cubicBezTo>
                    <a:cubicBezTo>
                      <a:pt x="3755837" y="169480"/>
                      <a:pt x="3577225" y="169480"/>
                      <a:pt x="3463562" y="277946"/>
                    </a:cubicBezTo>
                    <a:cubicBezTo>
                      <a:pt x="3463562" y="277946"/>
                      <a:pt x="3463562" y="277946"/>
                      <a:pt x="3073862" y="673851"/>
                    </a:cubicBezTo>
                    <a:cubicBezTo>
                      <a:pt x="3073862" y="673851"/>
                      <a:pt x="3073862" y="673851"/>
                      <a:pt x="3069465" y="673851"/>
                    </a:cubicBezTo>
                    <a:lnTo>
                      <a:pt x="3068473" y="673851"/>
                    </a:lnTo>
                    <a:lnTo>
                      <a:pt x="3022475" y="719918"/>
                    </a:lnTo>
                    <a:cubicBezTo>
                      <a:pt x="2948078" y="794428"/>
                      <a:pt x="2856512" y="886131"/>
                      <a:pt x="2743816" y="998997"/>
                    </a:cubicBezTo>
                    <a:cubicBezTo>
                      <a:pt x="2651764" y="1096611"/>
                      <a:pt x="2527222" y="1139995"/>
                      <a:pt x="2402681" y="1139995"/>
                    </a:cubicBezTo>
                    <a:cubicBezTo>
                      <a:pt x="2278140" y="1139995"/>
                      <a:pt x="2153599" y="1096611"/>
                      <a:pt x="2061547" y="998997"/>
                    </a:cubicBezTo>
                    <a:cubicBezTo>
                      <a:pt x="2061547" y="998997"/>
                      <a:pt x="2061547" y="998997"/>
                      <a:pt x="1460500" y="397045"/>
                    </a:cubicBezTo>
                    <a:lnTo>
                      <a:pt x="1464581" y="397045"/>
                    </a:lnTo>
                    <a:lnTo>
                      <a:pt x="1415958" y="347636"/>
                    </a:lnTo>
                    <a:cubicBezTo>
                      <a:pt x="1394556" y="325888"/>
                      <a:pt x="1371728" y="302690"/>
                      <a:pt x="1347378" y="277946"/>
                    </a:cubicBezTo>
                    <a:cubicBezTo>
                      <a:pt x="1233743" y="169480"/>
                      <a:pt x="1049764" y="169480"/>
                      <a:pt x="941541" y="277946"/>
                    </a:cubicBezTo>
                    <a:cubicBezTo>
                      <a:pt x="941541" y="277946"/>
                      <a:pt x="941541" y="277946"/>
                      <a:pt x="281380" y="939594"/>
                    </a:cubicBezTo>
                    <a:cubicBezTo>
                      <a:pt x="227268" y="993828"/>
                      <a:pt x="200213" y="1064331"/>
                      <a:pt x="200213" y="1140258"/>
                    </a:cubicBezTo>
                    <a:cubicBezTo>
                      <a:pt x="200213" y="1221608"/>
                      <a:pt x="227268" y="1292112"/>
                      <a:pt x="281380" y="1346345"/>
                    </a:cubicBezTo>
                    <a:cubicBezTo>
                      <a:pt x="281380" y="1346345"/>
                      <a:pt x="281380" y="1346345"/>
                      <a:pt x="941541" y="2007993"/>
                    </a:cubicBezTo>
                    <a:cubicBezTo>
                      <a:pt x="995652" y="2062226"/>
                      <a:pt x="1071409" y="2089343"/>
                      <a:pt x="1141754" y="2089343"/>
                    </a:cubicBezTo>
                    <a:cubicBezTo>
                      <a:pt x="1141754" y="2089343"/>
                      <a:pt x="1141754" y="2089343"/>
                      <a:pt x="1141754" y="2284583"/>
                    </a:cubicBezTo>
                    <a:cubicBezTo>
                      <a:pt x="1017297" y="2284583"/>
                      <a:pt x="898252" y="2241196"/>
                      <a:pt x="800851" y="2143576"/>
                    </a:cubicBezTo>
                    <a:cubicBezTo>
                      <a:pt x="800851" y="2143576"/>
                      <a:pt x="800851" y="2143576"/>
                      <a:pt x="140690" y="1481929"/>
                    </a:cubicBezTo>
                    <a:cubicBezTo>
                      <a:pt x="54111" y="1395155"/>
                      <a:pt x="0" y="1270418"/>
                      <a:pt x="0" y="1140258"/>
                    </a:cubicBezTo>
                    <a:cubicBezTo>
                      <a:pt x="0" y="1015521"/>
                      <a:pt x="54111" y="890784"/>
                      <a:pt x="140690" y="798587"/>
                    </a:cubicBezTo>
                    <a:cubicBezTo>
                      <a:pt x="140690" y="798587"/>
                      <a:pt x="140690" y="798587"/>
                      <a:pt x="800851" y="142363"/>
                    </a:cubicBezTo>
                    <a:cubicBezTo>
                      <a:pt x="895546" y="47454"/>
                      <a:pt x="1018650" y="0"/>
                      <a:pt x="114175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grpSp>
            <p:nvGrpSpPr>
              <p:cNvPr id="18" name="iṥḷíḓê">
                <a:extLst>
                  <a:ext uri="{FF2B5EF4-FFF2-40B4-BE49-F238E27FC236}">
                    <a16:creationId xmlns:a16="http://schemas.microsoft.com/office/drawing/2014/main" xmlns="" id="{2771CCF7-9A7E-459B-A85B-D3518EFF8D99}"/>
                  </a:ext>
                </a:extLst>
              </p:cNvPr>
              <p:cNvGrpSpPr/>
              <p:nvPr/>
            </p:nvGrpSpPr>
            <p:grpSpPr>
              <a:xfrm>
                <a:off x="5573324" y="3034019"/>
                <a:ext cx="1045351" cy="1045351"/>
                <a:chOff x="5644341" y="3186892"/>
                <a:chExt cx="903318" cy="903318"/>
              </a:xfrm>
            </p:grpSpPr>
            <p:sp>
              <p:nvSpPr>
                <p:cNvPr id="23" name="îSļíḓê">
                  <a:extLst>
                    <a:ext uri="{FF2B5EF4-FFF2-40B4-BE49-F238E27FC236}">
                      <a16:creationId xmlns:a16="http://schemas.microsoft.com/office/drawing/2014/main" xmlns="" id="{EFC9FB7C-6810-4C5E-849E-BFF78107CD0B}"/>
                    </a:ext>
                  </a:extLst>
                </p:cNvPr>
                <p:cNvSpPr/>
                <p:nvPr/>
              </p:nvSpPr>
              <p:spPr>
                <a:xfrm>
                  <a:off x="5644341" y="3186892"/>
                  <a:ext cx="903318" cy="903318"/>
                </a:xfrm>
                <a:prstGeom prst="ellipse">
                  <a:avLst/>
                </a:prstGeom>
                <a:solidFill>
                  <a:schemeClr val="accent1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sḷîḍè">
                  <a:extLst>
                    <a:ext uri="{FF2B5EF4-FFF2-40B4-BE49-F238E27FC236}">
                      <a16:creationId xmlns:a16="http://schemas.microsoft.com/office/drawing/2014/main" xmlns="" id="{FEFFCE59-EE59-4427-A7F4-7184E643B306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5848714" y="3409772"/>
                  <a:ext cx="494573" cy="457560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lIns="91440" tIns="45720" rIns="91440" bIns="45720"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9" name="îṡ1íďê">
                <a:extLst>
                  <a:ext uri="{FF2B5EF4-FFF2-40B4-BE49-F238E27FC236}">
                    <a16:creationId xmlns:a16="http://schemas.microsoft.com/office/drawing/2014/main" xmlns="" id="{FECBCF3A-D1F4-4C06-841D-EF4F23131246}"/>
                  </a:ext>
                </a:extLst>
              </p:cNvPr>
              <p:cNvSpPr/>
              <p:nvPr/>
            </p:nvSpPr>
            <p:spPr>
              <a:xfrm>
                <a:off x="5092983" y="4077697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0" name="ísḻîďé">
                <a:extLst>
                  <a:ext uri="{FF2B5EF4-FFF2-40B4-BE49-F238E27FC236}">
                    <a16:creationId xmlns:a16="http://schemas.microsoft.com/office/drawing/2014/main" xmlns="" id="{F7045035-1886-4201-9BC8-1F5B70B6E993}"/>
                  </a:ext>
                </a:extLst>
              </p:cNvPr>
              <p:cNvSpPr/>
              <p:nvPr/>
            </p:nvSpPr>
            <p:spPr>
              <a:xfrm>
                <a:off x="6141441" y="4077697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1" name="í$1íďé">
                <a:extLst>
                  <a:ext uri="{FF2B5EF4-FFF2-40B4-BE49-F238E27FC236}">
                    <a16:creationId xmlns:a16="http://schemas.microsoft.com/office/drawing/2014/main" xmlns="" id="{F2D8767A-FDB3-444C-8F0A-755BB8DB237B}"/>
                  </a:ext>
                </a:extLst>
              </p:cNvPr>
              <p:cNvSpPr/>
              <p:nvPr/>
            </p:nvSpPr>
            <p:spPr>
              <a:xfrm>
                <a:off x="6141441" y="2136568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2" name="îşľîḋe">
                <a:extLst>
                  <a:ext uri="{FF2B5EF4-FFF2-40B4-BE49-F238E27FC236}">
                    <a16:creationId xmlns:a16="http://schemas.microsoft.com/office/drawing/2014/main" xmlns="" id="{8BB739B3-C02A-430E-9F77-8579A37BC6A1}"/>
                  </a:ext>
                </a:extLst>
              </p:cNvPr>
              <p:cNvSpPr/>
              <p:nvPr/>
            </p:nvSpPr>
            <p:spPr>
              <a:xfrm>
                <a:off x="5092983" y="2136568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</p:grpSp>
        <p:sp>
          <p:nvSpPr>
            <p:cNvPr id="8" name="íṧḻîḋé">
              <a:extLst>
                <a:ext uri="{FF2B5EF4-FFF2-40B4-BE49-F238E27FC236}">
                  <a16:creationId xmlns:a16="http://schemas.microsoft.com/office/drawing/2014/main" xmlns="" id="{96173C4B-8969-43F1-B3F9-B8AB52C18FB8}"/>
                </a:ext>
              </a:extLst>
            </p:cNvPr>
            <p:cNvSpPr txBox="1"/>
            <p:nvPr/>
          </p:nvSpPr>
          <p:spPr>
            <a:xfrm>
              <a:off x="673100" y="1940312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9" name="íSľiďe">
              <a:extLst>
                <a:ext uri="{FF2B5EF4-FFF2-40B4-BE49-F238E27FC236}">
                  <a16:creationId xmlns:a16="http://schemas.microsoft.com/office/drawing/2014/main" xmlns="" id="{3CBE3163-8965-4ADB-8919-8F4B4C2F5C1D}"/>
                </a:ext>
              </a:extLst>
            </p:cNvPr>
            <p:cNvSpPr txBox="1"/>
            <p:nvPr/>
          </p:nvSpPr>
          <p:spPr>
            <a:xfrm>
              <a:off x="673100" y="2332824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0" name="íṣ1iḑe">
              <a:extLst>
                <a:ext uri="{FF2B5EF4-FFF2-40B4-BE49-F238E27FC236}">
                  <a16:creationId xmlns:a16="http://schemas.microsoft.com/office/drawing/2014/main" xmlns="" id="{81D8EA71-BC9B-47FE-8538-361A8C0BBCB4}"/>
                </a:ext>
              </a:extLst>
            </p:cNvPr>
            <p:cNvSpPr txBox="1"/>
            <p:nvPr/>
          </p:nvSpPr>
          <p:spPr>
            <a:xfrm>
              <a:off x="673100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1" name="î$1ïdè">
              <a:extLst>
                <a:ext uri="{FF2B5EF4-FFF2-40B4-BE49-F238E27FC236}">
                  <a16:creationId xmlns:a16="http://schemas.microsoft.com/office/drawing/2014/main" xmlns="" id="{955EA7E6-4E2B-461B-8C97-2F15B79B8DAD}"/>
                </a:ext>
              </a:extLst>
            </p:cNvPr>
            <p:cNvSpPr txBox="1"/>
            <p:nvPr/>
          </p:nvSpPr>
          <p:spPr>
            <a:xfrm>
              <a:off x="673100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2" name="ïṩlídè">
              <a:extLst>
                <a:ext uri="{FF2B5EF4-FFF2-40B4-BE49-F238E27FC236}">
                  <a16:creationId xmlns:a16="http://schemas.microsoft.com/office/drawing/2014/main" xmlns="" id="{6C9151FB-FD35-4803-B54A-1F85F3FE3B18}"/>
                </a:ext>
              </a:extLst>
            </p:cNvPr>
            <p:cNvSpPr txBox="1"/>
            <p:nvPr/>
          </p:nvSpPr>
          <p:spPr>
            <a:xfrm>
              <a:off x="8298182" y="1940312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3" name="i$1ïde">
              <a:extLst>
                <a:ext uri="{FF2B5EF4-FFF2-40B4-BE49-F238E27FC236}">
                  <a16:creationId xmlns:a16="http://schemas.microsoft.com/office/drawing/2014/main" xmlns="" id="{EEC9D23B-6ACB-4526-A032-548AA5230D19}"/>
                </a:ext>
              </a:extLst>
            </p:cNvPr>
            <p:cNvSpPr txBox="1"/>
            <p:nvPr/>
          </p:nvSpPr>
          <p:spPr>
            <a:xfrm>
              <a:off x="8298182" y="2332824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4" name="ïşḻidê">
              <a:extLst>
                <a:ext uri="{FF2B5EF4-FFF2-40B4-BE49-F238E27FC236}">
                  <a16:creationId xmlns:a16="http://schemas.microsoft.com/office/drawing/2014/main" xmlns="" id="{85BAEF83-C5BC-475B-BFAF-D60899EDAA6A}"/>
                </a:ext>
              </a:extLst>
            </p:cNvPr>
            <p:cNvSpPr txBox="1"/>
            <p:nvPr/>
          </p:nvSpPr>
          <p:spPr>
            <a:xfrm>
              <a:off x="8298182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i$liďè">
              <a:extLst>
                <a:ext uri="{FF2B5EF4-FFF2-40B4-BE49-F238E27FC236}">
                  <a16:creationId xmlns:a16="http://schemas.microsoft.com/office/drawing/2014/main" xmlns="" id="{AAFB2647-46C9-40F9-8523-2388DBA5A86E}"/>
                </a:ext>
              </a:extLst>
            </p:cNvPr>
            <p:cNvSpPr txBox="1"/>
            <p:nvPr/>
          </p:nvSpPr>
          <p:spPr>
            <a:xfrm>
              <a:off x="8298182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9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7DDA8F-6861-48E1-B591-E4DFB08A5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492E615-C9A2-4A9B-A926-5F1291E2B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374DF7E-C79B-42BA-9674-F80DF94BB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120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E999B77-FDC1-477E-818E-1FEB173101F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92018"/>
            <a:ext cx="10847388" cy="4093064"/>
            <a:chOff x="673100" y="1592018"/>
            <a:chExt cx="10847388" cy="4093064"/>
          </a:xfrm>
        </p:grpSpPr>
        <p:sp>
          <p:nvSpPr>
            <p:cNvPr id="6" name="íś1íďê">
              <a:extLst>
                <a:ext uri="{FF2B5EF4-FFF2-40B4-BE49-F238E27FC236}">
                  <a16:creationId xmlns:a16="http://schemas.microsoft.com/office/drawing/2014/main" xmlns="" id="{EA3032ED-8674-402E-8F24-5C421B8247CD}"/>
                </a:ext>
              </a:extLst>
            </p:cNvPr>
            <p:cNvSpPr/>
            <p:nvPr/>
          </p:nvSpPr>
          <p:spPr bwMode="auto">
            <a:xfrm>
              <a:off x="5671272" y="4674989"/>
              <a:ext cx="230034" cy="888009"/>
            </a:xfrm>
            <a:custGeom>
              <a:avLst/>
              <a:gdLst>
                <a:gd name="T0" fmla="*/ 76 w 76"/>
                <a:gd name="T1" fmla="*/ 292 h 292"/>
                <a:gd name="T2" fmla="*/ 53 w 76"/>
                <a:gd name="T3" fmla="*/ 292 h 292"/>
                <a:gd name="T4" fmla="*/ 0 w 76"/>
                <a:gd name="T5" fmla="*/ 10 h 292"/>
                <a:gd name="T6" fmla="*/ 21 w 76"/>
                <a:gd name="T7" fmla="*/ 0 h 292"/>
                <a:gd name="T8" fmla="*/ 76 w 76"/>
                <a:gd name="T9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92">
                  <a:moveTo>
                    <a:pt x="76" y="292"/>
                  </a:moveTo>
                  <a:cubicBezTo>
                    <a:pt x="53" y="292"/>
                    <a:pt x="53" y="292"/>
                    <a:pt x="53" y="292"/>
                  </a:cubicBezTo>
                  <a:cubicBezTo>
                    <a:pt x="53" y="118"/>
                    <a:pt x="1" y="11"/>
                    <a:pt x="0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4"/>
                    <a:pt x="76" y="112"/>
                    <a:pt x="76" y="2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7" name="ïšḻíḑé">
              <a:extLst>
                <a:ext uri="{FF2B5EF4-FFF2-40B4-BE49-F238E27FC236}">
                  <a16:creationId xmlns:a16="http://schemas.microsoft.com/office/drawing/2014/main" xmlns="" id="{B411C6DD-2A6B-442C-8D71-1BEEBCE64D50}"/>
                </a:ext>
              </a:extLst>
            </p:cNvPr>
            <p:cNvSpPr/>
            <p:nvPr/>
          </p:nvSpPr>
          <p:spPr bwMode="auto">
            <a:xfrm>
              <a:off x="6123630" y="4648003"/>
              <a:ext cx="231319" cy="888009"/>
            </a:xfrm>
            <a:custGeom>
              <a:avLst/>
              <a:gdLst>
                <a:gd name="T0" fmla="*/ 24 w 76"/>
                <a:gd name="T1" fmla="*/ 292 h 292"/>
                <a:gd name="T2" fmla="*/ 0 w 76"/>
                <a:gd name="T3" fmla="*/ 292 h 292"/>
                <a:gd name="T4" fmla="*/ 55 w 76"/>
                <a:gd name="T5" fmla="*/ 0 h 292"/>
                <a:gd name="T6" fmla="*/ 76 w 76"/>
                <a:gd name="T7" fmla="*/ 11 h 292"/>
                <a:gd name="T8" fmla="*/ 66 w 76"/>
                <a:gd name="T9" fmla="*/ 6 h 292"/>
                <a:gd name="T10" fmla="*/ 76 w 76"/>
                <a:gd name="T11" fmla="*/ 11 h 292"/>
                <a:gd name="T12" fmla="*/ 24 w 76"/>
                <a:gd name="T1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92">
                  <a:moveTo>
                    <a:pt x="24" y="292"/>
                  </a:moveTo>
                  <a:cubicBezTo>
                    <a:pt x="0" y="292"/>
                    <a:pt x="0" y="292"/>
                    <a:pt x="0" y="292"/>
                  </a:cubicBezTo>
                  <a:cubicBezTo>
                    <a:pt x="0" y="113"/>
                    <a:pt x="53" y="5"/>
                    <a:pt x="55" y="0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24" y="119"/>
                    <a:pt x="24" y="2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8" name="is1îďê">
              <a:extLst>
                <a:ext uri="{FF2B5EF4-FFF2-40B4-BE49-F238E27FC236}">
                  <a16:creationId xmlns:a16="http://schemas.microsoft.com/office/drawing/2014/main" xmlns="" id="{0CAB6C4B-CC59-4087-A488-A3AEF9005A83}"/>
                </a:ext>
              </a:extLst>
            </p:cNvPr>
            <p:cNvSpPr/>
            <p:nvPr/>
          </p:nvSpPr>
          <p:spPr bwMode="auto">
            <a:xfrm>
              <a:off x="6056805" y="1899158"/>
              <a:ext cx="1252979" cy="1252979"/>
            </a:xfrm>
            <a:custGeom>
              <a:avLst/>
              <a:gdLst>
                <a:gd name="T0" fmla="*/ 52 w 412"/>
                <a:gd name="T1" fmla="*/ 112 h 412"/>
                <a:gd name="T2" fmla="*/ 112 w 412"/>
                <a:gd name="T3" fmla="*/ 361 h 412"/>
                <a:gd name="T4" fmla="*/ 360 w 412"/>
                <a:gd name="T5" fmla="*/ 300 h 412"/>
                <a:gd name="T6" fmla="*/ 300 w 412"/>
                <a:gd name="T7" fmla="*/ 52 h 412"/>
                <a:gd name="T8" fmla="*/ 52 w 412"/>
                <a:gd name="T9" fmla="*/ 1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12">
                  <a:moveTo>
                    <a:pt x="52" y="112"/>
                  </a:moveTo>
                  <a:cubicBezTo>
                    <a:pt x="0" y="198"/>
                    <a:pt x="27" y="309"/>
                    <a:pt x="112" y="361"/>
                  </a:cubicBezTo>
                  <a:cubicBezTo>
                    <a:pt x="197" y="412"/>
                    <a:pt x="308" y="385"/>
                    <a:pt x="360" y="300"/>
                  </a:cubicBezTo>
                  <a:cubicBezTo>
                    <a:pt x="412" y="215"/>
                    <a:pt x="385" y="104"/>
                    <a:pt x="300" y="52"/>
                  </a:cubicBezTo>
                  <a:cubicBezTo>
                    <a:pt x="214" y="0"/>
                    <a:pt x="103" y="27"/>
                    <a:pt x="52" y="1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9" name="íṣļïďê">
              <a:extLst>
                <a:ext uri="{FF2B5EF4-FFF2-40B4-BE49-F238E27FC236}">
                  <a16:creationId xmlns:a16="http://schemas.microsoft.com/office/drawing/2014/main" xmlns="" id="{8CA25B19-46AE-4DE6-A812-5B8E92AD7B02}"/>
                </a:ext>
              </a:extLst>
            </p:cNvPr>
            <p:cNvSpPr/>
            <p:nvPr/>
          </p:nvSpPr>
          <p:spPr bwMode="auto">
            <a:xfrm>
              <a:off x="5749665" y="1592018"/>
              <a:ext cx="1869831" cy="1863405"/>
            </a:xfrm>
            <a:custGeom>
              <a:avLst/>
              <a:gdLst>
                <a:gd name="T0" fmla="*/ 109 w 615"/>
                <a:gd name="T1" fmla="*/ 156 h 613"/>
                <a:gd name="T2" fmla="*/ 50 w 615"/>
                <a:gd name="T3" fmla="*/ 137 h 613"/>
                <a:gd name="T4" fmla="*/ 70 w 615"/>
                <a:gd name="T5" fmla="*/ 231 h 613"/>
                <a:gd name="T6" fmla="*/ 59 w 615"/>
                <a:gd name="T7" fmla="*/ 270 h 613"/>
                <a:gd name="T8" fmla="*/ 1 w 615"/>
                <a:gd name="T9" fmla="*/ 344 h 613"/>
                <a:gd name="T10" fmla="*/ 73 w 615"/>
                <a:gd name="T11" fmla="*/ 393 h 613"/>
                <a:gd name="T12" fmla="*/ 26 w 615"/>
                <a:gd name="T13" fmla="*/ 432 h 613"/>
                <a:gd name="T14" fmla="*/ 116 w 615"/>
                <a:gd name="T15" fmla="*/ 466 h 613"/>
                <a:gd name="T16" fmla="*/ 144 w 615"/>
                <a:gd name="T17" fmla="*/ 496 h 613"/>
                <a:gd name="T18" fmla="*/ 175 w 615"/>
                <a:gd name="T19" fmla="*/ 583 h 613"/>
                <a:gd name="T20" fmla="*/ 267 w 615"/>
                <a:gd name="T21" fmla="*/ 553 h 613"/>
                <a:gd name="T22" fmla="*/ 277 w 615"/>
                <a:gd name="T23" fmla="*/ 613 h 613"/>
                <a:gd name="T24" fmla="*/ 351 w 615"/>
                <a:gd name="T25" fmla="*/ 552 h 613"/>
                <a:gd name="T26" fmla="*/ 409 w 615"/>
                <a:gd name="T27" fmla="*/ 536 h 613"/>
                <a:gd name="T28" fmla="*/ 503 w 615"/>
                <a:gd name="T29" fmla="*/ 545 h 613"/>
                <a:gd name="T30" fmla="*/ 479 w 615"/>
                <a:gd name="T31" fmla="*/ 487 h 613"/>
                <a:gd name="T32" fmla="*/ 507 w 615"/>
                <a:gd name="T33" fmla="*/ 458 h 613"/>
                <a:gd name="T34" fmla="*/ 593 w 615"/>
                <a:gd name="T35" fmla="*/ 421 h 613"/>
                <a:gd name="T36" fmla="*/ 544 w 615"/>
                <a:gd name="T37" fmla="*/ 382 h 613"/>
                <a:gd name="T38" fmla="*/ 555 w 615"/>
                <a:gd name="T39" fmla="*/ 344 h 613"/>
                <a:gd name="T40" fmla="*/ 613 w 615"/>
                <a:gd name="T41" fmla="*/ 270 h 613"/>
                <a:gd name="T42" fmla="*/ 551 w 615"/>
                <a:gd name="T43" fmla="*/ 259 h 613"/>
                <a:gd name="T44" fmla="*/ 542 w 615"/>
                <a:gd name="T45" fmla="*/ 220 h 613"/>
                <a:gd name="T46" fmla="*/ 558 w 615"/>
                <a:gd name="T47" fmla="*/ 127 h 613"/>
                <a:gd name="T48" fmla="*/ 494 w 615"/>
                <a:gd name="T49" fmla="*/ 145 h 613"/>
                <a:gd name="T50" fmla="*/ 464 w 615"/>
                <a:gd name="T51" fmla="*/ 113 h 613"/>
                <a:gd name="T52" fmla="*/ 437 w 615"/>
                <a:gd name="T53" fmla="*/ 35 h 613"/>
                <a:gd name="T54" fmla="*/ 397 w 615"/>
                <a:gd name="T55" fmla="*/ 77 h 613"/>
                <a:gd name="T56" fmla="*/ 348 w 615"/>
                <a:gd name="T57" fmla="*/ 60 h 613"/>
                <a:gd name="T58" fmla="*/ 275 w 615"/>
                <a:gd name="T59" fmla="*/ 0 h 613"/>
                <a:gd name="T60" fmla="*/ 264 w 615"/>
                <a:gd name="T61" fmla="*/ 62 h 613"/>
                <a:gd name="T62" fmla="*/ 205 w 615"/>
                <a:gd name="T63" fmla="*/ 78 h 613"/>
                <a:gd name="T64" fmla="*/ 112 w 615"/>
                <a:gd name="T65" fmla="*/ 69 h 613"/>
                <a:gd name="T66" fmla="*/ 414 w 615"/>
                <a:gd name="T67" fmla="*/ 131 h 613"/>
                <a:gd name="T68" fmla="*/ 200 w 615"/>
                <a:gd name="T69" fmla="*/ 484 h 613"/>
                <a:gd name="T70" fmla="*/ 414 w 615"/>
                <a:gd name="T71" fmla="*/ 131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15" h="613">
                  <a:moveTo>
                    <a:pt x="136" y="126"/>
                  </a:moveTo>
                  <a:cubicBezTo>
                    <a:pt x="126" y="135"/>
                    <a:pt x="117" y="145"/>
                    <a:pt x="109" y="156"/>
                  </a:cubicBezTo>
                  <a:cubicBezTo>
                    <a:pt x="108" y="155"/>
                    <a:pt x="108" y="155"/>
                    <a:pt x="108" y="15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66" y="244"/>
                    <a:pt x="63" y="257"/>
                    <a:pt x="61" y="270"/>
                  </a:cubicBezTo>
                  <a:cubicBezTo>
                    <a:pt x="59" y="270"/>
                    <a:pt x="59" y="270"/>
                    <a:pt x="59" y="270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62" y="354"/>
                    <a:pt x="62" y="354"/>
                    <a:pt x="62" y="354"/>
                  </a:cubicBezTo>
                  <a:cubicBezTo>
                    <a:pt x="65" y="367"/>
                    <a:pt x="69" y="380"/>
                    <a:pt x="73" y="393"/>
                  </a:cubicBezTo>
                  <a:cubicBezTo>
                    <a:pt x="72" y="394"/>
                    <a:pt x="72" y="394"/>
                    <a:pt x="72" y="394"/>
                  </a:cubicBezTo>
                  <a:cubicBezTo>
                    <a:pt x="26" y="432"/>
                    <a:pt x="26" y="432"/>
                    <a:pt x="26" y="432"/>
                  </a:cubicBezTo>
                  <a:cubicBezTo>
                    <a:pt x="57" y="486"/>
                    <a:pt x="57" y="486"/>
                    <a:pt x="57" y="486"/>
                  </a:cubicBezTo>
                  <a:cubicBezTo>
                    <a:pt x="116" y="466"/>
                    <a:pt x="116" y="466"/>
                    <a:pt x="116" y="466"/>
                  </a:cubicBezTo>
                  <a:cubicBezTo>
                    <a:pt x="124" y="477"/>
                    <a:pt x="128" y="483"/>
                    <a:pt x="144" y="495"/>
                  </a:cubicBezTo>
                  <a:cubicBezTo>
                    <a:pt x="144" y="496"/>
                    <a:pt x="144" y="496"/>
                    <a:pt x="144" y="496"/>
                  </a:cubicBezTo>
                  <a:cubicBezTo>
                    <a:pt x="122" y="551"/>
                    <a:pt x="122" y="551"/>
                    <a:pt x="122" y="551"/>
                  </a:cubicBezTo>
                  <a:cubicBezTo>
                    <a:pt x="175" y="583"/>
                    <a:pt x="175" y="583"/>
                    <a:pt x="175" y="583"/>
                  </a:cubicBezTo>
                  <a:cubicBezTo>
                    <a:pt x="216" y="538"/>
                    <a:pt x="216" y="538"/>
                    <a:pt x="216" y="538"/>
                  </a:cubicBezTo>
                  <a:cubicBezTo>
                    <a:pt x="233" y="545"/>
                    <a:pt x="249" y="550"/>
                    <a:pt x="267" y="553"/>
                  </a:cubicBezTo>
                  <a:cubicBezTo>
                    <a:pt x="266" y="554"/>
                    <a:pt x="266" y="554"/>
                    <a:pt x="266" y="554"/>
                  </a:cubicBezTo>
                  <a:cubicBezTo>
                    <a:pt x="277" y="613"/>
                    <a:pt x="277" y="613"/>
                    <a:pt x="277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71" y="549"/>
                    <a:pt x="390" y="543"/>
                    <a:pt x="409" y="534"/>
                  </a:cubicBezTo>
                  <a:cubicBezTo>
                    <a:pt x="409" y="536"/>
                    <a:pt x="409" y="536"/>
                    <a:pt x="409" y="536"/>
                  </a:cubicBezTo>
                  <a:cubicBezTo>
                    <a:pt x="451" y="579"/>
                    <a:pt x="451" y="579"/>
                    <a:pt x="451" y="579"/>
                  </a:cubicBezTo>
                  <a:cubicBezTo>
                    <a:pt x="503" y="545"/>
                    <a:pt x="503" y="545"/>
                    <a:pt x="503" y="545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88" y="478"/>
                    <a:pt x="497" y="468"/>
                    <a:pt x="506" y="458"/>
                  </a:cubicBezTo>
                  <a:cubicBezTo>
                    <a:pt x="507" y="458"/>
                    <a:pt x="507" y="458"/>
                    <a:pt x="507" y="458"/>
                  </a:cubicBezTo>
                  <a:cubicBezTo>
                    <a:pt x="565" y="477"/>
                    <a:pt x="565" y="477"/>
                    <a:pt x="565" y="477"/>
                  </a:cubicBezTo>
                  <a:cubicBezTo>
                    <a:pt x="593" y="421"/>
                    <a:pt x="593" y="421"/>
                    <a:pt x="593" y="421"/>
                  </a:cubicBezTo>
                  <a:cubicBezTo>
                    <a:pt x="545" y="382"/>
                    <a:pt x="545" y="382"/>
                    <a:pt x="545" y="382"/>
                  </a:cubicBezTo>
                  <a:cubicBezTo>
                    <a:pt x="544" y="382"/>
                    <a:pt x="544" y="382"/>
                    <a:pt x="544" y="382"/>
                  </a:cubicBezTo>
                  <a:cubicBezTo>
                    <a:pt x="548" y="370"/>
                    <a:pt x="551" y="357"/>
                    <a:pt x="553" y="344"/>
                  </a:cubicBezTo>
                  <a:cubicBezTo>
                    <a:pt x="555" y="344"/>
                    <a:pt x="555" y="344"/>
                    <a:pt x="555" y="344"/>
                  </a:cubicBezTo>
                  <a:cubicBezTo>
                    <a:pt x="615" y="332"/>
                    <a:pt x="615" y="332"/>
                    <a:pt x="615" y="332"/>
                  </a:cubicBezTo>
                  <a:cubicBezTo>
                    <a:pt x="613" y="270"/>
                    <a:pt x="613" y="270"/>
                    <a:pt x="613" y="270"/>
                  </a:cubicBezTo>
                  <a:cubicBezTo>
                    <a:pt x="552" y="259"/>
                    <a:pt x="552" y="259"/>
                    <a:pt x="552" y="259"/>
                  </a:cubicBezTo>
                  <a:cubicBezTo>
                    <a:pt x="551" y="259"/>
                    <a:pt x="551" y="259"/>
                    <a:pt x="551" y="259"/>
                  </a:cubicBezTo>
                  <a:cubicBezTo>
                    <a:pt x="548" y="246"/>
                    <a:pt x="545" y="233"/>
                    <a:pt x="540" y="221"/>
                  </a:cubicBezTo>
                  <a:cubicBezTo>
                    <a:pt x="542" y="220"/>
                    <a:pt x="542" y="220"/>
                    <a:pt x="542" y="220"/>
                  </a:cubicBezTo>
                  <a:cubicBezTo>
                    <a:pt x="589" y="181"/>
                    <a:pt x="589" y="181"/>
                    <a:pt x="589" y="181"/>
                  </a:cubicBezTo>
                  <a:cubicBezTo>
                    <a:pt x="558" y="127"/>
                    <a:pt x="558" y="127"/>
                    <a:pt x="558" y="127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4" y="145"/>
                    <a:pt x="494" y="145"/>
                    <a:pt x="494" y="145"/>
                  </a:cubicBezTo>
                  <a:cubicBezTo>
                    <a:pt x="486" y="135"/>
                    <a:pt x="479" y="127"/>
                    <a:pt x="463" y="115"/>
                  </a:cubicBezTo>
                  <a:cubicBezTo>
                    <a:pt x="464" y="113"/>
                    <a:pt x="464" y="113"/>
                    <a:pt x="464" y="113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37" y="35"/>
                    <a:pt x="437" y="35"/>
                    <a:pt x="437" y="35"/>
                  </a:cubicBezTo>
                  <a:cubicBezTo>
                    <a:pt x="396" y="78"/>
                    <a:pt x="396" y="78"/>
                    <a:pt x="396" y="78"/>
                  </a:cubicBezTo>
                  <a:cubicBezTo>
                    <a:pt x="397" y="77"/>
                    <a:pt x="397" y="77"/>
                    <a:pt x="397" y="77"/>
                  </a:cubicBezTo>
                  <a:cubicBezTo>
                    <a:pt x="381" y="71"/>
                    <a:pt x="365" y="65"/>
                    <a:pt x="348" y="62"/>
                  </a:cubicBezTo>
                  <a:cubicBezTo>
                    <a:pt x="348" y="60"/>
                    <a:pt x="348" y="60"/>
                    <a:pt x="348" y="6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44" y="66"/>
                    <a:pt x="225" y="71"/>
                    <a:pt x="206" y="79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36" y="126"/>
                    <a:pt x="136" y="126"/>
                    <a:pt x="136" y="126"/>
                  </a:cubicBezTo>
                  <a:close/>
                  <a:moveTo>
                    <a:pt x="414" y="131"/>
                  </a:moveTo>
                  <a:cubicBezTo>
                    <a:pt x="512" y="190"/>
                    <a:pt x="543" y="317"/>
                    <a:pt x="483" y="414"/>
                  </a:cubicBezTo>
                  <a:cubicBezTo>
                    <a:pt x="424" y="512"/>
                    <a:pt x="297" y="543"/>
                    <a:pt x="200" y="484"/>
                  </a:cubicBezTo>
                  <a:cubicBezTo>
                    <a:pt x="102" y="425"/>
                    <a:pt x="71" y="298"/>
                    <a:pt x="130" y="200"/>
                  </a:cubicBezTo>
                  <a:cubicBezTo>
                    <a:pt x="189" y="102"/>
                    <a:pt x="317" y="71"/>
                    <a:pt x="414" y="13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" name="îŝļiḑê">
              <a:extLst>
                <a:ext uri="{FF2B5EF4-FFF2-40B4-BE49-F238E27FC236}">
                  <a16:creationId xmlns:a16="http://schemas.microsoft.com/office/drawing/2014/main" xmlns="" id="{3F1DD4C2-9910-4898-9DD7-DA745492D2CB}"/>
                </a:ext>
              </a:extLst>
            </p:cNvPr>
            <p:cNvSpPr/>
            <p:nvPr/>
          </p:nvSpPr>
          <p:spPr bwMode="auto">
            <a:xfrm>
              <a:off x="5466941" y="3574939"/>
              <a:ext cx="1119328" cy="1115473"/>
            </a:xfrm>
            <a:custGeom>
              <a:avLst/>
              <a:gdLst>
                <a:gd name="T0" fmla="*/ 46 w 368"/>
                <a:gd name="T1" fmla="*/ 100 h 367"/>
                <a:gd name="T2" fmla="*/ 101 w 368"/>
                <a:gd name="T3" fmla="*/ 321 h 367"/>
                <a:gd name="T4" fmla="*/ 322 w 368"/>
                <a:gd name="T5" fmla="*/ 267 h 367"/>
                <a:gd name="T6" fmla="*/ 267 w 368"/>
                <a:gd name="T7" fmla="*/ 46 h 367"/>
                <a:gd name="T8" fmla="*/ 46 w 368"/>
                <a:gd name="T9" fmla="*/ 10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7">
                  <a:moveTo>
                    <a:pt x="46" y="100"/>
                  </a:moveTo>
                  <a:cubicBezTo>
                    <a:pt x="0" y="176"/>
                    <a:pt x="25" y="275"/>
                    <a:pt x="101" y="321"/>
                  </a:cubicBezTo>
                  <a:cubicBezTo>
                    <a:pt x="176" y="367"/>
                    <a:pt x="275" y="343"/>
                    <a:pt x="322" y="267"/>
                  </a:cubicBezTo>
                  <a:cubicBezTo>
                    <a:pt x="368" y="191"/>
                    <a:pt x="343" y="92"/>
                    <a:pt x="267" y="46"/>
                  </a:cubicBezTo>
                  <a:cubicBezTo>
                    <a:pt x="192" y="0"/>
                    <a:pt x="93" y="24"/>
                    <a:pt x="46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1" name="î$1ïḓe">
              <a:extLst>
                <a:ext uri="{FF2B5EF4-FFF2-40B4-BE49-F238E27FC236}">
                  <a16:creationId xmlns:a16="http://schemas.microsoft.com/office/drawing/2014/main" xmlns="" id="{2A916B67-17C5-491A-AF74-669F88ABA5CA}"/>
                </a:ext>
              </a:extLst>
            </p:cNvPr>
            <p:cNvSpPr/>
            <p:nvPr/>
          </p:nvSpPr>
          <p:spPr bwMode="auto">
            <a:xfrm>
              <a:off x="5195782" y="3301210"/>
              <a:ext cx="1664213" cy="1662928"/>
            </a:xfrm>
            <a:custGeom>
              <a:avLst/>
              <a:gdLst>
                <a:gd name="T0" fmla="*/ 97 w 547"/>
                <a:gd name="T1" fmla="*/ 139 h 547"/>
                <a:gd name="T2" fmla="*/ 44 w 547"/>
                <a:gd name="T3" fmla="*/ 122 h 547"/>
                <a:gd name="T4" fmla="*/ 62 w 547"/>
                <a:gd name="T5" fmla="*/ 206 h 547"/>
                <a:gd name="T6" fmla="*/ 52 w 547"/>
                <a:gd name="T7" fmla="*/ 240 h 547"/>
                <a:gd name="T8" fmla="*/ 1 w 547"/>
                <a:gd name="T9" fmla="*/ 306 h 547"/>
                <a:gd name="T10" fmla="*/ 65 w 547"/>
                <a:gd name="T11" fmla="*/ 350 h 547"/>
                <a:gd name="T12" fmla="*/ 23 w 547"/>
                <a:gd name="T13" fmla="*/ 385 h 547"/>
                <a:gd name="T14" fmla="*/ 103 w 547"/>
                <a:gd name="T15" fmla="*/ 416 h 547"/>
                <a:gd name="T16" fmla="*/ 128 w 547"/>
                <a:gd name="T17" fmla="*/ 442 h 547"/>
                <a:gd name="T18" fmla="*/ 155 w 547"/>
                <a:gd name="T19" fmla="*/ 520 h 547"/>
                <a:gd name="T20" fmla="*/ 237 w 547"/>
                <a:gd name="T21" fmla="*/ 492 h 547"/>
                <a:gd name="T22" fmla="*/ 247 w 547"/>
                <a:gd name="T23" fmla="*/ 547 h 547"/>
                <a:gd name="T24" fmla="*/ 312 w 547"/>
                <a:gd name="T25" fmla="*/ 492 h 547"/>
                <a:gd name="T26" fmla="*/ 364 w 547"/>
                <a:gd name="T27" fmla="*/ 477 h 547"/>
                <a:gd name="T28" fmla="*/ 448 w 547"/>
                <a:gd name="T29" fmla="*/ 486 h 547"/>
                <a:gd name="T30" fmla="*/ 426 w 547"/>
                <a:gd name="T31" fmla="*/ 434 h 547"/>
                <a:gd name="T32" fmla="*/ 451 w 547"/>
                <a:gd name="T33" fmla="*/ 408 h 547"/>
                <a:gd name="T34" fmla="*/ 528 w 547"/>
                <a:gd name="T35" fmla="*/ 376 h 547"/>
                <a:gd name="T36" fmla="*/ 484 w 547"/>
                <a:gd name="T37" fmla="*/ 341 h 547"/>
                <a:gd name="T38" fmla="*/ 494 w 547"/>
                <a:gd name="T39" fmla="*/ 306 h 547"/>
                <a:gd name="T40" fmla="*/ 546 w 547"/>
                <a:gd name="T41" fmla="*/ 240 h 547"/>
                <a:gd name="T42" fmla="*/ 491 w 547"/>
                <a:gd name="T43" fmla="*/ 231 h 547"/>
                <a:gd name="T44" fmla="*/ 483 w 547"/>
                <a:gd name="T45" fmla="*/ 196 h 547"/>
                <a:gd name="T46" fmla="*/ 497 w 547"/>
                <a:gd name="T47" fmla="*/ 113 h 547"/>
                <a:gd name="T48" fmla="*/ 440 w 547"/>
                <a:gd name="T49" fmla="*/ 130 h 547"/>
                <a:gd name="T50" fmla="*/ 413 w 547"/>
                <a:gd name="T51" fmla="*/ 101 h 547"/>
                <a:gd name="T52" fmla="*/ 389 w 547"/>
                <a:gd name="T53" fmla="*/ 32 h 547"/>
                <a:gd name="T54" fmla="*/ 353 w 547"/>
                <a:gd name="T55" fmla="*/ 69 h 547"/>
                <a:gd name="T56" fmla="*/ 310 w 547"/>
                <a:gd name="T57" fmla="*/ 53 h 547"/>
                <a:gd name="T58" fmla="*/ 245 w 547"/>
                <a:gd name="T59" fmla="*/ 0 h 547"/>
                <a:gd name="T60" fmla="*/ 235 w 547"/>
                <a:gd name="T61" fmla="*/ 55 h 547"/>
                <a:gd name="T62" fmla="*/ 182 w 547"/>
                <a:gd name="T63" fmla="*/ 69 h 547"/>
                <a:gd name="T64" fmla="*/ 99 w 547"/>
                <a:gd name="T65" fmla="*/ 61 h 547"/>
                <a:gd name="T66" fmla="*/ 121 w 547"/>
                <a:gd name="T67" fmla="*/ 113 h 547"/>
                <a:gd name="T68" fmla="*/ 430 w 547"/>
                <a:gd name="T69" fmla="*/ 369 h 547"/>
                <a:gd name="T70" fmla="*/ 116 w 547"/>
                <a:gd name="T71" fmla="*/ 178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7" h="547">
                  <a:moveTo>
                    <a:pt x="121" y="113"/>
                  </a:moveTo>
                  <a:cubicBezTo>
                    <a:pt x="112" y="121"/>
                    <a:pt x="104" y="129"/>
                    <a:pt x="97" y="139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62" y="206"/>
                    <a:pt x="62" y="206"/>
                    <a:pt x="62" y="206"/>
                  </a:cubicBezTo>
                  <a:cubicBezTo>
                    <a:pt x="58" y="217"/>
                    <a:pt x="55" y="229"/>
                    <a:pt x="53" y="240"/>
                  </a:cubicBezTo>
                  <a:cubicBezTo>
                    <a:pt x="52" y="240"/>
                    <a:pt x="52" y="240"/>
                    <a:pt x="52" y="240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" y="306"/>
                    <a:pt x="1" y="306"/>
                    <a:pt x="1" y="30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7" y="328"/>
                    <a:pt x="61" y="339"/>
                    <a:pt x="65" y="350"/>
                  </a:cubicBezTo>
                  <a:cubicBezTo>
                    <a:pt x="64" y="351"/>
                    <a:pt x="64" y="351"/>
                    <a:pt x="64" y="351"/>
                  </a:cubicBezTo>
                  <a:cubicBezTo>
                    <a:pt x="23" y="385"/>
                    <a:pt x="23" y="385"/>
                    <a:pt x="23" y="385"/>
                  </a:cubicBezTo>
                  <a:cubicBezTo>
                    <a:pt x="50" y="433"/>
                    <a:pt x="50" y="433"/>
                    <a:pt x="50" y="433"/>
                  </a:cubicBezTo>
                  <a:cubicBezTo>
                    <a:pt x="103" y="416"/>
                    <a:pt x="103" y="416"/>
                    <a:pt x="103" y="416"/>
                  </a:cubicBezTo>
                  <a:cubicBezTo>
                    <a:pt x="110" y="425"/>
                    <a:pt x="114" y="431"/>
                    <a:pt x="128" y="442"/>
                  </a:cubicBezTo>
                  <a:cubicBezTo>
                    <a:pt x="128" y="442"/>
                    <a:pt x="128" y="442"/>
                    <a:pt x="128" y="442"/>
                  </a:cubicBezTo>
                  <a:cubicBezTo>
                    <a:pt x="108" y="491"/>
                    <a:pt x="108" y="491"/>
                    <a:pt x="108" y="491"/>
                  </a:cubicBezTo>
                  <a:cubicBezTo>
                    <a:pt x="155" y="520"/>
                    <a:pt x="155" y="520"/>
                    <a:pt x="155" y="520"/>
                  </a:cubicBezTo>
                  <a:cubicBezTo>
                    <a:pt x="192" y="480"/>
                    <a:pt x="192" y="480"/>
                    <a:pt x="192" y="480"/>
                  </a:cubicBezTo>
                  <a:cubicBezTo>
                    <a:pt x="207" y="485"/>
                    <a:pt x="222" y="490"/>
                    <a:pt x="237" y="492"/>
                  </a:cubicBezTo>
                  <a:cubicBezTo>
                    <a:pt x="237" y="494"/>
                    <a:pt x="237" y="494"/>
                    <a:pt x="237" y="494"/>
                  </a:cubicBezTo>
                  <a:cubicBezTo>
                    <a:pt x="247" y="547"/>
                    <a:pt x="247" y="547"/>
                    <a:pt x="247" y="547"/>
                  </a:cubicBezTo>
                  <a:cubicBezTo>
                    <a:pt x="302" y="546"/>
                    <a:pt x="302" y="546"/>
                    <a:pt x="302" y="546"/>
                  </a:cubicBezTo>
                  <a:cubicBezTo>
                    <a:pt x="312" y="492"/>
                    <a:pt x="312" y="492"/>
                    <a:pt x="312" y="492"/>
                  </a:cubicBezTo>
                  <a:cubicBezTo>
                    <a:pt x="330" y="489"/>
                    <a:pt x="347" y="484"/>
                    <a:pt x="364" y="476"/>
                  </a:cubicBezTo>
                  <a:cubicBezTo>
                    <a:pt x="364" y="477"/>
                    <a:pt x="364" y="477"/>
                    <a:pt x="364" y="477"/>
                  </a:cubicBezTo>
                  <a:cubicBezTo>
                    <a:pt x="402" y="516"/>
                    <a:pt x="402" y="516"/>
                    <a:pt x="402" y="516"/>
                  </a:cubicBezTo>
                  <a:cubicBezTo>
                    <a:pt x="448" y="486"/>
                    <a:pt x="448" y="486"/>
                    <a:pt x="448" y="486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35" y="426"/>
                    <a:pt x="443" y="417"/>
                    <a:pt x="450" y="408"/>
                  </a:cubicBezTo>
                  <a:cubicBezTo>
                    <a:pt x="451" y="408"/>
                    <a:pt x="451" y="408"/>
                    <a:pt x="451" y="408"/>
                  </a:cubicBezTo>
                  <a:cubicBezTo>
                    <a:pt x="503" y="425"/>
                    <a:pt x="503" y="425"/>
                    <a:pt x="503" y="425"/>
                  </a:cubicBezTo>
                  <a:cubicBezTo>
                    <a:pt x="528" y="376"/>
                    <a:pt x="528" y="376"/>
                    <a:pt x="528" y="376"/>
                  </a:cubicBezTo>
                  <a:cubicBezTo>
                    <a:pt x="485" y="341"/>
                    <a:pt x="485" y="341"/>
                    <a:pt x="485" y="341"/>
                  </a:cubicBezTo>
                  <a:cubicBezTo>
                    <a:pt x="484" y="341"/>
                    <a:pt x="484" y="341"/>
                    <a:pt x="484" y="341"/>
                  </a:cubicBezTo>
                  <a:cubicBezTo>
                    <a:pt x="488" y="329"/>
                    <a:pt x="491" y="318"/>
                    <a:pt x="493" y="306"/>
                  </a:cubicBezTo>
                  <a:cubicBezTo>
                    <a:pt x="494" y="306"/>
                    <a:pt x="494" y="306"/>
                    <a:pt x="494" y="306"/>
                  </a:cubicBezTo>
                  <a:cubicBezTo>
                    <a:pt x="547" y="296"/>
                    <a:pt x="547" y="296"/>
                    <a:pt x="547" y="296"/>
                  </a:cubicBezTo>
                  <a:cubicBezTo>
                    <a:pt x="546" y="240"/>
                    <a:pt x="546" y="240"/>
                    <a:pt x="546" y="240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88" y="219"/>
                    <a:pt x="485" y="208"/>
                    <a:pt x="481" y="197"/>
                  </a:cubicBezTo>
                  <a:cubicBezTo>
                    <a:pt x="483" y="196"/>
                    <a:pt x="483" y="196"/>
                    <a:pt x="483" y="196"/>
                  </a:cubicBezTo>
                  <a:cubicBezTo>
                    <a:pt x="524" y="161"/>
                    <a:pt x="524" y="161"/>
                    <a:pt x="524" y="161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44" y="131"/>
                    <a:pt x="444" y="131"/>
                    <a:pt x="444" y="131"/>
                  </a:cubicBezTo>
                  <a:cubicBezTo>
                    <a:pt x="440" y="130"/>
                    <a:pt x="440" y="130"/>
                    <a:pt x="440" y="130"/>
                  </a:cubicBezTo>
                  <a:cubicBezTo>
                    <a:pt x="433" y="121"/>
                    <a:pt x="426" y="113"/>
                    <a:pt x="412" y="102"/>
                  </a:cubicBezTo>
                  <a:cubicBezTo>
                    <a:pt x="413" y="101"/>
                    <a:pt x="413" y="101"/>
                    <a:pt x="413" y="101"/>
                  </a:cubicBezTo>
                  <a:cubicBezTo>
                    <a:pt x="436" y="60"/>
                    <a:pt x="436" y="60"/>
                    <a:pt x="436" y="60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53" y="70"/>
                    <a:pt x="353" y="70"/>
                    <a:pt x="353" y="70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39" y="63"/>
                    <a:pt x="324" y="58"/>
                    <a:pt x="309" y="56"/>
                  </a:cubicBezTo>
                  <a:cubicBezTo>
                    <a:pt x="310" y="53"/>
                    <a:pt x="310" y="53"/>
                    <a:pt x="310" y="53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5" y="55"/>
                    <a:pt x="235" y="55"/>
                    <a:pt x="235" y="55"/>
                  </a:cubicBezTo>
                  <a:cubicBezTo>
                    <a:pt x="217" y="58"/>
                    <a:pt x="200" y="64"/>
                    <a:pt x="183" y="71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21" y="112"/>
                    <a:pt x="121" y="112"/>
                    <a:pt x="121" y="112"/>
                  </a:cubicBezTo>
                  <a:lnTo>
                    <a:pt x="121" y="113"/>
                  </a:lnTo>
                  <a:close/>
                  <a:moveTo>
                    <a:pt x="369" y="116"/>
                  </a:moveTo>
                  <a:cubicBezTo>
                    <a:pt x="455" y="169"/>
                    <a:pt x="483" y="282"/>
                    <a:pt x="430" y="369"/>
                  </a:cubicBezTo>
                  <a:cubicBezTo>
                    <a:pt x="378" y="456"/>
                    <a:pt x="264" y="484"/>
                    <a:pt x="177" y="431"/>
                  </a:cubicBezTo>
                  <a:cubicBezTo>
                    <a:pt x="91" y="378"/>
                    <a:pt x="63" y="265"/>
                    <a:pt x="116" y="178"/>
                  </a:cubicBezTo>
                  <a:cubicBezTo>
                    <a:pt x="168" y="91"/>
                    <a:pt x="282" y="64"/>
                    <a:pt x="369" y="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2" name="íŝḷiďé">
              <a:extLst>
                <a:ext uri="{FF2B5EF4-FFF2-40B4-BE49-F238E27FC236}">
                  <a16:creationId xmlns:a16="http://schemas.microsoft.com/office/drawing/2014/main" xmlns="" id="{84AD8E24-84C3-4D57-AF95-2829BE86B0C4}"/>
                </a:ext>
              </a:extLst>
            </p:cNvPr>
            <p:cNvSpPr/>
            <p:nvPr/>
          </p:nvSpPr>
          <p:spPr bwMode="auto">
            <a:xfrm>
              <a:off x="7084889" y="3455423"/>
              <a:ext cx="661830" cy="666970"/>
            </a:xfrm>
            <a:custGeom>
              <a:avLst/>
              <a:gdLst>
                <a:gd name="T0" fmla="*/ 28 w 218"/>
                <a:gd name="T1" fmla="*/ 60 h 219"/>
                <a:gd name="T2" fmla="*/ 60 w 218"/>
                <a:gd name="T3" fmla="*/ 191 h 219"/>
                <a:gd name="T4" fmla="*/ 191 w 218"/>
                <a:gd name="T5" fmla="*/ 159 h 219"/>
                <a:gd name="T6" fmla="*/ 159 w 218"/>
                <a:gd name="T7" fmla="*/ 28 h 219"/>
                <a:gd name="T8" fmla="*/ 28 w 218"/>
                <a:gd name="T9" fmla="*/ 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9">
                  <a:moveTo>
                    <a:pt x="28" y="60"/>
                  </a:moveTo>
                  <a:cubicBezTo>
                    <a:pt x="0" y="105"/>
                    <a:pt x="15" y="164"/>
                    <a:pt x="60" y="191"/>
                  </a:cubicBezTo>
                  <a:cubicBezTo>
                    <a:pt x="105" y="219"/>
                    <a:pt x="164" y="204"/>
                    <a:pt x="191" y="159"/>
                  </a:cubicBezTo>
                  <a:cubicBezTo>
                    <a:pt x="218" y="114"/>
                    <a:pt x="204" y="55"/>
                    <a:pt x="159" y="28"/>
                  </a:cubicBezTo>
                  <a:cubicBezTo>
                    <a:pt x="114" y="0"/>
                    <a:pt x="55" y="15"/>
                    <a:pt x="28" y="6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3" name="íṧļiḋé">
              <a:extLst>
                <a:ext uri="{FF2B5EF4-FFF2-40B4-BE49-F238E27FC236}">
                  <a16:creationId xmlns:a16="http://schemas.microsoft.com/office/drawing/2014/main" xmlns="" id="{B0950639-11F0-4F08-BDF4-A5F32D85F772}"/>
                </a:ext>
              </a:extLst>
            </p:cNvPr>
            <p:cNvSpPr/>
            <p:nvPr/>
          </p:nvSpPr>
          <p:spPr bwMode="auto">
            <a:xfrm>
              <a:off x="6922967" y="3294786"/>
              <a:ext cx="988247" cy="988247"/>
            </a:xfrm>
            <a:custGeom>
              <a:avLst/>
              <a:gdLst>
                <a:gd name="T0" fmla="*/ 57 w 325"/>
                <a:gd name="T1" fmla="*/ 82 h 325"/>
                <a:gd name="T2" fmla="*/ 26 w 325"/>
                <a:gd name="T3" fmla="*/ 72 h 325"/>
                <a:gd name="T4" fmla="*/ 37 w 325"/>
                <a:gd name="T5" fmla="*/ 122 h 325"/>
                <a:gd name="T6" fmla="*/ 31 w 325"/>
                <a:gd name="T7" fmla="*/ 143 h 325"/>
                <a:gd name="T8" fmla="*/ 0 w 325"/>
                <a:gd name="T9" fmla="*/ 182 h 325"/>
                <a:gd name="T10" fmla="*/ 38 w 325"/>
                <a:gd name="T11" fmla="*/ 208 h 325"/>
                <a:gd name="T12" fmla="*/ 13 w 325"/>
                <a:gd name="T13" fmla="*/ 229 h 325"/>
                <a:gd name="T14" fmla="*/ 61 w 325"/>
                <a:gd name="T15" fmla="*/ 247 h 325"/>
                <a:gd name="T16" fmla="*/ 76 w 325"/>
                <a:gd name="T17" fmla="*/ 263 h 325"/>
                <a:gd name="T18" fmla="*/ 92 w 325"/>
                <a:gd name="T19" fmla="*/ 309 h 325"/>
                <a:gd name="T20" fmla="*/ 141 w 325"/>
                <a:gd name="T21" fmla="*/ 292 h 325"/>
                <a:gd name="T22" fmla="*/ 147 w 325"/>
                <a:gd name="T23" fmla="*/ 325 h 325"/>
                <a:gd name="T24" fmla="*/ 186 w 325"/>
                <a:gd name="T25" fmla="*/ 292 h 325"/>
                <a:gd name="T26" fmla="*/ 217 w 325"/>
                <a:gd name="T27" fmla="*/ 283 h 325"/>
                <a:gd name="T28" fmla="*/ 266 w 325"/>
                <a:gd name="T29" fmla="*/ 288 h 325"/>
                <a:gd name="T30" fmla="*/ 253 w 325"/>
                <a:gd name="T31" fmla="*/ 258 h 325"/>
                <a:gd name="T32" fmla="*/ 268 w 325"/>
                <a:gd name="T33" fmla="*/ 242 h 325"/>
                <a:gd name="T34" fmla="*/ 314 w 325"/>
                <a:gd name="T35" fmla="*/ 223 h 325"/>
                <a:gd name="T36" fmla="*/ 288 w 325"/>
                <a:gd name="T37" fmla="*/ 202 h 325"/>
                <a:gd name="T38" fmla="*/ 294 w 325"/>
                <a:gd name="T39" fmla="*/ 182 h 325"/>
                <a:gd name="T40" fmla="*/ 325 w 325"/>
                <a:gd name="T41" fmla="*/ 143 h 325"/>
                <a:gd name="T42" fmla="*/ 292 w 325"/>
                <a:gd name="T43" fmla="*/ 137 h 325"/>
                <a:gd name="T44" fmla="*/ 287 w 325"/>
                <a:gd name="T45" fmla="*/ 116 h 325"/>
                <a:gd name="T46" fmla="*/ 295 w 325"/>
                <a:gd name="T47" fmla="*/ 67 h 325"/>
                <a:gd name="T48" fmla="*/ 262 w 325"/>
                <a:gd name="T49" fmla="*/ 77 h 325"/>
                <a:gd name="T50" fmla="*/ 246 w 325"/>
                <a:gd name="T51" fmla="*/ 59 h 325"/>
                <a:gd name="T52" fmla="*/ 231 w 325"/>
                <a:gd name="T53" fmla="*/ 18 h 325"/>
                <a:gd name="T54" fmla="*/ 210 w 325"/>
                <a:gd name="T55" fmla="*/ 41 h 325"/>
                <a:gd name="T56" fmla="*/ 184 w 325"/>
                <a:gd name="T57" fmla="*/ 31 h 325"/>
                <a:gd name="T58" fmla="*/ 146 w 325"/>
                <a:gd name="T59" fmla="*/ 0 h 325"/>
                <a:gd name="T60" fmla="*/ 139 w 325"/>
                <a:gd name="T61" fmla="*/ 33 h 325"/>
                <a:gd name="T62" fmla="*/ 108 w 325"/>
                <a:gd name="T63" fmla="*/ 41 h 325"/>
                <a:gd name="T64" fmla="*/ 59 w 325"/>
                <a:gd name="T65" fmla="*/ 36 h 325"/>
                <a:gd name="T66" fmla="*/ 72 w 325"/>
                <a:gd name="T67" fmla="*/ 67 h 325"/>
                <a:gd name="T68" fmla="*/ 256 w 325"/>
                <a:gd name="T69" fmla="*/ 219 h 325"/>
                <a:gd name="T70" fmla="*/ 69 w 325"/>
                <a:gd name="T71" fmla="*/ 106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325">
                  <a:moveTo>
                    <a:pt x="72" y="67"/>
                  </a:moveTo>
                  <a:cubicBezTo>
                    <a:pt x="67" y="71"/>
                    <a:pt x="62" y="77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5" y="129"/>
                    <a:pt x="33" y="136"/>
                    <a:pt x="32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94"/>
                    <a:pt x="36" y="201"/>
                    <a:pt x="38" y="208"/>
                  </a:cubicBezTo>
                  <a:cubicBezTo>
                    <a:pt x="38" y="208"/>
                    <a:pt x="38" y="208"/>
                    <a:pt x="38" y="208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61" y="247"/>
                    <a:pt x="61" y="247"/>
                    <a:pt x="61" y="247"/>
                  </a:cubicBezTo>
                  <a:cubicBezTo>
                    <a:pt x="66" y="252"/>
                    <a:pt x="68" y="256"/>
                    <a:pt x="76" y="262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92" y="309"/>
                    <a:pt x="92" y="309"/>
                    <a:pt x="92" y="309"/>
                  </a:cubicBezTo>
                  <a:cubicBezTo>
                    <a:pt x="114" y="285"/>
                    <a:pt x="114" y="285"/>
                    <a:pt x="114" y="285"/>
                  </a:cubicBezTo>
                  <a:cubicBezTo>
                    <a:pt x="123" y="288"/>
                    <a:pt x="132" y="291"/>
                    <a:pt x="141" y="292"/>
                  </a:cubicBezTo>
                  <a:cubicBezTo>
                    <a:pt x="141" y="293"/>
                    <a:pt x="141" y="293"/>
                    <a:pt x="141" y="293"/>
                  </a:cubicBezTo>
                  <a:cubicBezTo>
                    <a:pt x="147" y="325"/>
                    <a:pt x="147" y="325"/>
                    <a:pt x="147" y="325"/>
                  </a:cubicBezTo>
                  <a:cubicBezTo>
                    <a:pt x="179" y="324"/>
                    <a:pt x="179" y="324"/>
                    <a:pt x="179" y="324"/>
                  </a:cubicBezTo>
                  <a:cubicBezTo>
                    <a:pt x="186" y="292"/>
                    <a:pt x="186" y="292"/>
                    <a:pt x="186" y="292"/>
                  </a:cubicBezTo>
                  <a:cubicBezTo>
                    <a:pt x="196" y="290"/>
                    <a:pt x="206" y="287"/>
                    <a:pt x="216" y="283"/>
                  </a:cubicBezTo>
                  <a:cubicBezTo>
                    <a:pt x="217" y="283"/>
                    <a:pt x="217" y="283"/>
                    <a:pt x="217" y="283"/>
                  </a:cubicBezTo>
                  <a:cubicBezTo>
                    <a:pt x="239" y="307"/>
                    <a:pt x="239" y="307"/>
                    <a:pt x="239" y="30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8" y="253"/>
                    <a:pt x="263" y="248"/>
                    <a:pt x="268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99" y="252"/>
                    <a:pt x="299" y="252"/>
                    <a:pt x="299" y="252"/>
                  </a:cubicBezTo>
                  <a:cubicBezTo>
                    <a:pt x="314" y="223"/>
                    <a:pt x="314" y="223"/>
                    <a:pt x="314" y="223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90" y="195"/>
                    <a:pt x="292" y="189"/>
                    <a:pt x="293" y="182"/>
                  </a:cubicBezTo>
                  <a:cubicBezTo>
                    <a:pt x="294" y="182"/>
                    <a:pt x="294" y="182"/>
                    <a:pt x="294" y="182"/>
                  </a:cubicBezTo>
                  <a:cubicBezTo>
                    <a:pt x="325" y="175"/>
                    <a:pt x="325" y="175"/>
                    <a:pt x="325" y="175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0" y="130"/>
                    <a:pt x="288" y="123"/>
                    <a:pt x="286" y="117"/>
                  </a:cubicBezTo>
                  <a:cubicBezTo>
                    <a:pt x="287" y="116"/>
                    <a:pt x="287" y="116"/>
                    <a:pt x="287" y="116"/>
                  </a:cubicBezTo>
                  <a:cubicBezTo>
                    <a:pt x="312" y="96"/>
                    <a:pt x="312" y="96"/>
                    <a:pt x="312" y="96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64" y="78"/>
                    <a:pt x="264" y="78"/>
                    <a:pt x="264" y="78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57" y="71"/>
                    <a:pt x="253" y="67"/>
                    <a:pt x="245" y="6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59" y="36"/>
                    <a:pt x="259" y="36"/>
                    <a:pt x="259" y="36"/>
                  </a:cubicBezTo>
                  <a:cubicBezTo>
                    <a:pt x="231" y="18"/>
                    <a:pt x="231" y="18"/>
                    <a:pt x="231" y="18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01" y="37"/>
                    <a:pt x="193" y="34"/>
                    <a:pt x="184" y="33"/>
                  </a:cubicBezTo>
                  <a:cubicBezTo>
                    <a:pt x="184" y="31"/>
                    <a:pt x="184" y="31"/>
                    <a:pt x="184" y="31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29" y="34"/>
                    <a:pt x="119" y="37"/>
                    <a:pt x="109" y="42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2" y="67"/>
                  </a:lnTo>
                  <a:close/>
                  <a:moveTo>
                    <a:pt x="219" y="69"/>
                  </a:moveTo>
                  <a:cubicBezTo>
                    <a:pt x="271" y="100"/>
                    <a:pt x="287" y="167"/>
                    <a:pt x="256" y="219"/>
                  </a:cubicBezTo>
                  <a:cubicBezTo>
                    <a:pt x="224" y="271"/>
                    <a:pt x="157" y="287"/>
                    <a:pt x="106" y="256"/>
                  </a:cubicBezTo>
                  <a:cubicBezTo>
                    <a:pt x="54" y="225"/>
                    <a:pt x="37" y="157"/>
                    <a:pt x="69" y="106"/>
                  </a:cubicBezTo>
                  <a:cubicBezTo>
                    <a:pt x="100" y="54"/>
                    <a:pt x="167" y="38"/>
                    <a:pt x="219" y="6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4" name="ïş1íḍe">
              <a:extLst>
                <a:ext uri="{FF2B5EF4-FFF2-40B4-BE49-F238E27FC236}">
                  <a16:creationId xmlns:a16="http://schemas.microsoft.com/office/drawing/2014/main" xmlns="" id="{020A1F8A-CDDF-4716-9C93-2899FDF426AE}"/>
                </a:ext>
              </a:extLst>
            </p:cNvPr>
            <p:cNvSpPr/>
            <p:nvPr/>
          </p:nvSpPr>
          <p:spPr bwMode="auto">
            <a:xfrm>
              <a:off x="4533953" y="3179125"/>
              <a:ext cx="379106" cy="334127"/>
            </a:xfrm>
            <a:custGeom>
              <a:avLst/>
              <a:gdLst>
                <a:gd name="T0" fmla="*/ 113 w 125"/>
                <a:gd name="T1" fmla="*/ 62 h 110"/>
                <a:gd name="T2" fmla="*/ 117 w 125"/>
                <a:gd name="T3" fmla="*/ 97 h 110"/>
                <a:gd name="T4" fmla="*/ 82 w 125"/>
                <a:gd name="T5" fmla="*/ 102 h 110"/>
                <a:gd name="T6" fmla="*/ 13 w 125"/>
                <a:gd name="T7" fmla="*/ 49 h 110"/>
                <a:gd name="T8" fmla="*/ 9 w 125"/>
                <a:gd name="T9" fmla="*/ 14 h 110"/>
                <a:gd name="T10" fmla="*/ 44 w 125"/>
                <a:gd name="T11" fmla="*/ 9 h 110"/>
                <a:gd name="T12" fmla="*/ 113 w 125"/>
                <a:gd name="T13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10">
                  <a:moveTo>
                    <a:pt x="113" y="62"/>
                  </a:moveTo>
                  <a:cubicBezTo>
                    <a:pt x="124" y="70"/>
                    <a:pt x="125" y="86"/>
                    <a:pt x="117" y="97"/>
                  </a:cubicBezTo>
                  <a:cubicBezTo>
                    <a:pt x="109" y="108"/>
                    <a:pt x="93" y="110"/>
                    <a:pt x="82" y="10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2" y="41"/>
                    <a:pt x="0" y="25"/>
                    <a:pt x="9" y="14"/>
                  </a:cubicBezTo>
                  <a:cubicBezTo>
                    <a:pt x="17" y="3"/>
                    <a:pt x="33" y="0"/>
                    <a:pt x="44" y="9"/>
                  </a:cubicBezTo>
                  <a:lnTo>
                    <a:pt x="113" y="6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1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5" name="iṥľiḓe">
              <a:extLst>
                <a:ext uri="{FF2B5EF4-FFF2-40B4-BE49-F238E27FC236}">
                  <a16:creationId xmlns:a16="http://schemas.microsoft.com/office/drawing/2014/main" xmlns="" id="{9B92E34B-A464-4F3B-9462-3A2F0AA36630}"/>
                </a:ext>
              </a:extLst>
            </p:cNvPr>
            <p:cNvSpPr/>
            <p:nvPr/>
          </p:nvSpPr>
          <p:spPr bwMode="auto">
            <a:xfrm>
              <a:off x="4280787" y="3915490"/>
              <a:ext cx="426656" cy="218468"/>
            </a:xfrm>
            <a:custGeom>
              <a:avLst/>
              <a:gdLst>
                <a:gd name="T0" fmla="*/ 117 w 140"/>
                <a:gd name="T1" fmla="*/ 20 h 72"/>
                <a:gd name="T2" fmla="*/ 137 w 140"/>
                <a:gd name="T3" fmla="*/ 49 h 72"/>
                <a:gd name="T4" fmla="*/ 108 w 140"/>
                <a:gd name="T5" fmla="*/ 69 h 72"/>
                <a:gd name="T6" fmla="*/ 22 w 140"/>
                <a:gd name="T7" fmla="*/ 52 h 72"/>
                <a:gd name="T8" fmla="*/ 3 w 140"/>
                <a:gd name="T9" fmla="*/ 23 h 72"/>
                <a:gd name="T10" fmla="*/ 32 w 140"/>
                <a:gd name="T11" fmla="*/ 3 h 72"/>
                <a:gd name="T12" fmla="*/ 117 w 140"/>
                <a:gd name="T13" fmla="*/ 2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72">
                  <a:moveTo>
                    <a:pt x="117" y="20"/>
                  </a:moveTo>
                  <a:cubicBezTo>
                    <a:pt x="131" y="22"/>
                    <a:pt x="140" y="36"/>
                    <a:pt x="137" y="49"/>
                  </a:cubicBezTo>
                  <a:cubicBezTo>
                    <a:pt x="134" y="63"/>
                    <a:pt x="121" y="72"/>
                    <a:pt x="108" y="69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9" y="50"/>
                    <a:pt x="0" y="37"/>
                    <a:pt x="3" y="23"/>
                  </a:cubicBezTo>
                  <a:cubicBezTo>
                    <a:pt x="6" y="9"/>
                    <a:pt x="19" y="0"/>
                    <a:pt x="32" y="3"/>
                  </a:cubicBezTo>
                  <a:lnTo>
                    <a:pt x="117" y="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550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dirty="0"/>
            </a:p>
          </p:txBody>
        </p:sp>
        <p:sp>
          <p:nvSpPr>
            <p:cNvPr id="16" name="íṧlïďè">
              <a:extLst>
                <a:ext uri="{FF2B5EF4-FFF2-40B4-BE49-F238E27FC236}">
                  <a16:creationId xmlns:a16="http://schemas.microsoft.com/office/drawing/2014/main" xmlns="" id="{2E013629-0064-4E46-A0D4-8E9E533EE11D}"/>
                </a:ext>
              </a:extLst>
            </p:cNvPr>
            <p:cNvSpPr/>
            <p:nvPr/>
          </p:nvSpPr>
          <p:spPr bwMode="auto">
            <a:xfrm>
              <a:off x="4467128" y="4621014"/>
              <a:ext cx="422800" cy="240315"/>
            </a:xfrm>
            <a:custGeom>
              <a:avLst/>
              <a:gdLst>
                <a:gd name="T0" fmla="*/ 105 w 139"/>
                <a:gd name="T1" fmla="*/ 4 h 79"/>
                <a:gd name="T2" fmla="*/ 136 w 139"/>
                <a:gd name="T3" fmla="*/ 22 h 79"/>
                <a:gd name="T4" fmla="*/ 118 w 139"/>
                <a:gd name="T5" fmla="*/ 52 h 79"/>
                <a:gd name="T6" fmla="*/ 34 w 139"/>
                <a:gd name="T7" fmla="*/ 75 h 79"/>
                <a:gd name="T8" fmla="*/ 4 w 139"/>
                <a:gd name="T9" fmla="*/ 57 h 79"/>
                <a:gd name="T10" fmla="*/ 21 w 139"/>
                <a:gd name="T11" fmla="*/ 26 h 79"/>
                <a:gd name="T12" fmla="*/ 105 w 139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9">
                  <a:moveTo>
                    <a:pt x="105" y="4"/>
                  </a:moveTo>
                  <a:cubicBezTo>
                    <a:pt x="118" y="0"/>
                    <a:pt x="132" y="8"/>
                    <a:pt x="136" y="22"/>
                  </a:cubicBezTo>
                  <a:cubicBezTo>
                    <a:pt x="139" y="35"/>
                    <a:pt x="131" y="49"/>
                    <a:pt x="118" y="52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1" y="79"/>
                    <a:pt x="7" y="71"/>
                    <a:pt x="4" y="57"/>
                  </a:cubicBezTo>
                  <a:cubicBezTo>
                    <a:pt x="0" y="44"/>
                    <a:pt x="8" y="30"/>
                    <a:pt x="21" y="26"/>
                  </a:cubicBezTo>
                  <a:lnTo>
                    <a:pt x="105" y="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17" name="íṡľïḋe">
              <a:extLst>
                <a:ext uri="{FF2B5EF4-FFF2-40B4-BE49-F238E27FC236}">
                  <a16:creationId xmlns:a16="http://schemas.microsoft.com/office/drawing/2014/main" xmlns="" id="{240D9D99-53E5-4186-BB04-BA36FC631B1C}"/>
                </a:ext>
              </a:extLst>
            </p:cNvPr>
            <p:cNvSpPr/>
            <p:nvPr/>
          </p:nvSpPr>
          <p:spPr bwMode="auto">
            <a:xfrm>
              <a:off x="7254524" y="4621014"/>
              <a:ext cx="425371" cy="240315"/>
            </a:xfrm>
            <a:custGeom>
              <a:avLst/>
              <a:gdLst>
                <a:gd name="T0" fmla="*/ 35 w 140"/>
                <a:gd name="T1" fmla="*/ 4 h 79"/>
                <a:gd name="T2" fmla="*/ 4 w 140"/>
                <a:gd name="T3" fmla="*/ 22 h 79"/>
                <a:gd name="T4" fmla="*/ 21 w 140"/>
                <a:gd name="T5" fmla="*/ 52 h 79"/>
                <a:gd name="T6" fmla="*/ 105 w 140"/>
                <a:gd name="T7" fmla="*/ 75 h 79"/>
                <a:gd name="T8" fmla="*/ 136 w 140"/>
                <a:gd name="T9" fmla="*/ 57 h 79"/>
                <a:gd name="T10" fmla="*/ 119 w 140"/>
                <a:gd name="T11" fmla="*/ 26 h 79"/>
                <a:gd name="T12" fmla="*/ 35 w 140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79">
                  <a:moveTo>
                    <a:pt x="35" y="4"/>
                  </a:moveTo>
                  <a:cubicBezTo>
                    <a:pt x="21" y="0"/>
                    <a:pt x="8" y="8"/>
                    <a:pt x="4" y="22"/>
                  </a:cubicBezTo>
                  <a:cubicBezTo>
                    <a:pt x="0" y="35"/>
                    <a:pt x="8" y="49"/>
                    <a:pt x="21" y="52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19" y="79"/>
                    <a:pt x="132" y="71"/>
                    <a:pt x="136" y="57"/>
                  </a:cubicBezTo>
                  <a:cubicBezTo>
                    <a:pt x="140" y="44"/>
                    <a:pt x="132" y="30"/>
                    <a:pt x="119" y="26"/>
                  </a:cubicBezTo>
                  <a:lnTo>
                    <a:pt x="35" y="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8" name="i$ḷïḍe">
              <a:extLst>
                <a:ext uri="{FF2B5EF4-FFF2-40B4-BE49-F238E27FC236}">
                  <a16:creationId xmlns:a16="http://schemas.microsoft.com/office/drawing/2014/main" xmlns="" id="{05FD070D-FCA3-4CCC-BE4D-0E5C10E243A6}"/>
                </a:ext>
              </a:extLst>
            </p:cNvPr>
            <p:cNvSpPr/>
            <p:nvPr/>
          </p:nvSpPr>
          <p:spPr bwMode="auto">
            <a:xfrm>
              <a:off x="4850090" y="2936239"/>
              <a:ext cx="2335039" cy="2748843"/>
            </a:xfrm>
            <a:custGeom>
              <a:avLst/>
              <a:gdLst>
                <a:gd name="T0" fmla="*/ 702 w 768"/>
                <a:gd name="T1" fmla="*/ 412 h 904"/>
                <a:gd name="T2" fmla="*/ 611 w 768"/>
                <a:gd name="T3" fmla="*/ 601 h 904"/>
                <a:gd name="T4" fmla="*/ 611 w 768"/>
                <a:gd name="T5" fmla="*/ 602 h 904"/>
                <a:gd name="T6" fmla="*/ 609 w 768"/>
                <a:gd name="T7" fmla="*/ 604 h 904"/>
                <a:gd name="T8" fmla="*/ 606 w 768"/>
                <a:gd name="T9" fmla="*/ 606 h 904"/>
                <a:gd name="T10" fmla="*/ 606 w 768"/>
                <a:gd name="T11" fmla="*/ 607 h 904"/>
                <a:gd name="T12" fmla="*/ 536 w 768"/>
                <a:gd name="T13" fmla="*/ 735 h 904"/>
                <a:gd name="T14" fmla="*/ 523 w 768"/>
                <a:gd name="T15" fmla="*/ 827 h 904"/>
                <a:gd name="T16" fmla="*/ 523 w 768"/>
                <a:gd name="T17" fmla="*/ 833 h 904"/>
                <a:gd name="T18" fmla="*/ 521 w 768"/>
                <a:gd name="T19" fmla="*/ 837 h 904"/>
                <a:gd name="T20" fmla="*/ 504 w 768"/>
                <a:gd name="T21" fmla="*/ 844 h 904"/>
                <a:gd name="T22" fmla="*/ 274 w 768"/>
                <a:gd name="T23" fmla="*/ 844 h 904"/>
                <a:gd name="T24" fmla="*/ 257 w 768"/>
                <a:gd name="T25" fmla="*/ 837 h 904"/>
                <a:gd name="T26" fmla="*/ 255 w 768"/>
                <a:gd name="T27" fmla="*/ 832 h 904"/>
                <a:gd name="T28" fmla="*/ 256 w 768"/>
                <a:gd name="T29" fmla="*/ 827 h 904"/>
                <a:gd name="T30" fmla="*/ 243 w 768"/>
                <a:gd name="T31" fmla="*/ 737 h 904"/>
                <a:gd name="T32" fmla="*/ 185 w 768"/>
                <a:gd name="T33" fmla="*/ 622 h 904"/>
                <a:gd name="T34" fmla="*/ 170 w 768"/>
                <a:gd name="T35" fmla="*/ 604 h 904"/>
                <a:gd name="T36" fmla="*/ 136 w 768"/>
                <a:gd name="T37" fmla="*/ 571 h 904"/>
                <a:gd name="T38" fmla="*/ 109 w 768"/>
                <a:gd name="T39" fmla="*/ 530 h 904"/>
                <a:gd name="T40" fmla="*/ 75 w 768"/>
                <a:gd name="T41" fmla="*/ 436 h 904"/>
                <a:gd name="T42" fmla="*/ 70 w 768"/>
                <a:gd name="T43" fmla="*/ 378 h 904"/>
                <a:gd name="T44" fmla="*/ 342 w 768"/>
                <a:gd name="T45" fmla="*/ 65 h 904"/>
                <a:gd name="T46" fmla="*/ 305 w 768"/>
                <a:gd name="T47" fmla="*/ 0 h 904"/>
                <a:gd name="T48" fmla="*/ 0 w 768"/>
                <a:gd name="T49" fmla="*/ 378 h 904"/>
                <a:gd name="T50" fmla="*/ 132 w 768"/>
                <a:gd name="T51" fmla="*/ 669 h 904"/>
                <a:gd name="T52" fmla="*/ 186 w 768"/>
                <a:gd name="T53" fmla="*/ 825 h 904"/>
                <a:gd name="T54" fmla="*/ 204 w 768"/>
                <a:gd name="T55" fmla="*/ 883 h 904"/>
                <a:gd name="T56" fmla="*/ 226 w 768"/>
                <a:gd name="T57" fmla="*/ 902 h 904"/>
                <a:gd name="T58" fmla="*/ 380 w 768"/>
                <a:gd name="T59" fmla="*/ 903 h 904"/>
                <a:gd name="T60" fmla="*/ 547 w 768"/>
                <a:gd name="T61" fmla="*/ 904 h 904"/>
                <a:gd name="T62" fmla="*/ 575 w 768"/>
                <a:gd name="T63" fmla="*/ 883 h 904"/>
                <a:gd name="T64" fmla="*/ 593 w 768"/>
                <a:gd name="T65" fmla="*/ 825 h 904"/>
                <a:gd name="T66" fmla="*/ 658 w 768"/>
                <a:gd name="T67" fmla="*/ 654 h 904"/>
                <a:gd name="T68" fmla="*/ 662 w 768"/>
                <a:gd name="T69" fmla="*/ 650 h 904"/>
                <a:gd name="T70" fmla="*/ 768 w 768"/>
                <a:gd name="T71" fmla="*/ 442 h 904"/>
                <a:gd name="T72" fmla="*/ 702 w 768"/>
                <a:gd name="T73" fmla="*/ 41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904">
                  <a:moveTo>
                    <a:pt x="702" y="412"/>
                  </a:moveTo>
                  <a:cubicBezTo>
                    <a:pt x="694" y="485"/>
                    <a:pt x="661" y="552"/>
                    <a:pt x="611" y="601"/>
                  </a:cubicBezTo>
                  <a:cubicBezTo>
                    <a:pt x="611" y="602"/>
                    <a:pt x="611" y="602"/>
                    <a:pt x="611" y="602"/>
                  </a:cubicBezTo>
                  <a:cubicBezTo>
                    <a:pt x="610" y="603"/>
                    <a:pt x="609" y="603"/>
                    <a:pt x="609" y="604"/>
                  </a:cubicBezTo>
                  <a:cubicBezTo>
                    <a:pt x="609" y="604"/>
                    <a:pt x="608" y="605"/>
                    <a:pt x="606" y="606"/>
                  </a:cubicBezTo>
                  <a:cubicBezTo>
                    <a:pt x="606" y="607"/>
                    <a:pt x="606" y="607"/>
                    <a:pt x="606" y="607"/>
                  </a:cubicBezTo>
                  <a:cubicBezTo>
                    <a:pt x="595" y="619"/>
                    <a:pt x="556" y="665"/>
                    <a:pt x="536" y="735"/>
                  </a:cubicBezTo>
                  <a:cubicBezTo>
                    <a:pt x="528" y="762"/>
                    <a:pt x="523" y="793"/>
                    <a:pt x="523" y="827"/>
                  </a:cubicBezTo>
                  <a:cubicBezTo>
                    <a:pt x="523" y="829"/>
                    <a:pt x="523" y="831"/>
                    <a:pt x="523" y="833"/>
                  </a:cubicBezTo>
                  <a:cubicBezTo>
                    <a:pt x="523" y="833"/>
                    <a:pt x="522" y="835"/>
                    <a:pt x="521" y="837"/>
                  </a:cubicBezTo>
                  <a:cubicBezTo>
                    <a:pt x="519" y="839"/>
                    <a:pt x="514" y="842"/>
                    <a:pt x="504" y="844"/>
                  </a:cubicBezTo>
                  <a:cubicBezTo>
                    <a:pt x="274" y="844"/>
                    <a:pt x="274" y="844"/>
                    <a:pt x="274" y="844"/>
                  </a:cubicBezTo>
                  <a:cubicBezTo>
                    <a:pt x="265" y="842"/>
                    <a:pt x="260" y="840"/>
                    <a:pt x="257" y="837"/>
                  </a:cubicBezTo>
                  <a:cubicBezTo>
                    <a:pt x="256" y="836"/>
                    <a:pt x="255" y="833"/>
                    <a:pt x="255" y="832"/>
                  </a:cubicBezTo>
                  <a:cubicBezTo>
                    <a:pt x="256" y="830"/>
                    <a:pt x="256" y="830"/>
                    <a:pt x="256" y="827"/>
                  </a:cubicBezTo>
                  <a:cubicBezTo>
                    <a:pt x="256" y="794"/>
                    <a:pt x="251" y="764"/>
                    <a:pt x="243" y="737"/>
                  </a:cubicBezTo>
                  <a:cubicBezTo>
                    <a:pt x="227" y="683"/>
                    <a:pt x="201" y="643"/>
                    <a:pt x="185" y="622"/>
                  </a:cubicBezTo>
                  <a:cubicBezTo>
                    <a:pt x="180" y="616"/>
                    <a:pt x="175" y="610"/>
                    <a:pt x="170" y="604"/>
                  </a:cubicBezTo>
                  <a:cubicBezTo>
                    <a:pt x="159" y="593"/>
                    <a:pt x="146" y="583"/>
                    <a:pt x="136" y="571"/>
                  </a:cubicBezTo>
                  <a:cubicBezTo>
                    <a:pt x="125" y="558"/>
                    <a:pt x="116" y="544"/>
                    <a:pt x="109" y="530"/>
                  </a:cubicBezTo>
                  <a:cubicBezTo>
                    <a:pt x="94" y="501"/>
                    <a:pt x="81" y="469"/>
                    <a:pt x="75" y="436"/>
                  </a:cubicBezTo>
                  <a:cubicBezTo>
                    <a:pt x="72" y="417"/>
                    <a:pt x="70" y="397"/>
                    <a:pt x="70" y="378"/>
                  </a:cubicBezTo>
                  <a:cubicBezTo>
                    <a:pt x="70" y="219"/>
                    <a:pt x="189" y="87"/>
                    <a:pt x="342" y="65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131" y="38"/>
                    <a:pt x="0" y="193"/>
                    <a:pt x="0" y="378"/>
                  </a:cubicBezTo>
                  <a:cubicBezTo>
                    <a:pt x="0" y="494"/>
                    <a:pt x="51" y="598"/>
                    <a:pt x="132" y="669"/>
                  </a:cubicBezTo>
                  <a:cubicBezTo>
                    <a:pt x="151" y="694"/>
                    <a:pt x="185" y="750"/>
                    <a:pt x="186" y="825"/>
                  </a:cubicBezTo>
                  <a:cubicBezTo>
                    <a:pt x="184" y="841"/>
                    <a:pt x="188" y="864"/>
                    <a:pt x="204" y="883"/>
                  </a:cubicBezTo>
                  <a:cubicBezTo>
                    <a:pt x="210" y="890"/>
                    <a:pt x="218" y="897"/>
                    <a:pt x="226" y="902"/>
                  </a:cubicBezTo>
                  <a:cubicBezTo>
                    <a:pt x="380" y="903"/>
                    <a:pt x="380" y="903"/>
                    <a:pt x="380" y="903"/>
                  </a:cubicBezTo>
                  <a:cubicBezTo>
                    <a:pt x="547" y="904"/>
                    <a:pt x="547" y="904"/>
                    <a:pt x="547" y="904"/>
                  </a:cubicBezTo>
                  <a:cubicBezTo>
                    <a:pt x="558" y="899"/>
                    <a:pt x="567" y="892"/>
                    <a:pt x="575" y="883"/>
                  </a:cubicBezTo>
                  <a:cubicBezTo>
                    <a:pt x="590" y="864"/>
                    <a:pt x="594" y="841"/>
                    <a:pt x="593" y="825"/>
                  </a:cubicBezTo>
                  <a:cubicBezTo>
                    <a:pt x="594" y="723"/>
                    <a:pt x="657" y="655"/>
                    <a:pt x="658" y="654"/>
                  </a:cubicBezTo>
                  <a:cubicBezTo>
                    <a:pt x="660" y="653"/>
                    <a:pt x="661" y="652"/>
                    <a:pt x="662" y="650"/>
                  </a:cubicBezTo>
                  <a:cubicBezTo>
                    <a:pt x="717" y="595"/>
                    <a:pt x="755" y="522"/>
                    <a:pt x="768" y="442"/>
                  </a:cubicBezTo>
                  <a:cubicBezTo>
                    <a:pt x="750" y="433"/>
                    <a:pt x="720" y="420"/>
                    <a:pt x="702" y="41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9" name="íṩľïḋé">
              <a:extLst>
                <a:ext uri="{FF2B5EF4-FFF2-40B4-BE49-F238E27FC236}">
                  <a16:creationId xmlns:a16="http://schemas.microsoft.com/office/drawing/2014/main" xmlns="" id="{1175A03F-584F-42FA-AAB4-34973BABBF54}"/>
                </a:ext>
              </a:extLst>
            </p:cNvPr>
            <p:cNvSpPr/>
            <p:nvPr/>
          </p:nvSpPr>
          <p:spPr bwMode="auto">
            <a:xfrm>
              <a:off x="6427203" y="2290340"/>
              <a:ext cx="512182" cy="47061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8909" h="559493">
                  <a:moveTo>
                    <a:pt x="470180" y="272856"/>
                  </a:moveTo>
                  <a:lnTo>
                    <a:pt x="476019" y="272856"/>
                  </a:lnTo>
                  <a:lnTo>
                    <a:pt x="481953" y="272856"/>
                  </a:lnTo>
                  <a:cubicBezTo>
                    <a:pt x="509171" y="272856"/>
                    <a:pt x="531210" y="294963"/>
                    <a:pt x="531210" y="322056"/>
                  </a:cubicBezTo>
                  <a:lnTo>
                    <a:pt x="531210" y="376617"/>
                  </a:lnTo>
                  <a:cubicBezTo>
                    <a:pt x="531210" y="385084"/>
                    <a:pt x="526783" y="392609"/>
                    <a:pt x="520096" y="397031"/>
                  </a:cubicBezTo>
                  <a:lnTo>
                    <a:pt x="520096" y="449711"/>
                  </a:lnTo>
                  <a:cubicBezTo>
                    <a:pt x="520096" y="450558"/>
                    <a:pt x="520661" y="451498"/>
                    <a:pt x="521509" y="451875"/>
                  </a:cubicBezTo>
                  <a:cubicBezTo>
                    <a:pt x="528949" y="455450"/>
                    <a:pt x="565492" y="473888"/>
                    <a:pt x="599209" y="501639"/>
                  </a:cubicBezTo>
                  <a:cubicBezTo>
                    <a:pt x="605425" y="506625"/>
                    <a:pt x="608909" y="514150"/>
                    <a:pt x="608909" y="522052"/>
                  </a:cubicBezTo>
                  <a:lnTo>
                    <a:pt x="608909" y="559493"/>
                  </a:lnTo>
                  <a:lnTo>
                    <a:pt x="483083" y="559493"/>
                  </a:lnTo>
                  <a:lnTo>
                    <a:pt x="483083" y="515561"/>
                  </a:lnTo>
                  <a:cubicBezTo>
                    <a:pt x="483083" y="499475"/>
                    <a:pt x="476019" y="484424"/>
                    <a:pt x="463587" y="474264"/>
                  </a:cubicBezTo>
                  <a:cubicBezTo>
                    <a:pt x="453039" y="465609"/>
                    <a:pt x="442302" y="457707"/>
                    <a:pt x="431848" y="450558"/>
                  </a:cubicBezTo>
                  <a:cubicBezTo>
                    <a:pt x="431848" y="450370"/>
                    <a:pt x="431942" y="450087"/>
                    <a:pt x="431942" y="449711"/>
                  </a:cubicBezTo>
                  <a:lnTo>
                    <a:pt x="431942" y="397031"/>
                  </a:lnTo>
                  <a:cubicBezTo>
                    <a:pt x="425350" y="392609"/>
                    <a:pt x="420923" y="385084"/>
                    <a:pt x="420923" y="376617"/>
                  </a:cubicBezTo>
                  <a:lnTo>
                    <a:pt x="420923" y="322056"/>
                  </a:lnTo>
                  <a:cubicBezTo>
                    <a:pt x="420923" y="294775"/>
                    <a:pt x="443056" y="272856"/>
                    <a:pt x="470180" y="272856"/>
                  </a:cubicBezTo>
                  <a:close/>
                  <a:moveTo>
                    <a:pt x="127004" y="272856"/>
                  </a:moveTo>
                  <a:lnTo>
                    <a:pt x="132940" y="272856"/>
                  </a:lnTo>
                  <a:lnTo>
                    <a:pt x="138781" y="272856"/>
                  </a:lnTo>
                  <a:cubicBezTo>
                    <a:pt x="166104" y="272856"/>
                    <a:pt x="188057" y="294963"/>
                    <a:pt x="188057" y="322056"/>
                  </a:cubicBezTo>
                  <a:lnTo>
                    <a:pt x="188057" y="376617"/>
                  </a:lnTo>
                  <a:cubicBezTo>
                    <a:pt x="188057" y="385084"/>
                    <a:pt x="183629" y="392609"/>
                    <a:pt x="177033" y="397031"/>
                  </a:cubicBezTo>
                  <a:lnTo>
                    <a:pt x="177033" y="449711"/>
                  </a:lnTo>
                  <a:cubicBezTo>
                    <a:pt x="177033" y="449993"/>
                    <a:pt x="177128" y="450370"/>
                    <a:pt x="177128" y="450558"/>
                  </a:cubicBezTo>
                  <a:cubicBezTo>
                    <a:pt x="166670" y="457613"/>
                    <a:pt x="155929" y="465609"/>
                    <a:pt x="145376" y="474264"/>
                  </a:cubicBezTo>
                  <a:cubicBezTo>
                    <a:pt x="133034" y="484424"/>
                    <a:pt x="125874" y="499475"/>
                    <a:pt x="125874" y="515561"/>
                  </a:cubicBezTo>
                  <a:lnTo>
                    <a:pt x="125874" y="559493"/>
                  </a:lnTo>
                  <a:lnTo>
                    <a:pt x="0" y="559493"/>
                  </a:lnTo>
                  <a:lnTo>
                    <a:pt x="0" y="522052"/>
                  </a:lnTo>
                  <a:cubicBezTo>
                    <a:pt x="0" y="514150"/>
                    <a:pt x="3486" y="506625"/>
                    <a:pt x="9704" y="501639"/>
                  </a:cubicBezTo>
                  <a:cubicBezTo>
                    <a:pt x="43434" y="473888"/>
                    <a:pt x="79990" y="455450"/>
                    <a:pt x="87433" y="451875"/>
                  </a:cubicBezTo>
                  <a:cubicBezTo>
                    <a:pt x="88281" y="451498"/>
                    <a:pt x="88846" y="450558"/>
                    <a:pt x="88846" y="449711"/>
                  </a:cubicBezTo>
                  <a:lnTo>
                    <a:pt x="88846" y="397031"/>
                  </a:lnTo>
                  <a:cubicBezTo>
                    <a:pt x="82157" y="392609"/>
                    <a:pt x="77729" y="385084"/>
                    <a:pt x="77729" y="376617"/>
                  </a:cubicBezTo>
                  <a:lnTo>
                    <a:pt x="77729" y="322056"/>
                  </a:lnTo>
                  <a:cubicBezTo>
                    <a:pt x="77729" y="294775"/>
                    <a:pt x="99870" y="272856"/>
                    <a:pt x="127004" y="272856"/>
                  </a:cubicBezTo>
                  <a:close/>
                  <a:moveTo>
                    <a:pt x="297600" y="222543"/>
                  </a:moveTo>
                  <a:lnTo>
                    <a:pt x="304477" y="222543"/>
                  </a:lnTo>
                  <a:lnTo>
                    <a:pt x="311260" y="222543"/>
                  </a:lnTo>
                  <a:cubicBezTo>
                    <a:pt x="343291" y="222543"/>
                    <a:pt x="369198" y="248506"/>
                    <a:pt x="369198" y="280395"/>
                  </a:cubicBezTo>
                  <a:lnTo>
                    <a:pt x="369198" y="344455"/>
                  </a:lnTo>
                  <a:cubicBezTo>
                    <a:pt x="369198" y="354520"/>
                    <a:pt x="364017" y="363456"/>
                    <a:pt x="356198" y="368536"/>
                  </a:cubicBezTo>
                  <a:lnTo>
                    <a:pt x="356198" y="430432"/>
                  </a:lnTo>
                  <a:cubicBezTo>
                    <a:pt x="356198" y="431561"/>
                    <a:pt x="356857" y="432502"/>
                    <a:pt x="357893" y="433066"/>
                  </a:cubicBezTo>
                  <a:cubicBezTo>
                    <a:pt x="366655" y="437299"/>
                    <a:pt x="409520" y="459029"/>
                    <a:pt x="449275" y="491576"/>
                  </a:cubicBezTo>
                  <a:cubicBezTo>
                    <a:pt x="456435" y="497502"/>
                    <a:pt x="460580" y="506251"/>
                    <a:pt x="460580" y="515563"/>
                  </a:cubicBezTo>
                  <a:lnTo>
                    <a:pt x="460580" y="559493"/>
                  </a:lnTo>
                  <a:lnTo>
                    <a:pt x="304477" y="559493"/>
                  </a:lnTo>
                  <a:lnTo>
                    <a:pt x="148187" y="559493"/>
                  </a:lnTo>
                  <a:lnTo>
                    <a:pt x="148187" y="515563"/>
                  </a:lnTo>
                  <a:cubicBezTo>
                    <a:pt x="148187" y="506251"/>
                    <a:pt x="152332" y="497502"/>
                    <a:pt x="159492" y="491576"/>
                  </a:cubicBezTo>
                  <a:cubicBezTo>
                    <a:pt x="199342" y="459029"/>
                    <a:pt x="242206" y="437299"/>
                    <a:pt x="250967" y="433066"/>
                  </a:cubicBezTo>
                  <a:cubicBezTo>
                    <a:pt x="252004" y="432502"/>
                    <a:pt x="252569" y="431561"/>
                    <a:pt x="252569" y="430432"/>
                  </a:cubicBezTo>
                  <a:lnTo>
                    <a:pt x="252569" y="368536"/>
                  </a:lnTo>
                  <a:cubicBezTo>
                    <a:pt x="244844" y="363456"/>
                    <a:pt x="239663" y="354520"/>
                    <a:pt x="239663" y="344455"/>
                  </a:cubicBezTo>
                  <a:lnTo>
                    <a:pt x="239663" y="280395"/>
                  </a:lnTo>
                  <a:cubicBezTo>
                    <a:pt x="239663" y="248412"/>
                    <a:pt x="265664" y="222543"/>
                    <a:pt x="297600" y="222543"/>
                  </a:cubicBezTo>
                  <a:close/>
                  <a:moveTo>
                    <a:pt x="492495" y="40775"/>
                  </a:moveTo>
                  <a:cubicBezTo>
                    <a:pt x="488350" y="40775"/>
                    <a:pt x="487596" y="41528"/>
                    <a:pt x="487502" y="45854"/>
                  </a:cubicBezTo>
                  <a:lnTo>
                    <a:pt x="487502" y="51498"/>
                  </a:lnTo>
                  <a:cubicBezTo>
                    <a:pt x="487502" y="57142"/>
                    <a:pt x="487502" y="56953"/>
                    <a:pt x="482038" y="59023"/>
                  </a:cubicBezTo>
                  <a:cubicBezTo>
                    <a:pt x="469036" y="63726"/>
                    <a:pt x="460934" y="72661"/>
                    <a:pt x="460086" y="86864"/>
                  </a:cubicBezTo>
                  <a:cubicBezTo>
                    <a:pt x="459332" y="99374"/>
                    <a:pt x="465833" y="107934"/>
                    <a:pt x="476196" y="114048"/>
                  </a:cubicBezTo>
                  <a:cubicBezTo>
                    <a:pt x="482414" y="117810"/>
                    <a:pt x="489480" y="120068"/>
                    <a:pt x="496264" y="123078"/>
                  </a:cubicBezTo>
                  <a:cubicBezTo>
                    <a:pt x="498902" y="124206"/>
                    <a:pt x="501445" y="125617"/>
                    <a:pt x="503706" y="127310"/>
                  </a:cubicBezTo>
                  <a:cubicBezTo>
                    <a:pt x="510207" y="132578"/>
                    <a:pt x="508982" y="141513"/>
                    <a:pt x="501257" y="144900"/>
                  </a:cubicBezTo>
                  <a:cubicBezTo>
                    <a:pt x="497112" y="146781"/>
                    <a:pt x="492778" y="147157"/>
                    <a:pt x="488350" y="146687"/>
                  </a:cubicBezTo>
                  <a:cubicBezTo>
                    <a:pt x="481472" y="145746"/>
                    <a:pt x="474783" y="144053"/>
                    <a:pt x="468659" y="140761"/>
                  </a:cubicBezTo>
                  <a:cubicBezTo>
                    <a:pt x="464985" y="138880"/>
                    <a:pt x="463949" y="139350"/>
                    <a:pt x="462724" y="143301"/>
                  </a:cubicBezTo>
                  <a:cubicBezTo>
                    <a:pt x="461593" y="146687"/>
                    <a:pt x="460557" y="150167"/>
                    <a:pt x="459709" y="153553"/>
                  </a:cubicBezTo>
                  <a:cubicBezTo>
                    <a:pt x="458484" y="158162"/>
                    <a:pt x="458861" y="159291"/>
                    <a:pt x="463572" y="161548"/>
                  </a:cubicBezTo>
                  <a:cubicBezTo>
                    <a:pt x="469130" y="164370"/>
                    <a:pt x="475160" y="165687"/>
                    <a:pt x="481284" y="166722"/>
                  </a:cubicBezTo>
                  <a:cubicBezTo>
                    <a:pt x="486089" y="167474"/>
                    <a:pt x="486371" y="167568"/>
                    <a:pt x="486371" y="172647"/>
                  </a:cubicBezTo>
                  <a:lnTo>
                    <a:pt x="486371" y="179420"/>
                  </a:lnTo>
                  <a:cubicBezTo>
                    <a:pt x="486371" y="182147"/>
                    <a:pt x="487690" y="183934"/>
                    <a:pt x="490611" y="183934"/>
                  </a:cubicBezTo>
                  <a:cubicBezTo>
                    <a:pt x="493908" y="184029"/>
                    <a:pt x="497300" y="184029"/>
                    <a:pt x="500503" y="183934"/>
                  </a:cubicBezTo>
                  <a:cubicBezTo>
                    <a:pt x="503330" y="183934"/>
                    <a:pt x="504649" y="182430"/>
                    <a:pt x="504649" y="179608"/>
                  </a:cubicBezTo>
                  <a:cubicBezTo>
                    <a:pt x="504649" y="176504"/>
                    <a:pt x="504837" y="173494"/>
                    <a:pt x="504649" y="170390"/>
                  </a:cubicBezTo>
                  <a:cubicBezTo>
                    <a:pt x="504554" y="167192"/>
                    <a:pt x="505968" y="165687"/>
                    <a:pt x="508982" y="164840"/>
                  </a:cubicBezTo>
                  <a:cubicBezTo>
                    <a:pt x="515860" y="162959"/>
                    <a:pt x="521889" y="159197"/>
                    <a:pt x="526412" y="153647"/>
                  </a:cubicBezTo>
                  <a:cubicBezTo>
                    <a:pt x="538942" y="138221"/>
                    <a:pt x="534231" y="115835"/>
                    <a:pt x="516237" y="105865"/>
                  </a:cubicBezTo>
                  <a:cubicBezTo>
                    <a:pt x="510584" y="102761"/>
                    <a:pt x="504554" y="100503"/>
                    <a:pt x="498619" y="97964"/>
                  </a:cubicBezTo>
                  <a:cubicBezTo>
                    <a:pt x="495227" y="96647"/>
                    <a:pt x="492024" y="94860"/>
                    <a:pt x="489104" y="92602"/>
                  </a:cubicBezTo>
                  <a:cubicBezTo>
                    <a:pt x="483451" y="88087"/>
                    <a:pt x="484581" y="80657"/>
                    <a:pt x="491270" y="77835"/>
                  </a:cubicBezTo>
                  <a:cubicBezTo>
                    <a:pt x="493155" y="76894"/>
                    <a:pt x="495133" y="76706"/>
                    <a:pt x="497112" y="76518"/>
                  </a:cubicBezTo>
                  <a:cubicBezTo>
                    <a:pt x="504931" y="76142"/>
                    <a:pt x="512186" y="77553"/>
                    <a:pt x="519252" y="80939"/>
                  </a:cubicBezTo>
                  <a:cubicBezTo>
                    <a:pt x="522643" y="82538"/>
                    <a:pt x="523868" y="82067"/>
                    <a:pt x="524998" y="78399"/>
                  </a:cubicBezTo>
                  <a:cubicBezTo>
                    <a:pt x="526317" y="74543"/>
                    <a:pt x="527260" y="70686"/>
                    <a:pt x="528390" y="66736"/>
                  </a:cubicBezTo>
                  <a:cubicBezTo>
                    <a:pt x="529144" y="64102"/>
                    <a:pt x="528296" y="62503"/>
                    <a:pt x="525752" y="61374"/>
                  </a:cubicBezTo>
                  <a:cubicBezTo>
                    <a:pt x="521230" y="59399"/>
                    <a:pt x="516708" y="57988"/>
                    <a:pt x="511809" y="57236"/>
                  </a:cubicBezTo>
                  <a:cubicBezTo>
                    <a:pt x="505402" y="56201"/>
                    <a:pt x="505402" y="56201"/>
                    <a:pt x="505402" y="49805"/>
                  </a:cubicBezTo>
                  <a:cubicBezTo>
                    <a:pt x="505402" y="40775"/>
                    <a:pt x="505402" y="40775"/>
                    <a:pt x="496358" y="40775"/>
                  </a:cubicBezTo>
                  <a:close/>
                  <a:moveTo>
                    <a:pt x="496111" y="0"/>
                  </a:moveTo>
                  <a:cubicBezTo>
                    <a:pt x="524951" y="0"/>
                    <a:pt x="553781" y="10958"/>
                    <a:pt x="575779" y="32874"/>
                  </a:cubicBezTo>
                  <a:cubicBezTo>
                    <a:pt x="619776" y="76894"/>
                    <a:pt x="619776" y="148192"/>
                    <a:pt x="575779" y="192024"/>
                  </a:cubicBezTo>
                  <a:cubicBezTo>
                    <a:pt x="538754" y="229083"/>
                    <a:pt x="482226" y="234821"/>
                    <a:pt x="438982" y="209519"/>
                  </a:cubicBezTo>
                  <a:lnTo>
                    <a:pt x="438700" y="209237"/>
                  </a:lnTo>
                  <a:cubicBezTo>
                    <a:pt x="421742" y="222029"/>
                    <a:pt x="403559" y="224286"/>
                    <a:pt x="390840" y="222311"/>
                  </a:cubicBezTo>
                  <a:cubicBezTo>
                    <a:pt x="386600" y="221653"/>
                    <a:pt x="385752" y="215915"/>
                    <a:pt x="389615" y="214034"/>
                  </a:cubicBezTo>
                  <a:cubicBezTo>
                    <a:pt x="401297" y="208202"/>
                    <a:pt x="408552" y="196915"/>
                    <a:pt x="412886" y="187791"/>
                  </a:cubicBezTo>
                  <a:lnTo>
                    <a:pt x="411567" y="187038"/>
                  </a:lnTo>
                  <a:cubicBezTo>
                    <a:pt x="372374" y="142736"/>
                    <a:pt x="374070" y="75201"/>
                    <a:pt x="416371" y="32874"/>
                  </a:cubicBezTo>
                  <a:cubicBezTo>
                    <a:pt x="438417" y="10958"/>
                    <a:pt x="467270" y="0"/>
                    <a:pt x="49611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0" name="ïsḷïḓe">
              <a:extLst>
                <a:ext uri="{FF2B5EF4-FFF2-40B4-BE49-F238E27FC236}">
                  <a16:creationId xmlns:a16="http://schemas.microsoft.com/office/drawing/2014/main" xmlns="" id="{1175A03F-584F-42FA-AAB4-34973BABBF54}"/>
                </a:ext>
              </a:extLst>
            </p:cNvPr>
            <p:cNvSpPr/>
            <p:nvPr/>
          </p:nvSpPr>
          <p:spPr bwMode="auto">
            <a:xfrm>
              <a:off x="7254003" y="3611493"/>
              <a:ext cx="323603" cy="354830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endParaRPr lang="zh-CN" altLang="en-US"/>
            </a:p>
          </p:txBody>
        </p:sp>
        <p:sp>
          <p:nvSpPr>
            <p:cNvPr id="21" name="îṡḻîďe">
              <a:extLst>
                <a:ext uri="{FF2B5EF4-FFF2-40B4-BE49-F238E27FC236}">
                  <a16:creationId xmlns:a16="http://schemas.microsoft.com/office/drawing/2014/main" xmlns="" id="{6173A0EB-BB8B-4160-B494-47480B1C1307}"/>
                </a:ext>
              </a:extLst>
            </p:cNvPr>
            <p:cNvSpPr/>
            <p:nvPr/>
          </p:nvSpPr>
          <p:spPr bwMode="auto">
            <a:xfrm>
              <a:off x="5797091" y="3888659"/>
              <a:ext cx="459028" cy="488032"/>
            </a:xfrm>
            <a:custGeom>
              <a:avLst/>
              <a:gdLst>
                <a:gd name="connsiteX0" fmla="*/ 133148 w 570667"/>
                <a:gd name="connsiteY0" fmla="*/ 372716 h 606722"/>
                <a:gd name="connsiteX1" fmla="*/ 98615 w 570667"/>
                <a:gd name="connsiteY1" fmla="*/ 385336 h 606722"/>
                <a:gd name="connsiteX2" fmla="*/ 157624 w 570667"/>
                <a:gd name="connsiteY2" fmla="*/ 426037 h 606722"/>
                <a:gd name="connsiteX3" fmla="*/ 133148 w 570667"/>
                <a:gd name="connsiteY3" fmla="*/ 372716 h 606722"/>
                <a:gd name="connsiteX4" fmla="*/ 222418 w 570667"/>
                <a:gd name="connsiteY4" fmla="*/ 358586 h 606722"/>
                <a:gd name="connsiteX5" fmla="*/ 170885 w 570667"/>
                <a:gd name="connsiteY5" fmla="*/ 364096 h 606722"/>
                <a:gd name="connsiteX6" fmla="*/ 222418 w 570667"/>
                <a:gd name="connsiteY6" fmla="*/ 439368 h 606722"/>
                <a:gd name="connsiteX7" fmla="*/ 152195 w 570667"/>
                <a:gd name="connsiteY7" fmla="*/ 260564 h 606722"/>
                <a:gd name="connsiteX8" fmla="*/ 160472 w 570667"/>
                <a:gd name="connsiteY8" fmla="*/ 326949 h 606722"/>
                <a:gd name="connsiteX9" fmla="*/ 222418 w 570667"/>
                <a:gd name="connsiteY9" fmla="*/ 320195 h 606722"/>
                <a:gd name="connsiteX10" fmla="*/ 222418 w 570667"/>
                <a:gd name="connsiteY10" fmla="*/ 260564 h 606722"/>
                <a:gd name="connsiteX11" fmla="*/ 39339 w 570667"/>
                <a:gd name="connsiteY11" fmla="*/ 260564 h 606722"/>
                <a:gd name="connsiteX12" fmla="*/ 73338 w 570667"/>
                <a:gd name="connsiteY12" fmla="*/ 354854 h 606722"/>
                <a:gd name="connsiteX13" fmla="*/ 123091 w 570667"/>
                <a:gd name="connsiteY13" fmla="*/ 335658 h 606722"/>
                <a:gd name="connsiteX14" fmla="*/ 113657 w 570667"/>
                <a:gd name="connsiteY14" fmla="*/ 260564 h 606722"/>
                <a:gd name="connsiteX15" fmla="*/ 435071 w 570667"/>
                <a:gd name="connsiteY15" fmla="*/ 190994 h 606722"/>
                <a:gd name="connsiteX16" fmla="*/ 449493 w 570667"/>
                <a:gd name="connsiteY16" fmla="*/ 199593 h 606722"/>
                <a:gd name="connsiteX17" fmla="*/ 568250 w 570667"/>
                <a:gd name="connsiteY17" fmla="*/ 420443 h 606722"/>
                <a:gd name="connsiteX18" fmla="*/ 550445 w 570667"/>
                <a:gd name="connsiteY18" fmla="*/ 450127 h 606722"/>
                <a:gd name="connsiteX19" fmla="*/ 488574 w 570667"/>
                <a:gd name="connsiteY19" fmla="*/ 450127 h 606722"/>
                <a:gd name="connsiteX20" fmla="*/ 488574 w 570667"/>
                <a:gd name="connsiteY20" fmla="*/ 590370 h 606722"/>
                <a:gd name="connsiteX21" fmla="*/ 472194 w 570667"/>
                <a:gd name="connsiteY21" fmla="*/ 606722 h 606722"/>
                <a:gd name="connsiteX22" fmla="*/ 397948 w 570667"/>
                <a:gd name="connsiteY22" fmla="*/ 606722 h 606722"/>
                <a:gd name="connsiteX23" fmla="*/ 381568 w 570667"/>
                <a:gd name="connsiteY23" fmla="*/ 590370 h 606722"/>
                <a:gd name="connsiteX24" fmla="*/ 381568 w 570667"/>
                <a:gd name="connsiteY24" fmla="*/ 450127 h 606722"/>
                <a:gd name="connsiteX25" fmla="*/ 319697 w 570667"/>
                <a:gd name="connsiteY25" fmla="*/ 450127 h 606722"/>
                <a:gd name="connsiteX26" fmla="*/ 301892 w 570667"/>
                <a:gd name="connsiteY26" fmla="*/ 420443 h 606722"/>
                <a:gd name="connsiteX27" fmla="*/ 420649 w 570667"/>
                <a:gd name="connsiteY27" fmla="*/ 199593 h 606722"/>
                <a:gd name="connsiteX28" fmla="*/ 435071 w 570667"/>
                <a:gd name="connsiteY28" fmla="*/ 190994 h 606722"/>
                <a:gd name="connsiteX29" fmla="*/ 322724 w 570667"/>
                <a:gd name="connsiteY29" fmla="*/ 155254 h 606722"/>
                <a:gd name="connsiteX30" fmla="*/ 260956 w 570667"/>
                <a:gd name="connsiteY30" fmla="*/ 162008 h 606722"/>
                <a:gd name="connsiteX31" fmla="*/ 260956 w 570667"/>
                <a:gd name="connsiteY31" fmla="*/ 222083 h 606722"/>
                <a:gd name="connsiteX32" fmla="*/ 331180 w 570667"/>
                <a:gd name="connsiteY32" fmla="*/ 222083 h 606722"/>
                <a:gd name="connsiteX33" fmla="*/ 322724 w 570667"/>
                <a:gd name="connsiteY33" fmla="*/ 155254 h 606722"/>
                <a:gd name="connsiteX34" fmla="*/ 160650 w 570667"/>
                <a:gd name="connsiteY34" fmla="*/ 155254 h 606722"/>
                <a:gd name="connsiteX35" fmla="*/ 152195 w 570667"/>
                <a:gd name="connsiteY35" fmla="*/ 222083 h 606722"/>
                <a:gd name="connsiteX36" fmla="*/ 222418 w 570667"/>
                <a:gd name="connsiteY36" fmla="*/ 222083 h 606722"/>
                <a:gd name="connsiteX37" fmla="*/ 222418 w 570667"/>
                <a:gd name="connsiteY37" fmla="*/ 162008 h 606722"/>
                <a:gd name="connsiteX38" fmla="*/ 160650 w 570667"/>
                <a:gd name="connsiteY38" fmla="*/ 155254 h 606722"/>
                <a:gd name="connsiteX39" fmla="*/ 73605 w 570667"/>
                <a:gd name="connsiteY39" fmla="*/ 127438 h 606722"/>
                <a:gd name="connsiteX40" fmla="*/ 39339 w 570667"/>
                <a:gd name="connsiteY40" fmla="*/ 222083 h 606722"/>
                <a:gd name="connsiteX41" fmla="*/ 113746 w 570667"/>
                <a:gd name="connsiteY41" fmla="*/ 222083 h 606722"/>
                <a:gd name="connsiteX42" fmla="*/ 123269 w 570667"/>
                <a:gd name="connsiteY42" fmla="*/ 146544 h 606722"/>
                <a:gd name="connsiteX43" fmla="*/ 73605 w 570667"/>
                <a:gd name="connsiteY43" fmla="*/ 127438 h 606722"/>
                <a:gd name="connsiteX44" fmla="*/ 325305 w 570667"/>
                <a:gd name="connsiteY44" fmla="*/ 56431 h 606722"/>
                <a:gd name="connsiteX45" fmla="*/ 349870 w 570667"/>
                <a:gd name="connsiteY45" fmla="*/ 109575 h 606722"/>
                <a:gd name="connsiteX46" fmla="*/ 384403 w 570667"/>
                <a:gd name="connsiteY46" fmla="*/ 97045 h 606722"/>
                <a:gd name="connsiteX47" fmla="*/ 325305 w 570667"/>
                <a:gd name="connsiteY47" fmla="*/ 56431 h 606722"/>
                <a:gd name="connsiteX48" fmla="*/ 158069 w 570667"/>
                <a:gd name="connsiteY48" fmla="*/ 56431 h 606722"/>
                <a:gd name="connsiteX49" fmla="*/ 98971 w 570667"/>
                <a:gd name="connsiteY49" fmla="*/ 97045 h 606722"/>
                <a:gd name="connsiteX50" fmla="*/ 133504 w 570667"/>
                <a:gd name="connsiteY50" fmla="*/ 109575 h 606722"/>
                <a:gd name="connsiteX51" fmla="*/ 158069 w 570667"/>
                <a:gd name="connsiteY51" fmla="*/ 56431 h 606722"/>
                <a:gd name="connsiteX52" fmla="*/ 260956 w 570667"/>
                <a:gd name="connsiteY52" fmla="*/ 43723 h 606722"/>
                <a:gd name="connsiteX53" fmla="*/ 260956 w 570667"/>
                <a:gd name="connsiteY53" fmla="*/ 123616 h 606722"/>
                <a:gd name="connsiteX54" fmla="*/ 312222 w 570667"/>
                <a:gd name="connsiteY54" fmla="*/ 118195 h 606722"/>
                <a:gd name="connsiteX55" fmla="*/ 260956 w 570667"/>
                <a:gd name="connsiteY55" fmla="*/ 43723 h 606722"/>
                <a:gd name="connsiteX56" fmla="*/ 222418 w 570667"/>
                <a:gd name="connsiteY56" fmla="*/ 43723 h 606722"/>
                <a:gd name="connsiteX57" fmla="*/ 171152 w 570667"/>
                <a:gd name="connsiteY57" fmla="*/ 118195 h 606722"/>
                <a:gd name="connsiteX58" fmla="*/ 222418 w 570667"/>
                <a:gd name="connsiteY58" fmla="*/ 123616 h 606722"/>
                <a:gd name="connsiteX59" fmla="*/ 241643 w 570667"/>
                <a:gd name="connsiteY59" fmla="*/ 0 h 606722"/>
                <a:gd name="connsiteX60" fmla="*/ 471448 w 570667"/>
                <a:gd name="connsiteY60" fmla="*/ 166362 h 606722"/>
                <a:gd name="connsiteX61" fmla="*/ 424900 w 570667"/>
                <a:gd name="connsiteY61" fmla="*/ 153565 h 606722"/>
                <a:gd name="connsiteX62" fmla="*/ 409769 w 570667"/>
                <a:gd name="connsiteY62" fmla="*/ 127438 h 606722"/>
                <a:gd name="connsiteX63" fmla="*/ 360105 w 570667"/>
                <a:gd name="connsiteY63" fmla="*/ 146544 h 606722"/>
                <a:gd name="connsiteX64" fmla="*/ 369273 w 570667"/>
                <a:gd name="connsiteY64" fmla="*/ 213996 h 606722"/>
                <a:gd name="connsiteX65" fmla="*/ 329043 w 570667"/>
                <a:gd name="connsiteY65" fmla="*/ 288824 h 606722"/>
                <a:gd name="connsiteX66" fmla="*/ 331180 w 570667"/>
                <a:gd name="connsiteY66" fmla="*/ 260564 h 606722"/>
                <a:gd name="connsiteX67" fmla="*/ 260956 w 570667"/>
                <a:gd name="connsiteY67" fmla="*/ 260564 h 606722"/>
                <a:gd name="connsiteX68" fmla="*/ 260956 w 570667"/>
                <a:gd name="connsiteY68" fmla="*/ 320195 h 606722"/>
                <a:gd name="connsiteX69" fmla="*/ 309730 w 570667"/>
                <a:gd name="connsiteY69" fmla="*/ 324727 h 606722"/>
                <a:gd name="connsiteX70" fmla="*/ 290238 w 570667"/>
                <a:gd name="connsiteY70" fmla="*/ 360897 h 606722"/>
                <a:gd name="connsiteX71" fmla="*/ 260956 w 570667"/>
                <a:gd name="connsiteY71" fmla="*/ 358586 h 606722"/>
                <a:gd name="connsiteX72" fmla="*/ 260956 w 570667"/>
                <a:gd name="connsiteY72" fmla="*/ 439368 h 606722"/>
                <a:gd name="connsiteX73" fmla="*/ 261757 w 570667"/>
                <a:gd name="connsiteY73" fmla="*/ 438835 h 606722"/>
                <a:gd name="connsiteX74" fmla="*/ 287212 w 570667"/>
                <a:gd name="connsiteY74" fmla="*/ 478648 h 606722"/>
                <a:gd name="connsiteX75" fmla="*/ 241643 w 570667"/>
                <a:gd name="connsiteY75" fmla="*/ 483091 h 606722"/>
                <a:gd name="connsiteX76" fmla="*/ 0 w 570667"/>
                <a:gd name="connsiteY76" fmla="*/ 241368 h 606722"/>
                <a:gd name="connsiteX77" fmla="*/ 241643 w 570667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70667" h="606722">
                  <a:moveTo>
                    <a:pt x="133148" y="372716"/>
                  </a:moveTo>
                  <a:cubicBezTo>
                    <a:pt x="120866" y="376271"/>
                    <a:pt x="109295" y="380537"/>
                    <a:pt x="98615" y="385336"/>
                  </a:cubicBezTo>
                  <a:cubicBezTo>
                    <a:pt x="115615" y="402132"/>
                    <a:pt x="135551" y="415995"/>
                    <a:pt x="157624" y="426037"/>
                  </a:cubicBezTo>
                  <a:cubicBezTo>
                    <a:pt x="147478" y="409597"/>
                    <a:pt x="139467" y="391379"/>
                    <a:pt x="133148" y="372716"/>
                  </a:cubicBezTo>
                  <a:close/>
                  <a:moveTo>
                    <a:pt x="222418" y="358586"/>
                  </a:moveTo>
                  <a:cubicBezTo>
                    <a:pt x="204618" y="359386"/>
                    <a:pt x="187351" y="361252"/>
                    <a:pt x="170885" y="364096"/>
                  </a:cubicBezTo>
                  <a:cubicBezTo>
                    <a:pt x="180320" y="391023"/>
                    <a:pt x="197586" y="425682"/>
                    <a:pt x="222418" y="439368"/>
                  </a:cubicBezTo>
                  <a:close/>
                  <a:moveTo>
                    <a:pt x="152195" y="260564"/>
                  </a:moveTo>
                  <a:cubicBezTo>
                    <a:pt x="153174" y="283758"/>
                    <a:pt x="156022" y="306153"/>
                    <a:pt x="160472" y="326949"/>
                  </a:cubicBezTo>
                  <a:cubicBezTo>
                    <a:pt x="180320" y="323305"/>
                    <a:pt x="201057" y="320994"/>
                    <a:pt x="222418" y="320195"/>
                  </a:cubicBezTo>
                  <a:lnTo>
                    <a:pt x="222418" y="260564"/>
                  </a:lnTo>
                  <a:close/>
                  <a:moveTo>
                    <a:pt x="39339" y="260564"/>
                  </a:moveTo>
                  <a:cubicBezTo>
                    <a:pt x="42632" y="295223"/>
                    <a:pt x="54737" y="327482"/>
                    <a:pt x="73338" y="354854"/>
                  </a:cubicBezTo>
                  <a:cubicBezTo>
                    <a:pt x="88291" y="347389"/>
                    <a:pt x="105023" y="340901"/>
                    <a:pt x="123091" y="335658"/>
                  </a:cubicBezTo>
                  <a:cubicBezTo>
                    <a:pt x="117929" y="312019"/>
                    <a:pt x="114725" y="286691"/>
                    <a:pt x="113657" y="260564"/>
                  </a:cubicBezTo>
                  <a:close/>
                  <a:moveTo>
                    <a:pt x="435071" y="190994"/>
                  </a:moveTo>
                  <a:cubicBezTo>
                    <a:pt x="440746" y="190994"/>
                    <a:pt x="446422" y="193861"/>
                    <a:pt x="449493" y="199593"/>
                  </a:cubicBezTo>
                  <a:lnTo>
                    <a:pt x="568250" y="420443"/>
                  </a:lnTo>
                  <a:cubicBezTo>
                    <a:pt x="575461" y="433863"/>
                    <a:pt x="565668" y="450127"/>
                    <a:pt x="550445" y="450127"/>
                  </a:cubicBezTo>
                  <a:lnTo>
                    <a:pt x="488574" y="450127"/>
                  </a:lnTo>
                  <a:lnTo>
                    <a:pt x="488574" y="590370"/>
                  </a:lnTo>
                  <a:cubicBezTo>
                    <a:pt x="488574" y="599346"/>
                    <a:pt x="481274" y="606722"/>
                    <a:pt x="472194" y="606722"/>
                  </a:cubicBezTo>
                  <a:lnTo>
                    <a:pt x="397948" y="606722"/>
                  </a:lnTo>
                  <a:cubicBezTo>
                    <a:pt x="388868" y="606722"/>
                    <a:pt x="381568" y="599346"/>
                    <a:pt x="381568" y="590370"/>
                  </a:cubicBezTo>
                  <a:lnTo>
                    <a:pt x="381568" y="450127"/>
                  </a:lnTo>
                  <a:lnTo>
                    <a:pt x="319697" y="450127"/>
                  </a:lnTo>
                  <a:cubicBezTo>
                    <a:pt x="304474" y="450127"/>
                    <a:pt x="294681" y="433863"/>
                    <a:pt x="301892" y="420443"/>
                  </a:cubicBezTo>
                  <a:lnTo>
                    <a:pt x="420649" y="199593"/>
                  </a:lnTo>
                  <a:cubicBezTo>
                    <a:pt x="423720" y="193861"/>
                    <a:pt x="429396" y="190994"/>
                    <a:pt x="435071" y="190994"/>
                  </a:cubicBezTo>
                  <a:close/>
                  <a:moveTo>
                    <a:pt x="322724" y="155254"/>
                  </a:moveTo>
                  <a:cubicBezTo>
                    <a:pt x="302966" y="158897"/>
                    <a:pt x="282228" y="161208"/>
                    <a:pt x="260956" y="162008"/>
                  </a:cubicBezTo>
                  <a:lnTo>
                    <a:pt x="260956" y="222083"/>
                  </a:lnTo>
                  <a:lnTo>
                    <a:pt x="331180" y="222083"/>
                  </a:lnTo>
                  <a:cubicBezTo>
                    <a:pt x="330112" y="198711"/>
                    <a:pt x="327263" y="176227"/>
                    <a:pt x="322724" y="155254"/>
                  </a:cubicBezTo>
                  <a:close/>
                  <a:moveTo>
                    <a:pt x="160650" y="155254"/>
                  </a:moveTo>
                  <a:cubicBezTo>
                    <a:pt x="156111" y="176227"/>
                    <a:pt x="153263" y="198711"/>
                    <a:pt x="152195" y="222083"/>
                  </a:cubicBezTo>
                  <a:lnTo>
                    <a:pt x="222418" y="222083"/>
                  </a:lnTo>
                  <a:lnTo>
                    <a:pt x="222418" y="162008"/>
                  </a:lnTo>
                  <a:cubicBezTo>
                    <a:pt x="201146" y="161119"/>
                    <a:pt x="180409" y="158897"/>
                    <a:pt x="160650" y="155254"/>
                  </a:cubicBezTo>
                  <a:close/>
                  <a:moveTo>
                    <a:pt x="73605" y="127438"/>
                  </a:moveTo>
                  <a:cubicBezTo>
                    <a:pt x="54826" y="154898"/>
                    <a:pt x="42632" y="187246"/>
                    <a:pt x="39339" y="222083"/>
                  </a:cubicBezTo>
                  <a:lnTo>
                    <a:pt x="113746" y="222083"/>
                  </a:lnTo>
                  <a:cubicBezTo>
                    <a:pt x="114814" y="195778"/>
                    <a:pt x="118018" y="170361"/>
                    <a:pt x="123269" y="146544"/>
                  </a:cubicBezTo>
                  <a:cubicBezTo>
                    <a:pt x="105201" y="141390"/>
                    <a:pt x="88558" y="134903"/>
                    <a:pt x="73605" y="127438"/>
                  </a:cubicBezTo>
                  <a:close/>
                  <a:moveTo>
                    <a:pt x="325305" y="56431"/>
                  </a:moveTo>
                  <a:cubicBezTo>
                    <a:pt x="335719" y="72961"/>
                    <a:pt x="343729" y="91179"/>
                    <a:pt x="349870" y="109575"/>
                  </a:cubicBezTo>
                  <a:cubicBezTo>
                    <a:pt x="362242" y="106020"/>
                    <a:pt x="373812" y="101843"/>
                    <a:pt x="384403" y="97045"/>
                  </a:cubicBezTo>
                  <a:cubicBezTo>
                    <a:pt x="367404" y="80248"/>
                    <a:pt x="347378" y="66385"/>
                    <a:pt x="325305" y="56431"/>
                  </a:cubicBezTo>
                  <a:close/>
                  <a:moveTo>
                    <a:pt x="158069" y="56431"/>
                  </a:moveTo>
                  <a:cubicBezTo>
                    <a:pt x="135996" y="66385"/>
                    <a:pt x="115971" y="80248"/>
                    <a:pt x="98971" y="97045"/>
                  </a:cubicBezTo>
                  <a:cubicBezTo>
                    <a:pt x="109562" y="101843"/>
                    <a:pt x="121133" y="106020"/>
                    <a:pt x="133504" y="109575"/>
                  </a:cubicBezTo>
                  <a:cubicBezTo>
                    <a:pt x="139645" y="91179"/>
                    <a:pt x="147656" y="72961"/>
                    <a:pt x="158069" y="56431"/>
                  </a:cubicBezTo>
                  <a:close/>
                  <a:moveTo>
                    <a:pt x="260956" y="43723"/>
                  </a:moveTo>
                  <a:lnTo>
                    <a:pt x="260956" y="123616"/>
                  </a:lnTo>
                  <a:cubicBezTo>
                    <a:pt x="278579" y="122816"/>
                    <a:pt x="295845" y="120950"/>
                    <a:pt x="312222" y="118195"/>
                  </a:cubicBezTo>
                  <a:cubicBezTo>
                    <a:pt x="302699" y="91446"/>
                    <a:pt x="285610" y="57320"/>
                    <a:pt x="260956" y="43723"/>
                  </a:cubicBezTo>
                  <a:close/>
                  <a:moveTo>
                    <a:pt x="222418" y="43723"/>
                  </a:moveTo>
                  <a:cubicBezTo>
                    <a:pt x="197764" y="57231"/>
                    <a:pt x="180676" y="91446"/>
                    <a:pt x="171152" y="118195"/>
                  </a:cubicBezTo>
                  <a:cubicBezTo>
                    <a:pt x="187529" y="120950"/>
                    <a:pt x="204707" y="122816"/>
                    <a:pt x="222418" y="123616"/>
                  </a:cubicBezTo>
                  <a:close/>
                  <a:moveTo>
                    <a:pt x="241643" y="0"/>
                  </a:moveTo>
                  <a:cubicBezTo>
                    <a:pt x="348802" y="0"/>
                    <a:pt x="439763" y="69940"/>
                    <a:pt x="471448" y="166362"/>
                  </a:cubicBezTo>
                  <a:cubicBezTo>
                    <a:pt x="458988" y="155342"/>
                    <a:pt x="441988" y="150366"/>
                    <a:pt x="424900" y="153565"/>
                  </a:cubicBezTo>
                  <a:cubicBezTo>
                    <a:pt x="420449" y="144500"/>
                    <a:pt x="415465" y="135702"/>
                    <a:pt x="409769" y="127438"/>
                  </a:cubicBezTo>
                  <a:cubicBezTo>
                    <a:pt x="394817" y="134903"/>
                    <a:pt x="378173" y="141390"/>
                    <a:pt x="360105" y="146544"/>
                  </a:cubicBezTo>
                  <a:cubicBezTo>
                    <a:pt x="364823" y="167873"/>
                    <a:pt x="367849" y="190535"/>
                    <a:pt x="369273" y="213996"/>
                  </a:cubicBezTo>
                  <a:lnTo>
                    <a:pt x="329043" y="288824"/>
                  </a:lnTo>
                  <a:cubicBezTo>
                    <a:pt x="330022" y="279582"/>
                    <a:pt x="330735" y="270162"/>
                    <a:pt x="331180" y="260564"/>
                  </a:cubicBezTo>
                  <a:lnTo>
                    <a:pt x="260956" y="260564"/>
                  </a:lnTo>
                  <a:lnTo>
                    <a:pt x="260956" y="320195"/>
                  </a:lnTo>
                  <a:cubicBezTo>
                    <a:pt x="277600" y="320817"/>
                    <a:pt x="293887" y="322416"/>
                    <a:pt x="309730" y="324727"/>
                  </a:cubicBezTo>
                  <a:lnTo>
                    <a:pt x="290238" y="360897"/>
                  </a:lnTo>
                  <a:cubicBezTo>
                    <a:pt x="280715" y="359830"/>
                    <a:pt x="270925" y="359030"/>
                    <a:pt x="260956" y="358586"/>
                  </a:cubicBezTo>
                  <a:lnTo>
                    <a:pt x="260956" y="439368"/>
                  </a:lnTo>
                  <a:cubicBezTo>
                    <a:pt x="261223" y="439190"/>
                    <a:pt x="261490" y="439012"/>
                    <a:pt x="261757" y="438835"/>
                  </a:cubicBezTo>
                  <a:cubicBezTo>
                    <a:pt x="264249" y="455186"/>
                    <a:pt x="273417" y="469494"/>
                    <a:pt x="287212" y="478648"/>
                  </a:cubicBezTo>
                  <a:cubicBezTo>
                    <a:pt x="272438" y="481580"/>
                    <a:pt x="257218" y="483091"/>
                    <a:pt x="241643" y="483091"/>
                  </a:cubicBezTo>
                  <a:cubicBezTo>
                    <a:pt x="112233" y="483091"/>
                    <a:pt x="0" y="377337"/>
                    <a:pt x="0" y="241368"/>
                  </a:cubicBezTo>
                  <a:cubicBezTo>
                    <a:pt x="0" y="108242"/>
                    <a:pt x="108405" y="0"/>
                    <a:pt x="2416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" name="isļîḑè">
              <a:extLst>
                <a:ext uri="{FF2B5EF4-FFF2-40B4-BE49-F238E27FC236}">
                  <a16:creationId xmlns:a16="http://schemas.microsoft.com/office/drawing/2014/main" xmlns="" id="{22F85796-0BC6-4294-A94C-A595DE382743}"/>
                </a:ext>
              </a:extLst>
            </p:cNvPr>
            <p:cNvGrpSpPr/>
            <p:nvPr/>
          </p:nvGrpSpPr>
          <p:grpSpPr>
            <a:xfrm>
              <a:off x="7911214" y="2077283"/>
              <a:ext cx="3607687" cy="892875"/>
              <a:chOff x="7911214" y="2077283"/>
              <a:chExt cx="3607687" cy="892875"/>
            </a:xfrm>
          </p:grpSpPr>
          <p:sp>
            <p:nvSpPr>
              <p:cNvPr id="32" name="íṥḻiḓê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7911214" y="2464881"/>
                <a:ext cx="3607687" cy="505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3" name="íšḷïḋe">
                <a:extLst>
                  <a:ext uri="{FF2B5EF4-FFF2-40B4-BE49-F238E27FC236}">
                    <a16:creationId xmlns:a16="http://schemas.microsoft.com/office/drawing/2014/main" xmlns="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7911214" y="2077283"/>
                <a:ext cx="360768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3" name="ïSḻîḑé">
              <a:extLst>
                <a:ext uri="{FF2B5EF4-FFF2-40B4-BE49-F238E27FC236}">
                  <a16:creationId xmlns:a16="http://schemas.microsoft.com/office/drawing/2014/main" xmlns="" id="{42553855-5A3F-4DC4-9191-895EBB84963E}"/>
                </a:ext>
              </a:extLst>
            </p:cNvPr>
            <p:cNvGrpSpPr/>
            <p:nvPr/>
          </p:nvGrpSpPr>
          <p:grpSpPr>
            <a:xfrm>
              <a:off x="673100" y="3686237"/>
              <a:ext cx="3333961" cy="892875"/>
              <a:chOff x="673100" y="3686237"/>
              <a:chExt cx="3333961" cy="892875"/>
            </a:xfrm>
          </p:grpSpPr>
          <p:sp>
            <p:nvSpPr>
              <p:cNvPr id="30" name="ís1íḓè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673100" y="4073835"/>
                <a:ext cx="3333961" cy="505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1" name="îṩļîďé">
                <a:extLst>
                  <a:ext uri="{FF2B5EF4-FFF2-40B4-BE49-F238E27FC236}">
                    <a16:creationId xmlns:a16="http://schemas.microsoft.com/office/drawing/2014/main" xmlns="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673100" y="3686237"/>
                <a:ext cx="333396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iṡļîďè">
              <a:extLst>
                <a:ext uri="{FF2B5EF4-FFF2-40B4-BE49-F238E27FC236}">
                  <a16:creationId xmlns:a16="http://schemas.microsoft.com/office/drawing/2014/main" xmlns="" id="{B223020C-49FE-47D1-BCAD-E89226C799DB}"/>
                </a:ext>
              </a:extLst>
            </p:cNvPr>
            <p:cNvGrpSpPr/>
            <p:nvPr/>
          </p:nvGrpSpPr>
          <p:grpSpPr>
            <a:xfrm>
              <a:off x="8173378" y="3342472"/>
              <a:ext cx="3345521" cy="892875"/>
              <a:chOff x="8173378" y="3301210"/>
              <a:chExt cx="3345521" cy="892875"/>
            </a:xfrm>
          </p:grpSpPr>
          <p:sp>
            <p:nvSpPr>
              <p:cNvPr id="28" name="îṩļidê">
                <a:extLst>
                  <a:ext uri="{FF2B5EF4-FFF2-40B4-BE49-F238E27FC236}">
                    <a16:creationId xmlns:a16="http://schemas.microsoft.com/office/drawing/2014/main" xmlns="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8173378" y="3688808"/>
                <a:ext cx="3345521" cy="505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9" name="iṥľîḍê">
                <a:extLst>
                  <a:ext uri="{FF2B5EF4-FFF2-40B4-BE49-F238E27FC236}">
                    <a16:creationId xmlns:a16="http://schemas.microsoft.com/office/drawing/2014/main" xmlns="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8173378" y="3301210"/>
                <a:ext cx="334552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5FF143C0-C980-4A06-8437-01DB761CA637}"/>
                </a:ext>
              </a:extLst>
            </p:cNvPr>
            <p:cNvCxnSpPr/>
            <p:nvPr/>
          </p:nvCxnSpPr>
          <p:spPr>
            <a:xfrm>
              <a:off x="8033297" y="3121369"/>
              <a:ext cx="348560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38A5770B-269A-4DD1-B2B4-D3D7A223152F}"/>
                </a:ext>
              </a:extLst>
            </p:cNvPr>
            <p:cNvCxnSpPr/>
            <p:nvPr/>
          </p:nvCxnSpPr>
          <p:spPr>
            <a:xfrm>
              <a:off x="8282866" y="4380687"/>
              <a:ext cx="323762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B6D48DD4-C2BC-414F-95AA-5249836E8854}"/>
                </a:ext>
              </a:extLst>
            </p:cNvPr>
            <p:cNvCxnSpPr/>
            <p:nvPr/>
          </p:nvCxnSpPr>
          <p:spPr>
            <a:xfrm>
              <a:off x="673100" y="4725924"/>
              <a:ext cx="323762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1095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AE6936A-2202-4770-861D-7276BAA59A3B}"/>
              </a:ext>
            </a:extLst>
          </p:cNvPr>
          <p:cNvSpPr txBox="1"/>
          <p:nvPr/>
        </p:nvSpPr>
        <p:spPr>
          <a:xfrm>
            <a:off x="5774803" y="2438631"/>
            <a:ext cx="1029775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D972250-89B4-4F0F-9160-42CF679A2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ECEEAA8-3D44-46CD-9234-1B0E98AAC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AFA438F-A007-4F60-B3DE-4A73C95A4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9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00A870E-6F5C-43EF-90F7-FB0C5EF2333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8964" y="1435768"/>
            <a:ext cx="10736964" cy="4326793"/>
            <a:chOff x="718964" y="1435768"/>
            <a:chExt cx="10736964" cy="4326793"/>
          </a:xfrm>
        </p:grpSpPr>
        <p:sp>
          <p:nvSpPr>
            <p:cNvPr id="6" name="ísḻidê">
              <a:extLst>
                <a:ext uri="{FF2B5EF4-FFF2-40B4-BE49-F238E27FC236}">
                  <a16:creationId xmlns:a16="http://schemas.microsoft.com/office/drawing/2014/main" xmlns="" id="{BA3C160A-FC84-41FB-BCA4-0DC865678EC7}"/>
                </a:ext>
              </a:extLst>
            </p:cNvPr>
            <p:cNvSpPr/>
            <p:nvPr/>
          </p:nvSpPr>
          <p:spPr>
            <a:xfrm>
              <a:off x="718964" y="1927672"/>
              <a:ext cx="3452220" cy="14748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400" b="1" dirty="0"/>
                <a:t>30%</a:t>
              </a:r>
              <a:endParaRPr sz="4400" b="1" dirty="0"/>
            </a:p>
          </p:txBody>
        </p:sp>
        <p:sp>
          <p:nvSpPr>
            <p:cNvPr id="7" name="ïṥļiḋé">
              <a:extLst>
                <a:ext uri="{FF2B5EF4-FFF2-40B4-BE49-F238E27FC236}">
                  <a16:creationId xmlns:a16="http://schemas.microsoft.com/office/drawing/2014/main" xmlns="" id="{3EA03B70-5C21-4253-9A1E-6D3CE2BEE4C6}"/>
                </a:ext>
              </a:extLst>
            </p:cNvPr>
            <p:cNvSpPr/>
            <p:nvPr/>
          </p:nvSpPr>
          <p:spPr>
            <a:xfrm>
              <a:off x="718964" y="1556792"/>
              <a:ext cx="3452220" cy="393135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ṥ1iḑê">
              <a:extLst>
                <a:ext uri="{FF2B5EF4-FFF2-40B4-BE49-F238E27FC236}">
                  <a16:creationId xmlns:a16="http://schemas.microsoft.com/office/drawing/2014/main" xmlns="" id="{566B0F6F-CF8D-4594-9824-6C7BB996050F}"/>
                </a:ext>
              </a:extLst>
            </p:cNvPr>
            <p:cNvSpPr/>
            <p:nvPr/>
          </p:nvSpPr>
          <p:spPr>
            <a:xfrm>
              <a:off x="718964" y="5215179"/>
              <a:ext cx="3452220" cy="4691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9" name="iŝļïďé">
              <a:extLst>
                <a:ext uri="{FF2B5EF4-FFF2-40B4-BE49-F238E27FC236}">
                  <a16:creationId xmlns:a16="http://schemas.microsoft.com/office/drawing/2014/main" xmlns="" id="{251970E6-6E9C-4C7A-9A71-D8D3A16DE562}"/>
                </a:ext>
              </a:extLst>
            </p:cNvPr>
            <p:cNvSpPr/>
            <p:nvPr/>
          </p:nvSpPr>
          <p:spPr>
            <a:xfrm>
              <a:off x="4361048" y="1927671"/>
              <a:ext cx="3452220" cy="1474869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800" b="1" dirty="0"/>
                <a:t>50%</a:t>
              </a:r>
              <a:endParaRPr sz="4800" b="1" dirty="0"/>
            </a:p>
          </p:txBody>
        </p:sp>
        <p:sp>
          <p:nvSpPr>
            <p:cNvPr id="10" name="iṧliḓé">
              <a:extLst>
                <a:ext uri="{FF2B5EF4-FFF2-40B4-BE49-F238E27FC236}">
                  <a16:creationId xmlns:a16="http://schemas.microsoft.com/office/drawing/2014/main" xmlns="" id="{16DE362C-5D17-469D-929A-490687CB175B}"/>
                </a:ext>
              </a:extLst>
            </p:cNvPr>
            <p:cNvSpPr/>
            <p:nvPr/>
          </p:nvSpPr>
          <p:spPr>
            <a:xfrm>
              <a:off x="4361048" y="1435768"/>
              <a:ext cx="3452220" cy="514161"/>
            </a:xfrm>
            <a:prstGeom prst="rect">
              <a:avLst/>
            </a:prstGeom>
            <a:solidFill>
              <a:schemeClr val="accent1"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ṥliḓê">
              <a:extLst>
                <a:ext uri="{FF2B5EF4-FFF2-40B4-BE49-F238E27FC236}">
                  <a16:creationId xmlns:a16="http://schemas.microsoft.com/office/drawing/2014/main" xmlns="" id="{606FD728-5ADB-4550-8B3F-C47AFA26BB3F}"/>
                </a:ext>
              </a:extLst>
            </p:cNvPr>
            <p:cNvSpPr/>
            <p:nvPr/>
          </p:nvSpPr>
          <p:spPr>
            <a:xfrm>
              <a:off x="4361047" y="5194866"/>
              <a:ext cx="3452221" cy="56769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12" name="ïs1îdè">
              <a:extLst>
                <a:ext uri="{FF2B5EF4-FFF2-40B4-BE49-F238E27FC236}">
                  <a16:creationId xmlns:a16="http://schemas.microsoft.com/office/drawing/2014/main" xmlns="" id="{BD59C5E4-3024-4864-AE66-4E77F02AC92E}"/>
                </a:ext>
              </a:extLst>
            </p:cNvPr>
            <p:cNvSpPr/>
            <p:nvPr/>
          </p:nvSpPr>
          <p:spPr>
            <a:xfrm>
              <a:off x="8003708" y="1927672"/>
              <a:ext cx="3452220" cy="14748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400" b="1" dirty="0"/>
                <a:t>30%</a:t>
              </a:r>
              <a:endParaRPr sz="4400" b="1" dirty="0"/>
            </a:p>
          </p:txBody>
        </p:sp>
        <p:sp>
          <p:nvSpPr>
            <p:cNvPr id="13" name="îṡ1îďè">
              <a:extLst>
                <a:ext uri="{FF2B5EF4-FFF2-40B4-BE49-F238E27FC236}">
                  <a16:creationId xmlns:a16="http://schemas.microsoft.com/office/drawing/2014/main" xmlns="" id="{A2D3C5C6-4E4F-462C-96B1-A26A072AC624}"/>
                </a:ext>
              </a:extLst>
            </p:cNvPr>
            <p:cNvSpPr/>
            <p:nvPr/>
          </p:nvSpPr>
          <p:spPr>
            <a:xfrm>
              <a:off x="8003708" y="1556793"/>
              <a:ext cx="3452220" cy="393135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išḻïḋe">
              <a:extLst>
                <a:ext uri="{FF2B5EF4-FFF2-40B4-BE49-F238E27FC236}">
                  <a16:creationId xmlns:a16="http://schemas.microsoft.com/office/drawing/2014/main" xmlns="" id="{E895D9D9-4F00-4FB0-96C9-86D9258FDA67}"/>
                </a:ext>
              </a:extLst>
            </p:cNvPr>
            <p:cNvSpPr/>
            <p:nvPr/>
          </p:nvSpPr>
          <p:spPr>
            <a:xfrm>
              <a:off x="8003708" y="5215179"/>
              <a:ext cx="3452220" cy="4691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grpSp>
          <p:nvGrpSpPr>
            <p:cNvPr id="15" name="îṩḻïde">
              <a:extLst>
                <a:ext uri="{FF2B5EF4-FFF2-40B4-BE49-F238E27FC236}">
                  <a16:creationId xmlns:a16="http://schemas.microsoft.com/office/drawing/2014/main" xmlns="" id="{DCC3DA47-E498-4271-A0A4-DA519484EA70}"/>
                </a:ext>
              </a:extLst>
            </p:cNvPr>
            <p:cNvGrpSpPr/>
            <p:nvPr/>
          </p:nvGrpSpPr>
          <p:grpSpPr>
            <a:xfrm>
              <a:off x="1124888" y="3586638"/>
              <a:ext cx="2640372" cy="1444441"/>
              <a:chOff x="1124888" y="3599654"/>
              <a:chExt cx="2640372" cy="1444441"/>
            </a:xfrm>
          </p:grpSpPr>
          <p:sp>
            <p:nvSpPr>
              <p:cNvPr id="22" name="iṥlídè">
                <a:extLst>
                  <a:ext uri="{FF2B5EF4-FFF2-40B4-BE49-F238E27FC236}">
                    <a16:creationId xmlns:a16="http://schemas.microsoft.com/office/drawing/2014/main" xmlns="" id="{CA624439-3FC7-46A1-A824-2CBA1829B640}"/>
                  </a:ext>
                </a:extLst>
              </p:cNvPr>
              <p:cNvSpPr txBox="1"/>
              <p:nvPr/>
            </p:nvSpPr>
            <p:spPr>
              <a:xfrm>
                <a:off x="1124889" y="3993043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şḷiḓê">
                <a:extLst>
                  <a:ext uri="{FF2B5EF4-FFF2-40B4-BE49-F238E27FC236}">
                    <a16:creationId xmlns:a16="http://schemas.microsoft.com/office/drawing/2014/main" xmlns="" id="{200F8E15-8A1A-48BF-9FB2-804E4981842A}"/>
                  </a:ext>
                </a:extLst>
              </p:cNvPr>
              <p:cNvSpPr txBox="1"/>
              <p:nvPr/>
            </p:nvSpPr>
            <p:spPr>
              <a:xfrm>
                <a:off x="1124888" y="3599654"/>
                <a:ext cx="2640372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6" name="íŝļídê">
              <a:extLst>
                <a:ext uri="{FF2B5EF4-FFF2-40B4-BE49-F238E27FC236}">
                  <a16:creationId xmlns:a16="http://schemas.microsoft.com/office/drawing/2014/main" xmlns="" id="{5AED966A-BF7A-4AB6-80DA-C87E8A643920}"/>
                </a:ext>
              </a:extLst>
            </p:cNvPr>
            <p:cNvGrpSpPr/>
            <p:nvPr/>
          </p:nvGrpSpPr>
          <p:grpSpPr>
            <a:xfrm>
              <a:off x="4766971" y="3586638"/>
              <a:ext cx="2640372" cy="1444441"/>
              <a:chOff x="1124888" y="3599654"/>
              <a:chExt cx="2640372" cy="1444441"/>
            </a:xfrm>
          </p:grpSpPr>
          <p:sp>
            <p:nvSpPr>
              <p:cNvPr id="20" name="îsḷiḍé">
                <a:extLst>
                  <a:ext uri="{FF2B5EF4-FFF2-40B4-BE49-F238E27FC236}">
                    <a16:creationId xmlns:a16="http://schemas.microsoft.com/office/drawing/2014/main" xmlns="" id="{CA624439-3FC7-46A1-A824-2CBA1829B640}"/>
                  </a:ext>
                </a:extLst>
              </p:cNvPr>
              <p:cNvSpPr txBox="1"/>
              <p:nvPr/>
            </p:nvSpPr>
            <p:spPr>
              <a:xfrm>
                <a:off x="1124889" y="3993043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ŝļíḋé">
                <a:extLst>
                  <a:ext uri="{FF2B5EF4-FFF2-40B4-BE49-F238E27FC236}">
                    <a16:creationId xmlns:a16="http://schemas.microsoft.com/office/drawing/2014/main" xmlns="" id="{200F8E15-8A1A-48BF-9FB2-804E4981842A}"/>
                  </a:ext>
                </a:extLst>
              </p:cNvPr>
              <p:cNvSpPr txBox="1"/>
              <p:nvPr/>
            </p:nvSpPr>
            <p:spPr>
              <a:xfrm>
                <a:off x="1124888" y="3599654"/>
                <a:ext cx="2640372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7" name="îşļíďé">
              <a:extLst>
                <a:ext uri="{FF2B5EF4-FFF2-40B4-BE49-F238E27FC236}">
                  <a16:creationId xmlns:a16="http://schemas.microsoft.com/office/drawing/2014/main" xmlns="" id="{6DCDEC1E-4315-4662-92D0-BD8A2A8C2026}"/>
                </a:ext>
              </a:extLst>
            </p:cNvPr>
            <p:cNvGrpSpPr/>
            <p:nvPr/>
          </p:nvGrpSpPr>
          <p:grpSpPr>
            <a:xfrm>
              <a:off x="8409632" y="3586638"/>
              <a:ext cx="2640372" cy="1444441"/>
              <a:chOff x="1124888" y="3599654"/>
              <a:chExt cx="2640372" cy="1444441"/>
            </a:xfrm>
          </p:grpSpPr>
          <p:sp>
            <p:nvSpPr>
              <p:cNvPr id="18" name="íṩḻïďê">
                <a:extLst>
                  <a:ext uri="{FF2B5EF4-FFF2-40B4-BE49-F238E27FC236}">
                    <a16:creationId xmlns:a16="http://schemas.microsoft.com/office/drawing/2014/main" xmlns="" id="{CA624439-3FC7-46A1-A824-2CBA1829B640}"/>
                  </a:ext>
                </a:extLst>
              </p:cNvPr>
              <p:cNvSpPr txBox="1"/>
              <p:nvPr/>
            </p:nvSpPr>
            <p:spPr>
              <a:xfrm>
                <a:off x="1124889" y="3993043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îṥliďe">
                <a:extLst>
                  <a:ext uri="{FF2B5EF4-FFF2-40B4-BE49-F238E27FC236}">
                    <a16:creationId xmlns:a16="http://schemas.microsoft.com/office/drawing/2014/main" xmlns="" id="{200F8E15-8A1A-48BF-9FB2-804E4981842A}"/>
                  </a:ext>
                </a:extLst>
              </p:cNvPr>
              <p:cNvSpPr txBox="1"/>
              <p:nvPr/>
            </p:nvSpPr>
            <p:spPr>
              <a:xfrm>
                <a:off x="1124888" y="3599654"/>
                <a:ext cx="2640372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578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01E560-53C2-4FBD-B2D3-3FC51EB02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4BB199-FD91-444E-8CAB-5CF5BCBC1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2FB7E36-BA9B-47CA-8193-EA93D8D70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042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7556260-7A9F-40C2-86B9-404E11479B6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299"/>
            <a:ext cx="10850563" cy="5013326"/>
            <a:chOff x="669925" y="1130299"/>
            <a:chExt cx="10850563" cy="5013326"/>
          </a:xfrm>
        </p:grpSpPr>
        <p:sp>
          <p:nvSpPr>
            <p:cNvPr id="6" name="ïṡlîḓê">
              <a:extLst>
                <a:ext uri="{FF2B5EF4-FFF2-40B4-BE49-F238E27FC236}">
                  <a16:creationId xmlns:a16="http://schemas.microsoft.com/office/drawing/2014/main" xmlns="" id="{6C733DD2-1E3F-4019-9844-FBEA29CE2F0B}"/>
                </a:ext>
              </a:extLst>
            </p:cNvPr>
            <p:cNvSpPr/>
            <p:nvPr/>
          </p:nvSpPr>
          <p:spPr>
            <a:xfrm rot="5400000">
              <a:off x="5824537" y="3367429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ŝļîḍè">
              <a:extLst>
                <a:ext uri="{FF2B5EF4-FFF2-40B4-BE49-F238E27FC236}">
                  <a16:creationId xmlns:a16="http://schemas.microsoft.com/office/drawing/2014/main" xmlns="" id="{0B4D312F-7B4A-4E27-9190-C23828991953}"/>
                </a:ext>
              </a:extLst>
            </p:cNvPr>
            <p:cNvSpPr/>
            <p:nvPr/>
          </p:nvSpPr>
          <p:spPr>
            <a:xfrm rot="16200000" flipH="1">
              <a:off x="3992564" y="3367433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ṧḷiḓè">
              <a:extLst>
                <a:ext uri="{FF2B5EF4-FFF2-40B4-BE49-F238E27FC236}">
                  <a16:creationId xmlns:a16="http://schemas.microsoft.com/office/drawing/2014/main" xmlns="" id="{C51B3D76-8155-4B5C-AB74-684A3159D93C}"/>
                </a:ext>
              </a:extLst>
            </p:cNvPr>
            <p:cNvSpPr/>
            <p:nvPr/>
          </p:nvSpPr>
          <p:spPr>
            <a:xfrm rot="5400000">
              <a:off x="4913313" y="3367433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şḻïḓe">
              <a:extLst>
                <a:ext uri="{FF2B5EF4-FFF2-40B4-BE49-F238E27FC236}">
                  <a16:creationId xmlns:a16="http://schemas.microsoft.com/office/drawing/2014/main" xmlns="" id="{2F5FB2EC-15E4-492C-9E7A-93A4289B8E0E}"/>
                </a:ext>
              </a:extLst>
            </p:cNvPr>
            <p:cNvSpPr/>
            <p:nvPr/>
          </p:nvSpPr>
          <p:spPr>
            <a:xfrm rot="16200000" flipH="1">
              <a:off x="4903788" y="3367432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ṡļiḓe">
              <a:extLst>
                <a:ext uri="{FF2B5EF4-FFF2-40B4-BE49-F238E27FC236}">
                  <a16:creationId xmlns:a16="http://schemas.microsoft.com/office/drawing/2014/main" xmlns="" id="{C3B1051F-F00F-4032-B6C3-5DA6BCA92607}"/>
                </a:ext>
              </a:extLst>
            </p:cNvPr>
            <p:cNvSpPr/>
            <p:nvPr/>
          </p:nvSpPr>
          <p:spPr>
            <a:xfrm>
              <a:off x="5202848" y="2529907"/>
              <a:ext cx="849631" cy="849631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$ḷïḓe">
              <a:extLst>
                <a:ext uri="{FF2B5EF4-FFF2-40B4-BE49-F238E27FC236}">
                  <a16:creationId xmlns:a16="http://schemas.microsoft.com/office/drawing/2014/main" xmlns="" id="{4D418EBD-A7E9-4F8A-9EBD-C929C38036C9}"/>
                </a:ext>
              </a:extLst>
            </p:cNvPr>
            <p:cNvSpPr/>
            <p:nvPr/>
          </p:nvSpPr>
          <p:spPr>
            <a:xfrm>
              <a:off x="6139522" y="2529907"/>
              <a:ext cx="849631" cy="84963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ḻiḍé">
              <a:extLst>
                <a:ext uri="{FF2B5EF4-FFF2-40B4-BE49-F238E27FC236}">
                  <a16:creationId xmlns:a16="http://schemas.microsoft.com/office/drawing/2014/main" xmlns="" id="{90309A38-3ABA-43C7-B792-AAB92E76ADCA}"/>
                </a:ext>
              </a:extLst>
            </p:cNvPr>
            <p:cNvSpPr/>
            <p:nvPr/>
          </p:nvSpPr>
          <p:spPr bwMode="auto">
            <a:xfrm>
              <a:off x="6326537" y="2750084"/>
              <a:ext cx="484309" cy="40927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ŝḻïḓé">
              <a:extLst>
                <a:ext uri="{FF2B5EF4-FFF2-40B4-BE49-F238E27FC236}">
                  <a16:creationId xmlns:a16="http://schemas.microsoft.com/office/drawing/2014/main" xmlns="" id="{8194E73E-8BD2-434A-9070-AA4C83734A68}"/>
                </a:ext>
              </a:extLst>
            </p:cNvPr>
            <p:cNvSpPr/>
            <p:nvPr/>
          </p:nvSpPr>
          <p:spPr bwMode="auto">
            <a:xfrm>
              <a:off x="5436514" y="2781761"/>
              <a:ext cx="416396" cy="35188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Sḷiď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673100" y="2458007"/>
              <a:ext cx="442809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isļidè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673100" y="2850519"/>
              <a:ext cx="44280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6" name="iśḻîḓè">
              <a:extLst>
                <a:ext uri="{FF2B5EF4-FFF2-40B4-BE49-F238E27FC236}">
                  <a16:creationId xmlns:a16="http://schemas.microsoft.com/office/drawing/2014/main" xmlns="" id="{1F5E25C1-3B54-44B3-A53B-6AE7016F3360}"/>
                </a:ext>
              </a:extLst>
            </p:cNvPr>
            <p:cNvSpPr txBox="1"/>
            <p:nvPr/>
          </p:nvSpPr>
          <p:spPr>
            <a:xfrm>
              <a:off x="7092390" y="2458007"/>
              <a:ext cx="442809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7" name="îSḻîḍe">
              <a:extLst>
                <a:ext uri="{FF2B5EF4-FFF2-40B4-BE49-F238E27FC236}">
                  <a16:creationId xmlns:a16="http://schemas.microsoft.com/office/drawing/2014/main" xmlns="" id="{C63B8BFF-832D-4630-836E-BC7E292EBE83}"/>
                </a:ext>
              </a:extLst>
            </p:cNvPr>
            <p:cNvSpPr txBox="1"/>
            <p:nvPr/>
          </p:nvSpPr>
          <p:spPr>
            <a:xfrm>
              <a:off x="7092390" y="2850519"/>
              <a:ext cx="44280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8" name="íśľiďe">
              <a:extLst>
                <a:ext uri="{FF2B5EF4-FFF2-40B4-BE49-F238E27FC236}">
                  <a16:creationId xmlns:a16="http://schemas.microsoft.com/office/drawing/2014/main" xmlns="" id="{96738028-4E8E-42BA-9E44-11712EB7B5C7}"/>
                </a:ext>
              </a:extLst>
            </p:cNvPr>
            <p:cNvSpPr/>
            <p:nvPr/>
          </p:nvSpPr>
          <p:spPr bwMode="auto">
            <a:xfrm>
              <a:off x="669925" y="5293994"/>
              <a:ext cx="10850563" cy="8496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Adjust the spacing to adapt to Chinese typesetting, use the reference line in PPT.</a:t>
              </a:r>
            </a:p>
          </p:txBody>
        </p:sp>
        <p:sp>
          <p:nvSpPr>
            <p:cNvPr id="19" name="iṣļiḑê">
              <a:extLst>
                <a:ext uri="{FF2B5EF4-FFF2-40B4-BE49-F238E27FC236}">
                  <a16:creationId xmlns:a16="http://schemas.microsoft.com/office/drawing/2014/main" xmlns="" id="{864B5EF7-7D44-4774-8B68-708001B1D550}"/>
                </a:ext>
              </a:extLst>
            </p:cNvPr>
            <p:cNvSpPr txBox="1"/>
            <p:nvPr/>
          </p:nvSpPr>
          <p:spPr>
            <a:xfrm>
              <a:off x="673099" y="113029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473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F557BBC-B07A-4DE1-B455-C6FE61CBF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D2E5FE0-01DE-43BA-8EC8-927854250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49FD41F-2E77-4E75-BF27-934F8D7EE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043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7F9E058-1D21-4216-972E-A1F8057E3A7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130300"/>
            <a:ext cx="10845798" cy="5016500"/>
            <a:chOff x="673102" y="1130300"/>
            <a:chExt cx="10845798" cy="5016500"/>
          </a:xfrm>
        </p:grpSpPr>
        <p:grpSp>
          <p:nvGrpSpPr>
            <p:cNvPr id="6" name="îş1íďê">
              <a:extLst>
                <a:ext uri="{FF2B5EF4-FFF2-40B4-BE49-F238E27FC236}">
                  <a16:creationId xmlns:a16="http://schemas.microsoft.com/office/drawing/2014/main" xmlns="" id="{503E533F-8D39-4B04-B21F-79C61EBAAF76}"/>
                </a:ext>
              </a:extLst>
            </p:cNvPr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ïśḻiḓe">
                <a:extLst>
                  <a:ext uri="{FF2B5EF4-FFF2-40B4-BE49-F238E27FC236}">
                    <a16:creationId xmlns:a16="http://schemas.microsoft.com/office/drawing/2014/main" xmlns="" id="{75A6EBDF-4E10-4074-8306-218792AF5F52}"/>
                  </a:ext>
                </a:extLst>
              </p:cNvPr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7" name="í$ḷíḑe">
                <a:extLst>
                  <a:ext uri="{FF2B5EF4-FFF2-40B4-BE49-F238E27FC236}">
                    <a16:creationId xmlns:a16="http://schemas.microsoft.com/office/drawing/2014/main" xmlns="" id="{32EA43B8-FA0B-41B9-9CA8-2EB4B4423D1F}"/>
                  </a:ext>
                </a:extLst>
              </p:cNvPr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8" name="ïšliḍe">
                <a:extLst>
                  <a:ext uri="{FF2B5EF4-FFF2-40B4-BE49-F238E27FC236}">
                    <a16:creationId xmlns:a16="http://schemas.microsoft.com/office/drawing/2014/main" xmlns="" id="{63527953-3944-4476-9D62-691EF90D22A6}"/>
                  </a:ext>
                </a:extLst>
              </p:cNvPr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9" name="î$1íḓè">
                <a:extLst>
                  <a:ext uri="{FF2B5EF4-FFF2-40B4-BE49-F238E27FC236}">
                    <a16:creationId xmlns:a16="http://schemas.microsoft.com/office/drawing/2014/main" xmlns="" id="{CAEBE72D-8BCF-4ACA-8D23-6ADEAC76844B}"/>
                  </a:ext>
                </a:extLst>
              </p:cNvPr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20" name="ïṧlídè">
                <a:extLst>
                  <a:ext uri="{FF2B5EF4-FFF2-40B4-BE49-F238E27FC236}">
                    <a16:creationId xmlns:a16="http://schemas.microsoft.com/office/drawing/2014/main" xmlns="" id="{A03B4A91-32E7-49E1-9112-5E1B07469721}"/>
                  </a:ext>
                </a:extLst>
              </p:cNvPr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</p:grpSp>
        <p:grpSp>
          <p:nvGrpSpPr>
            <p:cNvPr id="7" name="íṥľîḍê">
              <a:extLst>
                <a:ext uri="{FF2B5EF4-FFF2-40B4-BE49-F238E27FC236}">
                  <a16:creationId xmlns:a16="http://schemas.microsoft.com/office/drawing/2014/main" xmlns="" id="{069758F4-D789-4D9C-87DB-26AA3E905955}"/>
                </a:ext>
              </a:extLst>
            </p:cNvPr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íṧḷíḍé">
                <a:extLst>
                  <a:ext uri="{FF2B5EF4-FFF2-40B4-BE49-F238E27FC236}">
                    <a16:creationId xmlns:a16="http://schemas.microsoft.com/office/drawing/2014/main" xmlns="" id="{28DD1550-CA18-4F89-A86F-42F605122A9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F5894032-D6B7-4472-ADE7-F1B0726ADD15}"/>
                  </a:ext>
                </a:extLst>
              </p:cNvPr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îṣḷïde">
                <a:extLst>
                  <a:ext uri="{FF2B5EF4-FFF2-40B4-BE49-F238E27FC236}">
                    <a16:creationId xmlns:a16="http://schemas.microsoft.com/office/drawing/2014/main" xmlns="" id="{15648CD6-8FCD-4C52-8573-24FA5B910220}"/>
                  </a:ext>
                </a:extLst>
              </p:cNvPr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íšlïḑê">
              <a:extLst>
                <a:ext uri="{FF2B5EF4-FFF2-40B4-BE49-F238E27FC236}">
                  <a16:creationId xmlns:a16="http://schemas.microsoft.com/office/drawing/2014/main" xmlns="" id="{9B32FD68-6090-4322-9C91-1D0168C29E18}"/>
                </a:ext>
              </a:extLst>
            </p:cNvPr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îšļîḓé">
                <a:extLst>
                  <a:ext uri="{FF2B5EF4-FFF2-40B4-BE49-F238E27FC236}">
                    <a16:creationId xmlns:a16="http://schemas.microsoft.com/office/drawing/2014/main" xmlns="" id="{1BB3FD0B-B174-49D5-A30B-28C5FC18EA5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îSļîḍe">
                <a:extLst>
                  <a:ext uri="{FF2B5EF4-FFF2-40B4-BE49-F238E27FC236}">
                    <a16:creationId xmlns:a16="http://schemas.microsoft.com/office/drawing/2014/main" xmlns="" id="{AF2BBDC6-8EC9-4ADC-B35C-9CB18470C4A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iṥļîḋê">
              <a:extLst>
                <a:ext uri="{FF2B5EF4-FFF2-40B4-BE49-F238E27FC236}">
                  <a16:creationId xmlns:a16="http://schemas.microsoft.com/office/drawing/2014/main" xmlns="" id="{0BC0451E-E8CD-4318-89D5-1D39CFBBF88B}"/>
                </a:ext>
              </a:extLst>
            </p:cNvPr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D0E5D2A-A8E4-4EA6-9E27-FE17EF472ABA}"/>
                </a:ext>
              </a:extLst>
            </p:cNvPr>
            <p:cNvCxnSpPr>
              <a:cxnSpLocks/>
            </p:cNvCxnSpPr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9459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3848" y="4735902"/>
            <a:ext cx="516045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0700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EBBC46-3AB2-4B4B-B1C7-EA1F53A82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AE91EFE-E3F8-4E21-AA47-9099D7E61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CBEE83D-954E-47F5-B9ED-0D0F53429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075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FEB8B85-199A-40A9-B318-14F7D8FA553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7757" y="1724234"/>
            <a:ext cx="10623786" cy="3815933"/>
            <a:chOff x="777758" y="1724234"/>
            <a:chExt cx="10623785" cy="3815933"/>
          </a:xfrm>
        </p:grpSpPr>
        <p:grpSp>
          <p:nvGrpSpPr>
            <p:cNvPr id="6" name="iśḻíďè">
              <a:extLst>
                <a:ext uri="{FF2B5EF4-FFF2-40B4-BE49-F238E27FC236}">
                  <a16:creationId xmlns:a16="http://schemas.microsoft.com/office/drawing/2014/main" xmlns="" id="{D9A481EC-83E4-4F9B-B10C-D0F1CD8EF9BC}"/>
                </a:ext>
              </a:extLst>
            </p:cNvPr>
            <p:cNvGrpSpPr/>
            <p:nvPr/>
          </p:nvGrpSpPr>
          <p:grpSpPr>
            <a:xfrm>
              <a:off x="777758" y="1749423"/>
              <a:ext cx="4305181" cy="3765549"/>
              <a:chOff x="3995765" y="1800771"/>
              <a:chExt cx="4187771" cy="3662857"/>
            </a:xfrm>
          </p:grpSpPr>
          <p:sp>
            <p:nvSpPr>
              <p:cNvPr id="21" name="ïšḻïde">
                <a:extLst>
                  <a:ext uri="{FF2B5EF4-FFF2-40B4-BE49-F238E27FC236}">
                    <a16:creationId xmlns:a16="http://schemas.microsoft.com/office/drawing/2014/main" xmlns="" id="{29133C9D-64C1-4884-9A25-D05FB4ABE3D7}"/>
                  </a:ext>
                </a:extLst>
              </p:cNvPr>
              <p:cNvSpPr/>
              <p:nvPr/>
            </p:nvSpPr>
            <p:spPr bwMode="auto">
              <a:xfrm>
                <a:off x="4611817" y="3585476"/>
                <a:ext cx="2955667" cy="677196"/>
              </a:xfrm>
              <a:custGeom>
                <a:avLst/>
                <a:gdLst>
                  <a:gd name="T0" fmla="*/ 2154 w 2562"/>
                  <a:gd name="T1" fmla="*/ 0 h 587"/>
                  <a:gd name="T2" fmla="*/ 408 w 2562"/>
                  <a:gd name="T3" fmla="*/ 0 h 587"/>
                  <a:gd name="T4" fmla="*/ 0 w 2562"/>
                  <a:gd name="T5" fmla="*/ 587 h 587"/>
                  <a:gd name="T6" fmla="*/ 2562 w 2562"/>
                  <a:gd name="T7" fmla="*/ 587 h 587"/>
                  <a:gd name="T8" fmla="*/ 2154 w 2562"/>
                  <a:gd name="T9" fmla="*/ 0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2" h="587">
                    <a:moveTo>
                      <a:pt x="2154" y="0"/>
                    </a:moveTo>
                    <a:lnTo>
                      <a:pt x="408" y="0"/>
                    </a:lnTo>
                    <a:lnTo>
                      <a:pt x="0" y="587"/>
                    </a:lnTo>
                    <a:lnTo>
                      <a:pt x="2562" y="587"/>
                    </a:lnTo>
                    <a:lnTo>
                      <a:pt x="21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</a:rPr>
                  <a:t>2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ṧḷíḍè">
                <a:extLst>
                  <a:ext uri="{FF2B5EF4-FFF2-40B4-BE49-F238E27FC236}">
                    <a16:creationId xmlns:a16="http://schemas.microsoft.com/office/drawing/2014/main" xmlns="" id="{40A36E28-D74C-4A9A-A592-BE0E0D36F393}"/>
                  </a:ext>
                </a:extLst>
              </p:cNvPr>
              <p:cNvSpPr/>
              <p:nvPr/>
            </p:nvSpPr>
            <p:spPr bwMode="auto">
              <a:xfrm>
                <a:off x="3995765" y="4950251"/>
                <a:ext cx="4187771" cy="513377"/>
              </a:xfrm>
              <a:custGeom>
                <a:avLst/>
                <a:gdLst>
                  <a:gd name="T0" fmla="*/ 306 w 3630"/>
                  <a:gd name="T1" fmla="*/ 0 h 445"/>
                  <a:gd name="T2" fmla="*/ 0 w 3630"/>
                  <a:gd name="T3" fmla="*/ 445 h 445"/>
                  <a:gd name="T4" fmla="*/ 3630 w 3630"/>
                  <a:gd name="T5" fmla="*/ 445 h 445"/>
                  <a:gd name="T6" fmla="*/ 3324 w 3630"/>
                  <a:gd name="T7" fmla="*/ 0 h 445"/>
                  <a:gd name="T8" fmla="*/ 306 w 3630"/>
                  <a:gd name="T9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30" h="445">
                    <a:moveTo>
                      <a:pt x="306" y="0"/>
                    </a:moveTo>
                    <a:lnTo>
                      <a:pt x="0" y="445"/>
                    </a:lnTo>
                    <a:lnTo>
                      <a:pt x="3630" y="445"/>
                    </a:lnTo>
                    <a:lnTo>
                      <a:pt x="3324" y="0"/>
                    </a:lnTo>
                    <a:lnTo>
                      <a:pt x="30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/>
                  <a:t>3</a:t>
                </a:r>
                <a:endParaRPr lang="id-ID" sz="2400" b="1" dirty="0"/>
              </a:p>
            </p:txBody>
          </p:sp>
          <p:sp>
            <p:nvSpPr>
              <p:cNvPr id="23" name="ïṩļïdè">
                <a:extLst>
                  <a:ext uri="{FF2B5EF4-FFF2-40B4-BE49-F238E27FC236}">
                    <a16:creationId xmlns:a16="http://schemas.microsoft.com/office/drawing/2014/main" xmlns="" id="{511856A8-5C56-4C93-BEE6-614735C5FDA9}"/>
                  </a:ext>
                </a:extLst>
              </p:cNvPr>
              <p:cNvSpPr/>
              <p:nvPr/>
            </p:nvSpPr>
            <p:spPr bwMode="auto">
              <a:xfrm>
                <a:off x="5346696" y="1800771"/>
                <a:ext cx="1485909" cy="1083283"/>
              </a:xfrm>
              <a:custGeom>
                <a:avLst/>
                <a:gdLst>
                  <a:gd name="T0" fmla="*/ 1288 w 1288"/>
                  <a:gd name="T1" fmla="*/ 939 h 939"/>
                  <a:gd name="T2" fmla="*/ 644 w 1288"/>
                  <a:gd name="T3" fmla="*/ 0 h 939"/>
                  <a:gd name="T4" fmla="*/ 0 w 1288"/>
                  <a:gd name="T5" fmla="*/ 939 h 939"/>
                  <a:gd name="T6" fmla="*/ 1288 w 1288"/>
                  <a:gd name="T7" fmla="*/ 939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8" h="939">
                    <a:moveTo>
                      <a:pt x="1288" y="939"/>
                    </a:moveTo>
                    <a:lnTo>
                      <a:pt x="644" y="0"/>
                    </a:lnTo>
                    <a:lnTo>
                      <a:pt x="0" y="939"/>
                    </a:lnTo>
                    <a:lnTo>
                      <a:pt x="1288" y="93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/>
                  <a:t>1</a:t>
                </a:r>
                <a:endParaRPr lang="id-ID" sz="2400" b="1" dirty="0"/>
              </a:p>
            </p:txBody>
          </p:sp>
          <p:grpSp>
            <p:nvGrpSpPr>
              <p:cNvPr id="24" name="í$ļiḑé">
                <a:extLst>
                  <a:ext uri="{FF2B5EF4-FFF2-40B4-BE49-F238E27FC236}">
                    <a16:creationId xmlns:a16="http://schemas.microsoft.com/office/drawing/2014/main" xmlns="" id="{8890BA51-D0FC-4963-9859-F526E9429600}"/>
                  </a:ext>
                </a:extLst>
              </p:cNvPr>
              <p:cNvGrpSpPr/>
              <p:nvPr/>
            </p:nvGrpSpPr>
            <p:grpSpPr>
              <a:xfrm>
                <a:off x="4567559" y="4282290"/>
                <a:ext cx="3044458" cy="654123"/>
                <a:chOff x="4573909" y="4079091"/>
                <a:chExt cx="3044458" cy="65412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30" name="ïṧļîde">
                  <a:extLst>
                    <a:ext uri="{FF2B5EF4-FFF2-40B4-BE49-F238E27FC236}">
                      <a16:creationId xmlns:a16="http://schemas.microsoft.com/office/drawing/2014/main" xmlns="" id="{CB2E9925-7623-4185-9EB4-9DF32530AD79}"/>
                    </a:ext>
                  </a:extLst>
                </p:cNvPr>
                <p:cNvSpPr/>
                <p:nvPr/>
              </p:nvSpPr>
              <p:spPr bwMode="auto">
                <a:xfrm>
                  <a:off x="4950005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1" name="îsḻide">
                  <a:extLst>
                    <a:ext uri="{FF2B5EF4-FFF2-40B4-BE49-F238E27FC236}">
                      <a16:creationId xmlns:a16="http://schemas.microsoft.com/office/drawing/2014/main" xmlns="" id="{CBF4555D-0A02-4670-9B27-E966BE4707DB}"/>
                    </a:ext>
                  </a:extLst>
                </p:cNvPr>
                <p:cNvSpPr/>
                <p:nvPr/>
              </p:nvSpPr>
              <p:spPr bwMode="auto">
                <a:xfrm>
                  <a:off x="4573909" y="4079091"/>
                  <a:ext cx="409511" cy="654123"/>
                </a:xfrm>
                <a:custGeom>
                  <a:avLst/>
                  <a:gdLst>
                    <a:gd name="connsiteX0" fmla="*/ 206925 w 409511"/>
                    <a:gd name="connsiteY0" fmla="*/ 27688 h 654123"/>
                    <a:gd name="connsiteX1" fmla="*/ 265762 w 409511"/>
                    <a:gd name="connsiteY1" fmla="*/ 86525 h 654123"/>
                    <a:gd name="connsiteX2" fmla="*/ 206925 w 409511"/>
                    <a:gd name="connsiteY2" fmla="*/ 145362 h 654123"/>
                    <a:gd name="connsiteX3" fmla="*/ 148088 w 409511"/>
                    <a:gd name="connsiteY3" fmla="*/ 86525 h 654123"/>
                    <a:gd name="connsiteX4" fmla="*/ 206925 w 409511"/>
                    <a:gd name="connsiteY4" fmla="*/ 27688 h 654123"/>
                    <a:gd name="connsiteX5" fmla="*/ 12193 w 409511"/>
                    <a:gd name="connsiteY5" fmla="*/ 0 h 654123"/>
                    <a:gd name="connsiteX6" fmla="*/ 21579 w 409511"/>
                    <a:gd name="connsiteY6" fmla="*/ 0 h 654123"/>
                    <a:gd name="connsiteX7" fmla="*/ 40352 w 409511"/>
                    <a:gd name="connsiteY7" fmla="*/ 9412 h 654123"/>
                    <a:gd name="connsiteX8" fmla="*/ 138911 w 409511"/>
                    <a:gd name="connsiteY8" fmla="*/ 160002 h 654123"/>
                    <a:gd name="connsiteX9" fmla="*/ 270324 w 409511"/>
                    <a:gd name="connsiteY9" fmla="*/ 160002 h 654123"/>
                    <a:gd name="connsiteX10" fmla="*/ 373576 w 409511"/>
                    <a:gd name="connsiteY10" fmla="*/ 9412 h 654123"/>
                    <a:gd name="connsiteX11" fmla="*/ 387656 w 409511"/>
                    <a:gd name="connsiteY11" fmla="*/ 0 h 654123"/>
                    <a:gd name="connsiteX12" fmla="*/ 401736 w 409511"/>
                    <a:gd name="connsiteY12" fmla="*/ 0 h 654123"/>
                    <a:gd name="connsiteX13" fmla="*/ 406429 w 409511"/>
                    <a:gd name="connsiteY13" fmla="*/ 32942 h 654123"/>
                    <a:gd name="connsiteX14" fmla="*/ 298483 w 409511"/>
                    <a:gd name="connsiteY14" fmla="*/ 192943 h 654123"/>
                    <a:gd name="connsiteX15" fmla="*/ 284404 w 409511"/>
                    <a:gd name="connsiteY15" fmla="*/ 202355 h 654123"/>
                    <a:gd name="connsiteX16" fmla="*/ 275017 w 409511"/>
                    <a:gd name="connsiteY16" fmla="*/ 202355 h 654123"/>
                    <a:gd name="connsiteX17" fmla="*/ 275017 w 409511"/>
                    <a:gd name="connsiteY17" fmla="*/ 621182 h 654123"/>
                    <a:gd name="connsiteX18" fmla="*/ 242164 w 409511"/>
                    <a:gd name="connsiteY18" fmla="*/ 654123 h 654123"/>
                    <a:gd name="connsiteX19" fmla="*/ 209311 w 409511"/>
                    <a:gd name="connsiteY19" fmla="*/ 621182 h 654123"/>
                    <a:gd name="connsiteX20" fmla="*/ 209311 w 409511"/>
                    <a:gd name="connsiteY20" fmla="*/ 381180 h 654123"/>
                    <a:gd name="connsiteX21" fmla="*/ 199924 w 409511"/>
                    <a:gd name="connsiteY21" fmla="*/ 381180 h 654123"/>
                    <a:gd name="connsiteX22" fmla="*/ 199924 w 409511"/>
                    <a:gd name="connsiteY22" fmla="*/ 621182 h 654123"/>
                    <a:gd name="connsiteX23" fmla="*/ 167071 w 409511"/>
                    <a:gd name="connsiteY23" fmla="*/ 654123 h 654123"/>
                    <a:gd name="connsiteX24" fmla="*/ 134218 w 409511"/>
                    <a:gd name="connsiteY24" fmla="*/ 621182 h 654123"/>
                    <a:gd name="connsiteX25" fmla="*/ 134218 w 409511"/>
                    <a:gd name="connsiteY25" fmla="*/ 202355 h 654123"/>
                    <a:gd name="connsiteX26" fmla="*/ 129525 w 409511"/>
                    <a:gd name="connsiteY26" fmla="*/ 202355 h 654123"/>
                    <a:gd name="connsiteX27" fmla="*/ 110752 w 409511"/>
                    <a:gd name="connsiteY27" fmla="*/ 192943 h 654123"/>
                    <a:gd name="connsiteX28" fmla="*/ 2806 w 409511"/>
                    <a:gd name="connsiteY28" fmla="*/ 32942 h 654123"/>
                    <a:gd name="connsiteX29" fmla="*/ 12193 w 409511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09511" h="654123">
                      <a:moveTo>
                        <a:pt x="206925" y="27688"/>
                      </a:moveTo>
                      <a:cubicBezTo>
                        <a:pt x="239420" y="27688"/>
                        <a:pt x="265762" y="54030"/>
                        <a:pt x="265762" y="86525"/>
                      </a:cubicBezTo>
                      <a:cubicBezTo>
                        <a:pt x="265762" y="119020"/>
                        <a:pt x="239420" y="145362"/>
                        <a:pt x="206925" y="145362"/>
                      </a:cubicBezTo>
                      <a:cubicBezTo>
                        <a:pt x="174430" y="145362"/>
                        <a:pt x="148088" y="119020"/>
                        <a:pt x="148088" y="86525"/>
                      </a:cubicBezTo>
                      <a:cubicBezTo>
                        <a:pt x="148088" y="54030"/>
                        <a:pt x="174430" y="27688"/>
                        <a:pt x="206925" y="27688"/>
                      </a:cubicBezTo>
                      <a:close/>
                      <a:moveTo>
                        <a:pt x="12193" y="0"/>
                      </a:moveTo>
                      <a:cubicBezTo>
                        <a:pt x="12193" y="0"/>
                        <a:pt x="16886" y="0"/>
                        <a:pt x="21579" y="0"/>
                      </a:cubicBezTo>
                      <a:cubicBezTo>
                        <a:pt x="26272" y="0"/>
                        <a:pt x="35659" y="0"/>
                        <a:pt x="40352" y="9412"/>
                      </a:cubicBezTo>
                      <a:cubicBezTo>
                        <a:pt x="40352" y="9412"/>
                        <a:pt x="40352" y="9412"/>
                        <a:pt x="138911" y="160002"/>
                      </a:cubicBezTo>
                      <a:cubicBezTo>
                        <a:pt x="138911" y="160002"/>
                        <a:pt x="138911" y="160002"/>
                        <a:pt x="270324" y="160002"/>
                      </a:cubicBezTo>
                      <a:cubicBezTo>
                        <a:pt x="270324" y="160002"/>
                        <a:pt x="270324" y="160002"/>
                        <a:pt x="373576" y="9412"/>
                      </a:cubicBezTo>
                      <a:cubicBezTo>
                        <a:pt x="373576" y="0"/>
                        <a:pt x="382963" y="0"/>
                        <a:pt x="387656" y="0"/>
                      </a:cubicBezTo>
                      <a:cubicBezTo>
                        <a:pt x="392349" y="0"/>
                        <a:pt x="397042" y="0"/>
                        <a:pt x="401736" y="0"/>
                      </a:cubicBezTo>
                      <a:cubicBezTo>
                        <a:pt x="411122" y="9412"/>
                        <a:pt x="411122" y="23529"/>
                        <a:pt x="406429" y="32942"/>
                      </a:cubicBezTo>
                      <a:cubicBezTo>
                        <a:pt x="406429" y="32942"/>
                        <a:pt x="406429" y="32942"/>
                        <a:pt x="298483" y="192943"/>
                      </a:cubicBezTo>
                      <a:cubicBezTo>
                        <a:pt x="293790" y="197649"/>
                        <a:pt x="289097" y="202355"/>
                        <a:pt x="284404" y="202355"/>
                      </a:cubicBezTo>
                      <a:cubicBezTo>
                        <a:pt x="284404" y="202355"/>
                        <a:pt x="284404" y="202355"/>
                        <a:pt x="275017" y="202355"/>
                      </a:cubicBezTo>
                      <a:cubicBezTo>
                        <a:pt x="275017" y="202355"/>
                        <a:pt x="275017" y="202355"/>
                        <a:pt x="275017" y="621182"/>
                      </a:cubicBezTo>
                      <a:cubicBezTo>
                        <a:pt x="275017" y="635300"/>
                        <a:pt x="260937" y="654123"/>
                        <a:pt x="242164" y="654123"/>
                      </a:cubicBezTo>
                      <a:cubicBezTo>
                        <a:pt x="228084" y="654123"/>
                        <a:pt x="209311" y="635300"/>
                        <a:pt x="209311" y="621182"/>
                      </a:cubicBezTo>
                      <a:cubicBezTo>
                        <a:pt x="209311" y="621182"/>
                        <a:pt x="209311" y="621182"/>
                        <a:pt x="209311" y="381180"/>
                      </a:cubicBezTo>
                      <a:cubicBezTo>
                        <a:pt x="209311" y="381180"/>
                        <a:pt x="209311" y="381180"/>
                        <a:pt x="199924" y="381180"/>
                      </a:cubicBezTo>
                      <a:cubicBezTo>
                        <a:pt x="199924" y="381180"/>
                        <a:pt x="199924" y="381180"/>
                        <a:pt x="199924" y="621182"/>
                      </a:cubicBezTo>
                      <a:cubicBezTo>
                        <a:pt x="199924" y="635300"/>
                        <a:pt x="185845" y="654123"/>
                        <a:pt x="167071" y="654123"/>
                      </a:cubicBezTo>
                      <a:cubicBezTo>
                        <a:pt x="148298" y="654123"/>
                        <a:pt x="134218" y="635300"/>
                        <a:pt x="134218" y="621182"/>
                      </a:cubicBezTo>
                      <a:cubicBezTo>
                        <a:pt x="134218" y="621182"/>
                        <a:pt x="134218" y="621182"/>
                        <a:pt x="134218" y="202355"/>
                      </a:cubicBezTo>
                      <a:cubicBezTo>
                        <a:pt x="134218" y="202355"/>
                        <a:pt x="134218" y="202355"/>
                        <a:pt x="129525" y="202355"/>
                      </a:cubicBezTo>
                      <a:cubicBezTo>
                        <a:pt x="120138" y="202355"/>
                        <a:pt x="115445" y="197649"/>
                        <a:pt x="110752" y="192943"/>
                      </a:cubicBezTo>
                      <a:cubicBezTo>
                        <a:pt x="110752" y="192943"/>
                        <a:pt x="110752" y="192943"/>
                        <a:pt x="2806" y="32942"/>
                      </a:cubicBezTo>
                      <a:cubicBezTo>
                        <a:pt x="-1887" y="23529"/>
                        <a:pt x="-1887" y="9412"/>
                        <a:pt x="121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2" name="íšľîdé">
                  <a:extLst>
                    <a:ext uri="{FF2B5EF4-FFF2-40B4-BE49-F238E27FC236}">
                      <a16:creationId xmlns:a16="http://schemas.microsoft.com/office/drawing/2014/main" xmlns="" id="{EC6E116B-46C9-4E0C-B9BF-D771DC20F886}"/>
                    </a:ext>
                  </a:extLst>
                </p:cNvPr>
                <p:cNvSpPr/>
                <p:nvPr/>
              </p:nvSpPr>
              <p:spPr bwMode="auto">
                <a:xfrm>
                  <a:off x="5326097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3" name="iślîḑè">
                  <a:extLst>
                    <a:ext uri="{FF2B5EF4-FFF2-40B4-BE49-F238E27FC236}">
                      <a16:creationId xmlns:a16="http://schemas.microsoft.com/office/drawing/2014/main" xmlns="" id="{72703976-8A8A-432C-AA36-09AEE445777B}"/>
                    </a:ext>
                  </a:extLst>
                </p:cNvPr>
                <p:cNvSpPr/>
                <p:nvPr/>
              </p:nvSpPr>
              <p:spPr bwMode="auto">
                <a:xfrm>
                  <a:off x="5702189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4" name="ïṣľïḑê">
                  <a:extLst>
                    <a:ext uri="{FF2B5EF4-FFF2-40B4-BE49-F238E27FC236}">
                      <a16:creationId xmlns:a16="http://schemas.microsoft.com/office/drawing/2014/main" xmlns="" id="{85337D8A-4BCF-40C3-889E-D2714D67D81F}"/>
                    </a:ext>
                  </a:extLst>
                </p:cNvPr>
                <p:cNvSpPr/>
                <p:nvPr/>
              </p:nvSpPr>
              <p:spPr bwMode="auto">
                <a:xfrm>
                  <a:off x="6079435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5" name="ïşľïďê">
                  <a:extLst>
                    <a:ext uri="{FF2B5EF4-FFF2-40B4-BE49-F238E27FC236}">
                      <a16:creationId xmlns:a16="http://schemas.microsoft.com/office/drawing/2014/main" xmlns="" id="{CC487926-81BE-47C5-8D98-1B2A32FE80F7}"/>
                    </a:ext>
                  </a:extLst>
                </p:cNvPr>
                <p:cNvSpPr/>
                <p:nvPr/>
              </p:nvSpPr>
              <p:spPr bwMode="auto">
                <a:xfrm>
                  <a:off x="6455527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6" name="îṡḻïḋê">
                  <a:extLst>
                    <a:ext uri="{FF2B5EF4-FFF2-40B4-BE49-F238E27FC236}">
                      <a16:creationId xmlns:a16="http://schemas.microsoft.com/office/drawing/2014/main" xmlns="" id="{FA9E4B2E-7B02-497D-9B66-71FB00322849}"/>
                    </a:ext>
                  </a:extLst>
                </p:cNvPr>
                <p:cNvSpPr/>
                <p:nvPr/>
              </p:nvSpPr>
              <p:spPr bwMode="auto">
                <a:xfrm>
                  <a:off x="6831619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7" name="iŝḷídè">
                  <a:extLst>
                    <a:ext uri="{FF2B5EF4-FFF2-40B4-BE49-F238E27FC236}">
                      <a16:creationId xmlns:a16="http://schemas.microsoft.com/office/drawing/2014/main" xmlns="" id="{0E7961D9-589A-44E7-B9AC-AAB651A97A15}"/>
                    </a:ext>
                  </a:extLst>
                </p:cNvPr>
                <p:cNvSpPr/>
                <p:nvPr/>
              </p:nvSpPr>
              <p:spPr bwMode="auto">
                <a:xfrm>
                  <a:off x="7207711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</p:grpSp>
          <p:grpSp>
            <p:nvGrpSpPr>
              <p:cNvPr id="25" name="îSḷïďé">
                <a:extLst>
                  <a:ext uri="{FF2B5EF4-FFF2-40B4-BE49-F238E27FC236}">
                    <a16:creationId xmlns:a16="http://schemas.microsoft.com/office/drawing/2014/main" xmlns="" id="{439527F7-041B-44D7-A4DC-0DCC263B02D5}"/>
                  </a:ext>
                </a:extLst>
              </p:cNvPr>
              <p:cNvGrpSpPr/>
              <p:nvPr/>
            </p:nvGrpSpPr>
            <p:grpSpPr>
              <a:xfrm>
                <a:off x="5319748" y="2907130"/>
                <a:ext cx="1540087" cy="654123"/>
                <a:chOff x="5326098" y="2703931"/>
                <a:chExt cx="1540087" cy="65412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6" name="ïṡlïḓê">
                  <a:extLst>
                    <a:ext uri="{FF2B5EF4-FFF2-40B4-BE49-F238E27FC236}">
                      <a16:creationId xmlns:a16="http://schemas.microsoft.com/office/drawing/2014/main" xmlns="" id="{5DD3B198-B80E-4270-B805-EDA92A18D174}"/>
                    </a:ext>
                  </a:extLst>
                </p:cNvPr>
                <p:cNvSpPr/>
                <p:nvPr/>
              </p:nvSpPr>
              <p:spPr bwMode="auto">
                <a:xfrm>
                  <a:off x="5326098" y="270393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8842 h 654123"/>
                    <a:gd name="connsiteX1" fmla="*/ 266911 w 410656"/>
                    <a:gd name="connsiteY1" fmla="*/ 87679 h 654123"/>
                    <a:gd name="connsiteX2" fmla="*/ 208074 w 410656"/>
                    <a:gd name="connsiteY2" fmla="*/ 146516 h 654123"/>
                    <a:gd name="connsiteX3" fmla="*/ 149237 w 410656"/>
                    <a:gd name="connsiteY3" fmla="*/ 87679 h 654123"/>
                    <a:gd name="connsiteX4" fmla="*/ 208074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8842"/>
                      </a:moveTo>
                      <a:cubicBezTo>
                        <a:pt x="240569" y="28842"/>
                        <a:pt x="266911" y="55184"/>
                        <a:pt x="266911" y="87679"/>
                      </a:cubicBezTo>
                      <a:cubicBezTo>
                        <a:pt x="266911" y="120174"/>
                        <a:pt x="240569" y="146516"/>
                        <a:pt x="208074" y="146516"/>
                      </a:cubicBezTo>
                      <a:cubicBezTo>
                        <a:pt x="175579" y="146516"/>
                        <a:pt x="149237" y="120174"/>
                        <a:pt x="149237" y="87679"/>
                      </a:cubicBezTo>
                      <a:cubicBezTo>
                        <a:pt x="149237" y="55184"/>
                        <a:pt x="175579" y="28842"/>
                        <a:pt x="208074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27" name="í$liḑè">
                  <a:extLst>
                    <a:ext uri="{FF2B5EF4-FFF2-40B4-BE49-F238E27FC236}">
                      <a16:creationId xmlns:a16="http://schemas.microsoft.com/office/drawing/2014/main" xmlns="" id="{77E390CB-43B6-4533-9CDC-374E56A7FD27}"/>
                    </a:ext>
                  </a:extLst>
                </p:cNvPr>
                <p:cNvSpPr/>
                <p:nvPr/>
              </p:nvSpPr>
              <p:spPr bwMode="auto">
                <a:xfrm>
                  <a:off x="5702190" y="270393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8842 h 654123"/>
                    <a:gd name="connsiteX1" fmla="*/ 266911 w 410656"/>
                    <a:gd name="connsiteY1" fmla="*/ 87679 h 654123"/>
                    <a:gd name="connsiteX2" fmla="*/ 208074 w 410656"/>
                    <a:gd name="connsiteY2" fmla="*/ 146516 h 654123"/>
                    <a:gd name="connsiteX3" fmla="*/ 149237 w 410656"/>
                    <a:gd name="connsiteY3" fmla="*/ 87679 h 654123"/>
                    <a:gd name="connsiteX4" fmla="*/ 208074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8842"/>
                      </a:moveTo>
                      <a:cubicBezTo>
                        <a:pt x="240569" y="28842"/>
                        <a:pt x="266911" y="55184"/>
                        <a:pt x="266911" y="87679"/>
                      </a:cubicBezTo>
                      <a:cubicBezTo>
                        <a:pt x="266911" y="120174"/>
                        <a:pt x="240569" y="146516"/>
                        <a:pt x="208074" y="146516"/>
                      </a:cubicBezTo>
                      <a:cubicBezTo>
                        <a:pt x="175579" y="146516"/>
                        <a:pt x="149237" y="120174"/>
                        <a:pt x="149237" y="87679"/>
                      </a:cubicBezTo>
                      <a:cubicBezTo>
                        <a:pt x="149237" y="55184"/>
                        <a:pt x="175579" y="28842"/>
                        <a:pt x="208074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28" name="îṣļiḋe">
                  <a:extLst>
                    <a:ext uri="{FF2B5EF4-FFF2-40B4-BE49-F238E27FC236}">
                      <a16:creationId xmlns:a16="http://schemas.microsoft.com/office/drawing/2014/main" xmlns="" id="{9BF4AE9D-CC2C-4B95-B6CE-CEB870327E3F}"/>
                    </a:ext>
                  </a:extLst>
                </p:cNvPr>
                <p:cNvSpPr/>
                <p:nvPr/>
              </p:nvSpPr>
              <p:spPr bwMode="auto">
                <a:xfrm>
                  <a:off x="6079436" y="270393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8842 h 654123"/>
                    <a:gd name="connsiteX1" fmla="*/ 265757 w 410656"/>
                    <a:gd name="connsiteY1" fmla="*/ 87679 h 654123"/>
                    <a:gd name="connsiteX2" fmla="*/ 206920 w 410656"/>
                    <a:gd name="connsiteY2" fmla="*/ 146516 h 654123"/>
                    <a:gd name="connsiteX3" fmla="*/ 148083 w 410656"/>
                    <a:gd name="connsiteY3" fmla="*/ 87679 h 654123"/>
                    <a:gd name="connsiteX4" fmla="*/ 206920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8842"/>
                      </a:moveTo>
                      <a:cubicBezTo>
                        <a:pt x="239415" y="28842"/>
                        <a:pt x="265757" y="55184"/>
                        <a:pt x="265757" y="87679"/>
                      </a:cubicBezTo>
                      <a:cubicBezTo>
                        <a:pt x="265757" y="120174"/>
                        <a:pt x="239415" y="146516"/>
                        <a:pt x="206920" y="146516"/>
                      </a:cubicBezTo>
                      <a:cubicBezTo>
                        <a:pt x="174425" y="146516"/>
                        <a:pt x="148083" y="120174"/>
                        <a:pt x="148083" y="87679"/>
                      </a:cubicBezTo>
                      <a:cubicBezTo>
                        <a:pt x="148083" y="55184"/>
                        <a:pt x="174425" y="28842"/>
                        <a:pt x="206920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29" name="ïṥ1îďê">
                  <a:extLst>
                    <a:ext uri="{FF2B5EF4-FFF2-40B4-BE49-F238E27FC236}">
                      <a16:creationId xmlns:a16="http://schemas.microsoft.com/office/drawing/2014/main" xmlns="" id="{5645396A-C3C9-4012-B90F-E989DA8C2080}"/>
                    </a:ext>
                  </a:extLst>
                </p:cNvPr>
                <p:cNvSpPr/>
                <p:nvPr/>
              </p:nvSpPr>
              <p:spPr bwMode="auto">
                <a:xfrm>
                  <a:off x="6455528" y="2703931"/>
                  <a:ext cx="410657" cy="654123"/>
                </a:xfrm>
                <a:custGeom>
                  <a:avLst/>
                  <a:gdLst>
                    <a:gd name="connsiteX0" fmla="*/ 206921 w 410657"/>
                    <a:gd name="connsiteY0" fmla="*/ 28842 h 654123"/>
                    <a:gd name="connsiteX1" fmla="*/ 265758 w 410657"/>
                    <a:gd name="connsiteY1" fmla="*/ 87679 h 654123"/>
                    <a:gd name="connsiteX2" fmla="*/ 206921 w 410657"/>
                    <a:gd name="connsiteY2" fmla="*/ 146516 h 654123"/>
                    <a:gd name="connsiteX3" fmla="*/ 148084 w 410657"/>
                    <a:gd name="connsiteY3" fmla="*/ 87679 h 654123"/>
                    <a:gd name="connsiteX4" fmla="*/ 206921 w 410657"/>
                    <a:gd name="connsiteY4" fmla="*/ 28842 h 654123"/>
                    <a:gd name="connsiteX5" fmla="*/ 12228 w 410657"/>
                    <a:gd name="connsiteY5" fmla="*/ 0 h 654123"/>
                    <a:gd name="connsiteX6" fmla="*/ 21641 w 410657"/>
                    <a:gd name="connsiteY6" fmla="*/ 0 h 654123"/>
                    <a:gd name="connsiteX7" fmla="*/ 40467 w 410657"/>
                    <a:gd name="connsiteY7" fmla="*/ 9412 h 654123"/>
                    <a:gd name="connsiteX8" fmla="*/ 139301 w 410657"/>
                    <a:gd name="connsiteY8" fmla="*/ 160001 h 654123"/>
                    <a:gd name="connsiteX9" fmla="*/ 271080 w 410657"/>
                    <a:gd name="connsiteY9" fmla="*/ 160001 h 654123"/>
                    <a:gd name="connsiteX10" fmla="*/ 374621 w 410657"/>
                    <a:gd name="connsiteY10" fmla="*/ 9412 h 654123"/>
                    <a:gd name="connsiteX11" fmla="*/ 388740 w 410657"/>
                    <a:gd name="connsiteY11" fmla="*/ 0 h 654123"/>
                    <a:gd name="connsiteX12" fmla="*/ 402859 w 410657"/>
                    <a:gd name="connsiteY12" fmla="*/ 0 h 654123"/>
                    <a:gd name="connsiteX13" fmla="*/ 407566 w 410657"/>
                    <a:gd name="connsiteY13" fmla="*/ 32942 h 654123"/>
                    <a:gd name="connsiteX14" fmla="*/ 299319 w 410657"/>
                    <a:gd name="connsiteY14" fmla="*/ 192943 h 654123"/>
                    <a:gd name="connsiteX15" fmla="*/ 285199 w 410657"/>
                    <a:gd name="connsiteY15" fmla="*/ 202355 h 654123"/>
                    <a:gd name="connsiteX16" fmla="*/ 275787 w 410657"/>
                    <a:gd name="connsiteY16" fmla="*/ 202355 h 654123"/>
                    <a:gd name="connsiteX17" fmla="*/ 275787 w 410657"/>
                    <a:gd name="connsiteY17" fmla="*/ 621182 h 654123"/>
                    <a:gd name="connsiteX18" fmla="*/ 242842 w 410657"/>
                    <a:gd name="connsiteY18" fmla="*/ 654123 h 654123"/>
                    <a:gd name="connsiteX19" fmla="*/ 209897 w 410657"/>
                    <a:gd name="connsiteY19" fmla="*/ 621182 h 654123"/>
                    <a:gd name="connsiteX20" fmla="*/ 209897 w 410657"/>
                    <a:gd name="connsiteY20" fmla="*/ 381180 h 654123"/>
                    <a:gd name="connsiteX21" fmla="*/ 200484 w 410657"/>
                    <a:gd name="connsiteY21" fmla="*/ 381180 h 654123"/>
                    <a:gd name="connsiteX22" fmla="*/ 200484 w 410657"/>
                    <a:gd name="connsiteY22" fmla="*/ 621182 h 654123"/>
                    <a:gd name="connsiteX23" fmla="*/ 167540 w 410657"/>
                    <a:gd name="connsiteY23" fmla="*/ 654123 h 654123"/>
                    <a:gd name="connsiteX24" fmla="*/ 134595 w 410657"/>
                    <a:gd name="connsiteY24" fmla="*/ 621182 h 654123"/>
                    <a:gd name="connsiteX25" fmla="*/ 134595 w 410657"/>
                    <a:gd name="connsiteY25" fmla="*/ 202355 h 654123"/>
                    <a:gd name="connsiteX26" fmla="*/ 129888 w 410657"/>
                    <a:gd name="connsiteY26" fmla="*/ 202355 h 654123"/>
                    <a:gd name="connsiteX27" fmla="*/ 111063 w 410657"/>
                    <a:gd name="connsiteY27" fmla="*/ 192943 h 654123"/>
                    <a:gd name="connsiteX28" fmla="*/ 2816 w 410657"/>
                    <a:gd name="connsiteY28" fmla="*/ 32942 h 654123"/>
                    <a:gd name="connsiteX29" fmla="*/ 12228 w 410657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7" h="654123">
                      <a:moveTo>
                        <a:pt x="206921" y="28842"/>
                      </a:moveTo>
                      <a:cubicBezTo>
                        <a:pt x="239416" y="28842"/>
                        <a:pt x="265758" y="55184"/>
                        <a:pt x="265758" y="87679"/>
                      </a:cubicBezTo>
                      <a:cubicBezTo>
                        <a:pt x="265758" y="120174"/>
                        <a:pt x="239416" y="146516"/>
                        <a:pt x="206921" y="146516"/>
                      </a:cubicBezTo>
                      <a:cubicBezTo>
                        <a:pt x="174426" y="146516"/>
                        <a:pt x="148084" y="120174"/>
                        <a:pt x="148084" y="87679"/>
                      </a:cubicBezTo>
                      <a:cubicBezTo>
                        <a:pt x="148084" y="55184"/>
                        <a:pt x="174426" y="28842"/>
                        <a:pt x="206921" y="28842"/>
                      </a:cubicBezTo>
                      <a:close/>
                      <a:moveTo>
                        <a:pt x="12228" y="0"/>
                      </a:moveTo>
                      <a:cubicBezTo>
                        <a:pt x="12228" y="0"/>
                        <a:pt x="16935" y="0"/>
                        <a:pt x="21641" y="0"/>
                      </a:cubicBezTo>
                      <a:cubicBezTo>
                        <a:pt x="26348" y="0"/>
                        <a:pt x="35760" y="0"/>
                        <a:pt x="40467" y="9412"/>
                      </a:cubicBezTo>
                      <a:cubicBezTo>
                        <a:pt x="40467" y="9412"/>
                        <a:pt x="40467" y="9412"/>
                        <a:pt x="139301" y="160001"/>
                      </a:cubicBezTo>
                      <a:cubicBezTo>
                        <a:pt x="139301" y="160001"/>
                        <a:pt x="139301" y="160001"/>
                        <a:pt x="271080" y="160001"/>
                      </a:cubicBezTo>
                      <a:cubicBezTo>
                        <a:pt x="271080" y="160001"/>
                        <a:pt x="271080" y="160001"/>
                        <a:pt x="374621" y="9412"/>
                      </a:cubicBezTo>
                      <a:cubicBezTo>
                        <a:pt x="374621" y="0"/>
                        <a:pt x="384034" y="0"/>
                        <a:pt x="388740" y="0"/>
                      </a:cubicBezTo>
                      <a:cubicBezTo>
                        <a:pt x="393447" y="0"/>
                        <a:pt x="398153" y="0"/>
                        <a:pt x="402859" y="0"/>
                      </a:cubicBezTo>
                      <a:cubicBezTo>
                        <a:pt x="412272" y="9412"/>
                        <a:pt x="412272" y="23530"/>
                        <a:pt x="407566" y="32942"/>
                      </a:cubicBezTo>
                      <a:cubicBezTo>
                        <a:pt x="407566" y="32942"/>
                        <a:pt x="407566" y="32942"/>
                        <a:pt x="299319" y="192943"/>
                      </a:cubicBezTo>
                      <a:cubicBezTo>
                        <a:pt x="294612" y="197649"/>
                        <a:pt x="289906" y="202355"/>
                        <a:pt x="285199" y="202355"/>
                      </a:cubicBezTo>
                      <a:cubicBezTo>
                        <a:pt x="285199" y="202355"/>
                        <a:pt x="285199" y="202355"/>
                        <a:pt x="275787" y="202355"/>
                      </a:cubicBezTo>
                      <a:cubicBezTo>
                        <a:pt x="275787" y="202355"/>
                        <a:pt x="275787" y="202355"/>
                        <a:pt x="275787" y="621182"/>
                      </a:cubicBezTo>
                      <a:cubicBezTo>
                        <a:pt x="275787" y="635299"/>
                        <a:pt x="261668" y="654123"/>
                        <a:pt x="242842" y="654123"/>
                      </a:cubicBezTo>
                      <a:cubicBezTo>
                        <a:pt x="228723" y="654123"/>
                        <a:pt x="209897" y="635299"/>
                        <a:pt x="209897" y="621182"/>
                      </a:cubicBezTo>
                      <a:cubicBezTo>
                        <a:pt x="209897" y="621182"/>
                        <a:pt x="209897" y="621182"/>
                        <a:pt x="209897" y="381180"/>
                      </a:cubicBezTo>
                      <a:cubicBezTo>
                        <a:pt x="209897" y="381180"/>
                        <a:pt x="209897" y="381180"/>
                        <a:pt x="200484" y="381180"/>
                      </a:cubicBezTo>
                      <a:cubicBezTo>
                        <a:pt x="200484" y="381180"/>
                        <a:pt x="200484" y="381180"/>
                        <a:pt x="200484" y="621182"/>
                      </a:cubicBezTo>
                      <a:cubicBezTo>
                        <a:pt x="200484" y="635299"/>
                        <a:pt x="186365" y="654123"/>
                        <a:pt x="167540" y="654123"/>
                      </a:cubicBezTo>
                      <a:cubicBezTo>
                        <a:pt x="148714" y="654123"/>
                        <a:pt x="134595" y="635299"/>
                        <a:pt x="134595" y="621182"/>
                      </a:cubicBezTo>
                      <a:cubicBezTo>
                        <a:pt x="134595" y="621182"/>
                        <a:pt x="134595" y="621182"/>
                        <a:pt x="134595" y="202355"/>
                      </a:cubicBezTo>
                      <a:cubicBezTo>
                        <a:pt x="134595" y="202355"/>
                        <a:pt x="134595" y="202355"/>
                        <a:pt x="129888" y="202355"/>
                      </a:cubicBezTo>
                      <a:cubicBezTo>
                        <a:pt x="120476" y="202355"/>
                        <a:pt x="115769" y="197649"/>
                        <a:pt x="111063" y="192943"/>
                      </a:cubicBezTo>
                      <a:cubicBezTo>
                        <a:pt x="111063" y="192943"/>
                        <a:pt x="111063" y="192943"/>
                        <a:pt x="2816" y="32942"/>
                      </a:cubicBezTo>
                      <a:cubicBezTo>
                        <a:pt x="-1891" y="23530"/>
                        <a:pt x="-1891" y="9412"/>
                        <a:pt x="122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</p:grpSp>
        </p:grpSp>
        <p:grpSp>
          <p:nvGrpSpPr>
            <p:cNvPr id="7" name="ïSḻíḑé">
              <a:extLst>
                <a:ext uri="{FF2B5EF4-FFF2-40B4-BE49-F238E27FC236}">
                  <a16:creationId xmlns:a16="http://schemas.microsoft.com/office/drawing/2014/main" xmlns="" id="{FE4896FC-2E9B-443A-B303-EC948C37388B}"/>
                </a:ext>
              </a:extLst>
            </p:cNvPr>
            <p:cNvGrpSpPr/>
            <p:nvPr/>
          </p:nvGrpSpPr>
          <p:grpSpPr>
            <a:xfrm>
              <a:off x="6486253" y="1724234"/>
              <a:ext cx="4915290" cy="1045924"/>
              <a:chOff x="8371435" y="2611035"/>
              <a:chExt cx="3806825" cy="1045924"/>
            </a:xfrm>
          </p:grpSpPr>
          <p:sp>
            <p:nvSpPr>
              <p:cNvPr id="19" name="îś1íḍê">
                <a:extLst>
                  <a:ext uri="{FF2B5EF4-FFF2-40B4-BE49-F238E27FC236}">
                    <a16:creationId xmlns:a16="http://schemas.microsoft.com/office/drawing/2014/main" xmlns="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îṡļïďe">
                <a:extLst>
                  <a:ext uri="{FF2B5EF4-FFF2-40B4-BE49-F238E27FC236}">
                    <a16:creationId xmlns:a16="http://schemas.microsoft.com/office/drawing/2014/main" xmlns="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ïṧļïḑé">
              <a:extLst>
                <a:ext uri="{FF2B5EF4-FFF2-40B4-BE49-F238E27FC236}">
                  <a16:creationId xmlns:a16="http://schemas.microsoft.com/office/drawing/2014/main" xmlns="" id="{FCD28B0F-0F4B-4724-B881-D770710B5923}"/>
                </a:ext>
              </a:extLst>
            </p:cNvPr>
            <p:cNvGrpSpPr/>
            <p:nvPr/>
          </p:nvGrpSpPr>
          <p:grpSpPr>
            <a:xfrm>
              <a:off x="6486253" y="4494243"/>
              <a:ext cx="4915290" cy="1045924"/>
              <a:chOff x="8371435" y="2611035"/>
              <a:chExt cx="3806825" cy="1045924"/>
            </a:xfrm>
          </p:grpSpPr>
          <p:sp>
            <p:nvSpPr>
              <p:cNvPr id="17" name="îšlîḑé">
                <a:extLst>
                  <a:ext uri="{FF2B5EF4-FFF2-40B4-BE49-F238E27FC236}">
                    <a16:creationId xmlns:a16="http://schemas.microsoft.com/office/drawing/2014/main" xmlns="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8" name="íṩḷíḋé">
                <a:extLst>
                  <a:ext uri="{FF2B5EF4-FFF2-40B4-BE49-F238E27FC236}">
                    <a16:creationId xmlns:a16="http://schemas.microsoft.com/office/drawing/2014/main" xmlns="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îsliḍê">
              <a:extLst>
                <a:ext uri="{FF2B5EF4-FFF2-40B4-BE49-F238E27FC236}">
                  <a16:creationId xmlns:a16="http://schemas.microsoft.com/office/drawing/2014/main" xmlns="" id="{8C491AB2-10A5-4FE5-A059-960007AAFE99}"/>
                </a:ext>
              </a:extLst>
            </p:cNvPr>
            <p:cNvGrpSpPr/>
            <p:nvPr/>
          </p:nvGrpSpPr>
          <p:grpSpPr>
            <a:xfrm>
              <a:off x="6486253" y="3109238"/>
              <a:ext cx="4915290" cy="1045924"/>
              <a:chOff x="8371435" y="2611035"/>
              <a:chExt cx="3806825" cy="1045924"/>
            </a:xfrm>
          </p:grpSpPr>
          <p:sp>
            <p:nvSpPr>
              <p:cNvPr id="15" name="ísľíḓè">
                <a:extLst>
                  <a:ext uri="{FF2B5EF4-FFF2-40B4-BE49-F238E27FC236}">
                    <a16:creationId xmlns:a16="http://schemas.microsoft.com/office/drawing/2014/main" xmlns="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íśľíḋè">
                <a:extLst>
                  <a:ext uri="{FF2B5EF4-FFF2-40B4-BE49-F238E27FC236}">
                    <a16:creationId xmlns:a16="http://schemas.microsoft.com/office/drawing/2014/main" xmlns="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756A5FD-21F5-42E0-AB4D-B3064BC72E71}"/>
                </a:ext>
              </a:extLst>
            </p:cNvPr>
            <p:cNvCxnSpPr/>
            <p:nvPr/>
          </p:nvCxnSpPr>
          <p:spPr>
            <a:xfrm>
              <a:off x="6601039" y="2939698"/>
              <a:ext cx="480050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5323458-CDC7-4C3F-B2A4-4EC3D1DAA0AD}"/>
                </a:ext>
              </a:extLst>
            </p:cNvPr>
            <p:cNvCxnSpPr/>
            <p:nvPr/>
          </p:nvCxnSpPr>
          <p:spPr>
            <a:xfrm>
              <a:off x="6601039" y="4324702"/>
              <a:ext cx="480050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ïSḷíḍe">
              <a:extLst>
                <a:ext uri="{FF2B5EF4-FFF2-40B4-BE49-F238E27FC236}">
                  <a16:creationId xmlns:a16="http://schemas.microsoft.com/office/drawing/2014/main" xmlns="" id="{A2DF57C9-6F32-417C-AE51-7E5BC33292C9}"/>
                </a:ext>
              </a:extLst>
            </p:cNvPr>
            <p:cNvSpPr/>
            <p:nvPr/>
          </p:nvSpPr>
          <p:spPr bwMode="auto">
            <a:xfrm>
              <a:off x="5664318" y="4814710"/>
              <a:ext cx="523223" cy="40499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3" name="ïṣḷíḑè">
              <a:extLst>
                <a:ext uri="{FF2B5EF4-FFF2-40B4-BE49-F238E27FC236}">
                  <a16:creationId xmlns:a16="http://schemas.microsoft.com/office/drawing/2014/main" xmlns="" id="{B43B4A9F-0854-41B2-8EA0-9825E45E492B}"/>
                </a:ext>
              </a:extLst>
            </p:cNvPr>
            <p:cNvSpPr/>
            <p:nvPr/>
          </p:nvSpPr>
          <p:spPr bwMode="auto">
            <a:xfrm>
              <a:off x="5683334" y="3409018"/>
              <a:ext cx="485190" cy="44636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4" name="ïsḻídè">
              <a:extLst>
                <a:ext uri="{FF2B5EF4-FFF2-40B4-BE49-F238E27FC236}">
                  <a16:creationId xmlns:a16="http://schemas.microsoft.com/office/drawing/2014/main" xmlns="" id="{AEB8E933-440A-4D14-8E47-50467A42EDB0}"/>
                </a:ext>
              </a:extLst>
            </p:cNvPr>
            <p:cNvSpPr/>
            <p:nvPr/>
          </p:nvSpPr>
          <p:spPr bwMode="auto">
            <a:xfrm>
              <a:off x="5704590" y="2043634"/>
              <a:ext cx="442678" cy="40712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451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E4FBC32-B181-41F6-828B-6E06B5341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2B35089-A5D7-4DD8-A7D7-AB29B7329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D351916-2F2E-43F5-B1CA-5DD227792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64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FDDF5A6-CF45-4A09-8ECD-65FFF0C97F5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26482"/>
            <a:ext cx="10850563" cy="4617143"/>
            <a:chOff x="669925" y="1526482"/>
            <a:chExt cx="10850563" cy="4617143"/>
          </a:xfrm>
        </p:grpSpPr>
        <p:sp>
          <p:nvSpPr>
            <p:cNvPr id="6" name="íşḷiďè">
              <a:extLst>
                <a:ext uri="{FF2B5EF4-FFF2-40B4-BE49-F238E27FC236}">
                  <a16:creationId xmlns:a16="http://schemas.microsoft.com/office/drawing/2014/main" xmlns="" id="{D4CF19B5-40B3-41A0-905B-D1DBA4D83675}"/>
                </a:ext>
              </a:extLst>
            </p:cNvPr>
            <p:cNvSpPr/>
            <p:nvPr/>
          </p:nvSpPr>
          <p:spPr>
            <a:xfrm>
              <a:off x="6398975" y="1989773"/>
              <a:ext cx="5121513" cy="4153852"/>
            </a:xfrm>
            <a:custGeom>
              <a:avLst/>
              <a:gdLst>
                <a:gd name="connsiteX0" fmla="*/ 10536452 w 18269244"/>
                <a:gd name="connsiteY0" fmla="*/ 0 h 14817440"/>
                <a:gd name="connsiteX1" fmla="*/ 12313612 w 18269244"/>
                <a:gd name="connsiteY1" fmla="*/ 888174 h 14817440"/>
                <a:gd name="connsiteX2" fmla="*/ 12563364 w 18269244"/>
                <a:gd name="connsiteY2" fmla="*/ 1253404 h 14817440"/>
                <a:gd name="connsiteX3" fmla="*/ 12632468 w 18269244"/>
                <a:gd name="connsiteY3" fmla="*/ 1363551 h 14817440"/>
                <a:gd name="connsiteX4" fmla="*/ 18269244 w 18269244"/>
                <a:gd name="connsiteY4" fmla="*/ 10348462 h 14817440"/>
                <a:gd name="connsiteX5" fmla="*/ 18269244 w 18269244"/>
                <a:gd name="connsiteY5" fmla="*/ 14817440 h 14817440"/>
                <a:gd name="connsiteX6" fmla="*/ 0 w 18269244"/>
                <a:gd name="connsiteY6" fmla="*/ 14817440 h 14817440"/>
                <a:gd name="connsiteX7" fmla="*/ 8440436 w 18269244"/>
                <a:gd name="connsiteY7" fmla="*/ 1363551 h 14817440"/>
                <a:gd name="connsiteX8" fmla="*/ 8509540 w 18269244"/>
                <a:gd name="connsiteY8" fmla="*/ 1253404 h 14817440"/>
                <a:gd name="connsiteX9" fmla="*/ 8759292 w 18269244"/>
                <a:gd name="connsiteY9" fmla="*/ 888174 h 14817440"/>
                <a:gd name="connsiteX10" fmla="*/ 10536452 w 18269244"/>
                <a:gd name="connsiteY10" fmla="*/ 0 h 1481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69244" h="14817440">
                  <a:moveTo>
                    <a:pt x="10536452" y="0"/>
                  </a:moveTo>
                  <a:cubicBezTo>
                    <a:pt x="11230480" y="0"/>
                    <a:pt x="11858800" y="339415"/>
                    <a:pt x="12313612" y="888174"/>
                  </a:cubicBezTo>
                  <a:lnTo>
                    <a:pt x="12563364" y="1253404"/>
                  </a:lnTo>
                  <a:lnTo>
                    <a:pt x="12632468" y="1363551"/>
                  </a:lnTo>
                  <a:lnTo>
                    <a:pt x="18269244" y="10348462"/>
                  </a:lnTo>
                  <a:lnTo>
                    <a:pt x="18269244" y="14817440"/>
                  </a:lnTo>
                  <a:lnTo>
                    <a:pt x="0" y="14817440"/>
                  </a:lnTo>
                  <a:lnTo>
                    <a:pt x="8440436" y="1363551"/>
                  </a:lnTo>
                  <a:lnTo>
                    <a:pt x="8509540" y="1253404"/>
                  </a:lnTo>
                  <a:lnTo>
                    <a:pt x="8759292" y="888174"/>
                  </a:lnTo>
                  <a:cubicBezTo>
                    <a:pt x="9214108" y="339415"/>
                    <a:pt x="9842428" y="0"/>
                    <a:pt x="1053645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i$ḷíďè">
              <a:extLst>
                <a:ext uri="{FF2B5EF4-FFF2-40B4-BE49-F238E27FC236}">
                  <a16:creationId xmlns:a16="http://schemas.microsoft.com/office/drawing/2014/main" xmlns="" id="{E8F7AE66-0A30-4F01-AC0E-AE66301584EB}"/>
                </a:ext>
              </a:extLst>
            </p:cNvPr>
            <p:cNvSpPr/>
            <p:nvPr/>
          </p:nvSpPr>
          <p:spPr>
            <a:xfrm>
              <a:off x="4634106" y="2682114"/>
              <a:ext cx="4922363" cy="3461167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îş1iďe">
              <a:extLst>
                <a:ext uri="{FF2B5EF4-FFF2-40B4-BE49-F238E27FC236}">
                  <a16:creationId xmlns:a16="http://schemas.microsoft.com/office/drawing/2014/main" xmlns="" id="{653AE535-4EC9-4B9E-8F82-4E2E4916257B}"/>
                </a:ext>
              </a:extLst>
            </p:cNvPr>
            <p:cNvSpPr/>
            <p:nvPr/>
          </p:nvSpPr>
          <p:spPr>
            <a:xfrm>
              <a:off x="2975429" y="3255966"/>
              <a:ext cx="4106248" cy="2887315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îŝḷîdè">
              <a:extLst>
                <a:ext uri="{FF2B5EF4-FFF2-40B4-BE49-F238E27FC236}">
                  <a16:creationId xmlns:a16="http://schemas.microsoft.com/office/drawing/2014/main" xmlns="" id="{1CEC2232-4D6D-4974-872A-B3F8063FEAE3}"/>
                </a:ext>
              </a:extLst>
            </p:cNvPr>
            <p:cNvGrpSpPr/>
            <p:nvPr/>
          </p:nvGrpSpPr>
          <p:grpSpPr>
            <a:xfrm>
              <a:off x="669925" y="1526482"/>
              <a:ext cx="3477025" cy="1773518"/>
              <a:chOff x="669925" y="2096444"/>
              <a:chExt cx="3864753" cy="1773518"/>
            </a:xfrm>
          </p:grpSpPr>
          <p:sp>
            <p:nvSpPr>
              <p:cNvPr id="25" name="ïṥlíďé">
                <a:extLst>
                  <a:ext uri="{FF2B5EF4-FFF2-40B4-BE49-F238E27FC236}">
                    <a16:creationId xmlns:a16="http://schemas.microsoft.com/office/drawing/2014/main" xmlns="" id="{0C8A4FF1-188C-4911-B98A-E9F37FD6258B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iṧļiḓê">
                <a:extLst>
                  <a:ext uri="{FF2B5EF4-FFF2-40B4-BE49-F238E27FC236}">
                    <a16:creationId xmlns:a16="http://schemas.microsoft.com/office/drawing/2014/main" xmlns="" id="{49AD638F-46F5-46FB-880B-A304C1BAD205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$ľïdê">
              <a:extLst>
                <a:ext uri="{FF2B5EF4-FFF2-40B4-BE49-F238E27FC236}">
                  <a16:creationId xmlns:a16="http://schemas.microsoft.com/office/drawing/2014/main" xmlns="" id="{6C19F2B6-10BD-47E0-99F4-98D90255EC5E}"/>
                </a:ext>
              </a:extLst>
            </p:cNvPr>
            <p:cNvGrpSpPr/>
            <p:nvPr/>
          </p:nvGrpSpPr>
          <p:grpSpPr>
            <a:xfrm>
              <a:off x="3977901" y="4768145"/>
              <a:ext cx="2101305" cy="1111889"/>
              <a:chOff x="673100" y="1237334"/>
              <a:chExt cx="3228944" cy="1111889"/>
            </a:xfrm>
          </p:grpSpPr>
          <p:sp>
            <p:nvSpPr>
              <p:cNvPr id="23" name="iṡľîḑe">
                <a:extLst>
                  <a:ext uri="{FF2B5EF4-FFF2-40B4-BE49-F238E27FC236}">
                    <a16:creationId xmlns:a16="http://schemas.microsoft.com/office/drawing/2014/main" xmlns="" id="{30893A27-4A4D-49EA-9724-8D8D4C363533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$1ïḋè">
                <a:extLst>
                  <a:ext uri="{FF2B5EF4-FFF2-40B4-BE49-F238E27FC236}">
                    <a16:creationId xmlns:a16="http://schemas.microsoft.com/office/drawing/2014/main" xmlns="" id="{592EAF4B-2EC0-42B3-85BB-123EEB35B77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ïṧ1iḍé">
              <a:extLst>
                <a:ext uri="{FF2B5EF4-FFF2-40B4-BE49-F238E27FC236}">
                  <a16:creationId xmlns:a16="http://schemas.microsoft.com/office/drawing/2014/main" xmlns="" id="{4205411C-504C-4D53-8775-2B1941FE7F5C}"/>
                </a:ext>
              </a:extLst>
            </p:cNvPr>
            <p:cNvGrpSpPr/>
            <p:nvPr/>
          </p:nvGrpSpPr>
          <p:grpSpPr>
            <a:xfrm>
              <a:off x="6044635" y="4018402"/>
              <a:ext cx="2101305" cy="1111889"/>
              <a:chOff x="673100" y="1237334"/>
              <a:chExt cx="3228944" cy="1111889"/>
            </a:xfrm>
          </p:grpSpPr>
          <p:sp>
            <p:nvSpPr>
              <p:cNvPr id="21" name="îṡḷíḑê">
                <a:extLst>
                  <a:ext uri="{FF2B5EF4-FFF2-40B4-BE49-F238E27FC236}">
                    <a16:creationId xmlns:a16="http://schemas.microsoft.com/office/drawing/2014/main" xmlns="" id="{3E28379A-485D-4E42-AE06-1E7D9DC3FB2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2" name="íṡľîḑé">
                <a:extLst>
                  <a:ext uri="{FF2B5EF4-FFF2-40B4-BE49-F238E27FC236}">
                    <a16:creationId xmlns:a16="http://schemas.microsoft.com/office/drawing/2014/main" xmlns="" id="{952D07C3-4755-4509-B532-3BA2F6D3DD55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í$ľîḑè">
              <a:extLst>
                <a:ext uri="{FF2B5EF4-FFF2-40B4-BE49-F238E27FC236}">
                  <a16:creationId xmlns:a16="http://schemas.microsoft.com/office/drawing/2014/main" xmlns="" id="{7F79E123-0716-48C0-B96B-D31EBA1D2BEA}"/>
                </a:ext>
              </a:extLst>
            </p:cNvPr>
            <p:cNvGrpSpPr/>
            <p:nvPr/>
          </p:nvGrpSpPr>
          <p:grpSpPr>
            <a:xfrm>
              <a:off x="8343097" y="3100311"/>
              <a:ext cx="2101305" cy="1111889"/>
              <a:chOff x="673100" y="1237334"/>
              <a:chExt cx="3228944" cy="1111889"/>
            </a:xfrm>
          </p:grpSpPr>
          <p:sp>
            <p:nvSpPr>
              <p:cNvPr id="19" name="îsḻiďe">
                <a:extLst>
                  <a:ext uri="{FF2B5EF4-FFF2-40B4-BE49-F238E27FC236}">
                    <a16:creationId xmlns:a16="http://schemas.microsoft.com/office/drawing/2014/main" xmlns="" id="{94C327DC-CAF9-4368-8B2D-EA7409B7C86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ï$ľïḋé">
                <a:extLst>
                  <a:ext uri="{FF2B5EF4-FFF2-40B4-BE49-F238E27FC236}">
                    <a16:creationId xmlns:a16="http://schemas.microsoft.com/office/drawing/2014/main" xmlns="" id="{55658D52-DE4E-4977-A4B4-CABE8C81E72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ïSľiďé">
              <a:extLst>
                <a:ext uri="{FF2B5EF4-FFF2-40B4-BE49-F238E27FC236}">
                  <a16:creationId xmlns:a16="http://schemas.microsoft.com/office/drawing/2014/main" xmlns="" id="{0432534B-65EA-485B-9046-2CD09CC075DA}"/>
                </a:ext>
              </a:extLst>
            </p:cNvPr>
            <p:cNvSpPr/>
            <p:nvPr/>
          </p:nvSpPr>
          <p:spPr bwMode="auto">
            <a:xfrm flipH="1">
              <a:off x="4778538" y="3960860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ïsľîḑé">
              <a:extLst>
                <a:ext uri="{FF2B5EF4-FFF2-40B4-BE49-F238E27FC236}">
                  <a16:creationId xmlns:a16="http://schemas.microsoft.com/office/drawing/2014/main" xmlns="" id="{6012C7C2-21FA-4956-8B4E-F0963EFE7C0F}"/>
                </a:ext>
              </a:extLst>
            </p:cNvPr>
            <p:cNvSpPr/>
            <p:nvPr/>
          </p:nvSpPr>
          <p:spPr bwMode="auto">
            <a:xfrm flipH="1">
              <a:off x="9160960" y="2342198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ïšlîḓè">
              <a:extLst>
                <a:ext uri="{FF2B5EF4-FFF2-40B4-BE49-F238E27FC236}">
                  <a16:creationId xmlns:a16="http://schemas.microsoft.com/office/drawing/2014/main" xmlns="" id="{6980EBCD-B426-4B5E-8E55-08BF8B665FCB}"/>
                </a:ext>
              </a:extLst>
            </p:cNvPr>
            <p:cNvSpPr/>
            <p:nvPr/>
          </p:nvSpPr>
          <p:spPr bwMode="auto">
            <a:xfrm flipH="1">
              <a:off x="6867178" y="3239668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68A753C-C6A9-485E-B571-B7B16D0ECDE8}"/>
                </a:ext>
              </a:extLst>
            </p:cNvPr>
            <p:cNvCxnSpPr>
              <a:cxnSpLocks/>
            </p:cNvCxnSpPr>
            <p:nvPr/>
          </p:nvCxnSpPr>
          <p:spPr>
            <a:xfrm>
              <a:off x="4146553" y="4682420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56506BF-984F-4F1B-A5BE-AD6FCDC48816}"/>
                </a:ext>
              </a:extLst>
            </p:cNvPr>
            <p:cNvCxnSpPr>
              <a:cxnSpLocks/>
            </p:cNvCxnSpPr>
            <p:nvPr/>
          </p:nvCxnSpPr>
          <p:spPr>
            <a:xfrm>
              <a:off x="6213287" y="3932677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44560FF2-69C4-4406-8DEB-8A43D14E9778}"/>
                </a:ext>
              </a:extLst>
            </p:cNvPr>
            <p:cNvCxnSpPr>
              <a:cxnSpLocks/>
            </p:cNvCxnSpPr>
            <p:nvPr/>
          </p:nvCxnSpPr>
          <p:spPr>
            <a:xfrm>
              <a:off x="8511749" y="3014586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41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028DAD3-67CB-46FF-B7F2-0E7668FE1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C4822D6-3E07-4C30-9C17-5D9655E7F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61F29BB-3ABD-4127-8A43-863AB2F07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064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30B4A05-B10E-4480-BB6B-9231DB7A7D6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65526" y="1347572"/>
            <a:ext cx="7860947" cy="4581956"/>
            <a:chOff x="2165526" y="1347572"/>
            <a:chExt cx="7860947" cy="4581956"/>
          </a:xfrm>
        </p:grpSpPr>
        <p:sp>
          <p:nvSpPr>
            <p:cNvPr id="6" name="íšļíde">
              <a:extLst>
                <a:ext uri="{FF2B5EF4-FFF2-40B4-BE49-F238E27FC236}">
                  <a16:creationId xmlns:a16="http://schemas.microsoft.com/office/drawing/2014/main" xmlns="" id="{C47B2905-7F8E-4CAC-9956-6B41CFF6F7E4}"/>
                </a:ext>
              </a:extLst>
            </p:cNvPr>
            <p:cNvSpPr/>
            <p:nvPr/>
          </p:nvSpPr>
          <p:spPr>
            <a:xfrm flipV="1">
              <a:off x="2253473" y="4072601"/>
              <a:ext cx="1920305" cy="960152"/>
            </a:xfrm>
            <a:custGeom>
              <a:avLst/>
              <a:gdLst>
                <a:gd name="connsiteX0" fmla="*/ 0 w 7245350"/>
                <a:gd name="connsiteY0" fmla="*/ 3622675 h 7245350"/>
                <a:gd name="connsiteX1" fmla="*/ 3622675 w 7245350"/>
                <a:gd name="connsiteY1" fmla="*/ 0 h 7245350"/>
                <a:gd name="connsiteX2" fmla="*/ 7245350 w 7245350"/>
                <a:gd name="connsiteY2" fmla="*/ 3622675 h 7245350"/>
                <a:gd name="connsiteX3" fmla="*/ 3622675 w 7245350"/>
                <a:gd name="connsiteY3" fmla="*/ 7245350 h 7245350"/>
                <a:gd name="connsiteX4" fmla="*/ 0 w 7245350"/>
                <a:gd name="connsiteY4" fmla="*/ 3622675 h 7245350"/>
                <a:gd name="connsiteX0" fmla="*/ 3622675 w 7245350"/>
                <a:gd name="connsiteY0" fmla="*/ 7245350 h 7336790"/>
                <a:gd name="connsiteX1" fmla="*/ 0 w 7245350"/>
                <a:gd name="connsiteY1" fmla="*/ 3622675 h 7336790"/>
                <a:gd name="connsiteX2" fmla="*/ 3622675 w 7245350"/>
                <a:gd name="connsiteY2" fmla="*/ 0 h 7336790"/>
                <a:gd name="connsiteX3" fmla="*/ 7245350 w 7245350"/>
                <a:gd name="connsiteY3" fmla="*/ 3622675 h 7336790"/>
                <a:gd name="connsiteX4" fmla="*/ 3714115 w 7245350"/>
                <a:gd name="connsiteY4" fmla="*/ 7336790 h 7336790"/>
                <a:gd name="connsiteX0" fmla="*/ 3622675 w 7245350"/>
                <a:gd name="connsiteY0" fmla="*/ 7245350 h 7245350"/>
                <a:gd name="connsiteX1" fmla="*/ 0 w 7245350"/>
                <a:gd name="connsiteY1" fmla="*/ 3622675 h 7245350"/>
                <a:gd name="connsiteX2" fmla="*/ 3622675 w 7245350"/>
                <a:gd name="connsiteY2" fmla="*/ 0 h 7245350"/>
                <a:gd name="connsiteX3" fmla="*/ 7245350 w 7245350"/>
                <a:gd name="connsiteY3" fmla="*/ 3622675 h 7245350"/>
                <a:gd name="connsiteX0" fmla="*/ 0 w 7245350"/>
                <a:gd name="connsiteY0" fmla="*/ 3622675 h 3622675"/>
                <a:gd name="connsiteX1" fmla="*/ 3622675 w 7245350"/>
                <a:gd name="connsiteY1" fmla="*/ 0 h 3622675"/>
                <a:gd name="connsiteX2" fmla="*/ 7245350 w 7245350"/>
                <a:gd name="connsiteY2" fmla="*/ 3622675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5350" h="3622675">
                  <a:moveTo>
                    <a:pt x="0" y="3622675"/>
                  </a:moveTo>
                  <a:cubicBezTo>
                    <a:pt x="0" y="1621927"/>
                    <a:pt x="1621927" y="0"/>
                    <a:pt x="3622675" y="0"/>
                  </a:cubicBezTo>
                  <a:cubicBezTo>
                    <a:pt x="5623423" y="0"/>
                    <a:pt x="7245350" y="1621927"/>
                    <a:pt x="7245350" y="3622675"/>
                  </a:cubicBezTo>
                </a:path>
              </a:pathLst>
            </a:custGeom>
            <a:noFill/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7" name="ï$ļiḍé">
              <a:extLst>
                <a:ext uri="{FF2B5EF4-FFF2-40B4-BE49-F238E27FC236}">
                  <a16:creationId xmlns:a16="http://schemas.microsoft.com/office/drawing/2014/main" xmlns="" id="{8276C0F2-13BF-430B-95E2-A54CB09C56CE}"/>
                </a:ext>
              </a:extLst>
            </p:cNvPr>
            <p:cNvSpPr/>
            <p:nvPr/>
          </p:nvSpPr>
          <p:spPr>
            <a:xfrm>
              <a:off x="4173777" y="2231647"/>
              <a:ext cx="1920305" cy="960152"/>
            </a:xfrm>
            <a:custGeom>
              <a:avLst/>
              <a:gdLst>
                <a:gd name="connsiteX0" fmla="*/ 0 w 7245350"/>
                <a:gd name="connsiteY0" fmla="*/ 3622675 h 7245350"/>
                <a:gd name="connsiteX1" fmla="*/ 3622675 w 7245350"/>
                <a:gd name="connsiteY1" fmla="*/ 0 h 7245350"/>
                <a:gd name="connsiteX2" fmla="*/ 7245350 w 7245350"/>
                <a:gd name="connsiteY2" fmla="*/ 3622675 h 7245350"/>
                <a:gd name="connsiteX3" fmla="*/ 3622675 w 7245350"/>
                <a:gd name="connsiteY3" fmla="*/ 7245350 h 7245350"/>
                <a:gd name="connsiteX4" fmla="*/ 0 w 7245350"/>
                <a:gd name="connsiteY4" fmla="*/ 3622675 h 7245350"/>
                <a:gd name="connsiteX0" fmla="*/ 3622675 w 7245350"/>
                <a:gd name="connsiteY0" fmla="*/ 7245350 h 7336790"/>
                <a:gd name="connsiteX1" fmla="*/ 0 w 7245350"/>
                <a:gd name="connsiteY1" fmla="*/ 3622675 h 7336790"/>
                <a:gd name="connsiteX2" fmla="*/ 3622675 w 7245350"/>
                <a:gd name="connsiteY2" fmla="*/ 0 h 7336790"/>
                <a:gd name="connsiteX3" fmla="*/ 7245350 w 7245350"/>
                <a:gd name="connsiteY3" fmla="*/ 3622675 h 7336790"/>
                <a:gd name="connsiteX4" fmla="*/ 3714115 w 7245350"/>
                <a:gd name="connsiteY4" fmla="*/ 7336790 h 7336790"/>
                <a:gd name="connsiteX0" fmla="*/ 3622675 w 7245350"/>
                <a:gd name="connsiteY0" fmla="*/ 7245350 h 7245350"/>
                <a:gd name="connsiteX1" fmla="*/ 0 w 7245350"/>
                <a:gd name="connsiteY1" fmla="*/ 3622675 h 7245350"/>
                <a:gd name="connsiteX2" fmla="*/ 3622675 w 7245350"/>
                <a:gd name="connsiteY2" fmla="*/ 0 h 7245350"/>
                <a:gd name="connsiteX3" fmla="*/ 7245350 w 7245350"/>
                <a:gd name="connsiteY3" fmla="*/ 3622675 h 7245350"/>
                <a:gd name="connsiteX0" fmla="*/ 0 w 7245350"/>
                <a:gd name="connsiteY0" fmla="*/ 3622675 h 3622675"/>
                <a:gd name="connsiteX1" fmla="*/ 3622675 w 7245350"/>
                <a:gd name="connsiteY1" fmla="*/ 0 h 3622675"/>
                <a:gd name="connsiteX2" fmla="*/ 7245350 w 7245350"/>
                <a:gd name="connsiteY2" fmla="*/ 3622675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5350" h="3622675">
                  <a:moveTo>
                    <a:pt x="0" y="3622675"/>
                  </a:moveTo>
                  <a:cubicBezTo>
                    <a:pt x="0" y="1621927"/>
                    <a:pt x="1621927" y="0"/>
                    <a:pt x="3622675" y="0"/>
                  </a:cubicBezTo>
                  <a:cubicBezTo>
                    <a:pt x="5623423" y="0"/>
                    <a:pt x="7245350" y="1621927"/>
                    <a:pt x="7245350" y="3622675"/>
                  </a:cubicBezTo>
                </a:path>
              </a:pathLst>
            </a:custGeom>
            <a:noFill/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8" name="ïś1idé">
              <a:extLst>
                <a:ext uri="{FF2B5EF4-FFF2-40B4-BE49-F238E27FC236}">
                  <a16:creationId xmlns:a16="http://schemas.microsoft.com/office/drawing/2014/main" xmlns="" id="{BBB48190-9E1B-46DE-8F6B-DA98A8754A7B}"/>
                </a:ext>
              </a:extLst>
            </p:cNvPr>
            <p:cNvSpPr/>
            <p:nvPr/>
          </p:nvSpPr>
          <p:spPr>
            <a:xfrm flipV="1">
              <a:off x="6094082" y="4072601"/>
              <a:ext cx="1920305" cy="960152"/>
            </a:xfrm>
            <a:custGeom>
              <a:avLst/>
              <a:gdLst>
                <a:gd name="connsiteX0" fmla="*/ 0 w 7245350"/>
                <a:gd name="connsiteY0" fmla="*/ 3622675 h 7245350"/>
                <a:gd name="connsiteX1" fmla="*/ 3622675 w 7245350"/>
                <a:gd name="connsiteY1" fmla="*/ 0 h 7245350"/>
                <a:gd name="connsiteX2" fmla="*/ 7245350 w 7245350"/>
                <a:gd name="connsiteY2" fmla="*/ 3622675 h 7245350"/>
                <a:gd name="connsiteX3" fmla="*/ 3622675 w 7245350"/>
                <a:gd name="connsiteY3" fmla="*/ 7245350 h 7245350"/>
                <a:gd name="connsiteX4" fmla="*/ 0 w 7245350"/>
                <a:gd name="connsiteY4" fmla="*/ 3622675 h 7245350"/>
                <a:gd name="connsiteX0" fmla="*/ 3622675 w 7245350"/>
                <a:gd name="connsiteY0" fmla="*/ 7245350 h 7336790"/>
                <a:gd name="connsiteX1" fmla="*/ 0 w 7245350"/>
                <a:gd name="connsiteY1" fmla="*/ 3622675 h 7336790"/>
                <a:gd name="connsiteX2" fmla="*/ 3622675 w 7245350"/>
                <a:gd name="connsiteY2" fmla="*/ 0 h 7336790"/>
                <a:gd name="connsiteX3" fmla="*/ 7245350 w 7245350"/>
                <a:gd name="connsiteY3" fmla="*/ 3622675 h 7336790"/>
                <a:gd name="connsiteX4" fmla="*/ 3714115 w 7245350"/>
                <a:gd name="connsiteY4" fmla="*/ 7336790 h 7336790"/>
                <a:gd name="connsiteX0" fmla="*/ 3622675 w 7245350"/>
                <a:gd name="connsiteY0" fmla="*/ 7245350 h 7245350"/>
                <a:gd name="connsiteX1" fmla="*/ 0 w 7245350"/>
                <a:gd name="connsiteY1" fmla="*/ 3622675 h 7245350"/>
                <a:gd name="connsiteX2" fmla="*/ 3622675 w 7245350"/>
                <a:gd name="connsiteY2" fmla="*/ 0 h 7245350"/>
                <a:gd name="connsiteX3" fmla="*/ 7245350 w 7245350"/>
                <a:gd name="connsiteY3" fmla="*/ 3622675 h 7245350"/>
                <a:gd name="connsiteX0" fmla="*/ 0 w 7245350"/>
                <a:gd name="connsiteY0" fmla="*/ 3622675 h 3622675"/>
                <a:gd name="connsiteX1" fmla="*/ 3622675 w 7245350"/>
                <a:gd name="connsiteY1" fmla="*/ 0 h 3622675"/>
                <a:gd name="connsiteX2" fmla="*/ 7245350 w 7245350"/>
                <a:gd name="connsiteY2" fmla="*/ 3622675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5350" h="3622675">
                  <a:moveTo>
                    <a:pt x="0" y="3622675"/>
                  </a:moveTo>
                  <a:cubicBezTo>
                    <a:pt x="0" y="1621927"/>
                    <a:pt x="1621927" y="0"/>
                    <a:pt x="3622675" y="0"/>
                  </a:cubicBezTo>
                  <a:cubicBezTo>
                    <a:pt x="5623423" y="0"/>
                    <a:pt x="7245350" y="1621927"/>
                    <a:pt x="7245350" y="3622675"/>
                  </a:cubicBezTo>
                </a:path>
              </a:pathLst>
            </a:custGeom>
            <a:noFill/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íS1íḓê">
              <a:extLst>
                <a:ext uri="{FF2B5EF4-FFF2-40B4-BE49-F238E27FC236}">
                  <a16:creationId xmlns:a16="http://schemas.microsoft.com/office/drawing/2014/main" xmlns="" id="{484B624F-678E-4956-A909-51B4FAD1024B}"/>
                </a:ext>
              </a:extLst>
            </p:cNvPr>
            <p:cNvSpPr/>
            <p:nvPr/>
          </p:nvSpPr>
          <p:spPr>
            <a:xfrm>
              <a:off x="8012418" y="2231647"/>
              <a:ext cx="1920305" cy="960152"/>
            </a:xfrm>
            <a:custGeom>
              <a:avLst/>
              <a:gdLst>
                <a:gd name="connsiteX0" fmla="*/ 0 w 7245350"/>
                <a:gd name="connsiteY0" fmla="*/ 3622675 h 7245350"/>
                <a:gd name="connsiteX1" fmla="*/ 3622675 w 7245350"/>
                <a:gd name="connsiteY1" fmla="*/ 0 h 7245350"/>
                <a:gd name="connsiteX2" fmla="*/ 7245350 w 7245350"/>
                <a:gd name="connsiteY2" fmla="*/ 3622675 h 7245350"/>
                <a:gd name="connsiteX3" fmla="*/ 3622675 w 7245350"/>
                <a:gd name="connsiteY3" fmla="*/ 7245350 h 7245350"/>
                <a:gd name="connsiteX4" fmla="*/ 0 w 7245350"/>
                <a:gd name="connsiteY4" fmla="*/ 3622675 h 7245350"/>
                <a:gd name="connsiteX0" fmla="*/ 3622675 w 7245350"/>
                <a:gd name="connsiteY0" fmla="*/ 7245350 h 7336790"/>
                <a:gd name="connsiteX1" fmla="*/ 0 w 7245350"/>
                <a:gd name="connsiteY1" fmla="*/ 3622675 h 7336790"/>
                <a:gd name="connsiteX2" fmla="*/ 3622675 w 7245350"/>
                <a:gd name="connsiteY2" fmla="*/ 0 h 7336790"/>
                <a:gd name="connsiteX3" fmla="*/ 7245350 w 7245350"/>
                <a:gd name="connsiteY3" fmla="*/ 3622675 h 7336790"/>
                <a:gd name="connsiteX4" fmla="*/ 3714115 w 7245350"/>
                <a:gd name="connsiteY4" fmla="*/ 7336790 h 7336790"/>
                <a:gd name="connsiteX0" fmla="*/ 3622675 w 7245350"/>
                <a:gd name="connsiteY0" fmla="*/ 7245350 h 7245350"/>
                <a:gd name="connsiteX1" fmla="*/ 0 w 7245350"/>
                <a:gd name="connsiteY1" fmla="*/ 3622675 h 7245350"/>
                <a:gd name="connsiteX2" fmla="*/ 3622675 w 7245350"/>
                <a:gd name="connsiteY2" fmla="*/ 0 h 7245350"/>
                <a:gd name="connsiteX3" fmla="*/ 7245350 w 7245350"/>
                <a:gd name="connsiteY3" fmla="*/ 3622675 h 7245350"/>
                <a:gd name="connsiteX0" fmla="*/ 0 w 7245350"/>
                <a:gd name="connsiteY0" fmla="*/ 3622675 h 3622675"/>
                <a:gd name="connsiteX1" fmla="*/ 3622675 w 7245350"/>
                <a:gd name="connsiteY1" fmla="*/ 0 h 3622675"/>
                <a:gd name="connsiteX2" fmla="*/ 7245350 w 7245350"/>
                <a:gd name="connsiteY2" fmla="*/ 3622675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5350" h="3622675">
                  <a:moveTo>
                    <a:pt x="0" y="3622675"/>
                  </a:moveTo>
                  <a:cubicBezTo>
                    <a:pt x="0" y="1621927"/>
                    <a:pt x="1621927" y="0"/>
                    <a:pt x="3622675" y="0"/>
                  </a:cubicBezTo>
                  <a:cubicBezTo>
                    <a:pt x="5623423" y="0"/>
                    <a:pt x="7245350" y="1621927"/>
                    <a:pt x="7245350" y="3622675"/>
                  </a:cubicBezTo>
                </a:path>
              </a:pathLst>
            </a:custGeom>
            <a:noFill/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A7BE6EE-73DE-4DB1-BDA8-1904E0DBFE5A}"/>
                </a:ext>
              </a:extLst>
            </p:cNvPr>
            <p:cNvCxnSpPr/>
            <p:nvPr/>
          </p:nvCxnSpPr>
          <p:spPr>
            <a:xfrm flipV="1">
              <a:off x="4173777" y="3191799"/>
              <a:ext cx="0" cy="893502"/>
            </a:xfrm>
            <a:prstGeom prst="line">
              <a:avLst/>
            </a:prstGeom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9211696-A505-474B-A1CA-563A026F3B8F}"/>
                </a:ext>
              </a:extLst>
            </p:cNvPr>
            <p:cNvCxnSpPr/>
            <p:nvPr/>
          </p:nvCxnSpPr>
          <p:spPr>
            <a:xfrm flipV="1">
              <a:off x="6094082" y="3182372"/>
              <a:ext cx="0" cy="893502"/>
            </a:xfrm>
            <a:prstGeom prst="line">
              <a:avLst/>
            </a:prstGeom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F160A218-24CC-4FA3-BC1F-36DB0897C2FF}"/>
                </a:ext>
              </a:extLst>
            </p:cNvPr>
            <p:cNvCxnSpPr/>
            <p:nvPr/>
          </p:nvCxnSpPr>
          <p:spPr>
            <a:xfrm flipV="1">
              <a:off x="8012418" y="3191799"/>
              <a:ext cx="0" cy="893502"/>
            </a:xfrm>
            <a:prstGeom prst="line">
              <a:avLst/>
            </a:prstGeom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ŝľîḋè">
              <a:extLst>
                <a:ext uri="{FF2B5EF4-FFF2-40B4-BE49-F238E27FC236}">
                  <a16:creationId xmlns:a16="http://schemas.microsoft.com/office/drawing/2014/main" xmlns="" id="{72B8AF2D-389D-40A3-86AE-18A9B8B0AAF5}"/>
                </a:ext>
              </a:extLst>
            </p:cNvPr>
            <p:cNvSpPr/>
            <p:nvPr/>
          </p:nvSpPr>
          <p:spPr>
            <a:xfrm>
              <a:off x="2452441" y="3326661"/>
              <a:ext cx="1520113" cy="15201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14" name="ïš1íḋe">
              <a:extLst>
                <a:ext uri="{FF2B5EF4-FFF2-40B4-BE49-F238E27FC236}">
                  <a16:creationId xmlns:a16="http://schemas.microsoft.com/office/drawing/2014/main" xmlns="" id="{D640B1DC-5CA3-4A97-8ADF-FE6A044FFA98}"/>
                </a:ext>
              </a:extLst>
            </p:cNvPr>
            <p:cNvSpPr/>
            <p:nvPr/>
          </p:nvSpPr>
          <p:spPr>
            <a:xfrm>
              <a:off x="4372889" y="2431742"/>
              <a:ext cx="1520113" cy="1520114"/>
            </a:xfrm>
            <a:prstGeom prst="ellipse">
              <a:avLst/>
            </a:prstGeom>
            <a:solidFill>
              <a:schemeClr val="accent1"/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15" name="ïṣ1ídê">
              <a:extLst>
                <a:ext uri="{FF2B5EF4-FFF2-40B4-BE49-F238E27FC236}">
                  <a16:creationId xmlns:a16="http://schemas.microsoft.com/office/drawing/2014/main" xmlns="" id="{FF9D6EFB-E085-4228-88D6-47D9772046D8}"/>
                </a:ext>
              </a:extLst>
            </p:cNvPr>
            <p:cNvSpPr/>
            <p:nvPr/>
          </p:nvSpPr>
          <p:spPr>
            <a:xfrm>
              <a:off x="6307896" y="3326661"/>
              <a:ext cx="1520113" cy="15201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16" name="íšľîḍe">
              <a:extLst>
                <a:ext uri="{FF2B5EF4-FFF2-40B4-BE49-F238E27FC236}">
                  <a16:creationId xmlns:a16="http://schemas.microsoft.com/office/drawing/2014/main" xmlns="" id="{5C6B9A97-E2FC-44BD-A5ED-364CABAEFE3F}"/>
                </a:ext>
              </a:extLst>
            </p:cNvPr>
            <p:cNvSpPr/>
            <p:nvPr/>
          </p:nvSpPr>
          <p:spPr>
            <a:xfrm>
              <a:off x="8228344" y="2431742"/>
              <a:ext cx="1520113" cy="1520114"/>
            </a:xfrm>
            <a:prstGeom prst="ellipse">
              <a:avLst/>
            </a:prstGeom>
            <a:solidFill>
              <a:schemeClr val="accent1"/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17" name="îṩ1ïḋé">
              <a:extLst>
                <a:ext uri="{FF2B5EF4-FFF2-40B4-BE49-F238E27FC236}">
                  <a16:creationId xmlns:a16="http://schemas.microsoft.com/office/drawing/2014/main" xmlns="" id="{5BDB1251-399A-4F9F-ADC3-3E44B6E487E1}"/>
                </a:ext>
              </a:extLst>
            </p:cNvPr>
            <p:cNvSpPr/>
            <p:nvPr/>
          </p:nvSpPr>
          <p:spPr bwMode="auto">
            <a:xfrm>
              <a:off x="8730220" y="2943423"/>
              <a:ext cx="516360" cy="49675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íS1ïďè">
              <a:extLst>
                <a:ext uri="{FF2B5EF4-FFF2-40B4-BE49-F238E27FC236}">
                  <a16:creationId xmlns:a16="http://schemas.microsoft.com/office/drawing/2014/main" xmlns="" id="{4A2E2C59-0562-46C1-9B11-FB7FDA711F2E}"/>
                </a:ext>
              </a:extLst>
            </p:cNvPr>
            <p:cNvSpPr/>
            <p:nvPr/>
          </p:nvSpPr>
          <p:spPr bwMode="auto">
            <a:xfrm>
              <a:off x="4877985" y="2937316"/>
              <a:ext cx="509920" cy="50896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9" name="îs1iḋé">
              <a:extLst>
                <a:ext uri="{FF2B5EF4-FFF2-40B4-BE49-F238E27FC236}">
                  <a16:creationId xmlns:a16="http://schemas.microsoft.com/office/drawing/2014/main" xmlns="" id="{A326FC13-4F5C-4BAB-BD2D-B2C7B2B8D5A8}"/>
                </a:ext>
              </a:extLst>
            </p:cNvPr>
            <p:cNvSpPr/>
            <p:nvPr/>
          </p:nvSpPr>
          <p:spPr bwMode="auto">
            <a:xfrm>
              <a:off x="6789191" y="3800008"/>
              <a:ext cx="557522" cy="573420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íṡ1ïḋè">
              <a:extLst>
                <a:ext uri="{FF2B5EF4-FFF2-40B4-BE49-F238E27FC236}">
                  <a16:creationId xmlns:a16="http://schemas.microsoft.com/office/drawing/2014/main" xmlns="" id="{BE6EF65F-B22F-4A65-914C-D736B285E3EC}"/>
                </a:ext>
              </a:extLst>
            </p:cNvPr>
            <p:cNvSpPr/>
            <p:nvPr/>
          </p:nvSpPr>
          <p:spPr bwMode="auto">
            <a:xfrm>
              <a:off x="2962662" y="3832330"/>
              <a:ext cx="499670" cy="48054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" name="işľîḓe">
              <a:extLst>
                <a:ext uri="{FF2B5EF4-FFF2-40B4-BE49-F238E27FC236}">
                  <a16:creationId xmlns:a16="http://schemas.microsoft.com/office/drawing/2014/main" xmlns="" id="{5407DD31-D946-49B0-B57C-D07E78783FE7}"/>
                </a:ext>
              </a:extLst>
            </p:cNvPr>
            <p:cNvGrpSpPr/>
            <p:nvPr/>
          </p:nvGrpSpPr>
          <p:grpSpPr>
            <a:xfrm>
              <a:off x="2165526" y="1347572"/>
              <a:ext cx="2107807" cy="1111889"/>
              <a:chOff x="673100" y="1237334"/>
              <a:chExt cx="3228944" cy="1111889"/>
            </a:xfrm>
          </p:grpSpPr>
          <p:sp>
            <p:nvSpPr>
              <p:cNvPr id="31" name="îSḻiďê">
                <a:extLst>
                  <a:ext uri="{FF2B5EF4-FFF2-40B4-BE49-F238E27FC236}">
                    <a16:creationId xmlns:a16="http://schemas.microsoft.com/office/drawing/2014/main" xmlns="" id="{E5B3ADCC-4464-4720-AE34-6F2BDBF07BBD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íṧlíḋê">
                <a:extLst>
                  <a:ext uri="{FF2B5EF4-FFF2-40B4-BE49-F238E27FC236}">
                    <a16:creationId xmlns:a16="http://schemas.microsoft.com/office/drawing/2014/main" xmlns="" id="{4FF7A74E-487A-4ED0-9150-7A44AF8C7FB3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ïşlïḍé">
              <a:extLst>
                <a:ext uri="{FF2B5EF4-FFF2-40B4-BE49-F238E27FC236}">
                  <a16:creationId xmlns:a16="http://schemas.microsoft.com/office/drawing/2014/main" xmlns="" id="{3FC30174-196C-4FA3-A6C8-FF92D03E81EA}"/>
                </a:ext>
              </a:extLst>
            </p:cNvPr>
            <p:cNvGrpSpPr/>
            <p:nvPr/>
          </p:nvGrpSpPr>
          <p:grpSpPr>
            <a:xfrm>
              <a:off x="4079041" y="4817639"/>
              <a:ext cx="2107807" cy="1111889"/>
              <a:chOff x="4081943" y="4823989"/>
              <a:chExt cx="2107807" cy="1111889"/>
            </a:xfrm>
          </p:grpSpPr>
          <p:sp>
            <p:nvSpPr>
              <p:cNvPr id="29" name="ísļîďè">
                <a:extLst>
                  <a:ext uri="{FF2B5EF4-FFF2-40B4-BE49-F238E27FC236}">
                    <a16:creationId xmlns:a16="http://schemas.microsoft.com/office/drawing/2014/main" xmlns="" id="{396D021D-B190-4496-A0EE-71435A12B76B}"/>
                  </a:ext>
                </a:extLst>
              </p:cNvPr>
              <p:cNvSpPr/>
              <p:nvPr/>
            </p:nvSpPr>
            <p:spPr bwMode="auto">
              <a:xfrm>
                <a:off x="4081943" y="5211587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iSļîḓe">
                <a:extLst>
                  <a:ext uri="{FF2B5EF4-FFF2-40B4-BE49-F238E27FC236}">
                    <a16:creationId xmlns:a16="http://schemas.microsoft.com/office/drawing/2014/main" xmlns="" id="{D51AA50A-75CD-4122-B56B-1FED520C6602}"/>
                  </a:ext>
                </a:extLst>
              </p:cNvPr>
              <p:cNvSpPr txBox="1"/>
              <p:nvPr/>
            </p:nvSpPr>
            <p:spPr bwMode="auto">
              <a:xfrm>
                <a:off x="4081943" y="4823989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3" name="iŝļiḋé">
              <a:extLst>
                <a:ext uri="{FF2B5EF4-FFF2-40B4-BE49-F238E27FC236}">
                  <a16:creationId xmlns:a16="http://schemas.microsoft.com/office/drawing/2014/main" xmlns="" id="{7F7BC51A-7A3A-435A-9C16-D837E7C0A0C5}"/>
                </a:ext>
              </a:extLst>
            </p:cNvPr>
            <p:cNvGrpSpPr/>
            <p:nvPr/>
          </p:nvGrpSpPr>
          <p:grpSpPr>
            <a:xfrm>
              <a:off x="7918666" y="4817639"/>
              <a:ext cx="2107807" cy="1111889"/>
              <a:chOff x="673100" y="1237334"/>
              <a:chExt cx="3228944" cy="1111889"/>
            </a:xfrm>
          </p:grpSpPr>
          <p:sp>
            <p:nvSpPr>
              <p:cNvPr id="27" name="ïṩḷïde">
                <a:extLst>
                  <a:ext uri="{FF2B5EF4-FFF2-40B4-BE49-F238E27FC236}">
                    <a16:creationId xmlns:a16="http://schemas.microsoft.com/office/drawing/2014/main" xmlns="" id="{1DA25FC7-B155-46CC-B935-FBA1D9F5E16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ŝlîḋè">
                <a:extLst>
                  <a:ext uri="{FF2B5EF4-FFF2-40B4-BE49-F238E27FC236}">
                    <a16:creationId xmlns:a16="http://schemas.microsoft.com/office/drawing/2014/main" xmlns="" id="{EB5F340C-C618-473D-8921-F6B87E6FDD43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îṣḻiḓê">
              <a:extLst>
                <a:ext uri="{FF2B5EF4-FFF2-40B4-BE49-F238E27FC236}">
                  <a16:creationId xmlns:a16="http://schemas.microsoft.com/office/drawing/2014/main" xmlns="" id="{20518670-F93B-4572-87E8-DEDBFF1ED105}"/>
                </a:ext>
              </a:extLst>
            </p:cNvPr>
            <p:cNvGrpSpPr/>
            <p:nvPr/>
          </p:nvGrpSpPr>
          <p:grpSpPr>
            <a:xfrm>
              <a:off x="5999347" y="1347572"/>
              <a:ext cx="2107807" cy="1111889"/>
              <a:chOff x="6010752" y="1353922"/>
              <a:chExt cx="2107807" cy="1111889"/>
            </a:xfrm>
          </p:grpSpPr>
          <p:sp>
            <p:nvSpPr>
              <p:cNvPr id="25" name="î$1iḍe">
                <a:extLst>
                  <a:ext uri="{FF2B5EF4-FFF2-40B4-BE49-F238E27FC236}">
                    <a16:creationId xmlns:a16="http://schemas.microsoft.com/office/drawing/2014/main" xmlns="" id="{7845DDCD-5874-46C5-9FC8-AE251723F314}"/>
                  </a:ext>
                </a:extLst>
              </p:cNvPr>
              <p:cNvSpPr/>
              <p:nvPr/>
            </p:nvSpPr>
            <p:spPr bwMode="auto">
              <a:xfrm>
                <a:off x="6010752" y="1741520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sḻíḓe">
                <a:extLst>
                  <a:ext uri="{FF2B5EF4-FFF2-40B4-BE49-F238E27FC236}">
                    <a16:creationId xmlns:a16="http://schemas.microsoft.com/office/drawing/2014/main" xmlns="" id="{4F52E995-F212-48AE-A018-5E08570E0149}"/>
                  </a:ext>
                </a:extLst>
              </p:cNvPr>
              <p:cNvSpPr txBox="1"/>
              <p:nvPr/>
            </p:nvSpPr>
            <p:spPr bwMode="auto">
              <a:xfrm>
                <a:off x="6010752" y="1353922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6692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57693A-9637-40A4-BFF1-F1B89CB3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081DAC-B0F5-424E-91CB-3FF04D007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A653F03-8FB5-4139-99F3-42C27ED42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042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6EFF0B5-D8BF-4723-A266-AD280AAFBF2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2"/>
            <a:ext cx="10858500" cy="5003798"/>
            <a:chOff x="660400" y="1130302"/>
            <a:chExt cx="10858500" cy="5003798"/>
          </a:xfrm>
        </p:grpSpPr>
        <p:grpSp>
          <p:nvGrpSpPr>
            <p:cNvPr id="6" name="iṩľîḓe">
              <a:extLst>
                <a:ext uri="{FF2B5EF4-FFF2-40B4-BE49-F238E27FC236}">
                  <a16:creationId xmlns:a16="http://schemas.microsoft.com/office/drawing/2014/main" xmlns="" id="{814BAEAE-1F53-4EAC-9940-97B66B25531E}"/>
                </a:ext>
              </a:extLst>
            </p:cNvPr>
            <p:cNvGrpSpPr/>
            <p:nvPr/>
          </p:nvGrpSpPr>
          <p:grpSpPr>
            <a:xfrm rot="16200000">
              <a:off x="519116" y="1271587"/>
              <a:ext cx="5003798" cy="4721227"/>
              <a:chOff x="1115797" y="1846041"/>
              <a:chExt cx="4269068" cy="2581349"/>
            </a:xfrm>
          </p:grpSpPr>
          <p:sp>
            <p:nvSpPr>
              <p:cNvPr id="30" name="ïśḻiďê">
                <a:extLst>
                  <a:ext uri="{FF2B5EF4-FFF2-40B4-BE49-F238E27FC236}">
                    <a16:creationId xmlns:a16="http://schemas.microsoft.com/office/drawing/2014/main" xmlns="" id="{39D7EE8E-82EF-4E8A-A6FE-42515014DE3D}"/>
                  </a:ext>
                </a:extLst>
              </p:cNvPr>
              <p:cNvSpPr/>
              <p:nvPr/>
            </p:nvSpPr>
            <p:spPr>
              <a:xfrm rot="10800000">
                <a:off x="1115797" y="1846041"/>
                <a:ext cx="4269068" cy="25813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351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D403F11B-E1BC-44C4-BF6C-1BA25F3D0BF0}"/>
                  </a:ext>
                </a:extLst>
              </p:cNvPr>
              <p:cNvCxnSpPr/>
              <p:nvPr/>
            </p:nvCxnSpPr>
            <p:spPr>
              <a:xfrm flipV="1">
                <a:off x="3249292" y="1846041"/>
                <a:ext cx="0" cy="1996848"/>
              </a:xfrm>
              <a:prstGeom prst="line">
                <a:avLst/>
              </a:prstGeom>
              <a:ln w="317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517B807-3B17-4E14-A3CF-4CA9A1EF50FE}"/>
                </a:ext>
              </a:extLst>
            </p:cNvPr>
            <p:cNvCxnSpPr/>
            <p:nvPr/>
          </p:nvCxnSpPr>
          <p:spPr>
            <a:xfrm>
              <a:off x="5476875" y="3641540"/>
              <a:ext cx="604202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îšľíḓê">
              <a:extLst>
                <a:ext uri="{FF2B5EF4-FFF2-40B4-BE49-F238E27FC236}">
                  <a16:creationId xmlns:a16="http://schemas.microsoft.com/office/drawing/2014/main" xmlns="" id="{30AB72C0-FE27-4242-A242-AE551AEDE10D}"/>
                </a:ext>
              </a:extLst>
            </p:cNvPr>
            <p:cNvGrpSpPr/>
            <p:nvPr/>
          </p:nvGrpSpPr>
          <p:grpSpPr>
            <a:xfrm>
              <a:off x="660400" y="3808959"/>
              <a:ext cx="2320925" cy="1074799"/>
              <a:chOff x="660400" y="2251530"/>
              <a:chExt cx="1696421" cy="1074799"/>
            </a:xfrm>
          </p:grpSpPr>
          <p:sp>
            <p:nvSpPr>
              <p:cNvPr id="28" name="iṣḻídè">
                <a:extLst>
                  <a:ext uri="{FF2B5EF4-FFF2-40B4-BE49-F238E27FC236}">
                    <a16:creationId xmlns:a16="http://schemas.microsoft.com/office/drawing/2014/main" xmlns="" id="{60E818EF-FA84-4498-99DD-8B3CF383C52B}"/>
                  </a:ext>
                </a:extLst>
              </p:cNvPr>
              <p:cNvSpPr/>
              <p:nvPr/>
            </p:nvSpPr>
            <p:spPr bwMode="auto">
              <a:xfrm>
                <a:off x="660400" y="2664411"/>
                <a:ext cx="1696421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šḻîḍe">
                <a:extLst>
                  <a:ext uri="{FF2B5EF4-FFF2-40B4-BE49-F238E27FC236}">
                    <a16:creationId xmlns:a16="http://schemas.microsoft.com/office/drawing/2014/main" xmlns="" id="{8D8DEE8C-0A29-4B99-A22A-8C85ABF0598C}"/>
                  </a:ext>
                </a:extLst>
              </p:cNvPr>
              <p:cNvSpPr txBox="1"/>
              <p:nvPr/>
            </p:nvSpPr>
            <p:spPr bwMode="auto">
              <a:xfrm>
                <a:off x="660400" y="2251530"/>
                <a:ext cx="169642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íṧľíḋè">
              <a:extLst>
                <a:ext uri="{FF2B5EF4-FFF2-40B4-BE49-F238E27FC236}">
                  <a16:creationId xmlns:a16="http://schemas.microsoft.com/office/drawing/2014/main" xmlns="" id="{08144E19-E4AA-410B-8C4E-19A65024E202}"/>
                </a:ext>
              </a:extLst>
            </p:cNvPr>
            <p:cNvGrpSpPr/>
            <p:nvPr/>
          </p:nvGrpSpPr>
          <p:grpSpPr>
            <a:xfrm>
              <a:off x="660400" y="2427834"/>
              <a:ext cx="2320925" cy="1074799"/>
              <a:chOff x="660400" y="2251530"/>
              <a:chExt cx="1696421" cy="1074799"/>
            </a:xfrm>
          </p:grpSpPr>
          <p:sp>
            <p:nvSpPr>
              <p:cNvPr id="26" name="í$1iḓè">
                <a:extLst>
                  <a:ext uri="{FF2B5EF4-FFF2-40B4-BE49-F238E27FC236}">
                    <a16:creationId xmlns:a16="http://schemas.microsoft.com/office/drawing/2014/main" xmlns="" id="{6853D9C4-F732-459D-9EF4-0021BC162C1B}"/>
                  </a:ext>
                </a:extLst>
              </p:cNvPr>
              <p:cNvSpPr/>
              <p:nvPr/>
            </p:nvSpPr>
            <p:spPr bwMode="auto">
              <a:xfrm>
                <a:off x="660400" y="2664411"/>
                <a:ext cx="1696421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ṩḷïḍè">
                <a:extLst>
                  <a:ext uri="{FF2B5EF4-FFF2-40B4-BE49-F238E27FC236}">
                    <a16:creationId xmlns:a16="http://schemas.microsoft.com/office/drawing/2014/main" xmlns="" id="{AA084D7C-F665-441B-8256-1FAE67FB2C0F}"/>
                  </a:ext>
                </a:extLst>
              </p:cNvPr>
              <p:cNvSpPr txBox="1"/>
              <p:nvPr/>
            </p:nvSpPr>
            <p:spPr bwMode="auto">
              <a:xfrm>
                <a:off x="660400" y="2251530"/>
                <a:ext cx="169642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isļîḍè">
              <a:extLst>
                <a:ext uri="{FF2B5EF4-FFF2-40B4-BE49-F238E27FC236}">
                  <a16:creationId xmlns:a16="http://schemas.microsoft.com/office/drawing/2014/main" xmlns="" id="{D4063B62-31E9-4C0D-B85D-B7A916AA2500}"/>
                </a:ext>
              </a:extLst>
            </p:cNvPr>
            <p:cNvSpPr/>
            <p:nvPr/>
          </p:nvSpPr>
          <p:spPr bwMode="auto">
            <a:xfrm>
              <a:off x="6415044" y="1596724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1" name="îśḷïḓé">
              <a:extLst>
                <a:ext uri="{FF2B5EF4-FFF2-40B4-BE49-F238E27FC236}">
                  <a16:creationId xmlns:a16="http://schemas.microsoft.com/office/drawing/2014/main" xmlns="" id="{E57521AD-8CB3-4FB5-9B1C-ABF1EB452012}"/>
                </a:ext>
              </a:extLst>
            </p:cNvPr>
            <p:cNvGrpSpPr/>
            <p:nvPr/>
          </p:nvGrpSpPr>
          <p:grpSpPr>
            <a:xfrm>
              <a:off x="5381629" y="2240033"/>
              <a:ext cx="2613457" cy="1306539"/>
              <a:chOff x="2300288" y="1540112"/>
              <a:chExt cx="2613457" cy="1306539"/>
            </a:xfrm>
          </p:grpSpPr>
          <p:sp>
            <p:nvSpPr>
              <p:cNvPr id="24" name="ísḻîďé">
                <a:extLst>
                  <a:ext uri="{FF2B5EF4-FFF2-40B4-BE49-F238E27FC236}">
                    <a16:creationId xmlns:a16="http://schemas.microsoft.com/office/drawing/2014/main" xmlns="" id="{21B84311-756E-4A96-A8D0-6E6A7C0AFC02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îṣļïḋé">
                <a:extLst>
                  <a:ext uri="{FF2B5EF4-FFF2-40B4-BE49-F238E27FC236}">
                    <a16:creationId xmlns:a16="http://schemas.microsoft.com/office/drawing/2014/main" xmlns="" id="{578E5F0F-2EA3-459D-BC07-24D89C01C7EE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2" name="iŝḷiḓê">
              <a:extLst>
                <a:ext uri="{FF2B5EF4-FFF2-40B4-BE49-F238E27FC236}">
                  <a16:creationId xmlns:a16="http://schemas.microsoft.com/office/drawing/2014/main" xmlns="" id="{6256C489-1AF7-4D4D-967E-FB40E1FC24BA}"/>
                </a:ext>
              </a:extLst>
            </p:cNvPr>
            <p:cNvSpPr/>
            <p:nvPr/>
          </p:nvSpPr>
          <p:spPr bwMode="auto">
            <a:xfrm>
              <a:off x="9903930" y="1596724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3" name="íṧlîďè">
              <a:extLst>
                <a:ext uri="{FF2B5EF4-FFF2-40B4-BE49-F238E27FC236}">
                  <a16:creationId xmlns:a16="http://schemas.microsoft.com/office/drawing/2014/main" xmlns="" id="{3CFEC679-4C02-41B1-BB60-00116BEC77C2}"/>
                </a:ext>
              </a:extLst>
            </p:cNvPr>
            <p:cNvGrpSpPr/>
            <p:nvPr/>
          </p:nvGrpSpPr>
          <p:grpSpPr>
            <a:xfrm>
              <a:off x="8870515" y="2240033"/>
              <a:ext cx="2613457" cy="1306539"/>
              <a:chOff x="2300288" y="1540112"/>
              <a:chExt cx="2613457" cy="1306539"/>
            </a:xfrm>
          </p:grpSpPr>
          <p:sp>
            <p:nvSpPr>
              <p:cNvPr id="22" name="išļîdé">
                <a:extLst>
                  <a:ext uri="{FF2B5EF4-FFF2-40B4-BE49-F238E27FC236}">
                    <a16:creationId xmlns:a16="http://schemas.microsoft.com/office/drawing/2014/main" xmlns="" id="{1A3D5257-6DF5-4C2A-9CBF-3B04D0509CC2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iślîḍê">
                <a:extLst>
                  <a:ext uri="{FF2B5EF4-FFF2-40B4-BE49-F238E27FC236}">
                    <a16:creationId xmlns:a16="http://schemas.microsoft.com/office/drawing/2014/main" xmlns="" id="{19D80866-4169-48F2-B131-5A3B03755E0B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4" name="ï$ľîḋè">
              <a:extLst>
                <a:ext uri="{FF2B5EF4-FFF2-40B4-BE49-F238E27FC236}">
                  <a16:creationId xmlns:a16="http://schemas.microsoft.com/office/drawing/2014/main" xmlns="" id="{A5E6E005-C77B-43F5-B627-DF1C79EFBD68}"/>
                </a:ext>
              </a:extLst>
            </p:cNvPr>
            <p:cNvSpPr/>
            <p:nvPr/>
          </p:nvSpPr>
          <p:spPr bwMode="auto">
            <a:xfrm>
              <a:off x="6415044" y="3964697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5" name="ïslidè">
              <a:extLst>
                <a:ext uri="{FF2B5EF4-FFF2-40B4-BE49-F238E27FC236}">
                  <a16:creationId xmlns:a16="http://schemas.microsoft.com/office/drawing/2014/main" xmlns="" id="{2C75021C-315D-48BD-9778-A74B075712E4}"/>
                </a:ext>
              </a:extLst>
            </p:cNvPr>
            <p:cNvGrpSpPr/>
            <p:nvPr/>
          </p:nvGrpSpPr>
          <p:grpSpPr>
            <a:xfrm>
              <a:off x="5381629" y="4608006"/>
              <a:ext cx="2613457" cy="1306539"/>
              <a:chOff x="2300288" y="1540112"/>
              <a:chExt cx="2613457" cy="1306539"/>
            </a:xfrm>
          </p:grpSpPr>
          <p:sp>
            <p:nvSpPr>
              <p:cNvPr id="20" name="iṧlíḍe">
                <a:extLst>
                  <a:ext uri="{FF2B5EF4-FFF2-40B4-BE49-F238E27FC236}">
                    <a16:creationId xmlns:a16="http://schemas.microsoft.com/office/drawing/2014/main" xmlns="" id="{69A5BB10-5E22-4DAA-9CB5-53B174FCEBE5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$liḓé">
                <a:extLst>
                  <a:ext uri="{FF2B5EF4-FFF2-40B4-BE49-F238E27FC236}">
                    <a16:creationId xmlns:a16="http://schemas.microsoft.com/office/drawing/2014/main" xmlns="" id="{A15FC823-EE16-4A68-842E-A32FD33DD282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6" name="íSlîḍé">
              <a:extLst>
                <a:ext uri="{FF2B5EF4-FFF2-40B4-BE49-F238E27FC236}">
                  <a16:creationId xmlns:a16="http://schemas.microsoft.com/office/drawing/2014/main" xmlns="" id="{9DE5AE5C-A227-4C08-B449-EDE96651E6F0}"/>
                </a:ext>
              </a:extLst>
            </p:cNvPr>
            <p:cNvSpPr/>
            <p:nvPr/>
          </p:nvSpPr>
          <p:spPr bwMode="auto">
            <a:xfrm>
              <a:off x="9903930" y="3964697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7" name="íşliďé">
              <a:extLst>
                <a:ext uri="{FF2B5EF4-FFF2-40B4-BE49-F238E27FC236}">
                  <a16:creationId xmlns:a16="http://schemas.microsoft.com/office/drawing/2014/main" xmlns="" id="{1A0BE5E6-A6E6-45B7-B459-1D862585A65E}"/>
                </a:ext>
              </a:extLst>
            </p:cNvPr>
            <p:cNvGrpSpPr/>
            <p:nvPr/>
          </p:nvGrpSpPr>
          <p:grpSpPr>
            <a:xfrm>
              <a:off x="8870515" y="4608006"/>
              <a:ext cx="2613457" cy="1306539"/>
              <a:chOff x="2300288" y="1540112"/>
              <a:chExt cx="2613457" cy="1306539"/>
            </a:xfrm>
          </p:grpSpPr>
          <p:sp>
            <p:nvSpPr>
              <p:cNvPr id="18" name="ïŝḻíḑé">
                <a:extLst>
                  <a:ext uri="{FF2B5EF4-FFF2-40B4-BE49-F238E27FC236}">
                    <a16:creationId xmlns:a16="http://schemas.microsoft.com/office/drawing/2014/main" xmlns="" id="{D4E62188-E8C8-4FAB-9F24-B08DF83B82E4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îşlîďe">
                <a:extLst>
                  <a:ext uri="{FF2B5EF4-FFF2-40B4-BE49-F238E27FC236}">
                    <a16:creationId xmlns:a16="http://schemas.microsoft.com/office/drawing/2014/main" xmlns="" id="{8D04002E-834F-4FE6-B394-F9DE8185F074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313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AE6936A-2202-4770-861D-7276BAA59A3B}"/>
              </a:ext>
            </a:extLst>
          </p:cNvPr>
          <p:cNvSpPr txBox="1"/>
          <p:nvPr/>
        </p:nvSpPr>
        <p:spPr>
          <a:xfrm>
            <a:off x="5774803" y="2438631"/>
            <a:ext cx="1029775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05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8a146b94-de80-4819-a61d-7e151d05998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3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03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8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62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3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78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2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5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08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9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3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8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4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2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5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4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9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1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6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2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6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9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423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FF7F5B"/>
      </a:accent1>
      <a:accent2>
        <a:srgbClr val="FE9B57"/>
      </a:accent2>
      <a:accent3>
        <a:srgbClr val="FFCE4C"/>
      </a:accent3>
      <a:accent4>
        <a:srgbClr val="72564C"/>
      </a:accent4>
      <a:accent5>
        <a:srgbClr val="F43873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F7F5B"/>
    </a:accent1>
    <a:accent2>
      <a:srgbClr val="FE9B57"/>
    </a:accent2>
    <a:accent3>
      <a:srgbClr val="FFCE4C"/>
    </a:accent3>
    <a:accent4>
      <a:srgbClr val="72564C"/>
    </a:accent4>
    <a:accent5>
      <a:srgbClr val="F43873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F7F5B"/>
    </a:accent1>
    <a:accent2>
      <a:srgbClr val="FE9B57"/>
    </a:accent2>
    <a:accent3>
      <a:srgbClr val="FFCE4C"/>
    </a:accent3>
    <a:accent4>
      <a:srgbClr val="72564C"/>
    </a:accent4>
    <a:accent5>
      <a:srgbClr val="F43873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F7F5B"/>
    </a:accent1>
    <a:accent2>
      <a:srgbClr val="FE9B57"/>
    </a:accent2>
    <a:accent3>
      <a:srgbClr val="FFCE4C"/>
    </a:accent3>
    <a:accent4>
      <a:srgbClr val="72564C"/>
    </a:accent4>
    <a:accent5>
      <a:srgbClr val="F43873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F7F5B"/>
    </a:accent1>
    <a:accent2>
      <a:srgbClr val="FE9B57"/>
    </a:accent2>
    <a:accent3>
      <a:srgbClr val="FFCE4C"/>
    </a:accent3>
    <a:accent4>
      <a:srgbClr val="72564C"/>
    </a:accent4>
    <a:accent5>
      <a:srgbClr val="F43873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F7F5B"/>
    </a:accent1>
    <a:accent2>
      <a:srgbClr val="FE9B57"/>
    </a:accent2>
    <a:accent3>
      <a:srgbClr val="FFCE4C"/>
    </a:accent3>
    <a:accent4>
      <a:srgbClr val="72564C"/>
    </a:accent4>
    <a:accent5>
      <a:srgbClr val="F43873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F7F5B"/>
    </a:accent1>
    <a:accent2>
      <a:srgbClr val="FE9B57"/>
    </a:accent2>
    <a:accent3>
      <a:srgbClr val="FFCE4C"/>
    </a:accent3>
    <a:accent4>
      <a:srgbClr val="72564C"/>
    </a:accent4>
    <a:accent5>
      <a:srgbClr val="F43873"/>
    </a:accent5>
    <a:accent6>
      <a:srgbClr val="76839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127</TotalTime>
  <Words>3484</Words>
  <Application>Microsoft Office PowerPoint</Application>
  <PresentationFormat>宽屏</PresentationFormat>
  <Paragraphs>596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创意扁平插画通用模板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8</cp:revision>
  <cp:lastPrinted>2018-05-21T16:00:00Z</cp:lastPrinted>
  <dcterms:created xsi:type="dcterms:W3CDTF">2018-05-21T16:00:00Z</dcterms:created>
  <dcterms:modified xsi:type="dcterms:W3CDTF">2018-11-24T13:56:59Z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